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theme/themeOverride1.xml" ContentType="application/vnd.openxmlformats-officedocument.themeOverr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compatMode="1" strictFirstAndLastChars="0" saveSubsetFonts="1" autoCompressPictures="0">
  <p:sldMasterIdLst>
    <p:sldMasterId id="2147483648" r:id="rId1"/>
  </p:sldMasterIdLst>
  <p:notesMasterIdLst>
    <p:notesMasterId r:id="rId89"/>
  </p:notesMasterIdLst>
  <p:handoutMasterIdLst>
    <p:handoutMasterId r:id="rId90"/>
  </p:handoutMasterIdLst>
  <p:sldIdLst>
    <p:sldId id="800" r:id="rId2"/>
    <p:sldId id="797" r:id="rId3"/>
    <p:sldId id="795" r:id="rId4"/>
    <p:sldId id="388" r:id="rId5"/>
    <p:sldId id="393" r:id="rId6"/>
    <p:sldId id="699" r:id="rId7"/>
    <p:sldId id="700" r:id="rId8"/>
    <p:sldId id="704" r:id="rId9"/>
    <p:sldId id="705" r:id="rId10"/>
    <p:sldId id="706" r:id="rId11"/>
    <p:sldId id="702" r:id="rId12"/>
    <p:sldId id="796" r:id="rId13"/>
    <p:sldId id="751" r:id="rId14"/>
    <p:sldId id="747" r:id="rId15"/>
    <p:sldId id="610" r:id="rId16"/>
    <p:sldId id="611" r:id="rId17"/>
    <p:sldId id="612" r:id="rId18"/>
    <p:sldId id="613" r:id="rId19"/>
    <p:sldId id="614" r:id="rId20"/>
    <p:sldId id="615" r:id="rId21"/>
    <p:sldId id="616" r:id="rId22"/>
    <p:sldId id="617" r:id="rId23"/>
    <p:sldId id="351" r:id="rId24"/>
    <p:sldId id="621" r:id="rId25"/>
    <p:sldId id="622" r:id="rId26"/>
    <p:sldId id="623" r:id="rId27"/>
    <p:sldId id="624" r:id="rId28"/>
    <p:sldId id="625" r:id="rId29"/>
    <p:sldId id="626" r:id="rId30"/>
    <p:sldId id="627" r:id="rId31"/>
    <p:sldId id="628" r:id="rId32"/>
    <p:sldId id="790" r:id="rId33"/>
    <p:sldId id="791" r:id="rId34"/>
    <p:sldId id="632" r:id="rId35"/>
    <p:sldId id="633" r:id="rId36"/>
    <p:sldId id="634" r:id="rId37"/>
    <p:sldId id="746" r:id="rId38"/>
    <p:sldId id="635" r:id="rId39"/>
    <p:sldId id="636" r:id="rId40"/>
    <p:sldId id="637" r:id="rId41"/>
    <p:sldId id="638" r:id="rId42"/>
    <p:sldId id="708" r:id="rId43"/>
    <p:sldId id="748" r:id="rId44"/>
    <p:sldId id="762" r:id="rId45"/>
    <p:sldId id="763" r:id="rId46"/>
    <p:sldId id="697" r:id="rId47"/>
    <p:sldId id="767" r:id="rId48"/>
    <p:sldId id="768" r:id="rId49"/>
    <p:sldId id="769" r:id="rId50"/>
    <p:sldId id="770" r:id="rId51"/>
    <p:sldId id="771" r:id="rId52"/>
    <p:sldId id="772" r:id="rId53"/>
    <p:sldId id="471" r:id="rId54"/>
    <p:sldId id="774" r:id="rId55"/>
    <p:sldId id="730" r:id="rId56"/>
    <p:sldId id="710" r:id="rId57"/>
    <p:sldId id="654" r:id="rId58"/>
    <p:sldId id="655" r:id="rId59"/>
    <p:sldId id="656" r:id="rId60"/>
    <p:sldId id="657" r:id="rId61"/>
    <p:sldId id="749" r:id="rId62"/>
    <p:sldId id="660" r:id="rId63"/>
    <p:sldId id="661" r:id="rId64"/>
    <p:sldId id="662" r:id="rId65"/>
    <p:sldId id="663" r:id="rId66"/>
    <p:sldId id="664" r:id="rId67"/>
    <p:sldId id="665" r:id="rId68"/>
    <p:sldId id="666" r:id="rId69"/>
    <p:sldId id="667" r:id="rId70"/>
    <p:sldId id="668" r:id="rId71"/>
    <p:sldId id="678" r:id="rId72"/>
    <p:sldId id="679" r:id="rId73"/>
    <p:sldId id="680" r:id="rId74"/>
    <p:sldId id="681" r:id="rId75"/>
    <p:sldId id="776" r:id="rId76"/>
    <p:sldId id="739" r:id="rId77"/>
    <p:sldId id="711" r:id="rId78"/>
    <p:sldId id="779" r:id="rId79"/>
    <p:sldId id="780" r:id="rId80"/>
    <p:sldId id="781" r:id="rId81"/>
    <p:sldId id="782" r:id="rId82"/>
    <p:sldId id="783" r:id="rId83"/>
    <p:sldId id="784" r:id="rId84"/>
    <p:sldId id="731" r:id="rId85"/>
    <p:sldId id="579" r:id="rId86"/>
    <p:sldId id="798" r:id="rId87"/>
    <p:sldId id="799" r:id="rId88"/>
  </p:sldIdLst>
  <p:sldSz cx="10058400" cy="7772400"/>
  <p:notesSz cx="6858000" cy="9144000"/>
  <p:defaultTextStyle>
    <a:defPPr>
      <a:defRPr lang="en-US"/>
    </a:defPPr>
    <a:lvl1pPr algn="l" rtl="0" eaLnBrk="0" fontAlgn="base" hangingPunct="0">
      <a:spcBef>
        <a:spcPct val="0"/>
      </a:spcBef>
      <a:spcAft>
        <a:spcPct val="0"/>
      </a:spcAft>
      <a:defRPr sz="1200" kern="1200">
        <a:solidFill>
          <a:schemeClr val="tx1"/>
        </a:solidFill>
        <a:latin typeface="Comic Sans MS" panose="030F0902030302020204" pitchFamily="66" charset="0"/>
        <a:ea typeface="ＭＳ Ｐゴシック" panose="020B0600070205080204" pitchFamily="34" charset="-128"/>
        <a:cs typeface="+mn-cs"/>
      </a:defRPr>
    </a:lvl1pPr>
    <a:lvl2pPr marL="457200" algn="l" rtl="0" eaLnBrk="0" fontAlgn="base" hangingPunct="0">
      <a:spcBef>
        <a:spcPct val="0"/>
      </a:spcBef>
      <a:spcAft>
        <a:spcPct val="0"/>
      </a:spcAft>
      <a:defRPr sz="1200" kern="1200">
        <a:solidFill>
          <a:schemeClr val="tx1"/>
        </a:solidFill>
        <a:latin typeface="Comic Sans MS" panose="030F0902030302020204" pitchFamily="66" charset="0"/>
        <a:ea typeface="ＭＳ Ｐゴシック" panose="020B0600070205080204" pitchFamily="34" charset="-128"/>
        <a:cs typeface="+mn-cs"/>
      </a:defRPr>
    </a:lvl2pPr>
    <a:lvl3pPr marL="914400" algn="l" rtl="0" eaLnBrk="0" fontAlgn="base" hangingPunct="0">
      <a:spcBef>
        <a:spcPct val="0"/>
      </a:spcBef>
      <a:spcAft>
        <a:spcPct val="0"/>
      </a:spcAft>
      <a:defRPr sz="1200" kern="1200">
        <a:solidFill>
          <a:schemeClr val="tx1"/>
        </a:solidFill>
        <a:latin typeface="Comic Sans MS" panose="030F0902030302020204" pitchFamily="66" charset="0"/>
        <a:ea typeface="ＭＳ Ｐゴシック" panose="020B0600070205080204" pitchFamily="34" charset="-128"/>
        <a:cs typeface="+mn-cs"/>
      </a:defRPr>
    </a:lvl3pPr>
    <a:lvl4pPr marL="1371600" algn="l" rtl="0" eaLnBrk="0" fontAlgn="base" hangingPunct="0">
      <a:spcBef>
        <a:spcPct val="0"/>
      </a:spcBef>
      <a:spcAft>
        <a:spcPct val="0"/>
      </a:spcAft>
      <a:defRPr sz="1200" kern="1200">
        <a:solidFill>
          <a:schemeClr val="tx1"/>
        </a:solidFill>
        <a:latin typeface="Comic Sans MS" panose="030F0902030302020204" pitchFamily="66" charset="0"/>
        <a:ea typeface="ＭＳ Ｐゴシック" panose="020B0600070205080204" pitchFamily="34" charset="-128"/>
        <a:cs typeface="+mn-cs"/>
      </a:defRPr>
    </a:lvl4pPr>
    <a:lvl5pPr marL="1828800" algn="l" rtl="0" eaLnBrk="0" fontAlgn="base" hangingPunct="0">
      <a:spcBef>
        <a:spcPct val="0"/>
      </a:spcBef>
      <a:spcAft>
        <a:spcPct val="0"/>
      </a:spcAft>
      <a:defRPr sz="1200" kern="1200">
        <a:solidFill>
          <a:schemeClr val="tx1"/>
        </a:solidFill>
        <a:latin typeface="Comic Sans MS" panose="030F0902030302020204" pitchFamily="66" charset="0"/>
        <a:ea typeface="ＭＳ Ｐゴシック" panose="020B0600070205080204" pitchFamily="34" charset="-128"/>
        <a:cs typeface="+mn-cs"/>
      </a:defRPr>
    </a:lvl5pPr>
    <a:lvl6pPr marL="2286000" algn="l" defTabSz="914400" rtl="0" eaLnBrk="1" latinLnBrk="0" hangingPunct="1">
      <a:defRPr sz="1200" kern="1200">
        <a:solidFill>
          <a:schemeClr val="tx1"/>
        </a:solidFill>
        <a:latin typeface="Comic Sans MS" panose="030F0902030302020204" pitchFamily="66" charset="0"/>
        <a:ea typeface="ＭＳ Ｐゴシック" panose="020B0600070205080204" pitchFamily="34" charset="-128"/>
        <a:cs typeface="+mn-cs"/>
      </a:defRPr>
    </a:lvl6pPr>
    <a:lvl7pPr marL="2743200" algn="l" defTabSz="914400" rtl="0" eaLnBrk="1" latinLnBrk="0" hangingPunct="1">
      <a:defRPr sz="1200" kern="1200">
        <a:solidFill>
          <a:schemeClr val="tx1"/>
        </a:solidFill>
        <a:latin typeface="Comic Sans MS" panose="030F0902030302020204" pitchFamily="66" charset="0"/>
        <a:ea typeface="ＭＳ Ｐゴシック" panose="020B0600070205080204" pitchFamily="34" charset="-128"/>
        <a:cs typeface="+mn-cs"/>
      </a:defRPr>
    </a:lvl7pPr>
    <a:lvl8pPr marL="3200400" algn="l" defTabSz="914400" rtl="0" eaLnBrk="1" latinLnBrk="0" hangingPunct="1">
      <a:defRPr sz="1200" kern="1200">
        <a:solidFill>
          <a:schemeClr val="tx1"/>
        </a:solidFill>
        <a:latin typeface="Comic Sans MS" panose="030F0902030302020204" pitchFamily="66" charset="0"/>
        <a:ea typeface="ＭＳ Ｐゴシック" panose="020B0600070205080204" pitchFamily="34" charset="-128"/>
        <a:cs typeface="+mn-cs"/>
      </a:defRPr>
    </a:lvl8pPr>
    <a:lvl9pPr marL="3657600" algn="l" defTabSz="914400" rtl="0" eaLnBrk="1" latinLnBrk="0" hangingPunct="1">
      <a:defRPr sz="1200" kern="1200">
        <a:solidFill>
          <a:schemeClr val="tx1"/>
        </a:solidFill>
        <a:latin typeface="Comic Sans MS" panose="030F0902030302020204" pitchFamily="66" charset="0"/>
        <a:ea typeface="ＭＳ Ｐゴシック" panose="020B0600070205080204" pitchFamily="34" charset="-128"/>
        <a:cs typeface="+mn-cs"/>
      </a:defRPr>
    </a:lvl9pPr>
  </p:defaultTextStyle>
  <p:extLst>
    <p:ext uri="{EFAFB233-063F-42B5-8137-9DF3F51BA10A}">
      <p15:sldGuideLst xmlns:p15="http://schemas.microsoft.com/office/powerpoint/2012/main">
        <p15:guide id="1" orient="horz" pos="339">
          <p15:clr>
            <a:srgbClr val="A4A3A4"/>
          </p15:clr>
        </p15:guide>
        <p15:guide id="2" orient="horz" pos="4738">
          <p15:clr>
            <a:srgbClr val="A4A3A4"/>
          </p15:clr>
        </p15:guide>
        <p15:guide id="3" orient="horz" pos="2446">
          <p15:clr>
            <a:srgbClr val="A4A3A4"/>
          </p15:clr>
        </p15:guide>
        <p15:guide id="4" pos="6142">
          <p15:clr>
            <a:srgbClr val="A4A3A4"/>
          </p15:clr>
        </p15:guide>
        <p15:guide id="5" pos="180">
          <p15:clr>
            <a:srgbClr val="A4A3A4"/>
          </p15:clr>
        </p15:guide>
        <p15:guide id="6" pos="5742">
          <p15:clr>
            <a:srgbClr val="A4A3A4"/>
          </p15:clr>
        </p15:guide>
        <p15:guide id="7" pos="833">
          <p15:clr>
            <a:srgbClr val="A4A3A4"/>
          </p15:clr>
        </p15:guide>
        <p15:guide id="8" pos="210">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11"/>
    <p:restoredTop sz="94723"/>
  </p:normalViewPr>
  <p:slideViewPr>
    <p:cSldViewPr snapToGrid="0">
      <p:cViewPr varScale="1">
        <p:scale>
          <a:sx n="79" d="100"/>
          <a:sy n="79" d="100"/>
        </p:scale>
        <p:origin x="2920" y="208"/>
      </p:cViewPr>
      <p:guideLst>
        <p:guide orient="horz" pos="339"/>
        <p:guide orient="horz" pos="4738"/>
        <p:guide orient="horz" pos="2446"/>
        <p:guide pos="6142"/>
        <p:guide pos="180"/>
        <p:guide pos="5742"/>
        <p:guide pos="833"/>
        <p:guide pos="21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100" d="100"/>
        <a:sy n="100" d="100"/>
      </p:scale>
      <p:origin x="0" y="21128"/>
    </p:cViewPr>
  </p:sorterViewPr>
  <p:notesViewPr>
    <p:cSldViewPr snapToGrid="0">
      <p:cViewPr varScale="1">
        <p:scale>
          <a:sx n="53" d="100"/>
          <a:sy n="53" d="100"/>
        </p:scale>
        <p:origin x="-2904" y="-96"/>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notesMaster" Target="notesMasters/notesMaster1.xml"/><Relationship Id="rId16" Type="http://schemas.openxmlformats.org/officeDocument/2006/relationships/slide" Target="slides/slide15.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5" Type="http://schemas.openxmlformats.org/officeDocument/2006/relationships/slide" Target="slides/slide4.xml"/><Relationship Id="rId90" Type="http://schemas.openxmlformats.org/officeDocument/2006/relationships/handoutMaster" Target="handoutMasters/handoutMaster1.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theme" Target="theme/theme1.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viewProps" Target="viewProps.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a:extLst>
              <a:ext uri="{FF2B5EF4-FFF2-40B4-BE49-F238E27FC236}">
                <a16:creationId xmlns:a16="http://schemas.microsoft.com/office/drawing/2014/main" id="{54225E32-3A6E-28B1-AF19-74F0B7E382E8}"/>
              </a:ext>
            </a:extLst>
          </p:cNvPr>
          <p:cNvSpPr>
            <a:spLocks noGrp="1" noChangeArrowheads="1"/>
          </p:cNvSpPr>
          <p:nvPr>
            <p:ph type="body" sz="quarter" idx="3"/>
          </p:nvPr>
        </p:nvSpPr>
        <p:spPr bwMode="auto">
          <a:xfrm>
            <a:off x="914400" y="4343400"/>
            <a:ext cx="5029200" cy="4114800"/>
          </a:xfrm>
          <a:prstGeom prst="rect">
            <a:avLst/>
          </a:prstGeom>
          <a:noFill/>
          <a:ln w="12700">
            <a:noFill/>
            <a:miter lim="800000"/>
            <a:headEnd/>
            <a:tailEnd/>
          </a:ln>
          <a:effectLst/>
        </p:spPr>
        <p:txBody>
          <a:bodyPr vert="horz" wrap="square" lIns="90487" tIns="44450" rIns="90487" bIns="4445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051" name="Rectangle 3">
            <a:extLst>
              <a:ext uri="{FF2B5EF4-FFF2-40B4-BE49-F238E27FC236}">
                <a16:creationId xmlns:a16="http://schemas.microsoft.com/office/drawing/2014/main" id="{87E90668-DEB6-B76E-2E46-E710D75860CD}"/>
              </a:ext>
            </a:extLst>
          </p:cNvPr>
          <p:cNvSpPr>
            <a:spLocks noChangeArrowheads="1" noTextEdit="1"/>
          </p:cNvSpPr>
          <p:nvPr>
            <p:ph type="sldImg" idx="2"/>
          </p:nvPr>
        </p:nvSpPr>
        <p:spPr bwMode="auto">
          <a:xfrm>
            <a:off x="914400" y="457200"/>
            <a:ext cx="5029200" cy="38862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pitchFamily="-108" charset="0"/>
        <a:ea typeface="ＭＳ Ｐゴシック" pitchFamily="-108" charset="-128"/>
        <a:cs typeface="ＭＳ Ｐゴシック" pitchFamily="-108" charset="-128"/>
      </a:defRPr>
    </a:lvl1pPr>
    <a:lvl2pPr marL="457200" algn="l" rtl="0" eaLnBrk="0" fontAlgn="base" hangingPunct="0">
      <a:spcBef>
        <a:spcPct val="30000"/>
      </a:spcBef>
      <a:spcAft>
        <a:spcPct val="0"/>
      </a:spcAft>
      <a:defRPr sz="1200" kern="1200">
        <a:solidFill>
          <a:schemeClr val="tx1"/>
        </a:solidFill>
        <a:latin typeface="Times" pitchFamily="-108" charset="0"/>
        <a:ea typeface="ＭＳ Ｐゴシック" pitchFamily="-108" charset="-128"/>
        <a:cs typeface="+mn-cs"/>
      </a:defRPr>
    </a:lvl2pPr>
    <a:lvl3pPr marL="914400" algn="l" rtl="0" eaLnBrk="0" fontAlgn="base" hangingPunct="0">
      <a:spcBef>
        <a:spcPct val="30000"/>
      </a:spcBef>
      <a:spcAft>
        <a:spcPct val="0"/>
      </a:spcAft>
      <a:defRPr sz="1200" kern="1200">
        <a:solidFill>
          <a:schemeClr val="tx1"/>
        </a:solidFill>
        <a:latin typeface="Times" pitchFamily="-108" charset="0"/>
        <a:ea typeface="ＭＳ Ｐゴシック" pitchFamily="-108" charset="-128"/>
        <a:cs typeface="+mn-cs"/>
      </a:defRPr>
    </a:lvl3pPr>
    <a:lvl4pPr marL="1371600" algn="l" rtl="0" eaLnBrk="0" fontAlgn="base" hangingPunct="0">
      <a:spcBef>
        <a:spcPct val="30000"/>
      </a:spcBef>
      <a:spcAft>
        <a:spcPct val="0"/>
      </a:spcAft>
      <a:defRPr sz="1200" kern="1200">
        <a:solidFill>
          <a:schemeClr val="tx1"/>
        </a:solidFill>
        <a:latin typeface="Times" pitchFamily="-108" charset="0"/>
        <a:ea typeface="ＭＳ Ｐゴシック" pitchFamily="-108" charset="-128"/>
        <a:cs typeface="+mn-cs"/>
      </a:defRPr>
    </a:lvl4pPr>
    <a:lvl5pPr marL="1828800" algn="l" rtl="0" eaLnBrk="0" fontAlgn="base" hangingPunct="0">
      <a:spcBef>
        <a:spcPct val="30000"/>
      </a:spcBef>
      <a:spcAft>
        <a:spcPct val="0"/>
      </a:spcAft>
      <a:defRPr sz="1200" kern="1200">
        <a:solidFill>
          <a:schemeClr val="tx1"/>
        </a:solidFill>
        <a:latin typeface="Times" pitchFamily="-108" charset="0"/>
        <a:ea typeface="ＭＳ Ｐゴシック" pitchFamily="-108" charset="-128"/>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a:extLst>
              <a:ext uri="{FF2B5EF4-FFF2-40B4-BE49-F238E27FC236}">
                <a16:creationId xmlns:a16="http://schemas.microsoft.com/office/drawing/2014/main" id="{3DADC86C-4247-766B-436F-7B2DF2003649}"/>
              </a:ext>
            </a:extLst>
          </p:cNvPr>
          <p:cNvSpPr>
            <a:spLocks noChangeArrowheads="1" noTextEdit="1"/>
          </p:cNvSpPr>
          <p:nvPr>
            <p:ph type="sldImg"/>
          </p:nvPr>
        </p:nvSpPr>
        <p:spPr>
          <a:ln/>
        </p:spPr>
      </p:sp>
      <p:sp>
        <p:nvSpPr>
          <p:cNvPr id="4099" name="Rectangle 3">
            <a:extLst>
              <a:ext uri="{FF2B5EF4-FFF2-40B4-BE49-F238E27FC236}">
                <a16:creationId xmlns:a16="http://schemas.microsoft.com/office/drawing/2014/main" id="{823D09A1-BEF8-9C05-81AC-92348770D65C}"/>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latin typeface="Times" panose="020F0502020204030204" pitchFamily="34" charset="0"/>
                <a:ea typeface="ＭＳ Ｐゴシック" panose="020B0600070205080204" pitchFamily="34" charset="-128"/>
              </a:rPr>
              <a:t>Now we move on to what we call SETTING UP THE BOOKS.  This is Part 7 of THE BIBLE...BASICALLY. Since we are dealing with filing systems and file folders, we'll remain with that same idea.  Because, we are going to discover how the Bible’s shape and structure IS organized by the story line of Scripture… extending across thousands and thousands of years.  A subtitle might be “Lining Up the Books.”</a:t>
            </a: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a:extLst>
              <a:ext uri="{FF2B5EF4-FFF2-40B4-BE49-F238E27FC236}">
                <a16:creationId xmlns:a16="http://schemas.microsoft.com/office/drawing/2014/main" id="{45922CED-6A78-317F-C678-C9451B44D42E}"/>
              </a:ext>
            </a:extLst>
          </p:cNvPr>
          <p:cNvSpPr>
            <a:spLocks noChangeArrowheads="1" noTextEdit="1"/>
          </p:cNvSpPr>
          <p:nvPr>
            <p:ph type="sldImg"/>
          </p:nvPr>
        </p:nvSpPr>
        <p:spPr>
          <a:solidFill>
            <a:srgbClr val="FFFFFF"/>
          </a:solidFill>
          <a:ln/>
        </p:spPr>
      </p:sp>
      <p:sp>
        <p:nvSpPr>
          <p:cNvPr id="22531" name="Rectangle 3">
            <a:extLst>
              <a:ext uri="{FF2B5EF4-FFF2-40B4-BE49-F238E27FC236}">
                <a16:creationId xmlns:a16="http://schemas.microsoft.com/office/drawing/2014/main" id="{D59F3A6A-09EB-DF9F-E860-D89D42CB150F}"/>
              </a:ext>
            </a:extLst>
          </p:cNvPr>
          <p:cNvSpPr>
            <a:spLocks noChangeArrowheads="1"/>
          </p:cNvSpPr>
          <p:nvPr>
            <p:ph type="body" idx="1"/>
          </p:nvPr>
        </p:nvSpPr>
        <p:spPr>
          <a:solidFill>
            <a:srgbClr val="FFFFFF"/>
          </a:solidFill>
          <a:ln>
            <a:solidFill>
              <a:srgbClr val="000000"/>
            </a:solidFill>
          </a:ln>
        </p:spPr>
        <p:txBody>
          <a:bodyPr/>
          <a:lstStyle/>
          <a:p>
            <a:r>
              <a:rPr lang="en-US" altLang="en-US" b="1">
                <a:latin typeface="Times" panose="020F0502020204030204" pitchFamily="34" charset="0"/>
                <a:ea typeface="ＭＳ Ｐゴシック" panose="020B0600070205080204" pitchFamily="34" charset="-128"/>
              </a:rPr>
              <a:t>Finally, the outer box on the right side presents a special memory tool for working with the prophets.   We'll explain it shortly.  It’s a tool specifically designed to help you "straighten out all those prophets."</a:t>
            </a: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2">
            <a:extLst>
              <a:ext uri="{FF2B5EF4-FFF2-40B4-BE49-F238E27FC236}">
                <a16:creationId xmlns:a16="http://schemas.microsoft.com/office/drawing/2014/main" id="{5B04A81D-662A-5AF4-DB5B-FD7FB8C62F33}"/>
              </a:ext>
            </a:extLst>
          </p:cNvPr>
          <p:cNvSpPr>
            <a:spLocks noChangeArrowheads="1" noTextEdit="1"/>
          </p:cNvSpPr>
          <p:nvPr>
            <p:ph type="sldImg"/>
          </p:nvPr>
        </p:nvSpPr>
        <p:spPr>
          <a:solidFill>
            <a:srgbClr val="FFFFFF"/>
          </a:solidFill>
          <a:ln/>
        </p:spPr>
      </p:sp>
      <p:sp>
        <p:nvSpPr>
          <p:cNvPr id="24579" name="Rectangle 3">
            <a:extLst>
              <a:ext uri="{FF2B5EF4-FFF2-40B4-BE49-F238E27FC236}">
                <a16:creationId xmlns:a16="http://schemas.microsoft.com/office/drawing/2014/main" id="{FF008AA5-EE2E-259A-9ABD-6E36A42F3EED}"/>
              </a:ext>
            </a:extLst>
          </p:cNvPr>
          <p:cNvSpPr>
            <a:spLocks noChangeArrowheads="1"/>
          </p:cNvSpPr>
          <p:nvPr>
            <p:ph type="body" idx="1"/>
          </p:nvPr>
        </p:nvSpPr>
        <p:spPr>
          <a:solidFill>
            <a:srgbClr val="FFFFFF"/>
          </a:solidFill>
          <a:ln>
            <a:solidFill>
              <a:srgbClr val="000000"/>
            </a:solidFill>
          </a:ln>
        </p:spPr>
        <p:txBody>
          <a:bodyPr/>
          <a:lstStyle/>
          <a:p>
            <a:r>
              <a:rPr lang="en-US" altLang="en-US" b="1">
                <a:latin typeface="Times" panose="020F0502020204030204" pitchFamily="34" charset="0"/>
                <a:ea typeface="ＭＳ Ｐゴシック" panose="020B0600070205080204" pitchFamily="34" charset="-128"/>
              </a:rPr>
              <a:t>The design of this worksheet is based on this one idea: every item in the </a:t>
            </a:r>
            <a:r>
              <a:rPr lang="en-US" altLang="en-US" b="1" u="sng">
                <a:latin typeface="Times" panose="020F0502020204030204" pitchFamily="34" charset="0"/>
                <a:ea typeface="ＭＳ Ｐゴシック" panose="020B0600070205080204" pitchFamily="34" charset="-128"/>
              </a:rPr>
              <a:t>two center columns</a:t>
            </a:r>
            <a:r>
              <a:rPr lang="en-US" altLang="en-US" b="1">
                <a:latin typeface="Times" panose="020F0502020204030204" pitchFamily="34" charset="0"/>
                <a:ea typeface="ＭＳ Ｐゴシック" panose="020B0600070205080204" pitchFamily="34" charset="-128"/>
              </a:rPr>
              <a:t> is arranged horizontally…so think horizontally in relation to the biblical storyline of THE QUICK CHRONOLOGY on the far left column. SO THINK HORIZONTALLY TO THE LEFT.</a:t>
            </a: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2">
            <a:extLst>
              <a:ext uri="{FF2B5EF4-FFF2-40B4-BE49-F238E27FC236}">
                <a16:creationId xmlns:a16="http://schemas.microsoft.com/office/drawing/2014/main" id="{E83AC86C-361E-6FC8-F0EB-BA5E466F225C}"/>
              </a:ext>
            </a:extLst>
          </p:cNvPr>
          <p:cNvSpPr>
            <a:spLocks noChangeArrowheads="1" noTextEdit="1"/>
          </p:cNvSpPr>
          <p:nvPr>
            <p:ph type="sldImg"/>
          </p:nvPr>
        </p:nvSpPr>
        <p:spPr>
          <a:solidFill>
            <a:srgbClr val="FFFFFF"/>
          </a:solidFill>
          <a:ln/>
        </p:spPr>
      </p:sp>
      <p:sp>
        <p:nvSpPr>
          <p:cNvPr id="26627" name="Rectangle 3">
            <a:extLst>
              <a:ext uri="{FF2B5EF4-FFF2-40B4-BE49-F238E27FC236}">
                <a16:creationId xmlns:a16="http://schemas.microsoft.com/office/drawing/2014/main" id="{D57F036A-017B-CC2F-8D1E-687B14D0DE31}"/>
              </a:ext>
            </a:extLst>
          </p:cNvPr>
          <p:cNvSpPr>
            <a:spLocks noChangeArrowheads="1"/>
          </p:cNvSpPr>
          <p:nvPr>
            <p:ph type="body" idx="1"/>
          </p:nvPr>
        </p:nvSpPr>
        <p:spPr>
          <a:solidFill>
            <a:srgbClr val="FFFFFF"/>
          </a:solidFill>
          <a:ln>
            <a:solidFill>
              <a:srgbClr val="000000"/>
            </a:solidFill>
          </a:ln>
        </p:spPr>
        <p:txBody>
          <a:bodyPr/>
          <a:lstStyle/>
          <a:p>
            <a:r>
              <a:rPr lang="en-US" altLang="en-US" b="1">
                <a:latin typeface="Times" panose="020F0502020204030204" pitchFamily="34" charset="0"/>
                <a:ea typeface="ＭＳ Ｐゴシック" panose="020B0600070205080204" pitchFamily="34" charset="-128"/>
              </a:rPr>
              <a:t>As we work through this correlation of books alongside the time-frame of the Biblical chronology and the four Old Testament sections...keep in mind one basic historical fact about this Old Testament book: </a:t>
            </a:r>
          </a:p>
          <a:p>
            <a:r>
              <a:rPr lang="en-US" altLang="en-US" b="1">
                <a:latin typeface="Times" panose="020F0502020204030204" pitchFamily="34" charset="0"/>
                <a:ea typeface="ＭＳ Ｐゴシック" panose="020B0600070205080204" pitchFamily="34" charset="-128"/>
              </a:rPr>
              <a:t>////	about 1,500 years were required to write the complete collection.  And we discovered in "The Opened Bible"…</a:t>
            </a:r>
          </a:p>
          <a:p>
            <a:r>
              <a:rPr lang="en-US" altLang="en-US" b="1">
                <a:latin typeface="Times" panose="020F0502020204030204" pitchFamily="34" charset="0"/>
                <a:ea typeface="ＭＳ Ｐゴシック" panose="020B0600070205080204" pitchFamily="34" charset="-128"/>
              </a:rPr>
              <a:t>////	…it’s written with one theme...one message...from Genesis all the way to Revelation...that one theme:  The Glory of  God!</a:t>
            </a: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2">
            <a:extLst>
              <a:ext uri="{FF2B5EF4-FFF2-40B4-BE49-F238E27FC236}">
                <a16:creationId xmlns:a16="http://schemas.microsoft.com/office/drawing/2014/main" id="{83429B0D-C414-F934-7D45-6C0E8E0AFD5E}"/>
              </a:ext>
            </a:extLst>
          </p:cNvPr>
          <p:cNvSpPr>
            <a:spLocks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latin typeface="Times" panose="020F0502020204030204" pitchFamily="34" charset="0"/>
                <a:ea typeface="ＭＳ Ｐゴシック" panose="020B0600070205080204" pitchFamily="34" charset="-128"/>
              </a:rPr>
              <a:t>First, look at the box that includes the first five books of the Old Testament, </a:t>
            </a:r>
          </a:p>
          <a:p>
            <a:r>
              <a:rPr lang="en-US" altLang="en-US" b="1">
                <a:latin typeface="Times" panose="020F0502020204030204" pitchFamily="34" charset="0"/>
                <a:ea typeface="ＭＳ Ｐゴシック" panose="020B0600070205080204" pitchFamily="34" charset="-128"/>
              </a:rPr>
              <a:t>////	the first traditional grouping of the Biblical books greatly enlarged on the left of the graphic</a:t>
            </a:r>
          </a:p>
        </p:txBody>
      </p:sp>
      <p:sp>
        <p:nvSpPr>
          <p:cNvPr id="28675" name="Rectangle 3">
            <a:extLst>
              <a:ext uri="{FF2B5EF4-FFF2-40B4-BE49-F238E27FC236}">
                <a16:creationId xmlns:a16="http://schemas.microsoft.com/office/drawing/2014/main" id="{B916B0A1-6F72-DF3E-24A8-B96D28F6A762}"/>
              </a:ext>
            </a:extLst>
          </p:cNvPr>
          <p:cNvSpPr>
            <a:spLocks noChangeArrowheads="1" noTextEdit="1"/>
          </p:cNvSpPr>
          <p:nvPr>
            <p:ph type="sldImg"/>
          </p:nvPr>
        </p:nvSpPr>
        <p:spPr>
          <a:ln cap="flat"/>
        </p:spPr>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2">
            <a:extLst>
              <a:ext uri="{FF2B5EF4-FFF2-40B4-BE49-F238E27FC236}">
                <a16:creationId xmlns:a16="http://schemas.microsoft.com/office/drawing/2014/main" id="{424168E1-9272-4251-ACEE-785D31BA029B}"/>
              </a:ext>
            </a:extLst>
          </p:cNvPr>
          <p:cNvSpPr>
            <a:spLocks noChangeArrowheads="1" noTextEdit="1"/>
          </p:cNvSpPr>
          <p:nvPr>
            <p:ph type="sldImg"/>
          </p:nvPr>
        </p:nvSpPr>
        <p:spPr>
          <a:solidFill>
            <a:srgbClr val="FFFFFF"/>
          </a:solidFill>
          <a:ln/>
        </p:spPr>
      </p:sp>
      <p:sp>
        <p:nvSpPr>
          <p:cNvPr id="30723" name="Rectangle 3">
            <a:extLst>
              <a:ext uri="{FF2B5EF4-FFF2-40B4-BE49-F238E27FC236}">
                <a16:creationId xmlns:a16="http://schemas.microsoft.com/office/drawing/2014/main" id="{05673DFC-6E70-6D5A-ACA4-5D760F28E54D}"/>
              </a:ext>
            </a:extLst>
          </p:cNvPr>
          <p:cNvSpPr>
            <a:spLocks noChangeArrowheads="1"/>
          </p:cNvSpPr>
          <p:nvPr>
            <p:ph type="body" idx="1"/>
          </p:nvPr>
        </p:nvSpPr>
        <p:spPr>
          <a:solidFill>
            <a:srgbClr val="FFFFFF"/>
          </a:solidFill>
          <a:ln>
            <a:solidFill>
              <a:srgbClr val="000000"/>
            </a:solidFill>
          </a:ln>
        </p:spPr>
        <p:txBody>
          <a:bodyPr/>
          <a:lstStyle/>
          <a:p>
            <a:r>
              <a:rPr lang="en-US" altLang="en-US" b="1">
                <a:latin typeface="Times" panose="020F0502020204030204" pitchFamily="34" charset="0"/>
                <a:ea typeface="ＭＳ Ｐゴシック" panose="020B0600070205080204" pitchFamily="34" charset="-128"/>
              </a:rPr>
              <a:t>They are called the books of THE LAW. As we add each book to the list, you'll see that it will line up chronologically with the events of THE BIBLE FILE printed on the far-left column of the work sheet.  So...here we go.  The block arrows will guide you as you move through the first block, especially the one pointing down.  </a:t>
            </a:r>
          </a:p>
          <a:p>
            <a:r>
              <a:rPr lang="en-US" altLang="en-US" b="1">
                <a:latin typeface="Times" panose="020F0502020204030204" pitchFamily="34" charset="0"/>
                <a:ea typeface="ＭＳ Ｐゴシック" panose="020B0600070205080204" pitchFamily="34" charset="-128"/>
              </a:rPr>
              <a:t>////	The one pointing to the left will be used later.</a:t>
            </a: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2">
            <a:extLst>
              <a:ext uri="{FF2B5EF4-FFF2-40B4-BE49-F238E27FC236}">
                <a16:creationId xmlns:a16="http://schemas.microsoft.com/office/drawing/2014/main" id="{BE166E43-68A5-C93D-9E73-763704AE7561}"/>
              </a:ext>
            </a:extLst>
          </p:cNvPr>
          <p:cNvSpPr>
            <a:spLocks noChangeArrowheads="1" noTextEdit="1"/>
          </p:cNvSpPr>
          <p:nvPr>
            <p:ph type="sldImg"/>
          </p:nvPr>
        </p:nvSpPr>
        <p:spPr>
          <a:solidFill>
            <a:srgbClr val="FFFFFF"/>
          </a:solidFill>
          <a:ln/>
        </p:spPr>
      </p:sp>
      <p:sp>
        <p:nvSpPr>
          <p:cNvPr id="32771" name="Rectangle 3">
            <a:extLst>
              <a:ext uri="{FF2B5EF4-FFF2-40B4-BE49-F238E27FC236}">
                <a16:creationId xmlns:a16="http://schemas.microsoft.com/office/drawing/2014/main" id="{D9BB6182-1133-9F9A-24FA-00442AE262EE}"/>
              </a:ext>
            </a:extLst>
          </p:cNvPr>
          <p:cNvSpPr>
            <a:spLocks noChangeArrowheads="1"/>
          </p:cNvSpPr>
          <p:nvPr>
            <p:ph type="body" idx="1"/>
          </p:nvPr>
        </p:nvSpPr>
        <p:spPr>
          <a:solidFill>
            <a:srgbClr val="FFFFFF"/>
          </a:solidFill>
          <a:ln>
            <a:solidFill>
              <a:srgbClr val="000000"/>
            </a:solidFill>
          </a:ln>
        </p:spPr>
        <p:txBody>
          <a:bodyPr/>
          <a:lstStyle/>
          <a:p>
            <a:r>
              <a:rPr lang="en-US" altLang="en-US" b="1">
                <a:latin typeface="Times" panose="020F0502020204030204" pitchFamily="34" charset="0"/>
                <a:ea typeface="ＭＳ Ｐゴシック" panose="020B0600070205080204" pitchFamily="34" charset="-128"/>
              </a:rPr>
              <a:t>These five books…called the Torah in the Jewish Scripture…recount events that occurred roughly between 2000 B.C. and 1400 B.C.  Remember that these numbers are highly rounded for ease of memory. </a:t>
            </a: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2">
            <a:extLst>
              <a:ext uri="{FF2B5EF4-FFF2-40B4-BE49-F238E27FC236}">
                <a16:creationId xmlns:a16="http://schemas.microsoft.com/office/drawing/2014/main" id="{72130C67-6456-A9F8-A6D8-BE56FA16DA96}"/>
              </a:ext>
            </a:extLst>
          </p:cNvPr>
          <p:cNvSpPr>
            <a:spLocks noChangeArrowheads="1" noTextEdit="1"/>
          </p:cNvSpPr>
          <p:nvPr>
            <p:ph type="sldImg"/>
          </p:nvPr>
        </p:nvSpPr>
        <p:spPr>
          <a:solidFill>
            <a:srgbClr val="FFFFFF"/>
          </a:solidFill>
          <a:ln/>
        </p:spPr>
      </p:sp>
      <p:sp>
        <p:nvSpPr>
          <p:cNvPr id="34819" name="Rectangle 3">
            <a:extLst>
              <a:ext uri="{FF2B5EF4-FFF2-40B4-BE49-F238E27FC236}">
                <a16:creationId xmlns:a16="http://schemas.microsoft.com/office/drawing/2014/main" id="{D94E59E7-15E1-8DC6-AA91-D8439D93F20E}"/>
              </a:ext>
            </a:extLst>
          </p:cNvPr>
          <p:cNvSpPr>
            <a:spLocks noChangeArrowheads="1"/>
          </p:cNvSpPr>
          <p:nvPr>
            <p:ph type="body" idx="1"/>
          </p:nvPr>
        </p:nvSpPr>
        <p:spPr>
          <a:solidFill>
            <a:srgbClr val="FFFFFF"/>
          </a:solidFill>
          <a:ln>
            <a:solidFill>
              <a:srgbClr val="000000"/>
            </a:solidFill>
          </a:ln>
        </p:spPr>
        <p:txBody>
          <a:bodyPr/>
          <a:lstStyle/>
          <a:p>
            <a:r>
              <a:rPr lang="en-US" altLang="en-US" b="1">
                <a:latin typeface="Times" panose="020F0502020204030204" pitchFamily="34" charset="0"/>
                <a:ea typeface="ＭＳ Ｐゴシック" panose="020B0600070205080204" pitchFamily="34" charset="-128"/>
              </a:rPr>
              <a:t>First in the collection of THE LAW is the book of GENESIS.  </a:t>
            </a:r>
          </a:p>
          <a:p>
            <a:r>
              <a:rPr lang="en-US" altLang="en-US" b="1">
                <a:latin typeface="Times" panose="020F0502020204030204" pitchFamily="34" charset="0"/>
                <a:ea typeface="ＭＳ Ｐゴシック" panose="020B0600070205080204" pitchFamily="34" charset="-128"/>
              </a:rPr>
              <a:t>Horizontally, GENESIS is associated with the CREATION folder directly to the left on your Study Help sheet.  Notice the large arrow pointing downward….telling you that GENESIS is the source of all information concerning CREATION…then ABRAHAM through JOSEPH in the chronology files on the left. You might want to abbreviate these book titles for later fill-in of the complete words.</a:t>
            </a: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2">
            <a:extLst>
              <a:ext uri="{FF2B5EF4-FFF2-40B4-BE49-F238E27FC236}">
                <a16:creationId xmlns:a16="http://schemas.microsoft.com/office/drawing/2014/main" id="{3EBCEE9A-A378-090A-D0A0-238D743B4311}"/>
              </a:ext>
            </a:extLst>
          </p:cNvPr>
          <p:cNvSpPr>
            <a:spLocks noChangeArrowheads="1" noTextEdit="1"/>
          </p:cNvSpPr>
          <p:nvPr>
            <p:ph type="sldImg"/>
          </p:nvPr>
        </p:nvSpPr>
        <p:spPr>
          <a:solidFill>
            <a:srgbClr val="FFFFFF"/>
          </a:solidFill>
          <a:ln/>
        </p:spPr>
      </p:sp>
      <p:sp>
        <p:nvSpPr>
          <p:cNvPr id="36867" name="Rectangle 3">
            <a:extLst>
              <a:ext uri="{FF2B5EF4-FFF2-40B4-BE49-F238E27FC236}">
                <a16:creationId xmlns:a16="http://schemas.microsoft.com/office/drawing/2014/main" id="{52042BB0-5496-3681-DEA4-6B61BDCA7F78}"/>
              </a:ext>
            </a:extLst>
          </p:cNvPr>
          <p:cNvSpPr>
            <a:spLocks noChangeArrowheads="1"/>
          </p:cNvSpPr>
          <p:nvPr>
            <p:ph type="body" idx="1"/>
          </p:nvPr>
        </p:nvSpPr>
        <p:spPr>
          <a:solidFill>
            <a:srgbClr val="FFFFFF"/>
          </a:solidFill>
          <a:ln>
            <a:solidFill>
              <a:srgbClr val="000000"/>
            </a:solidFill>
          </a:ln>
        </p:spPr>
        <p:txBody>
          <a:bodyPr/>
          <a:lstStyle/>
          <a:p>
            <a:r>
              <a:rPr lang="en-US" altLang="en-US" b="1">
                <a:latin typeface="Times" panose="020F0502020204030204" pitchFamily="34" charset="0"/>
                <a:ea typeface="ＭＳ Ｐゴシック" panose="020B0600070205080204" pitchFamily="34" charset="-128"/>
              </a:rPr>
              <a:t>Then we add EXODUS.</a:t>
            </a: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2">
            <a:extLst>
              <a:ext uri="{FF2B5EF4-FFF2-40B4-BE49-F238E27FC236}">
                <a16:creationId xmlns:a16="http://schemas.microsoft.com/office/drawing/2014/main" id="{DAB6BB45-8B9E-55AD-9EA3-5E4EFB6E1D76}"/>
              </a:ext>
            </a:extLst>
          </p:cNvPr>
          <p:cNvSpPr>
            <a:spLocks noChangeArrowheads="1" noTextEdit="1"/>
          </p:cNvSpPr>
          <p:nvPr>
            <p:ph type="sldImg"/>
          </p:nvPr>
        </p:nvSpPr>
        <p:spPr>
          <a:solidFill>
            <a:srgbClr val="FFFFFF"/>
          </a:solidFill>
          <a:ln/>
        </p:spPr>
      </p:sp>
      <p:sp>
        <p:nvSpPr>
          <p:cNvPr id="38915" name="Rectangle 3">
            <a:extLst>
              <a:ext uri="{FF2B5EF4-FFF2-40B4-BE49-F238E27FC236}">
                <a16:creationId xmlns:a16="http://schemas.microsoft.com/office/drawing/2014/main" id="{454A01C1-B843-9373-B097-2544297E779C}"/>
              </a:ext>
            </a:extLst>
          </p:cNvPr>
          <p:cNvSpPr>
            <a:spLocks noChangeArrowheads="1"/>
          </p:cNvSpPr>
          <p:nvPr>
            <p:ph type="body" idx="1"/>
          </p:nvPr>
        </p:nvSpPr>
        <p:spPr>
          <a:solidFill>
            <a:srgbClr val="FFFFFF"/>
          </a:solidFill>
          <a:ln>
            <a:solidFill>
              <a:srgbClr val="000000"/>
            </a:solidFill>
          </a:ln>
        </p:spPr>
        <p:txBody>
          <a:bodyPr/>
          <a:lstStyle/>
          <a:p>
            <a:r>
              <a:rPr lang="en-US" altLang="en-US" b="1">
                <a:latin typeface="Times" panose="020F0502020204030204" pitchFamily="34" charset="0"/>
                <a:ea typeface="ＭＳ Ｐゴシック" panose="020B0600070205080204" pitchFamily="34" charset="-128"/>
              </a:rPr>
              <a:t>LEVITICUS.</a:t>
            </a: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2">
            <a:extLst>
              <a:ext uri="{FF2B5EF4-FFF2-40B4-BE49-F238E27FC236}">
                <a16:creationId xmlns:a16="http://schemas.microsoft.com/office/drawing/2014/main" id="{DD4743A6-52A4-4CB5-B211-836C1713E341}"/>
              </a:ext>
            </a:extLst>
          </p:cNvPr>
          <p:cNvSpPr>
            <a:spLocks noChangeArrowheads="1" noTextEdit="1"/>
          </p:cNvSpPr>
          <p:nvPr>
            <p:ph type="sldImg"/>
          </p:nvPr>
        </p:nvSpPr>
        <p:spPr>
          <a:solidFill>
            <a:srgbClr val="FFFFFF"/>
          </a:solidFill>
          <a:ln/>
        </p:spPr>
      </p:sp>
      <p:sp>
        <p:nvSpPr>
          <p:cNvPr id="40963" name="Rectangle 3">
            <a:extLst>
              <a:ext uri="{FF2B5EF4-FFF2-40B4-BE49-F238E27FC236}">
                <a16:creationId xmlns:a16="http://schemas.microsoft.com/office/drawing/2014/main" id="{D5B233B4-7814-0979-94F8-8CA4A9DB5043}"/>
              </a:ext>
            </a:extLst>
          </p:cNvPr>
          <p:cNvSpPr>
            <a:spLocks noChangeArrowheads="1"/>
          </p:cNvSpPr>
          <p:nvPr>
            <p:ph type="body" idx="1"/>
          </p:nvPr>
        </p:nvSpPr>
        <p:spPr>
          <a:solidFill>
            <a:srgbClr val="FFFFFF"/>
          </a:solidFill>
          <a:ln>
            <a:solidFill>
              <a:srgbClr val="000000"/>
            </a:solidFill>
          </a:ln>
        </p:spPr>
        <p:txBody>
          <a:bodyPr/>
          <a:lstStyle/>
          <a:p>
            <a:r>
              <a:rPr lang="en-US" altLang="en-US" b="1">
                <a:latin typeface="Times" panose="020F0502020204030204" pitchFamily="34" charset="0"/>
                <a:ea typeface="ＭＳ Ｐゴシック" panose="020B0600070205080204" pitchFamily="34" charset="-128"/>
              </a:rPr>
              <a:t>NUMBERS.</a:t>
            </a: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Slide Image Placeholder 1">
            <a:extLst>
              <a:ext uri="{FF2B5EF4-FFF2-40B4-BE49-F238E27FC236}">
                <a16:creationId xmlns:a16="http://schemas.microsoft.com/office/drawing/2014/main" id="{ECFBA8CA-5BA8-BE62-BA55-6FD8C39B9759}"/>
              </a:ext>
            </a:extLst>
          </p:cNvPr>
          <p:cNvSpPr>
            <a:spLocks noGrp="1" noRot="1" noChangeAspect="1" noChangeArrowheads="1" noTextEdit="1"/>
          </p:cNvSpPr>
          <p:nvPr>
            <p:ph type="sldImg"/>
          </p:nvPr>
        </p:nvSpPr>
        <p:spPr>
          <a:ln/>
        </p:spPr>
      </p:sp>
      <p:sp>
        <p:nvSpPr>
          <p:cNvPr id="6147" name="Notes Placeholder 2">
            <a:extLst>
              <a:ext uri="{FF2B5EF4-FFF2-40B4-BE49-F238E27FC236}">
                <a16:creationId xmlns:a16="http://schemas.microsoft.com/office/drawing/2014/main" id="{836D5121-613A-49C1-DA0E-A08B30B97AEE}"/>
              </a:ext>
            </a:extLst>
          </p:cNvPr>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Times" panose="020F0502020204030204" pitchFamily="34" charset="0"/>
              <a:ea typeface="ＭＳ Ｐゴシック" panose="020B0600070205080204" pitchFamily="34" charset="-128"/>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2">
            <a:extLst>
              <a:ext uri="{FF2B5EF4-FFF2-40B4-BE49-F238E27FC236}">
                <a16:creationId xmlns:a16="http://schemas.microsoft.com/office/drawing/2014/main" id="{1068CD51-E199-242E-E72C-21E793052A40}"/>
              </a:ext>
            </a:extLst>
          </p:cNvPr>
          <p:cNvSpPr>
            <a:spLocks noChangeArrowheads="1" noTextEdit="1"/>
          </p:cNvSpPr>
          <p:nvPr>
            <p:ph type="sldImg"/>
          </p:nvPr>
        </p:nvSpPr>
        <p:spPr>
          <a:solidFill>
            <a:srgbClr val="FFFFFF"/>
          </a:solidFill>
          <a:ln/>
        </p:spPr>
      </p:sp>
      <p:sp>
        <p:nvSpPr>
          <p:cNvPr id="43011" name="Rectangle 3">
            <a:extLst>
              <a:ext uri="{FF2B5EF4-FFF2-40B4-BE49-F238E27FC236}">
                <a16:creationId xmlns:a16="http://schemas.microsoft.com/office/drawing/2014/main" id="{B597BA8C-4B62-7F01-A703-93DFBBBCB72D}"/>
              </a:ext>
            </a:extLst>
          </p:cNvPr>
          <p:cNvSpPr>
            <a:spLocks noChangeArrowheads="1"/>
          </p:cNvSpPr>
          <p:nvPr>
            <p:ph type="body" idx="1"/>
          </p:nvPr>
        </p:nvSpPr>
        <p:spPr>
          <a:solidFill>
            <a:srgbClr val="FFFFFF"/>
          </a:solidFill>
          <a:ln>
            <a:solidFill>
              <a:srgbClr val="000000"/>
            </a:solidFill>
          </a:ln>
        </p:spPr>
        <p:txBody>
          <a:bodyPr/>
          <a:lstStyle/>
          <a:p>
            <a:r>
              <a:rPr lang="en-US" altLang="en-US" b="1">
                <a:latin typeface="Times" panose="020F0502020204030204" pitchFamily="34" charset="0"/>
                <a:ea typeface="ＭＳ Ｐゴシック" panose="020B0600070205080204" pitchFamily="34" charset="-128"/>
              </a:rPr>
              <a:t>...DEUTERONOMY.In </a:t>
            </a:r>
            <a:r>
              <a:rPr lang="en-US" altLang="en-US" b="1" u="sng">
                <a:latin typeface="Times" panose="020F0502020204030204" pitchFamily="34" charset="0"/>
                <a:ea typeface="ＭＳ Ｐゴシック" panose="020B0600070205080204" pitchFamily="34" charset="-128"/>
              </a:rPr>
              <a:t>these last four</a:t>
            </a:r>
            <a:r>
              <a:rPr lang="en-US" altLang="en-US" b="1">
                <a:latin typeface="Times" panose="020F0502020204030204" pitchFamily="34" charset="0"/>
                <a:ea typeface="ＭＳ Ｐゴシック" panose="020B0600070205080204" pitchFamily="34" charset="-128"/>
              </a:rPr>
              <a:t> books, we have the entire life and work of Moses, along with the Mosaic Law, the story of the Exodus out of Egypt and the beginnings of the Israelite nation.  With the conclusion of DEUTERONOMY, we have only one more of the four great named people beyond the five books of the Law.  That would be, of course, JOSHUA.</a:t>
            </a: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2">
            <a:extLst>
              <a:ext uri="{FF2B5EF4-FFF2-40B4-BE49-F238E27FC236}">
                <a16:creationId xmlns:a16="http://schemas.microsoft.com/office/drawing/2014/main" id="{4C5A9263-3BE9-41D0-828A-1463797CCB68}"/>
              </a:ext>
            </a:extLst>
          </p:cNvPr>
          <p:cNvSpPr>
            <a:spLocks noChangeArrowheads="1" noTextEdit="1"/>
          </p:cNvSpPr>
          <p:nvPr>
            <p:ph type="sldImg"/>
          </p:nvPr>
        </p:nvSpPr>
        <p:spPr>
          <a:solidFill>
            <a:srgbClr val="FFFFFF"/>
          </a:solidFill>
          <a:ln/>
        </p:spPr>
      </p:sp>
      <p:sp>
        <p:nvSpPr>
          <p:cNvPr id="45059" name="Rectangle 3">
            <a:extLst>
              <a:ext uri="{FF2B5EF4-FFF2-40B4-BE49-F238E27FC236}">
                <a16:creationId xmlns:a16="http://schemas.microsoft.com/office/drawing/2014/main" id="{AF842C9C-B3D1-C954-5D65-F026D5068C93}"/>
              </a:ext>
            </a:extLst>
          </p:cNvPr>
          <p:cNvSpPr>
            <a:spLocks noChangeArrowheads="1"/>
          </p:cNvSpPr>
          <p:nvPr>
            <p:ph type="body" idx="1"/>
          </p:nvPr>
        </p:nvSpPr>
        <p:spPr>
          <a:solidFill>
            <a:srgbClr val="FFFFFF"/>
          </a:solidFill>
          <a:ln>
            <a:solidFill>
              <a:srgbClr val="000000"/>
            </a:solidFill>
          </a:ln>
        </p:spPr>
        <p:txBody>
          <a:bodyPr/>
          <a:lstStyle/>
          <a:p>
            <a:r>
              <a:rPr lang="en-US" altLang="en-US" b="1">
                <a:latin typeface="Times" panose="020F0502020204030204" pitchFamily="34" charset="0"/>
                <a:ea typeface="ＭＳ Ｐゴシック" panose="020B0600070205080204" pitchFamily="34" charset="-128"/>
              </a:rPr>
              <a:t>The collection of Old Testament Books of the Law…the Jewish Torah…is complete.  Five books…Genesis, Exodus, Leviticus, Numbers, and Deuteronomy.</a:t>
            </a: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a:extLst>
              <a:ext uri="{FF2B5EF4-FFF2-40B4-BE49-F238E27FC236}">
                <a16:creationId xmlns:a16="http://schemas.microsoft.com/office/drawing/2014/main" id="{C13317EF-095A-55D2-72B2-AC50F24416DC}"/>
              </a:ext>
            </a:extLst>
          </p:cNvPr>
          <p:cNvSpPr>
            <a:spLocks noChangeArrowheads="1" noTextEdit="1"/>
          </p:cNvSpPr>
          <p:nvPr>
            <p:ph type="sldImg"/>
          </p:nvPr>
        </p:nvSpPr>
        <p:spPr>
          <a:solidFill>
            <a:srgbClr val="FFFFFF"/>
          </a:solidFill>
          <a:ln/>
        </p:spPr>
      </p:sp>
      <p:sp>
        <p:nvSpPr>
          <p:cNvPr id="47107" name="Rectangle 3">
            <a:extLst>
              <a:ext uri="{FF2B5EF4-FFF2-40B4-BE49-F238E27FC236}">
                <a16:creationId xmlns:a16="http://schemas.microsoft.com/office/drawing/2014/main" id="{13B8B577-266B-E6AC-A6B0-36880EAE1860}"/>
              </a:ext>
            </a:extLst>
          </p:cNvPr>
          <p:cNvSpPr>
            <a:spLocks noChangeArrowheads="1"/>
          </p:cNvSpPr>
          <p:nvPr>
            <p:ph type="body" idx="1"/>
          </p:nvPr>
        </p:nvSpPr>
        <p:spPr>
          <a:solidFill>
            <a:srgbClr val="FFFFFF"/>
          </a:solidFill>
          <a:ln>
            <a:solidFill>
              <a:srgbClr val="000000"/>
            </a:solidFill>
          </a:ln>
        </p:spPr>
        <p:txBody>
          <a:bodyPr/>
          <a:lstStyle/>
          <a:p>
            <a:r>
              <a:rPr lang="en-US" altLang="en-US" b="1">
                <a:latin typeface="Times" panose="020F0502020204030204" pitchFamily="34" charset="0"/>
                <a:ea typeface="ＭＳ Ｐゴシック" panose="020B0600070205080204" pitchFamily="34" charset="-128"/>
              </a:rPr>
              <a:t>Now notice the AC scroll next to GENESIS and the LC scroll to the right of DEUTERONOMY.</a:t>
            </a:r>
          </a:p>
          <a:p>
            <a:r>
              <a:rPr lang="en-US" altLang="en-US" b="1">
                <a:latin typeface="Times" panose="020F0502020204030204" pitchFamily="34" charset="0"/>
                <a:ea typeface="ＭＳ Ｐゴシック" panose="020B0600070205080204" pitchFamily="34" charset="-128"/>
              </a:rPr>
              <a:t>////  As we know…here in the Abrahamic Covenant is the location of the first Great Promise to Abraham,  laying out the basic elements of the Land, Seed and Blessing contract in Genesis 12.   </a:t>
            </a:r>
          </a:p>
          <a:p>
            <a:r>
              <a:rPr lang="en-US" altLang="en-US" b="1">
                <a:latin typeface="Times" panose="020F0502020204030204" pitchFamily="34" charset="0"/>
                <a:ea typeface="ＭＳ Ｐゴシック" panose="020B0600070205080204" pitchFamily="34" charset="-128"/>
              </a:rPr>
              <a:t>////  Later in Deuteronomy….is the first amplification of that covenant or contract...that of the Land promise...in the Land Covenant recounted in Deuteronomy 30.</a:t>
            </a: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2">
            <a:extLst>
              <a:ext uri="{FF2B5EF4-FFF2-40B4-BE49-F238E27FC236}">
                <a16:creationId xmlns:a16="http://schemas.microsoft.com/office/drawing/2014/main" id="{FEFB08AC-9766-204E-36DC-806E1F7D5930}"/>
              </a:ext>
            </a:extLst>
          </p:cNvPr>
          <p:cNvSpPr>
            <a:spLocks noChangeArrowheads="1" noTextEdit="1"/>
          </p:cNvSpPr>
          <p:nvPr>
            <p:ph type="sldImg"/>
          </p:nvPr>
        </p:nvSpPr>
        <p:spPr>
          <a:ln/>
        </p:spPr>
      </p:sp>
      <p:sp>
        <p:nvSpPr>
          <p:cNvPr id="49155" name="Rectangle 3">
            <a:extLst>
              <a:ext uri="{FF2B5EF4-FFF2-40B4-BE49-F238E27FC236}">
                <a16:creationId xmlns:a16="http://schemas.microsoft.com/office/drawing/2014/main" id="{C267FB4D-58FD-A897-BF2F-5328D4B1A61D}"/>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latin typeface="Times" panose="020F0502020204030204" pitchFamily="34" charset="0"/>
                <a:ea typeface="ＭＳ Ｐゴシック" panose="020B0600070205080204" pitchFamily="34" charset="-128"/>
              </a:rPr>
              <a:t>Now let's move to the next set of books, traditionally organized in the </a:t>
            </a:r>
          </a:p>
          <a:p>
            <a:r>
              <a:rPr lang="en-US" altLang="en-US" b="1">
                <a:latin typeface="Times" panose="020F0502020204030204" pitchFamily="34" charset="0"/>
                <a:ea typeface="ＭＳ Ｐゴシック" panose="020B0600070205080204" pitchFamily="34" charset="-128"/>
              </a:rPr>
              <a:t>////	group of 12 books called HISTORY.  </a:t>
            </a:r>
          </a:p>
          <a:p>
            <a:r>
              <a:rPr lang="en-US" altLang="en-US" b="1">
                <a:latin typeface="Times" panose="020F0502020204030204" pitchFamily="34" charset="0"/>
                <a:ea typeface="ＭＳ Ｐゴシック" panose="020B0600070205080204" pitchFamily="34" charset="-128"/>
              </a:rPr>
              <a:t>////	Pay close attention to the wedge shaped piece cut out of the HISTORY block.  We'll explain its use shortly because it is extremely important in organizing your thinking about the Old Testament.  Once again the books listed here will line up horizontally with the file folders of the chronology in THE BIBLE FILE.  The time line for the HISTORY extends from around 1400 B.C. to 500 B.C.</a:t>
            </a: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2">
            <a:extLst>
              <a:ext uri="{FF2B5EF4-FFF2-40B4-BE49-F238E27FC236}">
                <a16:creationId xmlns:a16="http://schemas.microsoft.com/office/drawing/2014/main" id="{B5C89BA0-43DC-03AC-D73D-735491258AF0}"/>
              </a:ext>
            </a:extLst>
          </p:cNvPr>
          <p:cNvSpPr>
            <a:spLocks noChangeArrowheads="1" noTextEdit="1"/>
          </p:cNvSpPr>
          <p:nvPr>
            <p:ph type="sldImg"/>
          </p:nvPr>
        </p:nvSpPr>
        <p:spPr>
          <a:solidFill>
            <a:srgbClr val="FFFFFF"/>
          </a:solidFill>
          <a:ln/>
        </p:spPr>
      </p:sp>
      <p:sp>
        <p:nvSpPr>
          <p:cNvPr id="51203" name="Rectangle 3">
            <a:extLst>
              <a:ext uri="{FF2B5EF4-FFF2-40B4-BE49-F238E27FC236}">
                <a16:creationId xmlns:a16="http://schemas.microsoft.com/office/drawing/2014/main" id="{F5A745A2-47F3-F7E2-03A2-F37CF086249C}"/>
              </a:ext>
            </a:extLst>
          </p:cNvPr>
          <p:cNvSpPr>
            <a:spLocks noChangeArrowheads="1"/>
          </p:cNvSpPr>
          <p:nvPr>
            <p:ph type="body" idx="1"/>
          </p:nvPr>
        </p:nvSpPr>
        <p:spPr>
          <a:solidFill>
            <a:srgbClr val="FFFFFF"/>
          </a:solidFill>
          <a:ln>
            <a:solidFill>
              <a:srgbClr val="000000"/>
            </a:solidFill>
          </a:ln>
        </p:spPr>
        <p:txBody>
          <a:bodyPr/>
          <a:lstStyle/>
          <a:p>
            <a:r>
              <a:rPr lang="en-US" altLang="en-US" b="1">
                <a:latin typeface="Times" panose="020F0502020204030204" pitchFamily="34" charset="0"/>
                <a:ea typeface="ＭＳ Ｐゴシック" panose="020B0600070205080204" pitchFamily="34" charset="-128"/>
              </a:rPr>
              <a:t>First, the book of JOSHUA...directly opposite from the JOSHUA folder in THE BIBLE FILE LINEUP.  Here is the beginning of the life of Israel in the land of its ancient promise. And remember, too, that JOSHUA is the last of the group of FOUR GREAT PEOPLE…moving now into…</a:t>
            </a: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2">
            <a:extLst>
              <a:ext uri="{FF2B5EF4-FFF2-40B4-BE49-F238E27FC236}">
                <a16:creationId xmlns:a16="http://schemas.microsoft.com/office/drawing/2014/main" id="{83741F29-F440-95EA-2F80-650E667D9E44}"/>
              </a:ext>
            </a:extLst>
          </p:cNvPr>
          <p:cNvSpPr>
            <a:spLocks noChangeArrowheads="1" noTextEdit="1"/>
          </p:cNvSpPr>
          <p:nvPr>
            <p:ph type="sldImg"/>
          </p:nvPr>
        </p:nvSpPr>
        <p:spPr>
          <a:solidFill>
            <a:srgbClr val="FFFFFF"/>
          </a:solidFill>
          <a:ln/>
        </p:spPr>
      </p:sp>
      <p:sp>
        <p:nvSpPr>
          <p:cNvPr id="53251" name="Rectangle 3">
            <a:extLst>
              <a:ext uri="{FF2B5EF4-FFF2-40B4-BE49-F238E27FC236}">
                <a16:creationId xmlns:a16="http://schemas.microsoft.com/office/drawing/2014/main" id="{368297BC-1714-C36B-5B03-7247AA3EEE48}"/>
              </a:ext>
            </a:extLst>
          </p:cNvPr>
          <p:cNvSpPr>
            <a:spLocks noChangeArrowheads="1"/>
          </p:cNvSpPr>
          <p:nvPr>
            <p:ph type="body" idx="1"/>
          </p:nvPr>
        </p:nvSpPr>
        <p:spPr>
          <a:solidFill>
            <a:srgbClr val="FFFFFF"/>
          </a:solidFill>
          <a:ln>
            <a:solidFill>
              <a:srgbClr val="000000"/>
            </a:solidFill>
          </a:ln>
        </p:spPr>
        <p:txBody>
          <a:bodyPr/>
          <a:lstStyle/>
          <a:p>
            <a:r>
              <a:rPr lang="en-US" altLang="en-US" b="1">
                <a:latin typeface="Times" panose="020F0502020204030204" pitchFamily="34" charset="0"/>
                <a:ea typeface="ＭＳ Ｐゴシック" panose="020B0600070205080204" pitchFamily="34" charset="-128"/>
              </a:rPr>
              <a:t>the THREE SOCIETIES on the Bible File folder line to the left.  JUDGES is the first book of THE HISTORY for THREE SOCIETIES, that time of national apostasy…ANARCHY!</a:t>
            </a:r>
          </a:p>
          <a:p>
            <a:r>
              <a:rPr lang="en-US" altLang="en-US" b="1">
                <a:latin typeface="Times" panose="020F0502020204030204" pitchFamily="34" charset="0"/>
                <a:ea typeface="ＭＳ Ｐゴシック" panose="020B0600070205080204" pitchFamily="34" charset="-128"/>
              </a:rPr>
              <a:t> JUDGES is the time of Gideon, Samson and other famous names. </a:t>
            </a:r>
          </a:p>
          <a:p>
            <a:r>
              <a:rPr lang="en-US" altLang="en-US" b="1">
                <a:latin typeface="Times" panose="020F0502020204030204" pitchFamily="34" charset="0"/>
                <a:ea typeface="ＭＳ Ｐゴシック" panose="020B0600070205080204" pitchFamily="34" charset="-128"/>
              </a:rPr>
              <a:t> </a:t>
            </a:r>
          </a:p>
          <a:p>
            <a:endParaRPr lang="en-US" altLang="en-US">
              <a:latin typeface="Times" panose="020F0502020204030204" pitchFamily="34" charset="0"/>
              <a:ea typeface="ＭＳ Ｐゴシック" panose="020B0600070205080204" pitchFamily="34" charset="-128"/>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2">
            <a:extLst>
              <a:ext uri="{FF2B5EF4-FFF2-40B4-BE49-F238E27FC236}">
                <a16:creationId xmlns:a16="http://schemas.microsoft.com/office/drawing/2014/main" id="{91170972-FA90-A40F-4726-7039EB7743E7}"/>
              </a:ext>
            </a:extLst>
          </p:cNvPr>
          <p:cNvSpPr>
            <a:spLocks noChangeArrowheads="1" noTextEdit="1"/>
          </p:cNvSpPr>
          <p:nvPr>
            <p:ph type="sldImg"/>
          </p:nvPr>
        </p:nvSpPr>
        <p:spPr>
          <a:solidFill>
            <a:srgbClr val="FFFFFF"/>
          </a:solidFill>
          <a:ln/>
        </p:spPr>
      </p:sp>
      <p:sp>
        <p:nvSpPr>
          <p:cNvPr id="55299" name="Rectangle 3">
            <a:extLst>
              <a:ext uri="{FF2B5EF4-FFF2-40B4-BE49-F238E27FC236}">
                <a16:creationId xmlns:a16="http://schemas.microsoft.com/office/drawing/2014/main" id="{29C3526A-4095-2BCF-2C7E-34A8719618A9}"/>
              </a:ext>
            </a:extLst>
          </p:cNvPr>
          <p:cNvSpPr>
            <a:spLocks noChangeArrowheads="1"/>
          </p:cNvSpPr>
          <p:nvPr>
            <p:ph type="body" idx="1"/>
          </p:nvPr>
        </p:nvSpPr>
        <p:spPr>
          <a:solidFill>
            <a:srgbClr val="FFFFFF"/>
          </a:solidFill>
          <a:ln>
            <a:solidFill>
              <a:srgbClr val="000000"/>
            </a:solidFill>
          </a:ln>
        </p:spPr>
        <p:txBody>
          <a:bodyPr/>
          <a:lstStyle/>
          <a:p>
            <a:r>
              <a:rPr lang="en-US" altLang="en-US" b="1">
                <a:latin typeface="Times" panose="020F0502020204030204" pitchFamily="34" charset="0"/>
                <a:ea typeface="ＭＳ Ｐゴシック" panose="020B0600070205080204" pitchFamily="34" charset="-128"/>
              </a:rPr>
              <a:t>Also in the ANARCHY period, we have the lovely little story of RUTH, her relationship with her mother-in-law, Naomi, and their life in the land of ancient Israel. </a:t>
            </a: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a:extLst>
              <a:ext uri="{FF2B5EF4-FFF2-40B4-BE49-F238E27FC236}">
                <a16:creationId xmlns:a16="http://schemas.microsoft.com/office/drawing/2014/main" id="{993724B1-88C2-D9CF-7C6E-A7A64F6C5B52}"/>
              </a:ext>
            </a:extLst>
          </p:cNvPr>
          <p:cNvSpPr>
            <a:spLocks noChangeArrowheads="1" noTextEdit="1"/>
          </p:cNvSpPr>
          <p:nvPr>
            <p:ph type="sldImg"/>
          </p:nvPr>
        </p:nvSpPr>
        <p:spPr>
          <a:solidFill>
            <a:srgbClr val="FFFFFF"/>
          </a:solidFill>
          <a:ln/>
        </p:spPr>
      </p:sp>
      <p:sp>
        <p:nvSpPr>
          <p:cNvPr id="57347" name="Rectangle 3">
            <a:extLst>
              <a:ext uri="{FF2B5EF4-FFF2-40B4-BE49-F238E27FC236}">
                <a16:creationId xmlns:a16="http://schemas.microsoft.com/office/drawing/2014/main" id="{E5A12436-CAF5-F05F-CD0A-74BA2D1ADE8C}"/>
              </a:ext>
            </a:extLst>
          </p:cNvPr>
          <p:cNvSpPr>
            <a:spLocks noChangeArrowheads="1"/>
          </p:cNvSpPr>
          <p:nvPr>
            <p:ph type="body" idx="1"/>
          </p:nvPr>
        </p:nvSpPr>
        <p:spPr>
          <a:solidFill>
            <a:srgbClr val="FFFFFF"/>
          </a:solidFill>
          <a:ln>
            <a:solidFill>
              <a:srgbClr val="000000"/>
            </a:solidFill>
          </a:ln>
        </p:spPr>
        <p:txBody>
          <a:bodyPr/>
          <a:lstStyle/>
          <a:p>
            <a:r>
              <a:rPr lang="en-US" altLang="en-US" b="1">
                <a:latin typeface="Times" panose="020F0502020204030204" pitchFamily="34" charset="0"/>
                <a:ea typeface="ＭＳ Ｐゴシック" panose="020B0600070205080204" pitchFamily="34" charset="-128"/>
              </a:rPr>
              <a:t>Samuel now arises to become that hinge character that bridges Israel from its ANARCHY period into ROYALTY.  This is that time of ancient Israel's maximum international prestige, wealth and political power.</a:t>
            </a:r>
          </a:p>
          <a:p>
            <a:r>
              <a:rPr lang="en-US" altLang="en-US" b="1">
                <a:latin typeface="Times" panose="020F0502020204030204" pitchFamily="34" charset="0"/>
                <a:ea typeface="ＭＳ Ｐゴシック" panose="020B0600070205080204" pitchFamily="34" charset="-128"/>
              </a:rPr>
              <a:t>And for this section of THE HISTORY, we have a group of four books…. their lines provided on your worksheet.  And in parenthesis, notice that the </a:t>
            </a:r>
          </a:p>
          <a:p>
            <a:r>
              <a:rPr lang="en-US" altLang="en-US" b="1">
                <a:latin typeface="Times" panose="020F0502020204030204" pitchFamily="34" charset="0"/>
                <a:ea typeface="ＭＳ Ｐゴシック" panose="020B0600070205080204" pitchFamily="34" charset="-128"/>
              </a:rPr>
              <a:t>////	first line has an S in parenthesis, </a:t>
            </a:r>
          </a:p>
          <a:p>
            <a:r>
              <a:rPr lang="en-US" altLang="en-US" b="1">
                <a:latin typeface="Times" panose="020F0502020204030204" pitchFamily="34" charset="0"/>
                <a:ea typeface="ＭＳ Ｐゴシック" panose="020B0600070205080204" pitchFamily="34" charset="-128"/>
              </a:rPr>
              <a:t>////	the next a D, </a:t>
            </a:r>
          </a:p>
          <a:p>
            <a:r>
              <a:rPr lang="en-US" altLang="en-US" b="1">
                <a:latin typeface="Times" panose="020F0502020204030204" pitchFamily="34" charset="0"/>
                <a:ea typeface="ＭＳ Ｐゴシック" panose="020B0600070205080204" pitchFamily="34" charset="-128"/>
              </a:rPr>
              <a:t>////	then another S, </a:t>
            </a:r>
          </a:p>
          <a:p>
            <a:r>
              <a:rPr lang="en-US" altLang="en-US" b="1">
                <a:latin typeface="Times" panose="020F0502020204030204" pitchFamily="34" charset="0"/>
                <a:ea typeface="ＭＳ Ｐゴシック" panose="020B0600070205080204" pitchFamily="34" charset="-128"/>
              </a:rPr>
              <a:t>////	and on the fourth line CW.  </a:t>
            </a:r>
          </a:p>
          <a:p>
            <a:r>
              <a:rPr lang="en-US" altLang="en-US" b="1">
                <a:latin typeface="Times" panose="020F0502020204030204" pitchFamily="34" charset="0"/>
                <a:ea typeface="ＭＳ Ｐゴシック" panose="020B0600070205080204" pitchFamily="34" charset="-128"/>
              </a:rPr>
              <a:t>////	Those letters stand for the kings SAUL, DAVID AND SOLOMON, as shown on the ROYALTY folder, followed by CIVIL WAR -- CW in parenthesis, the time of Israel’s national SPLIT.  Now let's add the books</a:t>
            </a: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2">
            <a:extLst>
              <a:ext uri="{FF2B5EF4-FFF2-40B4-BE49-F238E27FC236}">
                <a16:creationId xmlns:a16="http://schemas.microsoft.com/office/drawing/2014/main" id="{F96965DE-5063-5F28-86AA-B80BF18BD46A}"/>
              </a:ext>
            </a:extLst>
          </p:cNvPr>
          <p:cNvSpPr>
            <a:spLocks noChangeArrowheads="1" noTextEdit="1"/>
          </p:cNvSpPr>
          <p:nvPr>
            <p:ph type="sldImg"/>
          </p:nvPr>
        </p:nvSpPr>
        <p:spPr>
          <a:solidFill>
            <a:srgbClr val="FFFFFF"/>
          </a:solidFill>
          <a:ln/>
        </p:spPr>
      </p:sp>
      <p:sp>
        <p:nvSpPr>
          <p:cNvPr id="59395" name="Rectangle 3">
            <a:extLst>
              <a:ext uri="{FF2B5EF4-FFF2-40B4-BE49-F238E27FC236}">
                <a16:creationId xmlns:a16="http://schemas.microsoft.com/office/drawing/2014/main" id="{8B5F1ECE-788B-164E-7867-DED82AF367C7}"/>
              </a:ext>
            </a:extLst>
          </p:cNvPr>
          <p:cNvSpPr>
            <a:spLocks noChangeArrowheads="1"/>
          </p:cNvSpPr>
          <p:nvPr>
            <p:ph type="body" idx="1"/>
          </p:nvPr>
        </p:nvSpPr>
        <p:spPr>
          <a:solidFill>
            <a:srgbClr val="FFFFFF"/>
          </a:solidFill>
          <a:ln>
            <a:solidFill>
              <a:srgbClr val="000000"/>
            </a:solidFill>
          </a:ln>
        </p:spPr>
        <p:txBody>
          <a:bodyPr/>
          <a:lstStyle/>
          <a:p>
            <a:r>
              <a:rPr lang="en-US" altLang="en-US" b="1">
                <a:latin typeface="Times" panose="020F0502020204030204" pitchFamily="34" charset="0"/>
                <a:ea typeface="ＭＳ Ｐゴシック" panose="020B0600070205080204" pitchFamily="34" charset="-128"/>
              </a:rPr>
              <a:t>In the first two lines, opposite the ROYALTY file folder, write in FIRST SAMUEL and SECOND SAMUEL…abbreviating, of course, to save space.</a:t>
            </a: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2">
            <a:extLst>
              <a:ext uri="{FF2B5EF4-FFF2-40B4-BE49-F238E27FC236}">
                <a16:creationId xmlns:a16="http://schemas.microsoft.com/office/drawing/2014/main" id="{0142B987-ED3F-7428-C661-53B1B0025008}"/>
              </a:ext>
            </a:extLst>
          </p:cNvPr>
          <p:cNvSpPr>
            <a:spLocks noChangeArrowheads="1" noTextEdit="1"/>
          </p:cNvSpPr>
          <p:nvPr>
            <p:ph type="sldImg"/>
          </p:nvPr>
        </p:nvSpPr>
        <p:spPr>
          <a:solidFill>
            <a:srgbClr val="FFFFFF"/>
          </a:solidFill>
          <a:ln/>
        </p:spPr>
      </p:sp>
      <p:sp>
        <p:nvSpPr>
          <p:cNvPr id="61443" name="Rectangle 3">
            <a:extLst>
              <a:ext uri="{FF2B5EF4-FFF2-40B4-BE49-F238E27FC236}">
                <a16:creationId xmlns:a16="http://schemas.microsoft.com/office/drawing/2014/main" id="{8C7D05F1-BBF9-AD4E-AB5E-8587D384C0AC}"/>
              </a:ext>
            </a:extLst>
          </p:cNvPr>
          <p:cNvSpPr>
            <a:spLocks noChangeArrowheads="1"/>
          </p:cNvSpPr>
          <p:nvPr>
            <p:ph type="body" idx="1"/>
          </p:nvPr>
        </p:nvSpPr>
        <p:spPr>
          <a:solidFill>
            <a:srgbClr val="FFFFFF"/>
          </a:solidFill>
          <a:ln>
            <a:solidFill>
              <a:srgbClr val="000000"/>
            </a:solidFill>
          </a:ln>
        </p:spPr>
        <p:txBody>
          <a:bodyPr/>
          <a:lstStyle/>
          <a:p>
            <a:r>
              <a:rPr lang="en-US" altLang="en-US" b="1">
                <a:latin typeface="Times" panose="020F0502020204030204" pitchFamily="34" charset="0"/>
                <a:ea typeface="ＭＳ Ｐゴシック" panose="020B0600070205080204" pitchFamily="34" charset="-128"/>
              </a:rPr>
              <a:t>The next two lines, FIRST KINGS and SECOND KINGS.</a:t>
            </a: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2">
            <a:extLst>
              <a:ext uri="{FF2B5EF4-FFF2-40B4-BE49-F238E27FC236}">
                <a16:creationId xmlns:a16="http://schemas.microsoft.com/office/drawing/2014/main" id="{1418463D-34F4-9F25-356B-D5849AC2E27C}"/>
              </a:ext>
            </a:extLst>
          </p:cNvPr>
          <p:cNvSpPr>
            <a:spLocks noChangeArrowheads="1" noTextEdit="1"/>
          </p:cNvSpPr>
          <p:nvPr>
            <p:ph type="sldImg"/>
          </p:nvPr>
        </p:nvSpPr>
        <p:spPr>
          <a:ln/>
        </p:spPr>
      </p:sp>
      <p:sp>
        <p:nvSpPr>
          <p:cNvPr id="8195" name="Rectangle 3">
            <a:extLst>
              <a:ext uri="{FF2B5EF4-FFF2-40B4-BE49-F238E27FC236}">
                <a16:creationId xmlns:a16="http://schemas.microsoft.com/office/drawing/2014/main" id="{9E252E2B-6598-C038-94B3-63A09F7769AB}"/>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latin typeface="Times" panose="020F0502020204030204" pitchFamily="34" charset="0"/>
                <a:ea typeface="ＭＳ Ｐゴシック" panose="020B0600070205080204" pitchFamily="34" charset="-128"/>
              </a:rPr>
              <a:t>Now we move on to what we call SETTING UP THE BOOKS.  This is Part 7 of THE BIBLE...BASICALLY. Since we are dealing with filing systems and file folders, we'll remain with that same idea.  Because, we are going to discover how the Bible’s shape and structure IS organized by the story line of Scripture… extending across thousands and thousands of years.  A subtitle might be “Lining Up the Books.”</a:t>
            </a: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2">
            <a:extLst>
              <a:ext uri="{FF2B5EF4-FFF2-40B4-BE49-F238E27FC236}">
                <a16:creationId xmlns:a16="http://schemas.microsoft.com/office/drawing/2014/main" id="{EA96B8E0-3AA8-451F-23FC-AB7E3C01229D}"/>
              </a:ext>
            </a:extLst>
          </p:cNvPr>
          <p:cNvSpPr>
            <a:spLocks noChangeArrowheads="1" noTextEdit="1"/>
          </p:cNvSpPr>
          <p:nvPr>
            <p:ph type="sldImg"/>
          </p:nvPr>
        </p:nvSpPr>
        <p:spPr>
          <a:solidFill>
            <a:srgbClr val="FFFFFF"/>
          </a:solidFill>
          <a:ln/>
        </p:spPr>
      </p:sp>
      <p:sp>
        <p:nvSpPr>
          <p:cNvPr id="63491" name="Rectangle 3">
            <a:extLst>
              <a:ext uri="{FF2B5EF4-FFF2-40B4-BE49-F238E27FC236}">
                <a16:creationId xmlns:a16="http://schemas.microsoft.com/office/drawing/2014/main" id="{0366D12B-FFB3-F316-605B-0660BB795F0B}"/>
              </a:ext>
            </a:extLst>
          </p:cNvPr>
          <p:cNvSpPr>
            <a:spLocks noChangeArrowheads="1"/>
          </p:cNvSpPr>
          <p:nvPr>
            <p:ph type="body" idx="1"/>
          </p:nvPr>
        </p:nvSpPr>
        <p:spPr>
          <a:solidFill>
            <a:srgbClr val="FFFFFF"/>
          </a:solidFill>
          <a:ln>
            <a:solidFill>
              <a:srgbClr val="000000"/>
            </a:solidFill>
          </a:ln>
        </p:spPr>
        <p:txBody>
          <a:bodyPr/>
          <a:lstStyle/>
          <a:p>
            <a:r>
              <a:rPr lang="en-US" altLang="en-US" b="1">
                <a:latin typeface="Times" panose="020F0502020204030204" pitchFamily="34" charset="0"/>
                <a:ea typeface="ＭＳ Ｐゴシック" panose="020B0600070205080204" pitchFamily="34" charset="-128"/>
              </a:rPr>
              <a:t>Now, please, look at this group of four books.  Here in one collection is the entire history of the only time that Israel was united as a single kingdom under a succession of three single kings...prior to its national SPLIT.  Again…that SPLIT is represented here by the term and abbreviation CW for CIVIL WAR.</a:t>
            </a: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2">
            <a:extLst>
              <a:ext uri="{FF2B5EF4-FFF2-40B4-BE49-F238E27FC236}">
                <a16:creationId xmlns:a16="http://schemas.microsoft.com/office/drawing/2014/main" id="{3E62D9B3-3B40-F83F-CF8A-813210042ECD}"/>
              </a:ext>
            </a:extLst>
          </p:cNvPr>
          <p:cNvSpPr>
            <a:spLocks noChangeArrowheads="1" noTextEdit="1"/>
          </p:cNvSpPr>
          <p:nvPr>
            <p:ph type="sldImg"/>
          </p:nvPr>
        </p:nvSpPr>
        <p:spPr>
          <a:solidFill>
            <a:srgbClr val="FFFFFF"/>
          </a:solidFill>
          <a:ln/>
        </p:spPr>
      </p:sp>
      <p:sp>
        <p:nvSpPr>
          <p:cNvPr id="65539" name="Rectangle 3">
            <a:extLst>
              <a:ext uri="{FF2B5EF4-FFF2-40B4-BE49-F238E27FC236}">
                <a16:creationId xmlns:a16="http://schemas.microsoft.com/office/drawing/2014/main" id="{24A5195E-6146-ACDB-E279-77734A1C3CEA}"/>
              </a:ext>
            </a:extLst>
          </p:cNvPr>
          <p:cNvSpPr>
            <a:spLocks noChangeArrowheads="1"/>
          </p:cNvSpPr>
          <p:nvPr>
            <p:ph type="body" idx="1"/>
          </p:nvPr>
        </p:nvSpPr>
        <p:spPr>
          <a:solidFill>
            <a:srgbClr val="FFFFFF"/>
          </a:solidFill>
          <a:ln>
            <a:solidFill>
              <a:srgbClr val="000000"/>
            </a:solidFill>
          </a:ln>
        </p:spPr>
        <p:txBody>
          <a:bodyPr/>
          <a:lstStyle/>
          <a:p>
            <a:r>
              <a:rPr lang="en-US" altLang="en-US" b="1">
                <a:latin typeface="Times" panose="020F0502020204030204" pitchFamily="34" charset="0"/>
                <a:ea typeface="ＭＳ Ｐゴシック" panose="020B0600070205080204" pitchFamily="34" charset="-128"/>
              </a:rPr>
              <a:t>And here is the same idea seen in larger print.  S-D-S-CW...STANDING FOR SAUL...DAVID...SOLOMON...and CIVIL WAR.</a:t>
            </a: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2">
            <a:extLst>
              <a:ext uri="{FF2B5EF4-FFF2-40B4-BE49-F238E27FC236}">
                <a16:creationId xmlns:a16="http://schemas.microsoft.com/office/drawing/2014/main" id="{86B8FAF8-0D0D-12D5-0A0E-A635F4447116}"/>
              </a:ext>
            </a:extLst>
          </p:cNvPr>
          <p:cNvSpPr>
            <a:spLocks noChangeArrowheads="1" noTextEdit="1"/>
          </p:cNvSpPr>
          <p:nvPr>
            <p:ph type="sldImg"/>
          </p:nvPr>
        </p:nvSpPr>
        <p:spPr>
          <a:ln/>
        </p:spPr>
      </p:sp>
      <p:sp>
        <p:nvSpPr>
          <p:cNvPr id="67587" name="Rectangle 3">
            <a:extLst>
              <a:ext uri="{FF2B5EF4-FFF2-40B4-BE49-F238E27FC236}">
                <a16:creationId xmlns:a16="http://schemas.microsoft.com/office/drawing/2014/main" id="{F7258FA4-3E76-C691-1A0D-4056C9EB8EEB}"/>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latin typeface="Times" panose="020F0502020204030204" pitchFamily="34" charset="0"/>
                <a:ea typeface="ＭＳ Ｐゴシック" panose="020B0600070205080204" pitchFamily="34" charset="-128"/>
              </a:rPr>
              <a:t>Here is an interesting mental tool to keep these things in order. If you hold up the four fingers of one hand,  you can then use each finger to illustrate, first, the order of the kings...FROM THE QUICK CHRONOLOGY...Here are their abbreviations:</a:t>
            </a:r>
          </a:p>
          <a:p>
            <a:r>
              <a:rPr lang="en-US" altLang="en-US" b="1">
                <a:latin typeface="Times" panose="020F0502020204030204" pitchFamily="34" charset="0"/>
                <a:ea typeface="ＭＳ Ｐゴシック" panose="020B0600070205080204" pitchFamily="34" charset="-128"/>
              </a:rPr>
              <a:t>////	S...</a:t>
            </a:r>
          </a:p>
          <a:p>
            <a:r>
              <a:rPr lang="en-US" altLang="en-US" b="1">
                <a:latin typeface="Times" panose="020F0502020204030204" pitchFamily="34" charset="0"/>
                <a:ea typeface="ＭＳ Ｐゴシック" panose="020B0600070205080204" pitchFamily="34" charset="-128"/>
              </a:rPr>
              <a:t>////	D...</a:t>
            </a:r>
          </a:p>
          <a:p>
            <a:r>
              <a:rPr lang="en-US" altLang="en-US" b="1">
                <a:latin typeface="Times" panose="020F0502020204030204" pitchFamily="34" charset="0"/>
                <a:ea typeface="ＭＳ Ｐゴシック" panose="020B0600070205080204" pitchFamily="34" charset="-128"/>
              </a:rPr>
              <a:t>////	S...</a:t>
            </a:r>
          </a:p>
          <a:p>
            <a:r>
              <a:rPr lang="en-US" altLang="en-US" b="1">
                <a:latin typeface="Times" panose="020F0502020204030204" pitchFamily="34" charset="0"/>
                <a:ea typeface="ＭＳ Ｐゴシック" panose="020B0600070205080204" pitchFamily="34" charset="-128"/>
              </a:rPr>
              <a:t>////	CW… Representing their full names...</a:t>
            </a:r>
          </a:p>
          <a:p>
            <a:r>
              <a:rPr lang="en-US" altLang="en-US" b="1">
                <a:latin typeface="Times" panose="020F0502020204030204" pitchFamily="34" charset="0"/>
                <a:ea typeface="ＭＳ Ｐゴシック" panose="020B0600070205080204" pitchFamily="34" charset="-128"/>
              </a:rPr>
              <a:t>////	SAUL, </a:t>
            </a:r>
          </a:p>
          <a:p>
            <a:r>
              <a:rPr lang="en-US" altLang="en-US" b="1">
                <a:latin typeface="Times" panose="020F0502020204030204" pitchFamily="34" charset="0"/>
                <a:ea typeface="ＭＳ Ｐゴシック" panose="020B0600070205080204" pitchFamily="34" charset="-128"/>
              </a:rPr>
              <a:t>////	DAVID,</a:t>
            </a:r>
          </a:p>
          <a:p>
            <a:r>
              <a:rPr lang="en-US" altLang="en-US" b="1">
                <a:latin typeface="Times" panose="020F0502020204030204" pitchFamily="34" charset="0"/>
                <a:ea typeface="ＭＳ Ｐゴシック" panose="020B0600070205080204" pitchFamily="34" charset="-128"/>
              </a:rPr>
              <a:t>////	SOLOMON, and....after Solomon...</a:t>
            </a:r>
          </a:p>
          <a:p>
            <a:r>
              <a:rPr lang="en-US" altLang="en-US" b="1">
                <a:latin typeface="Times" panose="020F0502020204030204" pitchFamily="34" charset="0"/>
                <a:ea typeface="ＭＳ Ｐゴシック" panose="020B0600070205080204" pitchFamily="34" charset="-128"/>
              </a:rPr>
              <a:t>////	CIVIL WAR… Now here is the interesting guideline. </a:t>
            </a:r>
          </a:p>
          <a:p>
            <a:r>
              <a:rPr lang="en-US" altLang="en-US" b="1">
                <a:latin typeface="Times" panose="020F0502020204030204" pitchFamily="34" charset="0"/>
                <a:ea typeface="ＭＳ Ｐゴシック" panose="020B0600070205080204" pitchFamily="34" charset="-128"/>
              </a:rPr>
              <a:t>////	FIRST finger...FIRST SAMUEL ...almost entirely about the life of King Saul...first in that united kingly lin</a:t>
            </a:r>
          </a:p>
          <a:p>
            <a:r>
              <a:rPr lang="en-US" altLang="en-US" b="1">
                <a:latin typeface="Times" panose="020F0502020204030204" pitchFamily="34" charset="0"/>
                <a:ea typeface="ＭＳ Ｐゴシック" panose="020B0600070205080204" pitchFamily="34" charset="-128"/>
              </a:rPr>
              <a:t>////	Second finger...SECOND SAMUEL...almost entirely about the life of KING DAVID.</a:t>
            </a:r>
          </a:p>
          <a:p>
            <a:r>
              <a:rPr lang="en-US" altLang="en-US" b="1">
                <a:latin typeface="Times" panose="020F0502020204030204" pitchFamily="34" charset="0"/>
                <a:ea typeface="ＭＳ Ｐゴシック" panose="020B0600070205080204" pitchFamily="34" charset="-128"/>
              </a:rPr>
              <a:t>////	Third finger...FIRST KINGS...almost entirely about the life and works of KING SOLOMON.</a:t>
            </a:r>
          </a:p>
          <a:p>
            <a:r>
              <a:rPr lang="en-US" altLang="en-US" b="1">
                <a:latin typeface="Times" panose="020F0502020204030204" pitchFamily="34" charset="0"/>
                <a:ea typeface="ＭＳ Ｐゴシック" panose="020B0600070205080204" pitchFamily="34" charset="-128"/>
              </a:rPr>
              <a:t>////	And the fourth finger...last in the order of things here...THE CIVIL WAR...THE NATIONAL SPLIT…SECOND KINGS.  This is history as it was recorded in those ancient days.  Now with this simple idea, you know that, for instance, if a… </a:t>
            </a:r>
          </a:p>
          <a:p>
            <a:r>
              <a:rPr lang="en-US" altLang="en-US" b="1">
                <a:latin typeface="Times" panose="020F0502020204030204" pitchFamily="34" charset="0"/>
                <a:ea typeface="ＭＳ Ｐゴシック" panose="020B0600070205080204" pitchFamily="34" charset="-128"/>
              </a:rPr>
              <a:t>////	Scripture text comes from, let's say, Second Samuel, you know with high assurance that the text is probably concerning the life and times of King David. And if you wish to read about that era coming AFTER King Solomon, in other words, </a:t>
            </a:r>
          </a:p>
          <a:p>
            <a:r>
              <a:rPr lang="en-US" altLang="en-US" b="1">
                <a:latin typeface="Times" panose="020F0502020204030204" pitchFamily="34" charset="0"/>
                <a:ea typeface="ＭＳ Ｐゴシック" panose="020B0600070205080204" pitchFamily="34" charset="-128"/>
              </a:rPr>
              <a:t>////	THE NATIONAL SPLIT, or the civil war...almost always, that time of Israel and Judah's story during that time is found in 2 kings.</a:t>
            </a: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2">
            <a:extLst>
              <a:ext uri="{FF2B5EF4-FFF2-40B4-BE49-F238E27FC236}">
                <a16:creationId xmlns:a16="http://schemas.microsoft.com/office/drawing/2014/main" id="{428849C2-6DB1-B6E2-5267-9CE0B524C72F}"/>
              </a:ext>
            </a:extLst>
          </p:cNvPr>
          <p:cNvSpPr>
            <a:spLocks noChangeArrowheads="1" noTextEdit="1"/>
          </p:cNvSpPr>
          <p:nvPr>
            <p:ph type="sldImg"/>
          </p:nvPr>
        </p:nvSpPr>
        <p:spPr>
          <a:ln/>
        </p:spPr>
      </p:sp>
      <p:sp>
        <p:nvSpPr>
          <p:cNvPr id="69635" name="Rectangle 3">
            <a:extLst>
              <a:ext uri="{FF2B5EF4-FFF2-40B4-BE49-F238E27FC236}">
                <a16:creationId xmlns:a16="http://schemas.microsoft.com/office/drawing/2014/main" id="{69E38148-1160-D5CC-01F9-4E722C310A35}"/>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latin typeface="Times" panose="020F0502020204030204" pitchFamily="34" charset="0"/>
                <a:ea typeface="ＭＳ Ｐゴシック" panose="020B0600070205080204" pitchFamily="34" charset="-128"/>
              </a:rPr>
              <a:t>See how it works? Now...to review.... </a:t>
            </a:r>
          </a:p>
          <a:p>
            <a:r>
              <a:rPr lang="en-US" altLang="en-US" b="1">
                <a:latin typeface="Times" panose="020F0502020204030204" pitchFamily="34" charset="0"/>
                <a:ea typeface="ＭＳ Ｐゴシック" panose="020B0600070205080204" pitchFamily="34" charset="-128"/>
              </a:rPr>
              <a:t>////	….S...D...S...CW......</a:t>
            </a:r>
          </a:p>
          <a:p>
            <a:r>
              <a:rPr lang="en-US" altLang="en-US" b="1">
                <a:latin typeface="Times" panose="020F0502020204030204" pitchFamily="34" charset="0"/>
                <a:ea typeface="ＭＳ Ｐゴシック" panose="020B0600070205080204" pitchFamily="34" charset="-128"/>
              </a:rPr>
              <a:t>////	SAUL...DAVID...SOLOMON...CIVIL WAR...</a:t>
            </a:r>
          </a:p>
          <a:p>
            <a:r>
              <a:rPr lang="en-US" altLang="en-US" b="1">
                <a:latin typeface="Times" panose="020F0502020204030204" pitchFamily="34" charset="0"/>
                <a:ea typeface="ＭＳ Ｐゴシック" panose="020B0600070205080204" pitchFamily="34" charset="-128"/>
              </a:rPr>
              <a:t>////	FIRST AND SECOND SAMUEL...FIRST AND SECOND KINGS.</a:t>
            </a:r>
          </a:p>
          <a:p>
            <a:r>
              <a:rPr lang="en-US" altLang="en-US" b="1">
                <a:latin typeface="Times" panose="020F0502020204030204" pitchFamily="34" charset="0"/>
                <a:ea typeface="ＭＳ Ｐゴシック" panose="020B0600070205080204" pitchFamily="34" charset="-128"/>
              </a:rPr>
              <a:t>////	Focus for a moment on 1 Samuel...if 1 Samuel, then probably the time of Saul, right?... </a:t>
            </a:r>
          </a:p>
          <a:p>
            <a:r>
              <a:rPr lang="en-US" altLang="en-US" b="1">
                <a:latin typeface="Times" panose="020F0502020204030204" pitchFamily="34" charset="0"/>
                <a:ea typeface="ＭＳ Ｐゴシック" panose="020B0600070205080204" pitchFamily="34" charset="-128"/>
              </a:rPr>
              <a:t>////	And then, if your concern is for one of the many kings who followed Solomon...then almost always, those references will be found in 2 Kings.</a:t>
            </a:r>
          </a:p>
          <a:p>
            <a:r>
              <a:rPr lang="en-US" altLang="en-US" b="1">
                <a:latin typeface="Times" panose="020F0502020204030204" pitchFamily="34" charset="0"/>
                <a:ea typeface="ＭＳ Ｐゴシック" panose="020B0600070205080204" pitchFamily="34" charset="-128"/>
              </a:rPr>
              <a:t>A little practice and you'll find this a remarkable little tool for straightening out that complex ROYALTY period of ancient Israel and Judah -- both United AND Divided.</a:t>
            </a: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2">
            <a:extLst>
              <a:ext uri="{FF2B5EF4-FFF2-40B4-BE49-F238E27FC236}">
                <a16:creationId xmlns:a16="http://schemas.microsoft.com/office/drawing/2014/main" id="{7002ED27-34DC-66AA-6ABB-CAE5D53C8246}"/>
              </a:ext>
            </a:extLst>
          </p:cNvPr>
          <p:cNvSpPr>
            <a:spLocks noChangeArrowheads="1" noTextEdit="1"/>
          </p:cNvSpPr>
          <p:nvPr>
            <p:ph type="sldImg"/>
          </p:nvPr>
        </p:nvSpPr>
        <p:spPr>
          <a:solidFill>
            <a:srgbClr val="FFFFFF"/>
          </a:solidFill>
          <a:ln/>
        </p:spPr>
      </p:sp>
      <p:sp>
        <p:nvSpPr>
          <p:cNvPr id="71683" name="Rectangle 3">
            <a:extLst>
              <a:ext uri="{FF2B5EF4-FFF2-40B4-BE49-F238E27FC236}">
                <a16:creationId xmlns:a16="http://schemas.microsoft.com/office/drawing/2014/main" id="{60BD7F1E-E471-CFD7-F879-CFBA08666985}"/>
              </a:ext>
            </a:extLst>
          </p:cNvPr>
          <p:cNvSpPr>
            <a:spLocks noChangeArrowheads="1"/>
          </p:cNvSpPr>
          <p:nvPr>
            <p:ph type="body" idx="1"/>
          </p:nvPr>
        </p:nvSpPr>
        <p:spPr>
          <a:solidFill>
            <a:srgbClr val="FFFFFF"/>
          </a:solidFill>
          <a:ln>
            <a:solidFill>
              <a:srgbClr val="000000"/>
            </a:solidFill>
          </a:ln>
        </p:spPr>
        <p:txBody>
          <a:bodyPr/>
          <a:lstStyle/>
          <a:p>
            <a:r>
              <a:rPr lang="en-US" altLang="en-US" b="1">
                <a:latin typeface="Times" panose="020F0502020204030204" pitchFamily="34" charset="0"/>
                <a:ea typeface="ＭＳ Ｐゴシック" panose="020B0600070205080204" pitchFamily="34" charset="-128"/>
              </a:rPr>
              <a:t>Then...on the line of HISTORY, notice the scroll shape next to Second Samuel. We know from the four-finger test that 2 Samuel contains all that information about King David.  </a:t>
            </a:r>
          </a:p>
          <a:p>
            <a:r>
              <a:rPr lang="en-US" altLang="en-US" b="1">
                <a:latin typeface="Times" panose="020F0502020204030204" pitchFamily="34" charset="0"/>
                <a:ea typeface="ＭＳ Ｐゴシック" panose="020B0600070205080204" pitchFamily="34" charset="-128"/>
              </a:rPr>
              <a:t>////	And it is in 2 Samuel 7, in and around verse 16 that we find recorded all the details of that great Davidic Covenant.</a:t>
            </a: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2">
            <a:extLst>
              <a:ext uri="{FF2B5EF4-FFF2-40B4-BE49-F238E27FC236}">
                <a16:creationId xmlns:a16="http://schemas.microsoft.com/office/drawing/2014/main" id="{32414BB3-4887-800A-72C0-E304036E0E46}"/>
              </a:ext>
            </a:extLst>
          </p:cNvPr>
          <p:cNvSpPr>
            <a:spLocks noChangeArrowheads="1" noTextEdit="1"/>
          </p:cNvSpPr>
          <p:nvPr>
            <p:ph type="sldImg"/>
          </p:nvPr>
        </p:nvSpPr>
        <p:spPr>
          <a:solidFill>
            <a:srgbClr val="FFFFFF"/>
          </a:solidFill>
          <a:ln/>
        </p:spPr>
      </p:sp>
      <p:sp>
        <p:nvSpPr>
          <p:cNvPr id="73731" name="Rectangle 3">
            <a:extLst>
              <a:ext uri="{FF2B5EF4-FFF2-40B4-BE49-F238E27FC236}">
                <a16:creationId xmlns:a16="http://schemas.microsoft.com/office/drawing/2014/main" id="{36B60A34-63BE-A0AC-F4AF-BB6B587F813B}"/>
              </a:ext>
            </a:extLst>
          </p:cNvPr>
          <p:cNvSpPr>
            <a:spLocks noChangeArrowheads="1"/>
          </p:cNvSpPr>
          <p:nvPr>
            <p:ph type="body" idx="1"/>
          </p:nvPr>
        </p:nvSpPr>
        <p:spPr>
          <a:solidFill>
            <a:srgbClr val="FFFFFF"/>
          </a:solidFill>
          <a:ln>
            <a:solidFill>
              <a:srgbClr val="000000"/>
            </a:solidFill>
          </a:ln>
        </p:spPr>
        <p:txBody>
          <a:bodyPr/>
          <a:lstStyle/>
          <a:p>
            <a:r>
              <a:rPr lang="en-US" altLang="en-US" b="1">
                <a:latin typeface="Times" panose="020F0502020204030204" pitchFamily="34" charset="0"/>
                <a:ea typeface="ＭＳ Ｐゴシック" panose="020B0600070205080204" pitchFamily="34" charset="-128"/>
              </a:rPr>
              <a:t>Now...the next two lines...are ready for two books that are confusing to a lot of people.  Let's straighten them out this way....  </a:t>
            </a:r>
          </a:p>
          <a:p>
            <a:r>
              <a:rPr lang="en-US" altLang="en-US" b="1">
                <a:latin typeface="Times" panose="020F0502020204030204" pitchFamily="34" charset="0"/>
                <a:ea typeface="ＭＳ Ｐゴシック" panose="020B0600070205080204" pitchFamily="34" charset="-128"/>
              </a:rPr>
              <a:t>////	First…notice the black arrow pointing from SECOND KINGS downward...and then two lines bordered by a large set of parentheses.</a:t>
            </a: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2">
            <a:extLst>
              <a:ext uri="{FF2B5EF4-FFF2-40B4-BE49-F238E27FC236}">
                <a16:creationId xmlns:a16="http://schemas.microsoft.com/office/drawing/2014/main" id="{F3E0A6A6-01EA-80D0-EE63-AD6081D94D15}"/>
              </a:ext>
            </a:extLst>
          </p:cNvPr>
          <p:cNvSpPr>
            <a:spLocks noChangeArrowheads="1" noTextEdit="1"/>
          </p:cNvSpPr>
          <p:nvPr>
            <p:ph type="sldImg"/>
          </p:nvPr>
        </p:nvSpPr>
        <p:spPr>
          <a:solidFill>
            <a:srgbClr val="FFFFFF"/>
          </a:solidFill>
          <a:ln/>
        </p:spPr>
      </p:sp>
      <p:sp>
        <p:nvSpPr>
          <p:cNvPr id="75779" name="Rectangle 3">
            <a:extLst>
              <a:ext uri="{FF2B5EF4-FFF2-40B4-BE49-F238E27FC236}">
                <a16:creationId xmlns:a16="http://schemas.microsoft.com/office/drawing/2014/main" id="{7DA68CBF-90E1-F6DD-D0F6-150395A22DDB}"/>
              </a:ext>
            </a:extLst>
          </p:cNvPr>
          <p:cNvSpPr>
            <a:spLocks noChangeArrowheads="1"/>
          </p:cNvSpPr>
          <p:nvPr>
            <p:ph type="body" idx="1"/>
          </p:nvPr>
        </p:nvSpPr>
        <p:spPr>
          <a:solidFill>
            <a:srgbClr val="FFFFFF"/>
          </a:solidFill>
          <a:ln>
            <a:solidFill>
              <a:srgbClr val="000000"/>
            </a:solidFill>
          </a:ln>
        </p:spPr>
        <p:txBody>
          <a:bodyPr/>
          <a:lstStyle/>
          <a:p>
            <a:r>
              <a:rPr lang="en-US" altLang="en-US" b="1">
                <a:latin typeface="Times" panose="020F0502020204030204" pitchFamily="34" charset="0"/>
                <a:ea typeface="ＭＳ Ｐゴシック" panose="020B0600070205080204" pitchFamily="34" charset="-128"/>
              </a:rPr>
              <a:t>Fill in the book names...FIRST CHRONICLES and SECOND CHRONICLES.</a:t>
            </a:r>
          </a:p>
          <a:p>
            <a:r>
              <a:rPr lang="en-US" altLang="en-US" b="1">
                <a:latin typeface="Times" panose="020F0502020204030204" pitchFamily="34" charset="0"/>
                <a:ea typeface="ＭＳ Ｐゴシック" panose="020B0600070205080204" pitchFamily="34" charset="-128"/>
              </a:rPr>
              <a:t>////  The point here…First and Second Chronicles contain generally the same material…. </a:t>
            </a:r>
          </a:p>
          <a:p>
            <a:r>
              <a:rPr lang="en-US" altLang="en-US" b="1">
                <a:latin typeface="Times" panose="020F0502020204030204" pitchFamily="34" charset="0"/>
                <a:ea typeface="ＭＳ Ｐゴシック" panose="020B0600070205080204" pitchFamily="34" charset="-128"/>
              </a:rPr>
              <a:t>////  ….and time frame as Second Samuel through Second Kings. But is there a difference?</a:t>
            </a: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2">
            <a:extLst>
              <a:ext uri="{FF2B5EF4-FFF2-40B4-BE49-F238E27FC236}">
                <a16:creationId xmlns:a16="http://schemas.microsoft.com/office/drawing/2014/main" id="{82D5E9D8-53BF-5AD4-80D7-9AD8B92363BF}"/>
              </a:ext>
            </a:extLst>
          </p:cNvPr>
          <p:cNvSpPr>
            <a:spLocks noChangeArrowheads="1" noTextEdit="1"/>
          </p:cNvSpPr>
          <p:nvPr>
            <p:ph type="sldImg"/>
          </p:nvPr>
        </p:nvSpPr>
        <p:spPr>
          <a:solidFill>
            <a:srgbClr val="FFFFFF"/>
          </a:solidFill>
          <a:ln/>
        </p:spPr>
      </p:sp>
      <p:sp>
        <p:nvSpPr>
          <p:cNvPr id="77827" name="Rectangle 3">
            <a:extLst>
              <a:ext uri="{FF2B5EF4-FFF2-40B4-BE49-F238E27FC236}">
                <a16:creationId xmlns:a16="http://schemas.microsoft.com/office/drawing/2014/main" id="{D904B9EA-CA69-6083-39F0-FF572D6C1024}"/>
              </a:ext>
            </a:extLst>
          </p:cNvPr>
          <p:cNvSpPr>
            <a:spLocks noChangeArrowheads="1"/>
          </p:cNvSpPr>
          <p:nvPr>
            <p:ph type="body" idx="1"/>
          </p:nvPr>
        </p:nvSpPr>
        <p:spPr>
          <a:solidFill>
            <a:srgbClr val="FFFFFF"/>
          </a:solidFill>
          <a:ln>
            <a:solidFill>
              <a:srgbClr val="000000"/>
            </a:solidFill>
          </a:ln>
        </p:spPr>
        <p:txBody>
          <a:bodyPr/>
          <a:lstStyle/>
          <a:p>
            <a:r>
              <a:rPr lang="en-US" altLang="en-US" b="1">
                <a:latin typeface="Times" panose="020F0502020204030204" pitchFamily="34" charset="0"/>
                <a:ea typeface="ＭＳ Ｐゴシック" panose="020B0600070205080204" pitchFamily="34" charset="-128"/>
              </a:rPr>
              <a:t>Yes…quite a difference!  </a:t>
            </a:r>
            <a:endParaRPr lang="en-US" altLang="en-US" b="1" u="sng">
              <a:latin typeface="Times" panose="020F0502020204030204" pitchFamily="34" charset="0"/>
              <a:ea typeface="ＭＳ Ｐゴシック" panose="020B0600070205080204" pitchFamily="34" charset="-128"/>
            </a:endParaRPr>
          </a:p>
          <a:p>
            <a:r>
              <a:rPr lang="en-US" altLang="en-US" b="1">
                <a:latin typeface="Times" panose="020F0502020204030204" pitchFamily="34" charset="0"/>
                <a:ea typeface="ＭＳ Ｐゴシック" panose="020B0600070205080204" pitchFamily="34" charset="-128"/>
              </a:rPr>
              <a:t>////	Second Samuel and First and Second Kings are written from a strongly prophetical viewpoint…while also providing a basic historical record of that period of the divided kingdom,</a:t>
            </a:r>
          </a:p>
          <a:p>
            <a:r>
              <a:rPr lang="en-US" altLang="en-US" b="1">
                <a:latin typeface="Times" panose="020F0502020204030204" pitchFamily="34" charset="0"/>
                <a:ea typeface="ＭＳ Ｐゴシック" panose="020B0600070205080204" pitchFamily="34" charset="-128"/>
              </a:rPr>
              <a:t>////	Both Chronicles, however, recount that same Davidic, Solomonic and Civil War period from a distinctly priestly viewpoint.  And interestingly, much of the text of the Chronicles duplicates…some of it word for word…that found in the Samuels and the Kings.</a:t>
            </a:r>
            <a:endParaRPr lang="en-US" altLang="en-US" b="1" u="sng">
              <a:latin typeface="Times" panose="020F0502020204030204" pitchFamily="34" charset="0"/>
              <a:ea typeface="ＭＳ Ｐゴシック" panose="020B0600070205080204" pitchFamily="34" charset="-128"/>
            </a:endParaRPr>
          </a:p>
          <a:p>
            <a:r>
              <a:rPr lang="en-US" altLang="en-US" b="1">
                <a:latin typeface="Times" panose="020F0502020204030204" pitchFamily="34" charset="0"/>
                <a:ea typeface="ＭＳ Ｐゴシック" panose="020B0600070205080204" pitchFamily="34" charset="-128"/>
              </a:rPr>
              <a:t>////	So…same time frame…</a:t>
            </a:r>
          </a:p>
          <a:p>
            <a:r>
              <a:rPr lang="en-US" altLang="en-US" b="1">
                <a:latin typeface="Times" panose="020F0502020204030204" pitchFamily="34" charset="0"/>
                <a:ea typeface="ＭＳ Ｐゴシック" panose="020B0600070205080204" pitchFamily="34" charset="-128"/>
              </a:rPr>
              <a:t>////	Many of the same events…</a:t>
            </a:r>
          </a:p>
          <a:p>
            <a:r>
              <a:rPr lang="en-US" altLang="en-US" b="1">
                <a:latin typeface="Times" panose="020F0502020204030204" pitchFamily="34" charset="0"/>
                <a:ea typeface="ＭＳ Ｐゴシック" panose="020B0600070205080204" pitchFamily="34" charset="-128"/>
              </a:rPr>
              <a:t>////	And much of the same text.</a:t>
            </a:r>
          </a:p>
          <a:p>
            <a:endParaRPr lang="en-US" altLang="en-US">
              <a:latin typeface="Times" panose="020F0502020204030204" pitchFamily="34" charset="0"/>
              <a:ea typeface="ＭＳ Ｐゴシック" panose="020B0600070205080204" pitchFamily="34" charset="-128"/>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2">
            <a:extLst>
              <a:ext uri="{FF2B5EF4-FFF2-40B4-BE49-F238E27FC236}">
                <a16:creationId xmlns:a16="http://schemas.microsoft.com/office/drawing/2014/main" id="{FB9D3B93-BD68-03AC-C87B-7075CA06840A}"/>
              </a:ext>
            </a:extLst>
          </p:cNvPr>
          <p:cNvSpPr>
            <a:spLocks noChangeArrowheads="1" noTextEdit="1"/>
          </p:cNvSpPr>
          <p:nvPr>
            <p:ph type="sldImg"/>
          </p:nvPr>
        </p:nvSpPr>
        <p:spPr>
          <a:solidFill>
            <a:srgbClr val="FFFFFF"/>
          </a:solidFill>
          <a:ln/>
        </p:spPr>
      </p:sp>
      <p:sp>
        <p:nvSpPr>
          <p:cNvPr id="79875" name="Rectangle 3">
            <a:extLst>
              <a:ext uri="{FF2B5EF4-FFF2-40B4-BE49-F238E27FC236}">
                <a16:creationId xmlns:a16="http://schemas.microsoft.com/office/drawing/2014/main" id="{ED79519E-F5FF-AC84-4027-E958E607CF96}"/>
              </a:ext>
            </a:extLst>
          </p:cNvPr>
          <p:cNvSpPr>
            <a:spLocks noChangeArrowheads="1"/>
          </p:cNvSpPr>
          <p:nvPr>
            <p:ph type="body" idx="1"/>
          </p:nvPr>
        </p:nvSpPr>
        <p:spPr>
          <a:solidFill>
            <a:srgbClr val="FFFFFF"/>
          </a:solidFill>
          <a:ln>
            <a:solidFill>
              <a:srgbClr val="000000"/>
            </a:solidFill>
          </a:ln>
        </p:spPr>
        <p:txBody>
          <a:bodyPr/>
          <a:lstStyle/>
          <a:p>
            <a:r>
              <a:rPr lang="en-US" altLang="en-US" b="1">
                <a:latin typeface="Times" panose="020F0502020204030204" pitchFamily="34" charset="0"/>
                <a:ea typeface="ＭＳ Ｐゴシック" panose="020B0600070205080204" pitchFamily="34" charset="-128"/>
              </a:rPr>
              <a:t>So here in one neat package of Scripture, we have an enormous store of recorded history of the united kingdom of Israel under Saul, David, and Solomon, and then that incredibly difficult time following Solomon's reign when</a:t>
            </a:r>
          </a:p>
          <a:p>
            <a:r>
              <a:rPr lang="en-US" altLang="en-US" b="1">
                <a:latin typeface="Times" panose="020F0502020204030204" pitchFamily="34" charset="0"/>
                <a:ea typeface="ＭＳ Ｐゴシック" panose="020B0600070205080204" pitchFamily="34" charset="-128"/>
              </a:rPr>
              <a:t>////	the united kingdom split apart into the two divided kingdoms of Israel in the North and Judah in the South.</a:t>
            </a: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2">
            <a:extLst>
              <a:ext uri="{FF2B5EF4-FFF2-40B4-BE49-F238E27FC236}">
                <a16:creationId xmlns:a16="http://schemas.microsoft.com/office/drawing/2014/main" id="{93EB01ED-D75A-7BA7-16C4-88EF289B2351}"/>
              </a:ext>
            </a:extLst>
          </p:cNvPr>
          <p:cNvSpPr>
            <a:spLocks noChangeArrowheads="1" noTextEdit="1"/>
          </p:cNvSpPr>
          <p:nvPr>
            <p:ph type="sldImg"/>
          </p:nvPr>
        </p:nvSpPr>
        <p:spPr>
          <a:solidFill>
            <a:srgbClr val="FFFFFF"/>
          </a:solidFill>
          <a:ln/>
        </p:spPr>
      </p:sp>
      <p:sp>
        <p:nvSpPr>
          <p:cNvPr id="81923" name="Rectangle 3">
            <a:extLst>
              <a:ext uri="{FF2B5EF4-FFF2-40B4-BE49-F238E27FC236}">
                <a16:creationId xmlns:a16="http://schemas.microsoft.com/office/drawing/2014/main" id="{4A1341B1-44F1-E84B-F0F3-35CF6DF32565}"/>
              </a:ext>
            </a:extLst>
          </p:cNvPr>
          <p:cNvSpPr>
            <a:spLocks noChangeArrowheads="1"/>
          </p:cNvSpPr>
          <p:nvPr>
            <p:ph type="body" idx="1"/>
          </p:nvPr>
        </p:nvSpPr>
        <p:spPr>
          <a:solidFill>
            <a:srgbClr val="FFFFFF"/>
          </a:solidFill>
          <a:ln>
            <a:solidFill>
              <a:srgbClr val="000000"/>
            </a:solidFill>
          </a:ln>
        </p:spPr>
        <p:txBody>
          <a:bodyPr/>
          <a:lstStyle/>
          <a:p>
            <a:r>
              <a:rPr lang="en-US" altLang="en-US" b="1">
                <a:latin typeface="Times" panose="020F0502020204030204" pitchFamily="34" charset="0"/>
                <a:ea typeface="ＭＳ Ｐゴシック" panose="020B0600070205080204" pitchFamily="34" charset="-128"/>
              </a:rPr>
              <a:t>Continue to keep in mind that wedge shape cut into THE HISTORY block.  We’ll fit that idea into place shortly. </a:t>
            </a:r>
          </a:p>
          <a:p>
            <a:r>
              <a:rPr lang="en-US" altLang="en-US" b="1">
                <a:latin typeface="Times" panose="020F0502020204030204" pitchFamily="34" charset="0"/>
                <a:ea typeface="ＭＳ Ｐゴシック" panose="020B0600070205080204" pitchFamily="34" charset="-128"/>
              </a:rPr>
              <a:t>Now we come to the last of the historical books of the Old Testament.</a:t>
            </a:r>
          </a:p>
          <a:p>
            <a:r>
              <a:rPr lang="en-US" altLang="en-US" b="1">
                <a:latin typeface="Times" panose="020F0502020204030204" pitchFamily="34" charset="0"/>
                <a:ea typeface="ＭＳ Ｐゴシック" panose="020B0600070205080204" pitchFamily="34" charset="-128"/>
              </a:rPr>
              <a:t>////	First comes EZRA, the leader of the second group of Jews to return to Jerusalem from the Babylonian captivity.  He was a highly educated scribe, commissioned to administer God's Law in the new Temple that had been rebuilt –– on a much smaller scale than Solomon’s.  This great man of God brought about many reforms in the lives of the returned Jewish population.</a:t>
            </a: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a:extLst>
              <a:ext uri="{FF2B5EF4-FFF2-40B4-BE49-F238E27FC236}">
                <a16:creationId xmlns:a16="http://schemas.microsoft.com/office/drawing/2014/main" id="{FE4FE09E-DF18-F20D-44B4-C578EFF57ACB}"/>
              </a:ext>
            </a:extLst>
          </p:cNvPr>
          <p:cNvSpPr>
            <a:spLocks noChangeArrowheads="1" noTextEdit="1"/>
          </p:cNvSpPr>
          <p:nvPr>
            <p:ph type="sldImg"/>
          </p:nvPr>
        </p:nvSpPr>
        <p:spPr>
          <a:ln/>
        </p:spPr>
      </p:sp>
      <p:sp>
        <p:nvSpPr>
          <p:cNvPr id="10243" name="Rectangle 3">
            <a:extLst>
              <a:ext uri="{FF2B5EF4-FFF2-40B4-BE49-F238E27FC236}">
                <a16:creationId xmlns:a16="http://schemas.microsoft.com/office/drawing/2014/main" id="{A883A72E-5CBA-7103-ED68-EFBF6FA41E61}"/>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latin typeface="Times" panose="020F0502020204030204" pitchFamily="34" charset="0"/>
                <a:ea typeface="ＭＳ Ｐゴシック" panose="020B0600070205080204" pitchFamily="34" charset="-128"/>
              </a:rPr>
              <a:t>Here is the familiar “OPENED BIBLE,” we just explored…some of the basic facts about the overall structure, languages and objectives of the Scriptures.</a:t>
            </a: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2">
            <a:extLst>
              <a:ext uri="{FF2B5EF4-FFF2-40B4-BE49-F238E27FC236}">
                <a16:creationId xmlns:a16="http://schemas.microsoft.com/office/drawing/2014/main" id="{2DED1922-0B05-868C-274D-02051CF17955}"/>
              </a:ext>
            </a:extLst>
          </p:cNvPr>
          <p:cNvSpPr>
            <a:spLocks noChangeArrowheads="1" noTextEdit="1"/>
          </p:cNvSpPr>
          <p:nvPr>
            <p:ph type="sldImg"/>
          </p:nvPr>
        </p:nvSpPr>
        <p:spPr>
          <a:solidFill>
            <a:srgbClr val="FFFFFF"/>
          </a:solidFill>
          <a:ln/>
        </p:spPr>
      </p:sp>
      <p:sp>
        <p:nvSpPr>
          <p:cNvPr id="83971" name="Rectangle 3">
            <a:extLst>
              <a:ext uri="{FF2B5EF4-FFF2-40B4-BE49-F238E27FC236}">
                <a16:creationId xmlns:a16="http://schemas.microsoft.com/office/drawing/2014/main" id="{8DF86CEC-9F9B-DE63-5E50-15F091533DF1}"/>
              </a:ext>
            </a:extLst>
          </p:cNvPr>
          <p:cNvSpPr>
            <a:spLocks noChangeArrowheads="1"/>
          </p:cNvSpPr>
          <p:nvPr>
            <p:ph type="body" idx="1"/>
          </p:nvPr>
        </p:nvSpPr>
        <p:spPr>
          <a:solidFill>
            <a:srgbClr val="FFFFFF"/>
          </a:solidFill>
          <a:ln>
            <a:solidFill>
              <a:srgbClr val="000000"/>
            </a:solidFill>
          </a:ln>
        </p:spPr>
        <p:txBody>
          <a:bodyPr/>
          <a:lstStyle/>
          <a:p>
            <a:r>
              <a:rPr lang="en-US" altLang="en-US" b="1">
                <a:latin typeface="Times" panose="020F0502020204030204" pitchFamily="34" charset="0"/>
                <a:ea typeface="ＭＳ Ｐゴシック" panose="020B0600070205080204" pitchFamily="34" charset="-128"/>
              </a:rPr>
              <a:t>Then comes NEHEMIAH and the story of his massive rebuilding program for the destroyed walls and gates of Jerusalem and – also – the renewal of the covenant.</a:t>
            </a: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2">
            <a:extLst>
              <a:ext uri="{FF2B5EF4-FFF2-40B4-BE49-F238E27FC236}">
                <a16:creationId xmlns:a16="http://schemas.microsoft.com/office/drawing/2014/main" id="{027BDAE0-DE0D-6F97-20E3-45A1164CE0A6}"/>
              </a:ext>
            </a:extLst>
          </p:cNvPr>
          <p:cNvSpPr>
            <a:spLocks noChangeArrowheads="1" noTextEdit="1"/>
          </p:cNvSpPr>
          <p:nvPr>
            <p:ph type="sldImg"/>
          </p:nvPr>
        </p:nvSpPr>
        <p:spPr>
          <a:solidFill>
            <a:srgbClr val="FFFFFF"/>
          </a:solidFill>
          <a:ln/>
        </p:spPr>
      </p:sp>
      <p:sp>
        <p:nvSpPr>
          <p:cNvPr id="86019" name="Rectangle 3">
            <a:extLst>
              <a:ext uri="{FF2B5EF4-FFF2-40B4-BE49-F238E27FC236}">
                <a16:creationId xmlns:a16="http://schemas.microsoft.com/office/drawing/2014/main" id="{C1D77C58-7D8E-38CE-C8EE-3CC38F4F0CA3}"/>
              </a:ext>
            </a:extLst>
          </p:cNvPr>
          <p:cNvSpPr>
            <a:spLocks noChangeArrowheads="1"/>
          </p:cNvSpPr>
          <p:nvPr>
            <p:ph type="body" idx="1"/>
          </p:nvPr>
        </p:nvSpPr>
        <p:spPr>
          <a:solidFill>
            <a:srgbClr val="FFFFFF"/>
          </a:solidFill>
          <a:ln>
            <a:solidFill>
              <a:srgbClr val="000000"/>
            </a:solidFill>
          </a:ln>
        </p:spPr>
        <p:txBody>
          <a:bodyPr/>
          <a:lstStyle/>
          <a:p>
            <a:r>
              <a:rPr lang="en-US" altLang="en-US" b="1">
                <a:latin typeface="Times" panose="020F0502020204030204" pitchFamily="34" charset="0"/>
                <a:ea typeface="ＭＳ Ｐゴシック" panose="020B0600070205080204" pitchFamily="34" charset="-128"/>
              </a:rPr>
              <a:t>And finally ESTHER, that unusual biblical work that does not mention God's name a single time!  However, we know this colossal fact: because of ESTHER’S courage in the king’s court, she saved her people.  By her actions, she guaranteed the future of her Jewish descendants, through whom Messiah was destined to arrive centuries later.</a:t>
            </a: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2">
            <a:extLst>
              <a:ext uri="{FF2B5EF4-FFF2-40B4-BE49-F238E27FC236}">
                <a16:creationId xmlns:a16="http://schemas.microsoft.com/office/drawing/2014/main" id="{CF2383E5-8A61-CD2D-ABF5-D564F93F75E3}"/>
              </a:ext>
            </a:extLst>
          </p:cNvPr>
          <p:cNvSpPr>
            <a:spLocks noChangeArrowheads="1" noTextEdit="1"/>
          </p:cNvSpPr>
          <p:nvPr>
            <p:ph type="sldImg"/>
          </p:nvPr>
        </p:nvSpPr>
        <p:spPr>
          <a:solidFill>
            <a:srgbClr val="FFFFFF"/>
          </a:solidFill>
          <a:ln/>
        </p:spPr>
      </p:sp>
      <p:sp>
        <p:nvSpPr>
          <p:cNvPr id="88067" name="Rectangle 3">
            <a:extLst>
              <a:ext uri="{FF2B5EF4-FFF2-40B4-BE49-F238E27FC236}">
                <a16:creationId xmlns:a16="http://schemas.microsoft.com/office/drawing/2014/main" id="{BEF92413-6F7E-C1BD-66E8-AD179C0B10F4}"/>
              </a:ext>
            </a:extLst>
          </p:cNvPr>
          <p:cNvSpPr>
            <a:spLocks noChangeArrowheads="1"/>
          </p:cNvSpPr>
          <p:nvPr>
            <p:ph type="body" idx="1"/>
          </p:nvPr>
        </p:nvSpPr>
        <p:spPr>
          <a:solidFill>
            <a:srgbClr val="FFFFFF"/>
          </a:solidFill>
          <a:ln>
            <a:solidFill>
              <a:srgbClr val="000000"/>
            </a:solidFill>
          </a:ln>
        </p:spPr>
        <p:txBody>
          <a:bodyPr/>
          <a:lstStyle/>
          <a:p>
            <a:r>
              <a:rPr lang="en-US" altLang="en-US" b="1">
                <a:latin typeface="Times" panose="020F0502020204030204" pitchFamily="34" charset="0"/>
                <a:ea typeface="ＭＳ Ｐゴシック" panose="020B0600070205080204" pitchFamily="34" charset="-128"/>
              </a:rPr>
              <a:t>Now we've completed </a:t>
            </a:r>
            <a:r>
              <a:rPr lang="en-US" altLang="en-US" b="1">
                <a:solidFill>
                  <a:srgbClr val="000000"/>
                </a:solidFill>
                <a:latin typeface="Times" panose="020F0502020204030204" pitchFamily="34" charset="0"/>
                <a:ea typeface="ＭＳ Ｐゴシック" panose="020B0600070205080204" pitchFamily="34" charset="-128"/>
              </a:rPr>
              <a:t>the second column of Study Help #19</a:t>
            </a:r>
            <a:r>
              <a:rPr lang="en-US" altLang="en-US" b="1">
                <a:latin typeface="Times" panose="020F0502020204030204" pitchFamily="34" charset="0"/>
                <a:ea typeface="ＭＳ Ｐゴシック" panose="020B0600070205080204" pitchFamily="34" charset="-128"/>
              </a:rPr>
              <a:t> –– first… the books of the Law...then followed by the books of The</a:t>
            </a:r>
            <a:r>
              <a:rPr lang="en-US" altLang="en-US" b="1">
                <a:solidFill>
                  <a:srgbClr val="000000"/>
                </a:solidFill>
                <a:latin typeface="Times" panose="020F0502020204030204" pitchFamily="34" charset="0"/>
                <a:ea typeface="ＭＳ Ｐゴシック" panose="020B0600070205080204" pitchFamily="34" charset="-128"/>
              </a:rPr>
              <a:t> History.   Once again, remember that the sheet is organized so that in every way possible, the names of the books are associated with the chronological events of the biblical story line – THE QUICK CHRONOLOGY FILE FOLDERS --running down the far left side of the study help sheet.</a:t>
            </a: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2">
            <a:extLst>
              <a:ext uri="{FF2B5EF4-FFF2-40B4-BE49-F238E27FC236}">
                <a16:creationId xmlns:a16="http://schemas.microsoft.com/office/drawing/2014/main" id="{8DDB1559-CC78-8318-ADB0-5573CA685156}"/>
              </a:ext>
            </a:extLst>
          </p:cNvPr>
          <p:cNvSpPr>
            <a:spLocks noChangeArrowheads="1" noTextEdit="1"/>
          </p:cNvSpPr>
          <p:nvPr>
            <p:ph type="sldImg"/>
          </p:nvPr>
        </p:nvSpPr>
        <p:spPr>
          <a:solidFill>
            <a:srgbClr val="FFFFFF"/>
          </a:solidFill>
          <a:ln/>
        </p:spPr>
      </p:sp>
      <p:sp>
        <p:nvSpPr>
          <p:cNvPr id="90115" name="Rectangle 3">
            <a:extLst>
              <a:ext uri="{FF2B5EF4-FFF2-40B4-BE49-F238E27FC236}">
                <a16:creationId xmlns:a16="http://schemas.microsoft.com/office/drawing/2014/main" id="{0837B99B-1CB1-90F7-2284-5BA1A47ABFC4}"/>
              </a:ext>
            </a:extLst>
          </p:cNvPr>
          <p:cNvSpPr>
            <a:spLocks noChangeArrowheads="1"/>
          </p:cNvSpPr>
          <p:nvPr>
            <p:ph type="body" idx="1"/>
          </p:nvPr>
        </p:nvSpPr>
        <p:spPr>
          <a:solidFill>
            <a:srgbClr val="FFFFFF"/>
          </a:solidFill>
          <a:ln>
            <a:solidFill>
              <a:srgbClr val="000000"/>
            </a:solidFill>
          </a:ln>
        </p:spPr>
        <p:txBody>
          <a:bodyPr/>
          <a:lstStyle/>
          <a:p>
            <a:r>
              <a:rPr lang="en-US" altLang="en-US" b="1">
                <a:solidFill>
                  <a:srgbClr val="000000"/>
                </a:solidFill>
                <a:latin typeface="Times" panose="020F0502020204030204" pitchFamily="34" charset="0"/>
                <a:ea typeface="ＭＳ Ｐゴシック" panose="020B0600070205080204" pitchFamily="34" charset="-128"/>
              </a:rPr>
              <a:t>Now we move to the third column of the worksheet for “Setting Up The Books” ...containing the book collections known as POETRY and THE PROPHETS.</a:t>
            </a:r>
          </a:p>
          <a:p>
            <a:r>
              <a:rPr lang="en-US" altLang="en-US" b="1">
                <a:solidFill>
                  <a:srgbClr val="000000"/>
                </a:solidFill>
                <a:latin typeface="Times" panose="020F0502020204030204" pitchFamily="34" charset="0"/>
                <a:ea typeface="ＭＳ Ｐゴシック" panose="020B0600070205080204" pitchFamily="34" charset="-128"/>
              </a:rPr>
              <a:t>////	Beginning with the collection of works known as THE 5 BOOKS OF POETRY.  As to their place in the order of things....think of it this way...</a:t>
            </a:r>
          </a:p>
          <a:p>
            <a:r>
              <a:rPr lang="en-US" altLang="en-US" b="1">
                <a:solidFill>
                  <a:srgbClr val="000000"/>
                </a:solidFill>
                <a:latin typeface="Times" panose="020F0502020204030204" pitchFamily="34" charset="0"/>
                <a:ea typeface="ＭＳ Ｐゴシック" panose="020B0600070205080204" pitchFamily="34" charset="-128"/>
              </a:rPr>
              <a:t>////	…just as we did back in THE OPENED BIBLE section of THE  BIBLE…BASICALLY.  This thought: only after a culture has become rather settled can an atmosphere of intellectuality and introspection begin to settle in.  In other words, there is time for thinkers to think.</a:t>
            </a:r>
          </a:p>
          <a:p>
            <a:r>
              <a:rPr lang="en-US" altLang="en-US" b="1">
                <a:solidFill>
                  <a:srgbClr val="000000"/>
                </a:solidFill>
                <a:latin typeface="Times" panose="020F0502020204030204" pitchFamily="34" charset="0"/>
                <a:ea typeface="ＭＳ Ｐゴシック" panose="020B0600070205080204" pitchFamily="34" charset="-128"/>
              </a:rPr>
              <a:t>That is the circumstance with books of POETRY.  </a:t>
            </a:r>
          </a:p>
          <a:p>
            <a:r>
              <a:rPr lang="en-US" altLang="en-US" b="1">
                <a:solidFill>
                  <a:srgbClr val="000000"/>
                </a:solidFill>
                <a:latin typeface="Times" panose="020F0502020204030204" pitchFamily="34" charset="0"/>
                <a:ea typeface="ＭＳ Ｐゴシック" panose="020B0600070205080204" pitchFamily="34" charset="-128"/>
              </a:rPr>
              <a:t>Except for the Book of Job!</a:t>
            </a:r>
          </a:p>
          <a:p>
            <a:r>
              <a:rPr lang="en-US" altLang="en-US" b="1">
                <a:solidFill>
                  <a:srgbClr val="000000"/>
                </a:solidFill>
                <a:latin typeface="Times" panose="020F0502020204030204" pitchFamily="34" charset="0"/>
                <a:ea typeface="ＭＳ Ｐゴシック" panose="020B0600070205080204" pitchFamily="34" charset="-128"/>
              </a:rPr>
              <a:t>////	Each of the remaining five books in this group were penned when Israel was at the height of her international prestige and political power.  So, to begin with the books of POETRY…</a:t>
            </a:r>
          </a:p>
          <a:p>
            <a:endParaRPr lang="en-US" altLang="en-US">
              <a:latin typeface="Times" panose="020F0502020204030204" pitchFamily="34" charset="0"/>
              <a:ea typeface="ＭＳ Ｐゴシック" panose="020B0600070205080204" pitchFamily="34" charset="-128"/>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Rectangle 2">
            <a:extLst>
              <a:ext uri="{FF2B5EF4-FFF2-40B4-BE49-F238E27FC236}">
                <a16:creationId xmlns:a16="http://schemas.microsoft.com/office/drawing/2014/main" id="{264837B1-14F0-67FA-A8A6-C86941CA1455}"/>
              </a:ext>
            </a:extLst>
          </p:cNvPr>
          <p:cNvSpPr>
            <a:spLocks noChangeArrowheads="1" noTextEdit="1"/>
          </p:cNvSpPr>
          <p:nvPr>
            <p:ph type="sldImg"/>
          </p:nvPr>
        </p:nvSpPr>
        <p:spPr>
          <a:solidFill>
            <a:srgbClr val="FFFFFF"/>
          </a:solidFill>
          <a:ln/>
        </p:spPr>
      </p:sp>
      <p:sp>
        <p:nvSpPr>
          <p:cNvPr id="92163" name="Rectangle 3">
            <a:extLst>
              <a:ext uri="{FF2B5EF4-FFF2-40B4-BE49-F238E27FC236}">
                <a16:creationId xmlns:a16="http://schemas.microsoft.com/office/drawing/2014/main" id="{AF1DFD40-FF86-7E04-32B2-F7699ACC5EA9}"/>
              </a:ext>
            </a:extLst>
          </p:cNvPr>
          <p:cNvSpPr>
            <a:spLocks noChangeArrowheads="1"/>
          </p:cNvSpPr>
          <p:nvPr>
            <p:ph type="body" idx="1"/>
          </p:nvPr>
        </p:nvSpPr>
        <p:spPr>
          <a:solidFill>
            <a:srgbClr val="FFFFFF"/>
          </a:solidFill>
          <a:ln>
            <a:solidFill>
              <a:srgbClr val="000000"/>
            </a:solidFill>
          </a:ln>
        </p:spPr>
        <p:txBody>
          <a:bodyPr/>
          <a:lstStyle/>
          <a:p>
            <a:r>
              <a:rPr lang="en-US" altLang="en-US" b="1">
                <a:solidFill>
                  <a:srgbClr val="000000"/>
                </a:solidFill>
                <a:latin typeface="Times" panose="020F0502020204030204" pitchFamily="34" charset="0"/>
                <a:ea typeface="ＭＳ Ｐゴシック" panose="020B0600070205080204" pitchFamily="34" charset="-128"/>
              </a:rPr>
              <a:t>Here is the POETRY box greatly enlarged.  Each entry has two short lines...</a:t>
            </a:r>
          </a:p>
          <a:p>
            <a:r>
              <a:rPr lang="en-US" altLang="en-US" b="1">
                <a:solidFill>
                  <a:srgbClr val="000000"/>
                </a:solidFill>
                <a:latin typeface="Times" panose="020F0502020204030204" pitchFamily="34" charset="0"/>
                <a:ea typeface="ＭＳ Ｐゴシック" panose="020B0600070205080204" pitchFamily="34" charset="-128"/>
              </a:rPr>
              <a:t>////	one for the name of the book, and to the side, a line for a short identification phrase about it. You'll also see thick arrows and some numbers.  You’ll learn about each of those as we get to them.  </a:t>
            </a:r>
          </a:p>
          <a:p>
            <a:r>
              <a:rPr lang="en-US" altLang="en-US" b="1">
                <a:solidFill>
                  <a:srgbClr val="000000"/>
                </a:solidFill>
                <a:latin typeface="Times" panose="020F0502020204030204" pitchFamily="34" charset="0"/>
                <a:ea typeface="ＭＳ Ｐゴシック" panose="020B0600070205080204" pitchFamily="34" charset="-128"/>
              </a:rPr>
              <a:t>To begin....the top line...with the number 2....the 2 referring to file folder number 2 ... which is the first of THE FOUR GREAT PEOPLE on the left side of the sheet…ABRAHAM.  The thick arrow crosses the page to direct your attention to that folder.</a:t>
            </a:r>
          </a:p>
          <a:p>
            <a:r>
              <a:rPr lang="en-US" altLang="en-US" b="1">
                <a:solidFill>
                  <a:srgbClr val="000000"/>
                </a:solidFill>
                <a:latin typeface="Times" panose="020F0502020204030204" pitchFamily="34" charset="0"/>
                <a:ea typeface="ＭＳ Ｐゴシック" panose="020B0600070205080204" pitchFamily="34" charset="-128"/>
              </a:rPr>
              <a:t>So…In THE POETRY BOX, first line, </a:t>
            </a:r>
          </a:p>
          <a:p>
            <a:r>
              <a:rPr lang="en-US" altLang="en-US" b="1">
                <a:solidFill>
                  <a:srgbClr val="000000"/>
                </a:solidFill>
                <a:latin typeface="Times" panose="020F0502020204030204" pitchFamily="34" charset="0"/>
                <a:ea typeface="ＭＳ Ｐゴシック" panose="020B0600070205080204" pitchFamily="34" charset="-128"/>
              </a:rPr>
              <a:t>////	write in JOB...and next to it, you see the word "circa" meaning "around the time of..." then… add ABRAHAM.  </a:t>
            </a:r>
          </a:p>
          <a:p>
            <a:r>
              <a:rPr lang="en-US" altLang="en-US" b="1">
                <a:solidFill>
                  <a:srgbClr val="000000"/>
                </a:solidFill>
                <a:latin typeface="Times" panose="020F0502020204030204" pitchFamily="34" charset="0"/>
                <a:ea typeface="ＭＳ Ｐゴシック" panose="020B0600070205080204" pitchFamily="34" charset="-128"/>
              </a:rPr>
              <a:t>////	Next to these words, you'll also see that the lines and the fill-ins have been enlarged for clarity.  Even here, please abbreviate the information to fit it all in.</a:t>
            </a:r>
          </a:p>
          <a:p>
            <a:r>
              <a:rPr lang="en-US" altLang="en-US" b="1">
                <a:solidFill>
                  <a:srgbClr val="000000"/>
                </a:solidFill>
                <a:latin typeface="Times" panose="020F0502020204030204" pitchFamily="34" charset="0"/>
                <a:ea typeface="ＭＳ Ｐゴシック" panose="020B0600070205080204" pitchFamily="34" charset="-128"/>
              </a:rPr>
              <a:t>////	Many scholars tell us that the book of JOB was written far earlier than the other POETRY BOOKS.  In fact, from certain linguistic clues in the text, they are quite sure that JOB was living in the same general time period as ABRAHAM.  (Thus…the arrow pointing straight across to THE BIBLE FILE folders on the left.)  Which only means, then, that GOD was also carrying on His work in other places for which we have little knowledge.  But He HAS told us about his work with old and faithful JOB.  That’s the other arrow we mentioned earlier.</a:t>
            </a: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2">
            <a:extLst>
              <a:ext uri="{FF2B5EF4-FFF2-40B4-BE49-F238E27FC236}">
                <a16:creationId xmlns:a16="http://schemas.microsoft.com/office/drawing/2014/main" id="{55B17698-E21C-A318-876A-F76B97F8FBDA}"/>
              </a:ext>
            </a:extLst>
          </p:cNvPr>
          <p:cNvSpPr>
            <a:spLocks noChangeArrowheads="1" noTextEdit="1"/>
          </p:cNvSpPr>
          <p:nvPr>
            <p:ph type="sldImg"/>
          </p:nvPr>
        </p:nvSpPr>
        <p:spPr>
          <a:solidFill>
            <a:srgbClr val="FFFFFF"/>
          </a:solidFill>
          <a:ln/>
        </p:spPr>
      </p:sp>
      <p:sp>
        <p:nvSpPr>
          <p:cNvPr id="94211" name="Rectangle 3">
            <a:extLst>
              <a:ext uri="{FF2B5EF4-FFF2-40B4-BE49-F238E27FC236}">
                <a16:creationId xmlns:a16="http://schemas.microsoft.com/office/drawing/2014/main" id="{D7674808-A101-7B11-EBB0-A3FCF096390D}"/>
              </a:ext>
            </a:extLst>
          </p:cNvPr>
          <p:cNvSpPr>
            <a:spLocks noChangeArrowheads="1"/>
          </p:cNvSpPr>
          <p:nvPr>
            <p:ph type="body" idx="1"/>
          </p:nvPr>
        </p:nvSpPr>
        <p:spPr>
          <a:solidFill>
            <a:srgbClr val="FFFFFF"/>
          </a:solidFill>
          <a:ln>
            <a:solidFill>
              <a:srgbClr val="000000"/>
            </a:solidFill>
          </a:ln>
        </p:spPr>
        <p:txBody>
          <a:bodyPr/>
          <a:lstStyle/>
          <a:p>
            <a:r>
              <a:rPr lang="en-US" altLang="en-US" b="1">
                <a:solidFill>
                  <a:srgbClr val="000000"/>
                </a:solidFill>
                <a:latin typeface="Times" panose="020F0502020204030204" pitchFamily="34" charset="0"/>
                <a:ea typeface="ＭＳ Ｐゴシック" panose="020B0600070205080204" pitchFamily="34" charset="-128"/>
              </a:rPr>
              <a:t>Next...except for JOB, all of the other books of POETRY come from the time of DAVID, SOLOMON and the ROYALTY period.  Now follow the thick arrow down from the POETRY box...</a:t>
            </a: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2">
            <a:extLst>
              <a:ext uri="{FF2B5EF4-FFF2-40B4-BE49-F238E27FC236}">
                <a16:creationId xmlns:a16="http://schemas.microsoft.com/office/drawing/2014/main" id="{E873C1EF-D2AA-C3D6-177E-0E5EEA142AF3}"/>
              </a:ext>
            </a:extLst>
          </p:cNvPr>
          <p:cNvSpPr>
            <a:spLocks noChangeArrowheads="1" noTextEdit="1"/>
          </p:cNvSpPr>
          <p:nvPr>
            <p:ph type="sldImg"/>
          </p:nvPr>
        </p:nvSpPr>
        <p:spPr>
          <a:solidFill>
            <a:srgbClr val="FFFFFF"/>
          </a:solidFill>
          <a:ln/>
        </p:spPr>
      </p:sp>
      <p:sp>
        <p:nvSpPr>
          <p:cNvPr id="96259" name="Rectangle 3">
            <a:extLst>
              <a:ext uri="{FF2B5EF4-FFF2-40B4-BE49-F238E27FC236}">
                <a16:creationId xmlns:a16="http://schemas.microsoft.com/office/drawing/2014/main" id="{BB7442C2-C9D2-7437-EDEB-06E19EF00708}"/>
              </a:ext>
            </a:extLst>
          </p:cNvPr>
          <p:cNvSpPr>
            <a:spLocks noChangeArrowheads="1"/>
          </p:cNvSpPr>
          <p:nvPr>
            <p:ph type="body" idx="1"/>
          </p:nvPr>
        </p:nvSpPr>
        <p:spPr>
          <a:solidFill>
            <a:srgbClr val="FFFFFF"/>
          </a:solidFill>
          <a:ln>
            <a:solidFill>
              <a:srgbClr val="000000"/>
            </a:solidFill>
          </a:ln>
        </p:spPr>
        <p:txBody>
          <a:bodyPr/>
          <a:lstStyle/>
          <a:p>
            <a:r>
              <a:rPr lang="en-US" altLang="en-US" b="1">
                <a:solidFill>
                  <a:srgbClr val="000000"/>
                </a:solidFill>
                <a:latin typeface="Times" panose="020F0502020204030204" pitchFamily="34" charset="0"/>
                <a:ea typeface="ＭＳ Ｐゴシック" panose="020B0600070205080204" pitchFamily="34" charset="-128"/>
              </a:rPr>
              <a:t>You'll also see that there is a thick arrow coming to an end at the </a:t>
            </a:r>
          </a:p>
          <a:p>
            <a:r>
              <a:rPr lang="en-US" altLang="en-US" b="1">
                <a:solidFill>
                  <a:srgbClr val="000000"/>
                </a:solidFill>
                <a:latin typeface="Times" panose="020F0502020204030204" pitchFamily="34" charset="0"/>
                <a:ea typeface="ＭＳ Ｐゴシック" panose="020B0600070205080204" pitchFamily="34" charset="-128"/>
              </a:rPr>
              <a:t>bracket of SECOND SAMUEL and FIRST KINGS, right there at the DAVIDIC COVENANT scroll.</a:t>
            </a: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Rectangle 2">
            <a:extLst>
              <a:ext uri="{FF2B5EF4-FFF2-40B4-BE49-F238E27FC236}">
                <a16:creationId xmlns:a16="http://schemas.microsoft.com/office/drawing/2014/main" id="{8BC8D5B6-BE16-D303-2896-70052353D27E}"/>
              </a:ext>
            </a:extLst>
          </p:cNvPr>
          <p:cNvSpPr>
            <a:spLocks noChangeArrowheads="1" noTextEdit="1"/>
          </p:cNvSpPr>
          <p:nvPr>
            <p:ph type="sldImg"/>
          </p:nvPr>
        </p:nvSpPr>
        <p:spPr>
          <a:solidFill>
            <a:srgbClr val="FFFFFF"/>
          </a:solidFill>
          <a:ln/>
        </p:spPr>
      </p:sp>
      <p:sp>
        <p:nvSpPr>
          <p:cNvPr id="98307" name="Rectangle 3">
            <a:extLst>
              <a:ext uri="{FF2B5EF4-FFF2-40B4-BE49-F238E27FC236}">
                <a16:creationId xmlns:a16="http://schemas.microsoft.com/office/drawing/2014/main" id="{E51C93C7-33A9-51BD-0AF8-19ACDE22147B}"/>
              </a:ext>
            </a:extLst>
          </p:cNvPr>
          <p:cNvSpPr>
            <a:spLocks noChangeArrowheads="1"/>
          </p:cNvSpPr>
          <p:nvPr>
            <p:ph type="body" idx="1"/>
          </p:nvPr>
        </p:nvSpPr>
        <p:spPr>
          <a:solidFill>
            <a:srgbClr val="FFFFFF"/>
          </a:solidFill>
          <a:ln>
            <a:solidFill>
              <a:srgbClr val="000000"/>
            </a:solidFill>
          </a:ln>
        </p:spPr>
        <p:txBody>
          <a:bodyPr/>
          <a:lstStyle/>
          <a:p>
            <a:r>
              <a:rPr lang="en-US" altLang="en-US" b="1">
                <a:solidFill>
                  <a:srgbClr val="000000"/>
                </a:solidFill>
                <a:latin typeface="Times" panose="020F0502020204030204" pitchFamily="34" charset="0"/>
                <a:ea typeface="ＭＳ Ｐゴシック" panose="020B0600070205080204" pitchFamily="34" charset="-128"/>
              </a:rPr>
              <a:t>Next in the POETRY collection comes the book of PSALMS. The number 7 identifies it with the ROYALTY folder on the left. </a:t>
            </a:r>
          </a:p>
          <a:p>
            <a:r>
              <a:rPr lang="en-US" altLang="en-US" b="1">
                <a:solidFill>
                  <a:srgbClr val="000000"/>
                </a:solidFill>
                <a:latin typeface="Times" panose="020F0502020204030204" pitchFamily="34" charset="0"/>
                <a:ea typeface="ＭＳ Ｐゴシック" panose="020B0600070205080204" pitchFamily="34" charset="-128"/>
              </a:rPr>
              <a:t>Magnified off to the side…its identifying phrase...PRAISE...because half of the PSALMS are specifically designed as praise psalms. Also, most are written by KING DAVID. The remainder of the PSALMS are the work of various persons associated  with the worship services of the Temple.  Remember that the main purpose of a Psalm is for a musical experience in the worship of God.  In the Psalms also, reference is made again to the Davidic promises from God to David, assuring him that there would always be a king of his line to sit on that Davidic throne.</a:t>
            </a:r>
          </a:p>
          <a:p>
            <a:endParaRPr lang="en-US" altLang="en-US" b="1">
              <a:solidFill>
                <a:srgbClr val="000000"/>
              </a:solidFill>
              <a:latin typeface="Times" panose="020F0502020204030204" pitchFamily="34" charset="0"/>
              <a:ea typeface="ＭＳ Ｐゴシック" panose="020B0600070205080204" pitchFamily="34" charset="-128"/>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2">
            <a:extLst>
              <a:ext uri="{FF2B5EF4-FFF2-40B4-BE49-F238E27FC236}">
                <a16:creationId xmlns:a16="http://schemas.microsoft.com/office/drawing/2014/main" id="{FB4887F7-FEF9-D410-0738-A1EC3B946A6A}"/>
              </a:ext>
            </a:extLst>
          </p:cNvPr>
          <p:cNvSpPr>
            <a:spLocks noChangeArrowheads="1" noTextEdit="1"/>
          </p:cNvSpPr>
          <p:nvPr>
            <p:ph type="sldImg"/>
          </p:nvPr>
        </p:nvSpPr>
        <p:spPr>
          <a:solidFill>
            <a:srgbClr val="FFFFFF"/>
          </a:solidFill>
          <a:ln/>
        </p:spPr>
      </p:sp>
      <p:sp>
        <p:nvSpPr>
          <p:cNvPr id="100355" name="Rectangle 3">
            <a:extLst>
              <a:ext uri="{FF2B5EF4-FFF2-40B4-BE49-F238E27FC236}">
                <a16:creationId xmlns:a16="http://schemas.microsoft.com/office/drawing/2014/main" id="{DF2FDF79-D7EE-3615-36E4-A4720467EF5F}"/>
              </a:ext>
            </a:extLst>
          </p:cNvPr>
          <p:cNvSpPr>
            <a:spLocks noChangeArrowheads="1"/>
          </p:cNvSpPr>
          <p:nvPr>
            <p:ph type="body" idx="1"/>
          </p:nvPr>
        </p:nvSpPr>
        <p:spPr>
          <a:solidFill>
            <a:srgbClr val="FFFFFF"/>
          </a:solidFill>
          <a:ln>
            <a:solidFill>
              <a:srgbClr val="000000"/>
            </a:solidFill>
          </a:ln>
        </p:spPr>
        <p:txBody>
          <a:bodyPr/>
          <a:lstStyle/>
          <a:p>
            <a:r>
              <a:rPr lang="en-US" altLang="en-US" b="1">
                <a:solidFill>
                  <a:srgbClr val="000000"/>
                </a:solidFill>
                <a:latin typeface="Times" panose="020F0502020204030204" pitchFamily="34" charset="0"/>
                <a:ea typeface="ＭＳ Ｐゴシック" panose="020B0600070205080204" pitchFamily="34" charset="-128"/>
              </a:rPr>
              <a:t>Next comes the PROVERBS...some by Solomon, some by others…identified with a short phrase such as SOLOMON ON WISDOM.  These were brief, pithy phrases widely known in SOLOMON's day…common sense ideas about living peacefully with one's family and neighbors…and in conducting a life of high character and devotion to God.  We are quite sure that many of them were from the culture of Solomon’s day, collected by him into this single group.</a:t>
            </a: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2">
            <a:extLst>
              <a:ext uri="{FF2B5EF4-FFF2-40B4-BE49-F238E27FC236}">
                <a16:creationId xmlns:a16="http://schemas.microsoft.com/office/drawing/2014/main" id="{C3F2E8D4-7CDD-8AE0-2B24-F364C59DA378}"/>
              </a:ext>
            </a:extLst>
          </p:cNvPr>
          <p:cNvSpPr>
            <a:spLocks noChangeArrowheads="1" noTextEdit="1"/>
          </p:cNvSpPr>
          <p:nvPr>
            <p:ph type="sldImg"/>
          </p:nvPr>
        </p:nvSpPr>
        <p:spPr>
          <a:solidFill>
            <a:srgbClr val="FFFFFF"/>
          </a:solidFill>
          <a:ln/>
        </p:spPr>
      </p:sp>
      <p:sp>
        <p:nvSpPr>
          <p:cNvPr id="102403" name="Rectangle 3">
            <a:extLst>
              <a:ext uri="{FF2B5EF4-FFF2-40B4-BE49-F238E27FC236}">
                <a16:creationId xmlns:a16="http://schemas.microsoft.com/office/drawing/2014/main" id="{1E0CD2C7-4063-435B-A84D-1D2F16C9D494}"/>
              </a:ext>
            </a:extLst>
          </p:cNvPr>
          <p:cNvSpPr>
            <a:spLocks noChangeArrowheads="1"/>
          </p:cNvSpPr>
          <p:nvPr>
            <p:ph type="body" idx="1"/>
          </p:nvPr>
        </p:nvSpPr>
        <p:spPr>
          <a:solidFill>
            <a:srgbClr val="FFFFFF"/>
          </a:solidFill>
          <a:ln>
            <a:solidFill>
              <a:srgbClr val="000000"/>
            </a:solidFill>
          </a:ln>
        </p:spPr>
        <p:txBody>
          <a:bodyPr/>
          <a:lstStyle/>
          <a:p>
            <a:r>
              <a:rPr lang="en-US" altLang="en-US" b="1">
                <a:solidFill>
                  <a:srgbClr val="000000"/>
                </a:solidFill>
                <a:latin typeface="Times" panose="020F0502020204030204" pitchFamily="34" charset="0"/>
                <a:ea typeface="ＭＳ Ｐゴシック" panose="020B0600070205080204" pitchFamily="34" charset="-128"/>
              </a:rPr>
              <a:t>And then…ECCLESIASTES.  Granted, it’s a long word...so abbreviate it ECCL.  This is SOLOMON ON LIFE...and, frankly, to many it’s a rather depressing book.  And why shouldn't it be.  Here are the thoughts of a man with all the wealth and wisdom in the world.  However –– you’ll remember from earlier –– with all the treaties he made with neighboring kings, once a treaty was signed he also brought back to Jerusalem a foreign wife from that foreign kingdom.  Culturally, perhaps it was the thing to do.  But, in the reality of Israel’s life, it provided deadly poison for the united kingdom.  Why?  Because the foreign wives…  </a:t>
            </a:r>
          </a:p>
          <a:p>
            <a:r>
              <a:rPr lang="en-US" altLang="en-US" b="1">
                <a:solidFill>
                  <a:srgbClr val="000000"/>
                </a:solidFill>
                <a:latin typeface="Times" panose="020F0502020204030204" pitchFamily="34" charset="0"/>
                <a:ea typeface="ＭＳ Ｐゴシック" panose="020B0600070205080204" pitchFamily="34" charset="-128"/>
              </a:rPr>
              <a:t>////	….in turn, brought along their foreign gods –– Ashtoreth and Molech –– setting up their idols on the Mount of Olives in plain site from Solomon's great Temple and his Palace. </a:t>
            </a:r>
          </a:p>
          <a:p>
            <a:r>
              <a:rPr lang="en-US" altLang="en-US" b="1">
                <a:solidFill>
                  <a:srgbClr val="000000"/>
                </a:solidFill>
                <a:latin typeface="Times" panose="020F0502020204030204" pitchFamily="34" charset="0"/>
                <a:ea typeface="ＭＳ Ｐゴシック" panose="020B0600070205080204" pitchFamily="34" charset="-128"/>
              </a:rPr>
              <a:t>////	In his latter years, he is known to have worshipped God on the Temple Mount …then to proceed down the Kidron Valley, across to the Mount of Olives, and there to fall at the feet of the foreign idols.  So...many believe that ECCLESIASTES was written by a man of advanced age who had tried it all...and after all is said and done...as he writes...all is vanity...nothing remains for him but for the worship of the one true God – the God of Abraham, Isaac, and Jacob.</a:t>
            </a: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2">
            <a:extLst>
              <a:ext uri="{FF2B5EF4-FFF2-40B4-BE49-F238E27FC236}">
                <a16:creationId xmlns:a16="http://schemas.microsoft.com/office/drawing/2014/main" id="{98263FF7-FAF2-89A0-D72E-06DD6BD9BF38}"/>
              </a:ext>
            </a:extLst>
          </p:cNvPr>
          <p:cNvSpPr>
            <a:spLocks noChangeArrowheads="1" noTextEdit="1"/>
          </p:cNvSpPr>
          <p:nvPr>
            <p:ph type="sldImg"/>
          </p:nvPr>
        </p:nvSpPr>
        <p:spPr>
          <a:ln/>
        </p:spPr>
      </p:sp>
      <p:sp>
        <p:nvSpPr>
          <p:cNvPr id="12291" name="Rectangle 3">
            <a:extLst>
              <a:ext uri="{FF2B5EF4-FFF2-40B4-BE49-F238E27FC236}">
                <a16:creationId xmlns:a16="http://schemas.microsoft.com/office/drawing/2014/main" id="{83A926A7-86EC-C946-4EDB-7DB2EE3E7942}"/>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latin typeface="Times" panose="020F0502020204030204" pitchFamily="34" charset="0"/>
                <a:ea typeface="ＭＳ Ｐゴシック" panose="020B0600070205080204" pitchFamily="34" charset="-128"/>
              </a:rPr>
              <a:t>Of that “OPENED BIBLE”…we’ll now call out its Old Testament section, the first 39 books of Scripture…Law, History, Poetry, and Prophets.</a:t>
            </a: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2">
            <a:extLst>
              <a:ext uri="{FF2B5EF4-FFF2-40B4-BE49-F238E27FC236}">
                <a16:creationId xmlns:a16="http://schemas.microsoft.com/office/drawing/2014/main" id="{F1494FBF-862D-E418-EBB8-EA4E07C53935}"/>
              </a:ext>
            </a:extLst>
          </p:cNvPr>
          <p:cNvSpPr>
            <a:spLocks noChangeArrowheads="1" noTextEdit="1"/>
          </p:cNvSpPr>
          <p:nvPr>
            <p:ph type="sldImg"/>
          </p:nvPr>
        </p:nvSpPr>
        <p:spPr>
          <a:solidFill>
            <a:srgbClr val="FFFFFF"/>
          </a:solidFill>
          <a:ln/>
        </p:spPr>
      </p:sp>
      <p:sp>
        <p:nvSpPr>
          <p:cNvPr id="104451" name="Rectangle 3">
            <a:extLst>
              <a:ext uri="{FF2B5EF4-FFF2-40B4-BE49-F238E27FC236}">
                <a16:creationId xmlns:a16="http://schemas.microsoft.com/office/drawing/2014/main" id="{7A1B11F6-19A7-6B2F-E9C6-B22A387559F1}"/>
              </a:ext>
            </a:extLst>
          </p:cNvPr>
          <p:cNvSpPr>
            <a:spLocks noChangeArrowheads="1"/>
          </p:cNvSpPr>
          <p:nvPr>
            <p:ph type="body" idx="1"/>
          </p:nvPr>
        </p:nvSpPr>
        <p:spPr>
          <a:solidFill>
            <a:srgbClr val="FFFFFF"/>
          </a:solidFill>
          <a:ln>
            <a:solidFill>
              <a:srgbClr val="000000"/>
            </a:solidFill>
          </a:ln>
        </p:spPr>
        <p:txBody>
          <a:bodyPr/>
          <a:lstStyle/>
          <a:p>
            <a:r>
              <a:rPr lang="en-US" altLang="en-US" b="1">
                <a:solidFill>
                  <a:srgbClr val="000000"/>
                </a:solidFill>
                <a:latin typeface="Times" panose="020F0502020204030204" pitchFamily="34" charset="0"/>
                <a:ea typeface="ＭＳ Ｐゴシック" panose="020B0600070205080204" pitchFamily="34" charset="-128"/>
              </a:rPr>
              <a:t>Then comes THE SONG OF SOLOMON...a completely different literary atmosphere here.  This is SOLOMON ON MARRIAGE.  True, it is a book of literary intimacy concerning the relationship between a man and his bride, written with some striking detail.  However, its meaning goes much farther than that.  It is also a metaphor for the relationship between the coming Messiah and HIS bride, the Church...that mysterious organism yet to be revealed one thousand years later.</a:t>
            </a:r>
          </a:p>
          <a:p>
            <a:endParaRPr lang="en-US" altLang="en-US">
              <a:latin typeface="Times" panose="020F0502020204030204" pitchFamily="34" charset="0"/>
              <a:ea typeface="ＭＳ Ｐゴシック" panose="020B0600070205080204" pitchFamily="34" charset="-128"/>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2">
            <a:extLst>
              <a:ext uri="{FF2B5EF4-FFF2-40B4-BE49-F238E27FC236}">
                <a16:creationId xmlns:a16="http://schemas.microsoft.com/office/drawing/2014/main" id="{F6B78580-CE9E-3C26-228A-A5DBFFFE41A2}"/>
              </a:ext>
            </a:extLst>
          </p:cNvPr>
          <p:cNvSpPr>
            <a:spLocks noChangeArrowheads="1" noTextEdit="1"/>
          </p:cNvSpPr>
          <p:nvPr>
            <p:ph type="sldImg"/>
          </p:nvPr>
        </p:nvSpPr>
        <p:spPr>
          <a:solidFill>
            <a:srgbClr val="FFFFFF"/>
          </a:solidFill>
          <a:ln/>
        </p:spPr>
      </p:sp>
      <p:sp>
        <p:nvSpPr>
          <p:cNvPr id="106499" name="Rectangle 3">
            <a:extLst>
              <a:ext uri="{FF2B5EF4-FFF2-40B4-BE49-F238E27FC236}">
                <a16:creationId xmlns:a16="http://schemas.microsoft.com/office/drawing/2014/main" id="{53D2E827-AF78-59D2-0C4A-CF309B3D397E}"/>
              </a:ext>
            </a:extLst>
          </p:cNvPr>
          <p:cNvSpPr>
            <a:spLocks noChangeArrowheads="1"/>
          </p:cNvSpPr>
          <p:nvPr>
            <p:ph type="body" idx="1"/>
          </p:nvPr>
        </p:nvSpPr>
        <p:spPr>
          <a:solidFill>
            <a:srgbClr val="FFFFFF"/>
          </a:solidFill>
          <a:ln>
            <a:solidFill>
              <a:srgbClr val="000000"/>
            </a:solidFill>
          </a:ln>
        </p:spPr>
        <p:txBody>
          <a:bodyPr/>
          <a:lstStyle/>
          <a:p>
            <a:r>
              <a:rPr lang="en-US" altLang="en-US" b="1">
                <a:solidFill>
                  <a:srgbClr val="000000"/>
                </a:solidFill>
                <a:latin typeface="Times" panose="020F0502020204030204" pitchFamily="34" charset="0"/>
                <a:ea typeface="ＭＳ Ｐゴシック" panose="020B0600070205080204" pitchFamily="34" charset="-128"/>
              </a:rPr>
              <a:t>So, then, the Bible’s great collection of POETICAL BOOKS...JOB, PSALMS, PROVERBS, ECCLESIASTES, and THE SONG OF SOLOMON.</a:t>
            </a: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2">
            <a:extLst>
              <a:ext uri="{FF2B5EF4-FFF2-40B4-BE49-F238E27FC236}">
                <a16:creationId xmlns:a16="http://schemas.microsoft.com/office/drawing/2014/main" id="{F8611D61-6A50-B859-E9E9-8C93A130CA2C}"/>
              </a:ext>
            </a:extLst>
          </p:cNvPr>
          <p:cNvSpPr>
            <a:spLocks noChangeArrowheads="1" noTextEdit="1"/>
          </p:cNvSpPr>
          <p:nvPr>
            <p:ph type="sldImg"/>
          </p:nvPr>
        </p:nvSpPr>
        <p:spPr>
          <a:solidFill>
            <a:srgbClr val="FFFFFF"/>
          </a:solidFill>
          <a:ln/>
        </p:spPr>
      </p:sp>
      <p:sp>
        <p:nvSpPr>
          <p:cNvPr id="108547" name="Rectangle 3">
            <a:extLst>
              <a:ext uri="{FF2B5EF4-FFF2-40B4-BE49-F238E27FC236}">
                <a16:creationId xmlns:a16="http://schemas.microsoft.com/office/drawing/2014/main" id="{FD277B5C-0D6F-55EC-C129-D8E726CB0051}"/>
              </a:ext>
            </a:extLst>
          </p:cNvPr>
          <p:cNvSpPr>
            <a:spLocks noChangeArrowheads="1"/>
          </p:cNvSpPr>
          <p:nvPr>
            <p:ph type="body" idx="1"/>
          </p:nvPr>
        </p:nvSpPr>
        <p:spPr>
          <a:solidFill>
            <a:srgbClr val="FFFFFF"/>
          </a:solidFill>
          <a:ln>
            <a:solidFill>
              <a:srgbClr val="000000"/>
            </a:solidFill>
          </a:ln>
        </p:spPr>
        <p:txBody>
          <a:bodyPr/>
          <a:lstStyle/>
          <a:p>
            <a:r>
              <a:rPr lang="en-US" altLang="en-US" b="1">
                <a:solidFill>
                  <a:srgbClr val="000000"/>
                </a:solidFill>
                <a:latin typeface="Times" panose="020F0502020204030204" pitchFamily="34" charset="0"/>
                <a:ea typeface="ＭＳ Ｐゴシック" panose="020B0600070205080204" pitchFamily="34" charset="-128"/>
              </a:rPr>
              <a:t>A marvelous collection of inspiration, worship and Godly instruction</a:t>
            </a:r>
            <a:r>
              <a:rPr lang="en-US" altLang="en-US" b="1">
                <a:latin typeface="Times" panose="020F0502020204030204" pitchFamily="34" charset="0"/>
                <a:ea typeface="ＭＳ Ｐゴシック" panose="020B0600070205080204" pitchFamily="34" charset="-128"/>
              </a:rPr>
              <a:t>… </a:t>
            </a:r>
            <a:r>
              <a:rPr lang="en-US" altLang="en-US" b="1">
                <a:solidFill>
                  <a:srgbClr val="000000"/>
                </a:solidFill>
                <a:latin typeface="Times" panose="020F0502020204030204" pitchFamily="34" charset="0"/>
                <a:ea typeface="ＭＳ Ｐゴシック" panose="020B0600070205080204" pitchFamily="34" charset="-128"/>
              </a:rPr>
              <a:t>mostly originating at the height of Israel's ancient history.  Books of enormous value toward holy and abundant living…with many references to the coming Messiah.</a:t>
            </a: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2">
            <a:extLst>
              <a:ext uri="{FF2B5EF4-FFF2-40B4-BE49-F238E27FC236}">
                <a16:creationId xmlns:a16="http://schemas.microsoft.com/office/drawing/2014/main" id="{22468933-CE8F-7C0D-FC29-65C3D7B964F1}"/>
              </a:ext>
            </a:extLst>
          </p:cNvPr>
          <p:cNvSpPr>
            <a:spLocks noChangeArrowheads="1" noTextEdit="1"/>
          </p:cNvSpPr>
          <p:nvPr>
            <p:ph type="sldImg"/>
          </p:nvPr>
        </p:nvSpPr>
        <p:spPr>
          <a:ln/>
        </p:spPr>
      </p:sp>
      <p:sp>
        <p:nvSpPr>
          <p:cNvPr id="110595" name="Rectangle 3">
            <a:extLst>
              <a:ext uri="{FF2B5EF4-FFF2-40B4-BE49-F238E27FC236}">
                <a16:creationId xmlns:a16="http://schemas.microsoft.com/office/drawing/2014/main" id="{12C89F2A-8E49-799C-96B4-2BE9D8B40AC2}"/>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latin typeface="Times" panose="020F0502020204030204" pitchFamily="34" charset="0"/>
                <a:ea typeface="ＭＳ Ｐゴシック" panose="020B0600070205080204" pitchFamily="34" charset="-128"/>
              </a:rPr>
              <a:t>Now we come to that part of the Old Testament that, quite frankly, causes many people to simply close the Bible.  And that's THE 17 BOOKS OF THE PROPHETS.  </a:t>
            </a:r>
            <a:r>
              <a:rPr lang="en-US" altLang="en-US" b="1" i="1" u="sng">
                <a:latin typeface="Times" panose="020F0502020204030204" pitchFamily="34" charset="0"/>
                <a:ea typeface="ＭＳ Ｐゴシック" panose="020B0600070205080204" pitchFamily="34" charset="-128"/>
              </a:rPr>
              <a:t>What to do with all those prophets?</a:t>
            </a:r>
            <a:endParaRPr lang="en-US" altLang="en-US" b="1">
              <a:latin typeface="Times" panose="020F0502020204030204" pitchFamily="34" charset="0"/>
              <a:ea typeface="ＭＳ Ｐゴシック" panose="020B0600070205080204" pitchFamily="34" charset="-128"/>
            </a:endParaRPr>
          </a:p>
          <a:p>
            <a:r>
              <a:rPr lang="en-US" altLang="en-US" b="1">
                <a:latin typeface="Times" panose="020F0502020204030204" pitchFamily="34" charset="0"/>
                <a:ea typeface="ＭＳ Ｐゴシック" panose="020B0600070205080204" pitchFamily="34" charset="-128"/>
              </a:rPr>
              <a:t>////	As we said much earlier in this study...many people just say... "THANK YOU VERY MUCH...BUT I'LL JUST LET THE PASTOR DO IT."</a:t>
            </a:r>
          </a:p>
          <a:p>
            <a:r>
              <a:rPr lang="en-US" altLang="en-US" b="1">
                <a:latin typeface="Times" panose="020F0502020204030204" pitchFamily="34" charset="0"/>
                <a:ea typeface="ＭＳ Ｐゴシック" panose="020B0600070205080204" pitchFamily="34" charset="-128"/>
              </a:rPr>
              <a:t>Well, if you fall in that category of Bible readers, let’s help you through that problem…</a:t>
            </a: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2">
            <a:extLst>
              <a:ext uri="{FF2B5EF4-FFF2-40B4-BE49-F238E27FC236}">
                <a16:creationId xmlns:a16="http://schemas.microsoft.com/office/drawing/2014/main" id="{D16A5C6D-C38A-97F4-3A42-2B5132BB2EDA}"/>
              </a:ext>
            </a:extLst>
          </p:cNvPr>
          <p:cNvSpPr>
            <a:spLocks noChangeArrowheads="1" noTextEdit="1"/>
          </p:cNvSpPr>
          <p:nvPr>
            <p:ph type="sldImg"/>
          </p:nvPr>
        </p:nvSpPr>
        <p:spPr>
          <a:solidFill>
            <a:srgbClr val="FFFFFF"/>
          </a:solidFill>
          <a:ln/>
        </p:spPr>
      </p:sp>
      <p:sp>
        <p:nvSpPr>
          <p:cNvPr id="112643" name="Rectangle 3">
            <a:extLst>
              <a:ext uri="{FF2B5EF4-FFF2-40B4-BE49-F238E27FC236}">
                <a16:creationId xmlns:a16="http://schemas.microsoft.com/office/drawing/2014/main" id="{E8C24C3D-FC54-E720-34DB-76387EC747BB}"/>
              </a:ext>
            </a:extLst>
          </p:cNvPr>
          <p:cNvSpPr>
            <a:spLocks noChangeArrowheads="1"/>
          </p:cNvSpPr>
          <p:nvPr>
            <p:ph type="body" idx="1"/>
          </p:nvPr>
        </p:nvSpPr>
        <p:spPr>
          <a:solidFill>
            <a:srgbClr val="FFFFFF"/>
          </a:solidFill>
          <a:ln>
            <a:solidFill>
              <a:srgbClr val="000000"/>
            </a:solidFill>
          </a:ln>
        </p:spPr>
        <p:txBody>
          <a:bodyPr/>
          <a:lstStyle/>
          <a:p>
            <a:r>
              <a:rPr lang="en-US" altLang="en-US" b="1">
                <a:latin typeface="Times" panose="020F0502020204030204" pitchFamily="34" charset="0"/>
                <a:ea typeface="ＭＳ Ｐゴシック" panose="020B0600070205080204" pitchFamily="34" charset="-128"/>
              </a:rPr>
              <a:t>… right here.  On the Study Help worksheet,…</a:t>
            </a:r>
          </a:p>
          <a:p>
            <a:r>
              <a:rPr lang="en-US" altLang="en-US" b="1">
                <a:latin typeface="Times" panose="020F0502020204030204" pitchFamily="34" charset="0"/>
                <a:ea typeface="ＭＳ Ｐゴシック" panose="020B0600070205080204" pitchFamily="34" charset="-128"/>
              </a:rPr>
              <a:t>////	…you have probably noticed that wedge shape cut into the HISTORY block.  It has been mentioned before. Now notice that in THE PROPHETS block -- with its 17 lines for the book titles -- there is a protruding shape that fits exactly into the wedge shape cut out of THE HISTORY block on its left.</a:t>
            </a: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2">
            <a:extLst>
              <a:ext uri="{FF2B5EF4-FFF2-40B4-BE49-F238E27FC236}">
                <a16:creationId xmlns:a16="http://schemas.microsoft.com/office/drawing/2014/main" id="{72BF8B03-5D92-3BED-9ADA-F1DF45709415}"/>
              </a:ext>
            </a:extLst>
          </p:cNvPr>
          <p:cNvSpPr>
            <a:spLocks noChangeArrowheads="1" noTextEdit="1"/>
          </p:cNvSpPr>
          <p:nvPr>
            <p:ph type="sldImg"/>
          </p:nvPr>
        </p:nvSpPr>
        <p:spPr>
          <a:solidFill>
            <a:srgbClr val="FFFFFF"/>
          </a:solidFill>
          <a:ln/>
        </p:spPr>
      </p:sp>
      <p:sp>
        <p:nvSpPr>
          <p:cNvPr id="114691" name="Rectangle 3">
            <a:extLst>
              <a:ext uri="{FF2B5EF4-FFF2-40B4-BE49-F238E27FC236}">
                <a16:creationId xmlns:a16="http://schemas.microsoft.com/office/drawing/2014/main" id="{C2F5F273-72C4-3A1F-94F8-0B5418233784}"/>
              </a:ext>
            </a:extLst>
          </p:cNvPr>
          <p:cNvSpPr>
            <a:spLocks noChangeArrowheads="1"/>
          </p:cNvSpPr>
          <p:nvPr>
            <p:ph type="body" idx="1"/>
          </p:nvPr>
        </p:nvSpPr>
        <p:spPr>
          <a:solidFill>
            <a:srgbClr val="FFFFFF"/>
          </a:solidFill>
          <a:ln>
            <a:solidFill>
              <a:srgbClr val="000000"/>
            </a:solidFill>
          </a:ln>
        </p:spPr>
        <p:txBody>
          <a:bodyPr/>
          <a:lstStyle/>
          <a:p>
            <a:r>
              <a:rPr lang="en-US" altLang="en-US" b="1">
                <a:latin typeface="Times" panose="020F0502020204030204" pitchFamily="34" charset="0"/>
                <a:ea typeface="ＭＳ Ｐゴシック" panose="020B0600070205080204" pitchFamily="34" charset="-128"/>
              </a:rPr>
              <a:t>Inside the wedge shape...notice the statement: "Prophets wrote in a 400 year period after “The Split."  And that is true.  Except for Samuel…who is considered a writing prophet…and Moses…far, far earlier in Israel’s history.  </a:t>
            </a:r>
            <a:r>
              <a:rPr lang="en-US" altLang="en-US" b="1" i="1" u="sng">
                <a:latin typeface="Times" panose="020F0502020204030204" pitchFamily="34" charset="0"/>
                <a:ea typeface="ＭＳ Ｐゴシック" panose="020B0600070205080204" pitchFamily="34" charset="-128"/>
              </a:rPr>
              <a:t>ALL OF ANCIENT ISRAEL'S OTHER WRITING PROPHETS OPERATED IN THAT 400 YEARS AFTER THE KINGDOM SPLIT APART.</a:t>
            </a: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2">
            <a:extLst>
              <a:ext uri="{FF2B5EF4-FFF2-40B4-BE49-F238E27FC236}">
                <a16:creationId xmlns:a16="http://schemas.microsoft.com/office/drawing/2014/main" id="{F56E6FCF-AF61-AB8C-40C3-44445914E2F7}"/>
              </a:ext>
            </a:extLst>
          </p:cNvPr>
          <p:cNvSpPr>
            <a:spLocks noChangeArrowheads="1" noTextEdit="1"/>
          </p:cNvSpPr>
          <p:nvPr>
            <p:ph type="sldImg"/>
          </p:nvPr>
        </p:nvSpPr>
        <p:spPr>
          <a:solidFill>
            <a:srgbClr val="FFFFFF"/>
          </a:solidFill>
          <a:ln/>
        </p:spPr>
      </p:sp>
      <p:sp>
        <p:nvSpPr>
          <p:cNvPr id="116739" name="Rectangle 3">
            <a:extLst>
              <a:ext uri="{FF2B5EF4-FFF2-40B4-BE49-F238E27FC236}">
                <a16:creationId xmlns:a16="http://schemas.microsoft.com/office/drawing/2014/main" id="{83515059-E360-4806-296C-14E70BC77217}"/>
              </a:ext>
            </a:extLst>
          </p:cNvPr>
          <p:cNvSpPr>
            <a:spLocks noChangeArrowheads="1"/>
          </p:cNvSpPr>
          <p:nvPr>
            <p:ph type="body" idx="1"/>
          </p:nvPr>
        </p:nvSpPr>
        <p:spPr>
          <a:solidFill>
            <a:srgbClr val="FFFFFF"/>
          </a:solidFill>
          <a:ln>
            <a:solidFill>
              <a:srgbClr val="000000"/>
            </a:solidFill>
          </a:ln>
        </p:spPr>
        <p:txBody>
          <a:bodyPr/>
          <a:lstStyle/>
          <a:p>
            <a:r>
              <a:rPr lang="en-US" altLang="en-US" b="1">
                <a:latin typeface="Times" panose="020F0502020204030204" pitchFamily="34" charset="0"/>
                <a:ea typeface="ＭＳ Ｐゴシック" panose="020B0600070205080204" pitchFamily="34" charset="-128"/>
              </a:rPr>
              <a:t>So this means that the Old Testament prophets were NOT wandering all over the place throughout the Bible.  It IS possible for every Bible reader to get all this information in order.  It can be done!  And their time period is only from 760 B.C. to about 430 B.C. -- not a very long time by Biblical dimensions. </a:t>
            </a: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2">
            <a:extLst>
              <a:ext uri="{FF2B5EF4-FFF2-40B4-BE49-F238E27FC236}">
                <a16:creationId xmlns:a16="http://schemas.microsoft.com/office/drawing/2014/main" id="{A5BF0928-EB33-1B7F-5DEB-8A9209556C56}"/>
              </a:ext>
            </a:extLst>
          </p:cNvPr>
          <p:cNvSpPr>
            <a:spLocks noChangeArrowheads="1" noTextEdit="1"/>
          </p:cNvSpPr>
          <p:nvPr>
            <p:ph type="sldImg"/>
          </p:nvPr>
        </p:nvSpPr>
        <p:spPr>
          <a:solidFill>
            <a:srgbClr val="FFFFFF"/>
          </a:solidFill>
          <a:ln/>
        </p:spPr>
      </p:sp>
      <p:sp>
        <p:nvSpPr>
          <p:cNvPr id="118787" name="Rectangle 3">
            <a:extLst>
              <a:ext uri="{FF2B5EF4-FFF2-40B4-BE49-F238E27FC236}">
                <a16:creationId xmlns:a16="http://schemas.microsoft.com/office/drawing/2014/main" id="{E3F9C2F9-49AB-6CC8-2C4C-E8B8BE3056CF}"/>
              </a:ext>
            </a:extLst>
          </p:cNvPr>
          <p:cNvSpPr>
            <a:spLocks noChangeArrowheads="1"/>
          </p:cNvSpPr>
          <p:nvPr>
            <p:ph type="body" idx="1"/>
          </p:nvPr>
        </p:nvSpPr>
        <p:spPr>
          <a:solidFill>
            <a:srgbClr val="FFFFFF"/>
          </a:solidFill>
          <a:ln>
            <a:solidFill>
              <a:srgbClr val="000000"/>
            </a:solidFill>
          </a:ln>
        </p:spPr>
        <p:txBody>
          <a:bodyPr/>
          <a:lstStyle/>
          <a:p>
            <a:r>
              <a:rPr lang="en-US" altLang="en-US" b="1">
                <a:latin typeface="Times" panose="020F0502020204030204" pitchFamily="34" charset="0"/>
                <a:ea typeface="ＭＳ Ｐゴシック" panose="020B0600070205080204" pitchFamily="34" charset="-128"/>
              </a:rPr>
              <a:t>There are two problems involved here.</a:t>
            </a:r>
          </a:p>
          <a:p>
            <a:r>
              <a:rPr lang="en-US" altLang="en-US" b="1">
                <a:latin typeface="Times" panose="020F0502020204030204" pitchFamily="34" charset="0"/>
                <a:ea typeface="ＭＳ Ｐゴシック" panose="020B0600070205080204" pitchFamily="34" charset="-128"/>
              </a:rPr>
              <a:t>////	First problem is this:  In your Bible, the prophets are not arranged in any particular order.  Their chronological order was not always a consideration as the groupings came into being.</a:t>
            </a:r>
          </a:p>
          <a:p>
            <a:r>
              <a:rPr lang="en-US" altLang="en-US" b="1">
                <a:latin typeface="Times" panose="020F0502020204030204" pitchFamily="34" charset="0"/>
                <a:ea typeface="ＭＳ Ｐゴシック" panose="020B0600070205080204" pitchFamily="34" charset="-128"/>
              </a:rPr>
              <a:t>////	However, in one important way, they ARE ordered.  You will find them grouped by what are called the MAJOR PROPHETS and the MINOR PROPHETS.</a:t>
            </a:r>
          </a:p>
          <a:p>
            <a:endParaRPr lang="en-US" altLang="en-US" b="1">
              <a:latin typeface="Times" panose="020F0502020204030204" pitchFamily="34" charset="0"/>
              <a:ea typeface="ＭＳ Ｐゴシック" panose="020B0600070205080204" pitchFamily="34" charset="-128"/>
            </a:endParaRPr>
          </a:p>
          <a:p>
            <a:endParaRPr lang="en-US" altLang="en-US">
              <a:latin typeface="Times" panose="020F0502020204030204" pitchFamily="34" charset="0"/>
              <a:ea typeface="ＭＳ Ｐゴシック" panose="020B0600070205080204" pitchFamily="34" charset="-128"/>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2">
            <a:extLst>
              <a:ext uri="{FF2B5EF4-FFF2-40B4-BE49-F238E27FC236}">
                <a16:creationId xmlns:a16="http://schemas.microsoft.com/office/drawing/2014/main" id="{4A7CA3AA-61A4-A64D-54AE-EA8D4AA82A97}"/>
              </a:ext>
            </a:extLst>
          </p:cNvPr>
          <p:cNvSpPr>
            <a:spLocks noChangeArrowheads="1" noTextEdit="1"/>
          </p:cNvSpPr>
          <p:nvPr>
            <p:ph type="sldImg"/>
          </p:nvPr>
        </p:nvSpPr>
        <p:spPr>
          <a:solidFill>
            <a:srgbClr val="FFFFFF"/>
          </a:solidFill>
          <a:ln/>
        </p:spPr>
      </p:sp>
      <p:sp>
        <p:nvSpPr>
          <p:cNvPr id="120835" name="Rectangle 3">
            <a:extLst>
              <a:ext uri="{FF2B5EF4-FFF2-40B4-BE49-F238E27FC236}">
                <a16:creationId xmlns:a16="http://schemas.microsoft.com/office/drawing/2014/main" id="{43C1C1A6-D304-0A4A-BF62-A11D5DD0856A}"/>
              </a:ext>
            </a:extLst>
          </p:cNvPr>
          <p:cNvSpPr>
            <a:spLocks noChangeArrowheads="1"/>
          </p:cNvSpPr>
          <p:nvPr>
            <p:ph type="body" idx="1"/>
          </p:nvPr>
        </p:nvSpPr>
        <p:spPr>
          <a:solidFill>
            <a:srgbClr val="FFFFFF"/>
          </a:solidFill>
          <a:ln>
            <a:solidFill>
              <a:srgbClr val="000000"/>
            </a:solidFill>
          </a:ln>
        </p:spPr>
        <p:txBody>
          <a:bodyPr/>
          <a:lstStyle/>
          <a:p>
            <a:r>
              <a:rPr lang="en-US" altLang="en-US" b="1">
                <a:latin typeface="Times" panose="020F0502020204030204" pitchFamily="34" charset="0"/>
                <a:ea typeface="ＭＳ Ｐゴシック" panose="020B0600070205080204" pitchFamily="34" charset="-128"/>
              </a:rPr>
              <a:t>And what makes a PROPHET a MAJOR PROPHET?  The “majors” simply wrote much longer works than the MINOR PROPHETS.  Just look in your Bible and compare the length of, say, the monumental work of ISAIAH –– a major prophet –– with its 66 chapters, with…</a:t>
            </a:r>
          </a:p>
          <a:p>
            <a:r>
              <a:rPr lang="en-US" altLang="en-US" b="1">
                <a:latin typeface="Times" panose="020F0502020204030204" pitchFamily="34" charset="0"/>
                <a:ea typeface="ＭＳ Ｐゴシック" panose="020B0600070205080204" pitchFamily="34" charset="-128"/>
              </a:rPr>
              <a:t>////	…the tiny book of JONAH…a much shorter work…a MINOR PROPHET, comprised of only 4 chapters.  JONAH is every bit as important in God's view as is ISAIAH.  It just fell to ISAIAH to preach at greater length and to a different audience than was JONAH’S commission.</a:t>
            </a: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2">
            <a:extLst>
              <a:ext uri="{FF2B5EF4-FFF2-40B4-BE49-F238E27FC236}">
                <a16:creationId xmlns:a16="http://schemas.microsoft.com/office/drawing/2014/main" id="{553E209A-B1ED-FBCB-405C-267D6CFD5C90}"/>
              </a:ext>
            </a:extLst>
          </p:cNvPr>
          <p:cNvSpPr>
            <a:spLocks noChangeArrowheads="1" noTextEdit="1"/>
          </p:cNvSpPr>
          <p:nvPr>
            <p:ph type="sldImg"/>
          </p:nvPr>
        </p:nvSpPr>
        <p:spPr>
          <a:solidFill>
            <a:srgbClr val="FFFFFF"/>
          </a:solidFill>
          <a:ln/>
        </p:spPr>
      </p:sp>
      <p:sp>
        <p:nvSpPr>
          <p:cNvPr id="122883" name="Rectangle 3">
            <a:extLst>
              <a:ext uri="{FF2B5EF4-FFF2-40B4-BE49-F238E27FC236}">
                <a16:creationId xmlns:a16="http://schemas.microsoft.com/office/drawing/2014/main" id="{7D20AC61-EDB2-9B31-69B0-C6D5943A691C}"/>
              </a:ext>
            </a:extLst>
          </p:cNvPr>
          <p:cNvSpPr>
            <a:spLocks noChangeArrowheads="1"/>
          </p:cNvSpPr>
          <p:nvPr>
            <p:ph type="body" idx="1"/>
          </p:nvPr>
        </p:nvSpPr>
        <p:spPr>
          <a:solidFill>
            <a:srgbClr val="FFFFFF"/>
          </a:solidFill>
          <a:ln>
            <a:solidFill>
              <a:srgbClr val="000000"/>
            </a:solidFill>
          </a:ln>
        </p:spPr>
        <p:txBody>
          <a:bodyPr/>
          <a:lstStyle/>
          <a:p>
            <a:r>
              <a:rPr lang="en-US" altLang="en-US" b="1">
                <a:latin typeface="Times" panose="020F0502020204030204" pitchFamily="34" charset="0"/>
                <a:ea typeface="ＭＳ Ｐゴシック" panose="020B0600070205080204" pitchFamily="34" charset="-128"/>
              </a:rPr>
              <a:t>Second problem: The progress of ancient Israel’s history does not necessarily match the order of the prophetical books.  And for that reason, because our contemporary literary expectations are different, many people have great difficulty in putting the prophets together – mentally and in some kind of order that seems reasonable to us today.</a:t>
            </a: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a:extLst>
              <a:ext uri="{FF2B5EF4-FFF2-40B4-BE49-F238E27FC236}">
                <a16:creationId xmlns:a16="http://schemas.microsoft.com/office/drawing/2014/main" id="{87C19767-4FA9-FD88-E742-A20A8A5829EF}"/>
              </a:ext>
            </a:extLst>
          </p:cNvPr>
          <p:cNvSpPr>
            <a:spLocks noChangeArrowheads="1" noTextEdit="1"/>
          </p:cNvSpPr>
          <p:nvPr>
            <p:ph type="sldImg"/>
          </p:nvPr>
        </p:nvSpPr>
        <p:spPr>
          <a:solidFill>
            <a:srgbClr val="FFFFFF"/>
          </a:solidFill>
          <a:ln/>
        </p:spPr>
      </p:sp>
      <p:sp>
        <p:nvSpPr>
          <p:cNvPr id="14339" name="Rectangle 3">
            <a:extLst>
              <a:ext uri="{FF2B5EF4-FFF2-40B4-BE49-F238E27FC236}">
                <a16:creationId xmlns:a16="http://schemas.microsoft.com/office/drawing/2014/main" id="{D0E5C8D6-126F-30C4-232B-022437D7EA92}"/>
              </a:ext>
            </a:extLst>
          </p:cNvPr>
          <p:cNvSpPr>
            <a:spLocks noChangeArrowheads="1"/>
          </p:cNvSpPr>
          <p:nvPr>
            <p:ph type="body" idx="1"/>
          </p:nvPr>
        </p:nvSpPr>
        <p:spPr>
          <a:solidFill>
            <a:srgbClr val="FFFFFF"/>
          </a:solidFill>
          <a:ln>
            <a:solidFill>
              <a:srgbClr val="000000"/>
            </a:solidFill>
          </a:ln>
        </p:spPr>
        <p:txBody>
          <a:bodyPr/>
          <a:lstStyle/>
          <a:p>
            <a:r>
              <a:rPr lang="en-US" altLang="en-US" b="1">
                <a:latin typeface="Times" panose="020F0502020204030204" pitchFamily="34" charset="0"/>
                <a:ea typeface="ＭＳ Ｐゴシック" panose="020B0600070205080204" pitchFamily="34" charset="-128"/>
              </a:rPr>
              <a:t>Study Help #19 will be useful to you now. You’ll notice that it's organized in four columns.  Looking at each column.</a:t>
            </a: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2">
            <a:extLst>
              <a:ext uri="{FF2B5EF4-FFF2-40B4-BE49-F238E27FC236}">
                <a16:creationId xmlns:a16="http://schemas.microsoft.com/office/drawing/2014/main" id="{BCBE9B21-61E9-CB0A-933E-1C2F78D2D296}"/>
              </a:ext>
            </a:extLst>
          </p:cNvPr>
          <p:cNvSpPr>
            <a:spLocks noChangeArrowheads="1" noTextEdit="1"/>
          </p:cNvSpPr>
          <p:nvPr>
            <p:ph type="sldImg"/>
          </p:nvPr>
        </p:nvSpPr>
        <p:spPr>
          <a:solidFill>
            <a:srgbClr val="FFFFFF"/>
          </a:solidFill>
          <a:ln/>
        </p:spPr>
      </p:sp>
      <p:sp>
        <p:nvSpPr>
          <p:cNvPr id="124931" name="Rectangle 3">
            <a:extLst>
              <a:ext uri="{FF2B5EF4-FFF2-40B4-BE49-F238E27FC236}">
                <a16:creationId xmlns:a16="http://schemas.microsoft.com/office/drawing/2014/main" id="{D50B8626-B630-74F8-62BE-B21D9EE8A0AB}"/>
              </a:ext>
            </a:extLst>
          </p:cNvPr>
          <p:cNvSpPr>
            <a:spLocks noChangeArrowheads="1"/>
          </p:cNvSpPr>
          <p:nvPr>
            <p:ph type="body" idx="1"/>
          </p:nvPr>
        </p:nvSpPr>
        <p:spPr>
          <a:solidFill>
            <a:srgbClr val="FFFFFF"/>
          </a:solidFill>
          <a:ln>
            <a:solidFill>
              <a:srgbClr val="000000"/>
            </a:solidFill>
          </a:ln>
        </p:spPr>
        <p:txBody>
          <a:bodyPr/>
          <a:lstStyle/>
          <a:p>
            <a:r>
              <a:rPr lang="en-US" altLang="en-US" b="1">
                <a:latin typeface="Times" panose="020F0502020204030204" pitchFamily="34" charset="0"/>
                <a:ea typeface="ＭＳ Ｐゴシック" panose="020B0600070205080204" pitchFamily="34" charset="-128"/>
              </a:rPr>
              <a:t>So...let's take the prophets apart and put them back together in a different way.  </a:t>
            </a:r>
          </a:p>
          <a:p>
            <a:r>
              <a:rPr lang="en-US" altLang="en-US" b="1">
                <a:latin typeface="Times" panose="020F0502020204030204" pitchFamily="34" charset="0"/>
                <a:ea typeface="ＭＳ Ｐゴシック" panose="020B0600070205080204" pitchFamily="34" charset="-128"/>
              </a:rPr>
              <a:t>////	Why not place the prophets in an order that matches the historical order of events as the biblical record...and other historical sources...tell us.  In other words, we will rearrange them chronologically according to the parade of historic events TO WHICH each writer was responding in his individual lifetime.  That should help.</a:t>
            </a: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2">
            <a:extLst>
              <a:ext uri="{FF2B5EF4-FFF2-40B4-BE49-F238E27FC236}">
                <a16:creationId xmlns:a16="http://schemas.microsoft.com/office/drawing/2014/main" id="{37B74913-8D87-CB95-8332-011BF58124E5}"/>
              </a:ext>
            </a:extLst>
          </p:cNvPr>
          <p:cNvSpPr>
            <a:spLocks noChangeArrowheads="1" noTextEdit="1"/>
          </p:cNvSpPr>
          <p:nvPr>
            <p:ph type="sldImg"/>
          </p:nvPr>
        </p:nvSpPr>
        <p:spPr>
          <a:solidFill>
            <a:srgbClr val="FFFFFF"/>
          </a:solidFill>
          <a:ln/>
        </p:spPr>
      </p:sp>
      <p:sp>
        <p:nvSpPr>
          <p:cNvPr id="126979" name="Rectangle 3">
            <a:extLst>
              <a:ext uri="{FF2B5EF4-FFF2-40B4-BE49-F238E27FC236}">
                <a16:creationId xmlns:a16="http://schemas.microsoft.com/office/drawing/2014/main" id="{1A8B4368-5917-2F3B-8941-3B9AF72D1F93}"/>
              </a:ext>
            </a:extLst>
          </p:cNvPr>
          <p:cNvSpPr>
            <a:spLocks noChangeArrowheads="1"/>
          </p:cNvSpPr>
          <p:nvPr>
            <p:ph type="body" idx="1"/>
          </p:nvPr>
        </p:nvSpPr>
        <p:spPr>
          <a:solidFill>
            <a:srgbClr val="FFFFFF"/>
          </a:solidFill>
          <a:ln>
            <a:solidFill>
              <a:srgbClr val="000000"/>
            </a:solidFill>
          </a:ln>
        </p:spPr>
        <p:txBody>
          <a:bodyPr/>
          <a:lstStyle/>
          <a:p>
            <a:r>
              <a:rPr lang="en-US" altLang="en-US" b="1">
                <a:latin typeface="Times" panose="020F0502020204030204" pitchFamily="34" charset="0"/>
                <a:ea typeface="ＭＳ Ｐゴシック" panose="020B0600070205080204" pitchFamily="34" charset="-128"/>
              </a:rPr>
              <a:t>So, here we go.  Just remember that the order of OUR prophets will be different from the established order in the table of contents of your Bible.... Because we will be arranging them according to the chronological order of the time of their writers – according to the study and research of many Biblical scholars around the world.</a:t>
            </a:r>
          </a:p>
          <a:p>
            <a:r>
              <a:rPr lang="en-US" altLang="en-US" b="1">
                <a:latin typeface="Times" panose="020F0502020204030204" pitchFamily="34" charset="0"/>
                <a:ea typeface="ＭＳ Ｐゴシック" panose="020B0600070205080204" pitchFamily="34" charset="-128"/>
              </a:rPr>
              <a:t>///	The overall time line here is approximately 760 B.C. to about 430 B.C.  It is impossible to pin it down more precisely than that.</a:t>
            </a: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Rectangle 2">
            <a:extLst>
              <a:ext uri="{FF2B5EF4-FFF2-40B4-BE49-F238E27FC236}">
                <a16:creationId xmlns:a16="http://schemas.microsoft.com/office/drawing/2014/main" id="{9DD47A38-29D5-FE7C-1DE9-B21CA3E72656}"/>
              </a:ext>
            </a:extLst>
          </p:cNvPr>
          <p:cNvSpPr>
            <a:spLocks noChangeArrowheads="1" noTextEdit="1"/>
          </p:cNvSpPr>
          <p:nvPr>
            <p:ph type="sldImg"/>
          </p:nvPr>
        </p:nvSpPr>
        <p:spPr>
          <a:solidFill>
            <a:srgbClr val="FFFFFF"/>
          </a:solidFill>
          <a:ln/>
        </p:spPr>
      </p:sp>
      <p:sp>
        <p:nvSpPr>
          <p:cNvPr id="129027" name="Rectangle 3">
            <a:extLst>
              <a:ext uri="{FF2B5EF4-FFF2-40B4-BE49-F238E27FC236}">
                <a16:creationId xmlns:a16="http://schemas.microsoft.com/office/drawing/2014/main" id="{5F7A9230-589C-E5D2-FDED-D6FFDD84E83E}"/>
              </a:ext>
            </a:extLst>
          </p:cNvPr>
          <p:cNvSpPr>
            <a:spLocks noChangeArrowheads="1"/>
          </p:cNvSpPr>
          <p:nvPr>
            <p:ph type="body" idx="1"/>
          </p:nvPr>
        </p:nvSpPr>
        <p:spPr>
          <a:solidFill>
            <a:srgbClr val="FFFFFF"/>
          </a:solidFill>
          <a:ln>
            <a:solidFill>
              <a:srgbClr val="000000"/>
            </a:solidFill>
          </a:ln>
        </p:spPr>
        <p:txBody>
          <a:bodyPr/>
          <a:lstStyle/>
          <a:p>
            <a:r>
              <a:rPr lang="en-US" altLang="en-US" b="1">
                <a:latin typeface="Times" panose="020F0502020204030204" pitchFamily="34" charset="0"/>
                <a:ea typeface="ＭＳ Ｐゴシック" panose="020B0600070205080204" pitchFamily="34" charset="-128"/>
              </a:rPr>
              <a:t>THE PROPHETS block on the Study Help #19 worksheet splits into five sections: </a:t>
            </a:r>
          </a:p>
          <a:p>
            <a:r>
              <a:rPr lang="en-US" altLang="en-US" b="1">
                <a:latin typeface="Times" panose="020F0502020204030204" pitchFamily="34" charset="0"/>
                <a:ea typeface="ＭＳ Ｐゴシック" panose="020B0600070205080204" pitchFamily="34" charset="-128"/>
              </a:rPr>
              <a:t>////	at the top is a section labeled TO ISRAEL (THE NORTHERN KINGDOM), the letter N in parenthesis.  There are only three prophetical books written to the Israel, the Northern Kingdom. </a:t>
            </a:r>
          </a:p>
          <a:p>
            <a:r>
              <a:rPr lang="en-US" altLang="en-US" b="1">
                <a:latin typeface="Times" panose="020F0502020204030204" pitchFamily="34" charset="0"/>
                <a:ea typeface="ＭＳ Ｐゴシック" panose="020B0600070205080204" pitchFamily="34" charset="-128"/>
              </a:rPr>
              <a:t>////	ALL the other prophetical books are written to the Southern Kingdom – the parentheses with the letter S as a reminder.  Why? Because the Messiah is expected to arrive through the SOUTHERN Kingdom.</a:t>
            </a: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Rectangle 2">
            <a:extLst>
              <a:ext uri="{FF2B5EF4-FFF2-40B4-BE49-F238E27FC236}">
                <a16:creationId xmlns:a16="http://schemas.microsoft.com/office/drawing/2014/main" id="{04C172E5-148E-7E61-E682-BED8479682AE}"/>
              </a:ext>
            </a:extLst>
          </p:cNvPr>
          <p:cNvSpPr>
            <a:spLocks noChangeArrowheads="1" noTextEdit="1"/>
          </p:cNvSpPr>
          <p:nvPr>
            <p:ph type="sldImg"/>
          </p:nvPr>
        </p:nvSpPr>
        <p:spPr>
          <a:solidFill>
            <a:srgbClr val="FFFFFF"/>
          </a:solidFill>
          <a:ln/>
        </p:spPr>
      </p:sp>
      <p:sp>
        <p:nvSpPr>
          <p:cNvPr id="131075" name="Rectangle 3">
            <a:extLst>
              <a:ext uri="{FF2B5EF4-FFF2-40B4-BE49-F238E27FC236}">
                <a16:creationId xmlns:a16="http://schemas.microsoft.com/office/drawing/2014/main" id="{6D8053FB-219F-C329-1277-5C75C95F9C79}"/>
              </a:ext>
            </a:extLst>
          </p:cNvPr>
          <p:cNvSpPr>
            <a:spLocks noChangeArrowheads="1"/>
          </p:cNvSpPr>
          <p:nvPr>
            <p:ph type="body" idx="1"/>
          </p:nvPr>
        </p:nvSpPr>
        <p:spPr>
          <a:solidFill>
            <a:srgbClr val="FFFFFF"/>
          </a:solidFill>
          <a:ln>
            <a:solidFill>
              <a:srgbClr val="000000"/>
            </a:solidFill>
          </a:ln>
        </p:spPr>
        <p:txBody>
          <a:bodyPr/>
          <a:lstStyle/>
          <a:p>
            <a:r>
              <a:rPr lang="en-US" altLang="en-US" b="1">
                <a:latin typeface="Times" panose="020F0502020204030204" pitchFamily="34" charset="0"/>
                <a:ea typeface="ＭＳ Ｐゴシック" panose="020B0600070205080204" pitchFamily="34" charset="-128"/>
              </a:rPr>
              <a:t>The top of the PROPHETS block then will show us places for three prophets…and those three are to the NORTHERN KINGDOM OF ISRAEL…just three.</a:t>
            </a: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Rectangle 2">
            <a:extLst>
              <a:ext uri="{FF2B5EF4-FFF2-40B4-BE49-F238E27FC236}">
                <a16:creationId xmlns:a16="http://schemas.microsoft.com/office/drawing/2014/main" id="{1055E95D-17A0-C74F-05EE-7011CD18E2F0}"/>
              </a:ext>
            </a:extLst>
          </p:cNvPr>
          <p:cNvSpPr>
            <a:spLocks noChangeArrowheads="1" noTextEdit="1"/>
          </p:cNvSpPr>
          <p:nvPr>
            <p:ph type="sldImg"/>
          </p:nvPr>
        </p:nvSpPr>
        <p:spPr>
          <a:solidFill>
            <a:srgbClr val="FFFFFF"/>
          </a:solidFill>
          <a:ln/>
        </p:spPr>
      </p:sp>
      <p:sp>
        <p:nvSpPr>
          <p:cNvPr id="133123" name="Rectangle 3">
            <a:extLst>
              <a:ext uri="{FF2B5EF4-FFF2-40B4-BE49-F238E27FC236}">
                <a16:creationId xmlns:a16="http://schemas.microsoft.com/office/drawing/2014/main" id="{B5764228-F2A4-AC35-6E4E-BB66CF396D76}"/>
              </a:ext>
            </a:extLst>
          </p:cNvPr>
          <p:cNvSpPr>
            <a:spLocks noChangeArrowheads="1"/>
          </p:cNvSpPr>
          <p:nvPr>
            <p:ph type="body" idx="1"/>
          </p:nvPr>
        </p:nvSpPr>
        <p:spPr>
          <a:solidFill>
            <a:srgbClr val="FFFFFF"/>
          </a:solidFill>
          <a:ln>
            <a:solidFill>
              <a:srgbClr val="000000"/>
            </a:solidFill>
          </a:ln>
        </p:spPr>
        <p:txBody>
          <a:bodyPr/>
          <a:lstStyle/>
          <a:p>
            <a:r>
              <a:rPr lang="en-US" altLang="en-US" b="1">
                <a:latin typeface="Times" panose="020F0502020204030204" pitchFamily="34" charset="0"/>
                <a:ea typeface="ＭＳ Ｐゴシック" panose="020B0600070205080204" pitchFamily="34" charset="-128"/>
              </a:rPr>
              <a:t>With that in mind, look at the section of the PROPHETS BLOCK concerning only the SOUTHERN KINGDOM OF JUDAH. </a:t>
            </a:r>
            <a:r>
              <a:rPr lang="en-US" altLang="en-US" b="1">
                <a:solidFill>
                  <a:srgbClr val="993300"/>
                </a:solidFill>
                <a:latin typeface="Arial" panose="020B0604020202020204" pitchFamily="34" charset="0"/>
                <a:ea typeface="ＭＳ Ｐゴシック" panose="020B0600070205080204" pitchFamily="34" charset="-128"/>
              </a:rPr>
              <a:t> </a:t>
            </a:r>
            <a:r>
              <a:rPr lang="en-US" altLang="en-US" b="1">
                <a:latin typeface="Times" panose="020F0502020204030204" pitchFamily="34" charset="0"/>
                <a:ea typeface="ＭＳ Ｐゴシック" panose="020B0600070205080204" pitchFamily="34" charset="-128"/>
              </a:rPr>
              <a:t>So, we'll divide the period AFTER Israel's national split --  remember the wedge! -- into four sections.  Follow this on your Study Help 19.</a:t>
            </a:r>
          </a:p>
          <a:p>
            <a:r>
              <a:rPr lang="en-US" altLang="en-US" b="1">
                <a:latin typeface="Times" panose="020F0502020204030204" pitchFamily="34" charset="0"/>
                <a:ea typeface="ＭＳ Ｐゴシック" panose="020B0600070205080204" pitchFamily="34" charset="-128"/>
              </a:rPr>
              <a:t>Those to JUDAH in four stages of its biblical history...</a:t>
            </a:r>
          </a:p>
          <a:p>
            <a:r>
              <a:rPr lang="en-US" altLang="en-US" b="1">
                <a:latin typeface="Times" panose="020F0502020204030204" pitchFamily="34" charset="0"/>
                <a:ea typeface="ＭＳ Ｐゴシック" panose="020B0600070205080204" pitchFamily="34" charset="-128"/>
              </a:rPr>
              <a:t>////	First...TO JUDAH IN DECLINE...as events are beginning to turn negative toward the Southern Kingdom...</a:t>
            </a: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2">
            <a:extLst>
              <a:ext uri="{FF2B5EF4-FFF2-40B4-BE49-F238E27FC236}">
                <a16:creationId xmlns:a16="http://schemas.microsoft.com/office/drawing/2014/main" id="{8EB243F5-E2E4-0458-C15E-87756A096DA5}"/>
              </a:ext>
            </a:extLst>
          </p:cNvPr>
          <p:cNvSpPr>
            <a:spLocks noChangeArrowheads="1" noTextEdit="1"/>
          </p:cNvSpPr>
          <p:nvPr>
            <p:ph type="sldImg"/>
          </p:nvPr>
        </p:nvSpPr>
        <p:spPr>
          <a:solidFill>
            <a:srgbClr val="FFFFFF"/>
          </a:solidFill>
          <a:ln/>
        </p:spPr>
      </p:sp>
      <p:sp>
        <p:nvSpPr>
          <p:cNvPr id="135171" name="Rectangle 3">
            <a:extLst>
              <a:ext uri="{FF2B5EF4-FFF2-40B4-BE49-F238E27FC236}">
                <a16:creationId xmlns:a16="http://schemas.microsoft.com/office/drawing/2014/main" id="{0677505E-6CD7-A2C6-ACE7-E6BE00DF0ED4}"/>
              </a:ext>
            </a:extLst>
          </p:cNvPr>
          <p:cNvSpPr>
            <a:spLocks noChangeArrowheads="1"/>
          </p:cNvSpPr>
          <p:nvPr>
            <p:ph type="body" idx="1"/>
          </p:nvPr>
        </p:nvSpPr>
        <p:spPr>
          <a:solidFill>
            <a:srgbClr val="FFFFFF"/>
          </a:solidFill>
          <a:ln>
            <a:solidFill>
              <a:srgbClr val="000000"/>
            </a:solidFill>
          </a:ln>
        </p:spPr>
        <p:txBody>
          <a:bodyPr/>
          <a:lstStyle/>
          <a:p>
            <a:r>
              <a:rPr lang="en-US" altLang="en-US" b="1">
                <a:latin typeface="Times" panose="020F0502020204030204" pitchFamily="34" charset="0"/>
                <a:ea typeface="ＭＳ Ｐゴシック" panose="020B0600070205080204" pitchFamily="34" charset="-128"/>
              </a:rPr>
              <a:t>Second...TO JUDAH IN CRISIS...as Nebudchadnezzar's invasion approaches...with difficulties in Jerusalem becoming the most fierce in anyone’s memory…</a:t>
            </a: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Rectangle 2">
            <a:extLst>
              <a:ext uri="{FF2B5EF4-FFF2-40B4-BE49-F238E27FC236}">
                <a16:creationId xmlns:a16="http://schemas.microsoft.com/office/drawing/2014/main" id="{D3D16E11-F0D0-49B1-EB6F-B1DC1DE19CC3}"/>
              </a:ext>
            </a:extLst>
          </p:cNvPr>
          <p:cNvSpPr>
            <a:spLocks noChangeArrowheads="1" noTextEdit="1"/>
          </p:cNvSpPr>
          <p:nvPr>
            <p:ph type="sldImg"/>
          </p:nvPr>
        </p:nvSpPr>
        <p:spPr>
          <a:solidFill>
            <a:srgbClr val="FFFFFF"/>
          </a:solidFill>
          <a:ln/>
        </p:spPr>
      </p:sp>
      <p:sp>
        <p:nvSpPr>
          <p:cNvPr id="137219" name="Rectangle 3">
            <a:extLst>
              <a:ext uri="{FF2B5EF4-FFF2-40B4-BE49-F238E27FC236}">
                <a16:creationId xmlns:a16="http://schemas.microsoft.com/office/drawing/2014/main" id="{1867216F-EF66-025C-3D31-11748A0A11CB}"/>
              </a:ext>
            </a:extLst>
          </p:cNvPr>
          <p:cNvSpPr>
            <a:spLocks noChangeArrowheads="1"/>
          </p:cNvSpPr>
          <p:nvPr>
            <p:ph type="body" idx="1"/>
          </p:nvPr>
        </p:nvSpPr>
        <p:spPr>
          <a:solidFill>
            <a:srgbClr val="FFFFFF"/>
          </a:solidFill>
          <a:ln>
            <a:solidFill>
              <a:srgbClr val="000000"/>
            </a:solidFill>
          </a:ln>
        </p:spPr>
        <p:txBody>
          <a:bodyPr/>
          <a:lstStyle/>
          <a:p>
            <a:r>
              <a:rPr lang="en-US" altLang="en-US" b="1">
                <a:latin typeface="Times" panose="020F0502020204030204" pitchFamily="34" charset="0"/>
                <a:ea typeface="ＭＳ Ｐゴシック" panose="020B0600070205080204" pitchFamily="34" charset="-128"/>
              </a:rPr>
              <a:t>Third...TO JUDAH IN CAPTIVITY...as Nebuchadnezzar's forces destroy Jerusalem and the Southern Kingdom, carrying much of its population into captivity in the far-away city of Babylon...</a:t>
            </a: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Rectangle 2">
            <a:extLst>
              <a:ext uri="{FF2B5EF4-FFF2-40B4-BE49-F238E27FC236}">
                <a16:creationId xmlns:a16="http://schemas.microsoft.com/office/drawing/2014/main" id="{7483C252-F076-CA52-E36E-B30DF8CD45DE}"/>
              </a:ext>
            </a:extLst>
          </p:cNvPr>
          <p:cNvSpPr>
            <a:spLocks noChangeArrowheads="1" noTextEdit="1"/>
          </p:cNvSpPr>
          <p:nvPr>
            <p:ph type="sldImg"/>
          </p:nvPr>
        </p:nvSpPr>
        <p:spPr>
          <a:solidFill>
            <a:srgbClr val="FFFFFF"/>
          </a:solidFill>
          <a:ln/>
        </p:spPr>
      </p:sp>
      <p:sp>
        <p:nvSpPr>
          <p:cNvPr id="139267" name="Rectangle 3">
            <a:extLst>
              <a:ext uri="{FF2B5EF4-FFF2-40B4-BE49-F238E27FC236}">
                <a16:creationId xmlns:a16="http://schemas.microsoft.com/office/drawing/2014/main" id="{2005109E-F9FF-BF8B-B27D-CB017D338673}"/>
              </a:ext>
            </a:extLst>
          </p:cNvPr>
          <p:cNvSpPr>
            <a:spLocks noChangeArrowheads="1"/>
          </p:cNvSpPr>
          <p:nvPr>
            <p:ph type="body" idx="1"/>
          </p:nvPr>
        </p:nvSpPr>
        <p:spPr>
          <a:solidFill>
            <a:srgbClr val="FFFFFF"/>
          </a:solidFill>
          <a:ln>
            <a:solidFill>
              <a:srgbClr val="000000"/>
            </a:solidFill>
          </a:ln>
        </p:spPr>
        <p:txBody>
          <a:bodyPr/>
          <a:lstStyle/>
          <a:p>
            <a:r>
              <a:rPr lang="en-US" altLang="en-US" b="1">
                <a:latin typeface="Times" panose="020F0502020204030204" pitchFamily="34" charset="0"/>
                <a:ea typeface="ＭＳ Ｐゴシック" panose="020B0600070205080204" pitchFamily="34" charset="-128"/>
              </a:rPr>
              <a:t>And finally...TO JUDAH IN RETURN...when 50,000 Jews are allowed to return and rebuild Jerusalem and their country.</a:t>
            </a: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Rectangle 2">
            <a:extLst>
              <a:ext uri="{FF2B5EF4-FFF2-40B4-BE49-F238E27FC236}">
                <a16:creationId xmlns:a16="http://schemas.microsoft.com/office/drawing/2014/main" id="{F3F2D234-71A1-B15E-CE45-9D4CEF4ABBE4}"/>
              </a:ext>
            </a:extLst>
          </p:cNvPr>
          <p:cNvSpPr>
            <a:spLocks noChangeArrowheads="1" noTextEdit="1"/>
          </p:cNvSpPr>
          <p:nvPr>
            <p:ph type="sldImg"/>
          </p:nvPr>
        </p:nvSpPr>
        <p:spPr>
          <a:solidFill>
            <a:srgbClr val="FFFFFF"/>
          </a:solidFill>
          <a:ln/>
        </p:spPr>
      </p:sp>
      <p:sp>
        <p:nvSpPr>
          <p:cNvPr id="141315" name="Rectangle 3">
            <a:extLst>
              <a:ext uri="{FF2B5EF4-FFF2-40B4-BE49-F238E27FC236}">
                <a16:creationId xmlns:a16="http://schemas.microsoft.com/office/drawing/2014/main" id="{EEB549B8-4F1B-5C1D-7DD1-A1AD2C3225D4}"/>
              </a:ext>
            </a:extLst>
          </p:cNvPr>
          <p:cNvSpPr>
            <a:spLocks noChangeArrowheads="1"/>
          </p:cNvSpPr>
          <p:nvPr>
            <p:ph type="body" idx="1"/>
          </p:nvPr>
        </p:nvSpPr>
        <p:spPr>
          <a:solidFill>
            <a:srgbClr val="FFFFFF"/>
          </a:solidFill>
          <a:ln>
            <a:solidFill>
              <a:srgbClr val="000000"/>
            </a:solidFill>
          </a:ln>
        </p:spPr>
        <p:txBody>
          <a:bodyPr/>
          <a:lstStyle/>
          <a:p>
            <a:r>
              <a:rPr lang="en-US" altLang="en-US">
                <a:latin typeface="Times" panose="020F0502020204030204" pitchFamily="34" charset="0"/>
                <a:ea typeface="ＭＳ Ｐゴシック" panose="020B0600070205080204" pitchFamily="34" charset="-128"/>
              </a:rPr>
              <a:t>Remember, also, that these were the WRITING prophets.  There were others, such as ELIJAH and ELISHA – along with others – whom we read about in Scripture, but who did not commit their work to writing.</a:t>
            </a: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2">
            <a:extLst>
              <a:ext uri="{FF2B5EF4-FFF2-40B4-BE49-F238E27FC236}">
                <a16:creationId xmlns:a16="http://schemas.microsoft.com/office/drawing/2014/main" id="{13CE6A56-9457-EB75-C591-60EDDC5698D3}"/>
              </a:ext>
            </a:extLst>
          </p:cNvPr>
          <p:cNvSpPr>
            <a:spLocks noChangeArrowheads="1" noTextEdit="1"/>
          </p:cNvSpPr>
          <p:nvPr>
            <p:ph type="sldImg"/>
          </p:nvPr>
        </p:nvSpPr>
        <p:spPr>
          <a:solidFill>
            <a:srgbClr val="FFFFFF"/>
          </a:solidFill>
          <a:ln/>
        </p:spPr>
      </p:sp>
      <p:sp>
        <p:nvSpPr>
          <p:cNvPr id="143363" name="Rectangle 3">
            <a:extLst>
              <a:ext uri="{FF2B5EF4-FFF2-40B4-BE49-F238E27FC236}">
                <a16:creationId xmlns:a16="http://schemas.microsoft.com/office/drawing/2014/main" id="{3A5E8897-A062-E9B1-D944-049B41FF5FA8}"/>
              </a:ext>
            </a:extLst>
          </p:cNvPr>
          <p:cNvSpPr>
            <a:spLocks noChangeArrowheads="1"/>
          </p:cNvSpPr>
          <p:nvPr>
            <p:ph type="body" idx="1"/>
          </p:nvPr>
        </p:nvSpPr>
        <p:spPr>
          <a:solidFill>
            <a:srgbClr val="FFFFFF"/>
          </a:solidFill>
          <a:ln>
            <a:solidFill>
              <a:srgbClr val="000000"/>
            </a:solidFill>
          </a:ln>
        </p:spPr>
        <p:txBody>
          <a:bodyPr/>
          <a:lstStyle/>
          <a:p>
            <a:r>
              <a:rPr lang="en-US" altLang="en-US" b="1">
                <a:latin typeface="Times" panose="020F0502020204030204" pitchFamily="34" charset="0"/>
                <a:ea typeface="ＭＳ Ｐゴシック" panose="020B0600070205080204" pitchFamily="34" charset="-128"/>
              </a:rPr>
              <a:t>This one final note: each prophet listed with an ASTERISK by his name is A MAJOR PROPHET.  Those without asterisks are MINOR PROPHETS.  Now, let's break apart the prophets and reassemble them according to their chronological order.</a:t>
            </a: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a:extLst>
              <a:ext uri="{FF2B5EF4-FFF2-40B4-BE49-F238E27FC236}">
                <a16:creationId xmlns:a16="http://schemas.microsoft.com/office/drawing/2014/main" id="{21CF7B02-868A-54D4-B14C-B4D3B8DD62E6}"/>
              </a:ext>
            </a:extLst>
          </p:cNvPr>
          <p:cNvSpPr>
            <a:spLocks noChangeArrowheads="1" noTextEdit="1"/>
          </p:cNvSpPr>
          <p:nvPr>
            <p:ph type="sldImg"/>
          </p:nvPr>
        </p:nvSpPr>
        <p:spPr>
          <a:solidFill>
            <a:srgbClr val="FFFFFF"/>
          </a:solidFill>
          <a:ln/>
        </p:spPr>
      </p:sp>
      <p:sp>
        <p:nvSpPr>
          <p:cNvPr id="16387" name="Rectangle 3">
            <a:extLst>
              <a:ext uri="{FF2B5EF4-FFF2-40B4-BE49-F238E27FC236}">
                <a16:creationId xmlns:a16="http://schemas.microsoft.com/office/drawing/2014/main" id="{0AD60195-F243-E06F-BEDE-8E7958DD4C81}"/>
              </a:ext>
            </a:extLst>
          </p:cNvPr>
          <p:cNvSpPr>
            <a:spLocks noChangeArrowheads="1"/>
          </p:cNvSpPr>
          <p:nvPr>
            <p:ph type="body" idx="1"/>
          </p:nvPr>
        </p:nvSpPr>
        <p:spPr>
          <a:solidFill>
            <a:srgbClr val="FFFFFF"/>
          </a:solidFill>
          <a:ln>
            <a:solidFill>
              <a:srgbClr val="000000"/>
            </a:solidFill>
          </a:ln>
        </p:spPr>
        <p:txBody>
          <a:bodyPr/>
          <a:lstStyle/>
          <a:p>
            <a:r>
              <a:rPr lang="en-US" altLang="en-US" b="1">
                <a:latin typeface="Times" panose="020F0502020204030204" pitchFamily="34" charset="0"/>
                <a:ea typeface="ＭＳ Ｐゴシック" panose="020B0600070205080204" pitchFamily="34" charset="-128"/>
              </a:rPr>
              <a:t>Beginning with the one on the far left…is THE BIBLE FILE briefly arranged in its proper ten-file order. There you see the C7SJ…the four people and three societies…together with small file folder images and the basic items we learned for each file folder.  This is THE QUICK CHRONOLOGY from THE BIBLE…BASICALLY.</a:t>
            </a: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Rectangle 2">
            <a:extLst>
              <a:ext uri="{FF2B5EF4-FFF2-40B4-BE49-F238E27FC236}">
                <a16:creationId xmlns:a16="http://schemas.microsoft.com/office/drawing/2014/main" id="{C3896176-561C-A373-C5FF-4645DA41EB76}"/>
              </a:ext>
            </a:extLst>
          </p:cNvPr>
          <p:cNvSpPr>
            <a:spLocks noChangeArrowheads="1" noTextEdit="1"/>
          </p:cNvSpPr>
          <p:nvPr>
            <p:ph type="sldImg"/>
          </p:nvPr>
        </p:nvSpPr>
        <p:spPr>
          <a:solidFill>
            <a:srgbClr val="FFFFFF"/>
          </a:solidFill>
          <a:ln/>
        </p:spPr>
      </p:sp>
      <p:sp>
        <p:nvSpPr>
          <p:cNvPr id="145411" name="Rectangle 3">
            <a:extLst>
              <a:ext uri="{FF2B5EF4-FFF2-40B4-BE49-F238E27FC236}">
                <a16:creationId xmlns:a16="http://schemas.microsoft.com/office/drawing/2014/main" id="{402F28DB-98FA-286E-BDB1-7C57FDB3C6C3}"/>
              </a:ext>
            </a:extLst>
          </p:cNvPr>
          <p:cNvSpPr>
            <a:spLocks noChangeArrowheads="1"/>
          </p:cNvSpPr>
          <p:nvPr>
            <p:ph type="body" idx="1"/>
          </p:nvPr>
        </p:nvSpPr>
        <p:spPr>
          <a:solidFill>
            <a:srgbClr val="FFFFFF"/>
          </a:solidFill>
          <a:ln>
            <a:solidFill>
              <a:srgbClr val="000000"/>
            </a:solidFill>
          </a:ln>
        </p:spPr>
        <p:txBody>
          <a:bodyPr/>
          <a:lstStyle/>
          <a:p>
            <a:r>
              <a:rPr lang="en-US" altLang="en-US" b="1">
                <a:latin typeface="Times" panose="020F0502020204030204" pitchFamily="34" charset="0"/>
                <a:ea typeface="ＭＳ Ｐゴシック" panose="020B0600070205080204" pitchFamily="34" charset="-128"/>
              </a:rPr>
              <a:t>In that top group of PROPHETS -- grouped as the three writers who addressed only the Northern Kingdom of Israel are these three:</a:t>
            </a:r>
          </a:p>
          <a:p>
            <a:r>
              <a:rPr lang="en-US" altLang="en-US" b="1">
                <a:latin typeface="Times" panose="020F0502020204030204" pitchFamily="34" charset="0"/>
                <a:ea typeface="ＭＳ Ｐゴシック" panose="020B0600070205080204" pitchFamily="34" charset="-128"/>
              </a:rPr>
              <a:t>AMOS, HOSEA, AND JONAH (that one written specifically regarding the city of Nineveh in the far region of Assyria--remember that location on your hand-drawn map?).  These are messages addressed to Israel, the Northern Kingdom, which later ended up in the Diaspora or Dispersion that followed the collapse of the Northern Kingdom.  Those are the only prophecies directed toward the rebellious and evil Northern Kingdom of Israel.  In no way is this a nation of people matching the character of the earlier UNITED Israel –– of the same name –– under the united kingships of Saul, David, and Solomon.  Dates: between 760 and 730 B.C. (if you are interested in historical dating).</a:t>
            </a: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2">
            <a:extLst>
              <a:ext uri="{FF2B5EF4-FFF2-40B4-BE49-F238E27FC236}">
                <a16:creationId xmlns:a16="http://schemas.microsoft.com/office/drawing/2014/main" id="{37E12CBF-C82B-27DE-ECF1-79D47BCECD3E}"/>
              </a:ext>
            </a:extLst>
          </p:cNvPr>
          <p:cNvSpPr>
            <a:spLocks noChangeArrowheads="1" noTextEdit="1"/>
          </p:cNvSpPr>
          <p:nvPr>
            <p:ph type="sldImg"/>
          </p:nvPr>
        </p:nvSpPr>
        <p:spPr>
          <a:solidFill>
            <a:srgbClr val="FFFFFF"/>
          </a:solidFill>
          <a:ln/>
        </p:spPr>
      </p:sp>
      <p:sp>
        <p:nvSpPr>
          <p:cNvPr id="147459" name="Rectangle 3">
            <a:extLst>
              <a:ext uri="{FF2B5EF4-FFF2-40B4-BE49-F238E27FC236}">
                <a16:creationId xmlns:a16="http://schemas.microsoft.com/office/drawing/2014/main" id="{207CD159-B1E3-6D70-B246-CDCFAC1978FB}"/>
              </a:ext>
            </a:extLst>
          </p:cNvPr>
          <p:cNvSpPr>
            <a:spLocks noChangeArrowheads="1"/>
          </p:cNvSpPr>
          <p:nvPr>
            <p:ph type="body" idx="1"/>
          </p:nvPr>
        </p:nvSpPr>
        <p:spPr>
          <a:solidFill>
            <a:srgbClr val="FFFFFF"/>
          </a:solidFill>
          <a:ln>
            <a:solidFill>
              <a:srgbClr val="000000"/>
            </a:solidFill>
          </a:ln>
        </p:spPr>
        <p:txBody>
          <a:bodyPr/>
          <a:lstStyle/>
          <a:p>
            <a:r>
              <a:rPr lang="en-US" altLang="en-US" b="1">
                <a:latin typeface="Times" panose="020F0502020204030204" pitchFamily="34" charset="0"/>
                <a:ea typeface="ＭＳ Ｐゴシック" panose="020B0600070205080204" pitchFamily="34" charset="-128"/>
              </a:rPr>
              <a:t>Now we move down to the remainder of the PROPHETS...each of which is written to the interests of the Southern Kingdom of Judah -- the tribal line through which Messiah will eventually appear "in the fullness of time."</a:t>
            </a:r>
          </a:p>
          <a:p>
            <a:r>
              <a:rPr lang="en-US" altLang="en-US" b="1">
                <a:latin typeface="Times" panose="020F0502020204030204" pitchFamily="34" charset="0"/>
                <a:ea typeface="ＭＳ Ｐゴシック" panose="020B0600070205080204" pitchFamily="34" charset="-128"/>
              </a:rPr>
              <a:t>….First in the chronological order -- broken into its four main sections -- are those addressing Judah in DECLINE.  Four Prophets here: ISAIAH (a MAJOR prophet), along with JOEL, MICAH and OBADIAH with his message specifically to Edom, a people dwelling southeast of Jerusalem and the Dead Sea region.  At this time in history, Judah is sinking rapidly in its life of sin and dissolution.  The Southern Kingdom is truly in a time of national decline.  Timeline: between 830 and 590 B.C..</a:t>
            </a:r>
          </a:p>
          <a:p>
            <a:endParaRPr lang="en-US" altLang="en-US">
              <a:latin typeface="Times" panose="020F0502020204030204" pitchFamily="34" charset="0"/>
              <a:ea typeface="ＭＳ Ｐゴシック" panose="020B0600070205080204" pitchFamily="34" charset="-128"/>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Rectangle 2">
            <a:extLst>
              <a:ext uri="{FF2B5EF4-FFF2-40B4-BE49-F238E27FC236}">
                <a16:creationId xmlns:a16="http://schemas.microsoft.com/office/drawing/2014/main" id="{5554698A-8E1D-794D-D7B1-3ED8288F3A56}"/>
              </a:ext>
            </a:extLst>
          </p:cNvPr>
          <p:cNvSpPr>
            <a:spLocks noChangeArrowheads="1" noTextEdit="1"/>
          </p:cNvSpPr>
          <p:nvPr>
            <p:ph type="sldImg"/>
          </p:nvPr>
        </p:nvSpPr>
        <p:spPr>
          <a:solidFill>
            <a:srgbClr val="FFFFFF"/>
          </a:solidFill>
          <a:ln/>
        </p:spPr>
      </p:sp>
      <p:sp>
        <p:nvSpPr>
          <p:cNvPr id="149507" name="Rectangle 3">
            <a:extLst>
              <a:ext uri="{FF2B5EF4-FFF2-40B4-BE49-F238E27FC236}">
                <a16:creationId xmlns:a16="http://schemas.microsoft.com/office/drawing/2014/main" id="{527032CA-F353-D39D-9752-027E7162168F}"/>
              </a:ext>
            </a:extLst>
          </p:cNvPr>
          <p:cNvSpPr>
            <a:spLocks noChangeArrowheads="1"/>
          </p:cNvSpPr>
          <p:nvPr>
            <p:ph type="body" idx="1"/>
          </p:nvPr>
        </p:nvSpPr>
        <p:spPr>
          <a:solidFill>
            <a:srgbClr val="FFFFFF"/>
          </a:solidFill>
          <a:ln>
            <a:solidFill>
              <a:srgbClr val="000000"/>
            </a:solidFill>
          </a:ln>
        </p:spPr>
        <p:txBody>
          <a:bodyPr/>
          <a:lstStyle/>
          <a:p>
            <a:r>
              <a:rPr lang="en-US" altLang="en-US" b="1">
                <a:latin typeface="Times" panose="020F0502020204030204" pitchFamily="34" charset="0"/>
                <a:ea typeface="ＭＳ Ｐゴシック" panose="020B0600070205080204" pitchFamily="34" charset="-128"/>
              </a:rPr>
              <a:t>Judah continues on her path toward collapse.  As the next group of prophets appears Judah enters a period of national crisis; national disaster and the judgment of God is looming for his Chosen People.  </a:t>
            </a:r>
          </a:p>
          <a:p>
            <a:r>
              <a:rPr lang="en-US" altLang="en-US" b="1">
                <a:latin typeface="Times" panose="020F0502020204030204" pitchFamily="34" charset="0"/>
                <a:ea typeface="ＭＳ Ｐゴシック" panose="020B0600070205080204" pitchFamily="34" charset="-128"/>
              </a:rPr>
              <a:t>////	At this time of JUDAH IN CRISIS we find the one MAJOR PROPHET, JEREMIAH, followed by his LAMENTATIONS over Jerusalem where he writes</a:t>
            </a:r>
            <a:r>
              <a:rPr lang="en-US" altLang="en-US" b="1">
                <a:solidFill>
                  <a:srgbClr val="000000"/>
                </a:solidFill>
                <a:latin typeface="Times" panose="020F0502020204030204" pitchFamily="34" charset="0"/>
                <a:ea typeface="ＭＳ Ｐゴシック" panose="020B0600070205080204" pitchFamily="34" charset="-128"/>
              </a:rPr>
              <a:t> about those horrible events he foresees, pleading with his people to return to God and the ways prescribed by the Mosaic Law for holy living.  Then follow </a:t>
            </a:r>
            <a:r>
              <a:rPr lang="en-US" altLang="en-US" b="1">
                <a:latin typeface="Times" panose="020F0502020204030204" pitchFamily="34" charset="0"/>
                <a:ea typeface="ＭＳ Ｐゴシック" panose="020B0600070205080204" pitchFamily="34" charset="-128"/>
              </a:rPr>
              <a:t>HABAKKAK, NAHUM – with his own letter of denouncement to the people of Nineveh – and ZEPHANIAH, all written between 630 and 600 B.C.</a:t>
            </a: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Rectangle 2">
            <a:extLst>
              <a:ext uri="{FF2B5EF4-FFF2-40B4-BE49-F238E27FC236}">
                <a16:creationId xmlns:a16="http://schemas.microsoft.com/office/drawing/2014/main" id="{1E032E1A-3E82-585A-E39E-C9463D6CD18C}"/>
              </a:ext>
            </a:extLst>
          </p:cNvPr>
          <p:cNvSpPr>
            <a:spLocks noChangeArrowheads="1" noTextEdit="1"/>
          </p:cNvSpPr>
          <p:nvPr>
            <p:ph type="sldImg"/>
          </p:nvPr>
        </p:nvSpPr>
        <p:spPr>
          <a:solidFill>
            <a:srgbClr val="FFFFFF"/>
          </a:solidFill>
          <a:ln/>
        </p:spPr>
      </p:sp>
      <p:sp>
        <p:nvSpPr>
          <p:cNvPr id="151555" name="Rectangle 3">
            <a:extLst>
              <a:ext uri="{FF2B5EF4-FFF2-40B4-BE49-F238E27FC236}">
                <a16:creationId xmlns:a16="http://schemas.microsoft.com/office/drawing/2014/main" id="{C57A34CD-294E-2513-C3BC-9B99ED22FD6D}"/>
              </a:ext>
            </a:extLst>
          </p:cNvPr>
          <p:cNvSpPr>
            <a:spLocks noChangeArrowheads="1"/>
          </p:cNvSpPr>
          <p:nvPr>
            <p:ph type="body" idx="1"/>
          </p:nvPr>
        </p:nvSpPr>
        <p:spPr>
          <a:solidFill>
            <a:srgbClr val="FFFFFF"/>
          </a:solidFill>
          <a:ln>
            <a:solidFill>
              <a:srgbClr val="000000"/>
            </a:solidFill>
          </a:ln>
        </p:spPr>
        <p:txBody>
          <a:bodyPr/>
          <a:lstStyle/>
          <a:p>
            <a:r>
              <a:rPr lang="en-US" altLang="en-US" b="1">
                <a:latin typeface="Times" panose="020F0502020204030204" pitchFamily="34" charset="0"/>
                <a:ea typeface="ＭＳ Ｐゴシック" panose="020B0600070205080204" pitchFamily="34" charset="-128"/>
              </a:rPr>
              <a:t>However…look at the scroll beside his name; it’s another covenant event as we learned in Biblical Bedrock.  Through JEREMIAH, the MAJOR PROPHET, the great NEW COVENANT is announced in Jeremiah's 31st chapter…time frame about 595 B.C.</a:t>
            </a: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2">
            <a:extLst>
              <a:ext uri="{FF2B5EF4-FFF2-40B4-BE49-F238E27FC236}">
                <a16:creationId xmlns:a16="http://schemas.microsoft.com/office/drawing/2014/main" id="{CC182EC4-DDA8-788A-1DFD-BA26DE32BD37}"/>
              </a:ext>
            </a:extLst>
          </p:cNvPr>
          <p:cNvSpPr>
            <a:spLocks noChangeArrowheads="1" noTextEdit="1"/>
          </p:cNvSpPr>
          <p:nvPr>
            <p:ph type="sldImg"/>
          </p:nvPr>
        </p:nvSpPr>
        <p:spPr>
          <a:solidFill>
            <a:srgbClr val="FFFFFF"/>
          </a:solidFill>
          <a:ln/>
        </p:spPr>
      </p:sp>
      <p:sp>
        <p:nvSpPr>
          <p:cNvPr id="153603" name="Rectangle 3">
            <a:extLst>
              <a:ext uri="{FF2B5EF4-FFF2-40B4-BE49-F238E27FC236}">
                <a16:creationId xmlns:a16="http://schemas.microsoft.com/office/drawing/2014/main" id="{A7469F00-6F7C-F7CA-B208-12AADC14D85C}"/>
              </a:ext>
            </a:extLst>
          </p:cNvPr>
          <p:cNvSpPr>
            <a:spLocks noChangeArrowheads="1"/>
          </p:cNvSpPr>
          <p:nvPr>
            <p:ph type="body" idx="1"/>
          </p:nvPr>
        </p:nvSpPr>
        <p:spPr>
          <a:solidFill>
            <a:srgbClr val="FFFFFF"/>
          </a:solidFill>
          <a:ln>
            <a:solidFill>
              <a:srgbClr val="000000"/>
            </a:solidFill>
          </a:ln>
        </p:spPr>
        <p:txBody>
          <a:bodyPr/>
          <a:lstStyle/>
          <a:p>
            <a:r>
              <a:rPr lang="en-US" altLang="en-US" b="1">
                <a:latin typeface="Times" panose="020F0502020204030204" pitchFamily="34" charset="0"/>
                <a:ea typeface="ＭＳ Ｐゴシック" panose="020B0600070205080204" pitchFamily="34" charset="-128"/>
              </a:rPr>
              <a:t>And then the nation collapses.  Nebuchadnezzar invades from Babylon, taking Judah into the well-known Babylonian Exile.  </a:t>
            </a:r>
          </a:p>
          <a:p>
            <a:r>
              <a:rPr lang="en-US" altLang="en-US" b="1">
                <a:latin typeface="Times" panose="020F0502020204030204" pitchFamily="34" charset="0"/>
                <a:ea typeface="ＭＳ Ｐゴシック" panose="020B0600070205080204" pitchFamily="34" charset="-128"/>
              </a:rPr>
              <a:t>Two of the MAJOR PROPHETS mark this period: …the works of EZEKIEL and DANIEL, both writing in Babylon during the Exile. Timeline: about 600 B.C.</a:t>
            </a: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Rectangle 2">
            <a:extLst>
              <a:ext uri="{FF2B5EF4-FFF2-40B4-BE49-F238E27FC236}">
                <a16:creationId xmlns:a16="http://schemas.microsoft.com/office/drawing/2014/main" id="{2C82F408-CD33-AA36-293F-2BDEAE5FD8C8}"/>
              </a:ext>
            </a:extLst>
          </p:cNvPr>
          <p:cNvSpPr>
            <a:spLocks noChangeArrowheads="1" noTextEdit="1"/>
          </p:cNvSpPr>
          <p:nvPr>
            <p:ph type="sldImg"/>
          </p:nvPr>
        </p:nvSpPr>
        <p:spPr>
          <a:solidFill>
            <a:srgbClr val="FFFFFF"/>
          </a:solidFill>
          <a:ln/>
        </p:spPr>
      </p:sp>
      <p:sp>
        <p:nvSpPr>
          <p:cNvPr id="155651" name="Rectangle 3">
            <a:extLst>
              <a:ext uri="{FF2B5EF4-FFF2-40B4-BE49-F238E27FC236}">
                <a16:creationId xmlns:a16="http://schemas.microsoft.com/office/drawing/2014/main" id="{52D19BAC-345D-DA8D-5017-8B11261ECD3C}"/>
              </a:ext>
            </a:extLst>
          </p:cNvPr>
          <p:cNvSpPr>
            <a:spLocks noChangeArrowheads="1"/>
          </p:cNvSpPr>
          <p:nvPr>
            <p:ph type="body" idx="1"/>
          </p:nvPr>
        </p:nvSpPr>
        <p:spPr>
          <a:solidFill>
            <a:srgbClr val="FFFFFF"/>
          </a:solidFill>
          <a:ln>
            <a:solidFill>
              <a:srgbClr val="000000"/>
            </a:solidFill>
          </a:ln>
        </p:spPr>
        <p:txBody>
          <a:bodyPr/>
          <a:lstStyle/>
          <a:p>
            <a:r>
              <a:rPr lang="en-US" altLang="en-US" b="1">
                <a:latin typeface="Times" panose="020F0502020204030204" pitchFamily="34" charset="0"/>
                <a:ea typeface="ＭＳ Ｐゴシック" panose="020B0600070205080204" pitchFamily="34" charset="-128"/>
              </a:rPr>
              <a:t>And finally, the Old Testament prophets end with those connected to </a:t>
            </a:r>
          </a:p>
          <a:p>
            <a:r>
              <a:rPr lang="en-US" altLang="en-US" b="1">
                <a:latin typeface="Times" panose="020F0502020204030204" pitchFamily="34" charset="0"/>
                <a:ea typeface="ＭＳ Ｐゴシック" panose="020B0600070205080204" pitchFamily="34" charset="-128"/>
              </a:rPr>
              <a:t>JUDAH IN RETURN.  They are HAGGAI, ZECHARIAH, and MALACHI.  Time period:  520 to 430 B.C.</a:t>
            </a: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Rectangle 2">
            <a:extLst>
              <a:ext uri="{FF2B5EF4-FFF2-40B4-BE49-F238E27FC236}">
                <a16:creationId xmlns:a16="http://schemas.microsoft.com/office/drawing/2014/main" id="{CD485D78-8598-0120-5E5C-9092F5C7AD5B}"/>
              </a:ext>
            </a:extLst>
          </p:cNvPr>
          <p:cNvSpPr>
            <a:spLocks noChangeArrowheads="1" noTextEdit="1"/>
          </p:cNvSpPr>
          <p:nvPr>
            <p:ph type="sldImg"/>
          </p:nvPr>
        </p:nvSpPr>
        <p:spPr>
          <a:solidFill>
            <a:srgbClr val="FFFFFF"/>
          </a:solidFill>
          <a:ln/>
        </p:spPr>
      </p:sp>
      <p:sp>
        <p:nvSpPr>
          <p:cNvPr id="157699" name="Rectangle 3">
            <a:extLst>
              <a:ext uri="{FF2B5EF4-FFF2-40B4-BE49-F238E27FC236}">
                <a16:creationId xmlns:a16="http://schemas.microsoft.com/office/drawing/2014/main" id="{8AD637D1-07EE-9171-9BF8-C4DF066394E2}"/>
              </a:ext>
            </a:extLst>
          </p:cNvPr>
          <p:cNvSpPr>
            <a:spLocks noChangeArrowheads="1"/>
          </p:cNvSpPr>
          <p:nvPr>
            <p:ph type="body" idx="1"/>
          </p:nvPr>
        </p:nvSpPr>
        <p:spPr>
          <a:solidFill>
            <a:srgbClr val="FFFFFF"/>
          </a:solidFill>
          <a:ln>
            <a:solidFill>
              <a:srgbClr val="000000"/>
            </a:solidFill>
          </a:ln>
        </p:spPr>
        <p:txBody>
          <a:bodyPr/>
          <a:lstStyle/>
          <a:p>
            <a:r>
              <a:rPr lang="en-US" altLang="en-US" b="1">
                <a:latin typeface="Times" panose="020F0502020204030204" pitchFamily="34" charset="0"/>
                <a:ea typeface="ＭＳ Ｐゴシック" panose="020B0600070205080204" pitchFamily="34" charset="-128"/>
              </a:rPr>
              <a:t>So here we have three prophets writing to the Northern Kingdom of Israel...followed by the</a:t>
            </a:r>
          </a:p>
          <a:p>
            <a:r>
              <a:rPr lang="en-US" altLang="en-US" b="1">
                <a:latin typeface="Times" panose="020F0502020204030204" pitchFamily="34" charset="0"/>
                <a:ea typeface="ＭＳ Ｐゴシック" panose="020B0600070205080204" pitchFamily="34" charset="-128"/>
              </a:rPr>
              <a:t>///	14 prophets writing to the Southern Kingdom of Judah.  Notice, again, that all these prophets wrote in that relatively brief period of only four centuries beginning about the time of the national SPLIT or CIVIL WAR after the death of Solomon.</a:t>
            </a:r>
          </a:p>
          <a:p>
            <a:r>
              <a:rPr lang="en-US" altLang="en-US" b="1">
                <a:latin typeface="Times" panose="020F0502020204030204" pitchFamily="34" charset="0"/>
                <a:ea typeface="ＭＳ Ｐゴシック" panose="020B0600070205080204" pitchFamily="34" charset="-128"/>
              </a:rPr>
              <a:t>Also, the Major Prophets actually appear in chronological order in our Bibles—and the Minor Prophets also are roughly in historical order too</a:t>
            </a:r>
            <a:r>
              <a:rPr lang="en-US" altLang="en-US" b="1">
                <a:latin typeface="ヒラギノ明朝 ProN W3" panose="02020300000000000000" pitchFamily="18" charset="-128"/>
                <a:ea typeface="ＭＳ Ｐゴシック" panose="020B0600070205080204" pitchFamily="34" charset="-128"/>
              </a:rPr>
              <a:t/>
            </a:r>
            <a:endParaRPr lang="en-US" altLang="en-US" b="1">
              <a:latin typeface="Times" panose="020F0502020204030204" pitchFamily="34" charset="0"/>
              <a:ea typeface="ＭＳ Ｐゴシック" panose="020B0600070205080204" pitchFamily="34" charset="-128"/>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2">
            <a:extLst>
              <a:ext uri="{FF2B5EF4-FFF2-40B4-BE49-F238E27FC236}">
                <a16:creationId xmlns:a16="http://schemas.microsoft.com/office/drawing/2014/main" id="{B4D7C470-8FFB-3D83-66E9-5C76F3B32560}"/>
              </a:ext>
            </a:extLst>
          </p:cNvPr>
          <p:cNvSpPr>
            <a:spLocks noChangeArrowheads="1" noTextEdit="1"/>
          </p:cNvSpPr>
          <p:nvPr>
            <p:ph type="sldImg"/>
          </p:nvPr>
        </p:nvSpPr>
        <p:spPr>
          <a:solidFill>
            <a:srgbClr val="FFFFFF"/>
          </a:solidFill>
          <a:ln/>
        </p:spPr>
      </p:sp>
      <p:sp>
        <p:nvSpPr>
          <p:cNvPr id="159747" name="Rectangle 3">
            <a:extLst>
              <a:ext uri="{FF2B5EF4-FFF2-40B4-BE49-F238E27FC236}">
                <a16:creationId xmlns:a16="http://schemas.microsoft.com/office/drawing/2014/main" id="{E603AE86-2152-BA47-FD49-AB6A9B1F5B78}"/>
              </a:ext>
            </a:extLst>
          </p:cNvPr>
          <p:cNvSpPr>
            <a:spLocks noChangeArrowheads="1"/>
          </p:cNvSpPr>
          <p:nvPr>
            <p:ph type="body" idx="1"/>
          </p:nvPr>
        </p:nvSpPr>
        <p:spPr>
          <a:solidFill>
            <a:srgbClr val="FFFFFF"/>
          </a:solidFill>
          <a:ln>
            <a:solidFill>
              <a:srgbClr val="000000"/>
            </a:solidFill>
          </a:ln>
        </p:spPr>
        <p:txBody>
          <a:bodyPr/>
          <a:lstStyle/>
          <a:p>
            <a:r>
              <a:rPr lang="en-US" altLang="en-US" b="1">
                <a:latin typeface="Times" panose="020F0502020204030204" pitchFamily="34" charset="0"/>
                <a:ea typeface="ＭＳ Ｐゴシック" panose="020B0600070205080204" pitchFamily="34" charset="-128"/>
              </a:rPr>
              <a:t>Now another tool…helpful in keeping in mind the order of all these strange and exotic names. We call this </a:t>
            </a:r>
          </a:p>
          <a:p>
            <a:r>
              <a:rPr lang="en-US" altLang="en-US" b="1">
                <a:latin typeface="Times" panose="020F0502020204030204" pitchFamily="34" charset="0"/>
                <a:ea typeface="ＭＳ Ｐゴシック" panose="020B0600070205080204" pitchFamily="34" charset="-128"/>
              </a:rPr>
              <a:t>////   UNTANGLING ALL THOSE PROPHETS.</a:t>
            </a: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2">
            <a:extLst>
              <a:ext uri="{FF2B5EF4-FFF2-40B4-BE49-F238E27FC236}">
                <a16:creationId xmlns:a16="http://schemas.microsoft.com/office/drawing/2014/main" id="{3E564E28-B8D0-510F-84DF-8FD0CD1E1830}"/>
              </a:ext>
            </a:extLst>
          </p:cNvPr>
          <p:cNvSpPr>
            <a:spLocks noChangeArrowheads="1" noTextEdit="1"/>
          </p:cNvSpPr>
          <p:nvPr>
            <p:ph type="sldImg"/>
          </p:nvPr>
        </p:nvSpPr>
        <p:spPr>
          <a:solidFill>
            <a:srgbClr val="FFFFFF"/>
          </a:solidFill>
          <a:ln/>
        </p:spPr>
      </p:sp>
      <p:sp>
        <p:nvSpPr>
          <p:cNvPr id="161795" name="Rectangle 3">
            <a:extLst>
              <a:ext uri="{FF2B5EF4-FFF2-40B4-BE49-F238E27FC236}">
                <a16:creationId xmlns:a16="http://schemas.microsoft.com/office/drawing/2014/main" id="{3B132E56-9332-E9CB-D823-918AE1C6124B}"/>
              </a:ext>
            </a:extLst>
          </p:cNvPr>
          <p:cNvSpPr>
            <a:spLocks noChangeArrowheads="1"/>
          </p:cNvSpPr>
          <p:nvPr>
            <p:ph type="body" idx="1"/>
          </p:nvPr>
        </p:nvSpPr>
        <p:spPr>
          <a:solidFill>
            <a:srgbClr val="FFFFFF"/>
          </a:solidFill>
          <a:ln>
            <a:solidFill>
              <a:srgbClr val="000000"/>
            </a:solidFill>
          </a:ln>
        </p:spPr>
        <p:txBody>
          <a:bodyPr/>
          <a:lstStyle/>
          <a:p>
            <a:r>
              <a:rPr lang="en-US" altLang="en-US" b="1">
                <a:latin typeface="Times" panose="020F0502020204030204" pitchFamily="34" charset="0"/>
                <a:ea typeface="ＭＳ Ｐゴシック" panose="020B0600070205080204" pitchFamily="34" charset="-128"/>
              </a:rPr>
              <a:t>Let's begin with the prophecies to THE NORTHERN KINGDOM OF ISRAEL.  Here is a sentence: </a:t>
            </a:r>
          </a:p>
          <a:p>
            <a:r>
              <a:rPr lang="en-US" altLang="en-US" b="1">
                <a:latin typeface="Times" panose="020F0502020204030204" pitchFamily="34" charset="0"/>
                <a:ea typeface="ＭＳ Ｐゴシック" panose="020B0600070205080204" pitchFamily="34" charset="-128"/>
              </a:rPr>
              <a:t>////	"ARABIA HAD JEWELS." The sentence is true, of course.  But the first letters of each word, A-H-J, clue your mind to remember AMOS, HOSEA, and JONAH.  Do you see how the mnemonic works?</a:t>
            </a:r>
          </a:p>
          <a:p>
            <a:endParaRPr lang="en-US" altLang="en-US" b="1">
              <a:latin typeface="Times" panose="020F0502020204030204" pitchFamily="34" charset="0"/>
              <a:ea typeface="ＭＳ Ｐゴシック" panose="020B0600070205080204" pitchFamily="34" charset="-128"/>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2">
            <a:extLst>
              <a:ext uri="{FF2B5EF4-FFF2-40B4-BE49-F238E27FC236}">
                <a16:creationId xmlns:a16="http://schemas.microsoft.com/office/drawing/2014/main" id="{4D345F2F-1DEB-8861-82D6-7A0CC15D600C}"/>
              </a:ext>
            </a:extLst>
          </p:cNvPr>
          <p:cNvSpPr>
            <a:spLocks noChangeArrowheads="1" noTextEdit="1"/>
          </p:cNvSpPr>
          <p:nvPr>
            <p:ph type="sldImg"/>
          </p:nvPr>
        </p:nvSpPr>
        <p:spPr>
          <a:solidFill>
            <a:srgbClr val="FFFFFF"/>
          </a:solidFill>
          <a:ln/>
        </p:spPr>
      </p:sp>
      <p:sp>
        <p:nvSpPr>
          <p:cNvPr id="163843" name="Rectangle 3">
            <a:extLst>
              <a:ext uri="{FF2B5EF4-FFF2-40B4-BE49-F238E27FC236}">
                <a16:creationId xmlns:a16="http://schemas.microsoft.com/office/drawing/2014/main" id="{9BFD1625-9A73-E1A0-431A-1570EF8785FC}"/>
              </a:ext>
            </a:extLst>
          </p:cNvPr>
          <p:cNvSpPr>
            <a:spLocks noChangeArrowheads="1"/>
          </p:cNvSpPr>
          <p:nvPr>
            <p:ph type="body" idx="1"/>
          </p:nvPr>
        </p:nvSpPr>
        <p:spPr>
          <a:solidFill>
            <a:srgbClr val="FFFFFF"/>
          </a:solidFill>
          <a:ln>
            <a:solidFill>
              <a:srgbClr val="000000"/>
            </a:solidFill>
          </a:ln>
        </p:spPr>
        <p:txBody>
          <a:bodyPr/>
          <a:lstStyle/>
          <a:p>
            <a:r>
              <a:rPr lang="en-US" altLang="en-US" b="1">
                <a:latin typeface="Times" panose="020F0502020204030204" pitchFamily="34" charset="0"/>
                <a:ea typeface="ＭＳ Ｐゴシック" panose="020B0600070205080204" pitchFamily="34" charset="-128"/>
              </a:rPr>
              <a:t>Move now to the prophets writing TO JUDAH IN DECLINE.  The sentence:  "ISRAEL JUST MUST OBEY."  And indeed that is a fundamental message that every prophet proposes.  The first letters of each word: I-J-M-O lead us to remember ISAIAH, JOEL, MICAH, and OBADIAH.</a:t>
            </a: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2">
            <a:extLst>
              <a:ext uri="{FF2B5EF4-FFF2-40B4-BE49-F238E27FC236}">
                <a16:creationId xmlns:a16="http://schemas.microsoft.com/office/drawing/2014/main" id="{9CCDF09A-94E6-7F20-2D78-0510E0726230}"/>
              </a:ext>
            </a:extLst>
          </p:cNvPr>
          <p:cNvSpPr>
            <a:spLocks noChangeArrowheads="1" noTextEdit="1"/>
          </p:cNvSpPr>
          <p:nvPr>
            <p:ph type="sldImg"/>
          </p:nvPr>
        </p:nvSpPr>
        <p:spPr>
          <a:solidFill>
            <a:srgbClr val="FFFFFF"/>
          </a:solidFill>
          <a:ln/>
        </p:spPr>
      </p:sp>
      <p:sp>
        <p:nvSpPr>
          <p:cNvPr id="18435" name="Rectangle 3">
            <a:extLst>
              <a:ext uri="{FF2B5EF4-FFF2-40B4-BE49-F238E27FC236}">
                <a16:creationId xmlns:a16="http://schemas.microsoft.com/office/drawing/2014/main" id="{72DD9EF2-0DA9-A603-CE71-8D1936A04207}"/>
              </a:ext>
            </a:extLst>
          </p:cNvPr>
          <p:cNvSpPr>
            <a:spLocks noChangeArrowheads="1"/>
          </p:cNvSpPr>
          <p:nvPr>
            <p:ph type="body" idx="1"/>
          </p:nvPr>
        </p:nvSpPr>
        <p:spPr>
          <a:solidFill>
            <a:srgbClr val="FFFFFF"/>
          </a:solidFill>
          <a:ln>
            <a:solidFill>
              <a:srgbClr val="000000"/>
            </a:solidFill>
          </a:ln>
        </p:spPr>
        <p:txBody>
          <a:bodyPr/>
          <a:lstStyle/>
          <a:p>
            <a:r>
              <a:rPr lang="en-US" altLang="en-US" b="1">
                <a:latin typeface="Times" panose="020F0502020204030204" pitchFamily="34" charset="0"/>
                <a:ea typeface="ＭＳ Ｐゴシック" panose="020B0600070205080204" pitchFamily="34" charset="-128"/>
              </a:rPr>
              <a:t>Now look at the building plan of the book itself.  Our Bible is divided into four traditional sections: the second column, vertically, shows us the first two, arranged in boxes.  The first box is THE LAW.  Directly below that is the second traditional section called HISTORY.</a:t>
            </a: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2">
            <a:extLst>
              <a:ext uri="{FF2B5EF4-FFF2-40B4-BE49-F238E27FC236}">
                <a16:creationId xmlns:a16="http://schemas.microsoft.com/office/drawing/2014/main" id="{AE7A7A79-3EBA-98E0-66DF-092F3C222787}"/>
              </a:ext>
            </a:extLst>
          </p:cNvPr>
          <p:cNvSpPr>
            <a:spLocks noChangeArrowheads="1" noTextEdit="1"/>
          </p:cNvSpPr>
          <p:nvPr>
            <p:ph type="sldImg"/>
          </p:nvPr>
        </p:nvSpPr>
        <p:spPr>
          <a:solidFill>
            <a:srgbClr val="FFFFFF"/>
          </a:solidFill>
          <a:ln/>
        </p:spPr>
      </p:sp>
      <p:sp>
        <p:nvSpPr>
          <p:cNvPr id="165891" name="Rectangle 3">
            <a:extLst>
              <a:ext uri="{FF2B5EF4-FFF2-40B4-BE49-F238E27FC236}">
                <a16:creationId xmlns:a16="http://schemas.microsoft.com/office/drawing/2014/main" id="{5B7990FD-B258-976C-2600-3FDDC28C1A37}"/>
              </a:ext>
            </a:extLst>
          </p:cNvPr>
          <p:cNvSpPr>
            <a:spLocks noChangeArrowheads="1"/>
          </p:cNvSpPr>
          <p:nvPr>
            <p:ph type="body" idx="1"/>
          </p:nvPr>
        </p:nvSpPr>
        <p:spPr>
          <a:solidFill>
            <a:srgbClr val="FFFFFF"/>
          </a:solidFill>
          <a:ln>
            <a:solidFill>
              <a:srgbClr val="000000"/>
            </a:solidFill>
          </a:ln>
        </p:spPr>
        <p:txBody>
          <a:bodyPr/>
          <a:lstStyle/>
          <a:p>
            <a:r>
              <a:rPr lang="en-US" altLang="en-US" b="1">
                <a:latin typeface="Times" panose="020F0502020204030204" pitchFamily="34" charset="0"/>
                <a:ea typeface="ＭＳ Ｐゴシック" panose="020B0600070205080204" pitchFamily="34" charset="-128"/>
              </a:rPr>
              <a:t>Next: TO JUDAH IN CRISIS...and Judah truly was.  What do you think a chaotic city would be like under such circumstances?  Just think about it.So...the sentence: "Jerusalem Literally Had Noisy Zones."  The letters of the words...J-L-H-N-Z...for the prophets JEREMIAH,  LAMENTATIONS, HABAKKUK, NAHUM, and ZEPHANIAH.</a:t>
            </a: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2">
            <a:extLst>
              <a:ext uri="{FF2B5EF4-FFF2-40B4-BE49-F238E27FC236}">
                <a16:creationId xmlns:a16="http://schemas.microsoft.com/office/drawing/2014/main" id="{FEC1441F-48F1-094A-DBF3-C9A5F0BF6695}"/>
              </a:ext>
            </a:extLst>
          </p:cNvPr>
          <p:cNvSpPr>
            <a:spLocks noChangeArrowheads="1" noTextEdit="1"/>
          </p:cNvSpPr>
          <p:nvPr>
            <p:ph type="sldImg"/>
          </p:nvPr>
        </p:nvSpPr>
        <p:spPr>
          <a:solidFill>
            <a:srgbClr val="FFFFFF"/>
          </a:solidFill>
          <a:ln/>
        </p:spPr>
      </p:sp>
      <p:sp>
        <p:nvSpPr>
          <p:cNvPr id="167939" name="Rectangle 3">
            <a:extLst>
              <a:ext uri="{FF2B5EF4-FFF2-40B4-BE49-F238E27FC236}">
                <a16:creationId xmlns:a16="http://schemas.microsoft.com/office/drawing/2014/main" id="{9437AE22-65A2-439F-A360-BA01CDB2EA21}"/>
              </a:ext>
            </a:extLst>
          </p:cNvPr>
          <p:cNvSpPr>
            <a:spLocks noChangeArrowheads="1"/>
          </p:cNvSpPr>
          <p:nvPr>
            <p:ph type="body" idx="1"/>
          </p:nvPr>
        </p:nvSpPr>
        <p:spPr>
          <a:solidFill>
            <a:srgbClr val="FFFFFF"/>
          </a:solidFill>
          <a:ln>
            <a:solidFill>
              <a:srgbClr val="000000"/>
            </a:solidFill>
          </a:ln>
        </p:spPr>
        <p:txBody>
          <a:bodyPr/>
          <a:lstStyle/>
          <a:p>
            <a:r>
              <a:rPr lang="en-US" altLang="en-US" b="1">
                <a:latin typeface="Times" panose="020F0502020204030204" pitchFamily="34" charset="0"/>
                <a:ea typeface="ＭＳ Ｐゴシック" panose="020B0600070205080204" pitchFamily="34" charset="-128"/>
              </a:rPr>
              <a:t>JUDAH then goes INTO CAPTIVITY.  Only two writers here; and we know that Judah will eventually return…</a:t>
            </a:r>
          </a:p>
          <a:p>
            <a:r>
              <a:rPr lang="en-US" altLang="en-US" b="1">
                <a:latin typeface="Times" panose="020F0502020204030204" pitchFamily="34" charset="0"/>
                <a:ea typeface="ＭＳ Ｐゴシック" panose="020B0600070205080204" pitchFamily="34" charset="-128"/>
              </a:rPr>
              <a:t>////	…. so the sentence: "ESCAPE DAWNED."  E-D for the two great prophets, EZEKIEL and DANIEL.</a:t>
            </a: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Rectangle 2">
            <a:extLst>
              <a:ext uri="{FF2B5EF4-FFF2-40B4-BE49-F238E27FC236}">
                <a16:creationId xmlns:a16="http://schemas.microsoft.com/office/drawing/2014/main" id="{B551D31F-465F-63E5-8A9C-1F0105900134}"/>
              </a:ext>
            </a:extLst>
          </p:cNvPr>
          <p:cNvSpPr>
            <a:spLocks noChangeArrowheads="1" noTextEdit="1"/>
          </p:cNvSpPr>
          <p:nvPr>
            <p:ph type="sldImg"/>
          </p:nvPr>
        </p:nvSpPr>
        <p:spPr>
          <a:solidFill>
            <a:srgbClr val="FFFFFF"/>
          </a:solidFill>
          <a:ln/>
        </p:spPr>
      </p:sp>
      <p:sp>
        <p:nvSpPr>
          <p:cNvPr id="169987" name="Rectangle 3">
            <a:extLst>
              <a:ext uri="{FF2B5EF4-FFF2-40B4-BE49-F238E27FC236}">
                <a16:creationId xmlns:a16="http://schemas.microsoft.com/office/drawing/2014/main" id="{2927A849-D5D2-E2C8-ECBA-5217A0EC6F05}"/>
              </a:ext>
            </a:extLst>
          </p:cNvPr>
          <p:cNvSpPr>
            <a:spLocks noChangeArrowheads="1"/>
          </p:cNvSpPr>
          <p:nvPr>
            <p:ph type="body" idx="1"/>
          </p:nvPr>
        </p:nvSpPr>
        <p:spPr>
          <a:solidFill>
            <a:srgbClr val="FFFFFF"/>
          </a:solidFill>
          <a:ln>
            <a:solidFill>
              <a:srgbClr val="000000"/>
            </a:solidFill>
          </a:ln>
        </p:spPr>
        <p:txBody>
          <a:bodyPr/>
          <a:lstStyle/>
          <a:p>
            <a:r>
              <a:rPr lang="en-US" altLang="en-US" b="1">
                <a:latin typeface="Times" panose="020F0502020204030204" pitchFamily="34" charset="0"/>
                <a:ea typeface="ＭＳ Ｐゴシック" panose="020B0600070205080204" pitchFamily="34" charset="-128"/>
              </a:rPr>
              <a:t>And finally...TO JUDAH IN RETURN...although many people know the three final books of the Old Testament anyway --- this short phrase might help…</a:t>
            </a:r>
          </a:p>
          <a:p>
            <a:r>
              <a:rPr lang="en-US" altLang="en-US" b="1">
                <a:latin typeface="Times" panose="020F0502020204030204" pitchFamily="34" charset="0"/>
                <a:ea typeface="ＭＳ Ｐゴシック" panose="020B0600070205080204" pitchFamily="34" charset="-128"/>
              </a:rPr>
              <a:t>…."HEAVEN’S ZEALOUS MEN."  H-Z-M... standing for HAGGAI, ZECHARIAH and MALACHI</a:t>
            </a: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2">
            <a:extLst>
              <a:ext uri="{FF2B5EF4-FFF2-40B4-BE49-F238E27FC236}">
                <a16:creationId xmlns:a16="http://schemas.microsoft.com/office/drawing/2014/main" id="{78889975-12F0-B81B-FEAF-4AC9005E8815}"/>
              </a:ext>
            </a:extLst>
          </p:cNvPr>
          <p:cNvSpPr>
            <a:spLocks noChangeArrowheads="1" noTextEdit="1"/>
          </p:cNvSpPr>
          <p:nvPr>
            <p:ph type="sldImg"/>
          </p:nvPr>
        </p:nvSpPr>
        <p:spPr>
          <a:solidFill>
            <a:srgbClr val="FFFFFF"/>
          </a:solidFill>
          <a:ln/>
        </p:spPr>
      </p:sp>
      <p:sp>
        <p:nvSpPr>
          <p:cNvPr id="172035" name="Rectangle 3">
            <a:extLst>
              <a:ext uri="{FF2B5EF4-FFF2-40B4-BE49-F238E27FC236}">
                <a16:creationId xmlns:a16="http://schemas.microsoft.com/office/drawing/2014/main" id="{357BB498-7E12-CBD4-4E36-FC87BA92DC98}"/>
              </a:ext>
            </a:extLst>
          </p:cNvPr>
          <p:cNvSpPr>
            <a:spLocks noChangeArrowheads="1"/>
          </p:cNvSpPr>
          <p:nvPr>
            <p:ph type="body" idx="1"/>
          </p:nvPr>
        </p:nvSpPr>
        <p:spPr>
          <a:solidFill>
            <a:srgbClr val="FFFFFF"/>
          </a:solidFill>
          <a:ln>
            <a:solidFill>
              <a:srgbClr val="000000"/>
            </a:solidFill>
          </a:ln>
        </p:spPr>
        <p:txBody>
          <a:bodyPr/>
          <a:lstStyle/>
          <a:p>
            <a:r>
              <a:rPr lang="en-US" altLang="en-US" b="1">
                <a:latin typeface="Times" panose="020F0502020204030204" pitchFamily="34" charset="0"/>
                <a:ea typeface="ＭＳ Ｐゴシック" panose="020B0600070205080204" pitchFamily="34" charset="-128"/>
              </a:rPr>
              <a:t>And so…the prophets are untangled by using another set of mental tools…tools that – when learned and exercised – open up the meaning and the order of the prophets in a new and insightful way…tied to history…woven into reason…and interconnected in the great Biblical drama and its time line.</a:t>
            </a: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2">
            <a:extLst>
              <a:ext uri="{FF2B5EF4-FFF2-40B4-BE49-F238E27FC236}">
                <a16:creationId xmlns:a16="http://schemas.microsoft.com/office/drawing/2014/main" id="{0F9A3CA4-C702-8A3E-1973-0CFBAD5F61B5}"/>
              </a:ext>
            </a:extLst>
          </p:cNvPr>
          <p:cNvSpPr>
            <a:spLocks noChangeArrowheads="1" noTextEdit="1"/>
          </p:cNvSpPr>
          <p:nvPr>
            <p:ph type="sldImg"/>
          </p:nvPr>
        </p:nvSpPr>
        <p:spPr>
          <a:solidFill>
            <a:srgbClr val="FFFFFF"/>
          </a:solidFill>
          <a:ln/>
        </p:spPr>
      </p:sp>
      <p:sp>
        <p:nvSpPr>
          <p:cNvPr id="174083" name="Rectangle 3">
            <a:extLst>
              <a:ext uri="{FF2B5EF4-FFF2-40B4-BE49-F238E27FC236}">
                <a16:creationId xmlns:a16="http://schemas.microsoft.com/office/drawing/2014/main" id="{CE661411-B600-F627-D5AA-3C457F568E6E}"/>
              </a:ext>
            </a:extLst>
          </p:cNvPr>
          <p:cNvSpPr>
            <a:spLocks noChangeArrowheads="1"/>
          </p:cNvSpPr>
          <p:nvPr>
            <p:ph type="body" idx="1"/>
          </p:nvPr>
        </p:nvSpPr>
        <p:spPr>
          <a:solidFill>
            <a:srgbClr val="FFFFFF"/>
          </a:solidFill>
          <a:ln>
            <a:solidFill>
              <a:srgbClr val="000000"/>
            </a:solidFill>
          </a:ln>
        </p:spPr>
        <p:txBody>
          <a:bodyPr/>
          <a:lstStyle/>
          <a:p>
            <a:r>
              <a:rPr lang="en-US" altLang="en-US" b="1">
                <a:latin typeface="Times" panose="020F0502020204030204" pitchFamily="34" charset="0"/>
                <a:ea typeface="ＭＳ Ｐゴシック" panose="020B0600070205080204" pitchFamily="34" charset="-128"/>
              </a:rPr>
              <a:t>And that finishes the entire collection of the Old Testament prophets, rearranged in a way that links each one to the historic events that give great meaning and nuance to the message of each ageless speaker and writer.</a:t>
            </a:r>
          </a:p>
          <a:p>
            <a:r>
              <a:rPr lang="en-US" altLang="en-US" b="1">
                <a:latin typeface="Times" panose="020F0502020204030204" pitchFamily="34" charset="0"/>
                <a:ea typeface="ＭＳ Ｐゴシック" panose="020B0600070205080204" pitchFamily="34" charset="-128"/>
              </a:rPr>
              <a:t>////	3 books to the Northern Kingdom, Israel,   </a:t>
            </a:r>
          </a:p>
          <a:p>
            <a:r>
              <a:rPr lang="en-US" altLang="en-US" b="1">
                <a:latin typeface="Times" panose="020F0502020204030204" pitchFamily="34" charset="0"/>
                <a:ea typeface="ＭＳ Ｐゴシック" panose="020B0600070205080204" pitchFamily="34" charset="-128"/>
              </a:rPr>
              <a:t>////	14 books to the Southern Kingdom, Judah.</a:t>
            </a: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Rectangle 2">
            <a:extLst>
              <a:ext uri="{FF2B5EF4-FFF2-40B4-BE49-F238E27FC236}">
                <a16:creationId xmlns:a16="http://schemas.microsoft.com/office/drawing/2014/main" id="{7C606E30-52E5-1AFB-B5C4-A93F508CA10E}"/>
              </a:ext>
            </a:extLst>
          </p:cNvPr>
          <p:cNvSpPr>
            <a:spLocks noChangeArrowheads="1" noTextEdit="1"/>
          </p:cNvSpPr>
          <p:nvPr>
            <p:ph type="sldImg"/>
          </p:nvPr>
        </p:nvSpPr>
        <p:spPr>
          <a:ln/>
        </p:spPr>
      </p:sp>
      <p:sp>
        <p:nvSpPr>
          <p:cNvPr id="176131" name="Rectangle 3">
            <a:extLst>
              <a:ext uri="{FF2B5EF4-FFF2-40B4-BE49-F238E27FC236}">
                <a16:creationId xmlns:a16="http://schemas.microsoft.com/office/drawing/2014/main" id="{AB83ECDF-7CF9-6772-F2D2-3B72E5F1CE0E}"/>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latin typeface="Times" panose="020F0502020204030204" pitchFamily="34" charset="0"/>
                <a:ea typeface="ＭＳ Ｐゴシック" panose="020B0600070205080204" pitchFamily="34" charset="-128"/>
              </a:rPr>
              <a:t>So...there is our Old Testament, its 39 books, with a completed Study Help #34.  </a:t>
            </a:r>
          </a:p>
          <a:p>
            <a:r>
              <a:rPr lang="en-US" altLang="en-US" b="1">
                <a:latin typeface="Times" panose="020F0502020204030204" pitchFamily="34" charset="0"/>
                <a:ea typeface="ＭＳ Ｐゴシック" panose="020B0600070205080204" pitchFamily="34" charset="-128"/>
              </a:rPr>
              <a:t>////	It’s total timeline ranging from all time before Abraham up through 430 B.C.</a:t>
            </a:r>
          </a:p>
          <a:p>
            <a:r>
              <a:rPr lang="en-US" altLang="en-US" b="1">
                <a:latin typeface="Times" panose="020F0502020204030204" pitchFamily="34" charset="0"/>
                <a:ea typeface="ＭＳ Ｐゴシック" panose="020B0600070205080204" pitchFamily="34" charset="-128"/>
              </a:rPr>
              <a:t>////	ORGANIZED, rearranged somewhat, but presented in a </a:t>
            </a:r>
          </a:p>
          <a:p>
            <a:r>
              <a:rPr lang="en-US" altLang="en-US" b="1">
                <a:latin typeface="Times" panose="020F0502020204030204" pitchFamily="34" charset="0"/>
                <a:ea typeface="ＭＳ Ｐゴシック" panose="020B0600070205080204" pitchFamily="34" charset="-128"/>
              </a:rPr>
              <a:t>////	</a:t>
            </a:r>
            <a:r>
              <a:rPr lang="en-US" altLang="en-US" b="1" u="sng">
                <a:latin typeface="Times" panose="020F0502020204030204" pitchFamily="34" charset="0"/>
                <a:ea typeface="ＭＳ Ｐゴシック" panose="020B0600070205080204" pitchFamily="34" charset="-128"/>
              </a:rPr>
              <a:t>chronological</a:t>
            </a:r>
            <a:r>
              <a:rPr lang="en-US" altLang="en-US" b="1">
                <a:latin typeface="Times" panose="020F0502020204030204" pitchFamily="34" charset="0"/>
                <a:ea typeface="ＭＳ Ｐゴシック" panose="020B0600070205080204" pitchFamily="34" charset="-128"/>
              </a:rPr>
              <a:t> manner that gives greater clarity to each one...</a:t>
            </a:r>
          </a:p>
          <a:p>
            <a:r>
              <a:rPr lang="en-US" altLang="en-US" b="1">
                <a:latin typeface="Times" panose="020F0502020204030204" pitchFamily="34" charset="0"/>
                <a:ea typeface="ＭＳ Ｐゴシック" panose="020B0600070205080204" pitchFamily="34" charset="-128"/>
              </a:rPr>
              <a:t>////	especially the </a:t>
            </a:r>
            <a:r>
              <a:rPr lang="en-US" altLang="en-US" b="1" u="sng">
                <a:latin typeface="Times" panose="020F0502020204030204" pitchFamily="34" charset="0"/>
                <a:ea typeface="ＭＳ Ｐゴシック" panose="020B0600070205080204" pitchFamily="34" charset="-128"/>
              </a:rPr>
              <a:t>reason</a:t>
            </a:r>
            <a:r>
              <a:rPr lang="en-US" altLang="en-US" b="1">
                <a:latin typeface="Times" panose="020F0502020204030204" pitchFamily="34" charset="0"/>
                <a:ea typeface="ＭＳ Ｐゴシック" panose="020B0600070205080204" pitchFamily="34" charset="-128"/>
              </a:rPr>
              <a:t> for each book, </a:t>
            </a:r>
          </a:p>
          <a:p>
            <a:r>
              <a:rPr lang="en-US" altLang="en-US" b="1">
                <a:latin typeface="Times" panose="020F0502020204030204" pitchFamily="34" charset="0"/>
                <a:ea typeface="ＭＳ Ｐゴシック" panose="020B0600070205080204" pitchFamily="34" charset="-128"/>
              </a:rPr>
              <a:t>////	some </a:t>
            </a:r>
            <a:r>
              <a:rPr lang="en-US" altLang="en-US" b="1" u="sng">
                <a:latin typeface="Times" panose="020F0502020204030204" pitchFamily="34" charset="0"/>
                <a:ea typeface="ＭＳ Ｐゴシック" panose="020B0600070205080204" pitchFamily="34" charset="-128"/>
              </a:rPr>
              <a:t>connecting</a:t>
            </a:r>
            <a:r>
              <a:rPr lang="en-US" altLang="en-US" b="1">
                <a:latin typeface="Times" panose="020F0502020204030204" pitchFamily="34" charset="0"/>
                <a:ea typeface="ＭＳ Ｐゴシック" panose="020B0600070205080204" pitchFamily="34" charset="-128"/>
              </a:rPr>
              <a:t> circumstances surrounding each writing, and perhaps most importantly, </a:t>
            </a:r>
          </a:p>
          <a:p>
            <a:r>
              <a:rPr lang="en-US" altLang="en-US" b="1">
                <a:latin typeface="Times" panose="020F0502020204030204" pitchFamily="34" charset="0"/>
                <a:ea typeface="ＭＳ Ｐゴシック" panose="020B0600070205080204" pitchFamily="34" charset="-128"/>
              </a:rPr>
              <a:t>////	making each one more mentally </a:t>
            </a:r>
            <a:r>
              <a:rPr lang="en-US" altLang="en-US" b="1" u="sng">
                <a:latin typeface="Times" panose="020F0502020204030204" pitchFamily="34" charset="0"/>
                <a:ea typeface="ＭＳ Ｐゴシック" panose="020B0600070205080204" pitchFamily="34" charset="-128"/>
              </a:rPr>
              <a:t>accessible</a:t>
            </a:r>
            <a:r>
              <a:rPr lang="en-US" altLang="en-US" b="1">
                <a:latin typeface="Times" panose="020F0502020204030204" pitchFamily="34" charset="0"/>
                <a:ea typeface="ＭＳ Ｐゴシック" panose="020B0600070205080204" pitchFamily="34" charset="-128"/>
              </a:rPr>
              <a:t> to every Bible reader.  And this foundational factor in Biblical understanding...</a:t>
            </a:r>
          </a:p>
          <a:p>
            <a:r>
              <a:rPr lang="en-US" altLang="en-US" b="1">
                <a:latin typeface="Times" panose="020F0502020204030204" pitchFamily="34" charset="0"/>
                <a:ea typeface="ＭＳ Ｐゴシック" panose="020B0600070205080204" pitchFamily="34" charset="-128"/>
              </a:rPr>
              <a:t>////	we have added a measure of </a:t>
            </a:r>
            <a:r>
              <a:rPr lang="en-US" altLang="en-US" b="1" u="sng">
                <a:latin typeface="Times" panose="020F0502020204030204" pitchFamily="34" charset="0"/>
                <a:ea typeface="ＭＳ Ｐゴシック" panose="020B0600070205080204" pitchFamily="34" charset="-128"/>
              </a:rPr>
              <a:t>CONTEXT</a:t>
            </a:r>
            <a:r>
              <a:rPr lang="en-US" altLang="en-US" b="1">
                <a:latin typeface="Times" panose="020F0502020204030204" pitchFamily="34" charset="0"/>
                <a:ea typeface="ＭＳ Ｐゴシック" panose="020B0600070205080204" pitchFamily="34" charset="-128"/>
              </a:rPr>
              <a:t> to each book handed down to us.</a:t>
            </a:r>
          </a:p>
          <a:p>
            <a:r>
              <a:rPr lang="en-US" altLang="en-US" b="1">
                <a:latin typeface="Times" panose="020F0502020204030204" pitchFamily="34" charset="0"/>
                <a:ea typeface="ＭＳ Ｐゴシック" panose="020B0600070205080204" pitchFamily="34" charset="-128"/>
              </a:rPr>
              <a:t>	NEXT…we’ll turn to the New Testament…drawing around it a reasonable structure along with the dramatic story line of Scripture, the life of Our Lord, and the development of the Early Church…all leading directly to our own day and our commitment to the Great Commission.</a:t>
            </a: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2">
            <a:extLst>
              <a:ext uri="{FF2B5EF4-FFF2-40B4-BE49-F238E27FC236}">
                <a16:creationId xmlns:a16="http://schemas.microsoft.com/office/drawing/2014/main" id="{3D2BFA52-9408-F7F0-482B-DE5263D43E9C}"/>
              </a:ext>
            </a:extLst>
          </p:cNvPr>
          <p:cNvSpPr>
            <a:spLocks noChangeArrowheads="1" noTextEdit="1"/>
          </p:cNvSpPr>
          <p:nvPr>
            <p:ph type="sldImg"/>
          </p:nvPr>
        </p:nvSpPr>
        <p:spPr>
          <a:solidFill>
            <a:srgbClr val="FFFFFF"/>
          </a:solidFill>
          <a:ln/>
        </p:spPr>
      </p:sp>
      <p:sp>
        <p:nvSpPr>
          <p:cNvPr id="20483" name="Rectangle 3">
            <a:extLst>
              <a:ext uri="{FF2B5EF4-FFF2-40B4-BE49-F238E27FC236}">
                <a16:creationId xmlns:a16="http://schemas.microsoft.com/office/drawing/2014/main" id="{85476D27-EDCE-EEF0-25F8-A26FAE4E0365}"/>
              </a:ext>
            </a:extLst>
          </p:cNvPr>
          <p:cNvSpPr>
            <a:spLocks noChangeArrowheads="1"/>
          </p:cNvSpPr>
          <p:nvPr>
            <p:ph type="body" idx="1"/>
          </p:nvPr>
        </p:nvSpPr>
        <p:spPr>
          <a:solidFill>
            <a:srgbClr val="FFFFFF"/>
          </a:solidFill>
          <a:ln>
            <a:solidFill>
              <a:srgbClr val="000000"/>
            </a:solidFill>
          </a:ln>
        </p:spPr>
        <p:txBody>
          <a:bodyPr/>
          <a:lstStyle/>
          <a:p>
            <a:r>
              <a:rPr lang="en-US" altLang="en-US" b="1">
                <a:latin typeface="Times" panose="020F0502020204030204" pitchFamily="34" charset="0"/>
                <a:ea typeface="ＭＳ Ｐゴシック" panose="020B0600070205080204" pitchFamily="34" charset="-128"/>
              </a:rPr>
              <a:t>Now the remaining two sections of the Old Testament, the third column: in the top box: POETRY, and below that, THE PROPHETS.  So the complete Old Testament is presented in its traditional four sections…although, through the centuries, others have divided it in somewhat different ways…depending on their own religious traditions.  However, these divisions are widely held around the world.</a:t>
            </a: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754063" y="2414588"/>
            <a:ext cx="8550275" cy="1665287"/>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508125" y="4403725"/>
            <a:ext cx="7042150" cy="198755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177956356"/>
      </p:ext>
    </p:extLst>
  </p:cSld>
  <p:clrMapOvr>
    <a:masterClrMapping/>
  </p:clrMapOvr>
  <p:transition spd="med">
    <p:fade/>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503238" y="311150"/>
            <a:ext cx="9051925" cy="12954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503238" y="1812925"/>
            <a:ext cx="9051925" cy="5130800"/>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7070972"/>
      </p:ext>
    </p:extLst>
  </p:cSld>
  <p:clrMapOvr>
    <a:masterClrMapping/>
  </p:clrMapOvr>
  <p:transition spd="med">
    <p:fade/>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292975" y="311150"/>
            <a:ext cx="2262188" cy="663257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503238" y="311150"/>
            <a:ext cx="6637337" cy="663257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07946847"/>
      </p:ext>
    </p:extLst>
  </p:cSld>
  <p:clrMapOvr>
    <a:masterClrMapping/>
  </p:clrMapOvr>
  <p:transition spd="med">
    <p:fade/>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03238" y="311150"/>
            <a:ext cx="9051925" cy="12954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503238" y="1812925"/>
            <a:ext cx="9051925" cy="5130800"/>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9325311"/>
      </p:ext>
    </p:extLst>
  </p:cSld>
  <p:clrMapOvr>
    <a:masterClrMapping/>
  </p:clrMapOvr>
  <p:transition spd="med">
    <p:fade/>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95338" y="4994275"/>
            <a:ext cx="8548687" cy="1544638"/>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95338" y="3294063"/>
            <a:ext cx="8548687" cy="1700212"/>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695305354"/>
      </p:ext>
    </p:extLst>
  </p:cSld>
  <p:clrMapOvr>
    <a:masterClrMapping/>
  </p:clrMapOvr>
  <p:transition spd="med">
    <p:fade/>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503238" y="311150"/>
            <a:ext cx="9051925" cy="12954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503238" y="1812925"/>
            <a:ext cx="4449762" cy="5130800"/>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05400" y="1812925"/>
            <a:ext cx="4449763" cy="5130800"/>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05796754"/>
      </p:ext>
    </p:extLst>
  </p:cSld>
  <p:clrMapOvr>
    <a:masterClrMapping/>
  </p:clrMapOvr>
  <p:transition spd="med">
    <p:fade/>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03238" y="311150"/>
            <a:ext cx="9051925" cy="12954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503238" y="1739900"/>
            <a:ext cx="4443412" cy="725488"/>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503238" y="2465388"/>
            <a:ext cx="4443412" cy="4478337"/>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5110163" y="1739900"/>
            <a:ext cx="4445000" cy="725488"/>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5110163" y="2465388"/>
            <a:ext cx="4445000" cy="4478337"/>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85877370"/>
      </p:ext>
    </p:extLst>
  </p:cSld>
  <p:clrMapOvr>
    <a:masterClrMapping/>
  </p:clrMapOvr>
  <p:transition spd="med">
    <p:fade/>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503238" y="311150"/>
            <a:ext cx="9051925" cy="12954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398009115"/>
      </p:ext>
    </p:extLst>
  </p:cSld>
  <p:clrMapOvr>
    <a:masterClrMapping/>
  </p:clrMapOvr>
  <p:transition spd="med">
    <p:fade/>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41669530"/>
      </p:ext>
    </p:extLst>
  </p:cSld>
  <p:clrMapOvr>
    <a:masterClrMapping/>
  </p:clrMapOvr>
  <p:transition spd="med">
    <p:fade/>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03238" y="309563"/>
            <a:ext cx="3308350" cy="1317625"/>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932238" y="309563"/>
            <a:ext cx="5622925" cy="6634162"/>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503238" y="1627188"/>
            <a:ext cx="3308350" cy="5316537"/>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963457369"/>
      </p:ext>
    </p:extLst>
  </p:cSld>
  <p:clrMapOvr>
    <a:masterClrMapping/>
  </p:clrMapOvr>
  <p:transition spd="med">
    <p:fade/>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971675" y="5440363"/>
            <a:ext cx="6035675" cy="642937"/>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971675" y="693738"/>
            <a:ext cx="6035675" cy="4664075"/>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971675" y="6083300"/>
            <a:ext cx="6035675" cy="911225"/>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361155928"/>
      </p:ext>
    </p:extLst>
  </p:cSld>
  <p:clrMapOvr>
    <a:masterClrMapping/>
  </p:clrMapOvr>
  <p:transition spd="med">
    <p:fade/>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17">
            <a:extLst>
              <a:ext uri="{FF2B5EF4-FFF2-40B4-BE49-F238E27FC236}">
                <a16:creationId xmlns:a16="http://schemas.microsoft.com/office/drawing/2014/main" id="{3CD68D0E-FA22-4664-D9C3-DC78ED3FE389}"/>
              </a:ext>
            </a:extLst>
          </p:cNvPr>
          <p:cNvGrpSpPr>
            <a:grpSpLocks/>
          </p:cNvGrpSpPr>
          <p:nvPr/>
        </p:nvGrpSpPr>
        <p:grpSpPr bwMode="auto">
          <a:xfrm>
            <a:off x="0" y="-9525"/>
            <a:ext cx="10058400" cy="7781925"/>
            <a:chOff x="0" y="-6"/>
            <a:chExt cx="6336" cy="4902"/>
          </a:xfrm>
        </p:grpSpPr>
        <p:sp>
          <p:nvSpPr>
            <p:cNvPr id="1030" name="Rectangle 5">
              <a:extLst>
                <a:ext uri="{FF2B5EF4-FFF2-40B4-BE49-F238E27FC236}">
                  <a16:creationId xmlns:a16="http://schemas.microsoft.com/office/drawing/2014/main" id="{CF3EB169-22EB-1E96-7BA7-EC3040A58B50}"/>
                </a:ext>
              </a:extLst>
            </p:cNvPr>
            <p:cNvSpPr>
              <a:spLocks noChangeArrowheads="1"/>
            </p:cNvSpPr>
            <p:nvPr/>
          </p:nvSpPr>
          <p:spPr bwMode="auto">
            <a:xfrm>
              <a:off x="0" y="0"/>
              <a:ext cx="783" cy="4896"/>
            </a:xfrm>
            <a:prstGeom prst="rect">
              <a:avLst/>
            </a:prstGeom>
            <a:gradFill rotWithShape="0">
              <a:gsLst>
                <a:gs pos="0">
                  <a:srgbClr val="3399FF"/>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742950" indent="-285750"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031" name="Rectangle 6">
              <a:extLst>
                <a:ext uri="{FF2B5EF4-FFF2-40B4-BE49-F238E27FC236}">
                  <a16:creationId xmlns:a16="http://schemas.microsoft.com/office/drawing/2014/main" id="{447FDF38-7857-5F51-3E1A-A8DF724EFE36}"/>
                </a:ext>
              </a:extLst>
            </p:cNvPr>
            <p:cNvSpPr>
              <a:spLocks noChangeArrowheads="1"/>
            </p:cNvSpPr>
            <p:nvPr/>
          </p:nvSpPr>
          <p:spPr bwMode="auto">
            <a:xfrm>
              <a:off x="5410" y="0"/>
              <a:ext cx="926" cy="4896"/>
            </a:xfrm>
            <a:prstGeom prst="rect">
              <a:avLst/>
            </a:prstGeom>
            <a:gradFill rotWithShape="0">
              <a:gsLst>
                <a:gs pos="0">
                  <a:srgbClr val="FFFFFF"/>
                </a:gs>
                <a:gs pos="100000">
                  <a:srgbClr val="3399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742950" indent="-285750"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032" name="Rectangle 7">
              <a:extLst>
                <a:ext uri="{FF2B5EF4-FFF2-40B4-BE49-F238E27FC236}">
                  <a16:creationId xmlns:a16="http://schemas.microsoft.com/office/drawing/2014/main" id="{C8F96C36-B29A-249F-835A-95E6DFDB6FC1}"/>
                </a:ext>
              </a:extLst>
            </p:cNvPr>
            <p:cNvSpPr>
              <a:spLocks noChangeArrowheads="1"/>
            </p:cNvSpPr>
            <p:nvPr userDrawn="1"/>
          </p:nvSpPr>
          <p:spPr bwMode="auto">
            <a:xfrm>
              <a:off x="222" y="-6"/>
              <a:ext cx="783" cy="4896"/>
            </a:xfrm>
            <a:prstGeom prst="rect">
              <a:avLst/>
            </a:prstGeom>
            <a:gradFill rotWithShape="0">
              <a:gsLst>
                <a:gs pos="0">
                  <a:srgbClr val="3399FF"/>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742950" indent="-285750"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033" name="Rectangle 8">
              <a:extLst>
                <a:ext uri="{FF2B5EF4-FFF2-40B4-BE49-F238E27FC236}">
                  <a16:creationId xmlns:a16="http://schemas.microsoft.com/office/drawing/2014/main" id="{96901B2F-E1F5-9EC4-F932-50730A829590}"/>
                </a:ext>
              </a:extLst>
            </p:cNvPr>
            <p:cNvSpPr>
              <a:spLocks noChangeArrowheads="1"/>
            </p:cNvSpPr>
            <p:nvPr userDrawn="1"/>
          </p:nvSpPr>
          <p:spPr bwMode="auto">
            <a:xfrm>
              <a:off x="471" y="-6"/>
              <a:ext cx="783" cy="4896"/>
            </a:xfrm>
            <a:prstGeom prst="rect">
              <a:avLst/>
            </a:prstGeom>
            <a:gradFill rotWithShape="0">
              <a:gsLst>
                <a:gs pos="0">
                  <a:srgbClr val="3399FF"/>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742950" indent="-285750"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034" name="Rectangle 9">
              <a:extLst>
                <a:ext uri="{FF2B5EF4-FFF2-40B4-BE49-F238E27FC236}">
                  <a16:creationId xmlns:a16="http://schemas.microsoft.com/office/drawing/2014/main" id="{F915D69C-0717-74DE-DC14-29F873B67CB5}"/>
                </a:ext>
              </a:extLst>
            </p:cNvPr>
            <p:cNvSpPr>
              <a:spLocks noChangeArrowheads="1"/>
            </p:cNvSpPr>
            <p:nvPr userDrawn="1"/>
          </p:nvSpPr>
          <p:spPr bwMode="auto">
            <a:xfrm>
              <a:off x="5205" y="-6"/>
              <a:ext cx="926" cy="4896"/>
            </a:xfrm>
            <a:prstGeom prst="rect">
              <a:avLst/>
            </a:prstGeom>
            <a:gradFill rotWithShape="0">
              <a:gsLst>
                <a:gs pos="0">
                  <a:srgbClr val="FFFFFF"/>
                </a:gs>
                <a:gs pos="100000">
                  <a:srgbClr val="3399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742950" indent="-285750"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035" name="Rectangle 10">
              <a:extLst>
                <a:ext uri="{FF2B5EF4-FFF2-40B4-BE49-F238E27FC236}">
                  <a16:creationId xmlns:a16="http://schemas.microsoft.com/office/drawing/2014/main" id="{D0A9D27D-1D2E-3E6F-B783-D799D919C2AF}"/>
                </a:ext>
              </a:extLst>
            </p:cNvPr>
            <p:cNvSpPr>
              <a:spLocks noChangeArrowheads="1"/>
            </p:cNvSpPr>
            <p:nvPr userDrawn="1"/>
          </p:nvSpPr>
          <p:spPr bwMode="auto">
            <a:xfrm>
              <a:off x="4959" y="-6"/>
              <a:ext cx="926" cy="4896"/>
            </a:xfrm>
            <a:prstGeom prst="rect">
              <a:avLst/>
            </a:prstGeom>
            <a:gradFill rotWithShape="0">
              <a:gsLst>
                <a:gs pos="0">
                  <a:srgbClr val="FFFFFF"/>
                </a:gs>
                <a:gs pos="100000">
                  <a:srgbClr val="3399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742950" indent="-285750"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grpSp>
      <p:sp>
        <p:nvSpPr>
          <p:cNvPr id="1053" name="Rectangle 29">
            <a:extLst>
              <a:ext uri="{FF2B5EF4-FFF2-40B4-BE49-F238E27FC236}">
                <a16:creationId xmlns:a16="http://schemas.microsoft.com/office/drawing/2014/main" id="{741480D3-6529-80F2-309D-B015A5B2E5F7}"/>
              </a:ext>
            </a:extLst>
          </p:cNvPr>
          <p:cNvSpPr>
            <a:spLocks noChangeArrowheads="1"/>
          </p:cNvSpPr>
          <p:nvPr userDrawn="1"/>
        </p:nvSpPr>
        <p:spPr bwMode="auto">
          <a:xfrm>
            <a:off x="0" y="0"/>
            <a:ext cx="10058400" cy="7772400"/>
          </a:xfrm>
          <a:prstGeom prst="rect">
            <a:avLst/>
          </a:prstGeom>
          <a:gradFill rotWithShape="0">
            <a:gsLst>
              <a:gs pos="0">
                <a:srgbClr val="AECCFF"/>
              </a:gs>
              <a:gs pos="50000">
                <a:schemeClr val="bg1"/>
              </a:gs>
              <a:gs pos="100000">
                <a:srgbClr val="AECCFF"/>
              </a:gs>
            </a:gsLst>
            <a:lin ang="0" scaled="1"/>
          </a:gradFill>
          <a:ln w="12700">
            <a:solidFill>
              <a:schemeClr val="tx1"/>
            </a:solidFill>
            <a:miter lim="800000"/>
            <a:headEnd/>
            <a:tailEnd/>
          </a:ln>
          <a:effectLst>
            <a:outerShdw blurRad="63500" dist="38099" dir="2700000" algn="ctr" rotWithShape="0">
              <a:schemeClr val="bg2">
                <a:alpha val="74997"/>
              </a:schemeClr>
            </a:outerShdw>
          </a:effectLst>
        </p:spPr>
        <p:txBody>
          <a:bodyPr wrap="none" anchor="ctr"/>
          <a:lstStyle/>
          <a:p>
            <a:pPr algn="r">
              <a:defRPr/>
            </a:pPr>
            <a:endParaRPr lang="en-US">
              <a:latin typeface="Comic Sans MS" charset="0"/>
              <a:ea typeface="+mn-ea"/>
            </a:endParaRPr>
          </a:p>
        </p:txBody>
      </p:sp>
      <p:sp>
        <p:nvSpPr>
          <p:cNvPr id="1046" name="Text Box 22">
            <a:extLst>
              <a:ext uri="{FF2B5EF4-FFF2-40B4-BE49-F238E27FC236}">
                <a16:creationId xmlns:a16="http://schemas.microsoft.com/office/drawing/2014/main" id="{8CADEE57-B671-B7BA-1829-91298D233229}"/>
              </a:ext>
            </a:extLst>
          </p:cNvPr>
          <p:cNvSpPr txBox="1">
            <a:spLocks noChangeArrowheads="1"/>
          </p:cNvSpPr>
          <p:nvPr userDrawn="1"/>
        </p:nvSpPr>
        <p:spPr bwMode="auto">
          <a:xfrm>
            <a:off x="449263" y="7356475"/>
            <a:ext cx="976312" cy="244475"/>
          </a:xfrm>
          <a:prstGeom prst="rect">
            <a:avLst/>
          </a:prstGeom>
          <a:noFill/>
          <a:ln w="12700">
            <a:noFill/>
            <a:miter lim="800000"/>
            <a:headEnd/>
            <a:tailEnd/>
          </a:ln>
          <a:effectLst/>
        </p:spPr>
        <p:txBody>
          <a:bodyPr wrap="none" anchor="ct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900" b="1">
                <a:latin typeface="Arial" panose="020B0604020202020204" pitchFamily="34" charset="0"/>
              </a:rPr>
              <a:t>© </a:t>
            </a:r>
            <a:r>
              <a:rPr lang="en-US" altLang="en-US" sz="1000" b="1">
                <a:latin typeface="Arial" panose="020B0604020202020204" pitchFamily="34" charset="0"/>
              </a:rPr>
              <a:t>2006</a:t>
            </a:r>
            <a:r>
              <a:rPr lang="en-US" altLang="en-US" sz="900" b="1">
                <a:latin typeface="Arial" panose="020B0604020202020204" pitchFamily="34" charset="0"/>
              </a:rPr>
              <a:t> TBBMI</a:t>
            </a:r>
          </a:p>
        </p:txBody>
      </p:sp>
      <p:sp>
        <p:nvSpPr>
          <p:cNvPr id="1029" name="Text Box 27">
            <a:extLst>
              <a:ext uri="{FF2B5EF4-FFF2-40B4-BE49-F238E27FC236}">
                <a16:creationId xmlns:a16="http://schemas.microsoft.com/office/drawing/2014/main" id="{BC6A56B5-D644-B398-3B4A-704CB4214406}"/>
              </a:ext>
            </a:extLst>
          </p:cNvPr>
          <p:cNvSpPr txBox="1">
            <a:spLocks noChangeArrowheads="1"/>
          </p:cNvSpPr>
          <p:nvPr userDrawn="1"/>
        </p:nvSpPr>
        <p:spPr bwMode="auto">
          <a:xfrm>
            <a:off x="8494713" y="7350125"/>
            <a:ext cx="736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742950" indent="-285750"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9.65.07.</a:t>
            </a:r>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ransition spd="med">
    <p:fade/>
  </p:transition>
  <p:txStyles>
    <p:titleStyle>
      <a:lvl1pPr algn="ctr" defTabSz="1006475" rtl="0" eaLnBrk="0" fontAlgn="base" hangingPunct="0">
        <a:spcBef>
          <a:spcPct val="0"/>
        </a:spcBef>
        <a:spcAft>
          <a:spcPct val="0"/>
        </a:spcAft>
        <a:defRPr sz="4800">
          <a:solidFill>
            <a:schemeClr val="tx2"/>
          </a:solidFill>
          <a:latin typeface="+mj-lt"/>
          <a:ea typeface="ＭＳ Ｐゴシック" pitchFamily="-108" charset="-128"/>
          <a:cs typeface="ＭＳ Ｐゴシック" pitchFamily="-108" charset="-128"/>
        </a:defRPr>
      </a:lvl1pPr>
      <a:lvl2pPr algn="ctr" defTabSz="1006475" rtl="0" eaLnBrk="0" fontAlgn="base" hangingPunct="0">
        <a:spcBef>
          <a:spcPct val="0"/>
        </a:spcBef>
        <a:spcAft>
          <a:spcPct val="0"/>
        </a:spcAft>
        <a:defRPr sz="4800">
          <a:solidFill>
            <a:schemeClr val="tx2"/>
          </a:solidFill>
          <a:latin typeface="Times" pitchFamily="-108" charset="0"/>
          <a:ea typeface="ＭＳ Ｐゴシック" pitchFamily="-108" charset="-128"/>
          <a:cs typeface="ＭＳ Ｐゴシック" pitchFamily="-108" charset="-128"/>
        </a:defRPr>
      </a:lvl2pPr>
      <a:lvl3pPr algn="ctr" defTabSz="1006475" rtl="0" eaLnBrk="0" fontAlgn="base" hangingPunct="0">
        <a:spcBef>
          <a:spcPct val="0"/>
        </a:spcBef>
        <a:spcAft>
          <a:spcPct val="0"/>
        </a:spcAft>
        <a:defRPr sz="4800">
          <a:solidFill>
            <a:schemeClr val="tx2"/>
          </a:solidFill>
          <a:latin typeface="Times" pitchFamily="-108" charset="0"/>
          <a:ea typeface="ＭＳ Ｐゴシック" pitchFamily="-108" charset="-128"/>
          <a:cs typeface="ＭＳ Ｐゴシック" pitchFamily="-108" charset="-128"/>
        </a:defRPr>
      </a:lvl3pPr>
      <a:lvl4pPr algn="ctr" defTabSz="1006475" rtl="0" eaLnBrk="0" fontAlgn="base" hangingPunct="0">
        <a:spcBef>
          <a:spcPct val="0"/>
        </a:spcBef>
        <a:spcAft>
          <a:spcPct val="0"/>
        </a:spcAft>
        <a:defRPr sz="4800">
          <a:solidFill>
            <a:schemeClr val="tx2"/>
          </a:solidFill>
          <a:latin typeface="Times" pitchFamily="-108" charset="0"/>
          <a:ea typeface="ＭＳ Ｐゴシック" pitchFamily="-108" charset="-128"/>
          <a:cs typeface="ＭＳ Ｐゴシック" pitchFamily="-108" charset="-128"/>
        </a:defRPr>
      </a:lvl4pPr>
      <a:lvl5pPr algn="ctr" defTabSz="1006475" rtl="0" eaLnBrk="0" fontAlgn="base" hangingPunct="0">
        <a:spcBef>
          <a:spcPct val="0"/>
        </a:spcBef>
        <a:spcAft>
          <a:spcPct val="0"/>
        </a:spcAft>
        <a:defRPr sz="4800">
          <a:solidFill>
            <a:schemeClr val="tx2"/>
          </a:solidFill>
          <a:latin typeface="Times" pitchFamily="-108" charset="0"/>
          <a:ea typeface="ＭＳ Ｐゴシック" pitchFamily="-108" charset="-128"/>
          <a:cs typeface="ＭＳ Ｐゴシック" pitchFamily="-108" charset="-128"/>
        </a:defRPr>
      </a:lvl5pPr>
      <a:lvl6pPr marL="457200" algn="ctr" defTabSz="1006475" rtl="0" eaLnBrk="0" fontAlgn="base" hangingPunct="0">
        <a:spcBef>
          <a:spcPct val="0"/>
        </a:spcBef>
        <a:spcAft>
          <a:spcPct val="0"/>
        </a:spcAft>
        <a:defRPr sz="4800">
          <a:solidFill>
            <a:schemeClr val="tx2"/>
          </a:solidFill>
          <a:latin typeface="Times" pitchFamily="-108" charset="0"/>
        </a:defRPr>
      </a:lvl6pPr>
      <a:lvl7pPr marL="914400" algn="ctr" defTabSz="1006475" rtl="0" eaLnBrk="0" fontAlgn="base" hangingPunct="0">
        <a:spcBef>
          <a:spcPct val="0"/>
        </a:spcBef>
        <a:spcAft>
          <a:spcPct val="0"/>
        </a:spcAft>
        <a:defRPr sz="4800">
          <a:solidFill>
            <a:schemeClr val="tx2"/>
          </a:solidFill>
          <a:latin typeface="Times" pitchFamily="-108" charset="0"/>
        </a:defRPr>
      </a:lvl7pPr>
      <a:lvl8pPr marL="1371600" algn="ctr" defTabSz="1006475" rtl="0" eaLnBrk="0" fontAlgn="base" hangingPunct="0">
        <a:spcBef>
          <a:spcPct val="0"/>
        </a:spcBef>
        <a:spcAft>
          <a:spcPct val="0"/>
        </a:spcAft>
        <a:defRPr sz="4800">
          <a:solidFill>
            <a:schemeClr val="tx2"/>
          </a:solidFill>
          <a:latin typeface="Times" pitchFamily="-108" charset="0"/>
        </a:defRPr>
      </a:lvl8pPr>
      <a:lvl9pPr marL="1828800" algn="ctr" defTabSz="1006475" rtl="0" eaLnBrk="0" fontAlgn="base" hangingPunct="0">
        <a:spcBef>
          <a:spcPct val="0"/>
        </a:spcBef>
        <a:spcAft>
          <a:spcPct val="0"/>
        </a:spcAft>
        <a:defRPr sz="4800">
          <a:solidFill>
            <a:schemeClr val="tx2"/>
          </a:solidFill>
          <a:latin typeface="Times" pitchFamily="-108" charset="0"/>
        </a:defRPr>
      </a:lvl9pPr>
    </p:titleStyle>
    <p:bodyStyle>
      <a:lvl1pPr marL="377825" indent="-377825" algn="l" defTabSz="1006475" rtl="0" eaLnBrk="0" fontAlgn="base" hangingPunct="0">
        <a:spcBef>
          <a:spcPct val="20000"/>
        </a:spcBef>
        <a:spcAft>
          <a:spcPct val="0"/>
        </a:spcAft>
        <a:buClr>
          <a:schemeClr val="tx2"/>
        </a:buClr>
        <a:buSzPct val="100000"/>
        <a:buChar char="•"/>
        <a:defRPr sz="3500">
          <a:solidFill>
            <a:schemeClr val="tx1"/>
          </a:solidFill>
          <a:latin typeface="+mn-lt"/>
          <a:ea typeface="ＭＳ Ｐゴシック" pitchFamily="-108" charset="-128"/>
          <a:cs typeface="ＭＳ Ｐゴシック" pitchFamily="-108" charset="-128"/>
        </a:defRPr>
      </a:lvl1pPr>
      <a:lvl2pPr marL="817563" indent="-314325" algn="l" defTabSz="1006475" rtl="0" eaLnBrk="0" fontAlgn="base" hangingPunct="0">
        <a:spcBef>
          <a:spcPct val="20000"/>
        </a:spcBef>
        <a:spcAft>
          <a:spcPct val="0"/>
        </a:spcAft>
        <a:buClr>
          <a:schemeClr val="tx2"/>
        </a:buClr>
        <a:buSzPct val="100000"/>
        <a:buChar char="–"/>
        <a:defRPr sz="3100">
          <a:solidFill>
            <a:schemeClr val="tx1"/>
          </a:solidFill>
          <a:latin typeface="+mn-lt"/>
          <a:ea typeface="ＭＳ Ｐゴシック" pitchFamily="-108" charset="-128"/>
        </a:defRPr>
      </a:lvl2pPr>
      <a:lvl3pPr marL="1257300" indent="-250825" algn="l" defTabSz="1006475" rtl="0" eaLnBrk="0" fontAlgn="base" hangingPunct="0">
        <a:spcBef>
          <a:spcPct val="20000"/>
        </a:spcBef>
        <a:spcAft>
          <a:spcPct val="0"/>
        </a:spcAft>
        <a:buClr>
          <a:schemeClr val="tx2"/>
        </a:buClr>
        <a:buSzPct val="100000"/>
        <a:buChar char="•"/>
        <a:defRPr sz="2600">
          <a:solidFill>
            <a:schemeClr val="tx1"/>
          </a:solidFill>
          <a:latin typeface="+mn-lt"/>
          <a:ea typeface="ＭＳ Ｐゴシック" pitchFamily="-108" charset="-128"/>
        </a:defRPr>
      </a:lvl3pPr>
      <a:lvl4pPr marL="1760538" indent="-252413" algn="l" defTabSz="1006475" rtl="0" eaLnBrk="0" fontAlgn="base" hangingPunct="0">
        <a:spcBef>
          <a:spcPct val="20000"/>
        </a:spcBef>
        <a:spcAft>
          <a:spcPct val="0"/>
        </a:spcAft>
        <a:buClr>
          <a:schemeClr val="tx2"/>
        </a:buClr>
        <a:buSzPct val="100000"/>
        <a:buChar char="–"/>
        <a:defRPr sz="2200">
          <a:solidFill>
            <a:schemeClr val="tx1"/>
          </a:solidFill>
          <a:latin typeface="+mn-lt"/>
          <a:ea typeface="ＭＳ Ｐゴシック" pitchFamily="-108" charset="-128"/>
        </a:defRPr>
      </a:lvl4pPr>
      <a:lvl5pPr marL="2263775" indent="-252413" algn="l" defTabSz="1006475" rtl="0" eaLnBrk="0" fontAlgn="base" hangingPunct="0">
        <a:spcBef>
          <a:spcPct val="20000"/>
        </a:spcBef>
        <a:spcAft>
          <a:spcPct val="0"/>
        </a:spcAft>
        <a:buClr>
          <a:schemeClr val="tx2"/>
        </a:buClr>
        <a:buSzPct val="100000"/>
        <a:buChar char="•"/>
        <a:defRPr sz="2200">
          <a:solidFill>
            <a:schemeClr val="tx1"/>
          </a:solidFill>
          <a:latin typeface="+mn-lt"/>
          <a:ea typeface="ＭＳ Ｐゴシック" pitchFamily="-108" charset="-128"/>
        </a:defRPr>
      </a:lvl5pPr>
      <a:lvl6pPr marL="2720975" indent="-252413" algn="l" defTabSz="1006475" rtl="0" eaLnBrk="0" fontAlgn="base" hangingPunct="0">
        <a:spcBef>
          <a:spcPct val="20000"/>
        </a:spcBef>
        <a:spcAft>
          <a:spcPct val="0"/>
        </a:spcAft>
        <a:buClr>
          <a:schemeClr val="tx2"/>
        </a:buClr>
        <a:buSzPct val="100000"/>
        <a:buChar char="•"/>
        <a:defRPr sz="2200">
          <a:solidFill>
            <a:schemeClr val="tx1"/>
          </a:solidFill>
          <a:latin typeface="+mn-lt"/>
          <a:ea typeface="ＭＳ Ｐゴシック" pitchFamily="-108" charset="-128"/>
        </a:defRPr>
      </a:lvl6pPr>
      <a:lvl7pPr marL="3178175" indent="-252413" algn="l" defTabSz="1006475" rtl="0" eaLnBrk="0" fontAlgn="base" hangingPunct="0">
        <a:spcBef>
          <a:spcPct val="20000"/>
        </a:spcBef>
        <a:spcAft>
          <a:spcPct val="0"/>
        </a:spcAft>
        <a:buClr>
          <a:schemeClr val="tx2"/>
        </a:buClr>
        <a:buSzPct val="100000"/>
        <a:buChar char="•"/>
        <a:defRPr sz="2200">
          <a:solidFill>
            <a:schemeClr val="tx1"/>
          </a:solidFill>
          <a:latin typeface="+mn-lt"/>
          <a:ea typeface="ＭＳ Ｐゴシック" pitchFamily="-108" charset="-128"/>
        </a:defRPr>
      </a:lvl7pPr>
      <a:lvl8pPr marL="3635375" indent="-252413" algn="l" defTabSz="1006475" rtl="0" eaLnBrk="0" fontAlgn="base" hangingPunct="0">
        <a:spcBef>
          <a:spcPct val="20000"/>
        </a:spcBef>
        <a:spcAft>
          <a:spcPct val="0"/>
        </a:spcAft>
        <a:buClr>
          <a:schemeClr val="tx2"/>
        </a:buClr>
        <a:buSzPct val="100000"/>
        <a:buChar char="•"/>
        <a:defRPr sz="2200">
          <a:solidFill>
            <a:schemeClr val="tx1"/>
          </a:solidFill>
          <a:latin typeface="+mn-lt"/>
          <a:ea typeface="ＭＳ Ｐゴシック" pitchFamily="-108" charset="-128"/>
        </a:defRPr>
      </a:lvl8pPr>
      <a:lvl9pPr marL="4092575" indent="-252413" algn="l" defTabSz="1006475" rtl="0" eaLnBrk="0" fontAlgn="base" hangingPunct="0">
        <a:spcBef>
          <a:spcPct val="20000"/>
        </a:spcBef>
        <a:spcAft>
          <a:spcPct val="0"/>
        </a:spcAft>
        <a:buClr>
          <a:schemeClr val="tx2"/>
        </a:buClr>
        <a:buSzPct val="100000"/>
        <a:buChar char="•"/>
        <a:defRPr sz="22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xml"/><Relationship Id="rId1" Type="http://schemas.openxmlformats.org/officeDocument/2006/relationships/slideLayout" Target="../slideLayouts/slideLayout7.xml"/><Relationship Id="rId4" Type="http://schemas.openxmlformats.org/officeDocument/2006/relationships/image" Target="../media/image2.jpeg"/></Relationships>
</file>

<file path=ppt/slides/_rels/slide10.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0.xml"/><Relationship Id="rId1" Type="http://schemas.openxmlformats.org/officeDocument/2006/relationships/slideLayout" Target="../slideLayouts/slideLayout7.xml"/><Relationship Id="rId4" Type="http://schemas.openxmlformats.org/officeDocument/2006/relationships/image" Target="../media/image5.jpeg"/></Relationships>
</file>

<file path=ppt/slides/_rels/slide1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1.xml"/><Relationship Id="rId1" Type="http://schemas.openxmlformats.org/officeDocument/2006/relationships/slideLayout" Target="../slideLayouts/slideLayout7.xml"/><Relationship Id="rId5" Type="http://schemas.openxmlformats.org/officeDocument/2006/relationships/image" Target="../media/image5.jpeg"/><Relationship Id="rId4" Type="http://schemas.openxmlformats.org/officeDocument/2006/relationships/image" Target="../media/image6.png"/></Relationships>
</file>

<file path=ppt/slides/_rels/slide1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2.xml"/><Relationship Id="rId1" Type="http://schemas.openxmlformats.org/officeDocument/2006/relationships/slideLayout" Target="../slideLayouts/slideLayout7.xml"/><Relationship Id="rId5" Type="http://schemas.openxmlformats.org/officeDocument/2006/relationships/image" Target="../media/image7.jpeg"/><Relationship Id="rId4" Type="http://schemas.openxmlformats.org/officeDocument/2006/relationships/image" Target="../media/image5.jpeg"/></Relationships>
</file>

<file path=ppt/slides/_rels/slide13.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13.xml"/><Relationship Id="rId1" Type="http://schemas.openxmlformats.org/officeDocument/2006/relationships/slideLayout" Target="../slideLayouts/slideLayout7.xml"/><Relationship Id="rId5" Type="http://schemas.openxmlformats.org/officeDocument/2006/relationships/image" Target="../media/image9.png"/><Relationship Id="rId4" Type="http://schemas.openxmlformats.org/officeDocument/2006/relationships/image" Target="../media/image5.jpeg"/></Relationships>
</file>

<file path=ppt/slides/_rels/slide14.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14.xml"/><Relationship Id="rId1" Type="http://schemas.openxmlformats.org/officeDocument/2006/relationships/slideLayout" Target="../slideLayouts/slideLayout7.xml"/><Relationship Id="rId5" Type="http://schemas.openxmlformats.org/officeDocument/2006/relationships/image" Target="../media/image3.png"/><Relationship Id="rId4" Type="http://schemas.openxmlformats.org/officeDocument/2006/relationships/image" Target="../media/image8.jpeg"/></Relationships>
</file>

<file path=ppt/slides/_rels/slide15.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15.xml"/><Relationship Id="rId1" Type="http://schemas.openxmlformats.org/officeDocument/2006/relationships/slideLayout" Target="../slideLayouts/slideLayout7.xml"/><Relationship Id="rId5" Type="http://schemas.openxmlformats.org/officeDocument/2006/relationships/image" Target="../media/image3.png"/><Relationship Id="rId4" Type="http://schemas.openxmlformats.org/officeDocument/2006/relationships/image" Target="../media/image10.jpeg"/></Relationships>
</file>

<file path=ppt/slides/_rels/slide16.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16.xml"/><Relationship Id="rId1" Type="http://schemas.openxmlformats.org/officeDocument/2006/relationships/slideLayout" Target="../slideLayouts/slideLayout7.xml"/><Relationship Id="rId5" Type="http://schemas.openxmlformats.org/officeDocument/2006/relationships/image" Target="../media/image3.png"/><Relationship Id="rId4" Type="http://schemas.openxmlformats.org/officeDocument/2006/relationships/image" Target="../media/image10.jpeg"/></Relationships>
</file>

<file path=ppt/slides/_rels/slide17.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17.xml"/><Relationship Id="rId1" Type="http://schemas.openxmlformats.org/officeDocument/2006/relationships/slideLayout" Target="../slideLayouts/slideLayout7.xml"/><Relationship Id="rId5" Type="http://schemas.openxmlformats.org/officeDocument/2006/relationships/image" Target="../media/image3.png"/><Relationship Id="rId4" Type="http://schemas.openxmlformats.org/officeDocument/2006/relationships/image" Target="../media/image10.jpeg"/></Relationships>
</file>

<file path=ppt/slides/_rels/slide18.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18.xml"/><Relationship Id="rId1" Type="http://schemas.openxmlformats.org/officeDocument/2006/relationships/slideLayout" Target="../slideLayouts/slideLayout7.xml"/><Relationship Id="rId5" Type="http://schemas.openxmlformats.org/officeDocument/2006/relationships/image" Target="../media/image3.png"/><Relationship Id="rId4" Type="http://schemas.openxmlformats.org/officeDocument/2006/relationships/image" Target="../media/image10.jpeg"/></Relationships>
</file>

<file path=ppt/slides/_rels/slide19.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19.xml"/><Relationship Id="rId1" Type="http://schemas.openxmlformats.org/officeDocument/2006/relationships/slideLayout" Target="../slideLayouts/slideLayout7.xml"/><Relationship Id="rId5" Type="http://schemas.openxmlformats.org/officeDocument/2006/relationships/image" Target="../media/image3.png"/><Relationship Id="rId4" Type="http://schemas.openxmlformats.org/officeDocument/2006/relationships/image" Target="../media/image10.jpeg"/></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7.xml"/><Relationship Id="rId1" Type="http://schemas.openxmlformats.org/officeDocument/2006/relationships/themeOverride" Target="../theme/themeOverride1.xml"/><Relationship Id="rId4" Type="http://schemas.openxmlformats.org/officeDocument/2006/relationships/image" Target="../media/image3.png"/></Relationships>
</file>

<file path=ppt/slides/_rels/slide20.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20.xml"/><Relationship Id="rId1" Type="http://schemas.openxmlformats.org/officeDocument/2006/relationships/slideLayout" Target="../slideLayouts/slideLayout7.xml"/><Relationship Id="rId5" Type="http://schemas.openxmlformats.org/officeDocument/2006/relationships/image" Target="../media/image3.png"/><Relationship Id="rId4" Type="http://schemas.openxmlformats.org/officeDocument/2006/relationships/image" Target="../media/image10.jpeg"/></Relationships>
</file>

<file path=ppt/slides/_rels/slide21.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21.xml"/><Relationship Id="rId1" Type="http://schemas.openxmlformats.org/officeDocument/2006/relationships/slideLayout" Target="../slideLayouts/slideLayout7.xml"/><Relationship Id="rId5" Type="http://schemas.openxmlformats.org/officeDocument/2006/relationships/image" Target="../media/image3.png"/><Relationship Id="rId4" Type="http://schemas.openxmlformats.org/officeDocument/2006/relationships/image" Target="../media/image10.jpeg"/></Relationships>
</file>

<file path=ppt/slides/_rels/slide22.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22.xml"/><Relationship Id="rId1" Type="http://schemas.openxmlformats.org/officeDocument/2006/relationships/slideLayout" Target="../slideLayouts/slideLayout7.xml"/><Relationship Id="rId6" Type="http://schemas.openxmlformats.org/officeDocument/2006/relationships/image" Target="../media/image3.png"/><Relationship Id="rId5" Type="http://schemas.openxmlformats.org/officeDocument/2006/relationships/image" Target="../media/image11.png"/><Relationship Id="rId4" Type="http://schemas.openxmlformats.org/officeDocument/2006/relationships/image" Target="../media/image8.jpeg"/></Relationships>
</file>

<file path=ppt/slides/_rels/slide23.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23.xml"/><Relationship Id="rId1" Type="http://schemas.openxmlformats.org/officeDocument/2006/relationships/slideLayout" Target="../slideLayouts/slideLayout7.xml"/><Relationship Id="rId5" Type="http://schemas.openxmlformats.org/officeDocument/2006/relationships/image" Target="../media/image3.png"/><Relationship Id="rId4" Type="http://schemas.openxmlformats.org/officeDocument/2006/relationships/image" Target="../media/image8.jpeg"/></Relationships>
</file>

<file path=ppt/slides/_rels/slide24.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24.xml"/><Relationship Id="rId1" Type="http://schemas.openxmlformats.org/officeDocument/2006/relationships/slideLayout" Target="../slideLayouts/slideLayout7.xml"/><Relationship Id="rId5" Type="http://schemas.openxmlformats.org/officeDocument/2006/relationships/image" Target="../media/image3.png"/><Relationship Id="rId4" Type="http://schemas.openxmlformats.org/officeDocument/2006/relationships/image" Target="../media/image8.jpeg"/></Relationships>
</file>

<file path=ppt/slides/_rels/slide25.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25.xml"/><Relationship Id="rId1" Type="http://schemas.openxmlformats.org/officeDocument/2006/relationships/slideLayout" Target="../slideLayouts/slideLayout7.xml"/><Relationship Id="rId5" Type="http://schemas.openxmlformats.org/officeDocument/2006/relationships/image" Target="../media/image3.png"/><Relationship Id="rId4" Type="http://schemas.openxmlformats.org/officeDocument/2006/relationships/image" Target="../media/image8.jpeg"/></Relationships>
</file>

<file path=ppt/slides/_rels/slide26.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26.xml"/><Relationship Id="rId1" Type="http://schemas.openxmlformats.org/officeDocument/2006/relationships/slideLayout" Target="../slideLayouts/slideLayout7.xml"/><Relationship Id="rId5" Type="http://schemas.openxmlformats.org/officeDocument/2006/relationships/image" Target="../media/image3.png"/><Relationship Id="rId4" Type="http://schemas.openxmlformats.org/officeDocument/2006/relationships/image" Target="../media/image8.jpeg"/></Relationships>
</file>

<file path=ppt/slides/_rels/slide27.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27.xml"/><Relationship Id="rId1" Type="http://schemas.openxmlformats.org/officeDocument/2006/relationships/slideLayout" Target="../slideLayouts/slideLayout7.xml"/><Relationship Id="rId6" Type="http://schemas.openxmlformats.org/officeDocument/2006/relationships/image" Target="../media/image3.png"/><Relationship Id="rId5" Type="http://schemas.openxmlformats.org/officeDocument/2006/relationships/image" Target="../media/image8.jpeg"/><Relationship Id="rId4" Type="http://schemas.openxmlformats.org/officeDocument/2006/relationships/image" Target="../media/image11.png"/></Relationships>
</file>

<file path=ppt/slides/_rels/slide28.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28.xml"/><Relationship Id="rId1" Type="http://schemas.openxmlformats.org/officeDocument/2006/relationships/slideLayout" Target="../slideLayouts/slideLayout7.xml"/><Relationship Id="rId5" Type="http://schemas.openxmlformats.org/officeDocument/2006/relationships/image" Target="../media/image3.png"/><Relationship Id="rId4" Type="http://schemas.openxmlformats.org/officeDocument/2006/relationships/image" Target="../media/image8.jpeg"/></Relationships>
</file>

<file path=ppt/slides/_rels/slide29.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29.xml"/><Relationship Id="rId1" Type="http://schemas.openxmlformats.org/officeDocument/2006/relationships/slideLayout" Target="../slideLayouts/slideLayout7.xml"/><Relationship Id="rId5" Type="http://schemas.openxmlformats.org/officeDocument/2006/relationships/image" Target="../media/image3.png"/><Relationship Id="rId4" Type="http://schemas.openxmlformats.org/officeDocument/2006/relationships/image" Target="../media/image12.jpeg"/></Relationships>
</file>

<file path=ppt/slides/_rels/slide3.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3.xml"/><Relationship Id="rId1" Type="http://schemas.openxmlformats.org/officeDocument/2006/relationships/slideLayout" Target="../slideLayouts/slideLayout7.xml"/><Relationship Id="rId4" Type="http://schemas.openxmlformats.org/officeDocument/2006/relationships/image" Target="../media/image2.jpeg"/></Relationships>
</file>

<file path=ppt/slides/_rels/slide30.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30.xml"/><Relationship Id="rId1" Type="http://schemas.openxmlformats.org/officeDocument/2006/relationships/slideLayout" Target="../slideLayouts/slideLayout7.xml"/><Relationship Id="rId5" Type="http://schemas.openxmlformats.org/officeDocument/2006/relationships/image" Target="../media/image3.png"/><Relationship Id="rId4" Type="http://schemas.openxmlformats.org/officeDocument/2006/relationships/image" Target="../media/image12.jpeg"/></Relationships>
</file>

<file path=ppt/slides/_rels/slide31.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31.xml"/><Relationship Id="rId1" Type="http://schemas.openxmlformats.org/officeDocument/2006/relationships/slideLayout" Target="../slideLayouts/slideLayout7.xml"/><Relationship Id="rId5" Type="http://schemas.openxmlformats.org/officeDocument/2006/relationships/image" Target="../media/image3.png"/><Relationship Id="rId4" Type="http://schemas.openxmlformats.org/officeDocument/2006/relationships/image" Target="../media/image12.jpeg"/></Relationships>
</file>

<file path=ppt/slides/_rels/slide32.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32.xml"/><Relationship Id="rId1" Type="http://schemas.openxmlformats.org/officeDocument/2006/relationships/slideLayout" Target="../slideLayouts/slideLayout7.xml"/><Relationship Id="rId5" Type="http://schemas.openxmlformats.org/officeDocument/2006/relationships/image" Target="../media/image3.png"/><Relationship Id="rId4" Type="http://schemas.openxmlformats.org/officeDocument/2006/relationships/image" Target="../media/image12.jpeg"/></Relationships>
</file>

<file path=ppt/slides/_rels/slide33.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33.xml"/><Relationship Id="rId1" Type="http://schemas.openxmlformats.org/officeDocument/2006/relationships/slideLayout" Target="../slideLayouts/slideLayout7.xml"/><Relationship Id="rId5" Type="http://schemas.openxmlformats.org/officeDocument/2006/relationships/image" Target="../media/image3.png"/><Relationship Id="rId4" Type="http://schemas.openxmlformats.org/officeDocument/2006/relationships/image" Target="../media/image12.jpeg"/></Relationships>
</file>

<file path=ppt/slides/_rels/slide34.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34.xml"/><Relationship Id="rId1" Type="http://schemas.openxmlformats.org/officeDocument/2006/relationships/slideLayout" Target="../slideLayouts/slideLayout7.xml"/><Relationship Id="rId6" Type="http://schemas.openxmlformats.org/officeDocument/2006/relationships/image" Target="../media/image3.png"/><Relationship Id="rId5" Type="http://schemas.openxmlformats.org/officeDocument/2006/relationships/image" Target="../media/image11.png"/><Relationship Id="rId4" Type="http://schemas.openxmlformats.org/officeDocument/2006/relationships/image" Target="../media/image8.jpeg"/></Relationships>
</file>

<file path=ppt/slides/_rels/slide35.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35.xml"/><Relationship Id="rId1" Type="http://schemas.openxmlformats.org/officeDocument/2006/relationships/slideLayout" Target="../slideLayouts/slideLayout7.xml"/><Relationship Id="rId5" Type="http://schemas.openxmlformats.org/officeDocument/2006/relationships/image" Target="../media/image3.png"/><Relationship Id="rId4" Type="http://schemas.openxmlformats.org/officeDocument/2006/relationships/image" Target="../media/image8.jpeg"/></Relationships>
</file>

<file path=ppt/slides/_rels/slide36.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36.xml"/><Relationship Id="rId1" Type="http://schemas.openxmlformats.org/officeDocument/2006/relationships/slideLayout" Target="../slideLayouts/slideLayout7.xml"/><Relationship Id="rId6" Type="http://schemas.openxmlformats.org/officeDocument/2006/relationships/image" Target="../media/image3.png"/><Relationship Id="rId5" Type="http://schemas.openxmlformats.org/officeDocument/2006/relationships/image" Target="../media/image8.jpeg"/><Relationship Id="rId4" Type="http://schemas.openxmlformats.org/officeDocument/2006/relationships/image" Target="../media/image14.png"/></Relationships>
</file>

<file path=ppt/slides/_rels/slide37.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37.xml"/><Relationship Id="rId1" Type="http://schemas.openxmlformats.org/officeDocument/2006/relationships/slideLayout" Target="../slideLayouts/slideLayout7.xml"/><Relationship Id="rId5" Type="http://schemas.openxmlformats.org/officeDocument/2006/relationships/image" Target="../media/image3.png"/><Relationship Id="rId4" Type="http://schemas.openxmlformats.org/officeDocument/2006/relationships/image" Target="../media/image8.jpeg"/></Relationships>
</file>

<file path=ppt/slides/_rels/slide38.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38.xml"/><Relationship Id="rId1" Type="http://schemas.openxmlformats.org/officeDocument/2006/relationships/slideLayout" Target="../slideLayouts/slideLayout7.xml"/><Relationship Id="rId6" Type="http://schemas.openxmlformats.org/officeDocument/2006/relationships/image" Target="../media/image3.png"/><Relationship Id="rId5" Type="http://schemas.openxmlformats.org/officeDocument/2006/relationships/image" Target="../media/image15.emf"/><Relationship Id="rId4" Type="http://schemas.openxmlformats.org/officeDocument/2006/relationships/image" Target="../media/image12.jpeg"/></Relationships>
</file>

<file path=ppt/slides/_rels/slide39.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39.xml"/><Relationship Id="rId1" Type="http://schemas.openxmlformats.org/officeDocument/2006/relationships/slideLayout" Target="../slideLayouts/slideLayout7.xml"/><Relationship Id="rId5" Type="http://schemas.openxmlformats.org/officeDocument/2006/relationships/image" Target="../media/image3.png"/><Relationship Id="rId4" Type="http://schemas.openxmlformats.org/officeDocument/2006/relationships/image" Target="../media/image8.jpeg"/></Relationships>
</file>

<file path=ppt/slides/_rels/slide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40.xml"/><Relationship Id="rId1" Type="http://schemas.openxmlformats.org/officeDocument/2006/relationships/slideLayout" Target="../slideLayouts/slideLayout7.xml"/><Relationship Id="rId5" Type="http://schemas.openxmlformats.org/officeDocument/2006/relationships/image" Target="../media/image3.png"/><Relationship Id="rId4" Type="http://schemas.openxmlformats.org/officeDocument/2006/relationships/image" Target="../media/image8.jpeg"/></Relationships>
</file>

<file path=ppt/slides/_rels/slide41.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41.xml"/><Relationship Id="rId1" Type="http://schemas.openxmlformats.org/officeDocument/2006/relationships/slideLayout" Target="../slideLayouts/slideLayout7.xml"/><Relationship Id="rId5" Type="http://schemas.openxmlformats.org/officeDocument/2006/relationships/image" Target="../media/image3.png"/><Relationship Id="rId4" Type="http://schemas.openxmlformats.org/officeDocument/2006/relationships/image" Target="../media/image8.jpeg"/></Relationships>
</file>

<file path=ppt/slides/_rels/slide42.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42.xml"/><Relationship Id="rId1" Type="http://schemas.openxmlformats.org/officeDocument/2006/relationships/slideLayout" Target="../slideLayouts/slideLayout7.xml"/><Relationship Id="rId5" Type="http://schemas.openxmlformats.org/officeDocument/2006/relationships/image" Target="../media/image3.png"/><Relationship Id="rId4" Type="http://schemas.openxmlformats.org/officeDocument/2006/relationships/image" Target="../media/image8.jpeg"/></Relationships>
</file>

<file path=ppt/slides/_rels/slide43.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43.xml"/><Relationship Id="rId1" Type="http://schemas.openxmlformats.org/officeDocument/2006/relationships/slideLayout" Target="../slideLayouts/slideLayout7.xml"/><Relationship Id="rId6" Type="http://schemas.openxmlformats.org/officeDocument/2006/relationships/image" Target="../media/image17.jpeg"/><Relationship Id="rId5" Type="http://schemas.openxmlformats.org/officeDocument/2006/relationships/image" Target="../media/image16.png"/><Relationship Id="rId4" Type="http://schemas.openxmlformats.org/officeDocument/2006/relationships/image" Target="../media/image5.jpeg"/></Relationships>
</file>

<file path=ppt/slides/_rels/slide44.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44.xml"/><Relationship Id="rId1" Type="http://schemas.openxmlformats.org/officeDocument/2006/relationships/slideLayout" Target="../slideLayouts/slideLayout7.xml"/><Relationship Id="rId6" Type="http://schemas.openxmlformats.org/officeDocument/2006/relationships/image" Target="../media/image3.png"/><Relationship Id="rId5" Type="http://schemas.openxmlformats.org/officeDocument/2006/relationships/image" Target="../media/image20.png"/><Relationship Id="rId4" Type="http://schemas.openxmlformats.org/officeDocument/2006/relationships/image" Target="../media/image19.png"/></Relationships>
</file>

<file path=ppt/slides/_rels/slide45.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45.xml"/><Relationship Id="rId1" Type="http://schemas.openxmlformats.org/officeDocument/2006/relationships/slideLayout" Target="../slideLayouts/slideLayout7.xml"/><Relationship Id="rId6" Type="http://schemas.openxmlformats.org/officeDocument/2006/relationships/image" Target="../media/image3.png"/><Relationship Id="rId5" Type="http://schemas.openxmlformats.org/officeDocument/2006/relationships/image" Target="../media/image20.png"/><Relationship Id="rId4" Type="http://schemas.openxmlformats.org/officeDocument/2006/relationships/image" Target="../media/image19.png"/></Relationships>
</file>

<file path=ppt/slides/_rels/slide46.xml.rels><?xml version="1.0" encoding="UTF-8" standalone="yes"?>
<Relationships xmlns="http://schemas.openxmlformats.org/package/2006/relationships"><Relationship Id="rId3" Type="http://schemas.openxmlformats.org/officeDocument/2006/relationships/image" Target="../media/image18.jpeg"/><Relationship Id="rId7" Type="http://schemas.openxmlformats.org/officeDocument/2006/relationships/image" Target="../media/image3.png"/><Relationship Id="rId2" Type="http://schemas.openxmlformats.org/officeDocument/2006/relationships/notesSlide" Target="../notesSlides/notesSlide46.xml"/><Relationship Id="rId1" Type="http://schemas.openxmlformats.org/officeDocument/2006/relationships/slideLayout" Target="../slideLayouts/slideLayout7.xml"/><Relationship Id="rId6" Type="http://schemas.openxmlformats.org/officeDocument/2006/relationships/image" Target="../media/image8.jpeg"/><Relationship Id="rId5" Type="http://schemas.openxmlformats.org/officeDocument/2006/relationships/image" Target="../media/image21.png"/><Relationship Id="rId4" Type="http://schemas.openxmlformats.org/officeDocument/2006/relationships/image" Target="../media/image19.png"/></Relationships>
</file>

<file path=ppt/slides/_rels/slide4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47.xml"/><Relationship Id="rId1" Type="http://schemas.openxmlformats.org/officeDocument/2006/relationships/slideLayout" Target="../slideLayouts/slideLayout7.xml"/><Relationship Id="rId6" Type="http://schemas.openxmlformats.org/officeDocument/2006/relationships/image" Target="../media/image22.jpeg"/><Relationship Id="rId5" Type="http://schemas.openxmlformats.org/officeDocument/2006/relationships/image" Target="../media/image18.jpeg"/><Relationship Id="rId4" Type="http://schemas.openxmlformats.org/officeDocument/2006/relationships/image" Target="../media/image20.png"/></Relationships>
</file>

<file path=ppt/slides/_rels/slide48.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48.xml"/><Relationship Id="rId1" Type="http://schemas.openxmlformats.org/officeDocument/2006/relationships/slideLayout" Target="../slideLayouts/slideLayout7.xml"/><Relationship Id="rId6" Type="http://schemas.openxmlformats.org/officeDocument/2006/relationships/image" Target="../media/image3.png"/><Relationship Id="rId5" Type="http://schemas.openxmlformats.org/officeDocument/2006/relationships/image" Target="../media/image20.png"/><Relationship Id="rId4" Type="http://schemas.openxmlformats.org/officeDocument/2006/relationships/image" Target="../media/image19.png"/></Relationships>
</file>

<file path=ppt/slides/_rels/slide49.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image" Target="../media/image18.jpeg"/><Relationship Id="rId7" Type="http://schemas.openxmlformats.org/officeDocument/2006/relationships/image" Target="../media/image24.jpeg"/><Relationship Id="rId2" Type="http://schemas.openxmlformats.org/officeDocument/2006/relationships/notesSlide" Target="../notesSlides/notesSlide49.xml"/><Relationship Id="rId1" Type="http://schemas.openxmlformats.org/officeDocument/2006/relationships/slideLayout" Target="../slideLayouts/slideLayout7.xml"/><Relationship Id="rId6" Type="http://schemas.openxmlformats.org/officeDocument/2006/relationships/image" Target="../media/image23.png"/><Relationship Id="rId5" Type="http://schemas.openxmlformats.org/officeDocument/2006/relationships/image" Target="../media/image20.png"/><Relationship Id="rId4" Type="http://schemas.openxmlformats.org/officeDocument/2006/relationships/image" Target="../media/image19.png"/><Relationship Id="rId9" Type="http://schemas.openxmlformats.org/officeDocument/2006/relationships/image" Target="../media/image3.png"/></Relationships>
</file>

<file path=ppt/slides/_rels/slide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50.xml"/><Relationship Id="rId1" Type="http://schemas.openxmlformats.org/officeDocument/2006/relationships/slideLayout" Target="../slideLayouts/slideLayout7.xml"/><Relationship Id="rId6" Type="http://schemas.openxmlformats.org/officeDocument/2006/relationships/image" Target="../media/image3.png"/><Relationship Id="rId5" Type="http://schemas.openxmlformats.org/officeDocument/2006/relationships/image" Target="../media/image20.png"/><Relationship Id="rId4" Type="http://schemas.openxmlformats.org/officeDocument/2006/relationships/image" Target="../media/image19.png"/></Relationships>
</file>

<file path=ppt/slides/_rels/slide51.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51.xml"/><Relationship Id="rId1" Type="http://schemas.openxmlformats.org/officeDocument/2006/relationships/slideLayout" Target="../slideLayouts/slideLayout7.xml"/><Relationship Id="rId6" Type="http://schemas.openxmlformats.org/officeDocument/2006/relationships/image" Target="../media/image3.png"/><Relationship Id="rId5" Type="http://schemas.openxmlformats.org/officeDocument/2006/relationships/image" Target="../media/image20.png"/><Relationship Id="rId4" Type="http://schemas.openxmlformats.org/officeDocument/2006/relationships/image" Target="../media/image19.png"/></Relationships>
</file>

<file path=ppt/slides/_rels/slide52.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52.xml"/><Relationship Id="rId1" Type="http://schemas.openxmlformats.org/officeDocument/2006/relationships/slideLayout" Target="../slideLayouts/slideLayout7.xml"/><Relationship Id="rId4" Type="http://schemas.openxmlformats.org/officeDocument/2006/relationships/image" Target="../media/image3.png"/></Relationships>
</file>

<file path=ppt/slides/_rels/slide53.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53.xml"/><Relationship Id="rId1" Type="http://schemas.openxmlformats.org/officeDocument/2006/relationships/slideLayout" Target="../slideLayouts/slideLayout7.xml"/><Relationship Id="rId4" Type="http://schemas.openxmlformats.org/officeDocument/2006/relationships/image" Target="../media/image26.emf"/></Relationships>
</file>

<file path=ppt/slides/_rels/slide54.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54.xml"/><Relationship Id="rId1" Type="http://schemas.openxmlformats.org/officeDocument/2006/relationships/slideLayout" Target="../slideLayouts/slideLayout7.xml"/><Relationship Id="rId6" Type="http://schemas.openxmlformats.org/officeDocument/2006/relationships/image" Target="../media/image3.png"/><Relationship Id="rId5" Type="http://schemas.openxmlformats.org/officeDocument/2006/relationships/image" Target="../media/image8.jpeg"/><Relationship Id="rId4" Type="http://schemas.openxmlformats.org/officeDocument/2006/relationships/image" Target="../media/image19.png"/></Relationships>
</file>

<file path=ppt/slides/_rels/slide5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55.xml"/><Relationship Id="rId1" Type="http://schemas.openxmlformats.org/officeDocument/2006/relationships/slideLayout" Target="../slideLayouts/slideLayout7.xml"/><Relationship Id="rId6" Type="http://schemas.openxmlformats.org/officeDocument/2006/relationships/image" Target="../media/image3.png"/><Relationship Id="rId5" Type="http://schemas.openxmlformats.org/officeDocument/2006/relationships/image" Target="../media/image8.jpeg"/><Relationship Id="rId4" Type="http://schemas.openxmlformats.org/officeDocument/2006/relationships/image" Target="../media/image27.jpeg"/></Relationships>
</file>

<file path=ppt/slides/_rels/slide56.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56.xml"/><Relationship Id="rId1" Type="http://schemas.openxmlformats.org/officeDocument/2006/relationships/slideLayout" Target="../slideLayouts/slideLayout7.xml"/><Relationship Id="rId6" Type="http://schemas.openxmlformats.org/officeDocument/2006/relationships/image" Target="../media/image3.png"/><Relationship Id="rId5" Type="http://schemas.openxmlformats.org/officeDocument/2006/relationships/image" Target="../media/image8.jpeg"/><Relationship Id="rId4" Type="http://schemas.openxmlformats.org/officeDocument/2006/relationships/image" Target="../media/image19.png"/></Relationships>
</file>

<file path=ppt/slides/_rels/slide57.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57.xml"/><Relationship Id="rId1" Type="http://schemas.openxmlformats.org/officeDocument/2006/relationships/slideLayout" Target="../slideLayouts/slideLayout7.xml"/><Relationship Id="rId6" Type="http://schemas.openxmlformats.org/officeDocument/2006/relationships/image" Target="../media/image3.png"/><Relationship Id="rId5" Type="http://schemas.openxmlformats.org/officeDocument/2006/relationships/image" Target="../media/image8.jpeg"/><Relationship Id="rId4" Type="http://schemas.openxmlformats.org/officeDocument/2006/relationships/image" Target="../media/image19.png"/></Relationships>
</file>

<file path=ppt/slides/_rels/slide58.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58.xml"/><Relationship Id="rId1" Type="http://schemas.openxmlformats.org/officeDocument/2006/relationships/slideLayout" Target="../slideLayouts/slideLayout7.xml"/><Relationship Id="rId6" Type="http://schemas.openxmlformats.org/officeDocument/2006/relationships/image" Target="../media/image3.png"/><Relationship Id="rId5" Type="http://schemas.openxmlformats.org/officeDocument/2006/relationships/image" Target="../media/image8.jpeg"/><Relationship Id="rId4" Type="http://schemas.openxmlformats.org/officeDocument/2006/relationships/image" Target="../media/image19.png"/></Relationships>
</file>

<file path=ppt/slides/_rels/slide59.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59.xml"/><Relationship Id="rId1" Type="http://schemas.openxmlformats.org/officeDocument/2006/relationships/slideLayout" Target="../slideLayouts/slideLayout7.xml"/><Relationship Id="rId6" Type="http://schemas.openxmlformats.org/officeDocument/2006/relationships/image" Target="../media/image3.png"/><Relationship Id="rId5" Type="http://schemas.openxmlformats.org/officeDocument/2006/relationships/image" Target="../media/image8.jpeg"/><Relationship Id="rId4" Type="http://schemas.openxmlformats.org/officeDocument/2006/relationships/image" Target="../media/image19.png"/></Relationships>
</file>

<file path=ppt/slides/_rels/slide6.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6.xml"/><Relationship Id="rId1" Type="http://schemas.openxmlformats.org/officeDocument/2006/relationships/slideLayout" Target="../slideLayouts/slideLayout7.xml"/><Relationship Id="rId4" Type="http://schemas.openxmlformats.org/officeDocument/2006/relationships/image" Target="../media/image5.jpeg"/></Relationships>
</file>

<file path=ppt/slides/_rels/slide60.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60.xml"/><Relationship Id="rId1" Type="http://schemas.openxmlformats.org/officeDocument/2006/relationships/slideLayout" Target="../slideLayouts/slideLayout7.xml"/><Relationship Id="rId6" Type="http://schemas.openxmlformats.org/officeDocument/2006/relationships/image" Target="../media/image3.png"/><Relationship Id="rId5" Type="http://schemas.openxmlformats.org/officeDocument/2006/relationships/image" Target="../media/image8.jpeg"/><Relationship Id="rId4" Type="http://schemas.openxmlformats.org/officeDocument/2006/relationships/image" Target="../media/image19.png"/></Relationships>
</file>

<file path=ppt/slides/_rels/slide61.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61.xml"/><Relationship Id="rId1" Type="http://schemas.openxmlformats.org/officeDocument/2006/relationships/slideLayout" Target="../slideLayouts/slideLayout7.xml"/><Relationship Id="rId6" Type="http://schemas.openxmlformats.org/officeDocument/2006/relationships/image" Target="../media/image3.png"/><Relationship Id="rId5" Type="http://schemas.openxmlformats.org/officeDocument/2006/relationships/image" Target="../media/image8.jpeg"/><Relationship Id="rId4" Type="http://schemas.openxmlformats.org/officeDocument/2006/relationships/image" Target="../media/image19.png"/></Relationships>
</file>

<file path=ppt/slides/_rels/slide6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62.xml"/><Relationship Id="rId1" Type="http://schemas.openxmlformats.org/officeDocument/2006/relationships/slideLayout" Target="../slideLayouts/slideLayout7.xml"/><Relationship Id="rId6" Type="http://schemas.openxmlformats.org/officeDocument/2006/relationships/image" Target="../media/image3.png"/><Relationship Id="rId5" Type="http://schemas.openxmlformats.org/officeDocument/2006/relationships/image" Target="../media/image8.jpeg"/><Relationship Id="rId4" Type="http://schemas.openxmlformats.org/officeDocument/2006/relationships/image" Target="../media/image28.jpeg"/></Relationships>
</file>

<file path=ppt/slides/_rels/slide63.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63.xml"/><Relationship Id="rId1" Type="http://schemas.openxmlformats.org/officeDocument/2006/relationships/slideLayout" Target="../slideLayouts/slideLayout7.xml"/><Relationship Id="rId6" Type="http://schemas.openxmlformats.org/officeDocument/2006/relationships/image" Target="../media/image3.png"/><Relationship Id="rId5" Type="http://schemas.openxmlformats.org/officeDocument/2006/relationships/image" Target="../media/image8.jpeg"/><Relationship Id="rId4" Type="http://schemas.openxmlformats.org/officeDocument/2006/relationships/image" Target="../media/image19.png"/></Relationships>
</file>

<file path=ppt/slides/_rels/slide64.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64.xml"/><Relationship Id="rId1" Type="http://schemas.openxmlformats.org/officeDocument/2006/relationships/slideLayout" Target="../slideLayouts/slideLayout7.xml"/><Relationship Id="rId6" Type="http://schemas.openxmlformats.org/officeDocument/2006/relationships/image" Target="../media/image3.png"/><Relationship Id="rId5" Type="http://schemas.openxmlformats.org/officeDocument/2006/relationships/image" Target="../media/image8.jpeg"/><Relationship Id="rId4" Type="http://schemas.openxmlformats.org/officeDocument/2006/relationships/image" Target="../media/image19.png"/></Relationships>
</file>

<file path=ppt/slides/_rels/slide6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65.xml"/><Relationship Id="rId1" Type="http://schemas.openxmlformats.org/officeDocument/2006/relationships/slideLayout" Target="../slideLayouts/slideLayout7.xml"/><Relationship Id="rId6" Type="http://schemas.openxmlformats.org/officeDocument/2006/relationships/image" Target="../media/image3.png"/><Relationship Id="rId5" Type="http://schemas.openxmlformats.org/officeDocument/2006/relationships/image" Target="../media/image8.jpeg"/><Relationship Id="rId4" Type="http://schemas.openxmlformats.org/officeDocument/2006/relationships/image" Target="../media/image28.jpeg"/></Relationships>
</file>

<file path=ppt/slides/_rels/slide66.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66.xml"/><Relationship Id="rId1" Type="http://schemas.openxmlformats.org/officeDocument/2006/relationships/slideLayout" Target="../slideLayouts/slideLayout7.xml"/><Relationship Id="rId6" Type="http://schemas.openxmlformats.org/officeDocument/2006/relationships/image" Target="../media/image3.png"/><Relationship Id="rId5" Type="http://schemas.openxmlformats.org/officeDocument/2006/relationships/image" Target="../media/image8.jpeg"/><Relationship Id="rId4" Type="http://schemas.openxmlformats.org/officeDocument/2006/relationships/image" Target="../media/image19.png"/></Relationships>
</file>

<file path=ppt/slides/_rels/slide67.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67.xml"/><Relationship Id="rId1" Type="http://schemas.openxmlformats.org/officeDocument/2006/relationships/slideLayout" Target="../slideLayouts/slideLayout7.xml"/><Relationship Id="rId6" Type="http://schemas.openxmlformats.org/officeDocument/2006/relationships/image" Target="../media/image3.png"/><Relationship Id="rId5" Type="http://schemas.openxmlformats.org/officeDocument/2006/relationships/image" Target="../media/image8.jpeg"/><Relationship Id="rId4" Type="http://schemas.openxmlformats.org/officeDocument/2006/relationships/image" Target="../media/image19.png"/></Relationships>
</file>

<file path=ppt/slides/_rels/slide68.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68.xml"/><Relationship Id="rId1" Type="http://schemas.openxmlformats.org/officeDocument/2006/relationships/slideLayout" Target="../slideLayouts/slideLayout7.xml"/><Relationship Id="rId6" Type="http://schemas.openxmlformats.org/officeDocument/2006/relationships/image" Target="../media/image3.png"/><Relationship Id="rId5" Type="http://schemas.openxmlformats.org/officeDocument/2006/relationships/image" Target="../media/image8.jpeg"/><Relationship Id="rId4" Type="http://schemas.openxmlformats.org/officeDocument/2006/relationships/image" Target="../media/image19.png"/></Relationships>
</file>

<file path=ppt/slides/_rels/slide69.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69.xml"/><Relationship Id="rId1" Type="http://schemas.openxmlformats.org/officeDocument/2006/relationships/slideLayout" Target="../slideLayouts/slideLayout7.xml"/><Relationship Id="rId6" Type="http://schemas.openxmlformats.org/officeDocument/2006/relationships/image" Target="../media/image3.png"/><Relationship Id="rId5" Type="http://schemas.openxmlformats.org/officeDocument/2006/relationships/image" Target="../media/image8.jpeg"/><Relationship Id="rId4" Type="http://schemas.openxmlformats.org/officeDocument/2006/relationships/image" Target="../media/image19.png"/></Relationships>
</file>

<file path=ppt/slides/_rels/slide7.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7.xml"/><Relationship Id="rId1" Type="http://schemas.openxmlformats.org/officeDocument/2006/relationships/slideLayout" Target="../slideLayouts/slideLayout7.xml"/><Relationship Id="rId4" Type="http://schemas.openxmlformats.org/officeDocument/2006/relationships/image" Target="../media/image5.jpeg"/></Relationships>
</file>

<file path=ppt/slides/_rels/slide70.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70.xml"/><Relationship Id="rId1" Type="http://schemas.openxmlformats.org/officeDocument/2006/relationships/slideLayout" Target="../slideLayouts/slideLayout7.xml"/><Relationship Id="rId6" Type="http://schemas.openxmlformats.org/officeDocument/2006/relationships/image" Target="../media/image3.png"/><Relationship Id="rId5" Type="http://schemas.openxmlformats.org/officeDocument/2006/relationships/image" Target="../media/image8.jpeg"/><Relationship Id="rId4" Type="http://schemas.openxmlformats.org/officeDocument/2006/relationships/image" Target="../media/image19.png"/></Relationships>
</file>

<file path=ppt/slides/_rels/slide71.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71.xml"/><Relationship Id="rId1" Type="http://schemas.openxmlformats.org/officeDocument/2006/relationships/slideLayout" Target="../slideLayouts/slideLayout7.xml"/><Relationship Id="rId6" Type="http://schemas.openxmlformats.org/officeDocument/2006/relationships/image" Target="../media/image3.png"/><Relationship Id="rId5" Type="http://schemas.openxmlformats.org/officeDocument/2006/relationships/image" Target="../media/image8.jpeg"/><Relationship Id="rId4" Type="http://schemas.openxmlformats.org/officeDocument/2006/relationships/image" Target="../media/image19.png"/></Relationships>
</file>

<file path=ppt/slides/_rels/slide72.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72.xml"/><Relationship Id="rId1" Type="http://schemas.openxmlformats.org/officeDocument/2006/relationships/slideLayout" Target="../slideLayouts/slideLayout7.xml"/><Relationship Id="rId6" Type="http://schemas.openxmlformats.org/officeDocument/2006/relationships/image" Target="../media/image3.png"/><Relationship Id="rId5" Type="http://schemas.openxmlformats.org/officeDocument/2006/relationships/image" Target="../media/image8.jpeg"/><Relationship Id="rId4" Type="http://schemas.openxmlformats.org/officeDocument/2006/relationships/image" Target="../media/image19.png"/></Relationships>
</file>

<file path=ppt/slides/_rels/slide73.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73.xml"/><Relationship Id="rId1" Type="http://schemas.openxmlformats.org/officeDocument/2006/relationships/slideLayout" Target="../slideLayouts/slideLayout7.xml"/><Relationship Id="rId6" Type="http://schemas.openxmlformats.org/officeDocument/2006/relationships/image" Target="../media/image3.png"/><Relationship Id="rId5" Type="http://schemas.openxmlformats.org/officeDocument/2006/relationships/image" Target="../media/image8.jpeg"/><Relationship Id="rId4" Type="http://schemas.openxmlformats.org/officeDocument/2006/relationships/image" Target="../media/image19.png"/></Relationships>
</file>

<file path=ppt/slides/_rels/slide74.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74.xml"/><Relationship Id="rId1" Type="http://schemas.openxmlformats.org/officeDocument/2006/relationships/slideLayout" Target="../slideLayouts/slideLayout7.xml"/><Relationship Id="rId6" Type="http://schemas.openxmlformats.org/officeDocument/2006/relationships/image" Target="../media/image3.png"/><Relationship Id="rId5" Type="http://schemas.openxmlformats.org/officeDocument/2006/relationships/image" Target="../media/image8.jpeg"/><Relationship Id="rId4" Type="http://schemas.openxmlformats.org/officeDocument/2006/relationships/image" Target="../media/image19.png"/></Relationships>
</file>

<file path=ppt/slides/_rels/slide75.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75.xml"/><Relationship Id="rId1" Type="http://schemas.openxmlformats.org/officeDocument/2006/relationships/slideLayout" Target="../slideLayouts/slideLayout7.xml"/><Relationship Id="rId6" Type="http://schemas.openxmlformats.org/officeDocument/2006/relationships/image" Target="../media/image3.png"/><Relationship Id="rId5" Type="http://schemas.openxmlformats.org/officeDocument/2006/relationships/image" Target="../media/image8.jpeg"/><Relationship Id="rId4" Type="http://schemas.openxmlformats.org/officeDocument/2006/relationships/image" Target="../media/image19.png"/></Relationships>
</file>

<file path=ppt/slides/_rels/slide76.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76.xml"/><Relationship Id="rId1" Type="http://schemas.openxmlformats.org/officeDocument/2006/relationships/slideLayout" Target="../slideLayouts/slideLayout7.xml"/><Relationship Id="rId6" Type="http://schemas.openxmlformats.org/officeDocument/2006/relationships/image" Target="../media/image3.png"/><Relationship Id="rId5" Type="http://schemas.openxmlformats.org/officeDocument/2006/relationships/image" Target="../media/image8.jpeg"/><Relationship Id="rId4" Type="http://schemas.openxmlformats.org/officeDocument/2006/relationships/image" Target="../media/image28.jpeg"/></Relationships>
</file>

<file path=ppt/slides/_rels/slide77.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77.xml"/><Relationship Id="rId1" Type="http://schemas.openxmlformats.org/officeDocument/2006/relationships/slideLayout" Target="../slideLayouts/slideLayout7.xml"/><Relationship Id="rId5" Type="http://schemas.openxmlformats.org/officeDocument/2006/relationships/image" Target="../media/image3.png"/><Relationship Id="rId4" Type="http://schemas.openxmlformats.org/officeDocument/2006/relationships/image" Target="../media/image8.jpeg"/></Relationships>
</file>

<file path=ppt/slides/_rels/slide78.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78.xml"/><Relationship Id="rId1" Type="http://schemas.openxmlformats.org/officeDocument/2006/relationships/slideLayout" Target="../slideLayouts/slideLayout7.xml"/><Relationship Id="rId5" Type="http://schemas.openxmlformats.org/officeDocument/2006/relationships/image" Target="../media/image3.png"/><Relationship Id="rId4" Type="http://schemas.openxmlformats.org/officeDocument/2006/relationships/image" Target="../media/image27.jpeg"/></Relationships>
</file>

<file path=ppt/slides/_rels/slide79.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79.xml"/><Relationship Id="rId1" Type="http://schemas.openxmlformats.org/officeDocument/2006/relationships/slideLayout" Target="../slideLayouts/slideLayout7.xml"/><Relationship Id="rId5" Type="http://schemas.openxmlformats.org/officeDocument/2006/relationships/image" Target="../media/image3.png"/><Relationship Id="rId4" Type="http://schemas.openxmlformats.org/officeDocument/2006/relationships/image" Target="../media/image8.jpeg"/></Relationships>
</file>

<file path=ppt/slides/_rels/slide8.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8.xml"/><Relationship Id="rId1" Type="http://schemas.openxmlformats.org/officeDocument/2006/relationships/slideLayout" Target="../slideLayouts/slideLayout7.xml"/><Relationship Id="rId4" Type="http://schemas.openxmlformats.org/officeDocument/2006/relationships/image" Target="../media/image5.jpeg"/></Relationships>
</file>

<file path=ppt/slides/_rels/slide80.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80.xml"/><Relationship Id="rId1" Type="http://schemas.openxmlformats.org/officeDocument/2006/relationships/slideLayout" Target="../slideLayouts/slideLayout7.xml"/><Relationship Id="rId5" Type="http://schemas.openxmlformats.org/officeDocument/2006/relationships/image" Target="../media/image3.png"/><Relationship Id="rId4" Type="http://schemas.openxmlformats.org/officeDocument/2006/relationships/image" Target="../media/image8.jpeg"/></Relationships>
</file>

<file path=ppt/slides/_rels/slide81.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81.xml"/><Relationship Id="rId1" Type="http://schemas.openxmlformats.org/officeDocument/2006/relationships/slideLayout" Target="../slideLayouts/slideLayout7.xml"/><Relationship Id="rId5" Type="http://schemas.openxmlformats.org/officeDocument/2006/relationships/image" Target="../media/image3.png"/><Relationship Id="rId4" Type="http://schemas.openxmlformats.org/officeDocument/2006/relationships/image" Target="../media/image8.jpeg"/></Relationships>
</file>

<file path=ppt/slides/_rels/slide82.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82.xml"/><Relationship Id="rId1" Type="http://schemas.openxmlformats.org/officeDocument/2006/relationships/slideLayout" Target="../slideLayouts/slideLayout7.xml"/><Relationship Id="rId5" Type="http://schemas.openxmlformats.org/officeDocument/2006/relationships/image" Target="../media/image3.png"/><Relationship Id="rId4" Type="http://schemas.openxmlformats.org/officeDocument/2006/relationships/image" Target="../media/image8.jpeg"/></Relationships>
</file>

<file path=ppt/slides/_rels/slide83.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83.xml"/><Relationship Id="rId1" Type="http://schemas.openxmlformats.org/officeDocument/2006/relationships/slideLayout" Target="../slideLayouts/slideLayout7.xml"/><Relationship Id="rId5" Type="http://schemas.openxmlformats.org/officeDocument/2006/relationships/image" Target="../media/image3.png"/><Relationship Id="rId4" Type="http://schemas.openxmlformats.org/officeDocument/2006/relationships/image" Target="../media/image8.jpeg"/></Relationships>
</file>

<file path=ppt/slides/_rels/slide8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84.xml"/><Relationship Id="rId1" Type="http://schemas.openxmlformats.org/officeDocument/2006/relationships/slideLayout" Target="../slideLayouts/slideLayout7.xml"/><Relationship Id="rId6" Type="http://schemas.openxmlformats.org/officeDocument/2006/relationships/image" Target="../media/image3.png"/><Relationship Id="rId5" Type="http://schemas.openxmlformats.org/officeDocument/2006/relationships/image" Target="../media/image8.jpeg"/><Relationship Id="rId4" Type="http://schemas.openxmlformats.org/officeDocument/2006/relationships/image" Target="../media/image28.jpeg"/></Relationships>
</file>

<file path=ppt/slides/_rels/slide85.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85.xml"/><Relationship Id="rId1" Type="http://schemas.openxmlformats.org/officeDocument/2006/relationships/slideLayout" Target="../slideLayouts/slideLayout7.xml"/><Relationship Id="rId4" Type="http://schemas.openxmlformats.org/officeDocument/2006/relationships/image" Target="../media/image5.jpeg"/></Relationships>
</file>

<file path=ppt/slides/_rels/slide8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9.xml"/><Relationship Id="rId1" Type="http://schemas.openxmlformats.org/officeDocument/2006/relationships/slideLayout" Target="../slideLayouts/slideLayout7.xml"/><Relationship Id="rId4" Type="http://schemas.openxmlformats.org/officeDocument/2006/relationships/image" Target="../media/image5.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Rectangle 2">
            <a:extLst>
              <a:ext uri="{FF2B5EF4-FFF2-40B4-BE49-F238E27FC236}">
                <a16:creationId xmlns:a16="http://schemas.microsoft.com/office/drawing/2014/main" id="{51D5C9AB-F429-93DE-157E-59F01481B813}"/>
              </a:ext>
            </a:extLst>
          </p:cNvPr>
          <p:cNvSpPr>
            <a:spLocks noChangeArrowheads="1"/>
          </p:cNvSpPr>
          <p:nvPr/>
        </p:nvSpPr>
        <p:spPr bwMode="auto">
          <a:xfrm>
            <a:off x="0" y="0"/>
            <a:ext cx="10058400" cy="7772400"/>
          </a:xfrm>
          <a:prstGeom prst="rect">
            <a:avLst/>
          </a:prstGeom>
          <a:gradFill rotWithShape="1">
            <a:gsLst>
              <a:gs pos="0">
                <a:srgbClr val="000000"/>
              </a:gs>
              <a:gs pos="50000">
                <a:srgbClr val="023CCC"/>
              </a:gs>
              <a:gs pos="100000">
                <a:srgbClr val="000000"/>
              </a:gs>
            </a:gsLst>
            <a:lin ang="540000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3075" name="Rectangle 3">
            <a:extLst>
              <a:ext uri="{FF2B5EF4-FFF2-40B4-BE49-F238E27FC236}">
                <a16:creationId xmlns:a16="http://schemas.microsoft.com/office/drawing/2014/main" id="{894291ED-5301-405B-DD23-C0A0F3DD28F0}"/>
              </a:ext>
            </a:extLst>
          </p:cNvPr>
          <p:cNvSpPr>
            <a:spLocks noChangeArrowheads="1"/>
          </p:cNvSpPr>
          <p:nvPr/>
        </p:nvSpPr>
        <p:spPr bwMode="auto">
          <a:xfrm>
            <a:off x="-1152525" y="1389063"/>
            <a:ext cx="8658225" cy="6392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3076" name="Rectangle 7">
            <a:extLst>
              <a:ext uri="{FF2B5EF4-FFF2-40B4-BE49-F238E27FC236}">
                <a16:creationId xmlns:a16="http://schemas.microsoft.com/office/drawing/2014/main" id="{191B48FB-D529-F4C7-F57A-289CD3EA9924}"/>
              </a:ext>
            </a:extLst>
          </p:cNvPr>
          <p:cNvSpPr>
            <a:spLocks noChangeArrowheads="1"/>
          </p:cNvSpPr>
          <p:nvPr/>
        </p:nvSpPr>
        <p:spPr bwMode="auto">
          <a:xfrm>
            <a:off x="762000" y="704850"/>
            <a:ext cx="8894763" cy="6704013"/>
          </a:xfrm>
          <a:prstGeom prst="rect">
            <a:avLst/>
          </a:prstGeom>
          <a:solidFill>
            <a:schemeClr val="tx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pic>
        <p:nvPicPr>
          <p:cNvPr id="3077" name="Picture 8">
            <a:extLst>
              <a:ext uri="{FF2B5EF4-FFF2-40B4-BE49-F238E27FC236}">
                <a16:creationId xmlns:a16="http://schemas.microsoft.com/office/drawing/2014/main" id="{08454338-7A65-D080-3E1D-D5526B6A4A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0713" y="693738"/>
            <a:ext cx="8639175" cy="6402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sp>
        <p:nvSpPr>
          <p:cNvPr id="3078" name="Rectangle 9">
            <a:extLst>
              <a:ext uri="{FF2B5EF4-FFF2-40B4-BE49-F238E27FC236}">
                <a16:creationId xmlns:a16="http://schemas.microsoft.com/office/drawing/2014/main" id="{2C5A7244-925A-DC3B-56DE-1AB58AAF61FA}"/>
              </a:ext>
            </a:extLst>
          </p:cNvPr>
          <p:cNvSpPr>
            <a:spLocks noChangeArrowheads="1"/>
          </p:cNvSpPr>
          <p:nvPr/>
        </p:nvSpPr>
        <p:spPr bwMode="auto">
          <a:xfrm>
            <a:off x="657225" y="698500"/>
            <a:ext cx="8656638" cy="6391275"/>
          </a:xfrm>
          <a:prstGeom prst="rect">
            <a:avLst/>
          </a:prstGeom>
          <a:noFill/>
          <a:ln w="190500">
            <a:solidFill>
              <a:srgbClr val="790015"/>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pic>
        <p:nvPicPr>
          <p:cNvPr id="3079" name="Picture 10">
            <a:extLst>
              <a:ext uri="{FF2B5EF4-FFF2-40B4-BE49-F238E27FC236}">
                <a16:creationId xmlns:a16="http://schemas.microsoft.com/office/drawing/2014/main" id="{DCDD1198-F30A-34CA-707E-275BBD409B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t="1367"/>
          <a:stretch>
            <a:fillRect/>
          </a:stretch>
        </p:blipFill>
        <p:spPr bwMode="auto">
          <a:xfrm>
            <a:off x="958850" y="779463"/>
            <a:ext cx="8248650" cy="6229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pic>
        <p:nvPicPr>
          <p:cNvPr id="1261579" name="Picture 11">
            <a:extLst>
              <a:ext uri="{FF2B5EF4-FFF2-40B4-BE49-F238E27FC236}">
                <a16:creationId xmlns:a16="http://schemas.microsoft.com/office/drawing/2014/main" id="{196A5D18-3322-415A-774A-B1330E309C2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b="2444"/>
          <a:stretch>
            <a:fillRect/>
          </a:stretch>
        </p:blipFill>
        <p:spPr bwMode="auto">
          <a:xfrm>
            <a:off x="792163" y="779463"/>
            <a:ext cx="8462962" cy="6246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sp>
        <p:nvSpPr>
          <p:cNvPr id="1261580" name="Rectangle 12">
            <a:extLst>
              <a:ext uri="{FF2B5EF4-FFF2-40B4-BE49-F238E27FC236}">
                <a16:creationId xmlns:a16="http://schemas.microsoft.com/office/drawing/2014/main" id="{0C1BD023-4B96-7D73-8C90-CF69D1FF8431}"/>
              </a:ext>
            </a:extLst>
          </p:cNvPr>
          <p:cNvSpPr>
            <a:spLocks noChangeArrowheads="1"/>
          </p:cNvSpPr>
          <p:nvPr/>
        </p:nvSpPr>
        <p:spPr bwMode="auto">
          <a:xfrm>
            <a:off x="731838" y="736600"/>
            <a:ext cx="8534400" cy="6324600"/>
          </a:xfrm>
          <a:prstGeom prst="rect">
            <a:avLst/>
          </a:prstGeom>
          <a:solidFill>
            <a:srgbClr val="080808">
              <a:alpha val="50195"/>
            </a:srgbClr>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grpSp>
        <p:nvGrpSpPr>
          <p:cNvPr id="2" name="Group 13">
            <a:extLst>
              <a:ext uri="{FF2B5EF4-FFF2-40B4-BE49-F238E27FC236}">
                <a16:creationId xmlns:a16="http://schemas.microsoft.com/office/drawing/2014/main" id="{3B180786-0B5A-CD38-5B43-50683B4188CE}"/>
              </a:ext>
            </a:extLst>
          </p:cNvPr>
          <p:cNvGrpSpPr>
            <a:grpSpLocks/>
          </p:cNvGrpSpPr>
          <p:nvPr/>
        </p:nvGrpSpPr>
        <p:grpSpPr bwMode="auto">
          <a:xfrm>
            <a:off x="1101725" y="2157413"/>
            <a:ext cx="7756525" cy="2165350"/>
            <a:chOff x="631" y="1199"/>
            <a:chExt cx="4442" cy="1204"/>
          </a:xfrm>
        </p:grpSpPr>
        <p:sp>
          <p:nvSpPr>
            <p:cNvPr id="1261582" name="Text Box 14">
              <a:extLst>
                <a:ext uri="{FF2B5EF4-FFF2-40B4-BE49-F238E27FC236}">
                  <a16:creationId xmlns:a16="http://schemas.microsoft.com/office/drawing/2014/main" id="{154C44E0-12D6-874A-0461-C359D563B335}"/>
                </a:ext>
              </a:extLst>
            </p:cNvPr>
            <p:cNvSpPr txBox="1">
              <a:spLocks noChangeArrowheads="1"/>
            </p:cNvSpPr>
            <p:nvPr/>
          </p:nvSpPr>
          <p:spPr bwMode="auto">
            <a:xfrm>
              <a:off x="631" y="1199"/>
              <a:ext cx="4442" cy="1204"/>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101882" tIns="50941" rIns="101882" bIns="50941">
              <a:spAutoFit/>
            </a:bodyPr>
            <a:lstStyle>
              <a:lvl1pPr defTabSz="1019175">
                <a:defRPr sz="1200">
                  <a:solidFill>
                    <a:schemeClr val="tx1"/>
                  </a:solidFill>
                  <a:latin typeface="Comic Sans MS" panose="030F0702030302020204" pitchFamily="66" charset="0"/>
                  <a:ea typeface="ＭＳ Ｐゴシック" panose="020B0600070205080204" pitchFamily="34" charset="-128"/>
                </a:defRPr>
              </a:lvl1pPr>
              <a:lvl2pPr marL="37931725" indent="-37474525" defTabSz="101917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6700" b="1" i="1">
                  <a:solidFill>
                    <a:srgbClr val="FFFC1E"/>
                  </a:solidFill>
                  <a:latin typeface="Arial" panose="020B0604020202020204" pitchFamily="34" charset="0"/>
                </a:rPr>
                <a:t> BIBLE… </a:t>
              </a:r>
              <a:r>
                <a:rPr lang="en-US" altLang="en-US" sz="6600" b="1" i="1">
                  <a:solidFill>
                    <a:srgbClr val="FFFC1E"/>
                  </a:solidFill>
                  <a:latin typeface="Arial" panose="020B0604020202020204" pitchFamily="34" charset="0"/>
                </a:rPr>
                <a:t>NGASH</a:t>
              </a:r>
              <a:r>
                <a:rPr lang="en-US" altLang="en-US" sz="6600" b="1">
                  <a:solidFill>
                    <a:srgbClr val="FFFF00"/>
                  </a:solidFill>
                  <a:latin typeface="Arial" panose="020B0604020202020204" pitchFamily="34" charset="0"/>
                  <a:cs typeface="Arial" panose="020B0604020202020204" pitchFamily="34" charset="0"/>
                </a:rPr>
                <a:t>Ā</a:t>
              </a:r>
              <a:r>
                <a:rPr lang="en-US" altLang="en-US" sz="6600" b="1" i="1">
                  <a:solidFill>
                    <a:srgbClr val="FFFC1E"/>
                  </a:solidFill>
                  <a:latin typeface="Arial" panose="020B0604020202020204" pitchFamily="34" charset="0"/>
                </a:rPr>
                <a:t>NKAKHUI</a:t>
              </a:r>
              <a:endParaRPr lang="en-US" altLang="en-US" sz="6600" b="1" i="1" baseline="100000">
                <a:solidFill>
                  <a:srgbClr val="27FC31"/>
                </a:solidFill>
                <a:latin typeface="Arial" panose="020B0604020202020204" pitchFamily="34" charset="0"/>
              </a:endParaRPr>
            </a:p>
          </p:txBody>
        </p:sp>
        <p:sp>
          <p:nvSpPr>
            <p:cNvPr id="3088" name="Text Box 15">
              <a:extLst>
                <a:ext uri="{FF2B5EF4-FFF2-40B4-BE49-F238E27FC236}">
                  <a16:creationId xmlns:a16="http://schemas.microsoft.com/office/drawing/2014/main" id="{1C7D0AD2-F8C5-1245-D7D1-4F8B068B23C1}"/>
                </a:ext>
              </a:extLst>
            </p:cNvPr>
            <p:cNvSpPr txBox="1">
              <a:spLocks noChangeArrowheads="1"/>
            </p:cNvSpPr>
            <p:nvPr/>
          </p:nvSpPr>
          <p:spPr bwMode="auto">
            <a:xfrm>
              <a:off x="4285" y="1874"/>
              <a:ext cx="234" cy="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101882" tIns="50941" rIns="101882" bIns="50941" anchor="ctr">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200" b="1" i="1">
                  <a:solidFill>
                    <a:srgbClr val="FFFC1E"/>
                  </a:solidFill>
                  <a:latin typeface="Arial" panose="020B0604020202020204" pitchFamily="34" charset="0"/>
                </a:rPr>
                <a:t>®</a:t>
              </a:r>
            </a:p>
          </p:txBody>
        </p:sp>
      </p:grpSp>
      <p:sp>
        <p:nvSpPr>
          <p:cNvPr id="1261584" name="Text Box 16">
            <a:extLst>
              <a:ext uri="{FF2B5EF4-FFF2-40B4-BE49-F238E27FC236}">
                <a16:creationId xmlns:a16="http://schemas.microsoft.com/office/drawing/2014/main" id="{67C06F27-2990-8371-4EBB-7060F3B7FB21}"/>
              </a:ext>
            </a:extLst>
          </p:cNvPr>
          <p:cNvSpPr txBox="1">
            <a:spLocks noChangeArrowheads="1"/>
          </p:cNvSpPr>
          <p:nvPr/>
        </p:nvSpPr>
        <p:spPr bwMode="auto">
          <a:xfrm>
            <a:off x="481013" y="1431925"/>
            <a:ext cx="8866187" cy="657225"/>
          </a:xfrm>
          <a:prstGeom prst="rect">
            <a:avLst/>
          </a:prstGeom>
          <a:noFill/>
          <a:ln w="12700">
            <a:noFill/>
            <a:miter lim="800000"/>
            <a:headEnd/>
            <a:tailEnd/>
          </a:ln>
          <a:effectLst>
            <a:outerShdw blurRad="63500" dist="81320" dir="2319588" algn="ctr" rotWithShape="0">
              <a:schemeClr val="tx1">
                <a:alpha val="74998"/>
              </a:schemeClr>
            </a:outerShdw>
          </a:effectLst>
        </p:spPr>
        <p:txBody>
          <a:bodyPr lIns="101882" tIns="50941" rIns="101882" bIns="50941">
            <a:spAutoFit/>
          </a:bodyPr>
          <a:lstStyle>
            <a:lvl1pPr defTabSz="1019175">
              <a:defRPr sz="1200">
                <a:solidFill>
                  <a:schemeClr val="tx1"/>
                </a:solidFill>
                <a:latin typeface="Comic Sans MS" panose="030F0702030302020204" pitchFamily="66" charset="0"/>
                <a:ea typeface="ＭＳ Ｐゴシック" panose="020B0600070205080204" pitchFamily="34" charset="-128"/>
              </a:defRPr>
            </a:lvl1pPr>
            <a:lvl2pPr marL="37931725" indent="-37474525" defTabSz="101917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3300" b="1" i="1">
                <a:solidFill>
                  <a:schemeClr val="bg1"/>
                </a:solidFill>
                <a:effectLst>
                  <a:outerShdw blurRad="38100" dist="38100" dir="2700000" algn="tl">
                    <a:srgbClr val="C0C0C0"/>
                  </a:outerShdw>
                </a:effectLst>
              </a:rPr>
              <a:t>(Hi ngar</a:t>
            </a:r>
            <a:r>
              <a:rPr lang="en-US" altLang="en-US" sz="3600" b="1">
                <a:solidFill>
                  <a:schemeClr val="bg1"/>
                </a:solidFill>
                <a:latin typeface="Helvetica" panose="020B0604020202020204" pitchFamily="34" charset="0"/>
              </a:rPr>
              <a:t>ā</a:t>
            </a:r>
            <a:r>
              <a:rPr lang="en-US" altLang="en-US" sz="3300" b="1" i="1">
                <a:solidFill>
                  <a:schemeClr val="bg1"/>
                </a:solidFill>
                <a:effectLst>
                  <a:outerShdw blurRad="38100" dist="38100" dir="2700000" algn="tl">
                    <a:srgbClr val="C0C0C0"/>
                  </a:outerShdw>
                </a:effectLst>
              </a:rPr>
              <a:t>n kazazak kahaiya lairikna.)</a:t>
            </a:r>
          </a:p>
        </p:txBody>
      </p:sp>
      <p:grpSp>
        <p:nvGrpSpPr>
          <p:cNvPr id="3" name="Group 17">
            <a:extLst>
              <a:ext uri="{FF2B5EF4-FFF2-40B4-BE49-F238E27FC236}">
                <a16:creationId xmlns:a16="http://schemas.microsoft.com/office/drawing/2014/main" id="{84C921CE-AA7E-D8F1-B85A-26E2AE63CB6E}"/>
              </a:ext>
            </a:extLst>
          </p:cNvPr>
          <p:cNvGrpSpPr>
            <a:grpSpLocks/>
          </p:cNvGrpSpPr>
          <p:nvPr/>
        </p:nvGrpSpPr>
        <p:grpSpPr bwMode="auto">
          <a:xfrm>
            <a:off x="1066800" y="4627563"/>
            <a:ext cx="7727950" cy="2365375"/>
            <a:chOff x="611" y="2572"/>
            <a:chExt cx="4425" cy="1315"/>
          </a:xfrm>
        </p:grpSpPr>
        <p:sp>
          <p:nvSpPr>
            <p:cNvPr id="1261586" name="Text Box 18">
              <a:extLst>
                <a:ext uri="{FF2B5EF4-FFF2-40B4-BE49-F238E27FC236}">
                  <a16:creationId xmlns:a16="http://schemas.microsoft.com/office/drawing/2014/main" id="{B59E6326-0EDA-7F71-7259-2A331EEB1B1D}"/>
                </a:ext>
              </a:extLst>
            </p:cNvPr>
            <p:cNvSpPr txBox="1">
              <a:spLocks noChangeArrowheads="1"/>
            </p:cNvSpPr>
            <p:nvPr/>
          </p:nvSpPr>
          <p:spPr bwMode="auto">
            <a:xfrm>
              <a:off x="1688" y="2572"/>
              <a:ext cx="2262" cy="365"/>
            </a:xfrm>
            <a:prstGeom prst="rect">
              <a:avLst/>
            </a:prstGeom>
            <a:noFill/>
            <a:ln w="12700">
              <a:noFill/>
              <a:miter lim="800000"/>
              <a:headEnd/>
              <a:tailEnd/>
            </a:ln>
            <a:effectLst>
              <a:outerShdw blurRad="63500" dist="71842" dir="2700000" algn="ctr" rotWithShape="0">
                <a:schemeClr val="tx1">
                  <a:alpha val="74998"/>
                </a:schemeClr>
              </a:outerShdw>
            </a:effectLst>
          </p:spPr>
          <p:txBody>
            <a:bodyPr wrap="none" lIns="101882" tIns="50941" rIns="101882" bIns="50941" anchor="ctr">
              <a:spAutoFit/>
            </a:bodyPr>
            <a:lstStyle>
              <a:lvl1pPr defTabSz="1019175">
                <a:defRPr sz="1200">
                  <a:solidFill>
                    <a:schemeClr val="tx1"/>
                  </a:solidFill>
                  <a:latin typeface="Comic Sans MS" panose="030F0702030302020204" pitchFamily="66" charset="0"/>
                  <a:ea typeface="ＭＳ Ｐゴシック" panose="020B0600070205080204" pitchFamily="34" charset="-128"/>
                </a:defRPr>
              </a:lvl1pPr>
              <a:lvl2pPr marL="37931725" indent="-37474525" defTabSz="101917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3600" b="1">
                  <a:solidFill>
                    <a:schemeClr val="bg1"/>
                  </a:solidFill>
                  <a:latin typeface="Arial" panose="020B0604020202020204" pitchFamily="34" charset="0"/>
                  <a:cs typeface="Arial" panose="020B0604020202020204" pitchFamily="34" charset="0"/>
                </a:rPr>
                <a:t>Ā</a:t>
              </a:r>
              <a:r>
                <a:rPr lang="en-US" altLang="en-US" sz="3600" b="1">
                  <a:solidFill>
                    <a:schemeClr val="bg1"/>
                  </a:solidFill>
                  <a:effectLst>
                    <a:outerShdw blurRad="38100" dist="38100" dir="2700000" algn="tl">
                      <a:srgbClr val="C0C0C0"/>
                    </a:outerShdw>
                  </a:effectLst>
                  <a:latin typeface="Arial" panose="020B0604020202020204" pitchFamily="34" charset="0"/>
                </a:rPr>
                <a:t>KHUM KASHINI</a:t>
              </a:r>
            </a:p>
          </p:txBody>
        </p:sp>
        <p:sp>
          <p:nvSpPr>
            <p:cNvPr id="1261587" name="Text Box 19">
              <a:extLst>
                <a:ext uri="{FF2B5EF4-FFF2-40B4-BE49-F238E27FC236}">
                  <a16:creationId xmlns:a16="http://schemas.microsoft.com/office/drawing/2014/main" id="{F4E9E71C-DD8F-FA7F-FE95-133B2729F7EE}"/>
                </a:ext>
              </a:extLst>
            </p:cNvPr>
            <p:cNvSpPr txBox="1">
              <a:spLocks noChangeArrowheads="1"/>
            </p:cNvSpPr>
            <p:nvPr/>
          </p:nvSpPr>
          <p:spPr bwMode="auto">
            <a:xfrm>
              <a:off x="611" y="2760"/>
              <a:ext cx="4425" cy="1127"/>
            </a:xfrm>
            <a:prstGeom prst="rect">
              <a:avLst/>
            </a:prstGeom>
            <a:noFill/>
            <a:ln w="12700">
              <a:noFill/>
              <a:miter lim="800000"/>
              <a:headEnd/>
              <a:tailEnd/>
            </a:ln>
            <a:effectLst>
              <a:outerShdw blurRad="63500" dist="109250" dir="3267739" algn="ctr" rotWithShape="0">
                <a:schemeClr val="tx1">
                  <a:alpha val="74998"/>
                </a:schemeClr>
              </a:outerShdw>
            </a:effectLst>
          </p:spPr>
          <p:txBody>
            <a:bodyPr lIns="101882" tIns="50941" rIns="101882" bIns="50941" anchor="ctr">
              <a:spAutoFit/>
            </a:bodyPr>
            <a:lstStyle>
              <a:lvl1pPr defTabSz="1019175">
                <a:defRPr sz="1200">
                  <a:solidFill>
                    <a:schemeClr val="tx1"/>
                  </a:solidFill>
                  <a:latin typeface="Comic Sans MS" panose="030F0702030302020204" pitchFamily="66" charset="0"/>
                  <a:ea typeface="ＭＳ Ｐゴシック" panose="020B0600070205080204" pitchFamily="34" charset="-128"/>
                </a:defRPr>
              </a:lvl1pPr>
              <a:lvl2pPr marL="37931725" indent="-37474525" defTabSz="101917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4100" b="1" i="1">
                  <a:solidFill>
                    <a:schemeClr val="accent2"/>
                  </a:solidFill>
                  <a:effectLst>
                    <a:outerShdw blurRad="38100" dist="38100" dir="2700000" algn="tl">
                      <a:srgbClr val="C0C0C0"/>
                    </a:outerShdw>
                  </a:effectLst>
                  <a:latin typeface="Arial" panose="020B0604020202020204" pitchFamily="34" charset="0"/>
                </a:rPr>
                <a:t>Lairikbing semkak</a:t>
              </a:r>
              <a:r>
                <a:rPr lang="en-US" altLang="en-US" sz="4000" b="1">
                  <a:solidFill>
                    <a:srgbClr val="00CC00"/>
                  </a:solidFill>
                  <a:latin typeface="Helvetica" panose="020B0604020202020204" pitchFamily="34" charset="0"/>
                </a:rPr>
                <a:t>ā</a:t>
              </a:r>
              <a:r>
                <a:rPr lang="en-US" altLang="en-US" sz="4100" b="1" i="1">
                  <a:solidFill>
                    <a:schemeClr val="accent2"/>
                  </a:solidFill>
                  <a:effectLst>
                    <a:outerShdw blurRad="38100" dist="38100" dir="2700000" algn="tl">
                      <a:srgbClr val="C0C0C0"/>
                    </a:outerShdw>
                  </a:effectLst>
                  <a:latin typeface="Arial" panose="020B0604020202020204" pitchFamily="34" charset="0"/>
                </a:rPr>
                <a:t>: </a:t>
              </a:r>
              <a:r>
                <a:rPr lang="en-US" altLang="en-US" sz="4100" b="1" i="1">
                  <a:solidFill>
                    <a:schemeClr val="bg1"/>
                  </a:solidFill>
                  <a:effectLst>
                    <a:outerShdw blurRad="38100" dist="38100" dir="2700000" algn="tl">
                      <a:srgbClr val="C0C0C0"/>
                    </a:outerShdw>
                  </a:effectLst>
                  <a:latin typeface="Arial" panose="020B0604020202020204" pitchFamily="34" charset="0"/>
                </a:rPr>
                <a:t>Kachamma tuingashit</a:t>
              </a:r>
              <a:r>
                <a:rPr lang="en-US" altLang="en-US" sz="4000" b="1" i="1">
                  <a:solidFill>
                    <a:schemeClr val="accent2"/>
                  </a:solidFill>
                  <a:effectLst>
                    <a:outerShdw blurRad="38100" dist="38100" dir="2700000" algn="tl">
                      <a:srgbClr val="C0C0C0"/>
                    </a:outerShdw>
                  </a:effectLst>
                  <a:latin typeface="Arial" panose="020B0604020202020204" pitchFamily="34" charset="0"/>
                </a:rPr>
                <a:t> pareng ching kak</a:t>
              </a:r>
              <a:r>
                <a:rPr lang="en-US" altLang="en-US" sz="4000" b="1">
                  <a:solidFill>
                    <a:srgbClr val="00CC00"/>
                  </a:solidFill>
                  <a:latin typeface="Helvetica" panose="020B0604020202020204" pitchFamily="34" charset="0"/>
                </a:rPr>
                <a:t>ā</a:t>
              </a:r>
              <a:endParaRPr lang="en-US" altLang="en-US" sz="3700" b="1">
                <a:solidFill>
                  <a:srgbClr val="00CC00"/>
                </a:solidFill>
                <a:effectLst>
                  <a:outerShdw blurRad="38100" dist="38100" dir="2700000" algn="tl">
                    <a:srgbClr val="C0C0C0"/>
                  </a:outerShdw>
                </a:effectLst>
                <a:latin typeface="Arial" panose="020B0604020202020204" pitchFamily="34" charset="0"/>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500"/>
                                  </p:stCondLst>
                                  <p:childTnLst>
                                    <p:set>
                                      <p:cBhvr>
                                        <p:cTn id="6" dur="1" fill="hold">
                                          <p:stCondLst>
                                            <p:cond delay="0"/>
                                          </p:stCondLst>
                                        </p:cTn>
                                        <p:tgtEl>
                                          <p:spTgt spid="1261579"/>
                                        </p:tgtEl>
                                        <p:attrNameLst>
                                          <p:attrName>style.visibility</p:attrName>
                                        </p:attrNameLst>
                                      </p:cBhvr>
                                      <p:to>
                                        <p:strVal val="visible"/>
                                      </p:to>
                                    </p:set>
                                    <p:animEffect transition="in" filter="fade">
                                      <p:cBhvr>
                                        <p:cTn id="7" dur="1000"/>
                                        <p:tgtEl>
                                          <p:spTgt spid="1261579"/>
                                        </p:tgtEl>
                                      </p:cBhvr>
                                    </p:animEffect>
                                  </p:childTnLst>
                                </p:cTn>
                              </p:par>
                            </p:childTnLst>
                          </p:cTn>
                        </p:par>
                        <p:par>
                          <p:cTn id="8" fill="hold" nodeType="afterGroup">
                            <p:stCondLst>
                              <p:cond delay="1500"/>
                            </p:stCondLst>
                            <p:childTnLst>
                              <p:par>
                                <p:cTn id="9" presetID="10" presetClass="entr" presetSubtype="0" fill="hold" grpId="0" nodeType="afterEffect">
                                  <p:stCondLst>
                                    <p:cond delay="0"/>
                                  </p:stCondLst>
                                  <p:childTnLst>
                                    <p:set>
                                      <p:cBhvr>
                                        <p:cTn id="10" dur="1" fill="hold">
                                          <p:stCondLst>
                                            <p:cond delay="0"/>
                                          </p:stCondLst>
                                        </p:cTn>
                                        <p:tgtEl>
                                          <p:spTgt spid="1261580"/>
                                        </p:tgtEl>
                                        <p:attrNameLst>
                                          <p:attrName>style.visibility</p:attrName>
                                        </p:attrNameLst>
                                      </p:cBhvr>
                                      <p:to>
                                        <p:strVal val="visible"/>
                                      </p:to>
                                    </p:set>
                                    <p:animEffect transition="in" filter="fade">
                                      <p:cBhvr>
                                        <p:cTn id="11" dur="1000"/>
                                        <p:tgtEl>
                                          <p:spTgt spid="1261580"/>
                                        </p:tgtEl>
                                      </p:cBhvr>
                                    </p:animEffect>
                                  </p:childTnLst>
                                </p:cTn>
                              </p:par>
                            </p:childTnLst>
                          </p:cTn>
                        </p:par>
                        <p:par>
                          <p:cTn id="12" fill="hold" nodeType="afterGroup">
                            <p:stCondLst>
                              <p:cond delay="2500"/>
                            </p:stCondLst>
                            <p:childTnLst>
                              <p:par>
                                <p:cTn id="13" presetID="23" presetClass="entr" presetSubtype="16"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1000" fill="hold"/>
                                        <p:tgtEl>
                                          <p:spTgt spid="2"/>
                                        </p:tgtEl>
                                        <p:attrNameLst>
                                          <p:attrName>ppt_w</p:attrName>
                                        </p:attrNameLst>
                                      </p:cBhvr>
                                      <p:tavLst>
                                        <p:tav tm="0">
                                          <p:val>
                                            <p:fltVal val="0"/>
                                          </p:val>
                                        </p:tav>
                                        <p:tav tm="100000">
                                          <p:val>
                                            <p:strVal val="#ppt_w"/>
                                          </p:val>
                                        </p:tav>
                                      </p:tavLst>
                                    </p:anim>
                                    <p:anim calcmode="lin" valueType="num">
                                      <p:cBhvr>
                                        <p:cTn id="16" dur="1000" fill="hold"/>
                                        <p:tgtEl>
                                          <p:spTgt spid="2"/>
                                        </p:tgtEl>
                                        <p:attrNameLst>
                                          <p:attrName>ppt_h</p:attrName>
                                        </p:attrNameLst>
                                      </p:cBhvr>
                                      <p:tavLst>
                                        <p:tav tm="0">
                                          <p:val>
                                            <p:fltVal val="0"/>
                                          </p:val>
                                        </p:tav>
                                        <p:tav tm="100000">
                                          <p:val>
                                            <p:strVal val="#ppt_h"/>
                                          </p:val>
                                        </p:tav>
                                      </p:tavLst>
                                    </p:anim>
                                  </p:childTnLst>
                                </p:cTn>
                              </p:par>
                            </p:childTnLst>
                          </p:cTn>
                        </p:par>
                        <p:par>
                          <p:cTn id="17" fill="hold" nodeType="afterGroup">
                            <p:stCondLst>
                              <p:cond delay="3500"/>
                            </p:stCondLst>
                            <p:childTnLst>
                              <p:par>
                                <p:cTn id="18" presetID="10" presetClass="entr" presetSubtype="0" fill="hold" nodeType="after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2000"/>
                                        <p:tgtEl>
                                          <p:spTgt spid="3"/>
                                        </p:tgtEl>
                                      </p:cBhvr>
                                    </p:animEffect>
                                  </p:childTnLst>
                                </p:cTn>
                              </p:par>
                            </p:childTnLst>
                          </p:cTn>
                        </p:par>
                        <p:par>
                          <p:cTn id="21" fill="hold" nodeType="afterGroup">
                            <p:stCondLst>
                              <p:cond delay="5500"/>
                            </p:stCondLst>
                            <p:childTnLst>
                              <p:par>
                                <p:cTn id="22" presetID="22" presetClass="entr" presetSubtype="8" fill="hold" grpId="0" nodeType="afterEffect">
                                  <p:stCondLst>
                                    <p:cond delay="0"/>
                                  </p:stCondLst>
                                  <p:childTnLst>
                                    <p:set>
                                      <p:cBhvr>
                                        <p:cTn id="23" dur="1" fill="hold">
                                          <p:stCondLst>
                                            <p:cond delay="0"/>
                                          </p:stCondLst>
                                        </p:cTn>
                                        <p:tgtEl>
                                          <p:spTgt spid="1261584"/>
                                        </p:tgtEl>
                                        <p:attrNameLst>
                                          <p:attrName>style.visibility</p:attrName>
                                        </p:attrNameLst>
                                      </p:cBhvr>
                                      <p:to>
                                        <p:strVal val="visible"/>
                                      </p:to>
                                    </p:set>
                                    <p:animEffect transition="in" filter="wipe(left)">
                                      <p:cBhvr>
                                        <p:cTn id="24" dur="2000"/>
                                        <p:tgtEl>
                                          <p:spTgt spid="12615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61580" grpId="0" animBg="1"/>
      <p:bldP spid="1261584"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8338" name="Picture 2">
            <a:extLst>
              <a:ext uri="{FF2B5EF4-FFF2-40B4-BE49-F238E27FC236}">
                <a16:creationId xmlns:a16="http://schemas.microsoft.com/office/drawing/2014/main" id="{05515646-AEC2-ABD5-C4BA-B6C3CBDE015C}"/>
              </a:ext>
            </a:extLst>
          </p:cNvPr>
          <p:cNvPicPr>
            <a:picLocks noChangeAspect="1" noChangeArrowheads="1"/>
          </p:cNvPicPr>
          <p:nvPr/>
        </p:nvPicPr>
        <p:blipFill>
          <a:blip r:embed="rId3"/>
          <a:srcRect/>
          <a:stretch>
            <a:fillRect/>
          </a:stretch>
        </p:blipFill>
        <p:spPr bwMode="auto">
          <a:xfrm>
            <a:off x="522288" y="492125"/>
            <a:ext cx="8996362" cy="6777038"/>
          </a:xfrm>
          <a:prstGeom prst="rect">
            <a:avLst/>
          </a:prstGeom>
          <a:noFill/>
          <a:ln w="76200">
            <a:solidFill>
              <a:srgbClr val="1822CD"/>
            </a:solidFill>
            <a:miter lim="800000"/>
            <a:headEnd/>
            <a:tailEnd/>
          </a:ln>
          <a:effectLst>
            <a:outerShdw blurRad="63500" dist="40161" dir="1106097" algn="ctr" rotWithShape="0">
              <a:schemeClr val="tx1">
                <a:alpha val="74998"/>
              </a:schemeClr>
            </a:outerShdw>
          </a:effectLst>
        </p:spPr>
      </p:pic>
      <p:sp>
        <p:nvSpPr>
          <p:cNvPr id="21507" name="Text Box 3">
            <a:extLst>
              <a:ext uri="{FF2B5EF4-FFF2-40B4-BE49-F238E27FC236}">
                <a16:creationId xmlns:a16="http://schemas.microsoft.com/office/drawing/2014/main" id="{0E67A182-94B2-CC1E-8827-D77AE6E914F1}"/>
              </a:ext>
            </a:extLst>
          </p:cNvPr>
          <p:cNvSpPr txBox="1">
            <a:spLocks noChangeArrowheads="1"/>
          </p:cNvSpPr>
          <p:nvPr/>
        </p:nvSpPr>
        <p:spPr bwMode="auto">
          <a:xfrm>
            <a:off x="9653588" y="6350"/>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a:solidFill>
                  <a:srgbClr val="FFA27C"/>
                </a:solidFill>
              </a:rPr>
              <a:t> </a:t>
            </a:r>
          </a:p>
        </p:txBody>
      </p:sp>
      <p:sp>
        <p:nvSpPr>
          <p:cNvPr id="21508" name="Rectangle 5">
            <a:extLst>
              <a:ext uri="{FF2B5EF4-FFF2-40B4-BE49-F238E27FC236}">
                <a16:creationId xmlns:a16="http://schemas.microsoft.com/office/drawing/2014/main" id="{EF17DDE8-9FCD-8176-D91F-66520F3E94B3}"/>
              </a:ext>
            </a:extLst>
          </p:cNvPr>
          <p:cNvSpPr>
            <a:spLocks noChangeArrowheads="1"/>
          </p:cNvSpPr>
          <p:nvPr/>
        </p:nvSpPr>
        <p:spPr bwMode="auto">
          <a:xfrm>
            <a:off x="490538" y="476250"/>
            <a:ext cx="9021762" cy="6811963"/>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038350" name="Text Box 14">
            <a:extLst>
              <a:ext uri="{FF2B5EF4-FFF2-40B4-BE49-F238E27FC236}">
                <a16:creationId xmlns:a16="http://schemas.microsoft.com/office/drawing/2014/main" id="{BBE0B9FD-4CD4-D8E4-A5EF-1B58299491FF}"/>
              </a:ext>
            </a:extLst>
          </p:cNvPr>
          <p:cNvSpPr txBox="1">
            <a:spLocks noChangeArrowheads="1"/>
          </p:cNvSpPr>
          <p:nvPr/>
        </p:nvSpPr>
        <p:spPr bwMode="auto">
          <a:xfrm>
            <a:off x="5181600" y="1790700"/>
            <a:ext cx="3683000" cy="519113"/>
          </a:xfrm>
          <a:prstGeom prst="rect">
            <a:avLst/>
          </a:prstGeom>
          <a:noFill/>
          <a:ln w="12700">
            <a:noFill/>
            <a:miter lim="800000"/>
            <a:headEnd/>
            <a:tailEnd/>
          </a:ln>
          <a:effectLst>
            <a:outerShdw blurRad="63500" dist="38099" dir="2700000" algn="ctr" rotWithShape="0">
              <a:schemeClr val="tx2">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spcBef>
                <a:spcPct val="50000"/>
              </a:spcBef>
              <a:defRPr/>
            </a:pPr>
            <a:r>
              <a:rPr lang="en-US" altLang="en-US" sz="2800" b="1">
                <a:solidFill>
                  <a:schemeClr val="bg1"/>
                </a:solidFill>
                <a:latin typeface="Helvetica" panose="020B0604020202020204" pitchFamily="34" charset="0"/>
              </a:rPr>
              <a:t>THOTRINCH</a:t>
            </a:r>
            <a:r>
              <a:rPr lang="en-US" altLang="en-US" sz="2800" b="1">
                <a:solidFill>
                  <a:schemeClr val="bg1"/>
                </a:solidFill>
                <a:latin typeface="Helvetica" panose="020B0604020202020204" pitchFamily="34" charset="0"/>
                <a:cs typeface="Helvetica" panose="020B0604020202020204" pitchFamily="34" charset="0"/>
              </a:rPr>
              <a:t>Ā</a:t>
            </a:r>
            <a:r>
              <a:rPr lang="en-US" altLang="en-US" sz="2800" b="1">
                <a:solidFill>
                  <a:schemeClr val="bg1"/>
                </a:solidFill>
                <a:latin typeface="Helvetica" panose="020B0604020202020204" pitchFamily="34" charset="0"/>
              </a:rPr>
              <a:t>N	</a:t>
            </a:r>
          </a:p>
        </p:txBody>
      </p:sp>
      <p:sp>
        <p:nvSpPr>
          <p:cNvPr id="1038351" name="Text Box 15">
            <a:extLst>
              <a:ext uri="{FF2B5EF4-FFF2-40B4-BE49-F238E27FC236}">
                <a16:creationId xmlns:a16="http://schemas.microsoft.com/office/drawing/2014/main" id="{F59F0F3C-F18E-715A-F069-CF069845E331}"/>
              </a:ext>
            </a:extLst>
          </p:cNvPr>
          <p:cNvSpPr txBox="1">
            <a:spLocks noChangeArrowheads="1"/>
          </p:cNvSpPr>
          <p:nvPr/>
        </p:nvSpPr>
        <p:spPr bwMode="auto">
          <a:xfrm>
            <a:off x="5156200" y="2882900"/>
            <a:ext cx="3619500" cy="519113"/>
          </a:xfrm>
          <a:prstGeom prst="rect">
            <a:avLst/>
          </a:prstGeom>
          <a:noFill/>
          <a:ln w="12700">
            <a:noFill/>
            <a:miter lim="800000"/>
            <a:headEnd/>
            <a:tailEnd/>
          </a:ln>
          <a:effectLst>
            <a:outerShdw blurRad="63500" dist="38099" dir="2700000" algn="ctr" rotWithShape="0">
              <a:schemeClr val="tx2">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spcBef>
                <a:spcPct val="50000"/>
              </a:spcBef>
              <a:defRPr/>
            </a:pPr>
            <a:r>
              <a:rPr lang="en-US" altLang="en-US" sz="2800" b="1">
                <a:solidFill>
                  <a:schemeClr val="bg1"/>
                </a:solidFill>
                <a:latin typeface="Helvetica" panose="020B0604020202020204" pitchFamily="34" charset="0"/>
                <a:cs typeface="Helvetica" panose="020B0604020202020204" pitchFamily="34" charset="0"/>
              </a:rPr>
              <a:t>Ā</a:t>
            </a:r>
            <a:r>
              <a:rPr lang="en-US" altLang="en-US" sz="2800" b="1">
                <a:solidFill>
                  <a:schemeClr val="bg1"/>
                </a:solidFill>
                <a:latin typeface="Helvetica" panose="020B0604020202020204" pitchFamily="34" charset="0"/>
              </a:rPr>
              <a:t>IN &amp; THOTCH</a:t>
            </a:r>
            <a:r>
              <a:rPr lang="en-US" altLang="en-US" sz="2800" b="1">
                <a:solidFill>
                  <a:schemeClr val="bg1"/>
                </a:solidFill>
                <a:latin typeface="Helvetica" panose="020B0604020202020204" pitchFamily="34" charset="0"/>
                <a:cs typeface="Helvetica" panose="020B0604020202020204" pitchFamily="34" charset="0"/>
              </a:rPr>
              <a:t>Ā</a:t>
            </a:r>
            <a:r>
              <a:rPr lang="en-US" altLang="en-US" sz="2800" b="1">
                <a:solidFill>
                  <a:schemeClr val="bg1"/>
                </a:solidFill>
                <a:latin typeface="Helvetica" panose="020B0604020202020204" pitchFamily="34" charset="0"/>
              </a:rPr>
              <a:t>N</a:t>
            </a:r>
          </a:p>
        </p:txBody>
      </p:sp>
      <p:sp>
        <p:nvSpPr>
          <p:cNvPr id="1038352" name="Text Box 16">
            <a:extLst>
              <a:ext uri="{FF2B5EF4-FFF2-40B4-BE49-F238E27FC236}">
                <a16:creationId xmlns:a16="http://schemas.microsoft.com/office/drawing/2014/main" id="{ADE0983F-1D5E-D07B-0955-3544A11D8703}"/>
              </a:ext>
            </a:extLst>
          </p:cNvPr>
          <p:cNvSpPr txBox="1">
            <a:spLocks noChangeArrowheads="1"/>
          </p:cNvSpPr>
          <p:nvPr/>
        </p:nvSpPr>
        <p:spPr bwMode="auto">
          <a:xfrm>
            <a:off x="4873625" y="4138613"/>
            <a:ext cx="5018088" cy="522287"/>
          </a:xfrm>
          <a:prstGeom prst="rect">
            <a:avLst/>
          </a:prstGeom>
          <a:noFill/>
          <a:ln w="12700">
            <a:noFill/>
            <a:miter lim="800000"/>
            <a:headEnd/>
            <a:tailEnd/>
          </a:ln>
          <a:effectLst>
            <a:outerShdw blurRad="63500" dist="38099" dir="2700000" algn="ctr" rotWithShape="0">
              <a:schemeClr val="tx2">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spcBef>
                <a:spcPct val="50000"/>
              </a:spcBef>
              <a:defRPr/>
            </a:pPr>
            <a:r>
              <a:rPr lang="en-US" altLang="en-US" sz="2800" b="1">
                <a:solidFill>
                  <a:schemeClr val="bg1"/>
                </a:solidFill>
                <a:latin typeface="Helvetica" panose="020B0604020202020204" pitchFamily="34" charset="0"/>
              </a:rPr>
              <a:t>LAIRIKBING &amp; MAR</a:t>
            </a:r>
            <a:r>
              <a:rPr lang="en-US" altLang="en-US" sz="2800" b="1">
                <a:solidFill>
                  <a:schemeClr val="bg1"/>
                </a:solidFill>
                <a:latin typeface="Helvetica" panose="020B0604020202020204" pitchFamily="34" charset="0"/>
                <a:cs typeface="Helvetica" panose="020B0604020202020204" pitchFamily="34" charset="0"/>
              </a:rPr>
              <a:t>Ā</a:t>
            </a:r>
            <a:r>
              <a:rPr lang="en-US" altLang="en-US" sz="2800" b="1">
                <a:solidFill>
                  <a:schemeClr val="bg1"/>
                </a:solidFill>
                <a:latin typeface="Helvetica" panose="020B0604020202020204" pitchFamily="34" charset="0"/>
              </a:rPr>
              <a:t>NBING</a:t>
            </a:r>
          </a:p>
        </p:txBody>
      </p:sp>
      <p:sp>
        <p:nvSpPr>
          <p:cNvPr id="1038353" name="Text Box 17">
            <a:extLst>
              <a:ext uri="{FF2B5EF4-FFF2-40B4-BE49-F238E27FC236}">
                <a16:creationId xmlns:a16="http://schemas.microsoft.com/office/drawing/2014/main" id="{501D65D6-6895-AA7D-4139-582BC5BD526F}"/>
              </a:ext>
            </a:extLst>
          </p:cNvPr>
          <p:cNvSpPr txBox="1">
            <a:spLocks noChangeArrowheads="1"/>
          </p:cNvSpPr>
          <p:nvPr/>
        </p:nvSpPr>
        <p:spPr bwMode="auto">
          <a:xfrm>
            <a:off x="5003800" y="5372100"/>
            <a:ext cx="4178300" cy="523875"/>
          </a:xfrm>
          <a:prstGeom prst="rect">
            <a:avLst/>
          </a:prstGeom>
          <a:noFill/>
          <a:ln w="12700">
            <a:noFill/>
            <a:miter lim="800000"/>
            <a:headEnd/>
            <a:tailEnd/>
          </a:ln>
          <a:effectLst>
            <a:outerShdw blurRad="63500" dist="38099" dir="2700000" algn="ctr" rotWithShape="0">
              <a:schemeClr val="tx2">
                <a:alpha val="74997"/>
              </a:schemeClr>
            </a:outerShdw>
          </a:effectLst>
        </p:spPr>
        <p:txBody>
          <a:bodyPr>
            <a:spAutoFit/>
          </a:bodyPr>
          <a:lstStyle/>
          <a:p>
            <a:pPr>
              <a:spcBef>
                <a:spcPct val="50000"/>
              </a:spcBef>
              <a:defRPr/>
            </a:pPr>
            <a:r>
              <a:rPr lang="en-US" sz="2800" b="1" dirty="0">
                <a:solidFill>
                  <a:schemeClr val="bg1"/>
                </a:solidFill>
                <a:latin typeface="Helvetica" charset="0"/>
                <a:ea typeface="+mn-ea"/>
              </a:rPr>
              <a:t> PHANINGUNG KHAVAI</a:t>
            </a:r>
          </a:p>
        </p:txBody>
      </p:sp>
      <p:sp>
        <p:nvSpPr>
          <p:cNvPr id="21513" name="Rectangle 24">
            <a:extLst>
              <a:ext uri="{FF2B5EF4-FFF2-40B4-BE49-F238E27FC236}">
                <a16:creationId xmlns:a16="http://schemas.microsoft.com/office/drawing/2014/main" id="{8776F080-A6D7-35F4-08D6-E15EBA9D45FE}"/>
              </a:ext>
            </a:extLst>
          </p:cNvPr>
          <p:cNvSpPr>
            <a:spLocks noChangeArrowheads="1"/>
          </p:cNvSpPr>
          <p:nvPr/>
        </p:nvSpPr>
        <p:spPr bwMode="auto">
          <a:xfrm>
            <a:off x="6115050" y="3027363"/>
            <a:ext cx="1841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sz="1000" b="1"/>
          </a:p>
        </p:txBody>
      </p:sp>
      <p:sp>
        <p:nvSpPr>
          <p:cNvPr id="21514" name="Text Box 25">
            <a:extLst>
              <a:ext uri="{FF2B5EF4-FFF2-40B4-BE49-F238E27FC236}">
                <a16:creationId xmlns:a16="http://schemas.microsoft.com/office/drawing/2014/main" id="{5FA0A7DD-F4D5-0B32-232C-2D4C6CE42A34}"/>
              </a:ext>
            </a:extLst>
          </p:cNvPr>
          <p:cNvSpPr txBox="1">
            <a:spLocks noChangeArrowheads="1"/>
          </p:cNvSpPr>
          <p:nvPr/>
        </p:nvSpPr>
        <p:spPr bwMode="auto">
          <a:xfrm>
            <a:off x="9015413" y="7353300"/>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09</a:t>
            </a:r>
          </a:p>
        </p:txBody>
      </p:sp>
      <p:sp>
        <p:nvSpPr>
          <p:cNvPr id="1038357" name="AutoShape 21">
            <a:extLst>
              <a:ext uri="{FF2B5EF4-FFF2-40B4-BE49-F238E27FC236}">
                <a16:creationId xmlns:a16="http://schemas.microsoft.com/office/drawing/2014/main" id="{FA922C3C-54DA-E974-A989-9266384E242D}"/>
              </a:ext>
            </a:extLst>
          </p:cNvPr>
          <p:cNvSpPr>
            <a:spLocks noChangeArrowheads="1"/>
          </p:cNvSpPr>
          <p:nvPr/>
        </p:nvSpPr>
        <p:spPr bwMode="auto">
          <a:xfrm>
            <a:off x="5018088" y="5281613"/>
            <a:ext cx="4359275" cy="706437"/>
          </a:xfrm>
          <a:prstGeom prst="roundRect">
            <a:avLst>
              <a:gd name="adj" fmla="val 16667"/>
            </a:avLst>
          </a:prstGeom>
          <a:noFill/>
          <a:ln w="76200">
            <a:solidFill>
              <a:schemeClr val="hlink"/>
            </a:solidFill>
            <a:round/>
            <a:headEnd/>
            <a:tailEnd/>
          </a:ln>
          <a:effectLst>
            <a:outerShdw blurRad="63500" dist="38099" dir="2700000" algn="ctr" rotWithShape="0">
              <a:schemeClr val="tx2">
                <a:alpha val="74997"/>
              </a:schemeClr>
            </a:outerShdw>
          </a:effectLst>
        </p:spPr>
        <p:txBody>
          <a:bodyPr wrap="none" anchor="ctr"/>
          <a:lstStyle/>
          <a:p>
            <a:pPr algn="r">
              <a:defRPr/>
            </a:pPr>
            <a:endParaRPr lang="en-US">
              <a:latin typeface="Comic Sans MS" charset="0"/>
              <a:ea typeface="+mn-ea"/>
            </a:endParaRPr>
          </a:p>
        </p:txBody>
      </p:sp>
      <p:grpSp>
        <p:nvGrpSpPr>
          <p:cNvPr id="21516" name="Group 14">
            <a:extLst>
              <a:ext uri="{FF2B5EF4-FFF2-40B4-BE49-F238E27FC236}">
                <a16:creationId xmlns:a16="http://schemas.microsoft.com/office/drawing/2014/main" id="{AB147EFB-1B10-B557-1811-073E3C3CBC48}"/>
              </a:ext>
            </a:extLst>
          </p:cNvPr>
          <p:cNvGrpSpPr>
            <a:grpSpLocks/>
          </p:cNvGrpSpPr>
          <p:nvPr/>
        </p:nvGrpSpPr>
        <p:grpSpPr bwMode="auto">
          <a:xfrm>
            <a:off x="476250" y="1714500"/>
            <a:ext cx="4095750" cy="5143500"/>
            <a:chOff x="3276600" y="1009650"/>
            <a:chExt cx="4095750" cy="5143500"/>
          </a:xfrm>
        </p:grpSpPr>
        <p:pic>
          <p:nvPicPr>
            <p:cNvPr id="21520" name="Picture 1" descr="Picture1.jpg">
              <a:extLst>
                <a:ext uri="{FF2B5EF4-FFF2-40B4-BE49-F238E27FC236}">
                  <a16:creationId xmlns:a16="http://schemas.microsoft.com/office/drawing/2014/main" id="{3B622AFB-1F73-B905-824E-47EB336B4DA2}"/>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3276600" y="1009650"/>
              <a:ext cx="409575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21" name="TextBox 3">
              <a:extLst>
                <a:ext uri="{FF2B5EF4-FFF2-40B4-BE49-F238E27FC236}">
                  <a16:creationId xmlns:a16="http://schemas.microsoft.com/office/drawing/2014/main" id="{2B9F9389-95D1-9E3A-FCD6-4296A636ADFE}"/>
                </a:ext>
              </a:extLst>
            </p:cNvPr>
            <p:cNvSpPr txBox="1">
              <a:spLocks noChangeArrowheads="1"/>
            </p:cNvSpPr>
            <p:nvPr/>
          </p:nvSpPr>
          <p:spPr bwMode="auto">
            <a:xfrm>
              <a:off x="4359347" y="1080637"/>
              <a:ext cx="1373007"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latin typeface="Arial Black" panose="020B0604020202020204" pitchFamily="34" charset="0"/>
                </a:rPr>
                <a:t>“Lairikbing semkak</a:t>
              </a:r>
              <a:r>
                <a:rPr lang="en-US" altLang="en-US" sz="700" b="1">
                  <a:latin typeface="Arial Black" panose="020B0604020202020204" pitchFamily="34" charset="0"/>
                  <a:cs typeface="Arial" panose="020B0604020202020204" pitchFamily="34" charset="0"/>
                </a:rPr>
                <a:t>ā</a:t>
              </a:r>
              <a:r>
                <a:rPr lang="en-US" altLang="en-US" sz="700">
                  <a:latin typeface="Arial Black" panose="020B0604020202020204" pitchFamily="34" charset="0"/>
                </a:rPr>
                <a:t>:”</a:t>
              </a:r>
            </a:p>
            <a:p>
              <a:r>
                <a:rPr lang="en-US" altLang="en-US" sz="700">
                  <a:latin typeface="Arial Black" panose="020B0604020202020204" pitchFamily="34" charset="0"/>
                </a:rPr>
                <a:t>   KachamaTuingashit pareng ching kak</a:t>
              </a:r>
              <a:r>
                <a:rPr lang="en-US" altLang="en-US" sz="700" b="1">
                  <a:latin typeface="Arial Black" panose="020B0604020202020204" pitchFamily="34" charset="0"/>
                  <a:cs typeface="Arial" panose="020B0604020202020204" pitchFamily="34" charset="0"/>
                </a:rPr>
                <a:t>ā</a:t>
              </a:r>
              <a:endParaRPr lang="en-US" altLang="en-US" sz="700">
                <a:latin typeface="Arial Black" panose="020B0604020202020204" pitchFamily="34" charset="0"/>
              </a:endParaRPr>
            </a:p>
          </p:txBody>
        </p:sp>
        <p:sp>
          <p:nvSpPr>
            <p:cNvPr id="21522" name="TextBox 4">
              <a:extLst>
                <a:ext uri="{FF2B5EF4-FFF2-40B4-BE49-F238E27FC236}">
                  <a16:creationId xmlns:a16="http://schemas.microsoft.com/office/drawing/2014/main" id="{697BC6C1-96C9-AFF5-6463-E4BBE351721A}"/>
                </a:ext>
              </a:extLst>
            </p:cNvPr>
            <p:cNvSpPr txBox="1">
              <a:spLocks noChangeArrowheads="1"/>
            </p:cNvSpPr>
            <p:nvPr/>
          </p:nvSpPr>
          <p:spPr bwMode="auto">
            <a:xfrm>
              <a:off x="3734181" y="1685864"/>
              <a:ext cx="941283"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OKATHUIKASEM</a:t>
              </a:r>
            </a:p>
          </p:txBody>
        </p:sp>
        <p:sp>
          <p:nvSpPr>
            <p:cNvPr id="21523" name="TextBox 5">
              <a:extLst>
                <a:ext uri="{FF2B5EF4-FFF2-40B4-BE49-F238E27FC236}">
                  <a16:creationId xmlns:a16="http://schemas.microsoft.com/office/drawing/2014/main" id="{11226405-ACDE-37B1-2CCD-70CE622870F9}"/>
                </a:ext>
              </a:extLst>
            </p:cNvPr>
            <p:cNvSpPr txBox="1">
              <a:spLocks noChangeArrowheads="1"/>
            </p:cNvSpPr>
            <p:nvPr/>
          </p:nvSpPr>
          <p:spPr bwMode="auto">
            <a:xfrm>
              <a:off x="3851262" y="1837331"/>
              <a:ext cx="643125"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ABRAHAM</a:t>
              </a:r>
            </a:p>
          </p:txBody>
        </p:sp>
        <p:sp>
          <p:nvSpPr>
            <p:cNvPr id="21524" name="TextBox 6">
              <a:extLst>
                <a:ext uri="{FF2B5EF4-FFF2-40B4-BE49-F238E27FC236}">
                  <a16:creationId xmlns:a16="http://schemas.microsoft.com/office/drawing/2014/main" id="{37864632-A5DD-6EA9-6A73-D6360DEA7DE4}"/>
                </a:ext>
              </a:extLst>
            </p:cNvPr>
            <p:cNvSpPr txBox="1">
              <a:spLocks noChangeArrowheads="1"/>
            </p:cNvSpPr>
            <p:nvPr/>
          </p:nvSpPr>
          <p:spPr bwMode="auto">
            <a:xfrm>
              <a:off x="3858769" y="2182443"/>
              <a:ext cx="551754"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JOSEPH</a:t>
              </a:r>
            </a:p>
          </p:txBody>
        </p:sp>
        <p:sp>
          <p:nvSpPr>
            <p:cNvPr id="21525" name="TextBox 7">
              <a:extLst>
                <a:ext uri="{FF2B5EF4-FFF2-40B4-BE49-F238E27FC236}">
                  <a16:creationId xmlns:a16="http://schemas.microsoft.com/office/drawing/2014/main" id="{9BD3979F-D280-0F58-2402-5CF349A5B1FF}"/>
                </a:ext>
              </a:extLst>
            </p:cNvPr>
            <p:cNvSpPr txBox="1">
              <a:spLocks noChangeArrowheads="1"/>
            </p:cNvSpPr>
            <p:nvPr/>
          </p:nvSpPr>
          <p:spPr bwMode="auto">
            <a:xfrm>
              <a:off x="3864775" y="2519645"/>
              <a:ext cx="516488"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MOSES</a:t>
              </a:r>
            </a:p>
          </p:txBody>
        </p:sp>
        <p:sp>
          <p:nvSpPr>
            <p:cNvPr id="21526" name="TextBox 8">
              <a:extLst>
                <a:ext uri="{FF2B5EF4-FFF2-40B4-BE49-F238E27FC236}">
                  <a16:creationId xmlns:a16="http://schemas.microsoft.com/office/drawing/2014/main" id="{1887AC65-130F-4EE3-CD41-7F41940228EA}"/>
                </a:ext>
              </a:extLst>
            </p:cNvPr>
            <p:cNvSpPr txBox="1">
              <a:spLocks noChangeArrowheads="1"/>
            </p:cNvSpPr>
            <p:nvPr/>
          </p:nvSpPr>
          <p:spPr bwMode="auto">
            <a:xfrm>
              <a:off x="3833629" y="3148805"/>
              <a:ext cx="579005"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JOSHUA</a:t>
              </a:r>
            </a:p>
          </p:txBody>
        </p:sp>
        <p:sp>
          <p:nvSpPr>
            <p:cNvPr id="21527" name="TextBox 9">
              <a:extLst>
                <a:ext uri="{FF2B5EF4-FFF2-40B4-BE49-F238E27FC236}">
                  <a16:creationId xmlns:a16="http://schemas.microsoft.com/office/drawing/2014/main" id="{E6128882-D272-D281-41D7-22607C1A9A6D}"/>
                </a:ext>
              </a:extLst>
            </p:cNvPr>
            <p:cNvSpPr txBox="1">
              <a:spLocks noChangeArrowheads="1"/>
            </p:cNvSpPr>
            <p:nvPr/>
          </p:nvSpPr>
          <p:spPr bwMode="auto">
            <a:xfrm>
              <a:off x="3812153" y="3742851"/>
              <a:ext cx="79220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ROTKHAMARĀT</a:t>
              </a:r>
            </a:p>
          </p:txBody>
        </p:sp>
        <p:sp>
          <p:nvSpPr>
            <p:cNvPr id="21528" name="TextBox 11">
              <a:extLst>
                <a:ext uri="{FF2B5EF4-FFF2-40B4-BE49-F238E27FC236}">
                  <a16:creationId xmlns:a16="http://schemas.microsoft.com/office/drawing/2014/main" id="{31BA25E8-BC2F-A05F-181B-2FF4C7B86619}"/>
                </a:ext>
              </a:extLst>
            </p:cNvPr>
            <p:cNvSpPr txBox="1">
              <a:spLocks noChangeArrowheads="1"/>
            </p:cNvSpPr>
            <p:nvPr/>
          </p:nvSpPr>
          <p:spPr bwMode="auto">
            <a:xfrm>
              <a:off x="3832049" y="4171749"/>
              <a:ext cx="61587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WUNGNAO</a:t>
              </a:r>
            </a:p>
          </p:txBody>
        </p:sp>
        <p:sp>
          <p:nvSpPr>
            <p:cNvPr id="21529" name="TextBox 12">
              <a:extLst>
                <a:ext uri="{FF2B5EF4-FFF2-40B4-BE49-F238E27FC236}">
                  <a16:creationId xmlns:a16="http://schemas.microsoft.com/office/drawing/2014/main" id="{0CF61F2F-FD8D-0FAB-BF52-49836CC8F38D}"/>
                </a:ext>
              </a:extLst>
            </p:cNvPr>
            <p:cNvSpPr txBox="1">
              <a:spLocks noChangeArrowheads="1"/>
            </p:cNvSpPr>
            <p:nvPr/>
          </p:nvSpPr>
          <p:spPr bwMode="auto">
            <a:xfrm>
              <a:off x="3840426" y="4862376"/>
              <a:ext cx="61266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NARKAHAI</a:t>
              </a:r>
            </a:p>
          </p:txBody>
        </p:sp>
        <p:sp>
          <p:nvSpPr>
            <p:cNvPr id="21530" name="TextBox 14">
              <a:extLst>
                <a:ext uri="{FF2B5EF4-FFF2-40B4-BE49-F238E27FC236}">
                  <a16:creationId xmlns:a16="http://schemas.microsoft.com/office/drawing/2014/main" id="{32F24B8B-3242-0EEC-AC67-56CA669D4EB3}"/>
                </a:ext>
              </a:extLst>
            </p:cNvPr>
            <p:cNvSpPr txBox="1">
              <a:spLocks noChangeArrowheads="1"/>
            </p:cNvSpPr>
            <p:nvPr/>
          </p:nvSpPr>
          <p:spPr bwMode="auto">
            <a:xfrm rot="16200000" flipH="1">
              <a:off x="4395512" y="2385273"/>
              <a:ext cx="797144"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b="1">
                  <a:latin typeface="Arial Black" panose="020B0604020202020204" pitchFamily="34" charset="0"/>
                </a:rPr>
                <a:t>ĀIN (5)</a:t>
              </a:r>
            </a:p>
          </p:txBody>
        </p:sp>
        <p:sp>
          <p:nvSpPr>
            <p:cNvPr id="21531" name="TextBox 15">
              <a:extLst>
                <a:ext uri="{FF2B5EF4-FFF2-40B4-BE49-F238E27FC236}">
                  <a16:creationId xmlns:a16="http://schemas.microsoft.com/office/drawing/2014/main" id="{F4504E38-3E31-863D-E544-E262E436384D}"/>
                </a:ext>
              </a:extLst>
            </p:cNvPr>
            <p:cNvSpPr txBox="1">
              <a:spLocks noChangeArrowheads="1"/>
            </p:cNvSpPr>
            <p:nvPr/>
          </p:nvSpPr>
          <p:spPr bwMode="auto">
            <a:xfrm rot="-5400000">
              <a:off x="4077005" y="4065544"/>
              <a:ext cx="1420582"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b="1">
                  <a:latin typeface="Arial Black" panose="020B0604020202020204" pitchFamily="34" charset="0"/>
                </a:rPr>
                <a:t>THOTCHĀN (12)</a:t>
              </a:r>
            </a:p>
          </p:txBody>
        </p:sp>
        <p:sp>
          <p:nvSpPr>
            <p:cNvPr id="21532" name="TextBox 16">
              <a:extLst>
                <a:ext uri="{FF2B5EF4-FFF2-40B4-BE49-F238E27FC236}">
                  <a16:creationId xmlns:a16="http://schemas.microsoft.com/office/drawing/2014/main" id="{B776294F-B8F2-640C-8FFA-680F11E84930}"/>
                </a:ext>
              </a:extLst>
            </p:cNvPr>
            <p:cNvSpPr txBox="1">
              <a:spLocks noChangeArrowheads="1"/>
            </p:cNvSpPr>
            <p:nvPr/>
          </p:nvSpPr>
          <p:spPr bwMode="auto">
            <a:xfrm>
              <a:off x="4803126" y="1685864"/>
              <a:ext cx="841897"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HAOKAPHOK</a:t>
              </a:r>
            </a:p>
          </p:txBody>
        </p:sp>
        <p:sp>
          <p:nvSpPr>
            <p:cNvPr id="21533" name="TextBox 17">
              <a:extLst>
                <a:ext uri="{FF2B5EF4-FFF2-40B4-BE49-F238E27FC236}">
                  <a16:creationId xmlns:a16="http://schemas.microsoft.com/office/drawing/2014/main" id="{EEB13FAC-7644-238B-8831-31FDF6FAD7DE}"/>
                </a:ext>
              </a:extLst>
            </p:cNvPr>
            <p:cNvSpPr txBox="1">
              <a:spLocks noChangeArrowheads="1"/>
            </p:cNvSpPr>
            <p:nvPr/>
          </p:nvSpPr>
          <p:spPr bwMode="auto">
            <a:xfrm>
              <a:off x="4845289" y="2451680"/>
              <a:ext cx="684803"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SHONGZĀ</a:t>
              </a:r>
            </a:p>
          </p:txBody>
        </p:sp>
        <p:sp>
          <p:nvSpPr>
            <p:cNvPr id="21534" name="TextBox 15">
              <a:extLst>
                <a:ext uri="{FF2B5EF4-FFF2-40B4-BE49-F238E27FC236}">
                  <a16:creationId xmlns:a16="http://schemas.microsoft.com/office/drawing/2014/main" id="{C60DD29C-5782-D567-9DE4-A0DDB4DD5575}"/>
                </a:ext>
              </a:extLst>
            </p:cNvPr>
            <p:cNvSpPr txBox="1">
              <a:spLocks noChangeArrowheads="1"/>
            </p:cNvSpPr>
            <p:nvPr/>
          </p:nvSpPr>
          <p:spPr bwMode="auto">
            <a:xfrm>
              <a:off x="4852755" y="2609485"/>
              <a:ext cx="77938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latin typeface="Arial Black" panose="020B0604020202020204" pitchFamily="34" charset="0"/>
                </a:rPr>
                <a:t>PĀNGMONSHI</a:t>
              </a:r>
            </a:p>
          </p:txBody>
        </p:sp>
        <p:sp>
          <p:nvSpPr>
            <p:cNvPr id="21535" name="TextBox 16">
              <a:extLst>
                <a:ext uri="{FF2B5EF4-FFF2-40B4-BE49-F238E27FC236}">
                  <a16:creationId xmlns:a16="http://schemas.microsoft.com/office/drawing/2014/main" id="{018986CD-13C3-BCFF-E160-1B4A80FC68E9}"/>
                </a:ext>
              </a:extLst>
            </p:cNvPr>
            <p:cNvSpPr txBox="1">
              <a:spLocks noChangeArrowheads="1"/>
            </p:cNvSpPr>
            <p:nvPr/>
          </p:nvSpPr>
          <p:spPr bwMode="auto">
            <a:xfrm>
              <a:off x="4960910" y="2736172"/>
              <a:ext cx="590226"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MISHĀN</a:t>
              </a:r>
            </a:p>
          </p:txBody>
        </p:sp>
        <p:sp>
          <p:nvSpPr>
            <p:cNvPr id="21536" name="TextBox 17">
              <a:extLst>
                <a:ext uri="{FF2B5EF4-FFF2-40B4-BE49-F238E27FC236}">
                  <a16:creationId xmlns:a16="http://schemas.microsoft.com/office/drawing/2014/main" id="{A8B98357-12CE-B76A-3FFA-D4CD947D573A}"/>
                </a:ext>
              </a:extLst>
            </p:cNvPr>
            <p:cNvSpPr txBox="1">
              <a:spLocks noChangeArrowheads="1"/>
            </p:cNvSpPr>
            <p:nvPr/>
          </p:nvSpPr>
          <p:spPr bwMode="auto">
            <a:xfrm>
              <a:off x="4870064" y="2907941"/>
              <a:ext cx="68480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latin typeface="Arial Black" panose="020B0604020202020204" pitchFamily="34" charset="0"/>
                </a:rPr>
                <a:t>KHALATLUI</a:t>
              </a:r>
            </a:p>
          </p:txBody>
        </p:sp>
        <p:sp>
          <p:nvSpPr>
            <p:cNvPr id="21537" name="TextBox 18">
              <a:extLst>
                <a:ext uri="{FF2B5EF4-FFF2-40B4-BE49-F238E27FC236}">
                  <a16:creationId xmlns:a16="http://schemas.microsoft.com/office/drawing/2014/main" id="{1B0D36A6-C304-95FC-2CB3-9B95EA41CE81}"/>
                </a:ext>
              </a:extLst>
            </p:cNvPr>
            <p:cNvSpPr txBox="1">
              <a:spLocks noChangeArrowheads="1"/>
            </p:cNvSpPr>
            <p:nvPr/>
          </p:nvSpPr>
          <p:spPr bwMode="auto">
            <a:xfrm>
              <a:off x="4877472" y="3156231"/>
              <a:ext cx="604653"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JOSHUA</a:t>
              </a:r>
            </a:p>
          </p:txBody>
        </p:sp>
        <p:sp>
          <p:nvSpPr>
            <p:cNvPr id="21538" name="TextBox 19">
              <a:extLst>
                <a:ext uri="{FF2B5EF4-FFF2-40B4-BE49-F238E27FC236}">
                  <a16:creationId xmlns:a16="http://schemas.microsoft.com/office/drawing/2014/main" id="{CA072C03-3AD2-5898-9D07-F99A91BB7109}"/>
                </a:ext>
              </a:extLst>
            </p:cNvPr>
            <p:cNvSpPr txBox="1">
              <a:spLocks noChangeArrowheads="1"/>
            </p:cNvSpPr>
            <p:nvPr/>
          </p:nvSpPr>
          <p:spPr bwMode="auto">
            <a:xfrm>
              <a:off x="4862107" y="3442945"/>
              <a:ext cx="64152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WUNGV</a:t>
              </a:r>
              <a:r>
                <a:rPr lang="en-US" altLang="en-US" sz="700" b="1" u="sng">
                  <a:latin typeface="Arial Black" panose="020B0604020202020204" pitchFamily="34" charset="0"/>
                </a:rPr>
                <a:t>A</a:t>
              </a:r>
              <a:br>
                <a:rPr lang="en-US" altLang="en-US" sz="1100" b="1">
                  <a:latin typeface="Arial Black" panose="020B0604020202020204" pitchFamily="34" charset="0"/>
                </a:rPr>
              </a:br>
              <a:r>
                <a:rPr lang="en-US" altLang="en-US" sz="700" b="1">
                  <a:latin typeface="Arial Black" panose="020B0604020202020204" pitchFamily="34" charset="0"/>
                </a:rPr>
                <a:t>WUNGVĀ</a:t>
              </a:r>
            </a:p>
          </p:txBody>
        </p:sp>
        <p:sp>
          <p:nvSpPr>
            <p:cNvPr id="21539" name="TextBox 20">
              <a:extLst>
                <a:ext uri="{FF2B5EF4-FFF2-40B4-BE49-F238E27FC236}">
                  <a16:creationId xmlns:a16="http://schemas.microsoft.com/office/drawing/2014/main" id="{628E89D7-B127-2C79-77EF-2E28933A2985}"/>
                </a:ext>
              </a:extLst>
            </p:cNvPr>
            <p:cNvSpPr txBox="1">
              <a:spLocks noChangeArrowheads="1"/>
            </p:cNvSpPr>
            <p:nvPr/>
          </p:nvSpPr>
          <p:spPr bwMode="auto">
            <a:xfrm>
              <a:off x="4897233" y="3715045"/>
              <a:ext cx="470000"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RUTH</a:t>
              </a:r>
            </a:p>
          </p:txBody>
        </p:sp>
        <p:sp>
          <p:nvSpPr>
            <p:cNvPr id="21540" name="TextBox 21">
              <a:extLst>
                <a:ext uri="{FF2B5EF4-FFF2-40B4-BE49-F238E27FC236}">
                  <a16:creationId xmlns:a16="http://schemas.microsoft.com/office/drawing/2014/main" id="{02AE4982-A8A7-5B4C-674B-A5986C36CE03}"/>
                </a:ext>
              </a:extLst>
            </p:cNvPr>
            <p:cNvSpPr txBox="1">
              <a:spLocks noChangeArrowheads="1"/>
            </p:cNvSpPr>
            <p:nvPr/>
          </p:nvSpPr>
          <p:spPr bwMode="auto">
            <a:xfrm>
              <a:off x="4826417" y="4037637"/>
              <a:ext cx="692818"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1 SAMUEL</a:t>
              </a:r>
            </a:p>
          </p:txBody>
        </p:sp>
        <p:sp>
          <p:nvSpPr>
            <p:cNvPr id="21541" name="TextBox 22">
              <a:extLst>
                <a:ext uri="{FF2B5EF4-FFF2-40B4-BE49-F238E27FC236}">
                  <a16:creationId xmlns:a16="http://schemas.microsoft.com/office/drawing/2014/main" id="{0D6AF443-B498-7686-4ABC-2770EBDEA49A}"/>
                </a:ext>
              </a:extLst>
            </p:cNvPr>
            <p:cNvSpPr txBox="1">
              <a:spLocks noChangeArrowheads="1"/>
            </p:cNvSpPr>
            <p:nvPr/>
          </p:nvSpPr>
          <p:spPr bwMode="auto">
            <a:xfrm>
              <a:off x="4807063" y="4201454"/>
              <a:ext cx="692818"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2 SAMUEL</a:t>
              </a:r>
            </a:p>
          </p:txBody>
        </p:sp>
        <p:sp>
          <p:nvSpPr>
            <p:cNvPr id="21542" name="TextBox 23">
              <a:extLst>
                <a:ext uri="{FF2B5EF4-FFF2-40B4-BE49-F238E27FC236}">
                  <a16:creationId xmlns:a16="http://schemas.microsoft.com/office/drawing/2014/main" id="{07D57A37-736B-3D76-5AFF-948A047DA534}"/>
                </a:ext>
              </a:extLst>
            </p:cNvPr>
            <p:cNvSpPr txBox="1">
              <a:spLocks noChangeArrowheads="1"/>
            </p:cNvSpPr>
            <p:nvPr/>
          </p:nvSpPr>
          <p:spPr bwMode="auto">
            <a:xfrm>
              <a:off x="4830057" y="4323056"/>
              <a:ext cx="542136"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1 Wung</a:t>
              </a:r>
            </a:p>
          </p:txBody>
        </p:sp>
        <p:sp>
          <p:nvSpPr>
            <p:cNvPr id="21543" name="TextBox 24">
              <a:extLst>
                <a:ext uri="{FF2B5EF4-FFF2-40B4-BE49-F238E27FC236}">
                  <a16:creationId xmlns:a16="http://schemas.microsoft.com/office/drawing/2014/main" id="{3F3E1ADC-CF6F-2E70-7977-72AC4AD13F98}"/>
                </a:ext>
              </a:extLst>
            </p:cNvPr>
            <p:cNvSpPr txBox="1">
              <a:spLocks noChangeArrowheads="1"/>
            </p:cNvSpPr>
            <p:nvPr/>
          </p:nvSpPr>
          <p:spPr bwMode="auto">
            <a:xfrm>
              <a:off x="4815874" y="4456726"/>
              <a:ext cx="542136"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2 Wung</a:t>
              </a:r>
            </a:p>
          </p:txBody>
        </p:sp>
        <p:sp>
          <p:nvSpPr>
            <p:cNvPr id="21544" name="TextBox 25">
              <a:extLst>
                <a:ext uri="{FF2B5EF4-FFF2-40B4-BE49-F238E27FC236}">
                  <a16:creationId xmlns:a16="http://schemas.microsoft.com/office/drawing/2014/main" id="{E4E6B8C6-C2DB-B001-D31F-981729A3F2DD}"/>
                </a:ext>
              </a:extLst>
            </p:cNvPr>
            <p:cNvSpPr txBox="1">
              <a:spLocks noChangeArrowheads="1"/>
            </p:cNvSpPr>
            <p:nvPr/>
          </p:nvSpPr>
          <p:spPr bwMode="auto">
            <a:xfrm>
              <a:off x="4826195" y="4614531"/>
              <a:ext cx="497252"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1 Thot</a:t>
              </a:r>
            </a:p>
          </p:txBody>
        </p:sp>
        <p:sp>
          <p:nvSpPr>
            <p:cNvPr id="21545" name="TextBox 26">
              <a:extLst>
                <a:ext uri="{FF2B5EF4-FFF2-40B4-BE49-F238E27FC236}">
                  <a16:creationId xmlns:a16="http://schemas.microsoft.com/office/drawing/2014/main" id="{53ADD2C1-0344-9A82-DD69-D76AE49A9276}"/>
                </a:ext>
              </a:extLst>
            </p:cNvPr>
            <p:cNvSpPr txBox="1">
              <a:spLocks noChangeArrowheads="1"/>
            </p:cNvSpPr>
            <p:nvPr/>
          </p:nvSpPr>
          <p:spPr bwMode="auto">
            <a:xfrm>
              <a:off x="4861234" y="4736133"/>
              <a:ext cx="497252"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2 Thot</a:t>
              </a:r>
            </a:p>
          </p:txBody>
        </p:sp>
        <p:sp>
          <p:nvSpPr>
            <p:cNvPr id="21546" name="TextBox 27">
              <a:extLst>
                <a:ext uri="{FF2B5EF4-FFF2-40B4-BE49-F238E27FC236}">
                  <a16:creationId xmlns:a16="http://schemas.microsoft.com/office/drawing/2014/main" id="{9B04BC5A-19F3-A547-5781-FE81F46061B4}"/>
                </a:ext>
              </a:extLst>
            </p:cNvPr>
            <p:cNvSpPr txBox="1">
              <a:spLocks noChangeArrowheads="1"/>
            </p:cNvSpPr>
            <p:nvPr/>
          </p:nvSpPr>
          <p:spPr bwMode="auto">
            <a:xfrm>
              <a:off x="4887195" y="4841228"/>
              <a:ext cx="453970"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EZRA</a:t>
              </a:r>
            </a:p>
          </p:txBody>
        </p:sp>
        <p:sp>
          <p:nvSpPr>
            <p:cNvPr id="21547" name="TextBox 28">
              <a:extLst>
                <a:ext uri="{FF2B5EF4-FFF2-40B4-BE49-F238E27FC236}">
                  <a16:creationId xmlns:a16="http://schemas.microsoft.com/office/drawing/2014/main" id="{C0CB64C4-388B-4D85-9ED0-2C7F0D490F29}"/>
                </a:ext>
              </a:extLst>
            </p:cNvPr>
            <p:cNvSpPr txBox="1">
              <a:spLocks noChangeArrowheads="1"/>
            </p:cNvSpPr>
            <p:nvPr/>
          </p:nvSpPr>
          <p:spPr bwMode="auto">
            <a:xfrm>
              <a:off x="4791870" y="5000931"/>
              <a:ext cx="729687"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NEHEMIAH</a:t>
              </a:r>
            </a:p>
          </p:txBody>
        </p:sp>
        <p:sp>
          <p:nvSpPr>
            <p:cNvPr id="21548" name="TextBox 29">
              <a:extLst>
                <a:ext uri="{FF2B5EF4-FFF2-40B4-BE49-F238E27FC236}">
                  <a16:creationId xmlns:a16="http://schemas.microsoft.com/office/drawing/2014/main" id="{1789119D-C7EA-7FE1-7D55-8A24A85F819E}"/>
                </a:ext>
              </a:extLst>
            </p:cNvPr>
            <p:cNvSpPr txBox="1">
              <a:spLocks noChangeArrowheads="1"/>
            </p:cNvSpPr>
            <p:nvPr/>
          </p:nvSpPr>
          <p:spPr bwMode="auto">
            <a:xfrm>
              <a:off x="4850976" y="5115550"/>
              <a:ext cx="587020"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ESTHER</a:t>
              </a:r>
            </a:p>
          </p:txBody>
        </p:sp>
        <p:sp>
          <p:nvSpPr>
            <p:cNvPr id="21549" name="TextBox 30">
              <a:extLst>
                <a:ext uri="{FF2B5EF4-FFF2-40B4-BE49-F238E27FC236}">
                  <a16:creationId xmlns:a16="http://schemas.microsoft.com/office/drawing/2014/main" id="{04B0F7AE-9442-8B46-E5A1-0B947D327E68}"/>
                </a:ext>
              </a:extLst>
            </p:cNvPr>
            <p:cNvSpPr txBox="1">
              <a:spLocks noChangeArrowheads="1"/>
            </p:cNvSpPr>
            <p:nvPr/>
          </p:nvSpPr>
          <p:spPr bwMode="auto">
            <a:xfrm>
              <a:off x="3909421" y="5649543"/>
              <a:ext cx="39305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JESU</a:t>
              </a:r>
            </a:p>
          </p:txBody>
        </p:sp>
        <p:sp>
          <p:nvSpPr>
            <p:cNvPr id="21550" name="TextBox 31">
              <a:extLst>
                <a:ext uri="{FF2B5EF4-FFF2-40B4-BE49-F238E27FC236}">
                  <a16:creationId xmlns:a16="http://schemas.microsoft.com/office/drawing/2014/main" id="{BCD684B1-0B59-1013-4B02-8F0D34DF23A2}"/>
                </a:ext>
              </a:extLst>
            </p:cNvPr>
            <p:cNvSpPr txBox="1">
              <a:spLocks noChangeArrowheads="1"/>
            </p:cNvSpPr>
            <p:nvPr/>
          </p:nvSpPr>
          <p:spPr bwMode="auto">
            <a:xfrm>
              <a:off x="4436528" y="5671821"/>
              <a:ext cx="118013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latin typeface="Arial Black" panose="020B0604020202020204" pitchFamily="34" charset="0"/>
                </a:rPr>
                <a:t>KADHARA TUINGASHIT</a:t>
              </a:r>
            </a:p>
          </p:txBody>
        </p:sp>
        <p:sp>
          <p:nvSpPr>
            <p:cNvPr id="21551" name="TextBox 32">
              <a:extLst>
                <a:ext uri="{FF2B5EF4-FFF2-40B4-BE49-F238E27FC236}">
                  <a16:creationId xmlns:a16="http://schemas.microsoft.com/office/drawing/2014/main" id="{7EC96E6A-BFE0-E27A-D829-56A2EFF12FC9}"/>
                </a:ext>
              </a:extLst>
            </p:cNvPr>
            <p:cNvSpPr txBox="1">
              <a:spLocks noChangeArrowheads="1"/>
            </p:cNvSpPr>
            <p:nvPr/>
          </p:nvSpPr>
          <p:spPr bwMode="auto">
            <a:xfrm rot="-5400000">
              <a:off x="5806606" y="2285137"/>
              <a:ext cx="1085554"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a:latin typeface="Arial Black" panose="020B0604020202020204" pitchFamily="34" charset="0"/>
                </a:rPr>
                <a:t>L</a:t>
              </a:r>
              <a:r>
                <a:rPr lang="en-US" altLang="en-US" sz="1100" b="1">
                  <a:latin typeface="Arial Black" panose="020B0604020202020204" pitchFamily="34" charset="0"/>
                </a:rPr>
                <a:t>ĀĀ</a:t>
              </a:r>
              <a:r>
                <a:rPr lang="en-US" altLang="en-US" sz="1100">
                  <a:latin typeface="Arial Black" panose="020B0604020202020204" pitchFamily="34" charset="0"/>
                </a:rPr>
                <a:t>SEM (5)</a:t>
              </a:r>
            </a:p>
          </p:txBody>
        </p:sp>
        <p:sp>
          <p:nvSpPr>
            <p:cNvPr id="21552" name="TextBox 33">
              <a:extLst>
                <a:ext uri="{FF2B5EF4-FFF2-40B4-BE49-F238E27FC236}">
                  <a16:creationId xmlns:a16="http://schemas.microsoft.com/office/drawing/2014/main" id="{7EECA588-2792-AF1F-4EF4-E122A75C5531}"/>
                </a:ext>
              </a:extLst>
            </p:cNvPr>
            <p:cNvSpPr txBox="1">
              <a:spLocks noChangeArrowheads="1"/>
            </p:cNvSpPr>
            <p:nvPr/>
          </p:nvSpPr>
          <p:spPr bwMode="auto">
            <a:xfrm rot="-5400000">
              <a:off x="5596121" y="4459591"/>
              <a:ext cx="1503938"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a:latin typeface="Arial Black" panose="020B0604020202020204" pitchFamily="34" charset="0"/>
                </a:rPr>
                <a:t>MAR</a:t>
              </a:r>
              <a:r>
                <a:rPr lang="en-US" altLang="en-US" sz="1100" b="1">
                  <a:latin typeface="Arial Black" panose="020B0604020202020204" pitchFamily="34" charset="0"/>
                </a:rPr>
                <a:t>Ā</a:t>
              </a:r>
              <a:r>
                <a:rPr lang="en-US" altLang="en-US" sz="1100">
                  <a:latin typeface="Arial Black" panose="020B0604020202020204" pitchFamily="34" charset="0"/>
                </a:rPr>
                <a:t>NBING (17)</a:t>
              </a:r>
            </a:p>
          </p:txBody>
        </p:sp>
        <p:sp>
          <p:nvSpPr>
            <p:cNvPr id="21553" name="TextBox 34">
              <a:extLst>
                <a:ext uri="{FF2B5EF4-FFF2-40B4-BE49-F238E27FC236}">
                  <a16:creationId xmlns:a16="http://schemas.microsoft.com/office/drawing/2014/main" id="{F1BD6D35-0BEA-3D91-D585-08CB8045C4F3}"/>
                </a:ext>
              </a:extLst>
            </p:cNvPr>
            <p:cNvSpPr txBox="1">
              <a:spLocks noChangeArrowheads="1"/>
            </p:cNvSpPr>
            <p:nvPr/>
          </p:nvSpPr>
          <p:spPr bwMode="auto">
            <a:xfrm>
              <a:off x="5755117" y="1831601"/>
              <a:ext cx="372218"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JOB</a:t>
              </a:r>
            </a:p>
          </p:txBody>
        </p:sp>
        <p:sp>
          <p:nvSpPr>
            <p:cNvPr id="21554" name="TextBox 35">
              <a:extLst>
                <a:ext uri="{FF2B5EF4-FFF2-40B4-BE49-F238E27FC236}">
                  <a16:creationId xmlns:a16="http://schemas.microsoft.com/office/drawing/2014/main" id="{D3AB7995-7E23-9BB1-7558-B9032D54F2BC}"/>
                </a:ext>
              </a:extLst>
            </p:cNvPr>
            <p:cNvSpPr txBox="1">
              <a:spLocks noChangeArrowheads="1"/>
            </p:cNvSpPr>
            <p:nvPr/>
          </p:nvSpPr>
          <p:spPr bwMode="auto">
            <a:xfrm>
              <a:off x="5681092" y="2402482"/>
              <a:ext cx="655949"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CHĀNSAM</a:t>
              </a:r>
            </a:p>
          </p:txBody>
        </p:sp>
        <p:sp>
          <p:nvSpPr>
            <p:cNvPr id="21555" name="TextBox 36">
              <a:extLst>
                <a:ext uri="{FF2B5EF4-FFF2-40B4-BE49-F238E27FC236}">
                  <a16:creationId xmlns:a16="http://schemas.microsoft.com/office/drawing/2014/main" id="{03070590-C3FC-B6DF-252B-B88BA1DDE394}"/>
                </a:ext>
              </a:extLst>
            </p:cNvPr>
            <p:cNvSpPr txBox="1">
              <a:spLocks noChangeArrowheads="1"/>
            </p:cNvSpPr>
            <p:nvPr/>
          </p:nvSpPr>
          <p:spPr bwMode="auto">
            <a:xfrm>
              <a:off x="5793469" y="2159277"/>
              <a:ext cx="365806"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LĀĀ</a:t>
              </a:r>
            </a:p>
          </p:txBody>
        </p:sp>
        <p:sp>
          <p:nvSpPr>
            <p:cNvPr id="21556" name="TextBox 37">
              <a:extLst>
                <a:ext uri="{FF2B5EF4-FFF2-40B4-BE49-F238E27FC236}">
                  <a16:creationId xmlns:a16="http://schemas.microsoft.com/office/drawing/2014/main" id="{3E18BD17-8B94-01F7-3150-580EA6897DD8}"/>
                </a:ext>
              </a:extLst>
            </p:cNvPr>
            <p:cNvSpPr txBox="1">
              <a:spLocks noChangeArrowheads="1"/>
            </p:cNvSpPr>
            <p:nvPr/>
          </p:nvSpPr>
          <p:spPr bwMode="auto">
            <a:xfrm>
              <a:off x="5714505" y="2621552"/>
              <a:ext cx="62869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HĀSHOKMI</a:t>
              </a:r>
            </a:p>
          </p:txBody>
        </p:sp>
        <p:sp>
          <p:nvSpPr>
            <p:cNvPr id="21557" name="TextBox 38">
              <a:extLst>
                <a:ext uri="{FF2B5EF4-FFF2-40B4-BE49-F238E27FC236}">
                  <a16:creationId xmlns:a16="http://schemas.microsoft.com/office/drawing/2014/main" id="{DD929A90-1C29-05F8-B692-C5CA1091169A}"/>
                </a:ext>
              </a:extLst>
            </p:cNvPr>
            <p:cNvSpPr txBox="1">
              <a:spLocks noChangeArrowheads="1"/>
            </p:cNvSpPr>
            <p:nvPr/>
          </p:nvSpPr>
          <p:spPr bwMode="auto">
            <a:xfrm>
              <a:off x="5801754" y="2827626"/>
              <a:ext cx="45397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800" b="1"/>
                <a:t>S’ Sd</a:t>
              </a:r>
            </a:p>
          </p:txBody>
        </p:sp>
        <p:sp>
          <p:nvSpPr>
            <p:cNvPr id="21558" name="TextBox 39">
              <a:extLst>
                <a:ext uri="{FF2B5EF4-FFF2-40B4-BE49-F238E27FC236}">
                  <a16:creationId xmlns:a16="http://schemas.microsoft.com/office/drawing/2014/main" id="{D048CC2D-B8D1-E1F9-0AF2-DDBDB3188381}"/>
                </a:ext>
              </a:extLst>
            </p:cNvPr>
            <p:cNvSpPr txBox="1">
              <a:spLocks noChangeArrowheads="1"/>
            </p:cNvSpPr>
            <p:nvPr/>
          </p:nvSpPr>
          <p:spPr bwMode="auto">
            <a:xfrm>
              <a:off x="5725049" y="3387368"/>
              <a:ext cx="410690"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Amos</a:t>
              </a:r>
            </a:p>
          </p:txBody>
        </p:sp>
        <p:sp>
          <p:nvSpPr>
            <p:cNvPr id="21559" name="TextBox 40">
              <a:extLst>
                <a:ext uri="{FF2B5EF4-FFF2-40B4-BE49-F238E27FC236}">
                  <a16:creationId xmlns:a16="http://schemas.microsoft.com/office/drawing/2014/main" id="{15AC02F1-CD1F-6405-4944-C9A680DA74A1}"/>
                </a:ext>
              </a:extLst>
            </p:cNvPr>
            <p:cNvSpPr txBox="1">
              <a:spLocks noChangeArrowheads="1"/>
            </p:cNvSpPr>
            <p:nvPr/>
          </p:nvSpPr>
          <p:spPr bwMode="auto">
            <a:xfrm>
              <a:off x="5735653" y="3508042"/>
              <a:ext cx="442750"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Hosea</a:t>
              </a:r>
            </a:p>
          </p:txBody>
        </p:sp>
        <p:sp>
          <p:nvSpPr>
            <p:cNvPr id="21560" name="TextBox 41">
              <a:extLst>
                <a:ext uri="{FF2B5EF4-FFF2-40B4-BE49-F238E27FC236}">
                  <a16:creationId xmlns:a16="http://schemas.microsoft.com/office/drawing/2014/main" id="{D0806C9E-4D0E-26D4-B5B2-B27C2C38146D}"/>
                </a:ext>
              </a:extLst>
            </p:cNvPr>
            <p:cNvSpPr txBox="1">
              <a:spLocks noChangeArrowheads="1"/>
            </p:cNvSpPr>
            <p:nvPr/>
          </p:nvSpPr>
          <p:spPr bwMode="auto">
            <a:xfrm>
              <a:off x="5697798" y="3641712"/>
              <a:ext cx="437940"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Jonah</a:t>
              </a:r>
            </a:p>
          </p:txBody>
        </p:sp>
        <p:sp>
          <p:nvSpPr>
            <p:cNvPr id="21561" name="TextBox 42">
              <a:extLst>
                <a:ext uri="{FF2B5EF4-FFF2-40B4-BE49-F238E27FC236}">
                  <a16:creationId xmlns:a16="http://schemas.microsoft.com/office/drawing/2014/main" id="{A7DC8A1B-5729-3131-2A0A-B120D3D79D3B}"/>
                </a:ext>
              </a:extLst>
            </p:cNvPr>
            <p:cNvSpPr txBox="1">
              <a:spLocks noChangeArrowheads="1"/>
            </p:cNvSpPr>
            <p:nvPr/>
          </p:nvSpPr>
          <p:spPr bwMode="auto">
            <a:xfrm>
              <a:off x="5651577" y="3819938"/>
              <a:ext cx="27924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400"/>
                <a:t>*</a:t>
              </a:r>
            </a:p>
          </p:txBody>
        </p:sp>
        <p:sp>
          <p:nvSpPr>
            <p:cNvPr id="21562" name="TextBox 43">
              <a:extLst>
                <a:ext uri="{FF2B5EF4-FFF2-40B4-BE49-F238E27FC236}">
                  <a16:creationId xmlns:a16="http://schemas.microsoft.com/office/drawing/2014/main" id="{E902CC66-A30B-CA99-E872-BDF58E0BE7E9}"/>
                </a:ext>
              </a:extLst>
            </p:cNvPr>
            <p:cNvSpPr txBox="1">
              <a:spLocks noChangeArrowheads="1"/>
            </p:cNvSpPr>
            <p:nvPr/>
          </p:nvSpPr>
          <p:spPr bwMode="auto">
            <a:xfrm>
              <a:off x="5791661" y="3836647"/>
              <a:ext cx="453970"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Isaiah</a:t>
              </a:r>
            </a:p>
          </p:txBody>
        </p:sp>
        <p:sp>
          <p:nvSpPr>
            <p:cNvPr id="21563" name="TextBox 44">
              <a:extLst>
                <a:ext uri="{FF2B5EF4-FFF2-40B4-BE49-F238E27FC236}">
                  <a16:creationId xmlns:a16="http://schemas.microsoft.com/office/drawing/2014/main" id="{565EADE4-FB46-EECB-785D-FFE4A319B1A1}"/>
                </a:ext>
              </a:extLst>
            </p:cNvPr>
            <p:cNvSpPr txBox="1">
              <a:spLocks noChangeArrowheads="1"/>
            </p:cNvSpPr>
            <p:nvPr/>
          </p:nvSpPr>
          <p:spPr bwMode="auto">
            <a:xfrm>
              <a:off x="5704309" y="3970317"/>
              <a:ext cx="364202"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Joel</a:t>
              </a:r>
            </a:p>
          </p:txBody>
        </p:sp>
        <p:sp>
          <p:nvSpPr>
            <p:cNvPr id="21564" name="TextBox 45">
              <a:extLst>
                <a:ext uri="{FF2B5EF4-FFF2-40B4-BE49-F238E27FC236}">
                  <a16:creationId xmlns:a16="http://schemas.microsoft.com/office/drawing/2014/main" id="{EBC270A0-7A03-6A20-DDE9-A71668A4921F}"/>
                </a:ext>
              </a:extLst>
            </p:cNvPr>
            <p:cNvSpPr txBox="1">
              <a:spLocks noChangeArrowheads="1"/>
            </p:cNvSpPr>
            <p:nvPr/>
          </p:nvSpPr>
          <p:spPr bwMode="auto">
            <a:xfrm>
              <a:off x="5725258" y="4091919"/>
              <a:ext cx="436338"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Micah</a:t>
              </a:r>
            </a:p>
          </p:txBody>
        </p:sp>
        <p:sp>
          <p:nvSpPr>
            <p:cNvPr id="21565" name="TextBox 46">
              <a:extLst>
                <a:ext uri="{FF2B5EF4-FFF2-40B4-BE49-F238E27FC236}">
                  <a16:creationId xmlns:a16="http://schemas.microsoft.com/office/drawing/2014/main" id="{FEC65EE0-A00B-6C2E-94B1-29C5FCE3DEAB}"/>
                </a:ext>
              </a:extLst>
            </p:cNvPr>
            <p:cNvSpPr txBox="1">
              <a:spLocks noChangeArrowheads="1"/>
            </p:cNvSpPr>
            <p:nvPr/>
          </p:nvSpPr>
          <p:spPr bwMode="auto">
            <a:xfrm>
              <a:off x="5673087" y="4189387"/>
              <a:ext cx="538930"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Obadiah</a:t>
              </a:r>
            </a:p>
          </p:txBody>
        </p:sp>
        <p:sp>
          <p:nvSpPr>
            <p:cNvPr id="21566" name="TextBox 47">
              <a:extLst>
                <a:ext uri="{FF2B5EF4-FFF2-40B4-BE49-F238E27FC236}">
                  <a16:creationId xmlns:a16="http://schemas.microsoft.com/office/drawing/2014/main" id="{91D0DC7B-82A7-E51E-69EE-3F7647DD4F4B}"/>
                </a:ext>
              </a:extLst>
            </p:cNvPr>
            <p:cNvSpPr txBox="1">
              <a:spLocks noChangeArrowheads="1"/>
            </p:cNvSpPr>
            <p:nvPr/>
          </p:nvSpPr>
          <p:spPr bwMode="auto">
            <a:xfrm>
              <a:off x="5646671" y="4380407"/>
              <a:ext cx="27924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400"/>
                <a:t>*</a:t>
              </a:r>
            </a:p>
          </p:txBody>
        </p:sp>
        <p:sp>
          <p:nvSpPr>
            <p:cNvPr id="21567" name="TextBox 48">
              <a:extLst>
                <a:ext uri="{FF2B5EF4-FFF2-40B4-BE49-F238E27FC236}">
                  <a16:creationId xmlns:a16="http://schemas.microsoft.com/office/drawing/2014/main" id="{BFEB7BFF-4D6C-65F8-8C15-877BCB815216}"/>
                </a:ext>
              </a:extLst>
            </p:cNvPr>
            <p:cNvSpPr txBox="1">
              <a:spLocks noChangeArrowheads="1"/>
            </p:cNvSpPr>
            <p:nvPr/>
          </p:nvSpPr>
          <p:spPr bwMode="auto">
            <a:xfrm>
              <a:off x="5625985" y="4522148"/>
              <a:ext cx="27924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400"/>
                <a:t>*</a:t>
              </a:r>
            </a:p>
          </p:txBody>
        </p:sp>
        <p:sp>
          <p:nvSpPr>
            <p:cNvPr id="21568" name="TextBox 49">
              <a:extLst>
                <a:ext uri="{FF2B5EF4-FFF2-40B4-BE49-F238E27FC236}">
                  <a16:creationId xmlns:a16="http://schemas.microsoft.com/office/drawing/2014/main" id="{3AFBD6A3-B8F2-603F-EA5A-D1790C5A7907}"/>
                </a:ext>
              </a:extLst>
            </p:cNvPr>
            <p:cNvSpPr txBox="1">
              <a:spLocks noChangeArrowheads="1"/>
            </p:cNvSpPr>
            <p:nvPr/>
          </p:nvSpPr>
          <p:spPr bwMode="auto">
            <a:xfrm>
              <a:off x="5712885" y="4371326"/>
              <a:ext cx="583814"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cs typeface="Calibri" panose="020F0502020204030204" pitchFamily="34" charset="0"/>
                </a:rPr>
                <a:t>Jeremiah</a:t>
              </a:r>
            </a:p>
          </p:txBody>
        </p:sp>
        <p:sp>
          <p:nvSpPr>
            <p:cNvPr id="21569" name="TextBox 50">
              <a:extLst>
                <a:ext uri="{FF2B5EF4-FFF2-40B4-BE49-F238E27FC236}">
                  <a16:creationId xmlns:a16="http://schemas.microsoft.com/office/drawing/2014/main" id="{3693EF09-DB67-EA1D-DFDC-F64AEDD7112D}"/>
                </a:ext>
              </a:extLst>
            </p:cNvPr>
            <p:cNvSpPr txBox="1">
              <a:spLocks noChangeArrowheads="1"/>
            </p:cNvSpPr>
            <p:nvPr/>
          </p:nvSpPr>
          <p:spPr bwMode="auto">
            <a:xfrm>
              <a:off x="5709290" y="4517063"/>
              <a:ext cx="579005"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Chapch</a:t>
              </a:r>
              <a:r>
                <a:rPr lang="en-US" altLang="en-US" sz="700" b="1">
                  <a:cs typeface="Arial" panose="020B0604020202020204" pitchFamily="34" charset="0"/>
                </a:rPr>
                <a:t>ā</a:t>
              </a:r>
              <a:r>
                <a:rPr lang="en-US" altLang="en-US" sz="700" b="1"/>
                <a:t>t</a:t>
              </a:r>
            </a:p>
          </p:txBody>
        </p:sp>
        <p:sp>
          <p:nvSpPr>
            <p:cNvPr id="21570" name="TextBox 51">
              <a:extLst>
                <a:ext uri="{FF2B5EF4-FFF2-40B4-BE49-F238E27FC236}">
                  <a16:creationId xmlns:a16="http://schemas.microsoft.com/office/drawing/2014/main" id="{BC2CE78F-0968-50F4-BF30-E9198B162038}"/>
                </a:ext>
              </a:extLst>
            </p:cNvPr>
            <p:cNvSpPr txBox="1">
              <a:spLocks noChangeArrowheads="1"/>
            </p:cNvSpPr>
            <p:nvPr/>
          </p:nvSpPr>
          <p:spPr bwMode="auto">
            <a:xfrm>
              <a:off x="5691657" y="4662800"/>
              <a:ext cx="596638"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Habakkuk</a:t>
              </a:r>
            </a:p>
          </p:txBody>
        </p:sp>
        <p:sp>
          <p:nvSpPr>
            <p:cNvPr id="21571" name="TextBox 52">
              <a:extLst>
                <a:ext uri="{FF2B5EF4-FFF2-40B4-BE49-F238E27FC236}">
                  <a16:creationId xmlns:a16="http://schemas.microsoft.com/office/drawing/2014/main" id="{F9DE6E2F-B4EB-F166-8874-213ABAC6A27D}"/>
                </a:ext>
              </a:extLst>
            </p:cNvPr>
            <p:cNvSpPr txBox="1">
              <a:spLocks noChangeArrowheads="1"/>
            </p:cNvSpPr>
            <p:nvPr/>
          </p:nvSpPr>
          <p:spPr bwMode="auto">
            <a:xfrm>
              <a:off x="5678720" y="4796470"/>
              <a:ext cx="476412"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Nahum</a:t>
              </a:r>
            </a:p>
          </p:txBody>
        </p:sp>
        <p:sp>
          <p:nvSpPr>
            <p:cNvPr id="21572" name="TextBox 53">
              <a:extLst>
                <a:ext uri="{FF2B5EF4-FFF2-40B4-BE49-F238E27FC236}">
                  <a16:creationId xmlns:a16="http://schemas.microsoft.com/office/drawing/2014/main" id="{B96C60FE-16E4-7CC9-D442-4FA2CE99105A}"/>
                </a:ext>
              </a:extLst>
            </p:cNvPr>
            <p:cNvSpPr txBox="1">
              <a:spLocks noChangeArrowheads="1"/>
            </p:cNvSpPr>
            <p:nvPr/>
          </p:nvSpPr>
          <p:spPr bwMode="auto">
            <a:xfrm>
              <a:off x="5669215" y="4918072"/>
              <a:ext cx="619080"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Zephaniah</a:t>
              </a:r>
            </a:p>
          </p:txBody>
        </p:sp>
        <p:sp>
          <p:nvSpPr>
            <p:cNvPr id="21573" name="TextBox 54">
              <a:extLst>
                <a:ext uri="{FF2B5EF4-FFF2-40B4-BE49-F238E27FC236}">
                  <a16:creationId xmlns:a16="http://schemas.microsoft.com/office/drawing/2014/main" id="{2DAF590E-539D-0455-C09A-600A48D13C34}"/>
                </a:ext>
              </a:extLst>
            </p:cNvPr>
            <p:cNvSpPr txBox="1">
              <a:spLocks noChangeArrowheads="1"/>
            </p:cNvSpPr>
            <p:nvPr/>
          </p:nvSpPr>
          <p:spPr bwMode="auto">
            <a:xfrm>
              <a:off x="5611499" y="5075877"/>
              <a:ext cx="27924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400"/>
                <a:t>*</a:t>
              </a:r>
            </a:p>
          </p:txBody>
        </p:sp>
        <p:sp>
          <p:nvSpPr>
            <p:cNvPr id="21574" name="TextBox 55">
              <a:extLst>
                <a:ext uri="{FF2B5EF4-FFF2-40B4-BE49-F238E27FC236}">
                  <a16:creationId xmlns:a16="http://schemas.microsoft.com/office/drawing/2014/main" id="{B341CF18-162B-0C71-ED67-04A8F7FC1483}"/>
                </a:ext>
              </a:extLst>
            </p:cNvPr>
            <p:cNvSpPr txBox="1">
              <a:spLocks noChangeArrowheads="1"/>
            </p:cNvSpPr>
            <p:nvPr/>
          </p:nvSpPr>
          <p:spPr bwMode="auto">
            <a:xfrm>
              <a:off x="5792876" y="5100011"/>
              <a:ext cx="44435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Ezekiel</a:t>
              </a:r>
            </a:p>
          </p:txBody>
        </p:sp>
        <p:sp>
          <p:nvSpPr>
            <p:cNvPr id="21575" name="TextBox 56">
              <a:extLst>
                <a:ext uri="{FF2B5EF4-FFF2-40B4-BE49-F238E27FC236}">
                  <a16:creationId xmlns:a16="http://schemas.microsoft.com/office/drawing/2014/main" id="{D72FCB45-D1BC-B506-4302-F18AC4B06989}"/>
                </a:ext>
              </a:extLst>
            </p:cNvPr>
            <p:cNvSpPr txBox="1">
              <a:spLocks noChangeArrowheads="1"/>
            </p:cNvSpPr>
            <p:nvPr/>
          </p:nvSpPr>
          <p:spPr bwMode="auto">
            <a:xfrm>
              <a:off x="5677053" y="5255274"/>
              <a:ext cx="27924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400"/>
                <a:t>*</a:t>
              </a:r>
            </a:p>
          </p:txBody>
        </p:sp>
        <p:sp>
          <p:nvSpPr>
            <p:cNvPr id="21576" name="TextBox 57">
              <a:extLst>
                <a:ext uri="{FF2B5EF4-FFF2-40B4-BE49-F238E27FC236}">
                  <a16:creationId xmlns:a16="http://schemas.microsoft.com/office/drawing/2014/main" id="{9EA03EDA-C699-9141-F46C-E35229371B1F}"/>
                </a:ext>
              </a:extLst>
            </p:cNvPr>
            <p:cNvSpPr txBox="1">
              <a:spLocks noChangeArrowheads="1"/>
            </p:cNvSpPr>
            <p:nvPr/>
          </p:nvSpPr>
          <p:spPr bwMode="auto">
            <a:xfrm>
              <a:off x="5802931" y="5258745"/>
              <a:ext cx="40908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Daniel</a:t>
              </a:r>
            </a:p>
          </p:txBody>
        </p:sp>
        <p:sp>
          <p:nvSpPr>
            <p:cNvPr id="21577" name="TextBox 58">
              <a:extLst>
                <a:ext uri="{FF2B5EF4-FFF2-40B4-BE49-F238E27FC236}">
                  <a16:creationId xmlns:a16="http://schemas.microsoft.com/office/drawing/2014/main" id="{8FD23077-9A5B-D55F-A90A-B5D7DDB19B64}"/>
                </a:ext>
              </a:extLst>
            </p:cNvPr>
            <p:cNvSpPr txBox="1">
              <a:spLocks noChangeArrowheads="1"/>
            </p:cNvSpPr>
            <p:nvPr/>
          </p:nvSpPr>
          <p:spPr bwMode="auto">
            <a:xfrm>
              <a:off x="5755278" y="5464819"/>
              <a:ext cx="43152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Haggai</a:t>
              </a:r>
            </a:p>
          </p:txBody>
        </p:sp>
        <p:sp>
          <p:nvSpPr>
            <p:cNvPr id="21578" name="TextBox 59">
              <a:extLst>
                <a:ext uri="{FF2B5EF4-FFF2-40B4-BE49-F238E27FC236}">
                  <a16:creationId xmlns:a16="http://schemas.microsoft.com/office/drawing/2014/main" id="{B5BD8D24-2A9B-50CA-4DDF-C9CB6B392D68}"/>
                </a:ext>
              </a:extLst>
            </p:cNvPr>
            <p:cNvSpPr txBox="1">
              <a:spLocks noChangeArrowheads="1"/>
            </p:cNvSpPr>
            <p:nvPr/>
          </p:nvSpPr>
          <p:spPr bwMode="auto">
            <a:xfrm>
              <a:off x="5741739" y="5598488"/>
              <a:ext cx="55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Zechariah</a:t>
              </a:r>
            </a:p>
          </p:txBody>
        </p:sp>
        <p:sp>
          <p:nvSpPr>
            <p:cNvPr id="21579" name="TextBox 60">
              <a:extLst>
                <a:ext uri="{FF2B5EF4-FFF2-40B4-BE49-F238E27FC236}">
                  <a16:creationId xmlns:a16="http://schemas.microsoft.com/office/drawing/2014/main" id="{73A4EB07-4BAB-FBF2-3890-45CE4419163A}"/>
                </a:ext>
              </a:extLst>
            </p:cNvPr>
            <p:cNvSpPr txBox="1">
              <a:spLocks noChangeArrowheads="1"/>
            </p:cNvSpPr>
            <p:nvPr/>
          </p:nvSpPr>
          <p:spPr bwMode="auto">
            <a:xfrm>
              <a:off x="5735992" y="5720090"/>
              <a:ext cx="484428"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Malach</a:t>
              </a:r>
              <a:r>
                <a:rPr lang="en-US" altLang="en-US" sz="1100" b="1"/>
                <a:t>i</a:t>
              </a:r>
            </a:p>
          </p:txBody>
        </p:sp>
        <p:sp>
          <p:nvSpPr>
            <p:cNvPr id="21580" name="Rectangle 62">
              <a:extLst>
                <a:ext uri="{FF2B5EF4-FFF2-40B4-BE49-F238E27FC236}">
                  <a16:creationId xmlns:a16="http://schemas.microsoft.com/office/drawing/2014/main" id="{BB1A8334-B7D9-C1E7-8636-21F829433E01}"/>
                </a:ext>
              </a:extLst>
            </p:cNvPr>
            <p:cNvSpPr>
              <a:spLocks noChangeArrowheads="1"/>
            </p:cNvSpPr>
            <p:nvPr/>
          </p:nvSpPr>
          <p:spPr bwMode="auto">
            <a:xfrm>
              <a:off x="5298961" y="4557706"/>
              <a:ext cx="66646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00" b="1">
                  <a:solidFill>
                    <a:srgbClr val="000000"/>
                  </a:solidFill>
                  <a:latin typeface="Helvetica" pitchFamily="2" charset="0"/>
                </a:rPr>
                <a:t>   Ngakai” kahai </a:t>
              </a:r>
            </a:p>
            <a:p>
              <a:pPr algn="l"/>
              <a:r>
                <a:rPr lang="en-US" altLang="en-US" sz="400" b="1">
                  <a:solidFill>
                    <a:srgbClr val="000000"/>
                  </a:solidFill>
                  <a:latin typeface="Helvetica" pitchFamily="2" charset="0"/>
                </a:rPr>
                <a:t>     wui thili  </a:t>
              </a:r>
            </a:p>
            <a:p>
              <a:pPr algn="l"/>
              <a:r>
                <a:rPr lang="en-US" altLang="en-US" sz="400" b="1">
                  <a:solidFill>
                    <a:srgbClr val="000000"/>
                  </a:solidFill>
                  <a:latin typeface="Helvetica" pitchFamily="2" charset="0"/>
                </a:rPr>
                <a:t>      zingkum 400</a:t>
              </a:r>
            </a:p>
            <a:p>
              <a:pPr algn="l"/>
              <a:r>
                <a:rPr lang="en-US" altLang="en-US" sz="400" b="1">
                  <a:solidFill>
                    <a:srgbClr val="000000"/>
                  </a:solidFill>
                  <a:latin typeface="Helvetica" pitchFamily="2" charset="0"/>
                </a:rPr>
                <a:t>        chiwui alungli</a:t>
              </a:r>
            </a:p>
            <a:p>
              <a:pPr algn="l"/>
              <a:r>
                <a:rPr lang="en-US" altLang="en-US" sz="400" b="1">
                  <a:solidFill>
                    <a:srgbClr val="000000"/>
                  </a:solidFill>
                  <a:latin typeface="Helvetica" pitchFamily="2" charset="0"/>
                </a:rPr>
                <a:t>          chili Maran           </a:t>
              </a:r>
            </a:p>
            <a:p>
              <a:pPr algn="l"/>
              <a:r>
                <a:rPr lang="en-US" altLang="en-US" sz="400" b="1">
                  <a:solidFill>
                    <a:srgbClr val="000000"/>
                  </a:solidFill>
                  <a:latin typeface="Helvetica" pitchFamily="2" charset="0"/>
                </a:rPr>
                <a:t>            lairibing hi </a:t>
              </a:r>
            </a:p>
            <a:p>
              <a:pPr algn="l"/>
              <a:r>
                <a:rPr lang="en-US" altLang="en-US" sz="400" b="1">
                  <a:solidFill>
                    <a:srgbClr val="000000"/>
                  </a:solidFill>
                  <a:latin typeface="Helvetica" pitchFamily="2" charset="0"/>
                </a:rPr>
                <a:t>              kakapina</a:t>
              </a:r>
              <a:endParaRPr lang="en-US" altLang="en-US" sz="400">
                <a:latin typeface="Helvetica" pitchFamily="2" charset="0"/>
              </a:endParaRPr>
            </a:p>
          </p:txBody>
        </p:sp>
        <p:sp>
          <p:nvSpPr>
            <p:cNvPr id="21581" name="TextBox 63">
              <a:extLst>
                <a:ext uri="{FF2B5EF4-FFF2-40B4-BE49-F238E27FC236}">
                  <a16:creationId xmlns:a16="http://schemas.microsoft.com/office/drawing/2014/main" id="{559C95E0-EE0D-F919-F709-2D3A8240C51F}"/>
                </a:ext>
              </a:extLst>
            </p:cNvPr>
            <p:cNvSpPr txBox="1">
              <a:spLocks noChangeArrowheads="1"/>
            </p:cNvSpPr>
            <p:nvPr/>
          </p:nvSpPr>
          <p:spPr bwMode="auto">
            <a:xfrm>
              <a:off x="3842937" y="5355284"/>
              <a:ext cx="64312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VARIKAHAI</a:t>
              </a:r>
            </a:p>
          </p:txBody>
        </p:sp>
        <p:sp>
          <p:nvSpPr>
            <p:cNvPr id="21582" name="TextBox 64">
              <a:extLst>
                <a:ext uri="{FF2B5EF4-FFF2-40B4-BE49-F238E27FC236}">
                  <a16:creationId xmlns:a16="http://schemas.microsoft.com/office/drawing/2014/main" id="{96232F94-83D9-1978-8869-990C475611E3}"/>
                </a:ext>
              </a:extLst>
            </p:cNvPr>
            <p:cNvSpPr txBox="1">
              <a:spLocks noChangeArrowheads="1"/>
            </p:cNvSpPr>
            <p:nvPr/>
          </p:nvSpPr>
          <p:spPr bwMode="auto">
            <a:xfrm>
              <a:off x="3887455" y="1041650"/>
              <a:ext cx="322583" cy="176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rPr>
                <a:t>O 7 V J</a:t>
              </a:r>
            </a:p>
          </p:txBody>
        </p:sp>
        <p:sp>
          <p:nvSpPr>
            <p:cNvPr id="21583" name="TextBox 65">
              <a:extLst>
                <a:ext uri="{FF2B5EF4-FFF2-40B4-BE49-F238E27FC236}">
                  <a16:creationId xmlns:a16="http://schemas.microsoft.com/office/drawing/2014/main" id="{73DF43B6-4177-58A3-B08F-40CE2BB3EB78}"/>
                </a:ext>
              </a:extLst>
            </p:cNvPr>
            <p:cNvSpPr txBox="1">
              <a:spLocks noChangeArrowheads="1"/>
            </p:cNvSpPr>
            <p:nvPr/>
          </p:nvSpPr>
          <p:spPr bwMode="auto">
            <a:xfrm>
              <a:off x="3430644" y="1624599"/>
              <a:ext cx="301686"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b="1">
                  <a:latin typeface="Arial Black" panose="020B0604020202020204" pitchFamily="34" charset="0"/>
                </a:rPr>
                <a:t>O</a:t>
              </a:r>
            </a:p>
          </p:txBody>
        </p:sp>
        <p:sp>
          <p:nvSpPr>
            <p:cNvPr id="21584" name="TextBox 66">
              <a:extLst>
                <a:ext uri="{FF2B5EF4-FFF2-40B4-BE49-F238E27FC236}">
                  <a16:creationId xmlns:a16="http://schemas.microsoft.com/office/drawing/2014/main" id="{BC73B0D8-5483-A9EE-C1DE-068EED29E911}"/>
                </a:ext>
              </a:extLst>
            </p:cNvPr>
            <p:cNvSpPr txBox="1">
              <a:spLocks noChangeArrowheads="1"/>
            </p:cNvSpPr>
            <p:nvPr/>
          </p:nvSpPr>
          <p:spPr bwMode="auto">
            <a:xfrm>
              <a:off x="3652883" y="5270812"/>
              <a:ext cx="113707" cy="176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rPr>
                <a:t>v</a:t>
              </a:r>
            </a:p>
          </p:txBody>
        </p:sp>
        <p:sp>
          <p:nvSpPr>
            <p:cNvPr id="21585" name="TextBox 67">
              <a:extLst>
                <a:ext uri="{FF2B5EF4-FFF2-40B4-BE49-F238E27FC236}">
                  <a16:creationId xmlns:a16="http://schemas.microsoft.com/office/drawing/2014/main" id="{56A696ED-5BF5-36B7-7364-5F7B131F80D1}"/>
                </a:ext>
              </a:extLst>
            </p:cNvPr>
            <p:cNvSpPr txBox="1">
              <a:spLocks noChangeArrowheads="1"/>
            </p:cNvSpPr>
            <p:nvPr/>
          </p:nvSpPr>
          <p:spPr bwMode="auto">
            <a:xfrm>
              <a:off x="3641216" y="5586421"/>
              <a:ext cx="116971" cy="176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rPr>
                <a:t>J</a:t>
              </a:r>
            </a:p>
          </p:txBody>
        </p:sp>
        <p:sp>
          <p:nvSpPr>
            <p:cNvPr id="21586" name="TextBox 68">
              <a:extLst>
                <a:ext uri="{FF2B5EF4-FFF2-40B4-BE49-F238E27FC236}">
                  <a16:creationId xmlns:a16="http://schemas.microsoft.com/office/drawing/2014/main" id="{4DF52509-CF1D-3654-9304-6583E96B1C29}"/>
                </a:ext>
              </a:extLst>
            </p:cNvPr>
            <p:cNvSpPr txBox="1">
              <a:spLocks noChangeArrowheads="1"/>
            </p:cNvSpPr>
            <p:nvPr/>
          </p:nvSpPr>
          <p:spPr bwMode="auto">
            <a:xfrm rot="-5400000">
              <a:off x="3152833" y="2448865"/>
              <a:ext cx="997389"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a:latin typeface="Arial Black" panose="020B0604020202020204" pitchFamily="34" charset="0"/>
                </a:rPr>
                <a:t>MIKUMO 4</a:t>
              </a:r>
            </a:p>
          </p:txBody>
        </p:sp>
        <p:sp>
          <p:nvSpPr>
            <p:cNvPr id="21587" name="TextBox 69">
              <a:extLst>
                <a:ext uri="{FF2B5EF4-FFF2-40B4-BE49-F238E27FC236}">
                  <a16:creationId xmlns:a16="http://schemas.microsoft.com/office/drawing/2014/main" id="{03A1F3E8-7C1D-95EC-3DB0-D271B44D23E1}"/>
                </a:ext>
              </a:extLst>
            </p:cNvPr>
            <p:cNvSpPr txBox="1">
              <a:spLocks noChangeArrowheads="1"/>
            </p:cNvSpPr>
            <p:nvPr/>
          </p:nvSpPr>
          <p:spPr bwMode="auto">
            <a:xfrm rot="-5400000">
              <a:off x="3093196" y="4162246"/>
              <a:ext cx="1075936"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a:latin typeface="Arial Black" panose="020B0604020202020204" pitchFamily="34" charset="0"/>
                </a:rPr>
                <a:t>MISHANG 3</a:t>
              </a:r>
            </a:p>
          </p:txBody>
        </p:sp>
        <p:sp>
          <p:nvSpPr>
            <p:cNvPr id="21588" name="TextBox 70">
              <a:extLst>
                <a:ext uri="{FF2B5EF4-FFF2-40B4-BE49-F238E27FC236}">
                  <a16:creationId xmlns:a16="http://schemas.microsoft.com/office/drawing/2014/main" id="{9A4046D2-802D-F5BA-189D-D8E582D630A1}"/>
                </a:ext>
              </a:extLst>
            </p:cNvPr>
            <p:cNvSpPr txBox="1">
              <a:spLocks noChangeArrowheads="1"/>
            </p:cNvSpPr>
            <p:nvPr/>
          </p:nvSpPr>
          <p:spPr bwMode="auto">
            <a:xfrm>
              <a:off x="6408821" y="3035916"/>
              <a:ext cx="8739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800" b="1"/>
                <a:t>Mar</a:t>
              </a:r>
              <a:r>
                <a:rPr lang="en-US" altLang="en-US" sz="800" b="1">
                  <a:cs typeface="Arial" panose="020B0604020202020204" pitchFamily="34" charset="0"/>
                </a:rPr>
                <a:t>ā</a:t>
              </a:r>
              <a:r>
                <a:rPr lang="en-US" altLang="en-US" sz="800" b="1"/>
                <a:t>nbingwui</a:t>
              </a:r>
            </a:p>
            <a:p>
              <a:r>
                <a:rPr lang="en-US" altLang="en-US" sz="800" b="1"/>
                <a:t>nganong kahai</a:t>
              </a:r>
            </a:p>
            <a:p>
              <a:r>
                <a:rPr lang="en-US" altLang="en-US" sz="800" b="1"/>
                <a:t>khal</a:t>
              </a:r>
              <a:r>
                <a:rPr lang="en-US" altLang="en-US" sz="800" b="1">
                  <a:cs typeface="Arial" panose="020B0604020202020204" pitchFamily="34" charset="0"/>
                </a:rPr>
                <a:t>ā</a:t>
              </a:r>
              <a:r>
                <a:rPr lang="en-US" altLang="en-US" sz="800" b="1"/>
                <a:t> kakhui:</a:t>
              </a:r>
            </a:p>
          </p:txBody>
        </p:sp>
        <p:sp>
          <p:nvSpPr>
            <p:cNvPr id="21589" name="TextBox 71">
              <a:extLst>
                <a:ext uri="{FF2B5EF4-FFF2-40B4-BE49-F238E27FC236}">
                  <a16:creationId xmlns:a16="http://schemas.microsoft.com/office/drawing/2014/main" id="{98057E76-E76A-253B-6E30-D79F324F5078}"/>
                </a:ext>
              </a:extLst>
            </p:cNvPr>
            <p:cNvSpPr txBox="1">
              <a:spLocks noChangeArrowheads="1"/>
            </p:cNvSpPr>
            <p:nvPr/>
          </p:nvSpPr>
          <p:spPr bwMode="auto">
            <a:xfrm>
              <a:off x="6499225" y="4467225"/>
              <a:ext cx="47625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Jesuna</a:t>
              </a:r>
            </a:p>
          </p:txBody>
        </p:sp>
        <p:sp>
          <p:nvSpPr>
            <p:cNvPr id="21590" name="TextBox 72">
              <a:extLst>
                <a:ext uri="{FF2B5EF4-FFF2-40B4-BE49-F238E27FC236}">
                  <a16:creationId xmlns:a16="http://schemas.microsoft.com/office/drawing/2014/main" id="{B58493FF-D1C0-3626-1417-4FD81A7B899E}"/>
                </a:ext>
              </a:extLst>
            </p:cNvPr>
            <p:cNvSpPr txBox="1">
              <a:spLocks noChangeArrowheads="1"/>
            </p:cNvSpPr>
            <p:nvPr/>
          </p:nvSpPr>
          <p:spPr bwMode="auto">
            <a:xfrm>
              <a:off x="6503988" y="4591050"/>
              <a:ext cx="528637"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Leishida</a:t>
              </a:r>
            </a:p>
          </p:txBody>
        </p:sp>
        <p:sp>
          <p:nvSpPr>
            <p:cNvPr id="21591" name="TextBox 73">
              <a:extLst>
                <a:ext uri="{FF2B5EF4-FFF2-40B4-BE49-F238E27FC236}">
                  <a16:creationId xmlns:a16="http://schemas.microsoft.com/office/drawing/2014/main" id="{02FD2CF2-51D5-735E-3BD2-F4F14CAC4326}"/>
                </a:ext>
              </a:extLst>
            </p:cNvPr>
            <p:cNvSpPr txBox="1">
              <a:spLocks noChangeArrowheads="1"/>
            </p:cNvSpPr>
            <p:nvPr/>
          </p:nvSpPr>
          <p:spPr bwMode="auto">
            <a:xfrm>
              <a:off x="6518275" y="4686300"/>
              <a:ext cx="71437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Hodaleilakha</a:t>
              </a:r>
            </a:p>
          </p:txBody>
        </p:sp>
        <p:sp>
          <p:nvSpPr>
            <p:cNvPr id="21592" name="TextBox 75">
              <a:extLst>
                <a:ext uri="{FF2B5EF4-FFF2-40B4-BE49-F238E27FC236}">
                  <a16:creationId xmlns:a16="http://schemas.microsoft.com/office/drawing/2014/main" id="{05C0C946-3A7E-ED13-5758-A4F884E26DB6}"/>
                </a:ext>
              </a:extLst>
            </p:cNvPr>
            <p:cNvSpPr txBox="1">
              <a:spLocks noChangeArrowheads="1"/>
            </p:cNvSpPr>
            <p:nvPr/>
          </p:nvSpPr>
          <p:spPr bwMode="auto">
            <a:xfrm>
              <a:off x="6496050" y="4933950"/>
              <a:ext cx="5461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Zatunglu</a:t>
              </a:r>
            </a:p>
          </p:txBody>
        </p:sp>
        <p:sp>
          <p:nvSpPr>
            <p:cNvPr id="21593" name="TextBox 76">
              <a:extLst>
                <a:ext uri="{FF2B5EF4-FFF2-40B4-BE49-F238E27FC236}">
                  <a16:creationId xmlns:a16="http://schemas.microsoft.com/office/drawing/2014/main" id="{848A331E-F492-E39F-9BEB-3607A9E59FFA}"/>
                </a:ext>
              </a:extLst>
            </p:cNvPr>
            <p:cNvSpPr txBox="1">
              <a:spLocks noChangeArrowheads="1"/>
            </p:cNvSpPr>
            <p:nvPr/>
          </p:nvSpPr>
          <p:spPr bwMode="auto">
            <a:xfrm>
              <a:off x="6500813" y="3486150"/>
              <a:ext cx="712787"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Agatongarali</a:t>
              </a:r>
            </a:p>
          </p:txBody>
        </p:sp>
        <p:sp>
          <p:nvSpPr>
            <p:cNvPr id="21594" name="TextBox 77">
              <a:extLst>
                <a:ext uri="{FF2B5EF4-FFF2-40B4-BE49-F238E27FC236}">
                  <a16:creationId xmlns:a16="http://schemas.microsoft.com/office/drawing/2014/main" id="{DA0CAD30-331B-D483-FBBD-71F21CD4832F}"/>
                </a:ext>
              </a:extLst>
            </p:cNvPr>
            <p:cNvSpPr txBox="1">
              <a:spLocks noChangeArrowheads="1"/>
            </p:cNvSpPr>
            <p:nvPr/>
          </p:nvSpPr>
          <p:spPr bwMode="auto">
            <a:xfrm>
              <a:off x="6483350" y="3619500"/>
              <a:ext cx="5207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Huimida</a:t>
              </a:r>
            </a:p>
          </p:txBody>
        </p:sp>
        <p:sp>
          <p:nvSpPr>
            <p:cNvPr id="21595" name="TextBox 78">
              <a:extLst>
                <a:ext uri="{FF2B5EF4-FFF2-40B4-BE49-F238E27FC236}">
                  <a16:creationId xmlns:a16="http://schemas.microsoft.com/office/drawing/2014/main" id="{F27F2914-251A-3F58-63AA-95E91D131055}"/>
                </a:ext>
              </a:extLst>
            </p:cNvPr>
            <p:cNvSpPr txBox="1">
              <a:spLocks noChangeArrowheads="1"/>
            </p:cNvSpPr>
            <p:nvPr/>
          </p:nvSpPr>
          <p:spPr bwMode="auto">
            <a:xfrm>
              <a:off x="6483350" y="3724275"/>
              <a:ext cx="62547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Jamitheilu</a:t>
              </a:r>
            </a:p>
          </p:txBody>
        </p:sp>
        <p:sp>
          <p:nvSpPr>
            <p:cNvPr id="21596" name="TextBox 79">
              <a:extLst>
                <a:ext uri="{FF2B5EF4-FFF2-40B4-BE49-F238E27FC236}">
                  <a16:creationId xmlns:a16="http://schemas.microsoft.com/office/drawing/2014/main" id="{30DDFF84-E84B-F856-6B1D-9192226D8689}"/>
                </a:ext>
              </a:extLst>
            </p:cNvPr>
            <p:cNvSpPr txBox="1">
              <a:spLocks noChangeArrowheads="1"/>
            </p:cNvSpPr>
            <p:nvPr/>
          </p:nvSpPr>
          <p:spPr bwMode="auto">
            <a:xfrm>
              <a:off x="6496050" y="3952875"/>
              <a:ext cx="32702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Ina</a:t>
              </a:r>
            </a:p>
          </p:txBody>
        </p:sp>
        <p:sp>
          <p:nvSpPr>
            <p:cNvPr id="21597" name="TextBox 80">
              <a:extLst>
                <a:ext uri="{FF2B5EF4-FFF2-40B4-BE49-F238E27FC236}">
                  <a16:creationId xmlns:a16="http://schemas.microsoft.com/office/drawing/2014/main" id="{2BE99C03-8F6D-6DA8-A2D9-A38D911026AC}"/>
                </a:ext>
              </a:extLst>
            </p:cNvPr>
            <p:cNvSpPr txBox="1">
              <a:spLocks noChangeArrowheads="1"/>
            </p:cNvSpPr>
            <p:nvPr/>
          </p:nvSpPr>
          <p:spPr bwMode="auto">
            <a:xfrm>
              <a:off x="6477000" y="4067175"/>
              <a:ext cx="4318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Jesuli</a:t>
              </a:r>
            </a:p>
          </p:txBody>
        </p:sp>
        <p:sp>
          <p:nvSpPr>
            <p:cNvPr id="21598" name="TextBox 81">
              <a:extLst>
                <a:ext uri="{FF2B5EF4-FFF2-40B4-BE49-F238E27FC236}">
                  <a16:creationId xmlns:a16="http://schemas.microsoft.com/office/drawing/2014/main" id="{87D5BAAF-8239-4A24-E6B9-80E845667844}"/>
                </a:ext>
              </a:extLst>
            </p:cNvPr>
            <p:cNvSpPr txBox="1">
              <a:spLocks noChangeArrowheads="1"/>
            </p:cNvSpPr>
            <p:nvPr/>
          </p:nvSpPr>
          <p:spPr bwMode="auto">
            <a:xfrm>
              <a:off x="6489700" y="4181475"/>
              <a:ext cx="7620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Mahorhailakla</a:t>
              </a:r>
            </a:p>
          </p:txBody>
        </p:sp>
        <p:sp>
          <p:nvSpPr>
            <p:cNvPr id="21599" name="TextBox 82">
              <a:extLst>
                <a:ext uri="{FF2B5EF4-FFF2-40B4-BE49-F238E27FC236}">
                  <a16:creationId xmlns:a16="http://schemas.microsoft.com/office/drawing/2014/main" id="{D41408D8-31B6-EAD0-644E-6FB0069A2AF5}"/>
                </a:ext>
              </a:extLst>
            </p:cNvPr>
            <p:cNvSpPr txBox="1">
              <a:spLocks noChangeArrowheads="1"/>
            </p:cNvSpPr>
            <p:nvPr/>
          </p:nvSpPr>
          <p:spPr bwMode="auto">
            <a:xfrm>
              <a:off x="6473825" y="4286250"/>
              <a:ext cx="5588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Okthuira</a:t>
              </a:r>
            </a:p>
          </p:txBody>
        </p:sp>
        <p:sp>
          <p:nvSpPr>
            <p:cNvPr id="21600" name="TextBox 83">
              <a:extLst>
                <a:ext uri="{FF2B5EF4-FFF2-40B4-BE49-F238E27FC236}">
                  <a16:creationId xmlns:a16="http://schemas.microsoft.com/office/drawing/2014/main" id="{8AB6936C-B32A-C5A5-FE50-04CEDBCD1C14}"/>
                </a:ext>
              </a:extLst>
            </p:cNvPr>
            <p:cNvSpPr txBox="1">
              <a:spLocks noChangeArrowheads="1"/>
            </p:cNvSpPr>
            <p:nvPr/>
          </p:nvSpPr>
          <p:spPr bwMode="auto">
            <a:xfrm>
              <a:off x="6511925" y="5143500"/>
              <a:ext cx="51117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Eikhoiki</a:t>
              </a:r>
            </a:p>
          </p:txBody>
        </p:sp>
        <p:sp>
          <p:nvSpPr>
            <p:cNvPr id="21601" name="TextBox 84">
              <a:extLst>
                <a:ext uri="{FF2B5EF4-FFF2-40B4-BE49-F238E27FC236}">
                  <a16:creationId xmlns:a16="http://schemas.microsoft.com/office/drawing/2014/main" id="{80CAB6A8-C4B4-51DB-5AB7-F7E749789FA7}"/>
                </a:ext>
              </a:extLst>
            </p:cNvPr>
            <p:cNvSpPr txBox="1">
              <a:spLocks noChangeArrowheads="1"/>
            </p:cNvSpPr>
            <p:nvPr/>
          </p:nvSpPr>
          <p:spPr bwMode="auto">
            <a:xfrm>
              <a:off x="6497638" y="5286375"/>
              <a:ext cx="506412"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Dharma</a:t>
              </a:r>
            </a:p>
          </p:txBody>
        </p:sp>
        <p:sp>
          <p:nvSpPr>
            <p:cNvPr id="21602" name="TextBox 85">
              <a:extLst>
                <a:ext uri="{FF2B5EF4-FFF2-40B4-BE49-F238E27FC236}">
                  <a16:creationId xmlns:a16="http://schemas.microsoft.com/office/drawing/2014/main" id="{02B97CDF-3461-79BF-2C3D-03F858286461}"/>
                </a:ext>
              </a:extLst>
            </p:cNvPr>
            <p:cNvSpPr txBox="1">
              <a:spLocks noChangeArrowheads="1"/>
            </p:cNvSpPr>
            <p:nvPr/>
          </p:nvSpPr>
          <p:spPr bwMode="auto">
            <a:xfrm>
              <a:off x="6489700" y="5495925"/>
              <a:ext cx="8763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Hangkhamachinli</a:t>
              </a:r>
            </a:p>
          </p:txBody>
        </p:sp>
        <p:sp>
          <p:nvSpPr>
            <p:cNvPr id="21603" name="TextBox 86">
              <a:extLst>
                <a:ext uri="{FF2B5EF4-FFF2-40B4-BE49-F238E27FC236}">
                  <a16:creationId xmlns:a16="http://schemas.microsoft.com/office/drawing/2014/main" id="{59571007-D555-E8C8-A592-BC2B70FFC1E3}"/>
                </a:ext>
              </a:extLst>
            </p:cNvPr>
            <p:cNvSpPr txBox="1">
              <a:spLocks noChangeArrowheads="1"/>
            </p:cNvSpPr>
            <p:nvPr/>
          </p:nvSpPr>
          <p:spPr bwMode="auto">
            <a:xfrm>
              <a:off x="6500813" y="5610225"/>
              <a:ext cx="560387"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Zakshida</a:t>
              </a:r>
            </a:p>
          </p:txBody>
        </p:sp>
        <p:sp>
          <p:nvSpPr>
            <p:cNvPr id="21604" name="TextBox 87">
              <a:extLst>
                <a:ext uri="{FF2B5EF4-FFF2-40B4-BE49-F238E27FC236}">
                  <a16:creationId xmlns:a16="http://schemas.microsoft.com/office/drawing/2014/main" id="{A72FC8A0-9BDC-E40A-0781-6ED4D822DC12}"/>
                </a:ext>
              </a:extLst>
            </p:cNvPr>
            <p:cNvSpPr txBox="1">
              <a:spLocks noChangeArrowheads="1"/>
            </p:cNvSpPr>
            <p:nvPr/>
          </p:nvSpPr>
          <p:spPr bwMode="auto">
            <a:xfrm>
              <a:off x="6513513" y="5734050"/>
              <a:ext cx="747712"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Makhuihai alu</a:t>
              </a:r>
            </a:p>
          </p:txBody>
        </p:sp>
      </p:grpSp>
      <p:sp>
        <p:nvSpPr>
          <p:cNvPr id="1038356" name="AutoShape 20">
            <a:extLst>
              <a:ext uri="{FF2B5EF4-FFF2-40B4-BE49-F238E27FC236}">
                <a16:creationId xmlns:a16="http://schemas.microsoft.com/office/drawing/2014/main" id="{1077C9FA-1A59-F6D7-4E56-2993057680FA}"/>
              </a:ext>
            </a:extLst>
          </p:cNvPr>
          <p:cNvSpPr>
            <a:spLocks noChangeArrowheads="1"/>
          </p:cNvSpPr>
          <p:nvPr/>
        </p:nvSpPr>
        <p:spPr bwMode="auto">
          <a:xfrm>
            <a:off x="3630613" y="4078288"/>
            <a:ext cx="808037" cy="2608262"/>
          </a:xfrm>
          <a:prstGeom prst="roundRect">
            <a:avLst>
              <a:gd name="adj" fmla="val 16667"/>
            </a:avLst>
          </a:prstGeom>
          <a:noFill/>
          <a:ln w="76200">
            <a:solidFill>
              <a:schemeClr val="hlink"/>
            </a:solidFill>
            <a:round/>
            <a:headEnd/>
            <a:tailEnd/>
          </a:ln>
          <a:effectLst>
            <a:outerShdw blurRad="63500" dist="38099" dir="2700000" algn="ctr" rotWithShape="0">
              <a:schemeClr val="tx2">
                <a:alpha val="74997"/>
              </a:schemeClr>
            </a:outerShdw>
          </a:effectLst>
        </p:spPr>
        <p:txBody>
          <a:bodyPr wrap="none" anchor="ctr"/>
          <a:lstStyle/>
          <a:p>
            <a:pPr algn="r">
              <a:defRPr/>
            </a:pPr>
            <a:endParaRPr lang="en-US">
              <a:latin typeface="Comic Sans MS" charset="0"/>
              <a:ea typeface="+mn-ea"/>
            </a:endParaRPr>
          </a:p>
        </p:txBody>
      </p:sp>
      <p:sp>
        <p:nvSpPr>
          <p:cNvPr id="1038358" name="Line 22">
            <a:extLst>
              <a:ext uri="{FF2B5EF4-FFF2-40B4-BE49-F238E27FC236}">
                <a16:creationId xmlns:a16="http://schemas.microsoft.com/office/drawing/2014/main" id="{5A1F7CB4-50C7-2469-CD2B-767F0229E763}"/>
              </a:ext>
            </a:extLst>
          </p:cNvPr>
          <p:cNvSpPr>
            <a:spLocks noChangeShapeType="1"/>
          </p:cNvSpPr>
          <p:nvPr/>
        </p:nvSpPr>
        <p:spPr bwMode="auto">
          <a:xfrm flipH="1" flipV="1">
            <a:off x="4438650" y="4686300"/>
            <a:ext cx="1174750" cy="522288"/>
          </a:xfrm>
          <a:prstGeom prst="line">
            <a:avLst/>
          </a:prstGeom>
          <a:noFill/>
          <a:ln w="76200">
            <a:solidFill>
              <a:schemeClr val="hlink"/>
            </a:solidFill>
            <a:prstDash val="sysDot"/>
            <a:round/>
            <a:headEnd/>
            <a:tailEnd/>
          </a:ln>
          <a:effectLst>
            <a:outerShdw blurRad="63500" dist="46662" dir="3284183" algn="ctr" rotWithShape="0">
              <a:schemeClr val="tx1">
                <a:alpha val="74997"/>
              </a:schemeClr>
            </a:outerShdw>
          </a:effectLst>
        </p:spPr>
        <p:txBody>
          <a:bodyPr wrap="none" anchor="ctr"/>
          <a:lstStyle/>
          <a:p>
            <a:pPr algn="r">
              <a:defRPr/>
            </a:pPr>
            <a:endParaRPr lang="en-US">
              <a:latin typeface="Comic Sans MS" charset="0"/>
              <a:ea typeface="ＭＳ Ｐゴシック" charset="-128"/>
              <a:cs typeface="ＭＳ Ｐゴシック" charset="-128"/>
            </a:endParaRPr>
          </a:p>
        </p:txBody>
      </p:sp>
      <p:sp>
        <p:nvSpPr>
          <p:cNvPr id="21519" name="TextBox 99">
            <a:extLst>
              <a:ext uri="{FF2B5EF4-FFF2-40B4-BE49-F238E27FC236}">
                <a16:creationId xmlns:a16="http://schemas.microsoft.com/office/drawing/2014/main" id="{F364C4FD-08DF-CD2E-2B2B-20243D926B8B}"/>
              </a:ext>
            </a:extLst>
          </p:cNvPr>
          <p:cNvSpPr txBox="1">
            <a:spLocks noChangeArrowheads="1"/>
          </p:cNvSpPr>
          <p:nvPr/>
        </p:nvSpPr>
        <p:spPr bwMode="auto">
          <a:xfrm>
            <a:off x="3719513" y="5507038"/>
            <a:ext cx="560387"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800"/>
              <a:t>Nathum</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038357"/>
                                        </p:tgtEl>
                                        <p:attrNameLst>
                                          <p:attrName>style.visibility</p:attrName>
                                        </p:attrNameLst>
                                      </p:cBhvr>
                                      <p:to>
                                        <p:strVal val="visible"/>
                                      </p:to>
                                    </p:set>
                                    <p:animEffect transition="in" filter="wipe(right)">
                                      <p:cBhvr>
                                        <p:cTn id="7" dur="500"/>
                                        <p:tgtEl>
                                          <p:spTgt spid="1038357"/>
                                        </p:tgtEl>
                                      </p:cBhvr>
                                    </p:animEffect>
                                  </p:childTnLst>
                                </p:cTn>
                              </p:par>
                            </p:childTnLst>
                          </p:cTn>
                        </p:par>
                        <p:par>
                          <p:cTn id="8" fill="hold" nodeType="afterGroup">
                            <p:stCondLst>
                              <p:cond delay="500"/>
                            </p:stCondLst>
                            <p:childTnLst>
                              <p:par>
                                <p:cTn id="9" presetID="22" presetClass="entr" presetSubtype="2" fill="hold" nodeType="afterEffect">
                                  <p:stCondLst>
                                    <p:cond delay="0"/>
                                  </p:stCondLst>
                                  <p:childTnLst>
                                    <p:set>
                                      <p:cBhvr>
                                        <p:cTn id="10" dur="1" fill="hold">
                                          <p:stCondLst>
                                            <p:cond delay="0"/>
                                          </p:stCondLst>
                                        </p:cTn>
                                        <p:tgtEl>
                                          <p:spTgt spid="1038358"/>
                                        </p:tgtEl>
                                        <p:attrNameLst>
                                          <p:attrName>style.visibility</p:attrName>
                                        </p:attrNameLst>
                                      </p:cBhvr>
                                      <p:to>
                                        <p:strVal val="visible"/>
                                      </p:to>
                                    </p:set>
                                    <p:animEffect transition="in" filter="wipe(right)">
                                      <p:cBhvr>
                                        <p:cTn id="11" dur="500"/>
                                        <p:tgtEl>
                                          <p:spTgt spid="1038358"/>
                                        </p:tgtEl>
                                      </p:cBhvr>
                                    </p:animEffect>
                                  </p:childTnLst>
                                </p:cTn>
                              </p:par>
                            </p:childTnLst>
                          </p:cTn>
                        </p:par>
                        <p:par>
                          <p:cTn id="12" fill="hold" nodeType="afterGroup">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038356"/>
                                        </p:tgtEl>
                                        <p:attrNameLst>
                                          <p:attrName>style.visibility</p:attrName>
                                        </p:attrNameLst>
                                      </p:cBhvr>
                                      <p:to>
                                        <p:strVal val="visible"/>
                                      </p:to>
                                    </p:set>
                                    <p:animEffect transition="in" filter="wipe(up)">
                                      <p:cBhvr>
                                        <p:cTn id="15" dur="500"/>
                                        <p:tgtEl>
                                          <p:spTgt spid="10383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8357" grpId="0" animBg="1"/>
      <p:bldP spid="1038356"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0146" name="Picture 2">
            <a:extLst>
              <a:ext uri="{FF2B5EF4-FFF2-40B4-BE49-F238E27FC236}">
                <a16:creationId xmlns:a16="http://schemas.microsoft.com/office/drawing/2014/main" id="{A8EE5814-8912-993C-092F-5F2F8F65ABE1}"/>
              </a:ext>
            </a:extLst>
          </p:cNvPr>
          <p:cNvPicPr>
            <a:picLocks noChangeAspect="1" noChangeArrowheads="1"/>
          </p:cNvPicPr>
          <p:nvPr/>
        </p:nvPicPr>
        <p:blipFill>
          <a:blip r:embed="rId3"/>
          <a:srcRect/>
          <a:stretch>
            <a:fillRect/>
          </a:stretch>
        </p:blipFill>
        <p:spPr bwMode="auto">
          <a:xfrm>
            <a:off x="522288" y="492125"/>
            <a:ext cx="8996362" cy="6777038"/>
          </a:xfrm>
          <a:prstGeom prst="rect">
            <a:avLst/>
          </a:prstGeom>
          <a:noFill/>
          <a:ln w="76200">
            <a:solidFill>
              <a:srgbClr val="1822CD"/>
            </a:solidFill>
            <a:miter lim="800000"/>
            <a:headEnd/>
            <a:tailEnd/>
          </a:ln>
          <a:effectLst>
            <a:outerShdw blurRad="63500" dist="40161" dir="1106097" algn="ctr" rotWithShape="0">
              <a:schemeClr val="tx1">
                <a:alpha val="74998"/>
              </a:schemeClr>
            </a:outerShdw>
          </a:effectLst>
        </p:spPr>
      </p:pic>
      <p:sp>
        <p:nvSpPr>
          <p:cNvPr id="23555" name="Text Box 3">
            <a:extLst>
              <a:ext uri="{FF2B5EF4-FFF2-40B4-BE49-F238E27FC236}">
                <a16:creationId xmlns:a16="http://schemas.microsoft.com/office/drawing/2014/main" id="{C6EDEE6D-C40F-6EA7-CE50-D80179B653DD}"/>
              </a:ext>
            </a:extLst>
          </p:cNvPr>
          <p:cNvSpPr txBox="1">
            <a:spLocks noChangeArrowheads="1"/>
          </p:cNvSpPr>
          <p:nvPr/>
        </p:nvSpPr>
        <p:spPr bwMode="auto">
          <a:xfrm>
            <a:off x="9653588" y="6350"/>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a:solidFill>
                  <a:srgbClr val="FFA27C"/>
                </a:solidFill>
              </a:rPr>
              <a:t> </a:t>
            </a:r>
          </a:p>
        </p:txBody>
      </p:sp>
      <p:sp>
        <p:nvSpPr>
          <p:cNvPr id="23556" name="Text Box 4">
            <a:extLst>
              <a:ext uri="{FF2B5EF4-FFF2-40B4-BE49-F238E27FC236}">
                <a16:creationId xmlns:a16="http://schemas.microsoft.com/office/drawing/2014/main" id="{2318D081-529A-E68F-1903-51F9464D65A4}"/>
              </a:ext>
            </a:extLst>
          </p:cNvPr>
          <p:cNvSpPr txBox="1">
            <a:spLocks noChangeArrowheads="1"/>
          </p:cNvSpPr>
          <p:nvPr/>
        </p:nvSpPr>
        <p:spPr bwMode="auto">
          <a:xfrm>
            <a:off x="9078913" y="7342188"/>
            <a:ext cx="1841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1000" b="1"/>
          </a:p>
        </p:txBody>
      </p:sp>
      <p:sp>
        <p:nvSpPr>
          <p:cNvPr id="23557" name="Rectangle 5">
            <a:extLst>
              <a:ext uri="{FF2B5EF4-FFF2-40B4-BE49-F238E27FC236}">
                <a16:creationId xmlns:a16="http://schemas.microsoft.com/office/drawing/2014/main" id="{9610193F-A9F6-8401-457C-19F5B4FD9A55}"/>
              </a:ext>
            </a:extLst>
          </p:cNvPr>
          <p:cNvSpPr>
            <a:spLocks noChangeArrowheads="1"/>
          </p:cNvSpPr>
          <p:nvPr/>
        </p:nvSpPr>
        <p:spPr bwMode="auto">
          <a:xfrm>
            <a:off x="490538" y="476250"/>
            <a:ext cx="9021762" cy="6811963"/>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grpSp>
        <p:nvGrpSpPr>
          <p:cNvPr id="2" name="Group 23">
            <a:extLst>
              <a:ext uri="{FF2B5EF4-FFF2-40B4-BE49-F238E27FC236}">
                <a16:creationId xmlns:a16="http://schemas.microsoft.com/office/drawing/2014/main" id="{D66E6AC6-D9BE-3D2D-3322-1A9110E0A63B}"/>
              </a:ext>
            </a:extLst>
          </p:cNvPr>
          <p:cNvGrpSpPr>
            <a:grpSpLocks/>
          </p:cNvGrpSpPr>
          <p:nvPr/>
        </p:nvGrpSpPr>
        <p:grpSpPr bwMode="auto">
          <a:xfrm>
            <a:off x="382588" y="454025"/>
            <a:ext cx="9375775" cy="1135063"/>
            <a:chOff x="858" y="422"/>
            <a:chExt cx="4895" cy="715"/>
          </a:xfrm>
        </p:grpSpPr>
        <p:sp>
          <p:nvSpPr>
            <p:cNvPr id="1030168" name="AutoShape 24" descr="Wide upward diagonal">
              <a:extLst>
                <a:ext uri="{FF2B5EF4-FFF2-40B4-BE49-F238E27FC236}">
                  <a16:creationId xmlns:a16="http://schemas.microsoft.com/office/drawing/2014/main" id="{6E7AA8CD-F59B-B9A1-9117-89295E31EDFC}"/>
                </a:ext>
              </a:extLst>
            </p:cNvPr>
            <p:cNvSpPr>
              <a:spLocks noChangeArrowheads="1"/>
            </p:cNvSpPr>
            <p:nvPr/>
          </p:nvSpPr>
          <p:spPr bwMode="auto">
            <a:xfrm>
              <a:off x="3957" y="834"/>
              <a:ext cx="1381" cy="303"/>
            </a:xfrm>
            <a:prstGeom prst="downArrow">
              <a:avLst>
                <a:gd name="adj1" fmla="val 50000"/>
                <a:gd name="adj2" fmla="val 25000"/>
              </a:avLst>
            </a:prstGeom>
            <a:blipFill dpi="0" rotWithShape="0">
              <a:blip r:embed="rId4"/>
              <a:srcRect/>
              <a:tile tx="0" ty="0" sx="100000" sy="100000" flip="none" algn="tl"/>
            </a:blipFill>
            <a:ln w="12700">
              <a:solidFill>
                <a:schemeClr val="tx1"/>
              </a:solidFill>
              <a:miter lim="800000"/>
              <a:headEnd/>
              <a:tailEnd/>
            </a:ln>
            <a:effectLst>
              <a:outerShdw blurRad="63500" dist="81320" dir="2319588" algn="ctr" rotWithShape="0">
                <a:schemeClr val="tx1">
                  <a:alpha val="74997"/>
                </a:schemeClr>
              </a:outerShdw>
            </a:effec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742950" indent="-285750"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030169" name="Text Box 25">
              <a:extLst>
                <a:ext uri="{FF2B5EF4-FFF2-40B4-BE49-F238E27FC236}">
                  <a16:creationId xmlns:a16="http://schemas.microsoft.com/office/drawing/2014/main" id="{2F109C32-1222-8AA2-4812-D947B67FB885}"/>
                </a:ext>
              </a:extLst>
            </p:cNvPr>
            <p:cNvSpPr txBox="1">
              <a:spLocks noChangeArrowheads="1"/>
            </p:cNvSpPr>
            <p:nvPr/>
          </p:nvSpPr>
          <p:spPr bwMode="auto">
            <a:xfrm>
              <a:off x="858" y="422"/>
              <a:ext cx="4895" cy="446"/>
            </a:xfrm>
            <a:prstGeom prst="rect">
              <a:avLst/>
            </a:prstGeom>
            <a:noFill/>
            <a:ln w="12700">
              <a:noFill/>
              <a:miter lim="800000"/>
              <a:headEnd/>
              <a:tailEnd/>
            </a:ln>
            <a:effectLst>
              <a:outerShdw blurRad="63500" dist="38099" dir="2700000" algn="ctr" rotWithShape="0">
                <a:schemeClr val="tx2">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4000" b="1">
                  <a:solidFill>
                    <a:srgbClr val="66FFFF"/>
                  </a:solidFill>
                  <a:latin typeface="Helvetica" panose="020B0604020202020204" pitchFamily="34" charset="0"/>
                </a:rPr>
                <a:t>Wuishong makh</a:t>
              </a:r>
              <a:r>
                <a:rPr lang="en-US" altLang="en-US" sz="4000" b="1">
                  <a:solidFill>
                    <a:srgbClr val="66FFFF"/>
                  </a:solidFill>
                  <a:latin typeface="Helvetica" panose="020B0604020202020204" pitchFamily="34" charset="0"/>
                  <a:cs typeface="Helvetica" panose="020B0604020202020204" pitchFamily="34" charset="0"/>
                </a:rPr>
                <a:t>ā</a:t>
              </a:r>
              <a:r>
                <a:rPr lang="en-US" altLang="en-US" sz="4000" b="1">
                  <a:solidFill>
                    <a:srgbClr val="66FFFF"/>
                  </a:solidFill>
                  <a:latin typeface="Helvetica" panose="020B0604020202020204" pitchFamily="34" charset="0"/>
                </a:rPr>
                <a:t>rda phaning unglu!</a:t>
              </a:r>
            </a:p>
          </p:txBody>
        </p:sp>
      </p:grpSp>
      <p:sp>
        <p:nvSpPr>
          <p:cNvPr id="1030176" name="Text Box 32">
            <a:extLst>
              <a:ext uri="{FF2B5EF4-FFF2-40B4-BE49-F238E27FC236}">
                <a16:creationId xmlns:a16="http://schemas.microsoft.com/office/drawing/2014/main" id="{70D592E6-43AB-23AD-4F8C-655EE78C5427}"/>
              </a:ext>
            </a:extLst>
          </p:cNvPr>
          <p:cNvSpPr txBox="1">
            <a:spLocks noChangeArrowheads="1"/>
          </p:cNvSpPr>
          <p:nvPr/>
        </p:nvSpPr>
        <p:spPr bwMode="auto">
          <a:xfrm>
            <a:off x="5181600" y="1790700"/>
            <a:ext cx="3683000" cy="519113"/>
          </a:xfrm>
          <a:prstGeom prst="rect">
            <a:avLst/>
          </a:prstGeom>
          <a:noFill/>
          <a:ln w="12700">
            <a:noFill/>
            <a:miter lim="800000"/>
            <a:headEnd/>
            <a:tailEnd/>
          </a:ln>
          <a:effectLst>
            <a:outerShdw blurRad="63500" dist="38099" dir="2700000" algn="ctr" rotWithShape="0">
              <a:schemeClr val="tx2">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spcBef>
                <a:spcPct val="50000"/>
              </a:spcBef>
              <a:defRPr/>
            </a:pPr>
            <a:r>
              <a:rPr lang="en-US" altLang="en-US" sz="2800" b="1">
                <a:solidFill>
                  <a:schemeClr val="bg1"/>
                </a:solidFill>
                <a:latin typeface="Helvetica" panose="020B0604020202020204" pitchFamily="34" charset="0"/>
              </a:rPr>
              <a:t>THOTRINCH</a:t>
            </a:r>
            <a:r>
              <a:rPr lang="en-US" altLang="en-US" sz="2800" b="1">
                <a:solidFill>
                  <a:schemeClr val="bg1"/>
                </a:solidFill>
                <a:latin typeface="Helvetica" panose="020B0604020202020204" pitchFamily="34" charset="0"/>
                <a:cs typeface="Helvetica" panose="020B0604020202020204" pitchFamily="34" charset="0"/>
              </a:rPr>
              <a:t>Ā</a:t>
            </a:r>
            <a:r>
              <a:rPr lang="en-US" altLang="en-US" sz="2800" b="1">
                <a:solidFill>
                  <a:schemeClr val="bg1"/>
                </a:solidFill>
                <a:latin typeface="Helvetica" panose="020B0604020202020204" pitchFamily="34" charset="0"/>
              </a:rPr>
              <a:t>N</a:t>
            </a:r>
          </a:p>
        </p:txBody>
      </p:sp>
      <p:sp>
        <p:nvSpPr>
          <p:cNvPr id="1030177" name="Text Box 33">
            <a:extLst>
              <a:ext uri="{FF2B5EF4-FFF2-40B4-BE49-F238E27FC236}">
                <a16:creationId xmlns:a16="http://schemas.microsoft.com/office/drawing/2014/main" id="{A0F50331-A932-C060-6144-9076E01853B2}"/>
              </a:ext>
            </a:extLst>
          </p:cNvPr>
          <p:cNvSpPr txBox="1">
            <a:spLocks noChangeArrowheads="1"/>
          </p:cNvSpPr>
          <p:nvPr/>
        </p:nvSpPr>
        <p:spPr bwMode="auto">
          <a:xfrm>
            <a:off x="5156200" y="2882900"/>
            <a:ext cx="3619500" cy="519113"/>
          </a:xfrm>
          <a:prstGeom prst="rect">
            <a:avLst/>
          </a:prstGeom>
          <a:noFill/>
          <a:ln w="12700">
            <a:noFill/>
            <a:miter lim="800000"/>
            <a:headEnd/>
            <a:tailEnd/>
          </a:ln>
          <a:effectLst>
            <a:outerShdw blurRad="63500" dist="38099" dir="2700000" algn="ctr" rotWithShape="0">
              <a:schemeClr val="tx2">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spcBef>
                <a:spcPct val="50000"/>
              </a:spcBef>
              <a:defRPr/>
            </a:pPr>
            <a:r>
              <a:rPr lang="en-US" altLang="en-US" sz="2800" b="1">
                <a:solidFill>
                  <a:schemeClr val="bg1"/>
                </a:solidFill>
                <a:latin typeface="Helvetica" panose="020B0604020202020204" pitchFamily="34" charset="0"/>
                <a:cs typeface="Helvetica" panose="020B0604020202020204" pitchFamily="34" charset="0"/>
              </a:rPr>
              <a:t>Ā</a:t>
            </a:r>
            <a:r>
              <a:rPr lang="en-US" altLang="en-US" sz="2800" b="1">
                <a:solidFill>
                  <a:schemeClr val="bg1"/>
                </a:solidFill>
                <a:latin typeface="Helvetica" panose="020B0604020202020204" pitchFamily="34" charset="0"/>
              </a:rPr>
              <a:t>IN &amp; THOTCH</a:t>
            </a:r>
            <a:r>
              <a:rPr lang="en-US" altLang="en-US" sz="2800" b="1">
                <a:solidFill>
                  <a:schemeClr val="bg1"/>
                </a:solidFill>
                <a:latin typeface="Helvetica" panose="020B0604020202020204" pitchFamily="34" charset="0"/>
                <a:cs typeface="Helvetica" panose="020B0604020202020204" pitchFamily="34" charset="0"/>
              </a:rPr>
              <a:t>Ā</a:t>
            </a:r>
            <a:r>
              <a:rPr lang="en-US" altLang="en-US" sz="2800" b="1">
                <a:solidFill>
                  <a:schemeClr val="bg1"/>
                </a:solidFill>
                <a:latin typeface="Helvetica" panose="020B0604020202020204" pitchFamily="34" charset="0"/>
              </a:rPr>
              <a:t>N</a:t>
            </a:r>
          </a:p>
        </p:txBody>
      </p:sp>
      <p:sp>
        <p:nvSpPr>
          <p:cNvPr id="1030178" name="Text Box 34">
            <a:extLst>
              <a:ext uri="{FF2B5EF4-FFF2-40B4-BE49-F238E27FC236}">
                <a16:creationId xmlns:a16="http://schemas.microsoft.com/office/drawing/2014/main" id="{08FFBED3-015C-81F9-2D8D-4C92984EAC1E}"/>
              </a:ext>
            </a:extLst>
          </p:cNvPr>
          <p:cNvSpPr txBox="1">
            <a:spLocks noChangeArrowheads="1"/>
          </p:cNvSpPr>
          <p:nvPr/>
        </p:nvSpPr>
        <p:spPr bwMode="auto">
          <a:xfrm>
            <a:off x="5156200" y="4165600"/>
            <a:ext cx="4406900" cy="519113"/>
          </a:xfrm>
          <a:prstGeom prst="rect">
            <a:avLst/>
          </a:prstGeom>
          <a:noFill/>
          <a:ln w="12700">
            <a:noFill/>
            <a:miter lim="800000"/>
            <a:headEnd/>
            <a:tailEnd/>
          </a:ln>
          <a:effectLst>
            <a:outerShdw blurRad="63500" dist="38099" dir="2700000" algn="ctr" rotWithShape="0">
              <a:schemeClr val="tx2">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spcBef>
                <a:spcPct val="50000"/>
              </a:spcBef>
              <a:defRPr/>
            </a:pPr>
            <a:r>
              <a:rPr lang="en-US" altLang="en-US" sz="2800" b="1">
                <a:solidFill>
                  <a:schemeClr val="bg1"/>
                </a:solidFill>
                <a:latin typeface="Helvetica" panose="020B0604020202020204" pitchFamily="34" charset="0"/>
              </a:rPr>
              <a:t>L</a:t>
            </a:r>
            <a:r>
              <a:rPr lang="en-US" altLang="en-US" sz="2800" b="1">
                <a:solidFill>
                  <a:schemeClr val="bg1"/>
                </a:solidFill>
                <a:latin typeface="Helvetica" panose="020B0604020202020204" pitchFamily="34" charset="0"/>
                <a:cs typeface="Helvetica" panose="020B0604020202020204" pitchFamily="34" charset="0"/>
              </a:rPr>
              <a:t>ĀĀ</a:t>
            </a:r>
            <a:r>
              <a:rPr lang="en-US" altLang="en-US" sz="2800" b="1">
                <a:solidFill>
                  <a:schemeClr val="bg1"/>
                </a:solidFill>
                <a:latin typeface="Helvetica" panose="020B0604020202020204" pitchFamily="34" charset="0"/>
              </a:rPr>
              <a:t>SEM &amp; MAR</a:t>
            </a:r>
            <a:r>
              <a:rPr lang="en-US" altLang="en-US" sz="2800" b="1">
                <a:solidFill>
                  <a:schemeClr val="bg1"/>
                </a:solidFill>
                <a:latin typeface="Helvetica" panose="020B0604020202020204" pitchFamily="34" charset="0"/>
                <a:cs typeface="Helvetica" panose="020B0604020202020204" pitchFamily="34" charset="0"/>
              </a:rPr>
              <a:t>Ā</a:t>
            </a:r>
            <a:r>
              <a:rPr lang="en-US" altLang="en-US" sz="2800" b="1">
                <a:solidFill>
                  <a:schemeClr val="bg1"/>
                </a:solidFill>
                <a:latin typeface="Helvetica" panose="020B0604020202020204" pitchFamily="34" charset="0"/>
              </a:rPr>
              <a:t>NBING</a:t>
            </a:r>
          </a:p>
        </p:txBody>
      </p:sp>
      <p:sp>
        <p:nvSpPr>
          <p:cNvPr id="1030179" name="Text Box 35">
            <a:extLst>
              <a:ext uri="{FF2B5EF4-FFF2-40B4-BE49-F238E27FC236}">
                <a16:creationId xmlns:a16="http://schemas.microsoft.com/office/drawing/2014/main" id="{678078F9-84CF-A3CF-87D7-9865AD074A59}"/>
              </a:ext>
            </a:extLst>
          </p:cNvPr>
          <p:cNvSpPr txBox="1">
            <a:spLocks noChangeArrowheads="1"/>
          </p:cNvSpPr>
          <p:nvPr/>
        </p:nvSpPr>
        <p:spPr bwMode="auto">
          <a:xfrm>
            <a:off x="5143500" y="5372100"/>
            <a:ext cx="4038600" cy="519113"/>
          </a:xfrm>
          <a:prstGeom prst="rect">
            <a:avLst/>
          </a:prstGeom>
          <a:noFill/>
          <a:ln w="12700">
            <a:noFill/>
            <a:miter lim="800000"/>
            <a:headEnd/>
            <a:tailEnd/>
          </a:ln>
          <a:effectLst>
            <a:outerShdw blurRad="63500" dist="38099" dir="2700000" algn="ctr" rotWithShape="0">
              <a:schemeClr val="tx2">
                <a:alpha val="74997"/>
              </a:schemeClr>
            </a:outerShdw>
          </a:effectLst>
        </p:spPr>
        <p:txBody>
          <a:bodyPr>
            <a:spAutoFit/>
          </a:bodyPr>
          <a:lstStyle/>
          <a:p>
            <a:pPr>
              <a:spcBef>
                <a:spcPct val="50000"/>
              </a:spcBef>
              <a:defRPr/>
            </a:pPr>
            <a:r>
              <a:rPr lang="en-US" sz="2800" b="1" dirty="0">
                <a:solidFill>
                  <a:schemeClr val="bg1"/>
                </a:solidFill>
                <a:latin typeface="Helvetica" charset="0"/>
                <a:ea typeface="+mn-ea"/>
              </a:rPr>
              <a:t>PHANINGUNG KHAVAI</a:t>
            </a:r>
          </a:p>
        </p:txBody>
      </p:sp>
      <p:sp>
        <p:nvSpPr>
          <p:cNvPr id="23563" name="Text Box 36">
            <a:extLst>
              <a:ext uri="{FF2B5EF4-FFF2-40B4-BE49-F238E27FC236}">
                <a16:creationId xmlns:a16="http://schemas.microsoft.com/office/drawing/2014/main" id="{284C3718-9A9C-9229-B285-B821DAC5E12C}"/>
              </a:ext>
            </a:extLst>
          </p:cNvPr>
          <p:cNvSpPr txBox="1">
            <a:spLocks noChangeArrowheads="1"/>
          </p:cNvSpPr>
          <p:nvPr/>
        </p:nvSpPr>
        <p:spPr bwMode="auto">
          <a:xfrm>
            <a:off x="9005888" y="7348538"/>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10</a:t>
            </a:r>
          </a:p>
        </p:txBody>
      </p:sp>
      <p:sp>
        <p:nvSpPr>
          <p:cNvPr id="23564" name="Text Box 37">
            <a:extLst>
              <a:ext uri="{FF2B5EF4-FFF2-40B4-BE49-F238E27FC236}">
                <a16:creationId xmlns:a16="http://schemas.microsoft.com/office/drawing/2014/main" id="{D92E2543-866B-CDBD-BD43-45C3ABC0BACC}"/>
              </a:ext>
            </a:extLst>
          </p:cNvPr>
          <p:cNvSpPr txBox="1">
            <a:spLocks noChangeArrowheads="1"/>
          </p:cNvSpPr>
          <p:nvPr/>
        </p:nvSpPr>
        <p:spPr bwMode="auto">
          <a:xfrm>
            <a:off x="9667875" y="7254875"/>
            <a:ext cx="3413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spcBef>
                <a:spcPct val="50000"/>
              </a:spcBef>
            </a:pPr>
            <a:endParaRPr lang="en-US" altLang="en-US" sz="2000" b="1"/>
          </a:p>
        </p:txBody>
      </p:sp>
      <p:grpSp>
        <p:nvGrpSpPr>
          <p:cNvPr id="23565" name="Group 21">
            <a:extLst>
              <a:ext uri="{FF2B5EF4-FFF2-40B4-BE49-F238E27FC236}">
                <a16:creationId xmlns:a16="http://schemas.microsoft.com/office/drawing/2014/main" id="{8EF4A9D1-5BAA-428D-8F5A-1F60C34B62B4}"/>
              </a:ext>
            </a:extLst>
          </p:cNvPr>
          <p:cNvGrpSpPr>
            <a:grpSpLocks/>
          </p:cNvGrpSpPr>
          <p:nvPr/>
        </p:nvGrpSpPr>
        <p:grpSpPr bwMode="auto">
          <a:xfrm>
            <a:off x="1066800" y="1333500"/>
            <a:ext cx="4095750" cy="5143500"/>
            <a:chOff x="3276600" y="1009650"/>
            <a:chExt cx="4095750" cy="5143500"/>
          </a:xfrm>
        </p:grpSpPr>
        <p:pic>
          <p:nvPicPr>
            <p:cNvPr id="23573" name="Picture 1" descr="Picture1.jpg">
              <a:extLst>
                <a:ext uri="{FF2B5EF4-FFF2-40B4-BE49-F238E27FC236}">
                  <a16:creationId xmlns:a16="http://schemas.microsoft.com/office/drawing/2014/main" id="{77AFEA9C-A214-6569-1BEB-AB850E108B4A}"/>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3276600" y="1009650"/>
              <a:ext cx="409575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74" name="TextBox 3">
              <a:extLst>
                <a:ext uri="{FF2B5EF4-FFF2-40B4-BE49-F238E27FC236}">
                  <a16:creationId xmlns:a16="http://schemas.microsoft.com/office/drawing/2014/main" id="{F868B19F-447D-E94F-8DCD-872C4999DD86}"/>
                </a:ext>
              </a:extLst>
            </p:cNvPr>
            <p:cNvSpPr txBox="1">
              <a:spLocks noChangeArrowheads="1"/>
            </p:cNvSpPr>
            <p:nvPr/>
          </p:nvSpPr>
          <p:spPr bwMode="auto">
            <a:xfrm>
              <a:off x="4359347" y="1080637"/>
              <a:ext cx="1373007"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latin typeface="Arial Black" panose="020B0604020202020204" pitchFamily="34" charset="0"/>
                </a:rPr>
                <a:t>“Lairikbing semkak</a:t>
              </a:r>
              <a:r>
                <a:rPr lang="en-US" altLang="en-US" sz="700" b="1">
                  <a:latin typeface="Arial Black" panose="020B0604020202020204" pitchFamily="34" charset="0"/>
                  <a:cs typeface="Arial" panose="020B0604020202020204" pitchFamily="34" charset="0"/>
                </a:rPr>
                <a:t>ā</a:t>
              </a:r>
              <a:r>
                <a:rPr lang="en-US" altLang="en-US" sz="700">
                  <a:latin typeface="Arial Black" panose="020B0604020202020204" pitchFamily="34" charset="0"/>
                </a:rPr>
                <a:t>:”</a:t>
              </a:r>
            </a:p>
            <a:p>
              <a:r>
                <a:rPr lang="en-US" altLang="en-US" sz="700">
                  <a:latin typeface="Arial Black" panose="020B0604020202020204" pitchFamily="34" charset="0"/>
                </a:rPr>
                <a:t>   KachamaTuingashit pareng ching kak</a:t>
              </a:r>
              <a:r>
                <a:rPr lang="en-US" altLang="en-US" sz="700" b="1">
                  <a:latin typeface="Arial Black" panose="020B0604020202020204" pitchFamily="34" charset="0"/>
                  <a:cs typeface="Arial" panose="020B0604020202020204" pitchFamily="34" charset="0"/>
                </a:rPr>
                <a:t>ā</a:t>
              </a:r>
              <a:endParaRPr lang="en-US" altLang="en-US" sz="700">
                <a:latin typeface="Arial Black" panose="020B0604020202020204" pitchFamily="34" charset="0"/>
              </a:endParaRPr>
            </a:p>
          </p:txBody>
        </p:sp>
        <p:sp>
          <p:nvSpPr>
            <p:cNvPr id="23575" name="TextBox 4">
              <a:extLst>
                <a:ext uri="{FF2B5EF4-FFF2-40B4-BE49-F238E27FC236}">
                  <a16:creationId xmlns:a16="http://schemas.microsoft.com/office/drawing/2014/main" id="{BDEEA4FF-F710-A543-C6B1-8714C5C9DACC}"/>
                </a:ext>
              </a:extLst>
            </p:cNvPr>
            <p:cNvSpPr txBox="1">
              <a:spLocks noChangeArrowheads="1"/>
            </p:cNvSpPr>
            <p:nvPr/>
          </p:nvSpPr>
          <p:spPr bwMode="auto">
            <a:xfrm>
              <a:off x="3734181" y="1685864"/>
              <a:ext cx="941283"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OKATHUIKASEM</a:t>
              </a:r>
            </a:p>
          </p:txBody>
        </p:sp>
        <p:sp>
          <p:nvSpPr>
            <p:cNvPr id="23576" name="TextBox 5">
              <a:extLst>
                <a:ext uri="{FF2B5EF4-FFF2-40B4-BE49-F238E27FC236}">
                  <a16:creationId xmlns:a16="http://schemas.microsoft.com/office/drawing/2014/main" id="{38B0A49E-BE18-F7F7-4E5A-F05579C797F7}"/>
                </a:ext>
              </a:extLst>
            </p:cNvPr>
            <p:cNvSpPr txBox="1">
              <a:spLocks noChangeArrowheads="1"/>
            </p:cNvSpPr>
            <p:nvPr/>
          </p:nvSpPr>
          <p:spPr bwMode="auto">
            <a:xfrm>
              <a:off x="3851262" y="1837331"/>
              <a:ext cx="643125"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ABRAHAM</a:t>
              </a:r>
            </a:p>
          </p:txBody>
        </p:sp>
        <p:sp>
          <p:nvSpPr>
            <p:cNvPr id="23577" name="TextBox 6">
              <a:extLst>
                <a:ext uri="{FF2B5EF4-FFF2-40B4-BE49-F238E27FC236}">
                  <a16:creationId xmlns:a16="http://schemas.microsoft.com/office/drawing/2014/main" id="{4EF5F3AB-A479-9E59-C0D9-5D1F1619CE62}"/>
                </a:ext>
              </a:extLst>
            </p:cNvPr>
            <p:cNvSpPr txBox="1">
              <a:spLocks noChangeArrowheads="1"/>
            </p:cNvSpPr>
            <p:nvPr/>
          </p:nvSpPr>
          <p:spPr bwMode="auto">
            <a:xfrm>
              <a:off x="3858769" y="2182443"/>
              <a:ext cx="551754"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JOSEPH</a:t>
              </a:r>
            </a:p>
          </p:txBody>
        </p:sp>
        <p:sp>
          <p:nvSpPr>
            <p:cNvPr id="23578" name="TextBox 7">
              <a:extLst>
                <a:ext uri="{FF2B5EF4-FFF2-40B4-BE49-F238E27FC236}">
                  <a16:creationId xmlns:a16="http://schemas.microsoft.com/office/drawing/2014/main" id="{2893E1EA-22B7-A108-76C9-1DBE4F827902}"/>
                </a:ext>
              </a:extLst>
            </p:cNvPr>
            <p:cNvSpPr txBox="1">
              <a:spLocks noChangeArrowheads="1"/>
            </p:cNvSpPr>
            <p:nvPr/>
          </p:nvSpPr>
          <p:spPr bwMode="auto">
            <a:xfrm>
              <a:off x="3864775" y="2519645"/>
              <a:ext cx="516488"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MOSES</a:t>
              </a:r>
            </a:p>
          </p:txBody>
        </p:sp>
        <p:sp>
          <p:nvSpPr>
            <p:cNvPr id="23579" name="TextBox 8">
              <a:extLst>
                <a:ext uri="{FF2B5EF4-FFF2-40B4-BE49-F238E27FC236}">
                  <a16:creationId xmlns:a16="http://schemas.microsoft.com/office/drawing/2014/main" id="{45E9FA22-C99F-E620-1000-9324347F4BBB}"/>
                </a:ext>
              </a:extLst>
            </p:cNvPr>
            <p:cNvSpPr txBox="1">
              <a:spLocks noChangeArrowheads="1"/>
            </p:cNvSpPr>
            <p:nvPr/>
          </p:nvSpPr>
          <p:spPr bwMode="auto">
            <a:xfrm>
              <a:off x="3833629" y="3148805"/>
              <a:ext cx="579005"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JOSHUA</a:t>
              </a:r>
            </a:p>
          </p:txBody>
        </p:sp>
        <p:sp>
          <p:nvSpPr>
            <p:cNvPr id="23580" name="TextBox 9">
              <a:extLst>
                <a:ext uri="{FF2B5EF4-FFF2-40B4-BE49-F238E27FC236}">
                  <a16:creationId xmlns:a16="http://schemas.microsoft.com/office/drawing/2014/main" id="{D882EEF8-2057-52B9-A3D3-3474EDDB6A4D}"/>
                </a:ext>
              </a:extLst>
            </p:cNvPr>
            <p:cNvSpPr txBox="1">
              <a:spLocks noChangeArrowheads="1"/>
            </p:cNvSpPr>
            <p:nvPr/>
          </p:nvSpPr>
          <p:spPr bwMode="auto">
            <a:xfrm>
              <a:off x="3812153" y="3742851"/>
              <a:ext cx="79220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ROTKHAMARĀT</a:t>
              </a:r>
            </a:p>
          </p:txBody>
        </p:sp>
        <p:sp>
          <p:nvSpPr>
            <p:cNvPr id="23581" name="TextBox 11">
              <a:extLst>
                <a:ext uri="{FF2B5EF4-FFF2-40B4-BE49-F238E27FC236}">
                  <a16:creationId xmlns:a16="http://schemas.microsoft.com/office/drawing/2014/main" id="{C1176B4F-CCE6-DEEF-F9ED-93EF78570186}"/>
                </a:ext>
              </a:extLst>
            </p:cNvPr>
            <p:cNvSpPr txBox="1">
              <a:spLocks noChangeArrowheads="1"/>
            </p:cNvSpPr>
            <p:nvPr/>
          </p:nvSpPr>
          <p:spPr bwMode="auto">
            <a:xfrm>
              <a:off x="3832049" y="4171749"/>
              <a:ext cx="61587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WUNGNAO</a:t>
              </a:r>
            </a:p>
          </p:txBody>
        </p:sp>
        <p:sp>
          <p:nvSpPr>
            <p:cNvPr id="23582" name="TextBox 12">
              <a:extLst>
                <a:ext uri="{FF2B5EF4-FFF2-40B4-BE49-F238E27FC236}">
                  <a16:creationId xmlns:a16="http://schemas.microsoft.com/office/drawing/2014/main" id="{77B6F7E6-9EA5-FFF0-6119-8814348ED656}"/>
                </a:ext>
              </a:extLst>
            </p:cNvPr>
            <p:cNvSpPr txBox="1">
              <a:spLocks noChangeArrowheads="1"/>
            </p:cNvSpPr>
            <p:nvPr/>
          </p:nvSpPr>
          <p:spPr bwMode="auto">
            <a:xfrm>
              <a:off x="3840426" y="4862376"/>
              <a:ext cx="61266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NARKAHAI</a:t>
              </a:r>
            </a:p>
          </p:txBody>
        </p:sp>
        <p:sp>
          <p:nvSpPr>
            <p:cNvPr id="23583" name="TextBox 14">
              <a:extLst>
                <a:ext uri="{FF2B5EF4-FFF2-40B4-BE49-F238E27FC236}">
                  <a16:creationId xmlns:a16="http://schemas.microsoft.com/office/drawing/2014/main" id="{EFAE3072-1BF5-1332-0BE5-4F3D787A1750}"/>
                </a:ext>
              </a:extLst>
            </p:cNvPr>
            <p:cNvSpPr txBox="1">
              <a:spLocks noChangeArrowheads="1"/>
            </p:cNvSpPr>
            <p:nvPr/>
          </p:nvSpPr>
          <p:spPr bwMode="auto">
            <a:xfrm rot="16200000" flipH="1">
              <a:off x="4395512" y="2385273"/>
              <a:ext cx="797144"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b="1">
                  <a:latin typeface="Arial Black" panose="020B0604020202020204" pitchFamily="34" charset="0"/>
                </a:rPr>
                <a:t>ĀIN (5)</a:t>
              </a:r>
            </a:p>
          </p:txBody>
        </p:sp>
        <p:sp>
          <p:nvSpPr>
            <p:cNvPr id="23584" name="TextBox 15">
              <a:extLst>
                <a:ext uri="{FF2B5EF4-FFF2-40B4-BE49-F238E27FC236}">
                  <a16:creationId xmlns:a16="http://schemas.microsoft.com/office/drawing/2014/main" id="{B004FACF-C93A-74A3-6DC5-00B6B9FB005E}"/>
                </a:ext>
              </a:extLst>
            </p:cNvPr>
            <p:cNvSpPr txBox="1">
              <a:spLocks noChangeArrowheads="1"/>
            </p:cNvSpPr>
            <p:nvPr/>
          </p:nvSpPr>
          <p:spPr bwMode="auto">
            <a:xfrm rot="-5400000">
              <a:off x="4077005" y="4065544"/>
              <a:ext cx="1420582"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b="1">
                  <a:latin typeface="Arial Black" panose="020B0604020202020204" pitchFamily="34" charset="0"/>
                </a:rPr>
                <a:t>THOTCHĀN (12)</a:t>
              </a:r>
            </a:p>
          </p:txBody>
        </p:sp>
        <p:sp>
          <p:nvSpPr>
            <p:cNvPr id="23585" name="TextBox 16">
              <a:extLst>
                <a:ext uri="{FF2B5EF4-FFF2-40B4-BE49-F238E27FC236}">
                  <a16:creationId xmlns:a16="http://schemas.microsoft.com/office/drawing/2014/main" id="{4A2614A4-86E0-0E37-A7FD-CAEF1501921A}"/>
                </a:ext>
              </a:extLst>
            </p:cNvPr>
            <p:cNvSpPr txBox="1">
              <a:spLocks noChangeArrowheads="1"/>
            </p:cNvSpPr>
            <p:nvPr/>
          </p:nvSpPr>
          <p:spPr bwMode="auto">
            <a:xfrm>
              <a:off x="4803126" y="1685864"/>
              <a:ext cx="841897"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HAOKAPHOK</a:t>
              </a:r>
            </a:p>
          </p:txBody>
        </p:sp>
        <p:sp>
          <p:nvSpPr>
            <p:cNvPr id="23586" name="TextBox 17">
              <a:extLst>
                <a:ext uri="{FF2B5EF4-FFF2-40B4-BE49-F238E27FC236}">
                  <a16:creationId xmlns:a16="http://schemas.microsoft.com/office/drawing/2014/main" id="{36F89747-DC42-84AA-8298-467CCEF5FA16}"/>
                </a:ext>
              </a:extLst>
            </p:cNvPr>
            <p:cNvSpPr txBox="1">
              <a:spLocks noChangeArrowheads="1"/>
            </p:cNvSpPr>
            <p:nvPr/>
          </p:nvSpPr>
          <p:spPr bwMode="auto">
            <a:xfrm>
              <a:off x="4845289" y="2451680"/>
              <a:ext cx="684803"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SHONGZĀ</a:t>
              </a:r>
            </a:p>
          </p:txBody>
        </p:sp>
        <p:sp>
          <p:nvSpPr>
            <p:cNvPr id="23587" name="TextBox 15">
              <a:extLst>
                <a:ext uri="{FF2B5EF4-FFF2-40B4-BE49-F238E27FC236}">
                  <a16:creationId xmlns:a16="http://schemas.microsoft.com/office/drawing/2014/main" id="{F1AAD143-8CA5-B55A-2798-ADE9ECDD8391}"/>
                </a:ext>
              </a:extLst>
            </p:cNvPr>
            <p:cNvSpPr txBox="1">
              <a:spLocks noChangeArrowheads="1"/>
            </p:cNvSpPr>
            <p:nvPr/>
          </p:nvSpPr>
          <p:spPr bwMode="auto">
            <a:xfrm>
              <a:off x="4852755" y="2609485"/>
              <a:ext cx="77938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latin typeface="Arial Black" panose="020B0604020202020204" pitchFamily="34" charset="0"/>
                </a:rPr>
                <a:t>PĀNGMONSHI</a:t>
              </a:r>
            </a:p>
          </p:txBody>
        </p:sp>
        <p:sp>
          <p:nvSpPr>
            <p:cNvPr id="23588" name="TextBox 16">
              <a:extLst>
                <a:ext uri="{FF2B5EF4-FFF2-40B4-BE49-F238E27FC236}">
                  <a16:creationId xmlns:a16="http://schemas.microsoft.com/office/drawing/2014/main" id="{D62BE5FA-9064-74BC-FA00-0FE62DCF10E2}"/>
                </a:ext>
              </a:extLst>
            </p:cNvPr>
            <p:cNvSpPr txBox="1">
              <a:spLocks noChangeArrowheads="1"/>
            </p:cNvSpPr>
            <p:nvPr/>
          </p:nvSpPr>
          <p:spPr bwMode="auto">
            <a:xfrm>
              <a:off x="4960910" y="2736172"/>
              <a:ext cx="590226"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MISHĀN</a:t>
              </a:r>
            </a:p>
          </p:txBody>
        </p:sp>
        <p:sp>
          <p:nvSpPr>
            <p:cNvPr id="23589" name="TextBox 17">
              <a:extLst>
                <a:ext uri="{FF2B5EF4-FFF2-40B4-BE49-F238E27FC236}">
                  <a16:creationId xmlns:a16="http://schemas.microsoft.com/office/drawing/2014/main" id="{4B7959F8-B261-60B6-0782-2ECC002783DB}"/>
                </a:ext>
              </a:extLst>
            </p:cNvPr>
            <p:cNvSpPr txBox="1">
              <a:spLocks noChangeArrowheads="1"/>
            </p:cNvSpPr>
            <p:nvPr/>
          </p:nvSpPr>
          <p:spPr bwMode="auto">
            <a:xfrm>
              <a:off x="4870064" y="2907941"/>
              <a:ext cx="68480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latin typeface="Arial Black" panose="020B0604020202020204" pitchFamily="34" charset="0"/>
                </a:rPr>
                <a:t>KHALATLUI</a:t>
              </a:r>
            </a:p>
          </p:txBody>
        </p:sp>
        <p:sp>
          <p:nvSpPr>
            <p:cNvPr id="23590" name="TextBox 18">
              <a:extLst>
                <a:ext uri="{FF2B5EF4-FFF2-40B4-BE49-F238E27FC236}">
                  <a16:creationId xmlns:a16="http://schemas.microsoft.com/office/drawing/2014/main" id="{78C2AD14-6F53-1827-32B7-26A69FCE37B4}"/>
                </a:ext>
              </a:extLst>
            </p:cNvPr>
            <p:cNvSpPr txBox="1">
              <a:spLocks noChangeArrowheads="1"/>
            </p:cNvSpPr>
            <p:nvPr/>
          </p:nvSpPr>
          <p:spPr bwMode="auto">
            <a:xfrm>
              <a:off x="4877472" y="3156231"/>
              <a:ext cx="604653"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JOSHUA</a:t>
              </a:r>
            </a:p>
          </p:txBody>
        </p:sp>
        <p:sp>
          <p:nvSpPr>
            <p:cNvPr id="23591" name="TextBox 19">
              <a:extLst>
                <a:ext uri="{FF2B5EF4-FFF2-40B4-BE49-F238E27FC236}">
                  <a16:creationId xmlns:a16="http://schemas.microsoft.com/office/drawing/2014/main" id="{FC895E62-2228-D61F-821B-E0FE5A5E7C2A}"/>
                </a:ext>
              </a:extLst>
            </p:cNvPr>
            <p:cNvSpPr txBox="1">
              <a:spLocks noChangeArrowheads="1"/>
            </p:cNvSpPr>
            <p:nvPr/>
          </p:nvSpPr>
          <p:spPr bwMode="auto">
            <a:xfrm>
              <a:off x="4862107" y="3442945"/>
              <a:ext cx="64152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WUNGV</a:t>
              </a:r>
              <a:r>
                <a:rPr lang="en-US" altLang="en-US" sz="700" b="1" u="sng">
                  <a:latin typeface="Arial Black" panose="020B0604020202020204" pitchFamily="34" charset="0"/>
                </a:rPr>
                <a:t>A</a:t>
              </a:r>
              <a:br>
                <a:rPr lang="en-US" altLang="en-US" sz="1100" b="1">
                  <a:latin typeface="Arial Black" panose="020B0604020202020204" pitchFamily="34" charset="0"/>
                </a:rPr>
              </a:br>
              <a:r>
                <a:rPr lang="en-US" altLang="en-US" sz="700" b="1">
                  <a:latin typeface="Arial Black" panose="020B0604020202020204" pitchFamily="34" charset="0"/>
                </a:rPr>
                <a:t>WUNGVĀ</a:t>
              </a:r>
            </a:p>
          </p:txBody>
        </p:sp>
        <p:sp>
          <p:nvSpPr>
            <p:cNvPr id="23592" name="TextBox 20">
              <a:extLst>
                <a:ext uri="{FF2B5EF4-FFF2-40B4-BE49-F238E27FC236}">
                  <a16:creationId xmlns:a16="http://schemas.microsoft.com/office/drawing/2014/main" id="{98912BD6-7677-0D9C-0098-0C7D7A63B42C}"/>
                </a:ext>
              </a:extLst>
            </p:cNvPr>
            <p:cNvSpPr txBox="1">
              <a:spLocks noChangeArrowheads="1"/>
            </p:cNvSpPr>
            <p:nvPr/>
          </p:nvSpPr>
          <p:spPr bwMode="auto">
            <a:xfrm>
              <a:off x="4897233" y="3715045"/>
              <a:ext cx="470000"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RUTH</a:t>
              </a:r>
            </a:p>
          </p:txBody>
        </p:sp>
        <p:sp>
          <p:nvSpPr>
            <p:cNvPr id="23593" name="TextBox 21">
              <a:extLst>
                <a:ext uri="{FF2B5EF4-FFF2-40B4-BE49-F238E27FC236}">
                  <a16:creationId xmlns:a16="http://schemas.microsoft.com/office/drawing/2014/main" id="{5DED1C57-98A6-2DE5-6FC3-C2F537019189}"/>
                </a:ext>
              </a:extLst>
            </p:cNvPr>
            <p:cNvSpPr txBox="1">
              <a:spLocks noChangeArrowheads="1"/>
            </p:cNvSpPr>
            <p:nvPr/>
          </p:nvSpPr>
          <p:spPr bwMode="auto">
            <a:xfrm>
              <a:off x="4826417" y="4037637"/>
              <a:ext cx="692818"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1 SAMUEL</a:t>
              </a:r>
            </a:p>
          </p:txBody>
        </p:sp>
        <p:sp>
          <p:nvSpPr>
            <p:cNvPr id="23594" name="TextBox 22">
              <a:extLst>
                <a:ext uri="{FF2B5EF4-FFF2-40B4-BE49-F238E27FC236}">
                  <a16:creationId xmlns:a16="http://schemas.microsoft.com/office/drawing/2014/main" id="{37B34200-4656-F857-9BB3-BA9D65414CBD}"/>
                </a:ext>
              </a:extLst>
            </p:cNvPr>
            <p:cNvSpPr txBox="1">
              <a:spLocks noChangeArrowheads="1"/>
            </p:cNvSpPr>
            <p:nvPr/>
          </p:nvSpPr>
          <p:spPr bwMode="auto">
            <a:xfrm>
              <a:off x="4807063" y="4201454"/>
              <a:ext cx="692818"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2 SAMUEL</a:t>
              </a:r>
            </a:p>
          </p:txBody>
        </p:sp>
        <p:sp>
          <p:nvSpPr>
            <p:cNvPr id="23595" name="TextBox 23">
              <a:extLst>
                <a:ext uri="{FF2B5EF4-FFF2-40B4-BE49-F238E27FC236}">
                  <a16:creationId xmlns:a16="http://schemas.microsoft.com/office/drawing/2014/main" id="{D2B16AB5-EA78-82F0-5718-864BE2CA6807}"/>
                </a:ext>
              </a:extLst>
            </p:cNvPr>
            <p:cNvSpPr txBox="1">
              <a:spLocks noChangeArrowheads="1"/>
            </p:cNvSpPr>
            <p:nvPr/>
          </p:nvSpPr>
          <p:spPr bwMode="auto">
            <a:xfrm>
              <a:off x="4830057" y="4323056"/>
              <a:ext cx="542136"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1 Wung</a:t>
              </a:r>
            </a:p>
          </p:txBody>
        </p:sp>
        <p:sp>
          <p:nvSpPr>
            <p:cNvPr id="23596" name="TextBox 24">
              <a:extLst>
                <a:ext uri="{FF2B5EF4-FFF2-40B4-BE49-F238E27FC236}">
                  <a16:creationId xmlns:a16="http://schemas.microsoft.com/office/drawing/2014/main" id="{4572D4E0-77DE-B04B-F9A8-BF3EBE2065FF}"/>
                </a:ext>
              </a:extLst>
            </p:cNvPr>
            <p:cNvSpPr txBox="1">
              <a:spLocks noChangeArrowheads="1"/>
            </p:cNvSpPr>
            <p:nvPr/>
          </p:nvSpPr>
          <p:spPr bwMode="auto">
            <a:xfrm>
              <a:off x="4815874" y="4456726"/>
              <a:ext cx="542136"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2 Wung</a:t>
              </a:r>
            </a:p>
          </p:txBody>
        </p:sp>
        <p:sp>
          <p:nvSpPr>
            <p:cNvPr id="23597" name="TextBox 25">
              <a:extLst>
                <a:ext uri="{FF2B5EF4-FFF2-40B4-BE49-F238E27FC236}">
                  <a16:creationId xmlns:a16="http://schemas.microsoft.com/office/drawing/2014/main" id="{6F8F9CC6-4A57-FEB0-D0FC-44D958ACD736}"/>
                </a:ext>
              </a:extLst>
            </p:cNvPr>
            <p:cNvSpPr txBox="1">
              <a:spLocks noChangeArrowheads="1"/>
            </p:cNvSpPr>
            <p:nvPr/>
          </p:nvSpPr>
          <p:spPr bwMode="auto">
            <a:xfrm>
              <a:off x="4826195" y="4614531"/>
              <a:ext cx="497252"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1 Thot</a:t>
              </a:r>
            </a:p>
          </p:txBody>
        </p:sp>
        <p:sp>
          <p:nvSpPr>
            <p:cNvPr id="23598" name="TextBox 26">
              <a:extLst>
                <a:ext uri="{FF2B5EF4-FFF2-40B4-BE49-F238E27FC236}">
                  <a16:creationId xmlns:a16="http://schemas.microsoft.com/office/drawing/2014/main" id="{15C824A7-F5C7-EB93-8CDA-9E79E53F5382}"/>
                </a:ext>
              </a:extLst>
            </p:cNvPr>
            <p:cNvSpPr txBox="1">
              <a:spLocks noChangeArrowheads="1"/>
            </p:cNvSpPr>
            <p:nvPr/>
          </p:nvSpPr>
          <p:spPr bwMode="auto">
            <a:xfrm>
              <a:off x="4861234" y="4736133"/>
              <a:ext cx="497252"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2 Thot</a:t>
              </a:r>
            </a:p>
          </p:txBody>
        </p:sp>
        <p:sp>
          <p:nvSpPr>
            <p:cNvPr id="23599" name="TextBox 27">
              <a:extLst>
                <a:ext uri="{FF2B5EF4-FFF2-40B4-BE49-F238E27FC236}">
                  <a16:creationId xmlns:a16="http://schemas.microsoft.com/office/drawing/2014/main" id="{24F7C4A9-DBF2-9A88-EE5C-FDD24DA62D2B}"/>
                </a:ext>
              </a:extLst>
            </p:cNvPr>
            <p:cNvSpPr txBox="1">
              <a:spLocks noChangeArrowheads="1"/>
            </p:cNvSpPr>
            <p:nvPr/>
          </p:nvSpPr>
          <p:spPr bwMode="auto">
            <a:xfrm>
              <a:off x="4887195" y="4841228"/>
              <a:ext cx="453970"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EZRA</a:t>
              </a:r>
            </a:p>
          </p:txBody>
        </p:sp>
        <p:sp>
          <p:nvSpPr>
            <p:cNvPr id="23600" name="TextBox 28">
              <a:extLst>
                <a:ext uri="{FF2B5EF4-FFF2-40B4-BE49-F238E27FC236}">
                  <a16:creationId xmlns:a16="http://schemas.microsoft.com/office/drawing/2014/main" id="{E456AE4A-DA43-F319-DE88-03BE5B4C615B}"/>
                </a:ext>
              </a:extLst>
            </p:cNvPr>
            <p:cNvSpPr txBox="1">
              <a:spLocks noChangeArrowheads="1"/>
            </p:cNvSpPr>
            <p:nvPr/>
          </p:nvSpPr>
          <p:spPr bwMode="auto">
            <a:xfrm>
              <a:off x="4791870" y="5000931"/>
              <a:ext cx="729687"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NEHEMIAH</a:t>
              </a:r>
            </a:p>
          </p:txBody>
        </p:sp>
        <p:sp>
          <p:nvSpPr>
            <p:cNvPr id="23601" name="TextBox 29">
              <a:extLst>
                <a:ext uri="{FF2B5EF4-FFF2-40B4-BE49-F238E27FC236}">
                  <a16:creationId xmlns:a16="http://schemas.microsoft.com/office/drawing/2014/main" id="{F5DF57FC-0F0E-EA5D-BFAD-0DAB4F96D1D9}"/>
                </a:ext>
              </a:extLst>
            </p:cNvPr>
            <p:cNvSpPr txBox="1">
              <a:spLocks noChangeArrowheads="1"/>
            </p:cNvSpPr>
            <p:nvPr/>
          </p:nvSpPr>
          <p:spPr bwMode="auto">
            <a:xfrm>
              <a:off x="4850976" y="5115550"/>
              <a:ext cx="587020"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ESTHER</a:t>
              </a:r>
            </a:p>
          </p:txBody>
        </p:sp>
        <p:sp>
          <p:nvSpPr>
            <p:cNvPr id="23602" name="TextBox 30">
              <a:extLst>
                <a:ext uri="{FF2B5EF4-FFF2-40B4-BE49-F238E27FC236}">
                  <a16:creationId xmlns:a16="http://schemas.microsoft.com/office/drawing/2014/main" id="{22E0EA4D-D462-C226-AEBA-44C6907784B5}"/>
                </a:ext>
              </a:extLst>
            </p:cNvPr>
            <p:cNvSpPr txBox="1">
              <a:spLocks noChangeArrowheads="1"/>
            </p:cNvSpPr>
            <p:nvPr/>
          </p:nvSpPr>
          <p:spPr bwMode="auto">
            <a:xfrm>
              <a:off x="3909421" y="5649543"/>
              <a:ext cx="39305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JESU</a:t>
              </a:r>
            </a:p>
          </p:txBody>
        </p:sp>
        <p:sp>
          <p:nvSpPr>
            <p:cNvPr id="23603" name="TextBox 31">
              <a:extLst>
                <a:ext uri="{FF2B5EF4-FFF2-40B4-BE49-F238E27FC236}">
                  <a16:creationId xmlns:a16="http://schemas.microsoft.com/office/drawing/2014/main" id="{BDE267F6-0E3D-04DF-611B-4F236D8F877F}"/>
                </a:ext>
              </a:extLst>
            </p:cNvPr>
            <p:cNvSpPr txBox="1">
              <a:spLocks noChangeArrowheads="1"/>
            </p:cNvSpPr>
            <p:nvPr/>
          </p:nvSpPr>
          <p:spPr bwMode="auto">
            <a:xfrm>
              <a:off x="4436528" y="5671821"/>
              <a:ext cx="118013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latin typeface="Arial Black" panose="020B0604020202020204" pitchFamily="34" charset="0"/>
                </a:rPr>
                <a:t>KADHARA TUINGASHIT</a:t>
              </a:r>
            </a:p>
          </p:txBody>
        </p:sp>
        <p:sp>
          <p:nvSpPr>
            <p:cNvPr id="23604" name="TextBox 32">
              <a:extLst>
                <a:ext uri="{FF2B5EF4-FFF2-40B4-BE49-F238E27FC236}">
                  <a16:creationId xmlns:a16="http://schemas.microsoft.com/office/drawing/2014/main" id="{957477D0-0A1B-9401-D3EB-99EF44E91244}"/>
                </a:ext>
              </a:extLst>
            </p:cNvPr>
            <p:cNvSpPr txBox="1">
              <a:spLocks noChangeArrowheads="1"/>
            </p:cNvSpPr>
            <p:nvPr/>
          </p:nvSpPr>
          <p:spPr bwMode="auto">
            <a:xfrm rot="-5400000">
              <a:off x="5806606" y="2285137"/>
              <a:ext cx="1085554"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a:latin typeface="Arial Black" panose="020B0604020202020204" pitchFamily="34" charset="0"/>
                </a:rPr>
                <a:t>L</a:t>
              </a:r>
              <a:r>
                <a:rPr lang="en-US" altLang="en-US" sz="1100" b="1">
                  <a:latin typeface="Arial Black" panose="020B0604020202020204" pitchFamily="34" charset="0"/>
                </a:rPr>
                <a:t>ĀĀ</a:t>
              </a:r>
              <a:r>
                <a:rPr lang="en-US" altLang="en-US" sz="1100">
                  <a:latin typeface="Arial Black" panose="020B0604020202020204" pitchFamily="34" charset="0"/>
                </a:rPr>
                <a:t>SEM (5)</a:t>
              </a:r>
            </a:p>
          </p:txBody>
        </p:sp>
        <p:sp>
          <p:nvSpPr>
            <p:cNvPr id="23605" name="TextBox 33">
              <a:extLst>
                <a:ext uri="{FF2B5EF4-FFF2-40B4-BE49-F238E27FC236}">
                  <a16:creationId xmlns:a16="http://schemas.microsoft.com/office/drawing/2014/main" id="{EF317462-7F42-9A90-2E5E-4C4F49DF02BA}"/>
                </a:ext>
              </a:extLst>
            </p:cNvPr>
            <p:cNvSpPr txBox="1">
              <a:spLocks noChangeArrowheads="1"/>
            </p:cNvSpPr>
            <p:nvPr/>
          </p:nvSpPr>
          <p:spPr bwMode="auto">
            <a:xfrm rot="-5400000">
              <a:off x="5596121" y="4459591"/>
              <a:ext cx="1503938"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a:latin typeface="Arial Black" panose="020B0604020202020204" pitchFamily="34" charset="0"/>
                </a:rPr>
                <a:t>MAR</a:t>
              </a:r>
              <a:r>
                <a:rPr lang="en-US" altLang="en-US" sz="1100" b="1">
                  <a:latin typeface="Arial Black" panose="020B0604020202020204" pitchFamily="34" charset="0"/>
                </a:rPr>
                <a:t>Ā</a:t>
              </a:r>
              <a:r>
                <a:rPr lang="en-US" altLang="en-US" sz="1100">
                  <a:latin typeface="Arial Black" panose="020B0604020202020204" pitchFamily="34" charset="0"/>
                </a:rPr>
                <a:t>NBING (17)</a:t>
              </a:r>
            </a:p>
          </p:txBody>
        </p:sp>
        <p:sp>
          <p:nvSpPr>
            <p:cNvPr id="23606" name="TextBox 34">
              <a:extLst>
                <a:ext uri="{FF2B5EF4-FFF2-40B4-BE49-F238E27FC236}">
                  <a16:creationId xmlns:a16="http://schemas.microsoft.com/office/drawing/2014/main" id="{C435E539-6BC4-E05D-960A-0376BCA5F6F7}"/>
                </a:ext>
              </a:extLst>
            </p:cNvPr>
            <p:cNvSpPr txBox="1">
              <a:spLocks noChangeArrowheads="1"/>
            </p:cNvSpPr>
            <p:nvPr/>
          </p:nvSpPr>
          <p:spPr bwMode="auto">
            <a:xfrm>
              <a:off x="5755117" y="1831601"/>
              <a:ext cx="372218"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JOB</a:t>
              </a:r>
            </a:p>
          </p:txBody>
        </p:sp>
        <p:sp>
          <p:nvSpPr>
            <p:cNvPr id="23607" name="TextBox 35">
              <a:extLst>
                <a:ext uri="{FF2B5EF4-FFF2-40B4-BE49-F238E27FC236}">
                  <a16:creationId xmlns:a16="http://schemas.microsoft.com/office/drawing/2014/main" id="{DC2A1329-6062-8674-DAAD-70F2D1211903}"/>
                </a:ext>
              </a:extLst>
            </p:cNvPr>
            <p:cNvSpPr txBox="1">
              <a:spLocks noChangeArrowheads="1"/>
            </p:cNvSpPr>
            <p:nvPr/>
          </p:nvSpPr>
          <p:spPr bwMode="auto">
            <a:xfrm>
              <a:off x="5681092" y="2402482"/>
              <a:ext cx="655949"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CHĀNSAM</a:t>
              </a:r>
            </a:p>
          </p:txBody>
        </p:sp>
        <p:sp>
          <p:nvSpPr>
            <p:cNvPr id="23608" name="TextBox 36">
              <a:extLst>
                <a:ext uri="{FF2B5EF4-FFF2-40B4-BE49-F238E27FC236}">
                  <a16:creationId xmlns:a16="http://schemas.microsoft.com/office/drawing/2014/main" id="{163E2A06-0D26-648F-FF31-9DDBEE422EB0}"/>
                </a:ext>
              </a:extLst>
            </p:cNvPr>
            <p:cNvSpPr txBox="1">
              <a:spLocks noChangeArrowheads="1"/>
            </p:cNvSpPr>
            <p:nvPr/>
          </p:nvSpPr>
          <p:spPr bwMode="auto">
            <a:xfrm>
              <a:off x="5793469" y="2159277"/>
              <a:ext cx="365806"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LĀĀ</a:t>
              </a:r>
            </a:p>
          </p:txBody>
        </p:sp>
        <p:sp>
          <p:nvSpPr>
            <p:cNvPr id="23609" name="TextBox 37">
              <a:extLst>
                <a:ext uri="{FF2B5EF4-FFF2-40B4-BE49-F238E27FC236}">
                  <a16:creationId xmlns:a16="http://schemas.microsoft.com/office/drawing/2014/main" id="{54E8F505-1714-E2CB-B7C7-EC7379D47FFA}"/>
                </a:ext>
              </a:extLst>
            </p:cNvPr>
            <p:cNvSpPr txBox="1">
              <a:spLocks noChangeArrowheads="1"/>
            </p:cNvSpPr>
            <p:nvPr/>
          </p:nvSpPr>
          <p:spPr bwMode="auto">
            <a:xfrm>
              <a:off x="5714505" y="2621552"/>
              <a:ext cx="62869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HĀSHOKMI</a:t>
              </a:r>
            </a:p>
          </p:txBody>
        </p:sp>
        <p:sp>
          <p:nvSpPr>
            <p:cNvPr id="23610" name="TextBox 38">
              <a:extLst>
                <a:ext uri="{FF2B5EF4-FFF2-40B4-BE49-F238E27FC236}">
                  <a16:creationId xmlns:a16="http://schemas.microsoft.com/office/drawing/2014/main" id="{8DC38DAA-12E8-55FF-0736-FA8B25386525}"/>
                </a:ext>
              </a:extLst>
            </p:cNvPr>
            <p:cNvSpPr txBox="1">
              <a:spLocks noChangeArrowheads="1"/>
            </p:cNvSpPr>
            <p:nvPr/>
          </p:nvSpPr>
          <p:spPr bwMode="auto">
            <a:xfrm>
              <a:off x="5801754" y="2827626"/>
              <a:ext cx="45397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800" b="1"/>
                <a:t>S’ Sd</a:t>
              </a:r>
            </a:p>
          </p:txBody>
        </p:sp>
        <p:sp>
          <p:nvSpPr>
            <p:cNvPr id="23611" name="TextBox 39">
              <a:extLst>
                <a:ext uri="{FF2B5EF4-FFF2-40B4-BE49-F238E27FC236}">
                  <a16:creationId xmlns:a16="http://schemas.microsoft.com/office/drawing/2014/main" id="{A2452DAD-3377-BFEF-C0BB-5304C58493B2}"/>
                </a:ext>
              </a:extLst>
            </p:cNvPr>
            <p:cNvSpPr txBox="1">
              <a:spLocks noChangeArrowheads="1"/>
            </p:cNvSpPr>
            <p:nvPr/>
          </p:nvSpPr>
          <p:spPr bwMode="auto">
            <a:xfrm>
              <a:off x="5725049" y="3387368"/>
              <a:ext cx="410690"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Amos</a:t>
              </a:r>
            </a:p>
          </p:txBody>
        </p:sp>
        <p:sp>
          <p:nvSpPr>
            <p:cNvPr id="23612" name="TextBox 40">
              <a:extLst>
                <a:ext uri="{FF2B5EF4-FFF2-40B4-BE49-F238E27FC236}">
                  <a16:creationId xmlns:a16="http://schemas.microsoft.com/office/drawing/2014/main" id="{B12B3A74-1AFB-4BF8-7DDC-A3D2E968E094}"/>
                </a:ext>
              </a:extLst>
            </p:cNvPr>
            <p:cNvSpPr txBox="1">
              <a:spLocks noChangeArrowheads="1"/>
            </p:cNvSpPr>
            <p:nvPr/>
          </p:nvSpPr>
          <p:spPr bwMode="auto">
            <a:xfrm>
              <a:off x="5735653" y="3508042"/>
              <a:ext cx="442750"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Hosea</a:t>
              </a:r>
            </a:p>
          </p:txBody>
        </p:sp>
        <p:sp>
          <p:nvSpPr>
            <p:cNvPr id="23613" name="TextBox 41">
              <a:extLst>
                <a:ext uri="{FF2B5EF4-FFF2-40B4-BE49-F238E27FC236}">
                  <a16:creationId xmlns:a16="http://schemas.microsoft.com/office/drawing/2014/main" id="{86D2EDB9-C4F2-8CE3-BE2B-72574CAA9DD1}"/>
                </a:ext>
              </a:extLst>
            </p:cNvPr>
            <p:cNvSpPr txBox="1">
              <a:spLocks noChangeArrowheads="1"/>
            </p:cNvSpPr>
            <p:nvPr/>
          </p:nvSpPr>
          <p:spPr bwMode="auto">
            <a:xfrm>
              <a:off x="5697798" y="3641712"/>
              <a:ext cx="437940"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Jonah</a:t>
              </a:r>
            </a:p>
          </p:txBody>
        </p:sp>
        <p:sp>
          <p:nvSpPr>
            <p:cNvPr id="23614" name="TextBox 42">
              <a:extLst>
                <a:ext uri="{FF2B5EF4-FFF2-40B4-BE49-F238E27FC236}">
                  <a16:creationId xmlns:a16="http://schemas.microsoft.com/office/drawing/2014/main" id="{00B097C9-920F-F6AE-F34B-AB3F0B2F6118}"/>
                </a:ext>
              </a:extLst>
            </p:cNvPr>
            <p:cNvSpPr txBox="1">
              <a:spLocks noChangeArrowheads="1"/>
            </p:cNvSpPr>
            <p:nvPr/>
          </p:nvSpPr>
          <p:spPr bwMode="auto">
            <a:xfrm>
              <a:off x="5651577" y="3819938"/>
              <a:ext cx="27924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400"/>
                <a:t>*</a:t>
              </a:r>
            </a:p>
          </p:txBody>
        </p:sp>
        <p:sp>
          <p:nvSpPr>
            <p:cNvPr id="23615" name="TextBox 43">
              <a:extLst>
                <a:ext uri="{FF2B5EF4-FFF2-40B4-BE49-F238E27FC236}">
                  <a16:creationId xmlns:a16="http://schemas.microsoft.com/office/drawing/2014/main" id="{3DF7B36C-4DE7-770C-8F95-6C272FD6FC9C}"/>
                </a:ext>
              </a:extLst>
            </p:cNvPr>
            <p:cNvSpPr txBox="1">
              <a:spLocks noChangeArrowheads="1"/>
            </p:cNvSpPr>
            <p:nvPr/>
          </p:nvSpPr>
          <p:spPr bwMode="auto">
            <a:xfrm>
              <a:off x="5791661" y="3836647"/>
              <a:ext cx="453970"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Isaiah</a:t>
              </a:r>
            </a:p>
          </p:txBody>
        </p:sp>
        <p:sp>
          <p:nvSpPr>
            <p:cNvPr id="23616" name="TextBox 44">
              <a:extLst>
                <a:ext uri="{FF2B5EF4-FFF2-40B4-BE49-F238E27FC236}">
                  <a16:creationId xmlns:a16="http://schemas.microsoft.com/office/drawing/2014/main" id="{A7BAE6D4-E7BE-4372-4FFA-687864973895}"/>
                </a:ext>
              </a:extLst>
            </p:cNvPr>
            <p:cNvSpPr txBox="1">
              <a:spLocks noChangeArrowheads="1"/>
            </p:cNvSpPr>
            <p:nvPr/>
          </p:nvSpPr>
          <p:spPr bwMode="auto">
            <a:xfrm>
              <a:off x="5704309" y="3970317"/>
              <a:ext cx="364202"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Joel</a:t>
              </a:r>
            </a:p>
          </p:txBody>
        </p:sp>
        <p:sp>
          <p:nvSpPr>
            <p:cNvPr id="23617" name="TextBox 45">
              <a:extLst>
                <a:ext uri="{FF2B5EF4-FFF2-40B4-BE49-F238E27FC236}">
                  <a16:creationId xmlns:a16="http://schemas.microsoft.com/office/drawing/2014/main" id="{97EB038A-ED69-6DD3-82E4-91D5EADC9043}"/>
                </a:ext>
              </a:extLst>
            </p:cNvPr>
            <p:cNvSpPr txBox="1">
              <a:spLocks noChangeArrowheads="1"/>
            </p:cNvSpPr>
            <p:nvPr/>
          </p:nvSpPr>
          <p:spPr bwMode="auto">
            <a:xfrm>
              <a:off x="5725258" y="4091919"/>
              <a:ext cx="436338"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Micah</a:t>
              </a:r>
            </a:p>
          </p:txBody>
        </p:sp>
        <p:sp>
          <p:nvSpPr>
            <p:cNvPr id="23618" name="TextBox 46">
              <a:extLst>
                <a:ext uri="{FF2B5EF4-FFF2-40B4-BE49-F238E27FC236}">
                  <a16:creationId xmlns:a16="http://schemas.microsoft.com/office/drawing/2014/main" id="{DBCC1A6F-045C-DBD2-7AA1-D80BF4F475BA}"/>
                </a:ext>
              </a:extLst>
            </p:cNvPr>
            <p:cNvSpPr txBox="1">
              <a:spLocks noChangeArrowheads="1"/>
            </p:cNvSpPr>
            <p:nvPr/>
          </p:nvSpPr>
          <p:spPr bwMode="auto">
            <a:xfrm>
              <a:off x="5673087" y="4189387"/>
              <a:ext cx="538930"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Obadiah</a:t>
              </a:r>
            </a:p>
          </p:txBody>
        </p:sp>
        <p:sp>
          <p:nvSpPr>
            <p:cNvPr id="23619" name="TextBox 47">
              <a:extLst>
                <a:ext uri="{FF2B5EF4-FFF2-40B4-BE49-F238E27FC236}">
                  <a16:creationId xmlns:a16="http://schemas.microsoft.com/office/drawing/2014/main" id="{4DF67E32-E3EA-5C4E-9F6E-9B6B751D34D7}"/>
                </a:ext>
              </a:extLst>
            </p:cNvPr>
            <p:cNvSpPr txBox="1">
              <a:spLocks noChangeArrowheads="1"/>
            </p:cNvSpPr>
            <p:nvPr/>
          </p:nvSpPr>
          <p:spPr bwMode="auto">
            <a:xfrm>
              <a:off x="5646671" y="4380407"/>
              <a:ext cx="27924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400"/>
                <a:t>*</a:t>
              </a:r>
            </a:p>
          </p:txBody>
        </p:sp>
        <p:sp>
          <p:nvSpPr>
            <p:cNvPr id="23620" name="TextBox 48">
              <a:extLst>
                <a:ext uri="{FF2B5EF4-FFF2-40B4-BE49-F238E27FC236}">
                  <a16:creationId xmlns:a16="http://schemas.microsoft.com/office/drawing/2014/main" id="{971DE58A-8F92-2D45-2F9B-69EAE02A9250}"/>
                </a:ext>
              </a:extLst>
            </p:cNvPr>
            <p:cNvSpPr txBox="1">
              <a:spLocks noChangeArrowheads="1"/>
            </p:cNvSpPr>
            <p:nvPr/>
          </p:nvSpPr>
          <p:spPr bwMode="auto">
            <a:xfrm>
              <a:off x="5625985" y="4522148"/>
              <a:ext cx="27924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400"/>
                <a:t>*</a:t>
              </a:r>
            </a:p>
          </p:txBody>
        </p:sp>
        <p:sp>
          <p:nvSpPr>
            <p:cNvPr id="23621" name="TextBox 49">
              <a:extLst>
                <a:ext uri="{FF2B5EF4-FFF2-40B4-BE49-F238E27FC236}">
                  <a16:creationId xmlns:a16="http://schemas.microsoft.com/office/drawing/2014/main" id="{7CF0B979-9557-FA8F-68B8-FAF3FE4D667D}"/>
                </a:ext>
              </a:extLst>
            </p:cNvPr>
            <p:cNvSpPr txBox="1">
              <a:spLocks noChangeArrowheads="1"/>
            </p:cNvSpPr>
            <p:nvPr/>
          </p:nvSpPr>
          <p:spPr bwMode="auto">
            <a:xfrm>
              <a:off x="5712885" y="4371326"/>
              <a:ext cx="583814"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cs typeface="Calibri" panose="020F0502020204030204" pitchFamily="34" charset="0"/>
                </a:rPr>
                <a:t>Jeremiah</a:t>
              </a:r>
            </a:p>
          </p:txBody>
        </p:sp>
        <p:sp>
          <p:nvSpPr>
            <p:cNvPr id="23622" name="TextBox 50">
              <a:extLst>
                <a:ext uri="{FF2B5EF4-FFF2-40B4-BE49-F238E27FC236}">
                  <a16:creationId xmlns:a16="http://schemas.microsoft.com/office/drawing/2014/main" id="{E37BC267-5A35-8B8D-C7FB-199A4F81A55D}"/>
                </a:ext>
              </a:extLst>
            </p:cNvPr>
            <p:cNvSpPr txBox="1">
              <a:spLocks noChangeArrowheads="1"/>
            </p:cNvSpPr>
            <p:nvPr/>
          </p:nvSpPr>
          <p:spPr bwMode="auto">
            <a:xfrm>
              <a:off x="5709290" y="4517063"/>
              <a:ext cx="579005"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Chapch</a:t>
              </a:r>
              <a:r>
                <a:rPr lang="en-US" altLang="en-US" sz="700" b="1">
                  <a:cs typeface="Arial" panose="020B0604020202020204" pitchFamily="34" charset="0"/>
                </a:rPr>
                <a:t>ā</a:t>
              </a:r>
              <a:r>
                <a:rPr lang="en-US" altLang="en-US" sz="700" b="1"/>
                <a:t>t</a:t>
              </a:r>
            </a:p>
          </p:txBody>
        </p:sp>
        <p:sp>
          <p:nvSpPr>
            <p:cNvPr id="23623" name="TextBox 51">
              <a:extLst>
                <a:ext uri="{FF2B5EF4-FFF2-40B4-BE49-F238E27FC236}">
                  <a16:creationId xmlns:a16="http://schemas.microsoft.com/office/drawing/2014/main" id="{02F5F7D8-87E4-DE8F-11CE-AEAB0A965AA8}"/>
                </a:ext>
              </a:extLst>
            </p:cNvPr>
            <p:cNvSpPr txBox="1">
              <a:spLocks noChangeArrowheads="1"/>
            </p:cNvSpPr>
            <p:nvPr/>
          </p:nvSpPr>
          <p:spPr bwMode="auto">
            <a:xfrm>
              <a:off x="5691657" y="4662800"/>
              <a:ext cx="596638"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Habakkuk</a:t>
              </a:r>
            </a:p>
          </p:txBody>
        </p:sp>
        <p:sp>
          <p:nvSpPr>
            <p:cNvPr id="23624" name="TextBox 52">
              <a:extLst>
                <a:ext uri="{FF2B5EF4-FFF2-40B4-BE49-F238E27FC236}">
                  <a16:creationId xmlns:a16="http://schemas.microsoft.com/office/drawing/2014/main" id="{37340A7E-A880-3AC8-4B26-A4829DB07EDB}"/>
                </a:ext>
              </a:extLst>
            </p:cNvPr>
            <p:cNvSpPr txBox="1">
              <a:spLocks noChangeArrowheads="1"/>
            </p:cNvSpPr>
            <p:nvPr/>
          </p:nvSpPr>
          <p:spPr bwMode="auto">
            <a:xfrm>
              <a:off x="5678720" y="4796470"/>
              <a:ext cx="476412"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Nahum</a:t>
              </a:r>
            </a:p>
          </p:txBody>
        </p:sp>
        <p:sp>
          <p:nvSpPr>
            <p:cNvPr id="23625" name="TextBox 53">
              <a:extLst>
                <a:ext uri="{FF2B5EF4-FFF2-40B4-BE49-F238E27FC236}">
                  <a16:creationId xmlns:a16="http://schemas.microsoft.com/office/drawing/2014/main" id="{720D76F0-A68F-F64E-AA3B-32FC1B5AE377}"/>
                </a:ext>
              </a:extLst>
            </p:cNvPr>
            <p:cNvSpPr txBox="1">
              <a:spLocks noChangeArrowheads="1"/>
            </p:cNvSpPr>
            <p:nvPr/>
          </p:nvSpPr>
          <p:spPr bwMode="auto">
            <a:xfrm>
              <a:off x="5669215" y="4918072"/>
              <a:ext cx="619080"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Zephaniah</a:t>
              </a:r>
            </a:p>
          </p:txBody>
        </p:sp>
        <p:sp>
          <p:nvSpPr>
            <p:cNvPr id="23626" name="TextBox 54">
              <a:extLst>
                <a:ext uri="{FF2B5EF4-FFF2-40B4-BE49-F238E27FC236}">
                  <a16:creationId xmlns:a16="http://schemas.microsoft.com/office/drawing/2014/main" id="{3312AC71-64A4-6369-633A-DE3B4787433B}"/>
                </a:ext>
              </a:extLst>
            </p:cNvPr>
            <p:cNvSpPr txBox="1">
              <a:spLocks noChangeArrowheads="1"/>
            </p:cNvSpPr>
            <p:nvPr/>
          </p:nvSpPr>
          <p:spPr bwMode="auto">
            <a:xfrm>
              <a:off x="5611499" y="5075877"/>
              <a:ext cx="27924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400"/>
                <a:t>*</a:t>
              </a:r>
            </a:p>
          </p:txBody>
        </p:sp>
        <p:sp>
          <p:nvSpPr>
            <p:cNvPr id="23627" name="TextBox 55">
              <a:extLst>
                <a:ext uri="{FF2B5EF4-FFF2-40B4-BE49-F238E27FC236}">
                  <a16:creationId xmlns:a16="http://schemas.microsoft.com/office/drawing/2014/main" id="{BB52BA38-92AE-D08F-AAF9-CAAB3FC0E91D}"/>
                </a:ext>
              </a:extLst>
            </p:cNvPr>
            <p:cNvSpPr txBox="1">
              <a:spLocks noChangeArrowheads="1"/>
            </p:cNvSpPr>
            <p:nvPr/>
          </p:nvSpPr>
          <p:spPr bwMode="auto">
            <a:xfrm>
              <a:off x="5792876" y="5100011"/>
              <a:ext cx="44435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Ezekiel</a:t>
              </a:r>
            </a:p>
          </p:txBody>
        </p:sp>
        <p:sp>
          <p:nvSpPr>
            <p:cNvPr id="23628" name="TextBox 56">
              <a:extLst>
                <a:ext uri="{FF2B5EF4-FFF2-40B4-BE49-F238E27FC236}">
                  <a16:creationId xmlns:a16="http://schemas.microsoft.com/office/drawing/2014/main" id="{20633FC1-5BD5-F7A5-F64B-9D5F1E296176}"/>
                </a:ext>
              </a:extLst>
            </p:cNvPr>
            <p:cNvSpPr txBox="1">
              <a:spLocks noChangeArrowheads="1"/>
            </p:cNvSpPr>
            <p:nvPr/>
          </p:nvSpPr>
          <p:spPr bwMode="auto">
            <a:xfrm>
              <a:off x="5677053" y="5255274"/>
              <a:ext cx="27924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400"/>
                <a:t>*</a:t>
              </a:r>
            </a:p>
          </p:txBody>
        </p:sp>
        <p:sp>
          <p:nvSpPr>
            <p:cNvPr id="23629" name="TextBox 57">
              <a:extLst>
                <a:ext uri="{FF2B5EF4-FFF2-40B4-BE49-F238E27FC236}">
                  <a16:creationId xmlns:a16="http://schemas.microsoft.com/office/drawing/2014/main" id="{AB32A9AE-5479-E890-E4C1-A8491C29A2E6}"/>
                </a:ext>
              </a:extLst>
            </p:cNvPr>
            <p:cNvSpPr txBox="1">
              <a:spLocks noChangeArrowheads="1"/>
            </p:cNvSpPr>
            <p:nvPr/>
          </p:nvSpPr>
          <p:spPr bwMode="auto">
            <a:xfrm>
              <a:off x="5802931" y="5258745"/>
              <a:ext cx="40908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Daniel</a:t>
              </a:r>
            </a:p>
          </p:txBody>
        </p:sp>
        <p:sp>
          <p:nvSpPr>
            <p:cNvPr id="23630" name="TextBox 58">
              <a:extLst>
                <a:ext uri="{FF2B5EF4-FFF2-40B4-BE49-F238E27FC236}">
                  <a16:creationId xmlns:a16="http://schemas.microsoft.com/office/drawing/2014/main" id="{5E290C00-34DD-74E0-E2EF-1A711B59561B}"/>
                </a:ext>
              </a:extLst>
            </p:cNvPr>
            <p:cNvSpPr txBox="1">
              <a:spLocks noChangeArrowheads="1"/>
            </p:cNvSpPr>
            <p:nvPr/>
          </p:nvSpPr>
          <p:spPr bwMode="auto">
            <a:xfrm>
              <a:off x="5755278" y="5464819"/>
              <a:ext cx="43152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Haggai</a:t>
              </a:r>
            </a:p>
          </p:txBody>
        </p:sp>
        <p:sp>
          <p:nvSpPr>
            <p:cNvPr id="23631" name="TextBox 59">
              <a:extLst>
                <a:ext uri="{FF2B5EF4-FFF2-40B4-BE49-F238E27FC236}">
                  <a16:creationId xmlns:a16="http://schemas.microsoft.com/office/drawing/2014/main" id="{93F7794C-F4F8-8DE3-CB42-FEEC9E3BD2F1}"/>
                </a:ext>
              </a:extLst>
            </p:cNvPr>
            <p:cNvSpPr txBox="1">
              <a:spLocks noChangeArrowheads="1"/>
            </p:cNvSpPr>
            <p:nvPr/>
          </p:nvSpPr>
          <p:spPr bwMode="auto">
            <a:xfrm>
              <a:off x="5741739" y="5598488"/>
              <a:ext cx="55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Zechariah</a:t>
              </a:r>
            </a:p>
          </p:txBody>
        </p:sp>
        <p:sp>
          <p:nvSpPr>
            <p:cNvPr id="23632" name="TextBox 60">
              <a:extLst>
                <a:ext uri="{FF2B5EF4-FFF2-40B4-BE49-F238E27FC236}">
                  <a16:creationId xmlns:a16="http://schemas.microsoft.com/office/drawing/2014/main" id="{B4C1B0A2-D6C0-2887-08B1-CB859C27368A}"/>
                </a:ext>
              </a:extLst>
            </p:cNvPr>
            <p:cNvSpPr txBox="1">
              <a:spLocks noChangeArrowheads="1"/>
            </p:cNvSpPr>
            <p:nvPr/>
          </p:nvSpPr>
          <p:spPr bwMode="auto">
            <a:xfrm>
              <a:off x="5735992" y="5720090"/>
              <a:ext cx="484428"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Malach</a:t>
              </a:r>
              <a:r>
                <a:rPr lang="en-US" altLang="en-US" sz="1100" b="1"/>
                <a:t>i</a:t>
              </a:r>
            </a:p>
          </p:txBody>
        </p:sp>
        <p:sp>
          <p:nvSpPr>
            <p:cNvPr id="23633" name="Rectangle 62">
              <a:extLst>
                <a:ext uri="{FF2B5EF4-FFF2-40B4-BE49-F238E27FC236}">
                  <a16:creationId xmlns:a16="http://schemas.microsoft.com/office/drawing/2014/main" id="{76B8F05F-23EE-6451-A12D-66CA15D2AA45}"/>
                </a:ext>
              </a:extLst>
            </p:cNvPr>
            <p:cNvSpPr>
              <a:spLocks noChangeArrowheads="1"/>
            </p:cNvSpPr>
            <p:nvPr/>
          </p:nvSpPr>
          <p:spPr bwMode="auto">
            <a:xfrm>
              <a:off x="5298961" y="4557706"/>
              <a:ext cx="66646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00" b="1">
                  <a:solidFill>
                    <a:srgbClr val="000000"/>
                  </a:solidFill>
                  <a:latin typeface="Helvetica" pitchFamily="2" charset="0"/>
                </a:rPr>
                <a:t>   Ngakai” kahai </a:t>
              </a:r>
            </a:p>
            <a:p>
              <a:pPr algn="l"/>
              <a:r>
                <a:rPr lang="en-US" altLang="en-US" sz="400" b="1">
                  <a:solidFill>
                    <a:srgbClr val="000000"/>
                  </a:solidFill>
                  <a:latin typeface="Helvetica" pitchFamily="2" charset="0"/>
                </a:rPr>
                <a:t>     wui thili  </a:t>
              </a:r>
            </a:p>
            <a:p>
              <a:pPr algn="l"/>
              <a:r>
                <a:rPr lang="en-US" altLang="en-US" sz="400" b="1">
                  <a:solidFill>
                    <a:srgbClr val="000000"/>
                  </a:solidFill>
                  <a:latin typeface="Helvetica" pitchFamily="2" charset="0"/>
                </a:rPr>
                <a:t>      zingkum 400</a:t>
              </a:r>
            </a:p>
            <a:p>
              <a:pPr algn="l"/>
              <a:r>
                <a:rPr lang="en-US" altLang="en-US" sz="400" b="1">
                  <a:solidFill>
                    <a:srgbClr val="000000"/>
                  </a:solidFill>
                  <a:latin typeface="Helvetica" pitchFamily="2" charset="0"/>
                </a:rPr>
                <a:t>        chiwui alungli</a:t>
              </a:r>
            </a:p>
            <a:p>
              <a:pPr algn="l"/>
              <a:r>
                <a:rPr lang="en-US" altLang="en-US" sz="400" b="1">
                  <a:solidFill>
                    <a:srgbClr val="000000"/>
                  </a:solidFill>
                  <a:latin typeface="Helvetica" pitchFamily="2" charset="0"/>
                </a:rPr>
                <a:t>          chili Maran           </a:t>
              </a:r>
            </a:p>
            <a:p>
              <a:pPr algn="l"/>
              <a:r>
                <a:rPr lang="en-US" altLang="en-US" sz="400" b="1">
                  <a:solidFill>
                    <a:srgbClr val="000000"/>
                  </a:solidFill>
                  <a:latin typeface="Helvetica" pitchFamily="2" charset="0"/>
                </a:rPr>
                <a:t>            lairibing hi </a:t>
              </a:r>
            </a:p>
            <a:p>
              <a:pPr algn="l"/>
              <a:r>
                <a:rPr lang="en-US" altLang="en-US" sz="400" b="1">
                  <a:solidFill>
                    <a:srgbClr val="000000"/>
                  </a:solidFill>
                  <a:latin typeface="Helvetica" pitchFamily="2" charset="0"/>
                </a:rPr>
                <a:t>              kakapina</a:t>
              </a:r>
              <a:endParaRPr lang="en-US" altLang="en-US" sz="400">
                <a:latin typeface="Helvetica" pitchFamily="2" charset="0"/>
              </a:endParaRPr>
            </a:p>
          </p:txBody>
        </p:sp>
        <p:sp>
          <p:nvSpPr>
            <p:cNvPr id="23634" name="TextBox 63">
              <a:extLst>
                <a:ext uri="{FF2B5EF4-FFF2-40B4-BE49-F238E27FC236}">
                  <a16:creationId xmlns:a16="http://schemas.microsoft.com/office/drawing/2014/main" id="{5CFC5609-3B1D-14EC-B0DD-C821D1E75E43}"/>
                </a:ext>
              </a:extLst>
            </p:cNvPr>
            <p:cNvSpPr txBox="1">
              <a:spLocks noChangeArrowheads="1"/>
            </p:cNvSpPr>
            <p:nvPr/>
          </p:nvSpPr>
          <p:spPr bwMode="auto">
            <a:xfrm>
              <a:off x="3842937" y="5355284"/>
              <a:ext cx="64312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VARIKAHAI</a:t>
              </a:r>
            </a:p>
          </p:txBody>
        </p:sp>
        <p:sp>
          <p:nvSpPr>
            <p:cNvPr id="23635" name="TextBox 64">
              <a:extLst>
                <a:ext uri="{FF2B5EF4-FFF2-40B4-BE49-F238E27FC236}">
                  <a16:creationId xmlns:a16="http://schemas.microsoft.com/office/drawing/2014/main" id="{480BDE24-881D-BA9F-732B-B6F800DE6B78}"/>
                </a:ext>
              </a:extLst>
            </p:cNvPr>
            <p:cNvSpPr txBox="1">
              <a:spLocks noChangeArrowheads="1"/>
            </p:cNvSpPr>
            <p:nvPr/>
          </p:nvSpPr>
          <p:spPr bwMode="auto">
            <a:xfrm>
              <a:off x="3887455" y="1041650"/>
              <a:ext cx="322583" cy="176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rPr>
                <a:t>O 7 V J</a:t>
              </a:r>
            </a:p>
          </p:txBody>
        </p:sp>
        <p:sp>
          <p:nvSpPr>
            <p:cNvPr id="23636" name="TextBox 65">
              <a:extLst>
                <a:ext uri="{FF2B5EF4-FFF2-40B4-BE49-F238E27FC236}">
                  <a16:creationId xmlns:a16="http://schemas.microsoft.com/office/drawing/2014/main" id="{14833947-33F2-27FF-B607-977A0225E41C}"/>
                </a:ext>
              </a:extLst>
            </p:cNvPr>
            <p:cNvSpPr txBox="1">
              <a:spLocks noChangeArrowheads="1"/>
            </p:cNvSpPr>
            <p:nvPr/>
          </p:nvSpPr>
          <p:spPr bwMode="auto">
            <a:xfrm>
              <a:off x="3430644" y="1624599"/>
              <a:ext cx="301686"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b="1">
                  <a:latin typeface="Arial Black" panose="020B0604020202020204" pitchFamily="34" charset="0"/>
                </a:rPr>
                <a:t>O</a:t>
              </a:r>
            </a:p>
          </p:txBody>
        </p:sp>
        <p:sp>
          <p:nvSpPr>
            <p:cNvPr id="23637" name="TextBox 66">
              <a:extLst>
                <a:ext uri="{FF2B5EF4-FFF2-40B4-BE49-F238E27FC236}">
                  <a16:creationId xmlns:a16="http://schemas.microsoft.com/office/drawing/2014/main" id="{F64C8002-9826-DE36-6E3C-82F2F2B29D0D}"/>
                </a:ext>
              </a:extLst>
            </p:cNvPr>
            <p:cNvSpPr txBox="1">
              <a:spLocks noChangeArrowheads="1"/>
            </p:cNvSpPr>
            <p:nvPr/>
          </p:nvSpPr>
          <p:spPr bwMode="auto">
            <a:xfrm>
              <a:off x="3652883" y="5270812"/>
              <a:ext cx="113707" cy="176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rPr>
                <a:t>v</a:t>
              </a:r>
            </a:p>
          </p:txBody>
        </p:sp>
        <p:sp>
          <p:nvSpPr>
            <p:cNvPr id="23638" name="TextBox 67">
              <a:extLst>
                <a:ext uri="{FF2B5EF4-FFF2-40B4-BE49-F238E27FC236}">
                  <a16:creationId xmlns:a16="http://schemas.microsoft.com/office/drawing/2014/main" id="{B27347C8-F79B-21DF-9657-9DA0D323BE70}"/>
                </a:ext>
              </a:extLst>
            </p:cNvPr>
            <p:cNvSpPr txBox="1">
              <a:spLocks noChangeArrowheads="1"/>
            </p:cNvSpPr>
            <p:nvPr/>
          </p:nvSpPr>
          <p:spPr bwMode="auto">
            <a:xfrm>
              <a:off x="3641216" y="5586421"/>
              <a:ext cx="116971" cy="176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rPr>
                <a:t>J</a:t>
              </a:r>
            </a:p>
          </p:txBody>
        </p:sp>
        <p:sp>
          <p:nvSpPr>
            <p:cNvPr id="23639" name="TextBox 68">
              <a:extLst>
                <a:ext uri="{FF2B5EF4-FFF2-40B4-BE49-F238E27FC236}">
                  <a16:creationId xmlns:a16="http://schemas.microsoft.com/office/drawing/2014/main" id="{D4E1D026-F1CC-C986-9CDA-D4AA4A06C8BD}"/>
                </a:ext>
              </a:extLst>
            </p:cNvPr>
            <p:cNvSpPr txBox="1">
              <a:spLocks noChangeArrowheads="1"/>
            </p:cNvSpPr>
            <p:nvPr/>
          </p:nvSpPr>
          <p:spPr bwMode="auto">
            <a:xfrm rot="-5400000">
              <a:off x="3152833" y="2448865"/>
              <a:ext cx="997389"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a:latin typeface="Arial Black" panose="020B0604020202020204" pitchFamily="34" charset="0"/>
                </a:rPr>
                <a:t>MIKUMO 4</a:t>
              </a:r>
            </a:p>
          </p:txBody>
        </p:sp>
        <p:sp>
          <p:nvSpPr>
            <p:cNvPr id="23640" name="TextBox 69">
              <a:extLst>
                <a:ext uri="{FF2B5EF4-FFF2-40B4-BE49-F238E27FC236}">
                  <a16:creationId xmlns:a16="http://schemas.microsoft.com/office/drawing/2014/main" id="{3019CC82-6274-5DC3-E52C-E1F3DF47C8F8}"/>
                </a:ext>
              </a:extLst>
            </p:cNvPr>
            <p:cNvSpPr txBox="1">
              <a:spLocks noChangeArrowheads="1"/>
            </p:cNvSpPr>
            <p:nvPr/>
          </p:nvSpPr>
          <p:spPr bwMode="auto">
            <a:xfrm rot="-5400000">
              <a:off x="3093196" y="4162246"/>
              <a:ext cx="1075936"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a:latin typeface="Arial Black" panose="020B0604020202020204" pitchFamily="34" charset="0"/>
                </a:rPr>
                <a:t>MISHANG 3</a:t>
              </a:r>
            </a:p>
          </p:txBody>
        </p:sp>
        <p:sp>
          <p:nvSpPr>
            <p:cNvPr id="23641" name="TextBox 70">
              <a:extLst>
                <a:ext uri="{FF2B5EF4-FFF2-40B4-BE49-F238E27FC236}">
                  <a16:creationId xmlns:a16="http://schemas.microsoft.com/office/drawing/2014/main" id="{80E48C01-034F-FF9E-0B15-56E6F42534FC}"/>
                </a:ext>
              </a:extLst>
            </p:cNvPr>
            <p:cNvSpPr txBox="1">
              <a:spLocks noChangeArrowheads="1"/>
            </p:cNvSpPr>
            <p:nvPr/>
          </p:nvSpPr>
          <p:spPr bwMode="auto">
            <a:xfrm>
              <a:off x="6408821" y="3035916"/>
              <a:ext cx="8739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800" b="1"/>
                <a:t>Mar</a:t>
              </a:r>
              <a:r>
                <a:rPr lang="en-US" altLang="en-US" sz="800" b="1">
                  <a:cs typeface="Arial" panose="020B0604020202020204" pitchFamily="34" charset="0"/>
                </a:rPr>
                <a:t>ā</a:t>
              </a:r>
              <a:r>
                <a:rPr lang="en-US" altLang="en-US" sz="800" b="1"/>
                <a:t>nbingwui</a:t>
              </a:r>
            </a:p>
            <a:p>
              <a:r>
                <a:rPr lang="en-US" altLang="en-US" sz="800" b="1"/>
                <a:t>nganong kahai</a:t>
              </a:r>
            </a:p>
            <a:p>
              <a:r>
                <a:rPr lang="en-US" altLang="en-US" sz="800" b="1"/>
                <a:t>khal</a:t>
              </a:r>
              <a:r>
                <a:rPr lang="en-US" altLang="en-US" sz="800" b="1">
                  <a:cs typeface="Arial" panose="020B0604020202020204" pitchFamily="34" charset="0"/>
                </a:rPr>
                <a:t>ā</a:t>
              </a:r>
              <a:r>
                <a:rPr lang="en-US" altLang="en-US" sz="800" b="1"/>
                <a:t> kakhui:</a:t>
              </a:r>
            </a:p>
          </p:txBody>
        </p:sp>
        <p:sp>
          <p:nvSpPr>
            <p:cNvPr id="23642" name="TextBox 71">
              <a:extLst>
                <a:ext uri="{FF2B5EF4-FFF2-40B4-BE49-F238E27FC236}">
                  <a16:creationId xmlns:a16="http://schemas.microsoft.com/office/drawing/2014/main" id="{471D0767-02D7-8094-34A8-9D325B1A815A}"/>
                </a:ext>
              </a:extLst>
            </p:cNvPr>
            <p:cNvSpPr txBox="1">
              <a:spLocks noChangeArrowheads="1"/>
            </p:cNvSpPr>
            <p:nvPr/>
          </p:nvSpPr>
          <p:spPr bwMode="auto">
            <a:xfrm>
              <a:off x="6499225" y="4467225"/>
              <a:ext cx="47625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Jesuna</a:t>
              </a:r>
            </a:p>
          </p:txBody>
        </p:sp>
        <p:sp>
          <p:nvSpPr>
            <p:cNvPr id="23643" name="TextBox 72">
              <a:extLst>
                <a:ext uri="{FF2B5EF4-FFF2-40B4-BE49-F238E27FC236}">
                  <a16:creationId xmlns:a16="http://schemas.microsoft.com/office/drawing/2014/main" id="{246FB582-CE15-14AD-01D0-A6CD81A2EE1D}"/>
                </a:ext>
              </a:extLst>
            </p:cNvPr>
            <p:cNvSpPr txBox="1">
              <a:spLocks noChangeArrowheads="1"/>
            </p:cNvSpPr>
            <p:nvPr/>
          </p:nvSpPr>
          <p:spPr bwMode="auto">
            <a:xfrm>
              <a:off x="6503988" y="4591050"/>
              <a:ext cx="528637"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Leishida</a:t>
              </a:r>
            </a:p>
          </p:txBody>
        </p:sp>
        <p:sp>
          <p:nvSpPr>
            <p:cNvPr id="23644" name="TextBox 73">
              <a:extLst>
                <a:ext uri="{FF2B5EF4-FFF2-40B4-BE49-F238E27FC236}">
                  <a16:creationId xmlns:a16="http://schemas.microsoft.com/office/drawing/2014/main" id="{5714EC9C-C508-02FA-B71A-315E76619F29}"/>
                </a:ext>
              </a:extLst>
            </p:cNvPr>
            <p:cNvSpPr txBox="1">
              <a:spLocks noChangeArrowheads="1"/>
            </p:cNvSpPr>
            <p:nvPr/>
          </p:nvSpPr>
          <p:spPr bwMode="auto">
            <a:xfrm>
              <a:off x="6518275" y="4686300"/>
              <a:ext cx="71437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Hodaleilakha</a:t>
              </a:r>
            </a:p>
          </p:txBody>
        </p:sp>
        <p:sp>
          <p:nvSpPr>
            <p:cNvPr id="23645" name="TextBox 75">
              <a:extLst>
                <a:ext uri="{FF2B5EF4-FFF2-40B4-BE49-F238E27FC236}">
                  <a16:creationId xmlns:a16="http://schemas.microsoft.com/office/drawing/2014/main" id="{AF5514A4-F115-7E6C-4790-C932006C9FAA}"/>
                </a:ext>
              </a:extLst>
            </p:cNvPr>
            <p:cNvSpPr txBox="1">
              <a:spLocks noChangeArrowheads="1"/>
            </p:cNvSpPr>
            <p:nvPr/>
          </p:nvSpPr>
          <p:spPr bwMode="auto">
            <a:xfrm>
              <a:off x="6496050" y="4933950"/>
              <a:ext cx="5461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Zatunglu</a:t>
              </a:r>
            </a:p>
          </p:txBody>
        </p:sp>
        <p:sp>
          <p:nvSpPr>
            <p:cNvPr id="23646" name="TextBox 76">
              <a:extLst>
                <a:ext uri="{FF2B5EF4-FFF2-40B4-BE49-F238E27FC236}">
                  <a16:creationId xmlns:a16="http://schemas.microsoft.com/office/drawing/2014/main" id="{7FED5B8E-9B95-A350-6C10-03426B8DF83B}"/>
                </a:ext>
              </a:extLst>
            </p:cNvPr>
            <p:cNvSpPr txBox="1">
              <a:spLocks noChangeArrowheads="1"/>
            </p:cNvSpPr>
            <p:nvPr/>
          </p:nvSpPr>
          <p:spPr bwMode="auto">
            <a:xfrm>
              <a:off x="6500813" y="3486150"/>
              <a:ext cx="712787"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Agatongarali</a:t>
              </a:r>
            </a:p>
          </p:txBody>
        </p:sp>
        <p:sp>
          <p:nvSpPr>
            <p:cNvPr id="23647" name="TextBox 77">
              <a:extLst>
                <a:ext uri="{FF2B5EF4-FFF2-40B4-BE49-F238E27FC236}">
                  <a16:creationId xmlns:a16="http://schemas.microsoft.com/office/drawing/2014/main" id="{66CA3156-5CC4-A63F-9BCD-FDE8C23288CD}"/>
                </a:ext>
              </a:extLst>
            </p:cNvPr>
            <p:cNvSpPr txBox="1">
              <a:spLocks noChangeArrowheads="1"/>
            </p:cNvSpPr>
            <p:nvPr/>
          </p:nvSpPr>
          <p:spPr bwMode="auto">
            <a:xfrm>
              <a:off x="6483350" y="3619500"/>
              <a:ext cx="5207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Huimida</a:t>
              </a:r>
            </a:p>
          </p:txBody>
        </p:sp>
        <p:sp>
          <p:nvSpPr>
            <p:cNvPr id="23648" name="TextBox 78">
              <a:extLst>
                <a:ext uri="{FF2B5EF4-FFF2-40B4-BE49-F238E27FC236}">
                  <a16:creationId xmlns:a16="http://schemas.microsoft.com/office/drawing/2014/main" id="{7164DA5B-D4D8-C345-95B1-108E6BDF0943}"/>
                </a:ext>
              </a:extLst>
            </p:cNvPr>
            <p:cNvSpPr txBox="1">
              <a:spLocks noChangeArrowheads="1"/>
            </p:cNvSpPr>
            <p:nvPr/>
          </p:nvSpPr>
          <p:spPr bwMode="auto">
            <a:xfrm>
              <a:off x="6483350" y="3724275"/>
              <a:ext cx="62547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Jamitheilu</a:t>
              </a:r>
            </a:p>
          </p:txBody>
        </p:sp>
        <p:sp>
          <p:nvSpPr>
            <p:cNvPr id="23649" name="TextBox 79">
              <a:extLst>
                <a:ext uri="{FF2B5EF4-FFF2-40B4-BE49-F238E27FC236}">
                  <a16:creationId xmlns:a16="http://schemas.microsoft.com/office/drawing/2014/main" id="{8A391594-8EE5-2BDB-9ADF-6799C725799A}"/>
                </a:ext>
              </a:extLst>
            </p:cNvPr>
            <p:cNvSpPr txBox="1">
              <a:spLocks noChangeArrowheads="1"/>
            </p:cNvSpPr>
            <p:nvPr/>
          </p:nvSpPr>
          <p:spPr bwMode="auto">
            <a:xfrm>
              <a:off x="6496050" y="3952875"/>
              <a:ext cx="32702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Ina</a:t>
              </a:r>
            </a:p>
          </p:txBody>
        </p:sp>
        <p:sp>
          <p:nvSpPr>
            <p:cNvPr id="23650" name="TextBox 80">
              <a:extLst>
                <a:ext uri="{FF2B5EF4-FFF2-40B4-BE49-F238E27FC236}">
                  <a16:creationId xmlns:a16="http://schemas.microsoft.com/office/drawing/2014/main" id="{E1825B49-8E20-BE86-4115-34446B7569F4}"/>
                </a:ext>
              </a:extLst>
            </p:cNvPr>
            <p:cNvSpPr txBox="1">
              <a:spLocks noChangeArrowheads="1"/>
            </p:cNvSpPr>
            <p:nvPr/>
          </p:nvSpPr>
          <p:spPr bwMode="auto">
            <a:xfrm>
              <a:off x="6477000" y="4067175"/>
              <a:ext cx="4318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Jesuli</a:t>
              </a:r>
            </a:p>
          </p:txBody>
        </p:sp>
        <p:sp>
          <p:nvSpPr>
            <p:cNvPr id="23651" name="TextBox 81">
              <a:extLst>
                <a:ext uri="{FF2B5EF4-FFF2-40B4-BE49-F238E27FC236}">
                  <a16:creationId xmlns:a16="http://schemas.microsoft.com/office/drawing/2014/main" id="{575CCF33-B37A-96D3-40CF-1A0A00AA8732}"/>
                </a:ext>
              </a:extLst>
            </p:cNvPr>
            <p:cNvSpPr txBox="1">
              <a:spLocks noChangeArrowheads="1"/>
            </p:cNvSpPr>
            <p:nvPr/>
          </p:nvSpPr>
          <p:spPr bwMode="auto">
            <a:xfrm>
              <a:off x="6489700" y="4181475"/>
              <a:ext cx="7620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Mahorhailakla</a:t>
              </a:r>
            </a:p>
          </p:txBody>
        </p:sp>
        <p:sp>
          <p:nvSpPr>
            <p:cNvPr id="23652" name="TextBox 82">
              <a:extLst>
                <a:ext uri="{FF2B5EF4-FFF2-40B4-BE49-F238E27FC236}">
                  <a16:creationId xmlns:a16="http://schemas.microsoft.com/office/drawing/2014/main" id="{07280943-57B8-B6DB-674B-A208BB1BD2B9}"/>
                </a:ext>
              </a:extLst>
            </p:cNvPr>
            <p:cNvSpPr txBox="1">
              <a:spLocks noChangeArrowheads="1"/>
            </p:cNvSpPr>
            <p:nvPr/>
          </p:nvSpPr>
          <p:spPr bwMode="auto">
            <a:xfrm>
              <a:off x="6473825" y="4286250"/>
              <a:ext cx="5588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Okthuira</a:t>
              </a:r>
            </a:p>
          </p:txBody>
        </p:sp>
        <p:sp>
          <p:nvSpPr>
            <p:cNvPr id="23653" name="TextBox 83">
              <a:extLst>
                <a:ext uri="{FF2B5EF4-FFF2-40B4-BE49-F238E27FC236}">
                  <a16:creationId xmlns:a16="http://schemas.microsoft.com/office/drawing/2014/main" id="{AE63F0E0-1D13-8DE6-A396-4477CC243A77}"/>
                </a:ext>
              </a:extLst>
            </p:cNvPr>
            <p:cNvSpPr txBox="1">
              <a:spLocks noChangeArrowheads="1"/>
            </p:cNvSpPr>
            <p:nvPr/>
          </p:nvSpPr>
          <p:spPr bwMode="auto">
            <a:xfrm>
              <a:off x="6511925" y="5143500"/>
              <a:ext cx="51117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Eikhoiki</a:t>
              </a:r>
            </a:p>
          </p:txBody>
        </p:sp>
        <p:sp>
          <p:nvSpPr>
            <p:cNvPr id="23654" name="TextBox 84">
              <a:extLst>
                <a:ext uri="{FF2B5EF4-FFF2-40B4-BE49-F238E27FC236}">
                  <a16:creationId xmlns:a16="http://schemas.microsoft.com/office/drawing/2014/main" id="{FB67310E-9026-7091-1151-05E08DC9CD65}"/>
                </a:ext>
              </a:extLst>
            </p:cNvPr>
            <p:cNvSpPr txBox="1">
              <a:spLocks noChangeArrowheads="1"/>
            </p:cNvSpPr>
            <p:nvPr/>
          </p:nvSpPr>
          <p:spPr bwMode="auto">
            <a:xfrm>
              <a:off x="6497638" y="5286375"/>
              <a:ext cx="506412"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Dharma</a:t>
              </a:r>
            </a:p>
          </p:txBody>
        </p:sp>
        <p:sp>
          <p:nvSpPr>
            <p:cNvPr id="23655" name="TextBox 85">
              <a:extLst>
                <a:ext uri="{FF2B5EF4-FFF2-40B4-BE49-F238E27FC236}">
                  <a16:creationId xmlns:a16="http://schemas.microsoft.com/office/drawing/2014/main" id="{0D64C30E-1EC2-4DA5-4847-2CFD3B4AEDD2}"/>
                </a:ext>
              </a:extLst>
            </p:cNvPr>
            <p:cNvSpPr txBox="1">
              <a:spLocks noChangeArrowheads="1"/>
            </p:cNvSpPr>
            <p:nvPr/>
          </p:nvSpPr>
          <p:spPr bwMode="auto">
            <a:xfrm>
              <a:off x="6489700" y="5495925"/>
              <a:ext cx="8763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Hangkhamachinli</a:t>
              </a:r>
            </a:p>
          </p:txBody>
        </p:sp>
        <p:sp>
          <p:nvSpPr>
            <p:cNvPr id="23656" name="TextBox 86">
              <a:extLst>
                <a:ext uri="{FF2B5EF4-FFF2-40B4-BE49-F238E27FC236}">
                  <a16:creationId xmlns:a16="http://schemas.microsoft.com/office/drawing/2014/main" id="{CC6E535C-02AB-405B-C108-B87578572498}"/>
                </a:ext>
              </a:extLst>
            </p:cNvPr>
            <p:cNvSpPr txBox="1">
              <a:spLocks noChangeArrowheads="1"/>
            </p:cNvSpPr>
            <p:nvPr/>
          </p:nvSpPr>
          <p:spPr bwMode="auto">
            <a:xfrm>
              <a:off x="6500813" y="5610225"/>
              <a:ext cx="560387"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Zakshida</a:t>
              </a:r>
            </a:p>
          </p:txBody>
        </p:sp>
        <p:sp>
          <p:nvSpPr>
            <p:cNvPr id="23657" name="TextBox 87">
              <a:extLst>
                <a:ext uri="{FF2B5EF4-FFF2-40B4-BE49-F238E27FC236}">
                  <a16:creationId xmlns:a16="http://schemas.microsoft.com/office/drawing/2014/main" id="{AD242C4F-F125-3EB3-CCEC-CDC283A0FD7D}"/>
                </a:ext>
              </a:extLst>
            </p:cNvPr>
            <p:cNvSpPr txBox="1">
              <a:spLocks noChangeArrowheads="1"/>
            </p:cNvSpPr>
            <p:nvPr/>
          </p:nvSpPr>
          <p:spPr bwMode="auto">
            <a:xfrm>
              <a:off x="6513513" y="5734050"/>
              <a:ext cx="747712"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Makhuihai alu</a:t>
              </a:r>
            </a:p>
          </p:txBody>
        </p:sp>
      </p:grpSp>
      <p:sp>
        <p:nvSpPr>
          <p:cNvPr id="1030170" name="Line 26">
            <a:extLst>
              <a:ext uri="{FF2B5EF4-FFF2-40B4-BE49-F238E27FC236}">
                <a16:creationId xmlns:a16="http://schemas.microsoft.com/office/drawing/2014/main" id="{821E5911-F088-7393-36F0-71C8AD341A2F}"/>
              </a:ext>
            </a:extLst>
          </p:cNvPr>
          <p:cNvSpPr>
            <a:spLocks noChangeShapeType="1"/>
          </p:cNvSpPr>
          <p:nvPr/>
        </p:nvSpPr>
        <p:spPr bwMode="auto">
          <a:xfrm>
            <a:off x="1879600" y="1981200"/>
            <a:ext cx="2489200" cy="0"/>
          </a:xfrm>
          <a:prstGeom prst="line">
            <a:avLst/>
          </a:prstGeom>
          <a:noFill/>
          <a:ln w="76200">
            <a:solidFill>
              <a:schemeClr val="hlink"/>
            </a:solidFill>
            <a:round/>
            <a:headEnd type="triangle" w="med" len="med"/>
            <a:tailEnd/>
          </a:ln>
          <a:effectLst>
            <a:outerShdw blurRad="63500" dist="7184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030171" name="Line 27">
            <a:extLst>
              <a:ext uri="{FF2B5EF4-FFF2-40B4-BE49-F238E27FC236}">
                <a16:creationId xmlns:a16="http://schemas.microsoft.com/office/drawing/2014/main" id="{561FF009-D3BB-A2D8-8B49-E4D70F9B815E}"/>
              </a:ext>
            </a:extLst>
          </p:cNvPr>
          <p:cNvSpPr>
            <a:spLocks noChangeShapeType="1"/>
          </p:cNvSpPr>
          <p:nvPr/>
        </p:nvSpPr>
        <p:spPr bwMode="auto">
          <a:xfrm>
            <a:off x="1760538" y="2794000"/>
            <a:ext cx="2489200" cy="0"/>
          </a:xfrm>
          <a:prstGeom prst="line">
            <a:avLst/>
          </a:prstGeom>
          <a:noFill/>
          <a:ln w="76200">
            <a:solidFill>
              <a:schemeClr val="hlink"/>
            </a:solidFill>
            <a:round/>
            <a:headEnd type="triangle" w="med" len="med"/>
            <a:tailEnd/>
          </a:ln>
          <a:effectLst>
            <a:outerShdw blurRad="63500" dist="7184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030172" name="Line 28">
            <a:extLst>
              <a:ext uri="{FF2B5EF4-FFF2-40B4-BE49-F238E27FC236}">
                <a16:creationId xmlns:a16="http://schemas.microsoft.com/office/drawing/2014/main" id="{82F1C62E-8C32-D067-056E-096C4B9539A9}"/>
              </a:ext>
            </a:extLst>
          </p:cNvPr>
          <p:cNvSpPr>
            <a:spLocks noChangeShapeType="1"/>
          </p:cNvSpPr>
          <p:nvPr/>
        </p:nvSpPr>
        <p:spPr bwMode="auto">
          <a:xfrm>
            <a:off x="2151063" y="3487738"/>
            <a:ext cx="2489200" cy="0"/>
          </a:xfrm>
          <a:prstGeom prst="line">
            <a:avLst/>
          </a:prstGeom>
          <a:noFill/>
          <a:ln w="76200">
            <a:solidFill>
              <a:schemeClr val="hlink"/>
            </a:solidFill>
            <a:round/>
            <a:headEnd type="triangle" w="med" len="med"/>
            <a:tailEnd/>
          </a:ln>
          <a:effectLst>
            <a:outerShdw blurRad="63500" dist="7184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030173" name="Line 29">
            <a:extLst>
              <a:ext uri="{FF2B5EF4-FFF2-40B4-BE49-F238E27FC236}">
                <a16:creationId xmlns:a16="http://schemas.microsoft.com/office/drawing/2014/main" id="{FE2D813B-8E0A-42F2-B537-10DDBD7007AD}"/>
              </a:ext>
            </a:extLst>
          </p:cNvPr>
          <p:cNvSpPr>
            <a:spLocks noChangeShapeType="1"/>
          </p:cNvSpPr>
          <p:nvPr/>
        </p:nvSpPr>
        <p:spPr bwMode="auto">
          <a:xfrm>
            <a:off x="1795463" y="4316413"/>
            <a:ext cx="2489200" cy="0"/>
          </a:xfrm>
          <a:prstGeom prst="line">
            <a:avLst/>
          </a:prstGeom>
          <a:noFill/>
          <a:ln w="76200">
            <a:solidFill>
              <a:schemeClr val="hlink"/>
            </a:solidFill>
            <a:round/>
            <a:headEnd type="triangle" w="med" len="med"/>
            <a:tailEnd/>
          </a:ln>
          <a:effectLst>
            <a:outerShdw blurRad="63500" dist="7184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030175" name="Line 31">
            <a:extLst>
              <a:ext uri="{FF2B5EF4-FFF2-40B4-BE49-F238E27FC236}">
                <a16:creationId xmlns:a16="http://schemas.microsoft.com/office/drawing/2014/main" id="{D4D4EAAE-582E-F137-6C5F-E566849940B5}"/>
              </a:ext>
            </a:extLst>
          </p:cNvPr>
          <p:cNvSpPr>
            <a:spLocks noChangeShapeType="1"/>
          </p:cNvSpPr>
          <p:nvPr/>
        </p:nvSpPr>
        <p:spPr bwMode="auto">
          <a:xfrm>
            <a:off x="2135188" y="5994400"/>
            <a:ext cx="2489200" cy="0"/>
          </a:xfrm>
          <a:prstGeom prst="line">
            <a:avLst/>
          </a:prstGeom>
          <a:noFill/>
          <a:ln w="76200">
            <a:solidFill>
              <a:schemeClr val="hlink"/>
            </a:solidFill>
            <a:round/>
            <a:headEnd type="triangle" w="med" len="med"/>
            <a:tailEnd/>
          </a:ln>
          <a:effectLst>
            <a:outerShdw blurRad="63500" dist="7184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23571" name="TextBox 106">
            <a:extLst>
              <a:ext uri="{FF2B5EF4-FFF2-40B4-BE49-F238E27FC236}">
                <a16:creationId xmlns:a16="http://schemas.microsoft.com/office/drawing/2014/main" id="{DA0F155D-8A61-396A-8052-B8ADF4EC055B}"/>
              </a:ext>
            </a:extLst>
          </p:cNvPr>
          <p:cNvSpPr txBox="1">
            <a:spLocks noChangeArrowheads="1"/>
          </p:cNvSpPr>
          <p:nvPr/>
        </p:nvSpPr>
        <p:spPr bwMode="auto">
          <a:xfrm>
            <a:off x="4286250" y="5130800"/>
            <a:ext cx="55880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800"/>
              <a:t>Nathum</a:t>
            </a:r>
          </a:p>
        </p:txBody>
      </p:sp>
      <p:sp>
        <p:nvSpPr>
          <p:cNvPr id="1030174" name="Line 30">
            <a:extLst>
              <a:ext uri="{FF2B5EF4-FFF2-40B4-BE49-F238E27FC236}">
                <a16:creationId xmlns:a16="http://schemas.microsoft.com/office/drawing/2014/main" id="{09BABFAD-5E98-FC67-76C5-238A0077EE54}"/>
              </a:ext>
            </a:extLst>
          </p:cNvPr>
          <p:cNvSpPr>
            <a:spLocks noChangeShapeType="1"/>
          </p:cNvSpPr>
          <p:nvPr/>
        </p:nvSpPr>
        <p:spPr bwMode="auto">
          <a:xfrm>
            <a:off x="1931988" y="5232400"/>
            <a:ext cx="2489200" cy="0"/>
          </a:xfrm>
          <a:prstGeom prst="line">
            <a:avLst/>
          </a:prstGeom>
          <a:noFill/>
          <a:ln w="76200">
            <a:solidFill>
              <a:schemeClr val="hlink"/>
            </a:solidFill>
            <a:round/>
            <a:headEnd type="triangle" w="med" len="med"/>
            <a:tailEnd/>
          </a:ln>
          <a:effectLst>
            <a:outerShdw blurRad="63500" dist="7184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childTnLst>
                          </p:cTn>
                        </p:par>
                        <p:par>
                          <p:cTn id="8" fill="hold" nodeType="afterGroup">
                            <p:stCondLst>
                              <p:cond delay="1000"/>
                            </p:stCondLst>
                            <p:childTnLst>
                              <p:par>
                                <p:cTn id="9" presetID="22" presetClass="entr" presetSubtype="2" fill="hold" nodeType="afterEffect">
                                  <p:stCondLst>
                                    <p:cond delay="500"/>
                                  </p:stCondLst>
                                  <p:childTnLst>
                                    <p:set>
                                      <p:cBhvr>
                                        <p:cTn id="10" dur="1" fill="hold">
                                          <p:stCondLst>
                                            <p:cond delay="0"/>
                                          </p:stCondLst>
                                        </p:cTn>
                                        <p:tgtEl>
                                          <p:spTgt spid="1030170"/>
                                        </p:tgtEl>
                                        <p:attrNameLst>
                                          <p:attrName>style.visibility</p:attrName>
                                        </p:attrNameLst>
                                      </p:cBhvr>
                                      <p:to>
                                        <p:strVal val="visible"/>
                                      </p:to>
                                    </p:set>
                                    <p:animEffect transition="in" filter="wipe(right)">
                                      <p:cBhvr>
                                        <p:cTn id="11" dur="500"/>
                                        <p:tgtEl>
                                          <p:spTgt spid="1030170"/>
                                        </p:tgtEl>
                                      </p:cBhvr>
                                    </p:animEffect>
                                  </p:childTnLst>
                                </p:cTn>
                              </p:par>
                            </p:childTnLst>
                          </p:cTn>
                        </p:par>
                        <p:par>
                          <p:cTn id="12" fill="hold" nodeType="afterGroup">
                            <p:stCondLst>
                              <p:cond delay="2000"/>
                            </p:stCondLst>
                            <p:childTnLst>
                              <p:par>
                                <p:cTn id="13" presetID="22" presetClass="entr" presetSubtype="2" fill="hold" nodeType="afterEffect">
                                  <p:stCondLst>
                                    <p:cond delay="500"/>
                                  </p:stCondLst>
                                  <p:childTnLst>
                                    <p:set>
                                      <p:cBhvr>
                                        <p:cTn id="14" dur="1" fill="hold">
                                          <p:stCondLst>
                                            <p:cond delay="0"/>
                                          </p:stCondLst>
                                        </p:cTn>
                                        <p:tgtEl>
                                          <p:spTgt spid="1030171"/>
                                        </p:tgtEl>
                                        <p:attrNameLst>
                                          <p:attrName>style.visibility</p:attrName>
                                        </p:attrNameLst>
                                      </p:cBhvr>
                                      <p:to>
                                        <p:strVal val="visible"/>
                                      </p:to>
                                    </p:set>
                                    <p:animEffect transition="in" filter="wipe(right)">
                                      <p:cBhvr>
                                        <p:cTn id="15" dur="500"/>
                                        <p:tgtEl>
                                          <p:spTgt spid="1030171"/>
                                        </p:tgtEl>
                                      </p:cBhvr>
                                    </p:animEffect>
                                  </p:childTnLst>
                                </p:cTn>
                              </p:par>
                            </p:childTnLst>
                          </p:cTn>
                        </p:par>
                        <p:par>
                          <p:cTn id="16" fill="hold" nodeType="afterGroup">
                            <p:stCondLst>
                              <p:cond delay="3000"/>
                            </p:stCondLst>
                            <p:childTnLst>
                              <p:par>
                                <p:cTn id="17" presetID="22" presetClass="entr" presetSubtype="2" fill="hold" nodeType="afterEffect">
                                  <p:stCondLst>
                                    <p:cond delay="500"/>
                                  </p:stCondLst>
                                  <p:childTnLst>
                                    <p:set>
                                      <p:cBhvr>
                                        <p:cTn id="18" dur="1" fill="hold">
                                          <p:stCondLst>
                                            <p:cond delay="0"/>
                                          </p:stCondLst>
                                        </p:cTn>
                                        <p:tgtEl>
                                          <p:spTgt spid="1030172"/>
                                        </p:tgtEl>
                                        <p:attrNameLst>
                                          <p:attrName>style.visibility</p:attrName>
                                        </p:attrNameLst>
                                      </p:cBhvr>
                                      <p:to>
                                        <p:strVal val="visible"/>
                                      </p:to>
                                    </p:set>
                                    <p:animEffect transition="in" filter="wipe(right)">
                                      <p:cBhvr>
                                        <p:cTn id="19" dur="500"/>
                                        <p:tgtEl>
                                          <p:spTgt spid="1030172"/>
                                        </p:tgtEl>
                                      </p:cBhvr>
                                    </p:animEffect>
                                  </p:childTnLst>
                                </p:cTn>
                              </p:par>
                            </p:childTnLst>
                          </p:cTn>
                        </p:par>
                        <p:par>
                          <p:cTn id="20" fill="hold" nodeType="afterGroup">
                            <p:stCondLst>
                              <p:cond delay="4000"/>
                            </p:stCondLst>
                            <p:childTnLst>
                              <p:par>
                                <p:cTn id="21" presetID="22" presetClass="entr" presetSubtype="2" fill="hold" nodeType="afterEffect">
                                  <p:stCondLst>
                                    <p:cond delay="500"/>
                                  </p:stCondLst>
                                  <p:childTnLst>
                                    <p:set>
                                      <p:cBhvr>
                                        <p:cTn id="22" dur="1" fill="hold">
                                          <p:stCondLst>
                                            <p:cond delay="0"/>
                                          </p:stCondLst>
                                        </p:cTn>
                                        <p:tgtEl>
                                          <p:spTgt spid="1030173"/>
                                        </p:tgtEl>
                                        <p:attrNameLst>
                                          <p:attrName>style.visibility</p:attrName>
                                        </p:attrNameLst>
                                      </p:cBhvr>
                                      <p:to>
                                        <p:strVal val="visible"/>
                                      </p:to>
                                    </p:set>
                                    <p:animEffect transition="in" filter="wipe(right)">
                                      <p:cBhvr>
                                        <p:cTn id="23" dur="500"/>
                                        <p:tgtEl>
                                          <p:spTgt spid="1030173"/>
                                        </p:tgtEl>
                                      </p:cBhvr>
                                    </p:animEffect>
                                  </p:childTnLst>
                                </p:cTn>
                              </p:par>
                            </p:childTnLst>
                          </p:cTn>
                        </p:par>
                        <p:par>
                          <p:cTn id="24" fill="hold" nodeType="afterGroup">
                            <p:stCondLst>
                              <p:cond delay="5000"/>
                            </p:stCondLst>
                            <p:childTnLst>
                              <p:par>
                                <p:cTn id="25" presetID="22" presetClass="entr" presetSubtype="2" fill="hold" nodeType="afterEffect">
                                  <p:stCondLst>
                                    <p:cond delay="500"/>
                                  </p:stCondLst>
                                  <p:childTnLst>
                                    <p:set>
                                      <p:cBhvr>
                                        <p:cTn id="26" dur="1" fill="hold">
                                          <p:stCondLst>
                                            <p:cond delay="0"/>
                                          </p:stCondLst>
                                        </p:cTn>
                                        <p:tgtEl>
                                          <p:spTgt spid="1030174"/>
                                        </p:tgtEl>
                                        <p:attrNameLst>
                                          <p:attrName>style.visibility</p:attrName>
                                        </p:attrNameLst>
                                      </p:cBhvr>
                                      <p:to>
                                        <p:strVal val="visible"/>
                                      </p:to>
                                    </p:set>
                                    <p:animEffect transition="in" filter="wipe(right)">
                                      <p:cBhvr>
                                        <p:cTn id="27" dur="500"/>
                                        <p:tgtEl>
                                          <p:spTgt spid="1030174"/>
                                        </p:tgtEl>
                                      </p:cBhvr>
                                    </p:animEffect>
                                  </p:childTnLst>
                                </p:cTn>
                              </p:par>
                            </p:childTnLst>
                          </p:cTn>
                        </p:par>
                        <p:par>
                          <p:cTn id="28" fill="hold" nodeType="afterGroup">
                            <p:stCondLst>
                              <p:cond delay="6000"/>
                            </p:stCondLst>
                            <p:childTnLst>
                              <p:par>
                                <p:cTn id="29" presetID="22" presetClass="entr" presetSubtype="2" fill="hold" nodeType="afterEffect">
                                  <p:stCondLst>
                                    <p:cond delay="500"/>
                                  </p:stCondLst>
                                  <p:childTnLst>
                                    <p:set>
                                      <p:cBhvr>
                                        <p:cTn id="30" dur="1" fill="hold">
                                          <p:stCondLst>
                                            <p:cond delay="0"/>
                                          </p:stCondLst>
                                        </p:cTn>
                                        <p:tgtEl>
                                          <p:spTgt spid="1030175"/>
                                        </p:tgtEl>
                                        <p:attrNameLst>
                                          <p:attrName>style.visibility</p:attrName>
                                        </p:attrNameLst>
                                      </p:cBhvr>
                                      <p:to>
                                        <p:strVal val="visible"/>
                                      </p:to>
                                    </p:set>
                                    <p:animEffect transition="in" filter="wipe(right)">
                                      <p:cBhvr>
                                        <p:cTn id="31" dur="500"/>
                                        <p:tgtEl>
                                          <p:spTgt spid="10301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62594" name="Picture 2">
            <a:extLst>
              <a:ext uri="{FF2B5EF4-FFF2-40B4-BE49-F238E27FC236}">
                <a16:creationId xmlns:a16="http://schemas.microsoft.com/office/drawing/2014/main" id="{320AA8E2-68A3-B88F-D66A-01D92EFAF907}"/>
              </a:ext>
            </a:extLst>
          </p:cNvPr>
          <p:cNvPicPr>
            <a:picLocks noChangeAspect="1" noChangeArrowheads="1"/>
          </p:cNvPicPr>
          <p:nvPr/>
        </p:nvPicPr>
        <p:blipFill>
          <a:blip r:embed="rId3"/>
          <a:srcRect/>
          <a:stretch>
            <a:fillRect/>
          </a:stretch>
        </p:blipFill>
        <p:spPr bwMode="auto">
          <a:xfrm>
            <a:off x="522288" y="492125"/>
            <a:ext cx="8996362" cy="6777038"/>
          </a:xfrm>
          <a:prstGeom prst="rect">
            <a:avLst/>
          </a:prstGeom>
          <a:noFill/>
          <a:ln w="76200">
            <a:solidFill>
              <a:srgbClr val="1822CD"/>
            </a:solidFill>
            <a:miter lim="800000"/>
            <a:headEnd/>
            <a:tailEnd/>
          </a:ln>
          <a:effectLst>
            <a:outerShdw blurRad="63500" dist="40161" dir="1106097" algn="ctr" rotWithShape="0">
              <a:schemeClr val="tx1">
                <a:alpha val="74998"/>
              </a:schemeClr>
            </a:outerShdw>
          </a:effectLst>
        </p:spPr>
      </p:pic>
      <p:sp>
        <p:nvSpPr>
          <p:cNvPr id="25603" name="Text Box 3">
            <a:extLst>
              <a:ext uri="{FF2B5EF4-FFF2-40B4-BE49-F238E27FC236}">
                <a16:creationId xmlns:a16="http://schemas.microsoft.com/office/drawing/2014/main" id="{2E3E0068-0BD8-0A5C-9CFB-EA751E514845}"/>
              </a:ext>
            </a:extLst>
          </p:cNvPr>
          <p:cNvSpPr txBox="1">
            <a:spLocks noChangeArrowheads="1"/>
          </p:cNvSpPr>
          <p:nvPr/>
        </p:nvSpPr>
        <p:spPr bwMode="auto">
          <a:xfrm>
            <a:off x="9653588" y="6350"/>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a:solidFill>
                  <a:srgbClr val="FFA27C"/>
                </a:solidFill>
              </a:rPr>
              <a:t> </a:t>
            </a:r>
          </a:p>
        </p:txBody>
      </p:sp>
      <p:sp>
        <p:nvSpPr>
          <p:cNvPr id="25604" name="Text Box 4">
            <a:extLst>
              <a:ext uri="{FF2B5EF4-FFF2-40B4-BE49-F238E27FC236}">
                <a16:creationId xmlns:a16="http://schemas.microsoft.com/office/drawing/2014/main" id="{D7455155-AE17-5F72-C272-6720ACD16679}"/>
              </a:ext>
            </a:extLst>
          </p:cNvPr>
          <p:cNvSpPr txBox="1">
            <a:spLocks noChangeArrowheads="1"/>
          </p:cNvSpPr>
          <p:nvPr/>
        </p:nvSpPr>
        <p:spPr bwMode="auto">
          <a:xfrm>
            <a:off x="9078913" y="7342188"/>
            <a:ext cx="1841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1000" b="1"/>
          </a:p>
        </p:txBody>
      </p:sp>
      <p:sp>
        <p:nvSpPr>
          <p:cNvPr id="25605" name="Rectangle 5">
            <a:extLst>
              <a:ext uri="{FF2B5EF4-FFF2-40B4-BE49-F238E27FC236}">
                <a16:creationId xmlns:a16="http://schemas.microsoft.com/office/drawing/2014/main" id="{CE5D5D8F-2E46-362A-0BF8-C616E345F4CE}"/>
              </a:ext>
            </a:extLst>
          </p:cNvPr>
          <p:cNvSpPr>
            <a:spLocks noChangeArrowheads="1"/>
          </p:cNvSpPr>
          <p:nvPr/>
        </p:nvSpPr>
        <p:spPr bwMode="auto">
          <a:xfrm>
            <a:off x="249238" y="390525"/>
            <a:ext cx="9021762" cy="6811963"/>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grpSp>
        <p:nvGrpSpPr>
          <p:cNvPr id="2" name="Group 26">
            <a:extLst>
              <a:ext uri="{FF2B5EF4-FFF2-40B4-BE49-F238E27FC236}">
                <a16:creationId xmlns:a16="http://schemas.microsoft.com/office/drawing/2014/main" id="{2F5A6701-E5D1-671B-11BB-F729392B9B72}"/>
              </a:ext>
            </a:extLst>
          </p:cNvPr>
          <p:cNvGrpSpPr>
            <a:grpSpLocks/>
          </p:cNvGrpSpPr>
          <p:nvPr/>
        </p:nvGrpSpPr>
        <p:grpSpPr bwMode="auto">
          <a:xfrm>
            <a:off x="5143500" y="1790700"/>
            <a:ext cx="4419600" cy="4535488"/>
            <a:chOff x="3240" y="1128"/>
            <a:chExt cx="2784" cy="2857"/>
          </a:xfrm>
        </p:grpSpPr>
        <p:sp>
          <p:nvSpPr>
            <p:cNvPr id="1262608" name="Text Box 16">
              <a:extLst>
                <a:ext uri="{FF2B5EF4-FFF2-40B4-BE49-F238E27FC236}">
                  <a16:creationId xmlns:a16="http://schemas.microsoft.com/office/drawing/2014/main" id="{8C009D5E-6391-603A-E90E-FCAE52D94D87}"/>
                </a:ext>
              </a:extLst>
            </p:cNvPr>
            <p:cNvSpPr txBox="1">
              <a:spLocks noChangeArrowheads="1"/>
            </p:cNvSpPr>
            <p:nvPr/>
          </p:nvSpPr>
          <p:spPr bwMode="auto">
            <a:xfrm>
              <a:off x="3264" y="1128"/>
              <a:ext cx="2320" cy="327"/>
            </a:xfrm>
            <a:prstGeom prst="rect">
              <a:avLst/>
            </a:prstGeom>
            <a:noFill/>
            <a:ln w="12700">
              <a:noFill/>
              <a:miter lim="800000"/>
              <a:headEnd/>
              <a:tailEnd/>
            </a:ln>
            <a:effectLst>
              <a:outerShdw blurRad="63500" dist="38099" dir="2700000" algn="ctr" rotWithShape="0">
                <a:schemeClr val="tx2">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spcBef>
                  <a:spcPct val="50000"/>
                </a:spcBef>
                <a:defRPr/>
              </a:pPr>
              <a:r>
                <a:rPr lang="en-US" altLang="en-US" sz="2800" b="1">
                  <a:solidFill>
                    <a:schemeClr val="bg1"/>
                  </a:solidFill>
                  <a:latin typeface="Helvetica" panose="020B0604020202020204" pitchFamily="34" charset="0"/>
                </a:rPr>
                <a:t>THOTRINCH</a:t>
              </a:r>
              <a:r>
                <a:rPr lang="en-US" altLang="en-US" sz="2800" b="1">
                  <a:solidFill>
                    <a:schemeClr val="bg1"/>
                  </a:solidFill>
                  <a:latin typeface="Helvetica" panose="020B0604020202020204" pitchFamily="34" charset="0"/>
                  <a:cs typeface="Helvetica" panose="020B0604020202020204" pitchFamily="34" charset="0"/>
                </a:rPr>
                <a:t>Ā</a:t>
              </a:r>
              <a:r>
                <a:rPr lang="en-US" altLang="en-US" sz="2800" b="1">
                  <a:solidFill>
                    <a:schemeClr val="bg1"/>
                  </a:solidFill>
                  <a:latin typeface="Helvetica" panose="020B0604020202020204" pitchFamily="34" charset="0"/>
                </a:rPr>
                <a:t>N</a:t>
              </a:r>
            </a:p>
          </p:txBody>
        </p:sp>
        <p:sp>
          <p:nvSpPr>
            <p:cNvPr id="1262609" name="Text Box 17">
              <a:extLst>
                <a:ext uri="{FF2B5EF4-FFF2-40B4-BE49-F238E27FC236}">
                  <a16:creationId xmlns:a16="http://schemas.microsoft.com/office/drawing/2014/main" id="{90843848-030F-DD3A-892B-52199821364B}"/>
                </a:ext>
              </a:extLst>
            </p:cNvPr>
            <p:cNvSpPr txBox="1">
              <a:spLocks noChangeArrowheads="1"/>
            </p:cNvSpPr>
            <p:nvPr/>
          </p:nvSpPr>
          <p:spPr bwMode="auto">
            <a:xfrm>
              <a:off x="3248" y="1816"/>
              <a:ext cx="2729" cy="330"/>
            </a:xfrm>
            <a:prstGeom prst="rect">
              <a:avLst/>
            </a:prstGeom>
            <a:noFill/>
            <a:ln w="12700">
              <a:noFill/>
              <a:miter lim="800000"/>
              <a:headEnd/>
              <a:tailEnd/>
            </a:ln>
            <a:effectLst>
              <a:outerShdw blurRad="63500" dist="38099" dir="2700000" algn="ctr" rotWithShape="0">
                <a:schemeClr val="tx2">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spcBef>
                  <a:spcPct val="50000"/>
                </a:spcBef>
                <a:defRPr/>
              </a:pPr>
              <a:r>
                <a:rPr lang="en-US" altLang="en-US" sz="2800" b="1">
                  <a:solidFill>
                    <a:schemeClr val="bg1"/>
                  </a:solidFill>
                  <a:latin typeface="Helvetica" panose="020B0604020202020204" pitchFamily="34" charset="0"/>
                  <a:cs typeface="Helvetica" panose="020B0604020202020204" pitchFamily="34" charset="0"/>
                </a:rPr>
                <a:t>Ā</a:t>
              </a:r>
              <a:r>
                <a:rPr lang="en-US" altLang="en-US" sz="2800" b="1">
                  <a:solidFill>
                    <a:schemeClr val="bg1"/>
                  </a:solidFill>
                  <a:latin typeface="Helvetica" panose="020B0604020202020204" pitchFamily="34" charset="0"/>
                </a:rPr>
                <a:t>IN &amp; THOTCH</a:t>
              </a:r>
              <a:r>
                <a:rPr lang="en-US" altLang="en-US" sz="2800" b="1">
                  <a:solidFill>
                    <a:schemeClr val="bg1"/>
                  </a:solidFill>
                  <a:latin typeface="Helvetica" panose="020B0604020202020204" pitchFamily="34" charset="0"/>
                  <a:cs typeface="Helvetica" panose="020B0604020202020204" pitchFamily="34" charset="0"/>
                </a:rPr>
                <a:t>Ā</a:t>
              </a:r>
              <a:r>
                <a:rPr lang="en-US" altLang="en-US" sz="2800" b="1">
                  <a:solidFill>
                    <a:schemeClr val="bg1"/>
                  </a:solidFill>
                  <a:latin typeface="Helvetica" panose="020B0604020202020204" pitchFamily="34" charset="0"/>
                </a:rPr>
                <a:t>NBING</a:t>
              </a:r>
            </a:p>
          </p:txBody>
        </p:sp>
        <p:sp>
          <p:nvSpPr>
            <p:cNvPr id="1262610" name="Text Box 18">
              <a:extLst>
                <a:ext uri="{FF2B5EF4-FFF2-40B4-BE49-F238E27FC236}">
                  <a16:creationId xmlns:a16="http://schemas.microsoft.com/office/drawing/2014/main" id="{2AC97E7C-A006-74EB-C03E-1802182152E2}"/>
                </a:ext>
              </a:extLst>
            </p:cNvPr>
            <p:cNvSpPr txBox="1">
              <a:spLocks noChangeArrowheads="1"/>
            </p:cNvSpPr>
            <p:nvPr/>
          </p:nvSpPr>
          <p:spPr bwMode="auto">
            <a:xfrm>
              <a:off x="3248" y="2624"/>
              <a:ext cx="2776" cy="327"/>
            </a:xfrm>
            <a:prstGeom prst="rect">
              <a:avLst/>
            </a:prstGeom>
            <a:noFill/>
            <a:ln w="12700">
              <a:noFill/>
              <a:miter lim="800000"/>
              <a:headEnd/>
              <a:tailEnd/>
            </a:ln>
            <a:effectLst>
              <a:outerShdw blurRad="63500" dist="38099" dir="2700000" algn="ctr" rotWithShape="0">
                <a:schemeClr val="tx2">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spcBef>
                  <a:spcPct val="50000"/>
                </a:spcBef>
                <a:defRPr/>
              </a:pPr>
              <a:r>
                <a:rPr lang="en-US" altLang="en-US" sz="2800" b="1">
                  <a:solidFill>
                    <a:schemeClr val="bg1"/>
                  </a:solidFill>
                  <a:latin typeface="Helvetica" panose="020B0604020202020204" pitchFamily="34" charset="0"/>
                </a:rPr>
                <a:t>L</a:t>
              </a:r>
              <a:r>
                <a:rPr lang="en-US" altLang="en-US" sz="2800" b="1">
                  <a:solidFill>
                    <a:schemeClr val="bg1"/>
                  </a:solidFill>
                  <a:latin typeface="Helvetica" panose="020B0604020202020204" pitchFamily="34" charset="0"/>
                  <a:cs typeface="Helvetica" panose="020B0604020202020204" pitchFamily="34" charset="0"/>
                </a:rPr>
                <a:t>ĀĀ</a:t>
              </a:r>
              <a:r>
                <a:rPr lang="en-US" altLang="en-US" sz="2800" b="1">
                  <a:solidFill>
                    <a:schemeClr val="bg1"/>
                  </a:solidFill>
                  <a:latin typeface="Helvetica" panose="020B0604020202020204" pitchFamily="34" charset="0"/>
                </a:rPr>
                <a:t>SEM &amp; MAR</a:t>
              </a:r>
              <a:r>
                <a:rPr lang="en-US" altLang="en-US" sz="2800" b="1">
                  <a:solidFill>
                    <a:schemeClr val="bg1"/>
                  </a:solidFill>
                  <a:latin typeface="Helvetica" panose="020B0604020202020204" pitchFamily="34" charset="0"/>
                  <a:cs typeface="Helvetica" panose="020B0604020202020204" pitchFamily="34" charset="0"/>
                </a:rPr>
                <a:t>Ā</a:t>
              </a:r>
              <a:r>
                <a:rPr lang="en-US" altLang="en-US" sz="2800" b="1">
                  <a:solidFill>
                    <a:schemeClr val="bg1"/>
                  </a:solidFill>
                  <a:latin typeface="Helvetica" panose="020B0604020202020204" pitchFamily="34" charset="0"/>
                </a:rPr>
                <a:t>NBING</a:t>
              </a:r>
            </a:p>
          </p:txBody>
        </p:sp>
        <p:sp>
          <p:nvSpPr>
            <p:cNvPr id="1262611" name="Text Box 19">
              <a:extLst>
                <a:ext uri="{FF2B5EF4-FFF2-40B4-BE49-F238E27FC236}">
                  <a16:creationId xmlns:a16="http://schemas.microsoft.com/office/drawing/2014/main" id="{4B4DD5CE-5FD4-A288-7B51-9B85670FCC18}"/>
                </a:ext>
              </a:extLst>
            </p:cNvPr>
            <p:cNvSpPr txBox="1">
              <a:spLocks noChangeArrowheads="1"/>
            </p:cNvSpPr>
            <p:nvPr/>
          </p:nvSpPr>
          <p:spPr bwMode="auto">
            <a:xfrm>
              <a:off x="3240" y="3384"/>
              <a:ext cx="2544" cy="601"/>
            </a:xfrm>
            <a:prstGeom prst="rect">
              <a:avLst/>
            </a:prstGeom>
            <a:noFill/>
            <a:ln w="12700">
              <a:noFill/>
              <a:miter lim="800000"/>
              <a:headEnd/>
              <a:tailEnd/>
            </a:ln>
            <a:effectLst>
              <a:outerShdw blurRad="63500" dist="38099" dir="2700000" algn="ctr" rotWithShape="0">
                <a:schemeClr val="tx2">
                  <a:alpha val="74997"/>
                </a:schemeClr>
              </a:outerShdw>
            </a:effectLst>
          </p:spPr>
          <p:txBody>
            <a:bodyPr>
              <a:spAutoFit/>
            </a:bodyPr>
            <a:lstStyle/>
            <a:p>
              <a:pPr>
                <a:spcBef>
                  <a:spcPct val="50000"/>
                </a:spcBef>
                <a:defRPr/>
              </a:pPr>
              <a:r>
                <a:rPr lang="en-US" sz="2800" b="1" dirty="0">
                  <a:solidFill>
                    <a:schemeClr val="bg1"/>
                  </a:solidFill>
                  <a:latin typeface="Helvetica" charset="0"/>
                  <a:ea typeface="+mn-ea"/>
                </a:rPr>
                <a:t>PHANINGUNG KHAVAI KHUTLAI</a:t>
              </a:r>
            </a:p>
          </p:txBody>
        </p:sp>
      </p:grpSp>
      <p:sp>
        <p:nvSpPr>
          <p:cNvPr id="25607" name="Text Box 20">
            <a:extLst>
              <a:ext uri="{FF2B5EF4-FFF2-40B4-BE49-F238E27FC236}">
                <a16:creationId xmlns:a16="http://schemas.microsoft.com/office/drawing/2014/main" id="{20C07AD1-FFB1-BA4E-08E5-7B67D8CB2BD4}"/>
              </a:ext>
            </a:extLst>
          </p:cNvPr>
          <p:cNvSpPr txBox="1">
            <a:spLocks noChangeArrowheads="1"/>
          </p:cNvSpPr>
          <p:nvPr/>
        </p:nvSpPr>
        <p:spPr bwMode="auto">
          <a:xfrm>
            <a:off x="9015413" y="7348538"/>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11</a:t>
            </a:r>
          </a:p>
        </p:txBody>
      </p:sp>
      <p:sp>
        <p:nvSpPr>
          <p:cNvPr id="25608" name="Text Box 21">
            <a:extLst>
              <a:ext uri="{FF2B5EF4-FFF2-40B4-BE49-F238E27FC236}">
                <a16:creationId xmlns:a16="http://schemas.microsoft.com/office/drawing/2014/main" id="{496F227F-3227-C50E-D34B-57057A986E93}"/>
              </a:ext>
            </a:extLst>
          </p:cNvPr>
          <p:cNvSpPr txBox="1">
            <a:spLocks noChangeArrowheads="1"/>
          </p:cNvSpPr>
          <p:nvPr/>
        </p:nvSpPr>
        <p:spPr bwMode="auto">
          <a:xfrm>
            <a:off x="9667875" y="7254875"/>
            <a:ext cx="3413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spcBef>
                <a:spcPct val="50000"/>
              </a:spcBef>
            </a:pPr>
            <a:endParaRPr lang="en-US" altLang="en-US" sz="2000" b="1"/>
          </a:p>
        </p:txBody>
      </p:sp>
      <p:sp>
        <p:nvSpPr>
          <p:cNvPr id="25609" name="Text Box 40">
            <a:extLst>
              <a:ext uri="{FF2B5EF4-FFF2-40B4-BE49-F238E27FC236}">
                <a16:creationId xmlns:a16="http://schemas.microsoft.com/office/drawing/2014/main" id="{29109519-E8CF-726F-6CBD-226CD29C81D0}"/>
              </a:ext>
            </a:extLst>
          </p:cNvPr>
          <p:cNvSpPr txBox="1">
            <a:spLocks noChangeArrowheads="1"/>
          </p:cNvSpPr>
          <p:nvPr/>
        </p:nvSpPr>
        <p:spPr bwMode="auto">
          <a:xfrm>
            <a:off x="9575800" y="7278688"/>
            <a:ext cx="3413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spcBef>
                <a:spcPct val="50000"/>
              </a:spcBef>
            </a:pPr>
            <a:r>
              <a:rPr lang="en-US" altLang="en-US" sz="1600" b="1"/>
              <a:t>2</a:t>
            </a:r>
          </a:p>
        </p:txBody>
      </p:sp>
      <p:grpSp>
        <p:nvGrpSpPr>
          <p:cNvPr id="25610" name="Group 21">
            <a:extLst>
              <a:ext uri="{FF2B5EF4-FFF2-40B4-BE49-F238E27FC236}">
                <a16:creationId xmlns:a16="http://schemas.microsoft.com/office/drawing/2014/main" id="{AED6BD06-721B-C392-B83A-6D09A2454E58}"/>
              </a:ext>
            </a:extLst>
          </p:cNvPr>
          <p:cNvGrpSpPr>
            <a:grpSpLocks/>
          </p:cNvGrpSpPr>
          <p:nvPr/>
        </p:nvGrpSpPr>
        <p:grpSpPr bwMode="auto">
          <a:xfrm>
            <a:off x="681038" y="1479550"/>
            <a:ext cx="4095750" cy="5143500"/>
            <a:chOff x="3276600" y="1009650"/>
            <a:chExt cx="4095750" cy="5143500"/>
          </a:xfrm>
        </p:grpSpPr>
        <p:grpSp>
          <p:nvGrpSpPr>
            <p:cNvPr id="25618" name="Group 86">
              <a:extLst>
                <a:ext uri="{FF2B5EF4-FFF2-40B4-BE49-F238E27FC236}">
                  <a16:creationId xmlns:a16="http://schemas.microsoft.com/office/drawing/2014/main" id="{EC2E732A-3AE1-9A6A-502A-F5AB2FCABAE5}"/>
                </a:ext>
              </a:extLst>
            </p:cNvPr>
            <p:cNvGrpSpPr>
              <a:grpSpLocks/>
            </p:cNvGrpSpPr>
            <p:nvPr/>
          </p:nvGrpSpPr>
          <p:grpSpPr bwMode="auto">
            <a:xfrm>
              <a:off x="3276600" y="1009650"/>
              <a:ext cx="4095750" cy="5143500"/>
              <a:chOff x="3276600" y="1009650"/>
              <a:chExt cx="4095750" cy="5143500"/>
            </a:xfrm>
          </p:grpSpPr>
          <p:pic>
            <p:nvPicPr>
              <p:cNvPr id="25620" name="Picture 1" descr="Picture1.jpg">
                <a:extLst>
                  <a:ext uri="{FF2B5EF4-FFF2-40B4-BE49-F238E27FC236}">
                    <a16:creationId xmlns:a16="http://schemas.microsoft.com/office/drawing/2014/main" id="{4BA5FA3A-B422-535B-CE48-94B03D32A5D9}"/>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3276600" y="1009650"/>
                <a:ext cx="409575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21" name="TextBox 3">
                <a:extLst>
                  <a:ext uri="{FF2B5EF4-FFF2-40B4-BE49-F238E27FC236}">
                    <a16:creationId xmlns:a16="http://schemas.microsoft.com/office/drawing/2014/main" id="{7E3240C9-D8B1-6A4E-E672-809F7DDCF8EB}"/>
                  </a:ext>
                </a:extLst>
              </p:cNvPr>
              <p:cNvSpPr txBox="1">
                <a:spLocks noChangeArrowheads="1"/>
              </p:cNvSpPr>
              <p:nvPr/>
            </p:nvSpPr>
            <p:spPr bwMode="auto">
              <a:xfrm>
                <a:off x="4359275" y="1081088"/>
                <a:ext cx="1373188"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latin typeface="Arial Black" panose="020B0604020202020204" pitchFamily="34" charset="0"/>
                  </a:rPr>
                  <a:t>“Lairikbing semkak</a:t>
                </a:r>
                <a:r>
                  <a:rPr lang="en-US" altLang="en-US" sz="700" b="1">
                    <a:latin typeface="Arial Black" panose="020B0604020202020204" pitchFamily="34" charset="0"/>
                    <a:cs typeface="Arial" panose="020B0604020202020204" pitchFamily="34" charset="0"/>
                  </a:rPr>
                  <a:t>ā</a:t>
                </a:r>
                <a:r>
                  <a:rPr lang="en-US" altLang="en-US" sz="700">
                    <a:latin typeface="Arial Black" panose="020B0604020202020204" pitchFamily="34" charset="0"/>
                  </a:rPr>
                  <a:t>:”</a:t>
                </a:r>
              </a:p>
              <a:p>
                <a:r>
                  <a:rPr lang="en-US" altLang="en-US" sz="700">
                    <a:latin typeface="Arial Black" panose="020B0604020202020204" pitchFamily="34" charset="0"/>
                  </a:rPr>
                  <a:t>   KachamaTuingashit pareng ching kak</a:t>
                </a:r>
                <a:r>
                  <a:rPr lang="en-US" altLang="en-US" sz="700" b="1">
                    <a:latin typeface="Arial Black" panose="020B0604020202020204" pitchFamily="34" charset="0"/>
                    <a:cs typeface="Arial" panose="020B0604020202020204" pitchFamily="34" charset="0"/>
                  </a:rPr>
                  <a:t>ā</a:t>
                </a:r>
                <a:endParaRPr lang="en-US" altLang="en-US" sz="700">
                  <a:latin typeface="Arial Black" panose="020B0604020202020204" pitchFamily="34" charset="0"/>
                </a:endParaRPr>
              </a:p>
            </p:txBody>
          </p:sp>
          <p:sp>
            <p:nvSpPr>
              <p:cNvPr id="25622" name="TextBox 4">
                <a:extLst>
                  <a:ext uri="{FF2B5EF4-FFF2-40B4-BE49-F238E27FC236}">
                    <a16:creationId xmlns:a16="http://schemas.microsoft.com/office/drawing/2014/main" id="{FFF0A359-4193-554B-5670-4C45F61E8E3D}"/>
                  </a:ext>
                </a:extLst>
              </p:cNvPr>
              <p:cNvSpPr txBox="1">
                <a:spLocks noChangeArrowheads="1"/>
              </p:cNvSpPr>
              <p:nvPr/>
            </p:nvSpPr>
            <p:spPr bwMode="auto">
              <a:xfrm>
                <a:off x="3733800" y="1685925"/>
                <a:ext cx="941388"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OKATHUIKASEM</a:t>
                </a:r>
              </a:p>
            </p:txBody>
          </p:sp>
          <p:sp>
            <p:nvSpPr>
              <p:cNvPr id="25623" name="TextBox 5">
                <a:extLst>
                  <a:ext uri="{FF2B5EF4-FFF2-40B4-BE49-F238E27FC236}">
                    <a16:creationId xmlns:a16="http://schemas.microsoft.com/office/drawing/2014/main" id="{90068BE5-5C6E-5154-D2F8-EA94908741B8}"/>
                  </a:ext>
                </a:extLst>
              </p:cNvPr>
              <p:cNvSpPr txBox="1">
                <a:spLocks noChangeArrowheads="1"/>
              </p:cNvSpPr>
              <p:nvPr/>
            </p:nvSpPr>
            <p:spPr bwMode="auto">
              <a:xfrm>
                <a:off x="3851275" y="1836738"/>
                <a:ext cx="642938"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ABRAHAM</a:t>
                </a:r>
              </a:p>
            </p:txBody>
          </p:sp>
          <p:sp>
            <p:nvSpPr>
              <p:cNvPr id="25624" name="TextBox 6">
                <a:extLst>
                  <a:ext uri="{FF2B5EF4-FFF2-40B4-BE49-F238E27FC236}">
                    <a16:creationId xmlns:a16="http://schemas.microsoft.com/office/drawing/2014/main" id="{E883B64E-204C-D98A-BDEE-8C8FE02D4BE3}"/>
                  </a:ext>
                </a:extLst>
              </p:cNvPr>
              <p:cNvSpPr txBox="1">
                <a:spLocks noChangeArrowheads="1"/>
              </p:cNvSpPr>
              <p:nvPr/>
            </p:nvSpPr>
            <p:spPr bwMode="auto">
              <a:xfrm>
                <a:off x="3859213" y="2182813"/>
                <a:ext cx="550862"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JOSEPH</a:t>
                </a:r>
              </a:p>
            </p:txBody>
          </p:sp>
          <p:sp>
            <p:nvSpPr>
              <p:cNvPr id="25625" name="TextBox 7">
                <a:extLst>
                  <a:ext uri="{FF2B5EF4-FFF2-40B4-BE49-F238E27FC236}">
                    <a16:creationId xmlns:a16="http://schemas.microsoft.com/office/drawing/2014/main" id="{768B5389-5AEF-3FED-3E79-5586C8669B5B}"/>
                  </a:ext>
                </a:extLst>
              </p:cNvPr>
              <p:cNvSpPr txBox="1">
                <a:spLocks noChangeArrowheads="1"/>
              </p:cNvSpPr>
              <p:nvPr/>
            </p:nvSpPr>
            <p:spPr bwMode="auto">
              <a:xfrm>
                <a:off x="3865563" y="2519363"/>
                <a:ext cx="515937"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MOSES</a:t>
                </a:r>
              </a:p>
            </p:txBody>
          </p:sp>
          <p:sp>
            <p:nvSpPr>
              <p:cNvPr id="25626" name="TextBox 8">
                <a:extLst>
                  <a:ext uri="{FF2B5EF4-FFF2-40B4-BE49-F238E27FC236}">
                    <a16:creationId xmlns:a16="http://schemas.microsoft.com/office/drawing/2014/main" id="{BB74DCFB-2CF1-BF2C-AC11-A2124454AFD1}"/>
                  </a:ext>
                </a:extLst>
              </p:cNvPr>
              <p:cNvSpPr txBox="1">
                <a:spLocks noChangeArrowheads="1"/>
              </p:cNvSpPr>
              <p:nvPr/>
            </p:nvSpPr>
            <p:spPr bwMode="auto">
              <a:xfrm>
                <a:off x="3833813" y="3148013"/>
                <a:ext cx="579437" cy="201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JOSHUA</a:t>
                </a:r>
              </a:p>
            </p:txBody>
          </p:sp>
          <p:sp>
            <p:nvSpPr>
              <p:cNvPr id="25627" name="TextBox 9">
                <a:extLst>
                  <a:ext uri="{FF2B5EF4-FFF2-40B4-BE49-F238E27FC236}">
                    <a16:creationId xmlns:a16="http://schemas.microsoft.com/office/drawing/2014/main" id="{D3B4E159-AB90-C134-C488-9BA17AD3AB2B}"/>
                  </a:ext>
                </a:extLst>
              </p:cNvPr>
              <p:cNvSpPr txBox="1">
                <a:spLocks noChangeArrowheads="1"/>
              </p:cNvSpPr>
              <p:nvPr/>
            </p:nvSpPr>
            <p:spPr bwMode="auto">
              <a:xfrm>
                <a:off x="3811588" y="3743325"/>
                <a:ext cx="79216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ROTKHAMARĀT</a:t>
                </a:r>
              </a:p>
            </p:txBody>
          </p:sp>
          <p:sp>
            <p:nvSpPr>
              <p:cNvPr id="25628" name="TextBox 11">
                <a:extLst>
                  <a:ext uri="{FF2B5EF4-FFF2-40B4-BE49-F238E27FC236}">
                    <a16:creationId xmlns:a16="http://schemas.microsoft.com/office/drawing/2014/main" id="{DDC3C776-F58A-6BB2-86DA-3E3826A5A526}"/>
                  </a:ext>
                </a:extLst>
              </p:cNvPr>
              <p:cNvSpPr txBox="1">
                <a:spLocks noChangeArrowheads="1"/>
              </p:cNvSpPr>
              <p:nvPr/>
            </p:nvSpPr>
            <p:spPr bwMode="auto">
              <a:xfrm>
                <a:off x="3832225" y="4171950"/>
                <a:ext cx="6159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WUNGNAO</a:t>
                </a:r>
              </a:p>
            </p:txBody>
          </p:sp>
          <p:sp>
            <p:nvSpPr>
              <p:cNvPr id="25629" name="TextBox 12">
                <a:extLst>
                  <a:ext uri="{FF2B5EF4-FFF2-40B4-BE49-F238E27FC236}">
                    <a16:creationId xmlns:a16="http://schemas.microsoft.com/office/drawing/2014/main" id="{A6809E8D-1504-B8DD-79DF-FA21492022FB}"/>
                  </a:ext>
                </a:extLst>
              </p:cNvPr>
              <p:cNvSpPr txBox="1">
                <a:spLocks noChangeArrowheads="1"/>
              </p:cNvSpPr>
              <p:nvPr/>
            </p:nvSpPr>
            <p:spPr bwMode="auto">
              <a:xfrm>
                <a:off x="3840163" y="4862513"/>
                <a:ext cx="612775"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NARKAHAI</a:t>
                </a:r>
              </a:p>
            </p:txBody>
          </p:sp>
          <p:sp>
            <p:nvSpPr>
              <p:cNvPr id="25630" name="TextBox 14">
                <a:extLst>
                  <a:ext uri="{FF2B5EF4-FFF2-40B4-BE49-F238E27FC236}">
                    <a16:creationId xmlns:a16="http://schemas.microsoft.com/office/drawing/2014/main" id="{FFB70F5C-7E76-0F93-DE00-0E5B8A768FDA}"/>
                  </a:ext>
                </a:extLst>
              </p:cNvPr>
              <p:cNvSpPr txBox="1">
                <a:spLocks noChangeArrowheads="1"/>
              </p:cNvSpPr>
              <p:nvPr/>
            </p:nvSpPr>
            <p:spPr bwMode="auto">
              <a:xfrm rot="16200000" flipH="1">
                <a:off x="4394994" y="2385219"/>
                <a:ext cx="796925"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b="1">
                    <a:latin typeface="Arial Black" panose="020B0604020202020204" pitchFamily="34" charset="0"/>
                  </a:rPr>
                  <a:t>ĀIN (5)</a:t>
                </a:r>
              </a:p>
            </p:txBody>
          </p:sp>
          <p:sp>
            <p:nvSpPr>
              <p:cNvPr id="25631" name="TextBox 15">
                <a:extLst>
                  <a:ext uri="{FF2B5EF4-FFF2-40B4-BE49-F238E27FC236}">
                    <a16:creationId xmlns:a16="http://schemas.microsoft.com/office/drawing/2014/main" id="{92D8CAC8-5B0C-FCDD-28E6-24AE80F4FF6B}"/>
                  </a:ext>
                </a:extLst>
              </p:cNvPr>
              <p:cNvSpPr txBox="1">
                <a:spLocks noChangeArrowheads="1"/>
              </p:cNvSpPr>
              <p:nvPr/>
            </p:nvSpPr>
            <p:spPr bwMode="auto">
              <a:xfrm rot="-5400000">
                <a:off x="4076700" y="4065588"/>
                <a:ext cx="1420813"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b="1">
                    <a:latin typeface="Arial Black" panose="020B0604020202020204" pitchFamily="34" charset="0"/>
                  </a:rPr>
                  <a:t>THOTCHĀN (12)</a:t>
                </a:r>
              </a:p>
            </p:txBody>
          </p:sp>
          <p:sp>
            <p:nvSpPr>
              <p:cNvPr id="25632" name="TextBox 16">
                <a:extLst>
                  <a:ext uri="{FF2B5EF4-FFF2-40B4-BE49-F238E27FC236}">
                    <a16:creationId xmlns:a16="http://schemas.microsoft.com/office/drawing/2014/main" id="{F8537906-9704-E3BA-FCFE-ADAC857166CA}"/>
                  </a:ext>
                </a:extLst>
              </p:cNvPr>
              <p:cNvSpPr txBox="1">
                <a:spLocks noChangeArrowheads="1"/>
              </p:cNvSpPr>
              <p:nvPr/>
            </p:nvSpPr>
            <p:spPr bwMode="auto">
              <a:xfrm>
                <a:off x="4803775" y="1685925"/>
                <a:ext cx="84137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HAOKAPHOK</a:t>
                </a:r>
              </a:p>
            </p:txBody>
          </p:sp>
          <p:sp>
            <p:nvSpPr>
              <p:cNvPr id="25633" name="TextBox 17">
                <a:extLst>
                  <a:ext uri="{FF2B5EF4-FFF2-40B4-BE49-F238E27FC236}">
                    <a16:creationId xmlns:a16="http://schemas.microsoft.com/office/drawing/2014/main" id="{0D023545-87A6-17B1-4955-1B8A5217460C}"/>
                  </a:ext>
                </a:extLst>
              </p:cNvPr>
              <p:cNvSpPr txBox="1">
                <a:spLocks noChangeArrowheads="1"/>
              </p:cNvSpPr>
              <p:nvPr/>
            </p:nvSpPr>
            <p:spPr bwMode="auto">
              <a:xfrm>
                <a:off x="4845050" y="2451100"/>
                <a:ext cx="6858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SHONGZĀ</a:t>
                </a:r>
              </a:p>
            </p:txBody>
          </p:sp>
          <p:sp>
            <p:nvSpPr>
              <p:cNvPr id="25634" name="TextBox 15">
                <a:extLst>
                  <a:ext uri="{FF2B5EF4-FFF2-40B4-BE49-F238E27FC236}">
                    <a16:creationId xmlns:a16="http://schemas.microsoft.com/office/drawing/2014/main" id="{8636F57F-05C0-DC04-132E-EB5B1B97804B}"/>
                  </a:ext>
                </a:extLst>
              </p:cNvPr>
              <p:cNvSpPr txBox="1">
                <a:spLocks noChangeArrowheads="1"/>
              </p:cNvSpPr>
              <p:nvPr/>
            </p:nvSpPr>
            <p:spPr bwMode="auto">
              <a:xfrm>
                <a:off x="4852988" y="2609850"/>
                <a:ext cx="77946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latin typeface="Arial Black" panose="020B0604020202020204" pitchFamily="34" charset="0"/>
                  </a:rPr>
                  <a:t>PĀNGMONSHI</a:t>
                </a:r>
              </a:p>
            </p:txBody>
          </p:sp>
          <p:sp>
            <p:nvSpPr>
              <p:cNvPr id="25635" name="TextBox 16">
                <a:extLst>
                  <a:ext uri="{FF2B5EF4-FFF2-40B4-BE49-F238E27FC236}">
                    <a16:creationId xmlns:a16="http://schemas.microsoft.com/office/drawing/2014/main" id="{CA57EF9A-B1BF-AA50-548B-1A556C892436}"/>
                  </a:ext>
                </a:extLst>
              </p:cNvPr>
              <p:cNvSpPr txBox="1">
                <a:spLocks noChangeArrowheads="1"/>
              </p:cNvSpPr>
              <p:nvPr/>
            </p:nvSpPr>
            <p:spPr bwMode="auto">
              <a:xfrm>
                <a:off x="4960938" y="2736850"/>
                <a:ext cx="59055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MISHĀN</a:t>
                </a:r>
              </a:p>
            </p:txBody>
          </p:sp>
          <p:sp>
            <p:nvSpPr>
              <p:cNvPr id="25636" name="TextBox 17">
                <a:extLst>
                  <a:ext uri="{FF2B5EF4-FFF2-40B4-BE49-F238E27FC236}">
                    <a16:creationId xmlns:a16="http://schemas.microsoft.com/office/drawing/2014/main" id="{532917CB-3E6B-64A1-497C-949A0931DE28}"/>
                  </a:ext>
                </a:extLst>
              </p:cNvPr>
              <p:cNvSpPr txBox="1">
                <a:spLocks noChangeArrowheads="1"/>
              </p:cNvSpPr>
              <p:nvPr/>
            </p:nvSpPr>
            <p:spPr bwMode="auto">
              <a:xfrm>
                <a:off x="4870450" y="2908300"/>
                <a:ext cx="684213"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latin typeface="Arial Black" panose="020B0604020202020204" pitchFamily="34" charset="0"/>
                  </a:rPr>
                  <a:t>KHALATLUI</a:t>
                </a:r>
              </a:p>
            </p:txBody>
          </p:sp>
          <p:sp>
            <p:nvSpPr>
              <p:cNvPr id="25637" name="TextBox 18">
                <a:extLst>
                  <a:ext uri="{FF2B5EF4-FFF2-40B4-BE49-F238E27FC236}">
                    <a16:creationId xmlns:a16="http://schemas.microsoft.com/office/drawing/2014/main" id="{093DA083-3B04-56C8-3213-A80A2F8D60E5}"/>
                  </a:ext>
                </a:extLst>
              </p:cNvPr>
              <p:cNvSpPr txBox="1">
                <a:spLocks noChangeArrowheads="1"/>
              </p:cNvSpPr>
              <p:nvPr/>
            </p:nvSpPr>
            <p:spPr bwMode="auto">
              <a:xfrm>
                <a:off x="4876800" y="3155950"/>
                <a:ext cx="604838"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JOSHUA</a:t>
                </a:r>
              </a:p>
            </p:txBody>
          </p:sp>
          <p:sp>
            <p:nvSpPr>
              <p:cNvPr id="25638" name="TextBox 19">
                <a:extLst>
                  <a:ext uri="{FF2B5EF4-FFF2-40B4-BE49-F238E27FC236}">
                    <a16:creationId xmlns:a16="http://schemas.microsoft.com/office/drawing/2014/main" id="{05E22833-F7E4-E63B-F0A8-15739F89F7DF}"/>
                  </a:ext>
                </a:extLst>
              </p:cNvPr>
              <p:cNvSpPr txBox="1">
                <a:spLocks noChangeArrowheads="1"/>
              </p:cNvSpPr>
              <p:nvPr/>
            </p:nvSpPr>
            <p:spPr bwMode="auto">
              <a:xfrm>
                <a:off x="4862513" y="3443288"/>
                <a:ext cx="6413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WUNGV</a:t>
                </a:r>
                <a:r>
                  <a:rPr lang="en-US" altLang="en-US" sz="700" b="1" u="sng">
                    <a:latin typeface="Arial Black" panose="020B0604020202020204" pitchFamily="34" charset="0"/>
                  </a:rPr>
                  <a:t>A</a:t>
                </a:r>
                <a:br>
                  <a:rPr lang="en-US" altLang="en-US" sz="1100" b="1">
                    <a:latin typeface="Arial Black" panose="020B0604020202020204" pitchFamily="34" charset="0"/>
                  </a:rPr>
                </a:br>
                <a:r>
                  <a:rPr lang="en-US" altLang="en-US" sz="700" b="1">
                    <a:latin typeface="Arial Black" panose="020B0604020202020204" pitchFamily="34" charset="0"/>
                  </a:rPr>
                  <a:t>WUNGVĀ</a:t>
                </a:r>
              </a:p>
            </p:txBody>
          </p:sp>
          <p:sp>
            <p:nvSpPr>
              <p:cNvPr id="25639" name="TextBox 20">
                <a:extLst>
                  <a:ext uri="{FF2B5EF4-FFF2-40B4-BE49-F238E27FC236}">
                    <a16:creationId xmlns:a16="http://schemas.microsoft.com/office/drawing/2014/main" id="{9E1898CB-550E-CEF4-56DA-B3B7DEAE9FCB}"/>
                  </a:ext>
                </a:extLst>
              </p:cNvPr>
              <p:cNvSpPr txBox="1">
                <a:spLocks noChangeArrowheads="1"/>
              </p:cNvSpPr>
              <p:nvPr/>
            </p:nvSpPr>
            <p:spPr bwMode="auto">
              <a:xfrm>
                <a:off x="4897438" y="3714750"/>
                <a:ext cx="4699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RUTH</a:t>
                </a:r>
              </a:p>
            </p:txBody>
          </p:sp>
          <p:sp>
            <p:nvSpPr>
              <p:cNvPr id="25640" name="TextBox 21">
                <a:extLst>
                  <a:ext uri="{FF2B5EF4-FFF2-40B4-BE49-F238E27FC236}">
                    <a16:creationId xmlns:a16="http://schemas.microsoft.com/office/drawing/2014/main" id="{C8E8AB70-CCE0-289C-D2E4-ED1D5AD1F58C}"/>
                  </a:ext>
                </a:extLst>
              </p:cNvPr>
              <p:cNvSpPr txBox="1">
                <a:spLocks noChangeArrowheads="1"/>
              </p:cNvSpPr>
              <p:nvPr/>
            </p:nvSpPr>
            <p:spPr bwMode="auto">
              <a:xfrm>
                <a:off x="4826000" y="4037013"/>
                <a:ext cx="693738"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1 SAMUEL</a:t>
                </a:r>
              </a:p>
            </p:txBody>
          </p:sp>
          <p:sp>
            <p:nvSpPr>
              <p:cNvPr id="25641" name="TextBox 22">
                <a:extLst>
                  <a:ext uri="{FF2B5EF4-FFF2-40B4-BE49-F238E27FC236}">
                    <a16:creationId xmlns:a16="http://schemas.microsoft.com/office/drawing/2014/main" id="{04042467-B211-FDE6-5335-255056AC9775}"/>
                  </a:ext>
                </a:extLst>
              </p:cNvPr>
              <p:cNvSpPr txBox="1">
                <a:spLocks noChangeArrowheads="1"/>
              </p:cNvSpPr>
              <p:nvPr/>
            </p:nvSpPr>
            <p:spPr bwMode="auto">
              <a:xfrm>
                <a:off x="4806950" y="4202113"/>
                <a:ext cx="69215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2 SAMUEL</a:t>
                </a:r>
              </a:p>
            </p:txBody>
          </p:sp>
          <p:sp>
            <p:nvSpPr>
              <p:cNvPr id="25642" name="TextBox 23">
                <a:extLst>
                  <a:ext uri="{FF2B5EF4-FFF2-40B4-BE49-F238E27FC236}">
                    <a16:creationId xmlns:a16="http://schemas.microsoft.com/office/drawing/2014/main" id="{0464D13C-E5E0-1396-B077-624C55621BD5}"/>
                  </a:ext>
                </a:extLst>
              </p:cNvPr>
              <p:cNvSpPr txBox="1">
                <a:spLocks noChangeArrowheads="1"/>
              </p:cNvSpPr>
              <p:nvPr/>
            </p:nvSpPr>
            <p:spPr bwMode="auto">
              <a:xfrm>
                <a:off x="4830763" y="4322763"/>
                <a:ext cx="541337"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1 Wung</a:t>
                </a:r>
              </a:p>
            </p:txBody>
          </p:sp>
          <p:sp>
            <p:nvSpPr>
              <p:cNvPr id="25643" name="TextBox 24">
                <a:extLst>
                  <a:ext uri="{FF2B5EF4-FFF2-40B4-BE49-F238E27FC236}">
                    <a16:creationId xmlns:a16="http://schemas.microsoft.com/office/drawing/2014/main" id="{D126D12D-C425-3D96-AA81-F44E7410B4BB}"/>
                  </a:ext>
                </a:extLst>
              </p:cNvPr>
              <p:cNvSpPr txBox="1">
                <a:spLocks noChangeArrowheads="1"/>
              </p:cNvSpPr>
              <p:nvPr/>
            </p:nvSpPr>
            <p:spPr bwMode="auto">
              <a:xfrm>
                <a:off x="4816475" y="4456113"/>
                <a:ext cx="541338"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2 Wung</a:t>
                </a:r>
              </a:p>
            </p:txBody>
          </p:sp>
          <p:sp>
            <p:nvSpPr>
              <p:cNvPr id="25644" name="TextBox 25">
                <a:extLst>
                  <a:ext uri="{FF2B5EF4-FFF2-40B4-BE49-F238E27FC236}">
                    <a16:creationId xmlns:a16="http://schemas.microsoft.com/office/drawing/2014/main" id="{A3A906DA-8902-51B1-6A44-DF91F7B89693}"/>
                  </a:ext>
                </a:extLst>
              </p:cNvPr>
              <p:cNvSpPr txBox="1">
                <a:spLocks noChangeArrowheads="1"/>
              </p:cNvSpPr>
              <p:nvPr/>
            </p:nvSpPr>
            <p:spPr bwMode="auto">
              <a:xfrm>
                <a:off x="4826000" y="4614863"/>
                <a:ext cx="496888"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1 Thot</a:t>
                </a:r>
              </a:p>
            </p:txBody>
          </p:sp>
          <p:sp>
            <p:nvSpPr>
              <p:cNvPr id="25645" name="TextBox 26">
                <a:extLst>
                  <a:ext uri="{FF2B5EF4-FFF2-40B4-BE49-F238E27FC236}">
                    <a16:creationId xmlns:a16="http://schemas.microsoft.com/office/drawing/2014/main" id="{4B6496E0-78CB-933B-4CE8-99494E01EAE0}"/>
                  </a:ext>
                </a:extLst>
              </p:cNvPr>
              <p:cNvSpPr txBox="1">
                <a:spLocks noChangeArrowheads="1"/>
              </p:cNvSpPr>
              <p:nvPr/>
            </p:nvSpPr>
            <p:spPr bwMode="auto">
              <a:xfrm>
                <a:off x="4860925" y="4735513"/>
                <a:ext cx="496888"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2 Thot</a:t>
                </a:r>
              </a:p>
            </p:txBody>
          </p:sp>
          <p:sp>
            <p:nvSpPr>
              <p:cNvPr id="25646" name="TextBox 27">
                <a:extLst>
                  <a:ext uri="{FF2B5EF4-FFF2-40B4-BE49-F238E27FC236}">
                    <a16:creationId xmlns:a16="http://schemas.microsoft.com/office/drawing/2014/main" id="{FA6F0433-D509-A611-E536-566DB751CACB}"/>
                  </a:ext>
                </a:extLst>
              </p:cNvPr>
              <p:cNvSpPr txBox="1">
                <a:spLocks noChangeArrowheads="1"/>
              </p:cNvSpPr>
              <p:nvPr/>
            </p:nvSpPr>
            <p:spPr bwMode="auto">
              <a:xfrm>
                <a:off x="4887913" y="4841875"/>
                <a:ext cx="45402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EZRA</a:t>
                </a:r>
              </a:p>
            </p:txBody>
          </p:sp>
          <p:sp>
            <p:nvSpPr>
              <p:cNvPr id="25647" name="TextBox 28">
                <a:extLst>
                  <a:ext uri="{FF2B5EF4-FFF2-40B4-BE49-F238E27FC236}">
                    <a16:creationId xmlns:a16="http://schemas.microsoft.com/office/drawing/2014/main" id="{FD03EC50-A429-DF5E-D5DA-85DD5304C0E7}"/>
                  </a:ext>
                </a:extLst>
              </p:cNvPr>
              <p:cNvSpPr txBox="1">
                <a:spLocks noChangeArrowheads="1"/>
              </p:cNvSpPr>
              <p:nvPr/>
            </p:nvSpPr>
            <p:spPr bwMode="auto">
              <a:xfrm>
                <a:off x="4792663" y="5000625"/>
                <a:ext cx="728662"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NEHEMIAH</a:t>
                </a:r>
              </a:p>
            </p:txBody>
          </p:sp>
          <p:sp>
            <p:nvSpPr>
              <p:cNvPr id="25648" name="TextBox 29">
                <a:extLst>
                  <a:ext uri="{FF2B5EF4-FFF2-40B4-BE49-F238E27FC236}">
                    <a16:creationId xmlns:a16="http://schemas.microsoft.com/office/drawing/2014/main" id="{203B7D03-7CE1-A45F-38F4-C8EDF2809F3F}"/>
                  </a:ext>
                </a:extLst>
              </p:cNvPr>
              <p:cNvSpPr txBox="1">
                <a:spLocks noChangeArrowheads="1"/>
              </p:cNvSpPr>
              <p:nvPr/>
            </p:nvSpPr>
            <p:spPr bwMode="auto">
              <a:xfrm>
                <a:off x="4851400" y="5114925"/>
                <a:ext cx="58737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ESTHER</a:t>
                </a:r>
              </a:p>
            </p:txBody>
          </p:sp>
          <p:sp>
            <p:nvSpPr>
              <p:cNvPr id="25649" name="TextBox 30">
                <a:extLst>
                  <a:ext uri="{FF2B5EF4-FFF2-40B4-BE49-F238E27FC236}">
                    <a16:creationId xmlns:a16="http://schemas.microsoft.com/office/drawing/2014/main" id="{E4CFF30A-5556-F2AF-9B31-1F7385525EFE}"/>
                  </a:ext>
                </a:extLst>
              </p:cNvPr>
              <p:cNvSpPr txBox="1">
                <a:spLocks noChangeArrowheads="1"/>
              </p:cNvSpPr>
              <p:nvPr/>
            </p:nvSpPr>
            <p:spPr bwMode="auto">
              <a:xfrm>
                <a:off x="3910013" y="5649913"/>
                <a:ext cx="39211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JESU</a:t>
                </a:r>
              </a:p>
            </p:txBody>
          </p:sp>
          <p:sp>
            <p:nvSpPr>
              <p:cNvPr id="25650" name="TextBox 31">
                <a:extLst>
                  <a:ext uri="{FF2B5EF4-FFF2-40B4-BE49-F238E27FC236}">
                    <a16:creationId xmlns:a16="http://schemas.microsoft.com/office/drawing/2014/main" id="{AB1FDCCA-F0AA-D5D5-B2E3-C12CD5E84EBB}"/>
                  </a:ext>
                </a:extLst>
              </p:cNvPr>
              <p:cNvSpPr txBox="1">
                <a:spLocks noChangeArrowheads="1"/>
              </p:cNvSpPr>
              <p:nvPr/>
            </p:nvSpPr>
            <p:spPr bwMode="auto">
              <a:xfrm>
                <a:off x="4437063" y="5672138"/>
                <a:ext cx="117951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latin typeface="Arial Black" panose="020B0604020202020204" pitchFamily="34" charset="0"/>
                  </a:rPr>
                  <a:t>KADHARA TUINGASHIT</a:t>
                </a:r>
              </a:p>
            </p:txBody>
          </p:sp>
          <p:sp>
            <p:nvSpPr>
              <p:cNvPr id="25651" name="TextBox 32">
                <a:extLst>
                  <a:ext uri="{FF2B5EF4-FFF2-40B4-BE49-F238E27FC236}">
                    <a16:creationId xmlns:a16="http://schemas.microsoft.com/office/drawing/2014/main" id="{DAAFD9F1-5E6E-2BA2-D3D8-DA48E1F48B5B}"/>
                  </a:ext>
                </a:extLst>
              </p:cNvPr>
              <p:cNvSpPr txBox="1">
                <a:spLocks noChangeArrowheads="1"/>
              </p:cNvSpPr>
              <p:nvPr/>
            </p:nvSpPr>
            <p:spPr bwMode="auto">
              <a:xfrm rot="-5400000">
                <a:off x="5806282" y="2285206"/>
                <a:ext cx="10858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a:latin typeface="Arial Black" panose="020B0604020202020204" pitchFamily="34" charset="0"/>
                  </a:rPr>
                  <a:t>L</a:t>
                </a:r>
                <a:r>
                  <a:rPr lang="en-US" altLang="en-US" sz="1100" b="1">
                    <a:latin typeface="Arial Black" panose="020B0604020202020204" pitchFamily="34" charset="0"/>
                  </a:rPr>
                  <a:t>ĀĀ</a:t>
                </a:r>
                <a:r>
                  <a:rPr lang="en-US" altLang="en-US" sz="1100">
                    <a:latin typeface="Arial Black" panose="020B0604020202020204" pitchFamily="34" charset="0"/>
                  </a:rPr>
                  <a:t>SEM (5)</a:t>
                </a:r>
              </a:p>
            </p:txBody>
          </p:sp>
          <p:sp>
            <p:nvSpPr>
              <p:cNvPr id="25652" name="TextBox 33">
                <a:extLst>
                  <a:ext uri="{FF2B5EF4-FFF2-40B4-BE49-F238E27FC236}">
                    <a16:creationId xmlns:a16="http://schemas.microsoft.com/office/drawing/2014/main" id="{6201E5C5-4BA8-7F39-3D9C-5F544195B197}"/>
                  </a:ext>
                </a:extLst>
              </p:cNvPr>
              <p:cNvSpPr txBox="1">
                <a:spLocks noChangeArrowheads="1"/>
              </p:cNvSpPr>
              <p:nvPr/>
            </p:nvSpPr>
            <p:spPr bwMode="auto">
              <a:xfrm rot="-5400000">
                <a:off x="5595937" y="4459288"/>
                <a:ext cx="1503363"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a:latin typeface="Arial Black" panose="020B0604020202020204" pitchFamily="34" charset="0"/>
                  </a:rPr>
                  <a:t>MAR</a:t>
                </a:r>
                <a:r>
                  <a:rPr lang="en-US" altLang="en-US" sz="1100" b="1">
                    <a:latin typeface="Arial Black" panose="020B0604020202020204" pitchFamily="34" charset="0"/>
                  </a:rPr>
                  <a:t>Ā</a:t>
                </a:r>
                <a:r>
                  <a:rPr lang="en-US" altLang="en-US" sz="1100">
                    <a:latin typeface="Arial Black" panose="020B0604020202020204" pitchFamily="34" charset="0"/>
                  </a:rPr>
                  <a:t>NBING (17)</a:t>
                </a:r>
              </a:p>
            </p:txBody>
          </p:sp>
          <p:sp>
            <p:nvSpPr>
              <p:cNvPr id="25653" name="TextBox 34">
                <a:extLst>
                  <a:ext uri="{FF2B5EF4-FFF2-40B4-BE49-F238E27FC236}">
                    <a16:creationId xmlns:a16="http://schemas.microsoft.com/office/drawing/2014/main" id="{5D4CEC0E-2CBF-AFB7-E213-2B354BA19CFE}"/>
                  </a:ext>
                </a:extLst>
              </p:cNvPr>
              <p:cNvSpPr txBox="1">
                <a:spLocks noChangeArrowheads="1"/>
              </p:cNvSpPr>
              <p:nvPr/>
            </p:nvSpPr>
            <p:spPr bwMode="auto">
              <a:xfrm>
                <a:off x="5754688" y="1831975"/>
                <a:ext cx="373062"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JOB</a:t>
                </a:r>
              </a:p>
            </p:txBody>
          </p:sp>
          <p:sp>
            <p:nvSpPr>
              <p:cNvPr id="25654" name="TextBox 35">
                <a:extLst>
                  <a:ext uri="{FF2B5EF4-FFF2-40B4-BE49-F238E27FC236}">
                    <a16:creationId xmlns:a16="http://schemas.microsoft.com/office/drawing/2014/main" id="{134FB6DB-F4B5-8579-E7C6-2F31B17B9B0B}"/>
                  </a:ext>
                </a:extLst>
              </p:cNvPr>
              <p:cNvSpPr txBox="1">
                <a:spLocks noChangeArrowheads="1"/>
              </p:cNvSpPr>
              <p:nvPr/>
            </p:nvSpPr>
            <p:spPr bwMode="auto">
              <a:xfrm>
                <a:off x="5681663" y="2401888"/>
                <a:ext cx="655637"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CHĀNSAM</a:t>
                </a:r>
              </a:p>
            </p:txBody>
          </p:sp>
          <p:sp>
            <p:nvSpPr>
              <p:cNvPr id="25655" name="TextBox 36">
                <a:extLst>
                  <a:ext uri="{FF2B5EF4-FFF2-40B4-BE49-F238E27FC236}">
                    <a16:creationId xmlns:a16="http://schemas.microsoft.com/office/drawing/2014/main" id="{F5AFD7E2-CDE0-E785-A568-B2CE122A09A8}"/>
                  </a:ext>
                </a:extLst>
              </p:cNvPr>
              <p:cNvSpPr txBox="1">
                <a:spLocks noChangeArrowheads="1"/>
              </p:cNvSpPr>
              <p:nvPr/>
            </p:nvSpPr>
            <p:spPr bwMode="auto">
              <a:xfrm>
                <a:off x="5792788" y="2159000"/>
                <a:ext cx="366712"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LĀĀ</a:t>
                </a:r>
              </a:p>
            </p:txBody>
          </p:sp>
          <p:sp>
            <p:nvSpPr>
              <p:cNvPr id="25656" name="TextBox 37">
                <a:extLst>
                  <a:ext uri="{FF2B5EF4-FFF2-40B4-BE49-F238E27FC236}">
                    <a16:creationId xmlns:a16="http://schemas.microsoft.com/office/drawing/2014/main" id="{E3B4F824-8CA3-471E-9A83-40B2B993A5F1}"/>
                  </a:ext>
                </a:extLst>
              </p:cNvPr>
              <p:cNvSpPr txBox="1">
                <a:spLocks noChangeArrowheads="1"/>
              </p:cNvSpPr>
              <p:nvPr/>
            </p:nvSpPr>
            <p:spPr bwMode="auto">
              <a:xfrm>
                <a:off x="5715000" y="2620963"/>
                <a:ext cx="628650" cy="185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HĀSHOKMI</a:t>
                </a:r>
              </a:p>
            </p:txBody>
          </p:sp>
          <p:sp>
            <p:nvSpPr>
              <p:cNvPr id="25657" name="TextBox 38">
                <a:extLst>
                  <a:ext uri="{FF2B5EF4-FFF2-40B4-BE49-F238E27FC236}">
                    <a16:creationId xmlns:a16="http://schemas.microsoft.com/office/drawing/2014/main" id="{23C28AD2-95F2-2AD0-E0BB-48C30105A90D}"/>
                  </a:ext>
                </a:extLst>
              </p:cNvPr>
              <p:cNvSpPr txBox="1">
                <a:spLocks noChangeArrowheads="1"/>
              </p:cNvSpPr>
              <p:nvPr/>
            </p:nvSpPr>
            <p:spPr bwMode="auto">
              <a:xfrm>
                <a:off x="5802313" y="2827338"/>
                <a:ext cx="45402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800" b="1"/>
                  <a:t>S’ Sd</a:t>
                </a:r>
              </a:p>
            </p:txBody>
          </p:sp>
          <p:sp>
            <p:nvSpPr>
              <p:cNvPr id="25658" name="TextBox 39">
                <a:extLst>
                  <a:ext uri="{FF2B5EF4-FFF2-40B4-BE49-F238E27FC236}">
                    <a16:creationId xmlns:a16="http://schemas.microsoft.com/office/drawing/2014/main" id="{82EC5293-D13A-2CAB-F0EB-730EF04D848F}"/>
                  </a:ext>
                </a:extLst>
              </p:cNvPr>
              <p:cNvSpPr txBox="1">
                <a:spLocks noChangeArrowheads="1"/>
              </p:cNvSpPr>
              <p:nvPr/>
            </p:nvSpPr>
            <p:spPr bwMode="auto">
              <a:xfrm>
                <a:off x="5724525" y="3387725"/>
                <a:ext cx="411163"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Amos</a:t>
                </a:r>
              </a:p>
            </p:txBody>
          </p:sp>
          <p:sp>
            <p:nvSpPr>
              <p:cNvPr id="25659" name="TextBox 40">
                <a:extLst>
                  <a:ext uri="{FF2B5EF4-FFF2-40B4-BE49-F238E27FC236}">
                    <a16:creationId xmlns:a16="http://schemas.microsoft.com/office/drawing/2014/main" id="{D1C03D79-D543-5734-38AE-F74DDE5CE21A}"/>
                  </a:ext>
                </a:extLst>
              </p:cNvPr>
              <p:cNvSpPr txBox="1">
                <a:spLocks noChangeArrowheads="1"/>
              </p:cNvSpPr>
              <p:nvPr/>
            </p:nvSpPr>
            <p:spPr bwMode="auto">
              <a:xfrm>
                <a:off x="5735638" y="3508375"/>
                <a:ext cx="442912"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Hosea</a:t>
                </a:r>
              </a:p>
            </p:txBody>
          </p:sp>
          <p:sp>
            <p:nvSpPr>
              <p:cNvPr id="25660" name="TextBox 41">
                <a:extLst>
                  <a:ext uri="{FF2B5EF4-FFF2-40B4-BE49-F238E27FC236}">
                    <a16:creationId xmlns:a16="http://schemas.microsoft.com/office/drawing/2014/main" id="{3E47437B-4B35-D7FB-B587-04227C2C7A3A}"/>
                  </a:ext>
                </a:extLst>
              </p:cNvPr>
              <p:cNvSpPr txBox="1">
                <a:spLocks noChangeArrowheads="1"/>
              </p:cNvSpPr>
              <p:nvPr/>
            </p:nvSpPr>
            <p:spPr bwMode="auto">
              <a:xfrm>
                <a:off x="5697538" y="3641725"/>
                <a:ext cx="43815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Jonah</a:t>
                </a:r>
              </a:p>
            </p:txBody>
          </p:sp>
          <p:sp>
            <p:nvSpPr>
              <p:cNvPr id="25661" name="TextBox 42">
                <a:extLst>
                  <a:ext uri="{FF2B5EF4-FFF2-40B4-BE49-F238E27FC236}">
                    <a16:creationId xmlns:a16="http://schemas.microsoft.com/office/drawing/2014/main" id="{C6BA24F7-DB11-CB01-20B5-D663E858AE73}"/>
                  </a:ext>
                </a:extLst>
              </p:cNvPr>
              <p:cNvSpPr txBox="1">
                <a:spLocks noChangeArrowheads="1"/>
              </p:cNvSpPr>
              <p:nvPr/>
            </p:nvSpPr>
            <p:spPr bwMode="auto">
              <a:xfrm>
                <a:off x="5651500" y="3819525"/>
                <a:ext cx="2794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400"/>
                  <a:t>*</a:t>
                </a:r>
              </a:p>
            </p:txBody>
          </p:sp>
          <p:sp>
            <p:nvSpPr>
              <p:cNvPr id="25662" name="TextBox 43">
                <a:extLst>
                  <a:ext uri="{FF2B5EF4-FFF2-40B4-BE49-F238E27FC236}">
                    <a16:creationId xmlns:a16="http://schemas.microsoft.com/office/drawing/2014/main" id="{CAB358A1-6277-7B96-64FB-68DBB5083C4D}"/>
                  </a:ext>
                </a:extLst>
              </p:cNvPr>
              <p:cNvSpPr txBox="1">
                <a:spLocks noChangeArrowheads="1"/>
              </p:cNvSpPr>
              <p:nvPr/>
            </p:nvSpPr>
            <p:spPr bwMode="auto">
              <a:xfrm>
                <a:off x="5791200" y="3836988"/>
                <a:ext cx="45402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Isaiah</a:t>
                </a:r>
              </a:p>
            </p:txBody>
          </p:sp>
          <p:sp>
            <p:nvSpPr>
              <p:cNvPr id="25663" name="TextBox 44">
                <a:extLst>
                  <a:ext uri="{FF2B5EF4-FFF2-40B4-BE49-F238E27FC236}">
                    <a16:creationId xmlns:a16="http://schemas.microsoft.com/office/drawing/2014/main" id="{FEA9CFDC-DA91-0A66-BCCF-720FBC005916}"/>
                  </a:ext>
                </a:extLst>
              </p:cNvPr>
              <p:cNvSpPr txBox="1">
                <a:spLocks noChangeArrowheads="1"/>
              </p:cNvSpPr>
              <p:nvPr/>
            </p:nvSpPr>
            <p:spPr bwMode="auto">
              <a:xfrm>
                <a:off x="5703888" y="3970338"/>
                <a:ext cx="36512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Joel</a:t>
                </a:r>
              </a:p>
            </p:txBody>
          </p:sp>
          <p:sp>
            <p:nvSpPr>
              <p:cNvPr id="25664" name="TextBox 45">
                <a:extLst>
                  <a:ext uri="{FF2B5EF4-FFF2-40B4-BE49-F238E27FC236}">
                    <a16:creationId xmlns:a16="http://schemas.microsoft.com/office/drawing/2014/main" id="{41EF7B55-C7AE-2FB8-FCA5-202EF250CF6C}"/>
                  </a:ext>
                </a:extLst>
              </p:cNvPr>
              <p:cNvSpPr txBox="1">
                <a:spLocks noChangeArrowheads="1"/>
              </p:cNvSpPr>
              <p:nvPr/>
            </p:nvSpPr>
            <p:spPr bwMode="auto">
              <a:xfrm>
                <a:off x="5724525" y="4092575"/>
                <a:ext cx="436563"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Micah</a:t>
                </a:r>
              </a:p>
            </p:txBody>
          </p:sp>
          <p:sp>
            <p:nvSpPr>
              <p:cNvPr id="25665" name="TextBox 46">
                <a:extLst>
                  <a:ext uri="{FF2B5EF4-FFF2-40B4-BE49-F238E27FC236}">
                    <a16:creationId xmlns:a16="http://schemas.microsoft.com/office/drawing/2014/main" id="{F3A9DE7E-FF86-D74F-F6D9-67B0FC8986C3}"/>
                  </a:ext>
                </a:extLst>
              </p:cNvPr>
              <p:cNvSpPr txBox="1">
                <a:spLocks noChangeArrowheads="1"/>
              </p:cNvSpPr>
              <p:nvPr/>
            </p:nvSpPr>
            <p:spPr bwMode="auto">
              <a:xfrm>
                <a:off x="5673725" y="4189413"/>
                <a:ext cx="538163"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Obadiah</a:t>
                </a:r>
              </a:p>
            </p:txBody>
          </p:sp>
          <p:sp>
            <p:nvSpPr>
              <p:cNvPr id="25666" name="TextBox 47">
                <a:extLst>
                  <a:ext uri="{FF2B5EF4-FFF2-40B4-BE49-F238E27FC236}">
                    <a16:creationId xmlns:a16="http://schemas.microsoft.com/office/drawing/2014/main" id="{086CA651-91E9-9EE1-E795-C1BB2935A26E}"/>
                  </a:ext>
                </a:extLst>
              </p:cNvPr>
              <p:cNvSpPr txBox="1">
                <a:spLocks noChangeArrowheads="1"/>
              </p:cNvSpPr>
              <p:nvPr/>
            </p:nvSpPr>
            <p:spPr bwMode="auto">
              <a:xfrm>
                <a:off x="5646738" y="4379913"/>
                <a:ext cx="2794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400"/>
                  <a:t>*</a:t>
                </a:r>
              </a:p>
            </p:txBody>
          </p:sp>
          <p:sp>
            <p:nvSpPr>
              <p:cNvPr id="25667" name="TextBox 48">
                <a:extLst>
                  <a:ext uri="{FF2B5EF4-FFF2-40B4-BE49-F238E27FC236}">
                    <a16:creationId xmlns:a16="http://schemas.microsoft.com/office/drawing/2014/main" id="{FBC16F6C-DAB7-EBDE-FFEF-C07A9639BE96}"/>
                  </a:ext>
                </a:extLst>
              </p:cNvPr>
              <p:cNvSpPr txBox="1">
                <a:spLocks noChangeArrowheads="1"/>
              </p:cNvSpPr>
              <p:nvPr/>
            </p:nvSpPr>
            <p:spPr bwMode="auto">
              <a:xfrm>
                <a:off x="5626100" y="4522788"/>
                <a:ext cx="279400" cy="306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400"/>
                  <a:t>*</a:t>
                </a:r>
              </a:p>
            </p:txBody>
          </p:sp>
          <p:sp>
            <p:nvSpPr>
              <p:cNvPr id="25668" name="TextBox 49">
                <a:extLst>
                  <a:ext uri="{FF2B5EF4-FFF2-40B4-BE49-F238E27FC236}">
                    <a16:creationId xmlns:a16="http://schemas.microsoft.com/office/drawing/2014/main" id="{3866AFE2-BB69-B66D-4206-78EBF3D2096D}"/>
                  </a:ext>
                </a:extLst>
              </p:cNvPr>
              <p:cNvSpPr txBox="1">
                <a:spLocks noChangeArrowheads="1"/>
              </p:cNvSpPr>
              <p:nvPr/>
            </p:nvSpPr>
            <p:spPr bwMode="auto">
              <a:xfrm>
                <a:off x="5713413" y="4371975"/>
                <a:ext cx="582612"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cs typeface="Calibri" panose="020F0502020204030204" pitchFamily="34" charset="0"/>
                  </a:rPr>
                  <a:t>Jeremiah</a:t>
                </a:r>
              </a:p>
            </p:txBody>
          </p:sp>
          <p:sp>
            <p:nvSpPr>
              <p:cNvPr id="25669" name="TextBox 50">
                <a:extLst>
                  <a:ext uri="{FF2B5EF4-FFF2-40B4-BE49-F238E27FC236}">
                    <a16:creationId xmlns:a16="http://schemas.microsoft.com/office/drawing/2014/main" id="{B828474E-ACBB-9774-BA87-C78F1C07C41D}"/>
                  </a:ext>
                </a:extLst>
              </p:cNvPr>
              <p:cNvSpPr txBox="1">
                <a:spLocks noChangeArrowheads="1"/>
              </p:cNvSpPr>
              <p:nvPr/>
            </p:nvSpPr>
            <p:spPr bwMode="auto">
              <a:xfrm>
                <a:off x="5708650" y="4516438"/>
                <a:ext cx="579438"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Chapch</a:t>
                </a:r>
                <a:r>
                  <a:rPr lang="en-US" altLang="en-US" sz="700" b="1">
                    <a:cs typeface="Arial" panose="020B0604020202020204" pitchFamily="34" charset="0"/>
                  </a:rPr>
                  <a:t>ā</a:t>
                </a:r>
                <a:r>
                  <a:rPr lang="en-US" altLang="en-US" sz="700" b="1"/>
                  <a:t>t</a:t>
                </a:r>
              </a:p>
            </p:txBody>
          </p:sp>
          <p:sp>
            <p:nvSpPr>
              <p:cNvPr id="25670" name="TextBox 51">
                <a:extLst>
                  <a:ext uri="{FF2B5EF4-FFF2-40B4-BE49-F238E27FC236}">
                    <a16:creationId xmlns:a16="http://schemas.microsoft.com/office/drawing/2014/main" id="{C1D41DE6-1C8B-D9E1-0181-884B0055F2F8}"/>
                  </a:ext>
                </a:extLst>
              </p:cNvPr>
              <p:cNvSpPr txBox="1">
                <a:spLocks noChangeArrowheads="1"/>
              </p:cNvSpPr>
              <p:nvPr/>
            </p:nvSpPr>
            <p:spPr bwMode="auto">
              <a:xfrm>
                <a:off x="5691188" y="4662488"/>
                <a:ext cx="5969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Habakkuk</a:t>
                </a:r>
              </a:p>
            </p:txBody>
          </p:sp>
          <p:sp>
            <p:nvSpPr>
              <p:cNvPr id="25671" name="TextBox 52">
                <a:extLst>
                  <a:ext uri="{FF2B5EF4-FFF2-40B4-BE49-F238E27FC236}">
                    <a16:creationId xmlns:a16="http://schemas.microsoft.com/office/drawing/2014/main" id="{09D68885-730F-17C8-2E6D-647B80ED3288}"/>
                  </a:ext>
                </a:extLst>
              </p:cNvPr>
              <p:cNvSpPr txBox="1">
                <a:spLocks noChangeArrowheads="1"/>
              </p:cNvSpPr>
              <p:nvPr/>
            </p:nvSpPr>
            <p:spPr bwMode="auto">
              <a:xfrm>
                <a:off x="5678488" y="4795838"/>
                <a:ext cx="47625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Nahum</a:t>
                </a:r>
              </a:p>
            </p:txBody>
          </p:sp>
          <p:sp>
            <p:nvSpPr>
              <p:cNvPr id="25672" name="TextBox 53">
                <a:extLst>
                  <a:ext uri="{FF2B5EF4-FFF2-40B4-BE49-F238E27FC236}">
                    <a16:creationId xmlns:a16="http://schemas.microsoft.com/office/drawing/2014/main" id="{8D8CC92E-6C1B-3692-45AD-3DE04056B139}"/>
                  </a:ext>
                </a:extLst>
              </p:cNvPr>
              <p:cNvSpPr txBox="1">
                <a:spLocks noChangeArrowheads="1"/>
              </p:cNvSpPr>
              <p:nvPr/>
            </p:nvSpPr>
            <p:spPr bwMode="auto">
              <a:xfrm>
                <a:off x="5668963" y="4918075"/>
                <a:ext cx="61912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Zephaniah</a:t>
                </a:r>
              </a:p>
            </p:txBody>
          </p:sp>
          <p:sp>
            <p:nvSpPr>
              <p:cNvPr id="25673" name="TextBox 54">
                <a:extLst>
                  <a:ext uri="{FF2B5EF4-FFF2-40B4-BE49-F238E27FC236}">
                    <a16:creationId xmlns:a16="http://schemas.microsoft.com/office/drawing/2014/main" id="{AA8FA311-1CDB-FCF2-6B98-C2D23753B3EC}"/>
                  </a:ext>
                </a:extLst>
              </p:cNvPr>
              <p:cNvSpPr txBox="1">
                <a:spLocks noChangeArrowheads="1"/>
              </p:cNvSpPr>
              <p:nvPr/>
            </p:nvSpPr>
            <p:spPr bwMode="auto">
              <a:xfrm>
                <a:off x="5611813" y="5075238"/>
                <a:ext cx="2794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400"/>
                  <a:t>*</a:t>
                </a:r>
              </a:p>
            </p:txBody>
          </p:sp>
          <p:sp>
            <p:nvSpPr>
              <p:cNvPr id="25674" name="TextBox 55">
                <a:extLst>
                  <a:ext uri="{FF2B5EF4-FFF2-40B4-BE49-F238E27FC236}">
                    <a16:creationId xmlns:a16="http://schemas.microsoft.com/office/drawing/2014/main" id="{530459F9-FA02-3E3C-6A81-D6372FB76DCD}"/>
                  </a:ext>
                </a:extLst>
              </p:cNvPr>
              <p:cNvSpPr txBox="1">
                <a:spLocks noChangeArrowheads="1"/>
              </p:cNvSpPr>
              <p:nvPr/>
            </p:nvSpPr>
            <p:spPr bwMode="auto">
              <a:xfrm>
                <a:off x="5792788" y="5100638"/>
                <a:ext cx="44450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Ezekiel</a:t>
                </a:r>
              </a:p>
            </p:txBody>
          </p:sp>
          <p:sp>
            <p:nvSpPr>
              <p:cNvPr id="25675" name="TextBox 56">
                <a:extLst>
                  <a:ext uri="{FF2B5EF4-FFF2-40B4-BE49-F238E27FC236}">
                    <a16:creationId xmlns:a16="http://schemas.microsoft.com/office/drawing/2014/main" id="{27F03C00-D08F-686B-E4AE-75EF997320E4}"/>
                  </a:ext>
                </a:extLst>
              </p:cNvPr>
              <p:cNvSpPr txBox="1">
                <a:spLocks noChangeArrowheads="1"/>
              </p:cNvSpPr>
              <p:nvPr/>
            </p:nvSpPr>
            <p:spPr bwMode="auto">
              <a:xfrm>
                <a:off x="5676900" y="5254625"/>
                <a:ext cx="2794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400"/>
                  <a:t>*</a:t>
                </a:r>
              </a:p>
            </p:txBody>
          </p:sp>
          <p:sp>
            <p:nvSpPr>
              <p:cNvPr id="25676" name="TextBox 57">
                <a:extLst>
                  <a:ext uri="{FF2B5EF4-FFF2-40B4-BE49-F238E27FC236}">
                    <a16:creationId xmlns:a16="http://schemas.microsoft.com/office/drawing/2014/main" id="{11CBD197-FBE4-560D-8763-40E7D760FA19}"/>
                  </a:ext>
                </a:extLst>
              </p:cNvPr>
              <p:cNvSpPr txBox="1">
                <a:spLocks noChangeArrowheads="1"/>
              </p:cNvSpPr>
              <p:nvPr/>
            </p:nvSpPr>
            <p:spPr bwMode="auto">
              <a:xfrm>
                <a:off x="5802313" y="5259388"/>
                <a:ext cx="409575"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Daniel</a:t>
                </a:r>
              </a:p>
            </p:txBody>
          </p:sp>
          <p:sp>
            <p:nvSpPr>
              <p:cNvPr id="25677" name="TextBox 58">
                <a:extLst>
                  <a:ext uri="{FF2B5EF4-FFF2-40B4-BE49-F238E27FC236}">
                    <a16:creationId xmlns:a16="http://schemas.microsoft.com/office/drawing/2014/main" id="{C2F43C57-AE58-0F4E-4D9E-CBD77A8478A6}"/>
                  </a:ext>
                </a:extLst>
              </p:cNvPr>
              <p:cNvSpPr txBox="1">
                <a:spLocks noChangeArrowheads="1"/>
              </p:cNvSpPr>
              <p:nvPr/>
            </p:nvSpPr>
            <p:spPr bwMode="auto">
              <a:xfrm>
                <a:off x="5754688" y="5464175"/>
                <a:ext cx="431800" cy="185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Haggai</a:t>
                </a:r>
              </a:p>
            </p:txBody>
          </p:sp>
          <p:sp>
            <p:nvSpPr>
              <p:cNvPr id="25678" name="TextBox 59">
                <a:extLst>
                  <a:ext uri="{FF2B5EF4-FFF2-40B4-BE49-F238E27FC236}">
                    <a16:creationId xmlns:a16="http://schemas.microsoft.com/office/drawing/2014/main" id="{94059579-73AC-0E21-91D0-1903F59DDC98}"/>
                  </a:ext>
                </a:extLst>
              </p:cNvPr>
              <p:cNvSpPr txBox="1">
                <a:spLocks noChangeArrowheads="1"/>
              </p:cNvSpPr>
              <p:nvPr/>
            </p:nvSpPr>
            <p:spPr bwMode="auto">
              <a:xfrm>
                <a:off x="5741988" y="5599113"/>
                <a:ext cx="554037"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Zechariah</a:t>
                </a:r>
              </a:p>
            </p:txBody>
          </p:sp>
          <p:sp>
            <p:nvSpPr>
              <p:cNvPr id="25679" name="TextBox 60">
                <a:extLst>
                  <a:ext uri="{FF2B5EF4-FFF2-40B4-BE49-F238E27FC236}">
                    <a16:creationId xmlns:a16="http://schemas.microsoft.com/office/drawing/2014/main" id="{78F76609-C3C0-09BE-7BA4-94847F52C267}"/>
                  </a:ext>
                </a:extLst>
              </p:cNvPr>
              <p:cNvSpPr txBox="1">
                <a:spLocks noChangeArrowheads="1"/>
              </p:cNvSpPr>
              <p:nvPr/>
            </p:nvSpPr>
            <p:spPr bwMode="auto">
              <a:xfrm>
                <a:off x="5735638" y="5719763"/>
                <a:ext cx="484187"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Malach</a:t>
                </a:r>
                <a:r>
                  <a:rPr lang="en-US" altLang="en-US" sz="1100" b="1"/>
                  <a:t>i</a:t>
                </a:r>
              </a:p>
            </p:txBody>
          </p:sp>
          <p:sp>
            <p:nvSpPr>
              <p:cNvPr id="25680" name="Rectangle 62">
                <a:extLst>
                  <a:ext uri="{FF2B5EF4-FFF2-40B4-BE49-F238E27FC236}">
                    <a16:creationId xmlns:a16="http://schemas.microsoft.com/office/drawing/2014/main" id="{83A21D53-7436-5454-CA19-4546F1960390}"/>
                  </a:ext>
                </a:extLst>
              </p:cNvPr>
              <p:cNvSpPr>
                <a:spLocks noChangeArrowheads="1"/>
              </p:cNvSpPr>
              <p:nvPr/>
            </p:nvSpPr>
            <p:spPr bwMode="auto">
              <a:xfrm>
                <a:off x="5299075" y="4557713"/>
                <a:ext cx="6667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00" b="1">
                    <a:solidFill>
                      <a:srgbClr val="000000"/>
                    </a:solidFill>
                    <a:latin typeface="Helvetica" pitchFamily="2" charset="0"/>
                  </a:rPr>
                  <a:t>   Ngakai” kahai </a:t>
                </a:r>
              </a:p>
              <a:p>
                <a:pPr algn="l"/>
                <a:r>
                  <a:rPr lang="en-US" altLang="en-US" sz="400" b="1">
                    <a:solidFill>
                      <a:srgbClr val="000000"/>
                    </a:solidFill>
                    <a:latin typeface="Helvetica" pitchFamily="2" charset="0"/>
                  </a:rPr>
                  <a:t>     wui thili  </a:t>
                </a:r>
              </a:p>
              <a:p>
                <a:pPr algn="l"/>
                <a:r>
                  <a:rPr lang="en-US" altLang="en-US" sz="400" b="1">
                    <a:solidFill>
                      <a:srgbClr val="000000"/>
                    </a:solidFill>
                    <a:latin typeface="Helvetica" pitchFamily="2" charset="0"/>
                  </a:rPr>
                  <a:t>      zingkum 400</a:t>
                </a:r>
              </a:p>
              <a:p>
                <a:pPr algn="l"/>
                <a:r>
                  <a:rPr lang="en-US" altLang="en-US" sz="400" b="1">
                    <a:solidFill>
                      <a:srgbClr val="000000"/>
                    </a:solidFill>
                    <a:latin typeface="Helvetica" pitchFamily="2" charset="0"/>
                  </a:rPr>
                  <a:t>        chiwui alungli</a:t>
                </a:r>
              </a:p>
              <a:p>
                <a:pPr algn="l"/>
                <a:r>
                  <a:rPr lang="en-US" altLang="en-US" sz="400" b="1">
                    <a:solidFill>
                      <a:srgbClr val="000000"/>
                    </a:solidFill>
                    <a:latin typeface="Helvetica" pitchFamily="2" charset="0"/>
                  </a:rPr>
                  <a:t>          chili Maran           </a:t>
                </a:r>
              </a:p>
              <a:p>
                <a:pPr algn="l"/>
                <a:r>
                  <a:rPr lang="en-US" altLang="en-US" sz="400" b="1">
                    <a:solidFill>
                      <a:srgbClr val="000000"/>
                    </a:solidFill>
                    <a:latin typeface="Helvetica" pitchFamily="2" charset="0"/>
                  </a:rPr>
                  <a:t>            lairibing hi </a:t>
                </a:r>
              </a:p>
              <a:p>
                <a:pPr algn="l"/>
                <a:r>
                  <a:rPr lang="en-US" altLang="en-US" sz="400" b="1">
                    <a:solidFill>
                      <a:srgbClr val="000000"/>
                    </a:solidFill>
                    <a:latin typeface="Helvetica" pitchFamily="2" charset="0"/>
                  </a:rPr>
                  <a:t>              kakapina</a:t>
                </a:r>
                <a:endParaRPr lang="en-US" altLang="en-US" sz="400">
                  <a:latin typeface="Helvetica" pitchFamily="2" charset="0"/>
                </a:endParaRPr>
              </a:p>
            </p:txBody>
          </p:sp>
          <p:sp>
            <p:nvSpPr>
              <p:cNvPr id="25681" name="TextBox 63">
                <a:extLst>
                  <a:ext uri="{FF2B5EF4-FFF2-40B4-BE49-F238E27FC236}">
                    <a16:creationId xmlns:a16="http://schemas.microsoft.com/office/drawing/2014/main" id="{21F401EC-49B4-0854-467A-FA1BB705F4E5}"/>
                  </a:ext>
                </a:extLst>
              </p:cNvPr>
              <p:cNvSpPr txBox="1">
                <a:spLocks noChangeArrowheads="1"/>
              </p:cNvSpPr>
              <p:nvPr/>
            </p:nvSpPr>
            <p:spPr bwMode="auto">
              <a:xfrm>
                <a:off x="3843338" y="5354638"/>
                <a:ext cx="642937" cy="185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VARIKAHAI</a:t>
                </a:r>
              </a:p>
            </p:txBody>
          </p:sp>
          <p:sp>
            <p:nvSpPr>
              <p:cNvPr id="25682" name="TextBox 64">
                <a:extLst>
                  <a:ext uri="{FF2B5EF4-FFF2-40B4-BE49-F238E27FC236}">
                    <a16:creationId xmlns:a16="http://schemas.microsoft.com/office/drawing/2014/main" id="{12CDF327-AA3D-500F-ADF4-F6E5F9AE98F0}"/>
                  </a:ext>
                </a:extLst>
              </p:cNvPr>
              <p:cNvSpPr txBox="1">
                <a:spLocks noChangeArrowheads="1"/>
              </p:cNvSpPr>
              <p:nvPr/>
            </p:nvSpPr>
            <p:spPr bwMode="auto">
              <a:xfrm>
                <a:off x="3887788" y="1041400"/>
                <a:ext cx="322262" cy="17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rPr>
                  <a:t>O 7 V J</a:t>
                </a:r>
              </a:p>
            </p:txBody>
          </p:sp>
          <p:sp>
            <p:nvSpPr>
              <p:cNvPr id="25683" name="TextBox 65">
                <a:extLst>
                  <a:ext uri="{FF2B5EF4-FFF2-40B4-BE49-F238E27FC236}">
                    <a16:creationId xmlns:a16="http://schemas.microsoft.com/office/drawing/2014/main" id="{104DF269-5943-A07C-705B-5884D4DBD780}"/>
                  </a:ext>
                </a:extLst>
              </p:cNvPr>
              <p:cNvSpPr txBox="1">
                <a:spLocks noChangeArrowheads="1"/>
              </p:cNvSpPr>
              <p:nvPr/>
            </p:nvSpPr>
            <p:spPr bwMode="auto">
              <a:xfrm>
                <a:off x="3430588" y="1624013"/>
                <a:ext cx="301625"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b="1">
                    <a:latin typeface="Arial Black" panose="020B0604020202020204" pitchFamily="34" charset="0"/>
                  </a:rPr>
                  <a:t>O</a:t>
                </a:r>
              </a:p>
            </p:txBody>
          </p:sp>
          <p:sp>
            <p:nvSpPr>
              <p:cNvPr id="25684" name="TextBox 66">
                <a:extLst>
                  <a:ext uri="{FF2B5EF4-FFF2-40B4-BE49-F238E27FC236}">
                    <a16:creationId xmlns:a16="http://schemas.microsoft.com/office/drawing/2014/main" id="{C9100772-3F15-B35C-F067-DB01F013741E}"/>
                  </a:ext>
                </a:extLst>
              </p:cNvPr>
              <p:cNvSpPr txBox="1">
                <a:spLocks noChangeArrowheads="1"/>
              </p:cNvSpPr>
              <p:nvPr/>
            </p:nvSpPr>
            <p:spPr bwMode="auto">
              <a:xfrm>
                <a:off x="3652838" y="5270500"/>
                <a:ext cx="114300" cy="17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rPr>
                  <a:t>v</a:t>
                </a:r>
              </a:p>
            </p:txBody>
          </p:sp>
          <p:sp>
            <p:nvSpPr>
              <p:cNvPr id="25685" name="TextBox 67">
                <a:extLst>
                  <a:ext uri="{FF2B5EF4-FFF2-40B4-BE49-F238E27FC236}">
                    <a16:creationId xmlns:a16="http://schemas.microsoft.com/office/drawing/2014/main" id="{D6E7DA43-A740-03D2-003A-BD8C34435753}"/>
                  </a:ext>
                </a:extLst>
              </p:cNvPr>
              <p:cNvSpPr txBox="1">
                <a:spLocks noChangeArrowheads="1"/>
              </p:cNvSpPr>
              <p:nvPr/>
            </p:nvSpPr>
            <p:spPr bwMode="auto">
              <a:xfrm>
                <a:off x="3641725" y="5586413"/>
                <a:ext cx="115888" cy="176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rPr>
                  <a:t>J</a:t>
                </a:r>
              </a:p>
            </p:txBody>
          </p:sp>
          <p:sp>
            <p:nvSpPr>
              <p:cNvPr id="25686" name="TextBox 68">
                <a:extLst>
                  <a:ext uri="{FF2B5EF4-FFF2-40B4-BE49-F238E27FC236}">
                    <a16:creationId xmlns:a16="http://schemas.microsoft.com/office/drawing/2014/main" id="{8F1F4B21-E821-56A5-93EA-1AD82BFC6F18}"/>
                  </a:ext>
                </a:extLst>
              </p:cNvPr>
              <p:cNvSpPr txBox="1">
                <a:spLocks noChangeArrowheads="1"/>
              </p:cNvSpPr>
              <p:nvPr/>
            </p:nvSpPr>
            <p:spPr bwMode="auto">
              <a:xfrm rot="-5400000">
                <a:off x="3153569" y="2448719"/>
                <a:ext cx="996950"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a:latin typeface="Arial Black" panose="020B0604020202020204" pitchFamily="34" charset="0"/>
                  </a:rPr>
                  <a:t>MIKUMO 4</a:t>
                </a:r>
              </a:p>
            </p:txBody>
          </p:sp>
          <p:sp>
            <p:nvSpPr>
              <p:cNvPr id="25687" name="TextBox 69">
                <a:extLst>
                  <a:ext uri="{FF2B5EF4-FFF2-40B4-BE49-F238E27FC236}">
                    <a16:creationId xmlns:a16="http://schemas.microsoft.com/office/drawing/2014/main" id="{2118C750-B099-FC62-BF92-BC6F5C8268F3}"/>
                  </a:ext>
                </a:extLst>
              </p:cNvPr>
              <p:cNvSpPr txBox="1">
                <a:spLocks noChangeArrowheads="1"/>
              </p:cNvSpPr>
              <p:nvPr/>
            </p:nvSpPr>
            <p:spPr bwMode="auto">
              <a:xfrm rot="-5400000">
                <a:off x="3093244" y="4161632"/>
                <a:ext cx="1076325"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a:latin typeface="Arial Black" panose="020B0604020202020204" pitchFamily="34" charset="0"/>
                  </a:rPr>
                  <a:t>MISHANG 3</a:t>
                </a:r>
              </a:p>
            </p:txBody>
          </p:sp>
          <p:sp>
            <p:nvSpPr>
              <p:cNvPr id="25688" name="TextBox 70">
                <a:extLst>
                  <a:ext uri="{FF2B5EF4-FFF2-40B4-BE49-F238E27FC236}">
                    <a16:creationId xmlns:a16="http://schemas.microsoft.com/office/drawing/2014/main" id="{EEC92C4A-BFAA-67C7-7D0E-B8F26A9EF5E9}"/>
                  </a:ext>
                </a:extLst>
              </p:cNvPr>
              <p:cNvSpPr txBox="1">
                <a:spLocks noChangeArrowheads="1"/>
              </p:cNvSpPr>
              <p:nvPr/>
            </p:nvSpPr>
            <p:spPr bwMode="auto">
              <a:xfrm>
                <a:off x="6408738" y="3035300"/>
                <a:ext cx="874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800" b="1"/>
                  <a:t>Mar</a:t>
                </a:r>
                <a:r>
                  <a:rPr lang="en-US" altLang="en-US" sz="800" b="1">
                    <a:cs typeface="Arial" panose="020B0604020202020204" pitchFamily="34" charset="0"/>
                  </a:rPr>
                  <a:t>ā</a:t>
                </a:r>
                <a:r>
                  <a:rPr lang="en-US" altLang="en-US" sz="800" b="1"/>
                  <a:t>nbingwui</a:t>
                </a:r>
              </a:p>
              <a:p>
                <a:r>
                  <a:rPr lang="en-US" altLang="en-US" sz="800" b="1"/>
                  <a:t>nganong kahai</a:t>
                </a:r>
              </a:p>
              <a:p>
                <a:r>
                  <a:rPr lang="en-US" altLang="en-US" sz="800" b="1"/>
                  <a:t>khal</a:t>
                </a:r>
                <a:r>
                  <a:rPr lang="en-US" altLang="en-US" sz="800" b="1">
                    <a:cs typeface="Arial" panose="020B0604020202020204" pitchFamily="34" charset="0"/>
                  </a:rPr>
                  <a:t>ā</a:t>
                </a:r>
                <a:r>
                  <a:rPr lang="en-US" altLang="en-US" sz="800" b="1"/>
                  <a:t> kakhui:</a:t>
                </a:r>
              </a:p>
            </p:txBody>
          </p:sp>
          <p:sp>
            <p:nvSpPr>
              <p:cNvPr id="25689" name="TextBox 71">
                <a:extLst>
                  <a:ext uri="{FF2B5EF4-FFF2-40B4-BE49-F238E27FC236}">
                    <a16:creationId xmlns:a16="http://schemas.microsoft.com/office/drawing/2014/main" id="{AFC39BB7-F210-7B09-7E71-52E959F9A509}"/>
                  </a:ext>
                </a:extLst>
              </p:cNvPr>
              <p:cNvSpPr txBox="1">
                <a:spLocks noChangeArrowheads="1"/>
              </p:cNvSpPr>
              <p:nvPr/>
            </p:nvSpPr>
            <p:spPr bwMode="auto">
              <a:xfrm>
                <a:off x="6499225" y="4467225"/>
                <a:ext cx="47625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Jesuna</a:t>
                </a:r>
              </a:p>
            </p:txBody>
          </p:sp>
          <p:sp>
            <p:nvSpPr>
              <p:cNvPr id="25690" name="TextBox 72">
                <a:extLst>
                  <a:ext uri="{FF2B5EF4-FFF2-40B4-BE49-F238E27FC236}">
                    <a16:creationId xmlns:a16="http://schemas.microsoft.com/office/drawing/2014/main" id="{C2D7527A-895F-3BAC-1AF8-F78680980E87}"/>
                  </a:ext>
                </a:extLst>
              </p:cNvPr>
              <p:cNvSpPr txBox="1">
                <a:spLocks noChangeArrowheads="1"/>
              </p:cNvSpPr>
              <p:nvPr/>
            </p:nvSpPr>
            <p:spPr bwMode="auto">
              <a:xfrm>
                <a:off x="6503988" y="4591050"/>
                <a:ext cx="528637"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Leishida</a:t>
                </a:r>
              </a:p>
            </p:txBody>
          </p:sp>
          <p:sp>
            <p:nvSpPr>
              <p:cNvPr id="25691" name="TextBox 73">
                <a:extLst>
                  <a:ext uri="{FF2B5EF4-FFF2-40B4-BE49-F238E27FC236}">
                    <a16:creationId xmlns:a16="http://schemas.microsoft.com/office/drawing/2014/main" id="{D85B4497-8E31-156C-37F5-799676374AB2}"/>
                  </a:ext>
                </a:extLst>
              </p:cNvPr>
              <p:cNvSpPr txBox="1">
                <a:spLocks noChangeArrowheads="1"/>
              </p:cNvSpPr>
              <p:nvPr/>
            </p:nvSpPr>
            <p:spPr bwMode="auto">
              <a:xfrm>
                <a:off x="6518275" y="4686300"/>
                <a:ext cx="71437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Hodaleilakha</a:t>
                </a:r>
              </a:p>
            </p:txBody>
          </p:sp>
          <p:sp>
            <p:nvSpPr>
              <p:cNvPr id="25692" name="TextBox 75">
                <a:extLst>
                  <a:ext uri="{FF2B5EF4-FFF2-40B4-BE49-F238E27FC236}">
                    <a16:creationId xmlns:a16="http://schemas.microsoft.com/office/drawing/2014/main" id="{D3FD15AF-01FC-82E8-ADBB-9D2995644EAC}"/>
                  </a:ext>
                </a:extLst>
              </p:cNvPr>
              <p:cNvSpPr txBox="1">
                <a:spLocks noChangeArrowheads="1"/>
              </p:cNvSpPr>
              <p:nvPr/>
            </p:nvSpPr>
            <p:spPr bwMode="auto">
              <a:xfrm>
                <a:off x="6496050" y="4933950"/>
                <a:ext cx="5461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Zatunglu</a:t>
                </a:r>
              </a:p>
            </p:txBody>
          </p:sp>
          <p:sp>
            <p:nvSpPr>
              <p:cNvPr id="25693" name="TextBox 76">
                <a:extLst>
                  <a:ext uri="{FF2B5EF4-FFF2-40B4-BE49-F238E27FC236}">
                    <a16:creationId xmlns:a16="http://schemas.microsoft.com/office/drawing/2014/main" id="{A56CA4B0-F482-7633-83A4-6234A84E817C}"/>
                  </a:ext>
                </a:extLst>
              </p:cNvPr>
              <p:cNvSpPr txBox="1">
                <a:spLocks noChangeArrowheads="1"/>
              </p:cNvSpPr>
              <p:nvPr/>
            </p:nvSpPr>
            <p:spPr bwMode="auto">
              <a:xfrm>
                <a:off x="6500813" y="3486150"/>
                <a:ext cx="712787"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Agatongarali</a:t>
                </a:r>
              </a:p>
            </p:txBody>
          </p:sp>
          <p:sp>
            <p:nvSpPr>
              <p:cNvPr id="25694" name="TextBox 77">
                <a:extLst>
                  <a:ext uri="{FF2B5EF4-FFF2-40B4-BE49-F238E27FC236}">
                    <a16:creationId xmlns:a16="http://schemas.microsoft.com/office/drawing/2014/main" id="{549209DB-B02D-735F-8F82-05E591D35809}"/>
                  </a:ext>
                </a:extLst>
              </p:cNvPr>
              <p:cNvSpPr txBox="1">
                <a:spLocks noChangeArrowheads="1"/>
              </p:cNvSpPr>
              <p:nvPr/>
            </p:nvSpPr>
            <p:spPr bwMode="auto">
              <a:xfrm>
                <a:off x="6483350" y="3619500"/>
                <a:ext cx="5207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Huimida</a:t>
                </a:r>
              </a:p>
            </p:txBody>
          </p:sp>
          <p:sp>
            <p:nvSpPr>
              <p:cNvPr id="25695" name="TextBox 78">
                <a:extLst>
                  <a:ext uri="{FF2B5EF4-FFF2-40B4-BE49-F238E27FC236}">
                    <a16:creationId xmlns:a16="http://schemas.microsoft.com/office/drawing/2014/main" id="{D6157AFA-D430-EE8E-9E08-BF1212025E47}"/>
                  </a:ext>
                </a:extLst>
              </p:cNvPr>
              <p:cNvSpPr txBox="1">
                <a:spLocks noChangeArrowheads="1"/>
              </p:cNvSpPr>
              <p:nvPr/>
            </p:nvSpPr>
            <p:spPr bwMode="auto">
              <a:xfrm>
                <a:off x="6483350" y="3724275"/>
                <a:ext cx="62547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Jamitheilu</a:t>
                </a:r>
              </a:p>
            </p:txBody>
          </p:sp>
          <p:sp>
            <p:nvSpPr>
              <p:cNvPr id="25696" name="TextBox 79">
                <a:extLst>
                  <a:ext uri="{FF2B5EF4-FFF2-40B4-BE49-F238E27FC236}">
                    <a16:creationId xmlns:a16="http://schemas.microsoft.com/office/drawing/2014/main" id="{D7707AF3-BCEB-BDED-B1A0-D297EE4B2FBC}"/>
                  </a:ext>
                </a:extLst>
              </p:cNvPr>
              <p:cNvSpPr txBox="1">
                <a:spLocks noChangeArrowheads="1"/>
              </p:cNvSpPr>
              <p:nvPr/>
            </p:nvSpPr>
            <p:spPr bwMode="auto">
              <a:xfrm>
                <a:off x="6496050" y="3952875"/>
                <a:ext cx="32702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Ina</a:t>
                </a:r>
              </a:p>
            </p:txBody>
          </p:sp>
          <p:sp>
            <p:nvSpPr>
              <p:cNvPr id="25697" name="TextBox 80">
                <a:extLst>
                  <a:ext uri="{FF2B5EF4-FFF2-40B4-BE49-F238E27FC236}">
                    <a16:creationId xmlns:a16="http://schemas.microsoft.com/office/drawing/2014/main" id="{92AFFCE6-FC71-7ACC-9E3D-3898BA578F6F}"/>
                  </a:ext>
                </a:extLst>
              </p:cNvPr>
              <p:cNvSpPr txBox="1">
                <a:spLocks noChangeArrowheads="1"/>
              </p:cNvSpPr>
              <p:nvPr/>
            </p:nvSpPr>
            <p:spPr bwMode="auto">
              <a:xfrm>
                <a:off x="6477000" y="4067175"/>
                <a:ext cx="4318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Jesuli</a:t>
                </a:r>
              </a:p>
            </p:txBody>
          </p:sp>
          <p:sp>
            <p:nvSpPr>
              <p:cNvPr id="25698" name="TextBox 81">
                <a:extLst>
                  <a:ext uri="{FF2B5EF4-FFF2-40B4-BE49-F238E27FC236}">
                    <a16:creationId xmlns:a16="http://schemas.microsoft.com/office/drawing/2014/main" id="{F937220F-19D6-3CEC-6A09-CDACA6F91B5B}"/>
                  </a:ext>
                </a:extLst>
              </p:cNvPr>
              <p:cNvSpPr txBox="1">
                <a:spLocks noChangeArrowheads="1"/>
              </p:cNvSpPr>
              <p:nvPr/>
            </p:nvSpPr>
            <p:spPr bwMode="auto">
              <a:xfrm>
                <a:off x="6489700" y="4181475"/>
                <a:ext cx="7620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Mahorhailakla</a:t>
                </a:r>
              </a:p>
            </p:txBody>
          </p:sp>
          <p:sp>
            <p:nvSpPr>
              <p:cNvPr id="25699" name="TextBox 82">
                <a:extLst>
                  <a:ext uri="{FF2B5EF4-FFF2-40B4-BE49-F238E27FC236}">
                    <a16:creationId xmlns:a16="http://schemas.microsoft.com/office/drawing/2014/main" id="{0008C5D0-3DEB-BC22-5A29-D0B5C18A417E}"/>
                  </a:ext>
                </a:extLst>
              </p:cNvPr>
              <p:cNvSpPr txBox="1">
                <a:spLocks noChangeArrowheads="1"/>
              </p:cNvSpPr>
              <p:nvPr/>
            </p:nvSpPr>
            <p:spPr bwMode="auto">
              <a:xfrm>
                <a:off x="6473825" y="4286250"/>
                <a:ext cx="5588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Okthuira</a:t>
                </a:r>
              </a:p>
            </p:txBody>
          </p:sp>
          <p:sp>
            <p:nvSpPr>
              <p:cNvPr id="25700" name="TextBox 83">
                <a:extLst>
                  <a:ext uri="{FF2B5EF4-FFF2-40B4-BE49-F238E27FC236}">
                    <a16:creationId xmlns:a16="http://schemas.microsoft.com/office/drawing/2014/main" id="{886CE772-0DF2-2EAC-8EC5-A0712A38C193}"/>
                  </a:ext>
                </a:extLst>
              </p:cNvPr>
              <p:cNvSpPr txBox="1">
                <a:spLocks noChangeArrowheads="1"/>
              </p:cNvSpPr>
              <p:nvPr/>
            </p:nvSpPr>
            <p:spPr bwMode="auto">
              <a:xfrm>
                <a:off x="6511925" y="5143500"/>
                <a:ext cx="51117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Eikhoiki</a:t>
                </a:r>
              </a:p>
            </p:txBody>
          </p:sp>
          <p:sp>
            <p:nvSpPr>
              <p:cNvPr id="25701" name="TextBox 84">
                <a:extLst>
                  <a:ext uri="{FF2B5EF4-FFF2-40B4-BE49-F238E27FC236}">
                    <a16:creationId xmlns:a16="http://schemas.microsoft.com/office/drawing/2014/main" id="{74356F14-0D1D-57BF-0904-5439EAF83075}"/>
                  </a:ext>
                </a:extLst>
              </p:cNvPr>
              <p:cNvSpPr txBox="1">
                <a:spLocks noChangeArrowheads="1"/>
              </p:cNvSpPr>
              <p:nvPr/>
            </p:nvSpPr>
            <p:spPr bwMode="auto">
              <a:xfrm>
                <a:off x="6497638" y="5286375"/>
                <a:ext cx="506412"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Dharma</a:t>
                </a:r>
              </a:p>
            </p:txBody>
          </p:sp>
          <p:sp>
            <p:nvSpPr>
              <p:cNvPr id="25702" name="TextBox 85">
                <a:extLst>
                  <a:ext uri="{FF2B5EF4-FFF2-40B4-BE49-F238E27FC236}">
                    <a16:creationId xmlns:a16="http://schemas.microsoft.com/office/drawing/2014/main" id="{62D67746-5871-892E-2715-7CF6445C7A91}"/>
                  </a:ext>
                </a:extLst>
              </p:cNvPr>
              <p:cNvSpPr txBox="1">
                <a:spLocks noChangeArrowheads="1"/>
              </p:cNvSpPr>
              <p:nvPr/>
            </p:nvSpPr>
            <p:spPr bwMode="auto">
              <a:xfrm>
                <a:off x="6489700" y="5495925"/>
                <a:ext cx="8763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Hangkhamachinli</a:t>
                </a:r>
              </a:p>
            </p:txBody>
          </p:sp>
          <p:sp>
            <p:nvSpPr>
              <p:cNvPr id="25703" name="TextBox 86">
                <a:extLst>
                  <a:ext uri="{FF2B5EF4-FFF2-40B4-BE49-F238E27FC236}">
                    <a16:creationId xmlns:a16="http://schemas.microsoft.com/office/drawing/2014/main" id="{6637E545-1746-4D1B-F792-B12E8C0CC59F}"/>
                  </a:ext>
                </a:extLst>
              </p:cNvPr>
              <p:cNvSpPr txBox="1">
                <a:spLocks noChangeArrowheads="1"/>
              </p:cNvSpPr>
              <p:nvPr/>
            </p:nvSpPr>
            <p:spPr bwMode="auto">
              <a:xfrm>
                <a:off x="6500813" y="5610225"/>
                <a:ext cx="560387"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Zakshida</a:t>
                </a:r>
              </a:p>
            </p:txBody>
          </p:sp>
          <p:sp>
            <p:nvSpPr>
              <p:cNvPr id="25704" name="TextBox 87">
                <a:extLst>
                  <a:ext uri="{FF2B5EF4-FFF2-40B4-BE49-F238E27FC236}">
                    <a16:creationId xmlns:a16="http://schemas.microsoft.com/office/drawing/2014/main" id="{584BA9E8-A8D2-35C0-1B86-C2A6ABF448A2}"/>
                  </a:ext>
                </a:extLst>
              </p:cNvPr>
              <p:cNvSpPr txBox="1">
                <a:spLocks noChangeArrowheads="1"/>
              </p:cNvSpPr>
              <p:nvPr/>
            </p:nvSpPr>
            <p:spPr bwMode="auto">
              <a:xfrm>
                <a:off x="6513513" y="5734050"/>
                <a:ext cx="747712"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Makhuihai alu</a:t>
                </a:r>
              </a:p>
            </p:txBody>
          </p:sp>
        </p:grpSp>
        <p:sp>
          <p:nvSpPr>
            <p:cNvPr id="25619" name="TextBox 23">
              <a:extLst>
                <a:ext uri="{FF2B5EF4-FFF2-40B4-BE49-F238E27FC236}">
                  <a16:creationId xmlns:a16="http://schemas.microsoft.com/office/drawing/2014/main" id="{EC53277E-6965-4C1C-E5BD-34A36E97DB7D}"/>
                </a:ext>
              </a:extLst>
            </p:cNvPr>
            <p:cNvSpPr txBox="1">
              <a:spLocks noChangeArrowheads="1"/>
            </p:cNvSpPr>
            <p:nvPr/>
          </p:nvSpPr>
          <p:spPr bwMode="auto">
            <a:xfrm>
              <a:off x="6532025" y="4809641"/>
              <a:ext cx="46679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a:t>Nathum</a:t>
              </a:r>
            </a:p>
          </p:txBody>
        </p:sp>
      </p:grpSp>
      <p:grpSp>
        <p:nvGrpSpPr>
          <p:cNvPr id="5" name="Group 27">
            <a:extLst>
              <a:ext uri="{FF2B5EF4-FFF2-40B4-BE49-F238E27FC236}">
                <a16:creationId xmlns:a16="http://schemas.microsoft.com/office/drawing/2014/main" id="{413CB068-0270-C8E4-2D1B-2F1908B60C1F}"/>
              </a:ext>
            </a:extLst>
          </p:cNvPr>
          <p:cNvGrpSpPr>
            <a:grpSpLocks/>
          </p:cNvGrpSpPr>
          <p:nvPr/>
        </p:nvGrpSpPr>
        <p:grpSpPr bwMode="auto">
          <a:xfrm>
            <a:off x="700088" y="2554288"/>
            <a:ext cx="8462962" cy="2949575"/>
            <a:chOff x="1006" y="-3118"/>
            <a:chExt cx="5331" cy="1858"/>
          </a:xfrm>
        </p:grpSpPr>
        <p:sp>
          <p:nvSpPr>
            <p:cNvPr id="1262620" name="Rectangle 28">
              <a:extLst>
                <a:ext uri="{FF2B5EF4-FFF2-40B4-BE49-F238E27FC236}">
                  <a16:creationId xmlns:a16="http://schemas.microsoft.com/office/drawing/2014/main" id="{3186B515-0FB0-BB1C-459B-4C44ACF691A0}"/>
                </a:ext>
              </a:extLst>
            </p:cNvPr>
            <p:cNvSpPr>
              <a:spLocks noChangeArrowheads="1"/>
            </p:cNvSpPr>
            <p:nvPr/>
          </p:nvSpPr>
          <p:spPr bwMode="auto">
            <a:xfrm>
              <a:off x="1006" y="-3118"/>
              <a:ext cx="5330" cy="1858"/>
            </a:xfrm>
            <a:prstGeom prst="rect">
              <a:avLst/>
            </a:prstGeom>
            <a:gradFill rotWithShape="0">
              <a:gsLst>
                <a:gs pos="0">
                  <a:schemeClr val="accent1">
                    <a:gamma/>
                    <a:shade val="23922"/>
                    <a:invGamma/>
                  </a:schemeClr>
                </a:gs>
                <a:gs pos="50000">
                  <a:schemeClr val="accent1"/>
                </a:gs>
                <a:gs pos="100000">
                  <a:schemeClr val="accent1">
                    <a:gamma/>
                    <a:shade val="23922"/>
                    <a:invGamma/>
                  </a:schemeClr>
                </a:gs>
              </a:gsLst>
              <a:lin ang="5400000" scaled="1"/>
            </a:gradFill>
            <a:ln w="12700">
              <a:solidFill>
                <a:schemeClr val="tx1"/>
              </a:solidFill>
              <a:miter lim="800000"/>
              <a:headEnd/>
              <a:tailEnd/>
            </a:ln>
            <a:effectLst>
              <a:outerShdw blurRad="63500" dist="107763" dir="2700000"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1262621" name="Text Box 29">
              <a:extLst>
                <a:ext uri="{FF2B5EF4-FFF2-40B4-BE49-F238E27FC236}">
                  <a16:creationId xmlns:a16="http://schemas.microsoft.com/office/drawing/2014/main" id="{4390358D-5D71-283F-095B-42C5722B58F3}"/>
                </a:ext>
              </a:extLst>
            </p:cNvPr>
            <p:cNvSpPr txBox="1">
              <a:spLocks noChangeArrowheads="1"/>
            </p:cNvSpPr>
            <p:nvPr/>
          </p:nvSpPr>
          <p:spPr bwMode="auto">
            <a:xfrm>
              <a:off x="1072" y="-2577"/>
              <a:ext cx="5264" cy="834"/>
            </a:xfrm>
            <a:prstGeom prst="rect">
              <a:avLst/>
            </a:prstGeom>
            <a:noFill/>
            <a:ln w="12700">
              <a:noFill/>
              <a:miter lim="800000"/>
              <a:headEnd/>
              <a:tailEnd/>
            </a:ln>
            <a:effectLst>
              <a:outerShdw blurRad="63500" dist="107763" dir="2700000" algn="ctr" rotWithShape="0">
                <a:schemeClr val="tx1">
                  <a:alpha val="74998"/>
                </a:schemeClr>
              </a:outerShdw>
            </a:effectLst>
          </p:spPr>
          <p:txBody>
            <a:bodyPr>
              <a:spAutoFit/>
            </a:bodyPr>
            <a:lstStyle/>
            <a:p>
              <a:pPr algn="ctr">
                <a:spcBef>
                  <a:spcPct val="50000"/>
                </a:spcBef>
                <a:defRPr/>
              </a:pPr>
              <a:r>
                <a:rPr lang="en-US" sz="4000" b="1" dirty="0">
                  <a:solidFill>
                    <a:schemeClr val="tx2"/>
                  </a:solidFill>
                  <a:latin typeface="Helvetica" charset="0"/>
                  <a:ea typeface="+mn-ea"/>
                </a:rPr>
                <a:t>KAKAPI ATAM ZANGKAHAI: ZINGKUM 1,500 SH</a:t>
              </a:r>
              <a:r>
                <a:rPr lang="en-US" sz="4000" b="1" u="sng" dirty="0">
                  <a:solidFill>
                    <a:schemeClr val="tx2"/>
                  </a:solidFill>
                  <a:latin typeface="Helvetica" charset="0"/>
                  <a:ea typeface="+mn-ea"/>
                </a:rPr>
                <a:t>A</a:t>
              </a:r>
              <a:r>
                <a:rPr lang="en-US" sz="4000" b="1" dirty="0">
                  <a:solidFill>
                    <a:schemeClr val="tx2"/>
                  </a:solidFill>
                  <a:latin typeface="Helvetica" charset="0"/>
                  <a:ea typeface="+mn-ea"/>
                </a:rPr>
                <a:t>KHA  (OT)</a:t>
              </a:r>
            </a:p>
          </p:txBody>
        </p:sp>
        <p:sp>
          <p:nvSpPr>
            <p:cNvPr id="1262622" name="Text Box 30">
              <a:extLst>
                <a:ext uri="{FF2B5EF4-FFF2-40B4-BE49-F238E27FC236}">
                  <a16:creationId xmlns:a16="http://schemas.microsoft.com/office/drawing/2014/main" id="{F4375617-D641-9A28-AA9B-594FB4261503}"/>
                </a:ext>
              </a:extLst>
            </p:cNvPr>
            <p:cNvSpPr txBox="1">
              <a:spLocks noChangeArrowheads="1"/>
            </p:cNvSpPr>
            <p:nvPr/>
          </p:nvSpPr>
          <p:spPr bwMode="auto">
            <a:xfrm>
              <a:off x="1073" y="-2585"/>
              <a:ext cx="5264" cy="834"/>
            </a:xfrm>
            <a:prstGeom prst="rect">
              <a:avLst/>
            </a:prstGeom>
            <a:noFill/>
            <a:ln w="12700">
              <a:noFill/>
              <a:miter lim="800000"/>
              <a:headEnd/>
              <a:tailEnd/>
            </a:ln>
            <a:effectLst>
              <a:outerShdw blurRad="63500" dist="107763" dir="2700000" algn="ctr" rotWithShape="0">
                <a:schemeClr val="tx1">
                  <a:alpha val="74998"/>
                </a:schemeClr>
              </a:outerShdw>
            </a:effectLst>
          </p:spPr>
          <p:txBody>
            <a:bodyPr>
              <a:spAutoFit/>
            </a:bodyPr>
            <a:lstStyle/>
            <a:p>
              <a:pPr algn="ctr">
                <a:spcBef>
                  <a:spcPct val="50000"/>
                </a:spcBef>
                <a:defRPr/>
              </a:pPr>
              <a:r>
                <a:rPr lang="en-US" sz="4000" b="1" dirty="0">
                  <a:solidFill>
                    <a:srgbClr val="FAFD00"/>
                  </a:solidFill>
                  <a:latin typeface="Helvetica" charset="0"/>
                  <a:ea typeface="+mn-ea"/>
                </a:rPr>
                <a:t>KAKAPI ATAM ZANGKAHAI:    ZINGKUM 1,500 SH</a:t>
              </a:r>
              <a:r>
                <a:rPr lang="en-US" sz="4000" b="1" u="sng" dirty="0">
                  <a:solidFill>
                    <a:srgbClr val="FAFD00"/>
                  </a:solidFill>
                  <a:latin typeface="Helvetica" charset="0"/>
                  <a:ea typeface="+mn-ea"/>
                </a:rPr>
                <a:t>A</a:t>
              </a:r>
              <a:r>
                <a:rPr lang="en-US" sz="4000" b="1" dirty="0">
                  <a:solidFill>
                    <a:srgbClr val="FAFD00"/>
                  </a:solidFill>
                  <a:latin typeface="Helvetica" charset="0"/>
                  <a:ea typeface="+mn-ea"/>
                </a:rPr>
                <a:t>KHA  (OT)</a:t>
              </a:r>
            </a:p>
          </p:txBody>
        </p:sp>
      </p:grpSp>
      <p:grpSp>
        <p:nvGrpSpPr>
          <p:cNvPr id="6" name="Group 35">
            <a:extLst>
              <a:ext uri="{FF2B5EF4-FFF2-40B4-BE49-F238E27FC236}">
                <a16:creationId xmlns:a16="http://schemas.microsoft.com/office/drawing/2014/main" id="{98160E34-2C29-8344-B43C-5158752F5A16}"/>
              </a:ext>
            </a:extLst>
          </p:cNvPr>
          <p:cNvGrpSpPr>
            <a:grpSpLocks/>
          </p:cNvGrpSpPr>
          <p:nvPr/>
        </p:nvGrpSpPr>
        <p:grpSpPr bwMode="auto">
          <a:xfrm>
            <a:off x="495300" y="554038"/>
            <a:ext cx="9002713" cy="6754812"/>
            <a:chOff x="339" y="312"/>
            <a:chExt cx="5671" cy="4265"/>
          </a:xfrm>
        </p:grpSpPr>
        <p:pic>
          <p:nvPicPr>
            <p:cNvPr id="25613" name="Picture 36">
              <a:extLst>
                <a:ext uri="{FF2B5EF4-FFF2-40B4-BE49-F238E27FC236}">
                  <a16:creationId xmlns:a16="http://schemas.microsoft.com/office/drawing/2014/main" id="{6C750050-4E61-094C-108D-EF3ED95029A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l="1831" t="8914" r="8665" b="6339"/>
            <a:stretch>
              <a:fillRect/>
            </a:stretch>
          </p:blipFill>
          <p:spPr bwMode="auto">
            <a:xfrm>
              <a:off x="339" y="312"/>
              <a:ext cx="5671" cy="4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14" name="WordArt 37">
              <a:extLst>
                <a:ext uri="{FF2B5EF4-FFF2-40B4-BE49-F238E27FC236}">
                  <a16:creationId xmlns:a16="http://schemas.microsoft.com/office/drawing/2014/main" id="{84D277BF-2A70-C90A-8E39-021A101C52DB}"/>
                </a:ext>
              </a:extLst>
            </p:cNvPr>
            <p:cNvSpPr>
              <a:spLocks noChangeArrowheads="1" noChangeShapeType="1" noTextEdit="1"/>
            </p:cNvSpPr>
            <p:nvPr/>
          </p:nvSpPr>
          <p:spPr bwMode="auto">
            <a:xfrm>
              <a:off x="661" y="1303"/>
              <a:ext cx="5052" cy="2512"/>
            </a:xfrm>
            <a:prstGeom prst="rect">
              <a:avLst/>
            </a:prstGeom>
          </p:spPr>
          <p:txBody>
            <a:bodyPr wrap="none" fromWordArt="1">
              <a:prstTxWarp prst="textCascadeUp">
                <a:avLst>
                  <a:gd name="adj" fmla="val 62940"/>
                </a:avLst>
              </a:prstTxWarp>
            </a:bodyPr>
            <a:lstStyle/>
            <a:p>
              <a:pPr algn="ctr"/>
              <a:r>
                <a:rPr lang="en-US" sz="3600" kern="10">
                  <a:ln w="9525">
                    <a:solidFill>
                      <a:srgbClr val="000000"/>
                    </a:solidFill>
                    <a:round/>
                    <a:headEnd/>
                    <a:tailEnd/>
                  </a:ln>
                  <a:gradFill rotWithShape="1">
                    <a:gsLst>
                      <a:gs pos="0">
                        <a:srgbClr val="FFE701"/>
                      </a:gs>
                      <a:gs pos="100000">
                        <a:srgbClr val="FE3E02"/>
                      </a:gs>
                    </a:gsLst>
                    <a:lin ang="5400000" scaled="1"/>
                  </a:gradFill>
                  <a:effectLst>
                    <a:outerShdw dist="107763" dir="2700000" algn="ctr" rotWithShape="0">
                      <a:schemeClr val="tx1">
                        <a:alpha val="74997"/>
                      </a:schemeClr>
                    </a:outerShdw>
                  </a:effectLst>
                  <a:latin typeface="Impact" panose="020B0806030902050204" pitchFamily="34" charset="0"/>
                </a:rPr>
                <a:t>Varewui tekhamatei</a:t>
              </a: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xit" presetSubtype="0" fill="hold" nodeType="clickEffect">
                                  <p:stCondLst>
                                    <p:cond delay="0"/>
                                  </p:stCondLst>
                                  <p:childTnLst>
                                    <p:animEffect transition="out" filter="fade">
                                      <p:cBhvr>
                                        <p:cTn id="6" dur="2000"/>
                                        <p:tgtEl>
                                          <p:spTgt spid="2"/>
                                        </p:tgtEl>
                                      </p:cBhvr>
                                    </p:animEffect>
                                    <p:set>
                                      <p:cBhvr>
                                        <p:cTn id="7" dur="1" fill="hold">
                                          <p:stCondLst>
                                            <p:cond delay="1999"/>
                                          </p:stCondLst>
                                        </p:cTn>
                                        <p:tgtEl>
                                          <p:spTgt spid="2"/>
                                        </p:tgtEl>
                                        <p:attrNameLst>
                                          <p:attrName>style.visibility</p:attrName>
                                        </p:attrNameLst>
                                      </p:cBhvr>
                                      <p:to>
                                        <p:strVal val="hidden"/>
                                      </p:to>
                                    </p:set>
                                  </p:childTnLst>
                                </p:cTn>
                              </p:par>
                              <p:par>
                                <p:cTn id="8" presetID="17" presetClass="entr" presetSubtype="10"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 calcmode="lin" valueType="num">
                                      <p:cBhvr>
                                        <p:cTn id="10" dur="1000" fill="hold"/>
                                        <p:tgtEl>
                                          <p:spTgt spid="5"/>
                                        </p:tgtEl>
                                        <p:attrNameLst>
                                          <p:attrName>ppt_w</p:attrName>
                                        </p:attrNameLst>
                                      </p:cBhvr>
                                      <p:tavLst>
                                        <p:tav tm="0">
                                          <p:val>
                                            <p:fltVal val="0"/>
                                          </p:val>
                                        </p:tav>
                                        <p:tav tm="100000">
                                          <p:val>
                                            <p:strVal val="#ppt_w"/>
                                          </p:val>
                                        </p:tav>
                                      </p:tavLst>
                                    </p:anim>
                                    <p:anim calcmode="lin" valueType="num">
                                      <p:cBhvr>
                                        <p:cTn id="11" dur="1000" fill="hold"/>
                                        <p:tgtEl>
                                          <p:spTgt spid="5"/>
                                        </p:tgtEl>
                                        <p:attrNameLst>
                                          <p:attrName>ppt_h</p:attrName>
                                        </p:attrNameLst>
                                      </p:cBhvr>
                                      <p:tavLst>
                                        <p:tav tm="0">
                                          <p:val>
                                            <p:strVal val="#ppt_h"/>
                                          </p:val>
                                        </p:tav>
                                        <p:tav tm="100000">
                                          <p:val>
                                            <p:strVal val="#ppt_h"/>
                                          </p:val>
                                        </p:tav>
                                      </p:tavLst>
                                    </p:anim>
                                  </p:childTnLst>
                                </p:cTn>
                              </p:par>
                            </p:childTnLst>
                          </p:cTn>
                        </p:par>
                      </p:childTnLst>
                    </p:cTn>
                  </p:par>
                  <p:par>
                    <p:cTn id="12" fill="hold" nodeType="clickPar">
                      <p:stCondLst>
                        <p:cond delay="indefinite"/>
                      </p:stCondLst>
                      <p:childTnLst>
                        <p:par>
                          <p:cTn id="13" fill="hold" nodeType="withGroup">
                            <p:stCondLst>
                              <p:cond delay="0"/>
                            </p:stCondLst>
                            <p:childTnLst>
                              <p:par>
                                <p:cTn id="14" presetID="7" presetClass="entr" presetSubtype="4" fill="hold" nodeType="clickEffect">
                                  <p:stCondLst>
                                    <p:cond delay="0"/>
                                  </p:stCondLst>
                                  <p:childTnLst>
                                    <p:set>
                                      <p:cBhvr>
                                        <p:cTn id="15" dur="1" fill="hold">
                                          <p:stCondLst>
                                            <p:cond delay="0"/>
                                          </p:stCondLst>
                                        </p:cTn>
                                        <p:tgtEl>
                                          <p:spTgt spid="6"/>
                                        </p:tgtEl>
                                        <p:attrNameLst>
                                          <p:attrName>style.visibility</p:attrName>
                                        </p:attrNameLst>
                                      </p:cBhvr>
                                      <p:to>
                                        <p:strVal val="visible"/>
                                      </p:to>
                                    </p:set>
                                    <p:anim calcmode="lin" valueType="num">
                                      <p:cBhvr additive="base">
                                        <p:cTn id="16" dur="5000" fill="hold"/>
                                        <p:tgtEl>
                                          <p:spTgt spid="6"/>
                                        </p:tgtEl>
                                        <p:attrNameLst>
                                          <p:attrName>ppt_x</p:attrName>
                                        </p:attrNameLst>
                                      </p:cBhvr>
                                      <p:tavLst>
                                        <p:tav tm="0">
                                          <p:val>
                                            <p:strVal val="#ppt_x"/>
                                          </p:val>
                                        </p:tav>
                                        <p:tav tm="100000">
                                          <p:val>
                                            <p:strVal val="#ppt_x"/>
                                          </p:val>
                                        </p:tav>
                                      </p:tavLst>
                                    </p:anim>
                                    <p:anim calcmode="lin" valueType="num">
                                      <p:cBhvr additive="base">
                                        <p:cTn id="17" dur="50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46">
            <a:extLst>
              <a:ext uri="{FF2B5EF4-FFF2-40B4-BE49-F238E27FC236}">
                <a16:creationId xmlns:a16="http://schemas.microsoft.com/office/drawing/2014/main" id="{B6F336C8-CE0B-4AB1-CE0F-8A218C7687F6}"/>
              </a:ext>
            </a:extLst>
          </p:cNvPr>
          <p:cNvSpPr>
            <a:spLocks noChangeArrowheads="1"/>
          </p:cNvSpPr>
          <p:nvPr/>
        </p:nvSpPr>
        <p:spPr bwMode="auto">
          <a:xfrm>
            <a:off x="-120650" y="7512050"/>
            <a:ext cx="1454150"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endParaRPr lang="en-US" altLang="en-US" sz="1000">
              <a:latin typeface="Helvetica" pitchFamily="2" charset="0"/>
            </a:endParaRPr>
          </a:p>
        </p:txBody>
      </p:sp>
      <p:sp>
        <p:nvSpPr>
          <p:cNvPr id="27651" name="Text Box 48">
            <a:extLst>
              <a:ext uri="{FF2B5EF4-FFF2-40B4-BE49-F238E27FC236}">
                <a16:creationId xmlns:a16="http://schemas.microsoft.com/office/drawing/2014/main" id="{84E330E0-CBC9-3F66-9F4A-894D1EB3C8C2}"/>
              </a:ext>
            </a:extLst>
          </p:cNvPr>
          <p:cNvSpPr txBox="1">
            <a:spLocks noChangeArrowheads="1"/>
          </p:cNvSpPr>
          <p:nvPr/>
        </p:nvSpPr>
        <p:spPr bwMode="auto">
          <a:xfrm>
            <a:off x="9363075" y="90488"/>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a:solidFill>
                  <a:srgbClr val="FFA27C"/>
                </a:solidFill>
              </a:rPr>
              <a:t> </a:t>
            </a:r>
          </a:p>
        </p:txBody>
      </p:sp>
      <p:sp>
        <p:nvSpPr>
          <p:cNvPr id="27652" name="Text Box 49">
            <a:extLst>
              <a:ext uri="{FF2B5EF4-FFF2-40B4-BE49-F238E27FC236}">
                <a16:creationId xmlns:a16="http://schemas.microsoft.com/office/drawing/2014/main" id="{2CB122D6-B0D2-9797-823F-5464D7CF55B4}"/>
              </a:ext>
            </a:extLst>
          </p:cNvPr>
          <p:cNvSpPr txBox="1">
            <a:spLocks noChangeArrowheads="1"/>
          </p:cNvSpPr>
          <p:nvPr/>
        </p:nvSpPr>
        <p:spPr bwMode="auto">
          <a:xfrm>
            <a:off x="9059863" y="7350125"/>
            <a:ext cx="1841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1600" b="1"/>
          </a:p>
        </p:txBody>
      </p:sp>
      <p:sp>
        <p:nvSpPr>
          <p:cNvPr id="1155140" name="Text Box 68">
            <a:extLst>
              <a:ext uri="{FF2B5EF4-FFF2-40B4-BE49-F238E27FC236}">
                <a16:creationId xmlns:a16="http://schemas.microsoft.com/office/drawing/2014/main" id="{3FEAF306-36D4-5978-7A15-B7668A667D6B}"/>
              </a:ext>
            </a:extLst>
          </p:cNvPr>
          <p:cNvSpPr txBox="1">
            <a:spLocks noChangeArrowheads="1"/>
          </p:cNvSpPr>
          <p:nvPr/>
        </p:nvSpPr>
        <p:spPr bwMode="auto">
          <a:xfrm>
            <a:off x="5645150" y="74613"/>
            <a:ext cx="3600450" cy="647700"/>
          </a:xfrm>
          <a:prstGeom prst="rect">
            <a:avLst/>
          </a:prstGeom>
          <a:solidFill>
            <a:srgbClr val="1822CD"/>
          </a:solidFill>
          <a:ln w="57150">
            <a:solidFill>
              <a:srgbClr val="FFFF00"/>
            </a:solidFill>
            <a:miter lim="800000"/>
            <a:headEnd/>
            <a:tailEnd/>
          </a:ln>
          <a:effectLst>
            <a:outerShdw blurRad="63500" dist="107763" dir="2700000" algn="ctr" rotWithShape="0">
              <a:schemeClr val="tx1">
                <a:alpha val="74998"/>
              </a:schemeClr>
            </a:outerShdw>
          </a:effectLst>
        </p:spPr>
        <p:txBody>
          <a:bodyPr anchor="ctr">
            <a:spAutoFit/>
          </a:bodyPr>
          <a:lstStyle/>
          <a:p>
            <a:pPr algn="ctr">
              <a:spcBef>
                <a:spcPct val="50000"/>
              </a:spcBef>
              <a:defRPr/>
            </a:pPr>
            <a:r>
              <a:rPr lang="en-US" sz="1800" b="1" dirty="0" err="1">
                <a:solidFill>
                  <a:srgbClr val="FFFF00"/>
                </a:solidFill>
                <a:latin typeface="Comic Sans MS" charset="0"/>
                <a:ea typeface="+mn-ea"/>
              </a:rPr>
              <a:t>Katam</a:t>
            </a:r>
            <a:r>
              <a:rPr lang="en-US" sz="1800" b="1" dirty="0">
                <a:solidFill>
                  <a:srgbClr val="FFFF00"/>
                </a:solidFill>
                <a:latin typeface="Comic Sans MS" charset="0"/>
                <a:ea typeface="+mn-ea"/>
              </a:rPr>
              <a:t> </a:t>
            </a:r>
            <a:r>
              <a:rPr lang="en-US" sz="1800" b="1" dirty="0" err="1">
                <a:solidFill>
                  <a:srgbClr val="FFFF00"/>
                </a:solidFill>
                <a:latin typeface="Comic Sans MS" charset="0"/>
                <a:ea typeface="+mn-ea"/>
              </a:rPr>
              <a:t>khangachon</a:t>
            </a:r>
            <a:r>
              <a:rPr lang="en-US" sz="1800" b="1" dirty="0">
                <a:solidFill>
                  <a:srgbClr val="FFFF00"/>
                </a:solidFill>
                <a:latin typeface="Comic Sans MS" charset="0"/>
                <a:ea typeface="+mn-ea"/>
              </a:rPr>
              <a:t> #19 chi </a:t>
            </a:r>
            <a:r>
              <a:rPr lang="en-US" sz="1800" b="1" dirty="0" err="1">
                <a:solidFill>
                  <a:srgbClr val="FFFF00"/>
                </a:solidFill>
                <a:latin typeface="Comic Sans MS" charset="0"/>
                <a:ea typeface="+mn-ea"/>
              </a:rPr>
              <a:t>yanglu</a:t>
            </a:r>
            <a:endParaRPr lang="en-US" sz="1800" b="1" dirty="0">
              <a:solidFill>
                <a:srgbClr val="FFFF00"/>
              </a:solidFill>
              <a:latin typeface="Comic Sans MS" charset="0"/>
              <a:ea typeface="+mn-ea"/>
            </a:endParaRPr>
          </a:p>
        </p:txBody>
      </p:sp>
      <p:sp>
        <p:nvSpPr>
          <p:cNvPr id="27654" name="Text Box 69">
            <a:extLst>
              <a:ext uri="{FF2B5EF4-FFF2-40B4-BE49-F238E27FC236}">
                <a16:creationId xmlns:a16="http://schemas.microsoft.com/office/drawing/2014/main" id="{23A77A3D-D74A-959C-758E-0401D28D6520}"/>
              </a:ext>
            </a:extLst>
          </p:cNvPr>
          <p:cNvSpPr txBox="1">
            <a:spLocks noChangeArrowheads="1"/>
          </p:cNvSpPr>
          <p:nvPr/>
        </p:nvSpPr>
        <p:spPr bwMode="auto">
          <a:xfrm>
            <a:off x="8816975" y="7551738"/>
            <a:ext cx="1841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1000" b="1"/>
          </a:p>
        </p:txBody>
      </p:sp>
      <p:sp>
        <p:nvSpPr>
          <p:cNvPr id="27655" name="Text Box 70">
            <a:extLst>
              <a:ext uri="{FF2B5EF4-FFF2-40B4-BE49-F238E27FC236}">
                <a16:creationId xmlns:a16="http://schemas.microsoft.com/office/drawing/2014/main" id="{74B4B4D7-70E4-987B-E16F-ED52E2352250}"/>
              </a:ext>
            </a:extLst>
          </p:cNvPr>
          <p:cNvSpPr txBox="1">
            <a:spLocks noChangeArrowheads="1"/>
          </p:cNvSpPr>
          <p:nvPr/>
        </p:nvSpPr>
        <p:spPr bwMode="auto">
          <a:xfrm>
            <a:off x="8724900" y="7432675"/>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12</a:t>
            </a:r>
          </a:p>
        </p:txBody>
      </p:sp>
      <p:sp>
        <p:nvSpPr>
          <p:cNvPr id="1155135" name="Rectangle 63">
            <a:extLst>
              <a:ext uri="{FF2B5EF4-FFF2-40B4-BE49-F238E27FC236}">
                <a16:creationId xmlns:a16="http://schemas.microsoft.com/office/drawing/2014/main" id="{D56504A6-B61B-3039-DD03-25DEC8C53968}"/>
              </a:ext>
            </a:extLst>
          </p:cNvPr>
          <p:cNvSpPr>
            <a:spLocks noChangeArrowheads="1"/>
          </p:cNvSpPr>
          <p:nvPr/>
        </p:nvSpPr>
        <p:spPr bwMode="auto">
          <a:xfrm>
            <a:off x="141288" y="322263"/>
            <a:ext cx="4359275" cy="7205662"/>
          </a:xfrm>
          <a:prstGeom prst="rect">
            <a:avLst/>
          </a:prstGeom>
          <a:noFill/>
          <a:ln w="76200">
            <a:solidFill>
              <a:schemeClr val="accent2"/>
            </a:solidFill>
            <a:miter lim="800000"/>
            <a:headEnd/>
            <a:tailEnd/>
          </a:ln>
          <a:effectLst>
            <a:outerShdw blurRad="63500" dist="63500" dir="3187806"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14345" name="Rectangle 156">
            <a:extLst>
              <a:ext uri="{FF2B5EF4-FFF2-40B4-BE49-F238E27FC236}">
                <a16:creationId xmlns:a16="http://schemas.microsoft.com/office/drawing/2014/main" id="{5ECAAE39-7835-B92D-8D75-93DA1864863F}"/>
              </a:ext>
            </a:extLst>
          </p:cNvPr>
          <p:cNvSpPr>
            <a:spLocks noChangeArrowheads="1"/>
          </p:cNvSpPr>
          <p:nvPr/>
        </p:nvSpPr>
        <p:spPr bwMode="auto">
          <a:xfrm>
            <a:off x="395288" y="539750"/>
            <a:ext cx="3922712" cy="6815138"/>
          </a:xfrm>
          <a:prstGeom prst="rect">
            <a:avLst/>
          </a:prstGeom>
          <a:noFill/>
          <a:ln w="11747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346" name="Line 157">
            <a:extLst>
              <a:ext uri="{FF2B5EF4-FFF2-40B4-BE49-F238E27FC236}">
                <a16:creationId xmlns:a16="http://schemas.microsoft.com/office/drawing/2014/main" id="{C3EEEF98-34B6-8472-83E5-A46AE7F1A9F8}"/>
              </a:ext>
            </a:extLst>
          </p:cNvPr>
          <p:cNvSpPr>
            <a:spLocks noChangeShapeType="1"/>
          </p:cNvSpPr>
          <p:nvPr/>
        </p:nvSpPr>
        <p:spPr bwMode="auto">
          <a:xfrm flipV="1">
            <a:off x="1014413" y="600075"/>
            <a:ext cx="1587" cy="6715125"/>
          </a:xfrm>
          <a:prstGeom prst="line">
            <a:avLst/>
          </a:prstGeom>
          <a:noFill/>
          <a:ln w="1174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7" name="Line 158">
            <a:extLst>
              <a:ext uri="{FF2B5EF4-FFF2-40B4-BE49-F238E27FC236}">
                <a16:creationId xmlns:a16="http://schemas.microsoft.com/office/drawing/2014/main" id="{55EB2C8A-90EC-5FCA-686F-F2E89745712A}"/>
              </a:ext>
            </a:extLst>
          </p:cNvPr>
          <p:cNvSpPr>
            <a:spLocks noChangeShapeType="1"/>
          </p:cNvSpPr>
          <p:nvPr/>
        </p:nvSpPr>
        <p:spPr bwMode="auto">
          <a:xfrm>
            <a:off x="1309688" y="1414463"/>
            <a:ext cx="2625725" cy="1587"/>
          </a:xfrm>
          <a:prstGeom prst="line">
            <a:avLst/>
          </a:prstGeom>
          <a:noFill/>
          <a:ln w="301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8" name="Rectangle 159">
            <a:extLst>
              <a:ext uri="{FF2B5EF4-FFF2-40B4-BE49-F238E27FC236}">
                <a16:creationId xmlns:a16="http://schemas.microsoft.com/office/drawing/2014/main" id="{A463144C-D1F8-1047-7AEF-EE605EBB24E9}"/>
              </a:ext>
            </a:extLst>
          </p:cNvPr>
          <p:cNvSpPr>
            <a:spLocks noChangeArrowheads="1"/>
          </p:cNvSpPr>
          <p:nvPr/>
        </p:nvSpPr>
        <p:spPr bwMode="auto">
          <a:xfrm>
            <a:off x="2570163" y="1565275"/>
            <a:ext cx="311150" cy="2571750"/>
          </a:xfrm>
          <a:prstGeom prst="rect">
            <a:avLst/>
          </a:prstGeom>
          <a:blipFill dpi="0" rotWithShape="0">
            <a:blip/>
            <a:srcRect/>
            <a:tile tx="0" ty="0" sx="100000" sy="100000" flip="none" algn="tl"/>
          </a:bli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349" name="Rectangle 160">
            <a:extLst>
              <a:ext uri="{FF2B5EF4-FFF2-40B4-BE49-F238E27FC236}">
                <a16:creationId xmlns:a16="http://schemas.microsoft.com/office/drawing/2014/main" id="{B3860733-ADB0-9A4E-3059-7D033195FEBF}"/>
              </a:ext>
            </a:extLst>
          </p:cNvPr>
          <p:cNvSpPr>
            <a:spLocks noChangeArrowheads="1"/>
          </p:cNvSpPr>
          <p:nvPr/>
        </p:nvSpPr>
        <p:spPr bwMode="auto">
          <a:xfrm>
            <a:off x="2547938" y="1535113"/>
            <a:ext cx="354012" cy="2622550"/>
          </a:xfrm>
          <a:prstGeom prst="rect">
            <a:avLst/>
          </a:prstGeom>
          <a:noFill/>
          <a:ln w="58738">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350" name="AutoShape 161">
            <a:extLst>
              <a:ext uri="{FF2B5EF4-FFF2-40B4-BE49-F238E27FC236}">
                <a16:creationId xmlns:a16="http://schemas.microsoft.com/office/drawing/2014/main" id="{D81F0C2E-31B6-D0E9-CDCB-9A321338F23B}"/>
              </a:ext>
            </a:extLst>
          </p:cNvPr>
          <p:cNvSpPr>
            <a:spLocks noChangeArrowheads="1"/>
          </p:cNvSpPr>
          <p:nvPr/>
        </p:nvSpPr>
        <p:spPr bwMode="auto">
          <a:xfrm rot="-2724430">
            <a:off x="2415382" y="3815556"/>
            <a:ext cx="590550" cy="601663"/>
          </a:xfrm>
          <a:prstGeom prst="rtTriangle">
            <a:avLst/>
          </a:prstGeom>
          <a:solidFill>
            <a:schemeClr val="tx2"/>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351" name="Text Box 162">
            <a:extLst>
              <a:ext uri="{FF2B5EF4-FFF2-40B4-BE49-F238E27FC236}">
                <a16:creationId xmlns:a16="http://schemas.microsoft.com/office/drawing/2014/main" id="{58B6901C-32D0-7351-A7C4-E3747A28365A}"/>
              </a:ext>
            </a:extLst>
          </p:cNvPr>
          <p:cNvSpPr txBox="1">
            <a:spLocks noChangeArrowheads="1"/>
          </p:cNvSpPr>
          <p:nvPr/>
        </p:nvSpPr>
        <p:spPr bwMode="auto">
          <a:xfrm rot="-5400000">
            <a:off x="-838199" y="3487737"/>
            <a:ext cx="31289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800" b="1">
                <a:latin typeface="Arial Black" panose="020B0604020202020204" pitchFamily="34" charset="0"/>
                <a:cs typeface="Arial" panose="020B0604020202020204" pitchFamily="34" charset="0"/>
              </a:rPr>
              <a:t>Ā</a:t>
            </a:r>
            <a:r>
              <a:rPr lang="en-US" altLang="en-US" sz="2800" b="1">
                <a:latin typeface="Arial Black" panose="020B0604020202020204" pitchFamily="34" charset="0"/>
              </a:rPr>
              <a:t>IN (5)</a:t>
            </a:r>
            <a:endParaRPr lang="en-US" altLang="en-US" sz="1400">
              <a:latin typeface="Arial Black" panose="020B0604020202020204" pitchFamily="34" charset="0"/>
            </a:endParaRPr>
          </a:p>
        </p:txBody>
      </p:sp>
      <p:sp>
        <p:nvSpPr>
          <p:cNvPr id="14352" name="Rectangle 163">
            <a:extLst>
              <a:ext uri="{FF2B5EF4-FFF2-40B4-BE49-F238E27FC236}">
                <a16:creationId xmlns:a16="http://schemas.microsoft.com/office/drawing/2014/main" id="{448E44E1-0CF6-D4F7-EBD0-73E8DBB45C48}"/>
              </a:ext>
            </a:extLst>
          </p:cNvPr>
          <p:cNvSpPr>
            <a:spLocks noChangeArrowheads="1"/>
          </p:cNvSpPr>
          <p:nvPr/>
        </p:nvSpPr>
        <p:spPr bwMode="auto">
          <a:xfrm>
            <a:off x="1663700" y="2228850"/>
            <a:ext cx="914400" cy="180975"/>
          </a:xfrm>
          <a:prstGeom prst="rect">
            <a:avLst/>
          </a:prstGeom>
          <a:blipFill dpi="0" rotWithShape="0">
            <a:blip/>
            <a:srcRect/>
            <a:tile tx="0" ty="0" sx="100000" sy="100000" flip="none" algn="tl"/>
          </a:bli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353" name="Rectangle 164">
            <a:extLst>
              <a:ext uri="{FF2B5EF4-FFF2-40B4-BE49-F238E27FC236}">
                <a16:creationId xmlns:a16="http://schemas.microsoft.com/office/drawing/2014/main" id="{50C265BB-60D2-8EAD-210E-67B38F3A12C2}"/>
              </a:ext>
            </a:extLst>
          </p:cNvPr>
          <p:cNvSpPr>
            <a:spLocks noChangeArrowheads="1"/>
          </p:cNvSpPr>
          <p:nvPr/>
        </p:nvSpPr>
        <p:spPr bwMode="auto">
          <a:xfrm>
            <a:off x="2901950" y="2193925"/>
            <a:ext cx="1328738" cy="246063"/>
          </a:xfrm>
          <a:prstGeom prst="rect">
            <a:avLst/>
          </a:prstGeom>
          <a:blipFill dpi="0" rotWithShape="0">
            <a:blip/>
            <a:srcRect/>
            <a:tile tx="0" ty="0" sx="100000" sy="100000" flip="none" algn="tl"/>
          </a:bli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354" name="AutoShape 165">
            <a:extLst>
              <a:ext uri="{FF2B5EF4-FFF2-40B4-BE49-F238E27FC236}">
                <a16:creationId xmlns:a16="http://schemas.microsoft.com/office/drawing/2014/main" id="{866C86B5-11C1-E5E9-5FB3-78605B9872FD}"/>
              </a:ext>
            </a:extLst>
          </p:cNvPr>
          <p:cNvSpPr>
            <a:spLocks noChangeArrowheads="1"/>
          </p:cNvSpPr>
          <p:nvPr/>
        </p:nvSpPr>
        <p:spPr bwMode="auto">
          <a:xfrm rot="2684768">
            <a:off x="1493838" y="1995488"/>
            <a:ext cx="590550" cy="601662"/>
          </a:xfrm>
          <a:prstGeom prst="rtTriangle">
            <a:avLst/>
          </a:prstGeom>
          <a:solidFill>
            <a:schemeClr val="tx2"/>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355" name="Line 166">
            <a:extLst>
              <a:ext uri="{FF2B5EF4-FFF2-40B4-BE49-F238E27FC236}">
                <a16:creationId xmlns:a16="http://schemas.microsoft.com/office/drawing/2014/main" id="{E61EF50A-102C-8F58-7946-6753713DD4DE}"/>
              </a:ext>
            </a:extLst>
          </p:cNvPr>
          <p:cNvSpPr>
            <a:spLocks noChangeShapeType="1"/>
          </p:cNvSpPr>
          <p:nvPr/>
        </p:nvSpPr>
        <p:spPr bwMode="auto">
          <a:xfrm>
            <a:off x="1722438" y="2198688"/>
            <a:ext cx="3303587" cy="1587"/>
          </a:xfrm>
          <a:prstGeom prst="line">
            <a:avLst/>
          </a:prstGeom>
          <a:noFill/>
          <a:ln w="587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56" name="Rectangle 167">
            <a:extLst>
              <a:ext uri="{FF2B5EF4-FFF2-40B4-BE49-F238E27FC236}">
                <a16:creationId xmlns:a16="http://schemas.microsoft.com/office/drawing/2014/main" id="{2856C43D-8402-ED5C-9362-020352AB6F3C}"/>
              </a:ext>
            </a:extLst>
          </p:cNvPr>
          <p:cNvSpPr>
            <a:spLocks noChangeArrowheads="1"/>
          </p:cNvSpPr>
          <p:nvPr/>
        </p:nvSpPr>
        <p:spPr bwMode="auto">
          <a:xfrm>
            <a:off x="4237038" y="2228850"/>
            <a:ext cx="795337" cy="211138"/>
          </a:xfrm>
          <a:prstGeom prst="rect">
            <a:avLst/>
          </a:prstGeom>
          <a:blipFill dpi="0" rotWithShape="0">
            <a:blip/>
            <a:srcRect/>
            <a:tile tx="0" ty="0" sx="100000" sy="100000" flip="none" algn="tl"/>
          </a:bli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357" name="Line 168">
            <a:extLst>
              <a:ext uri="{FF2B5EF4-FFF2-40B4-BE49-F238E27FC236}">
                <a16:creationId xmlns:a16="http://schemas.microsoft.com/office/drawing/2014/main" id="{D64BFD87-7F54-5870-9F19-8D9B21DC8D70}"/>
              </a:ext>
            </a:extLst>
          </p:cNvPr>
          <p:cNvSpPr>
            <a:spLocks noChangeShapeType="1"/>
          </p:cNvSpPr>
          <p:nvPr/>
        </p:nvSpPr>
        <p:spPr bwMode="auto">
          <a:xfrm>
            <a:off x="1752600" y="2409825"/>
            <a:ext cx="3273425" cy="1588"/>
          </a:xfrm>
          <a:prstGeom prst="line">
            <a:avLst/>
          </a:prstGeom>
          <a:noFill/>
          <a:ln w="587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58" name="Line 169">
            <a:extLst>
              <a:ext uri="{FF2B5EF4-FFF2-40B4-BE49-F238E27FC236}">
                <a16:creationId xmlns:a16="http://schemas.microsoft.com/office/drawing/2014/main" id="{679D7151-4B66-E6EF-F8AB-B9B6CEAB60CC}"/>
              </a:ext>
            </a:extLst>
          </p:cNvPr>
          <p:cNvSpPr>
            <a:spLocks noChangeShapeType="1"/>
          </p:cNvSpPr>
          <p:nvPr/>
        </p:nvSpPr>
        <p:spPr bwMode="auto">
          <a:xfrm>
            <a:off x="1309688" y="6523038"/>
            <a:ext cx="2625725" cy="1587"/>
          </a:xfrm>
          <a:prstGeom prst="line">
            <a:avLst/>
          </a:prstGeom>
          <a:noFill/>
          <a:ln w="301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59" name="Line 170">
            <a:extLst>
              <a:ext uri="{FF2B5EF4-FFF2-40B4-BE49-F238E27FC236}">
                <a16:creationId xmlns:a16="http://schemas.microsoft.com/office/drawing/2014/main" id="{FCCAD80F-7513-4ECA-BCCE-BA33C9ADBE6D}"/>
              </a:ext>
            </a:extLst>
          </p:cNvPr>
          <p:cNvSpPr>
            <a:spLocks noChangeShapeType="1"/>
          </p:cNvSpPr>
          <p:nvPr/>
        </p:nvSpPr>
        <p:spPr bwMode="auto">
          <a:xfrm>
            <a:off x="1314450" y="5202238"/>
            <a:ext cx="2625725" cy="1587"/>
          </a:xfrm>
          <a:prstGeom prst="line">
            <a:avLst/>
          </a:prstGeom>
          <a:noFill/>
          <a:ln w="301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60" name="Line 171">
            <a:extLst>
              <a:ext uri="{FF2B5EF4-FFF2-40B4-BE49-F238E27FC236}">
                <a16:creationId xmlns:a16="http://schemas.microsoft.com/office/drawing/2014/main" id="{3530DB23-31EB-1138-8507-9743B340F5D6}"/>
              </a:ext>
            </a:extLst>
          </p:cNvPr>
          <p:cNvSpPr>
            <a:spLocks noChangeShapeType="1"/>
          </p:cNvSpPr>
          <p:nvPr/>
        </p:nvSpPr>
        <p:spPr bwMode="auto">
          <a:xfrm>
            <a:off x="1314450" y="5849938"/>
            <a:ext cx="2625725" cy="1587"/>
          </a:xfrm>
          <a:prstGeom prst="line">
            <a:avLst/>
          </a:prstGeom>
          <a:noFill/>
          <a:ln w="301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61" name="Line 172">
            <a:extLst>
              <a:ext uri="{FF2B5EF4-FFF2-40B4-BE49-F238E27FC236}">
                <a16:creationId xmlns:a16="http://schemas.microsoft.com/office/drawing/2014/main" id="{A6BE39B5-F4AE-38A7-22B2-051496E273FF}"/>
              </a:ext>
            </a:extLst>
          </p:cNvPr>
          <p:cNvSpPr>
            <a:spLocks noChangeShapeType="1"/>
          </p:cNvSpPr>
          <p:nvPr/>
        </p:nvSpPr>
        <p:spPr bwMode="auto">
          <a:xfrm>
            <a:off x="1314450" y="7081838"/>
            <a:ext cx="2625725" cy="1587"/>
          </a:xfrm>
          <a:prstGeom prst="line">
            <a:avLst/>
          </a:prstGeom>
          <a:noFill/>
          <a:ln w="301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74" name="Rectangle 175">
            <a:extLst>
              <a:ext uri="{FF2B5EF4-FFF2-40B4-BE49-F238E27FC236}">
                <a16:creationId xmlns:a16="http://schemas.microsoft.com/office/drawing/2014/main" id="{457542D0-C449-8EB7-F43E-E40A95FF640A}"/>
              </a:ext>
            </a:extLst>
          </p:cNvPr>
          <p:cNvSpPr>
            <a:spLocks noChangeArrowheads="1"/>
          </p:cNvSpPr>
          <p:nvPr/>
        </p:nvSpPr>
        <p:spPr bwMode="auto">
          <a:xfrm>
            <a:off x="3475038" y="1050925"/>
            <a:ext cx="384175" cy="1508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grpSp>
        <p:nvGrpSpPr>
          <p:cNvPr id="27675" name="Group 178">
            <a:extLst>
              <a:ext uri="{FF2B5EF4-FFF2-40B4-BE49-F238E27FC236}">
                <a16:creationId xmlns:a16="http://schemas.microsoft.com/office/drawing/2014/main" id="{63D14841-D727-5F86-845C-123476CE1DD2}"/>
              </a:ext>
            </a:extLst>
          </p:cNvPr>
          <p:cNvGrpSpPr>
            <a:grpSpLocks/>
          </p:cNvGrpSpPr>
          <p:nvPr/>
        </p:nvGrpSpPr>
        <p:grpSpPr bwMode="auto">
          <a:xfrm>
            <a:off x="3760788" y="6415088"/>
            <a:ext cx="398462" cy="608012"/>
            <a:chOff x="2372" y="2468"/>
            <a:chExt cx="251" cy="383"/>
          </a:xfrm>
        </p:grpSpPr>
        <p:grpSp>
          <p:nvGrpSpPr>
            <p:cNvPr id="27808" name="Group 179">
              <a:extLst>
                <a:ext uri="{FF2B5EF4-FFF2-40B4-BE49-F238E27FC236}">
                  <a16:creationId xmlns:a16="http://schemas.microsoft.com/office/drawing/2014/main" id="{AB6B7D38-CFE3-CDB8-FA79-1A7FBFFD4DEE}"/>
                </a:ext>
              </a:extLst>
            </p:cNvPr>
            <p:cNvGrpSpPr>
              <a:grpSpLocks/>
            </p:cNvGrpSpPr>
            <p:nvPr/>
          </p:nvGrpSpPr>
          <p:grpSpPr bwMode="auto">
            <a:xfrm>
              <a:off x="2441" y="2468"/>
              <a:ext cx="182" cy="258"/>
              <a:chOff x="1763" y="2255"/>
              <a:chExt cx="955" cy="1128"/>
            </a:xfrm>
          </p:grpSpPr>
          <p:sp>
            <p:nvSpPr>
              <p:cNvPr id="27810" name="Freeform 180" descr="Cork">
                <a:extLst>
                  <a:ext uri="{FF2B5EF4-FFF2-40B4-BE49-F238E27FC236}">
                    <a16:creationId xmlns:a16="http://schemas.microsoft.com/office/drawing/2014/main" id="{0198B6B8-429D-D0F5-2E3E-52660491EA85}"/>
                  </a:ext>
                </a:extLst>
              </p:cNvPr>
              <p:cNvSpPr>
                <a:spLocks/>
              </p:cNvSpPr>
              <p:nvPr/>
            </p:nvSpPr>
            <p:spPr bwMode="auto">
              <a:xfrm>
                <a:off x="1794" y="2255"/>
                <a:ext cx="924" cy="879"/>
              </a:xfrm>
              <a:custGeom>
                <a:avLst/>
                <a:gdLst>
                  <a:gd name="T0" fmla="*/ 427781417 w 592"/>
                  <a:gd name="T1" fmla="*/ 2147483646 h 90"/>
                  <a:gd name="T2" fmla="*/ 1190230063 w 592"/>
                  <a:gd name="T3" fmla="*/ 2147483646 h 90"/>
                  <a:gd name="T4" fmla="*/ 1857723338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round/>
                    <a:headEnd/>
                    <a:tailEnd/>
                  </a14:hiddenLine>
                </a:ext>
              </a:extLst>
            </p:spPr>
            <p:txBody>
              <a:bodyPr wrap="none" lIns="139458" tIns="68505" rIns="139458" bIns="68505">
                <a:spAutoFit/>
              </a:bodyPr>
              <a:lstStyle/>
              <a:p>
                <a:endParaRPr lang="en-US"/>
              </a:p>
            </p:txBody>
          </p:sp>
          <p:sp>
            <p:nvSpPr>
              <p:cNvPr id="27811" name="Freeform 181" descr="Cork">
                <a:extLst>
                  <a:ext uri="{FF2B5EF4-FFF2-40B4-BE49-F238E27FC236}">
                    <a16:creationId xmlns:a16="http://schemas.microsoft.com/office/drawing/2014/main" id="{BB0CC430-6377-E91B-A6BE-D24E2D23B53F}"/>
                  </a:ext>
                </a:extLst>
              </p:cNvPr>
              <p:cNvSpPr>
                <a:spLocks/>
              </p:cNvSpPr>
              <p:nvPr/>
            </p:nvSpPr>
            <p:spPr bwMode="auto">
              <a:xfrm>
                <a:off x="1763" y="2504"/>
                <a:ext cx="924" cy="879"/>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1787211882 w 599"/>
                  <a:gd name="T39" fmla="*/ 2147483646 h 432"/>
                  <a:gd name="T40" fmla="*/ 981799112 w 599"/>
                  <a:gd name="T41" fmla="*/ 2147483646 h 432"/>
                  <a:gd name="T42" fmla="*/ 574041652 w 599"/>
                  <a:gd name="T43" fmla="*/ 2147483646 h 432"/>
                  <a:gd name="T44" fmla="*/ 241242407 w 599"/>
                  <a:gd name="T45" fmla="*/ 2147483646 h 432"/>
                  <a:gd name="T46" fmla="*/ 372133290 w 599"/>
                  <a:gd name="T47" fmla="*/ 2147483646 h 432"/>
                  <a:gd name="T48" fmla="*/ 574041652 w 599"/>
                  <a:gd name="T49" fmla="*/ 2147483646 h 432"/>
                  <a:gd name="T50" fmla="*/ 922428901 w 599"/>
                  <a:gd name="T51" fmla="*/ 2147483646 h 432"/>
                  <a:gd name="T52" fmla="*/ 981799112 w 599"/>
                  <a:gd name="T53" fmla="*/ 2147483646 h 432"/>
                  <a:gd name="T54" fmla="*/ 1051328329 w 599"/>
                  <a:gd name="T55" fmla="*/ 2147483646 h 432"/>
                  <a:gd name="T56" fmla="*/ 981799112 w 599"/>
                  <a:gd name="T57" fmla="*/ 2147483646 h 432"/>
                  <a:gd name="T58" fmla="*/ 699343319 w 599"/>
                  <a:gd name="T59" fmla="*/ 2147483646 h 432"/>
                  <a:gd name="T60" fmla="*/ 636469550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round/>
                    <a:headEnd/>
                    <a:tailEnd/>
                  </a14:hiddenLine>
                </a:ext>
              </a:extLst>
            </p:spPr>
            <p:txBody>
              <a:bodyPr wrap="none" lIns="139458" tIns="68505" rIns="139458" bIns="68505">
                <a:spAutoFit/>
              </a:bodyPr>
              <a:lstStyle/>
              <a:p>
                <a:endParaRPr lang="en-US"/>
              </a:p>
            </p:txBody>
          </p:sp>
        </p:grpSp>
        <p:sp>
          <p:nvSpPr>
            <p:cNvPr id="27809" name="Rectangle 182">
              <a:extLst>
                <a:ext uri="{FF2B5EF4-FFF2-40B4-BE49-F238E27FC236}">
                  <a16:creationId xmlns:a16="http://schemas.microsoft.com/office/drawing/2014/main" id="{452B7611-933C-E348-A79C-1DBB9D9C9B4E}"/>
                </a:ext>
              </a:extLst>
            </p:cNvPr>
            <p:cNvSpPr>
              <a:spLocks noChangeArrowheads="1"/>
            </p:cNvSpPr>
            <p:nvPr/>
          </p:nvSpPr>
          <p:spPr bwMode="auto">
            <a:xfrm>
              <a:off x="2372" y="2756"/>
              <a:ext cx="242" cy="9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grpSp>
      <p:sp>
        <p:nvSpPr>
          <p:cNvPr id="27676" name="Text Box 189">
            <a:extLst>
              <a:ext uri="{FF2B5EF4-FFF2-40B4-BE49-F238E27FC236}">
                <a16:creationId xmlns:a16="http://schemas.microsoft.com/office/drawing/2014/main" id="{706A1B0E-82F9-E86E-EB74-E75F4372A4BA}"/>
              </a:ext>
            </a:extLst>
          </p:cNvPr>
          <p:cNvSpPr txBox="1">
            <a:spLocks noChangeArrowheads="1"/>
          </p:cNvSpPr>
          <p:nvPr/>
        </p:nvSpPr>
        <p:spPr bwMode="auto">
          <a:xfrm>
            <a:off x="9282113" y="7380288"/>
            <a:ext cx="34131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spcBef>
                <a:spcPct val="50000"/>
              </a:spcBef>
            </a:pPr>
            <a:r>
              <a:rPr lang="en-US" altLang="en-US" sz="1600" b="1"/>
              <a:t>1</a:t>
            </a:r>
          </a:p>
        </p:txBody>
      </p:sp>
      <p:grpSp>
        <p:nvGrpSpPr>
          <p:cNvPr id="27677" name="Group 85">
            <a:extLst>
              <a:ext uri="{FF2B5EF4-FFF2-40B4-BE49-F238E27FC236}">
                <a16:creationId xmlns:a16="http://schemas.microsoft.com/office/drawing/2014/main" id="{F749B92A-9FDB-DA7B-C939-9843FEC77B8E}"/>
              </a:ext>
            </a:extLst>
          </p:cNvPr>
          <p:cNvGrpSpPr>
            <a:grpSpLocks/>
          </p:cNvGrpSpPr>
          <p:nvPr/>
        </p:nvGrpSpPr>
        <p:grpSpPr bwMode="auto">
          <a:xfrm>
            <a:off x="3403600" y="679450"/>
            <a:ext cx="901700" cy="996950"/>
            <a:chOff x="1557" y="1007"/>
            <a:chExt cx="2105" cy="1949"/>
          </a:xfrm>
        </p:grpSpPr>
        <p:grpSp>
          <p:nvGrpSpPr>
            <p:cNvPr id="27800" name="Group 87">
              <a:extLst>
                <a:ext uri="{FF2B5EF4-FFF2-40B4-BE49-F238E27FC236}">
                  <a16:creationId xmlns:a16="http://schemas.microsoft.com/office/drawing/2014/main" id="{538FE860-B759-3878-8F7C-79581720FD0A}"/>
                </a:ext>
              </a:extLst>
            </p:cNvPr>
            <p:cNvGrpSpPr>
              <a:grpSpLocks/>
            </p:cNvGrpSpPr>
            <p:nvPr/>
          </p:nvGrpSpPr>
          <p:grpSpPr bwMode="auto">
            <a:xfrm>
              <a:off x="1557" y="1209"/>
              <a:ext cx="2105" cy="1421"/>
              <a:chOff x="578" y="2316"/>
              <a:chExt cx="2105" cy="1421"/>
            </a:xfrm>
          </p:grpSpPr>
          <p:sp>
            <p:nvSpPr>
              <p:cNvPr id="27806" name="Freeform 88" descr="Cork">
                <a:extLst>
                  <a:ext uri="{FF2B5EF4-FFF2-40B4-BE49-F238E27FC236}">
                    <a16:creationId xmlns:a16="http://schemas.microsoft.com/office/drawing/2014/main" id="{7758B8DC-F4DA-613D-D446-B4E5CBBF33EE}"/>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27807" name="Freeform 89" descr="Cork">
                <a:extLst>
                  <a:ext uri="{FF2B5EF4-FFF2-40B4-BE49-F238E27FC236}">
                    <a16:creationId xmlns:a16="http://schemas.microsoft.com/office/drawing/2014/main" id="{C9237656-23C8-8F67-1765-91A8EBF80F82}"/>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27801" name="Freeform 91">
              <a:extLst>
                <a:ext uri="{FF2B5EF4-FFF2-40B4-BE49-F238E27FC236}">
                  <a16:creationId xmlns:a16="http://schemas.microsoft.com/office/drawing/2014/main" id="{123C56E4-C211-99E9-3E77-4B06144A4EFC}"/>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27802" name="Freeform 92">
              <a:extLst>
                <a:ext uri="{FF2B5EF4-FFF2-40B4-BE49-F238E27FC236}">
                  <a16:creationId xmlns:a16="http://schemas.microsoft.com/office/drawing/2014/main" id="{A99AB9D7-2D11-731B-E5C2-BF93A9D5C0FE}"/>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27803" name="Freeform 93">
              <a:extLst>
                <a:ext uri="{FF2B5EF4-FFF2-40B4-BE49-F238E27FC236}">
                  <a16:creationId xmlns:a16="http://schemas.microsoft.com/office/drawing/2014/main" id="{C70EBA57-E60E-63E9-3169-97B559F32484}"/>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27804" name="Freeform 94">
              <a:extLst>
                <a:ext uri="{FF2B5EF4-FFF2-40B4-BE49-F238E27FC236}">
                  <a16:creationId xmlns:a16="http://schemas.microsoft.com/office/drawing/2014/main" id="{8360D532-149E-BFB5-438B-641FB4E42EB9}"/>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27805" name="Freeform 95">
              <a:extLst>
                <a:ext uri="{FF2B5EF4-FFF2-40B4-BE49-F238E27FC236}">
                  <a16:creationId xmlns:a16="http://schemas.microsoft.com/office/drawing/2014/main" id="{7A08AA2E-27E2-8736-B2F1-075F43B1374C}"/>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27678" name="Group 98">
            <a:extLst>
              <a:ext uri="{FF2B5EF4-FFF2-40B4-BE49-F238E27FC236}">
                <a16:creationId xmlns:a16="http://schemas.microsoft.com/office/drawing/2014/main" id="{17851D4B-5B88-A4AF-9500-25FF1809FBA7}"/>
              </a:ext>
            </a:extLst>
          </p:cNvPr>
          <p:cNvGrpSpPr>
            <a:grpSpLocks/>
          </p:cNvGrpSpPr>
          <p:nvPr/>
        </p:nvGrpSpPr>
        <p:grpSpPr bwMode="auto">
          <a:xfrm>
            <a:off x="3443288" y="-92075"/>
            <a:ext cx="671512" cy="2033588"/>
            <a:chOff x="3925" y="1840"/>
            <a:chExt cx="423" cy="1219"/>
          </a:xfrm>
        </p:grpSpPr>
        <p:sp>
          <p:nvSpPr>
            <p:cNvPr id="55" name="Rectangle 96">
              <a:extLst>
                <a:ext uri="{FF2B5EF4-FFF2-40B4-BE49-F238E27FC236}">
                  <a16:creationId xmlns:a16="http://schemas.microsoft.com/office/drawing/2014/main" id="{429A6215-423A-250B-2E27-D35087B90F54}"/>
                </a:ext>
              </a:extLst>
            </p:cNvPr>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sp>
          <p:nvSpPr>
            <p:cNvPr id="56" name="Rectangle 97">
              <a:extLst>
                <a:ext uri="{FF2B5EF4-FFF2-40B4-BE49-F238E27FC236}">
                  <a16:creationId xmlns:a16="http://schemas.microsoft.com/office/drawing/2014/main" id="{E4E054B7-438D-DA14-11E5-5CF1CA0EC6BE}"/>
                </a:ext>
              </a:extLst>
            </p:cNvPr>
            <p:cNvSpPr>
              <a:spLocks noChangeArrowheads="1"/>
            </p:cNvSpPr>
            <p:nvPr/>
          </p:nvSpPr>
          <p:spPr bwMode="auto">
            <a:xfrm>
              <a:off x="3925" y="2341"/>
              <a:ext cx="423" cy="718"/>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3600" i="1">
                  <a:solidFill>
                    <a:srgbClr val="000000"/>
                  </a:solidFill>
                  <a:latin typeface="Kosher-Normal" charset="0"/>
                </a:rPr>
                <a:t>AT</a:t>
              </a:r>
              <a:endParaRPr lang="en-US" altLang="en-US" sz="2000" i="1">
                <a:solidFill>
                  <a:srgbClr val="000000"/>
                </a:solidFill>
                <a:latin typeface="Helvetica" panose="020B0604020202020204" pitchFamily="34" charset="0"/>
              </a:endParaRPr>
            </a:p>
          </p:txBody>
        </p:sp>
      </p:grpSp>
      <p:grpSp>
        <p:nvGrpSpPr>
          <p:cNvPr id="27679" name="Group 85">
            <a:extLst>
              <a:ext uri="{FF2B5EF4-FFF2-40B4-BE49-F238E27FC236}">
                <a16:creationId xmlns:a16="http://schemas.microsoft.com/office/drawing/2014/main" id="{1D1DFA79-4936-2A91-5741-1961E48F7B77}"/>
              </a:ext>
            </a:extLst>
          </p:cNvPr>
          <p:cNvGrpSpPr>
            <a:grpSpLocks/>
          </p:cNvGrpSpPr>
          <p:nvPr/>
        </p:nvGrpSpPr>
        <p:grpSpPr bwMode="auto">
          <a:xfrm>
            <a:off x="3430588" y="6435725"/>
            <a:ext cx="901700" cy="996950"/>
            <a:chOff x="1557" y="1007"/>
            <a:chExt cx="2105" cy="1949"/>
          </a:xfrm>
        </p:grpSpPr>
        <p:grpSp>
          <p:nvGrpSpPr>
            <p:cNvPr id="27790" name="Group 87">
              <a:extLst>
                <a:ext uri="{FF2B5EF4-FFF2-40B4-BE49-F238E27FC236}">
                  <a16:creationId xmlns:a16="http://schemas.microsoft.com/office/drawing/2014/main" id="{67483EDF-EE55-5EA9-A608-BE480421934C}"/>
                </a:ext>
              </a:extLst>
            </p:cNvPr>
            <p:cNvGrpSpPr>
              <a:grpSpLocks/>
            </p:cNvGrpSpPr>
            <p:nvPr/>
          </p:nvGrpSpPr>
          <p:grpSpPr bwMode="auto">
            <a:xfrm>
              <a:off x="1557" y="1209"/>
              <a:ext cx="2105" cy="1421"/>
              <a:chOff x="578" y="2316"/>
              <a:chExt cx="2105" cy="1421"/>
            </a:xfrm>
          </p:grpSpPr>
          <p:sp>
            <p:nvSpPr>
              <p:cNvPr id="27796" name="Freeform 88" descr="Cork">
                <a:extLst>
                  <a:ext uri="{FF2B5EF4-FFF2-40B4-BE49-F238E27FC236}">
                    <a16:creationId xmlns:a16="http://schemas.microsoft.com/office/drawing/2014/main" id="{E339193A-E708-E51E-8F4F-FB6CB3D07644}"/>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27797" name="Freeform 89" descr="Cork">
                <a:extLst>
                  <a:ext uri="{FF2B5EF4-FFF2-40B4-BE49-F238E27FC236}">
                    <a16:creationId xmlns:a16="http://schemas.microsoft.com/office/drawing/2014/main" id="{BCFDDA11-B4E5-760E-1955-B02E2795A8F2}"/>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27791" name="Freeform 91">
              <a:extLst>
                <a:ext uri="{FF2B5EF4-FFF2-40B4-BE49-F238E27FC236}">
                  <a16:creationId xmlns:a16="http://schemas.microsoft.com/office/drawing/2014/main" id="{27B0D4F4-D798-B260-48E5-4F8B66C75BB7}"/>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27792" name="Freeform 92">
              <a:extLst>
                <a:ext uri="{FF2B5EF4-FFF2-40B4-BE49-F238E27FC236}">
                  <a16:creationId xmlns:a16="http://schemas.microsoft.com/office/drawing/2014/main" id="{BDD510FF-867C-155A-124D-AFDF55D400BB}"/>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27793" name="Freeform 93">
              <a:extLst>
                <a:ext uri="{FF2B5EF4-FFF2-40B4-BE49-F238E27FC236}">
                  <a16:creationId xmlns:a16="http://schemas.microsoft.com/office/drawing/2014/main" id="{CC813E42-DDB2-23C6-CCA4-DF00AB14CB63}"/>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27794" name="Freeform 94">
              <a:extLst>
                <a:ext uri="{FF2B5EF4-FFF2-40B4-BE49-F238E27FC236}">
                  <a16:creationId xmlns:a16="http://schemas.microsoft.com/office/drawing/2014/main" id="{8CDBA103-0894-E043-B5E0-11F248DC9495}"/>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27795" name="Freeform 95">
              <a:extLst>
                <a:ext uri="{FF2B5EF4-FFF2-40B4-BE49-F238E27FC236}">
                  <a16:creationId xmlns:a16="http://schemas.microsoft.com/office/drawing/2014/main" id="{43FAB209-1B66-00DF-5D59-C16C15BA770E}"/>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27680" name="Group 98">
            <a:extLst>
              <a:ext uri="{FF2B5EF4-FFF2-40B4-BE49-F238E27FC236}">
                <a16:creationId xmlns:a16="http://schemas.microsoft.com/office/drawing/2014/main" id="{BA46EF6F-BB56-618C-183A-A4315AA5FA52}"/>
              </a:ext>
            </a:extLst>
          </p:cNvPr>
          <p:cNvGrpSpPr>
            <a:grpSpLocks/>
          </p:cNvGrpSpPr>
          <p:nvPr/>
        </p:nvGrpSpPr>
        <p:grpSpPr bwMode="auto">
          <a:xfrm>
            <a:off x="3470275" y="5664200"/>
            <a:ext cx="671513" cy="2033588"/>
            <a:chOff x="3925" y="1840"/>
            <a:chExt cx="423" cy="1219"/>
          </a:xfrm>
        </p:grpSpPr>
        <p:sp>
          <p:nvSpPr>
            <p:cNvPr id="68" name="Rectangle 96">
              <a:extLst>
                <a:ext uri="{FF2B5EF4-FFF2-40B4-BE49-F238E27FC236}">
                  <a16:creationId xmlns:a16="http://schemas.microsoft.com/office/drawing/2014/main" id="{BADEFB84-1C0A-7606-9F63-64D15C61AC27}"/>
                </a:ext>
              </a:extLst>
            </p:cNvPr>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sp>
          <p:nvSpPr>
            <p:cNvPr id="69" name="Rectangle 97">
              <a:extLst>
                <a:ext uri="{FF2B5EF4-FFF2-40B4-BE49-F238E27FC236}">
                  <a16:creationId xmlns:a16="http://schemas.microsoft.com/office/drawing/2014/main" id="{7E044B1C-B5A6-2E23-6D76-456F4DD2066A}"/>
                </a:ext>
              </a:extLst>
            </p:cNvPr>
            <p:cNvSpPr>
              <a:spLocks noChangeArrowheads="1"/>
            </p:cNvSpPr>
            <p:nvPr/>
          </p:nvSpPr>
          <p:spPr bwMode="auto">
            <a:xfrm>
              <a:off x="3925" y="2341"/>
              <a:ext cx="423" cy="718"/>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3600" i="1">
                  <a:solidFill>
                    <a:srgbClr val="000000"/>
                  </a:solidFill>
                  <a:latin typeface="Kosher-Normal" charset="0"/>
                </a:rPr>
                <a:t>NT</a:t>
              </a:r>
              <a:endParaRPr lang="en-US" altLang="en-US" sz="2000" i="1">
                <a:solidFill>
                  <a:srgbClr val="000000"/>
                </a:solidFill>
                <a:latin typeface="Helvetica" panose="020B0604020202020204" pitchFamily="34" charset="0"/>
              </a:endParaRPr>
            </a:p>
          </p:txBody>
        </p:sp>
      </p:grpSp>
      <p:pic>
        <p:nvPicPr>
          <p:cNvPr id="27681" name="Picture 1" descr="Picture1.jpg">
            <a:extLst>
              <a:ext uri="{FF2B5EF4-FFF2-40B4-BE49-F238E27FC236}">
                <a16:creationId xmlns:a16="http://schemas.microsoft.com/office/drawing/2014/main" id="{A47440AD-64B6-93C7-12F4-04A239A23040}"/>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852988" y="636588"/>
            <a:ext cx="4724400" cy="638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682" name="TextBox 3">
            <a:extLst>
              <a:ext uri="{FF2B5EF4-FFF2-40B4-BE49-F238E27FC236}">
                <a16:creationId xmlns:a16="http://schemas.microsoft.com/office/drawing/2014/main" id="{4F7485A3-32F3-E9F8-7C17-2FBB460EE770}"/>
              </a:ext>
            </a:extLst>
          </p:cNvPr>
          <p:cNvSpPr txBox="1">
            <a:spLocks noChangeArrowheads="1"/>
          </p:cNvSpPr>
          <p:nvPr/>
        </p:nvSpPr>
        <p:spPr bwMode="auto">
          <a:xfrm>
            <a:off x="6100763" y="723900"/>
            <a:ext cx="1584325" cy="515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latin typeface="Arial Black" panose="020B0604020202020204" pitchFamily="34" charset="0"/>
              </a:rPr>
              <a:t>“Lairikbing semkak</a:t>
            </a:r>
            <a:r>
              <a:rPr lang="en-US" altLang="en-US" sz="700" b="1">
                <a:latin typeface="Arial Black" panose="020B0604020202020204" pitchFamily="34" charset="0"/>
                <a:cs typeface="Arial" panose="020B0604020202020204" pitchFamily="34" charset="0"/>
              </a:rPr>
              <a:t>ā</a:t>
            </a:r>
            <a:r>
              <a:rPr lang="en-US" altLang="en-US" sz="700">
                <a:latin typeface="Arial Black" panose="020B0604020202020204" pitchFamily="34" charset="0"/>
              </a:rPr>
              <a:t>:”</a:t>
            </a:r>
          </a:p>
          <a:p>
            <a:r>
              <a:rPr lang="en-US" altLang="en-US" sz="700">
                <a:latin typeface="Arial Black" panose="020B0604020202020204" pitchFamily="34" charset="0"/>
              </a:rPr>
              <a:t>   KachamaTuingashit pareng ching kak</a:t>
            </a:r>
            <a:r>
              <a:rPr lang="en-US" altLang="en-US" sz="700" b="1">
                <a:latin typeface="Arial Black" panose="020B0604020202020204" pitchFamily="34" charset="0"/>
                <a:cs typeface="Arial" panose="020B0604020202020204" pitchFamily="34" charset="0"/>
              </a:rPr>
              <a:t>ā</a:t>
            </a:r>
            <a:endParaRPr lang="en-US" altLang="en-US" sz="700">
              <a:latin typeface="Arial Black" panose="020B0604020202020204" pitchFamily="34" charset="0"/>
            </a:endParaRPr>
          </a:p>
        </p:txBody>
      </p:sp>
      <p:sp>
        <p:nvSpPr>
          <p:cNvPr id="27683" name="TextBox 4">
            <a:extLst>
              <a:ext uri="{FF2B5EF4-FFF2-40B4-BE49-F238E27FC236}">
                <a16:creationId xmlns:a16="http://schemas.microsoft.com/office/drawing/2014/main" id="{18C7075E-C52F-8E5E-9D13-FBE6ACD3B25B}"/>
              </a:ext>
            </a:extLst>
          </p:cNvPr>
          <p:cNvSpPr txBox="1">
            <a:spLocks noChangeArrowheads="1"/>
          </p:cNvSpPr>
          <p:nvPr/>
        </p:nvSpPr>
        <p:spPr bwMode="auto">
          <a:xfrm>
            <a:off x="5380038" y="1474788"/>
            <a:ext cx="1085850"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OKATHUIKASEM</a:t>
            </a:r>
          </a:p>
        </p:txBody>
      </p:sp>
      <p:sp>
        <p:nvSpPr>
          <p:cNvPr id="27684" name="TextBox 5">
            <a:extLst>
              <a:ext uri="{FF2B5EF4-FFF2-40B4-BE49-F238E27FC236}">
                <a16:creationId xmlns:a16="http://schemas.microsoft.com/office/drawing/2014/main" id="{9C3455D4-8FA0-7779-DB4B-DD848A87D9D8}"/>
              </a:ext>
            </a:extLst>
          </p:cNvPr>
          <p:cNvSpPr txBox="1">
            <a:spLocks noChangeArrowheads="1"/>
          </p:cNvSpPr>
          <p:nvPr/>
        </p:nvSpPr>
        <p:spPr bwMode="auto">
          <a:xfrm>
            <a:off x="5514975" y="1663700"/>
            <a:ext cx="741363"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ABRAHAM</a:t>
            </a:r>
          </a:p>
        </p:txBody>
      </p:sp>
      <p:sp>
        <p:nvSpPr>
          <p:cNvPr id="27685" name="TextBox 6">
            <a:extLst>
              <a:ext uri="{FF2B5EF4-FFF2-40B4-BE49-F238E27FC236}">
                <a16:creationId xmlns:a16="http://schemas.microsoft.com/office/drawing/2014/main" id="{0F041C00-2887-ABD8-2C70-267ECDDEDDDF}"/>
              </a:ext>
            </a:extLst>
          </p:cNvPr>
          <p:cNvSpPr txBox="1">
            <a:spLocks noChangeArrowheads="1"/>
          </p:cNvSpPr>
          <p:nvPr/>
        </p:nvSpPr>
        <p:spPr bwMode="auto">
          <a:xfrm>
            <a:off x="5524500" y="2090738"/>
            <a:ext cx="636588"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JOSEPH</a:t>
            </a:r>
          </a:p>
        </p:txBody>
      </p:sp>
      <p:sp>
        <p:nvSpPr>
          <p:cNvPr id="27686" name="TextBox 7">
            <a:extLst>
              <a:ext uri="{FF2B5EF4-FFF2-40B4-BE49-F238E27FC236}">
                <a16:creationId xmlns:a16="http://schemas.microsoft.com/office/drawing/2014/main" id="{77D3B4D2-2850-39BF-3FEF-B1A4CAB0F3C5}"/>
              </a:ext>
            </a:extLst>
          </p:cNvPr>
          <p:cNvSpPr txBox="1">
            <a:spLocks noChangeArrowheads="1"/>
          </p:cNvSpPr>
          <p:nvPr/>
        </p:nvSpPr>
        <p:spPr bwMode="auto">
          <a:xfrm>
            <a:off x="5530850" y="2509838"/>
            <a:ext cx="595313"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MOSES</a:t>
            </a:r>
          </a:p>
        </p:txBody>
      </p:sp>
      <p:sp>
        <p:nvSpPr>
          <p:cNvPr id="27687" name="TextBox 8">
            <a:extLst>
              <a:ext uri="{FF2B5EF4-FFF2-40B4-BE49-F238E27FC236}">
                <a16:creationId xmlns:a16="http://schemas.microsoft.com/office/drawing/2014/main" id="{C3993E59-5BB5-37D4-5589-71E8F7BFC3C4}"/>
              </a:ext>
            </a:extLst>
          </p:cNvPr>
          <p:cNvSpPr txBox="1">
            <a:spLocks noChangeArrowheads="1"/>
          </p:cNvSpPr>
          <p:nvPr/>
        </p:nvSpPr>
        <p:spPr bwMode="auto">
          <a:xfrm>
            <a:off x="5494338" y="3290888"/>
            <a:ext cx="668337"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JOSHUA</a:t>
            </a:r>
          </a:p>
        </p:txBody>
      </p:sp>
      <p:sp>
        <p:nvSpPr>
          <p:cNvPr id="27688" name="TextBox 9">
            <a:extLst>
              <a:ext uri="{FF2B5EF4-FFF2-40B4-BE49-F238E27FC236}">
                <a16:creationId xmlns:a16="http://schemas.microsoft.com/office/drawing/2014/main" id="{404CE83D-CA95-0DAA-B667-1F97947F447E}"/>
              </a:ext>
            </a:extLst>
          </p:cNvPr>
          <p:cNvSpPr txBox="1">
            <a:spLocks noChangeArrowheads="1"/>
          </p:cNvSpPr>
          <p:nvPr/>
        </p:nvSpPr>
        <p:spPr bwMode="auto">
          <a:xfrm>
            <a:off x="5470525" y="4027488"/>
            <a:ext cx="912813"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ROTKHAMARĀT</a:t>
            </a:r>
          </a:p>
        </p:txBody>
      </p:sp>
      <p:sp>
        <p:nvSpPr>
          <p:cNvPr id="27689" name="TextBox 11">
            <a:extLst>
              <a:ext uri="{FF2B5EF4-FFF2-40B4-BE49-F238E27FC236}">
                <a16:creationId xmlns:a16="http://schemas.microsoft.com/office/drawing/2014/main" id="{56102903-0E44-4A6B-B607-7B53E16D9B04}"/>
              </a:ext>
            </a:extLst>
          </p:cNvPr>
          <p:cNvSpPr txBox="1">
            <a:spLocks noChangeArrowheads="1"/>
          </p:cNvSpPr>
          <p:nvPr/>
        </p:nvSpPr>
        <p:spPr bwMode="auto">
          <a:xfrm>
            <a:off x="5492750" y="4559300"/>
            <a:ext cx="7112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WUNGNAO</a:t>
            </a:r>
          </a:p>
        </p:txBody>
      </p:sp>
      <p:sp>
        <p:nvSpPr>
          <p:cNvPr id="27690" name="TextBox 12">
            <a:extLst>
              <a:ext uri="{FF2B5EF4-FFF2-40B4-BE49-F238E27FC236}">
                <a16:creationId xmlns:a16="http://schemas.microsoft.com/office/drawing/2014/main" id="{DC7E58E8-480A-516D-A0B5-962326379591}"/>
              </a:ext>
            </a:extLst>
          </p:cNvPr>
          <p:cNvSpPr txBox="1">
            <a:spLocks noChangeArrowheads="1"/>
          </p:cNvSpPr>
          <p:nvPr/>
        </p:nvSpPr>
        <p:spPr bwMode="auto">
          <a:xfrm>
            <a:off x="5502275" y="5416550"/>
            <a:ext cx="706438"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NARKAHAI</a:t>
            </a:r>
          </a:p>
        </p:txBody>
      </p:sp>
      <p:sp>
        <p:nvSpPr>
          <p:cNvPr id="27691" name="TextBox 14">
            <a:extLst>
              <a:ext uri="{FF2B5EF4-FFF2-40B4-BE49-F238E27FC236}">
                <a16:creationId xmlns:a16="http://schemas.microsoft.com/office/drawing/2014/main" id="{9C8187C7-D84F-91C8-34AF-3E6FD5187BFD}"/>
              </a:ext>
            </a:extLst>
          </p:cNvPr>
          <p:cNvSpPr txBox="1">
            <a:spLocks noChangeArrowheads="1"/>
          </p:cNvSpPr>
          <p:nvPr/>
        </p:nvSpPr>
        <p:spPr bwMode="auto">
          <a:xfrm rot="16200000" flipH="1">
            <a:off x="6107907" y="2355056"/>
            <a:ext cx="989012"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b="1">
                <a:latin typeface="Arial Black" panose="020B0604020202020204" pitchFamily="34" charset="0"/>
              </a:rPr>
              <a:t>ĀIN (5)</a:t>
            </a:r>
          </a:p>
        </p:txBody>
      </p:sp>
      <p:sp>
        <p:nvSpPr>
          <p:cNvPr id="27692" name="TextBox 15">
            <a:extLst>
              <a:ext uri="{FF2B5EF4-FFF2-40B4-BE49-F238E27FC236}">
                <a16:creationId xmlns:a16="http://schemas.microsoft.com/office/drawing/2014/main" id="{4716BA72-5F09-C346-C102-BD25AFA839BE}"/>
              </a:ext>
            </a:extLst>
          </p:cNvPr>
          <p:cNvSpPr txBox="1">
            <a:spLocks noChangeArrowheads="1"/>
          </p:cNvSpPr>
          <p:nvPr/>
        </p:nvSpPr>
        <p:spPr bwMode="auto">
          <a:xfrm rot="-5400000">
            <a:off x="5712619" y="4439444"/>
            <a:ext cx="1763713"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b="1">
                <a:latin typeface="Arial Black" panose="020B0604020202020204" pitchFamily="34" charset="0"/>
              </a:rPr>
              <a:t>THOTCHĀN (12)</a:t>
            </a:r>
          </a:p>
        </p:txBody>
      </p:sp>
      <p:sp>
        <p:nvSpPr>
          <p:cNvPr id="27693" name="TextBox 16">
            <a:extLst>
              <a:ext uri="{FF2B5EF4-FFF2-40B4-BE49-F238E27FC236}">
                <a16:creationId xmlns:a16="http://schemas.microsoft.com/office/drawing/2014/main" id="{82A40100-6075-1327-E465-A9CF22568BF5}"/>
              </a:ext>
            </a:extLst>
          </p:cNvPr>
          <p:cNvSpPr txBox="1">
            <a:spLocks noChangeArrowheads="1"/>
          </p:cNvSpPr>
          <p:nvPr/>
        </p:nvSpPr>
        <p:spPr bwMode="auto">
          <a:xfrm>
            <a:off x="6613525" y="1474788"/>
            <a:ext cx="971550"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HAOKAPHOK</a:t>
            </a:r>
          </a:p>
        </p:txBody>
      </p:sp>
      <p:sp>
        <p:nvSpPr>
          <p:cNvPr id="27694" name="TextBox 17">
            <a:extLst>
              <a:ext uri="{FF2B5EF4-FFF2-40B4-BE49-F238E27FC236}">
                <a16:creationId xmlns:a16="http://schemas.microsoft.com/office/drawing/2014/main" id="{2BE355EB-31BC-B5C7-1250-1C53DBA0EA38}"/>
              </a:ext>
            </a:extLst>
          </p:cNvPr>
          <p:cNvSpPr txBox="1">
            <a:spLocks noChangeArrowheads="1"/>
          </p:cNvSpPr>
          <p:nvPr/>
        </p:nvSpPr>
        <p:spPr bwMode="auto">
          <a:xfrm>
            <a:off x="6661150" y="2425700"/>
            <a:ext cx="790575"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SHONGZĀ</a:t>
            </a:r>
          </a:p>
        </p:txBody>
      </p:sp>
      <p:sp>
        <p:nvSpPr>
          <p:cNvPr id="27695" name="TextBox 15">
            <a:extLst>
              <a:ext uri="{FF2B5EF4-FFF2-40B4-BE49-F238E27FC236}">
                <a16:creationId xmlns:a16="http://schemas.microsoft.com/office/drawing/2014/main" id="{BE6B0C75-BB2A-A682-E2D3-464D0B8F2D7B}"/>
              </a:ext>
            </a:extLst>
          </p:cNvPr>
          <p:cNvSpPr txBox="1">
            <a:spLocks noChangeArrowheads="1"/>
          </p:cNvSpPr>
          <p:nvPr/>
        </p:nvSpPr>
        <p:spPr bwMode="auto">
          <a:xfrm>
            <a:off x="6670675" y="2620963"/>
            <a:ext cx="8985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latin typeface="Arial Black" panose="020B0604020202020204" pitchFamily="34" charset="0"/>
              </a:rPr>
              <a:t>PĀNGMONSHI</a:t>
            </a:r>
          </a:p>
        </p:txBody>
      </p:sp>
      <p:sp>
        <p:nvSpPr>
          <p:cNvPr id="27696" name="TextBox 16">
            <a:extLst>
              <a:ext uri="{FF2B5EF4-FFF2-40B4-BE49-F238E27FC236}">
                <a16:creationId xmlns:a16="http://schemas.microsoft.com/office/drawing/2014/main" id="{4827F577-FE94-EBE4-AAC2-6E13E059E37C}"/>
              </a:ext>
            </a:extLst>
          </p:cNvPr>
          <p:cNvSpPr txBox="1">
            <a:spLocks noChangeArrowheads="1"/>
          </p:cNvSpPr>
          <p:nvPr/>
        </p:nvSpPr>
        <p:spPr bwMode="auto">
          <a:xfrm>
            <a:off x="6794500" y="2778125"/>
            <a:ext cx="681038"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MISHĀN</a:t>
            </a:r>
          </a:p>
        </p:txBody>
      </p:sp>
      <p:sp>
        <p:nvSpPr>
          <p:cNvPr id="27697" name="TextBox 17">
            <a:extLst>
              <a:ext uri="{FF2B5EF4-FFF2-40B4-BE49-F238E27FC236}">
                <a16:creationId xmlns:a16="http://schemas.microsoft.com/office/drawing/2014/main" id="{059DFD8F-F65F-6FCE-EE83-D219CC7E16F8}"/>
              </a:ext>
            </a:extLst>
          </p:cNvPr>
          <p:cNvSpPr txBox="1">
            <a:spLocks noChangeArrowheads="1"/>
          </p:cNvSpPr>
          <p:nvPr/>
        </p:nvSpPr>
        <p:spPr bwMode="auto">
          <a:xfrm>
            <a:off x="6689725" y="2990850"/>
            <a:ext cx="790575"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latin typeface="Arial Black" panose="020B0604020202020204" pitchFamily="34" charset="0"/>
              </a:rPr>
              <a:t>KHALATLUI</a:t>
            </a:r>
          </a:p>
        </p:txBody>
      </p:sp>
      <p:sp>
        <p:nvSpPr>
          <p:cNvPr id="27698" name="TextBox 18">
            <a:extLst>
              <a:ext uri="{FF2B5EF4-FFF2-40B4-BE49-F238E27FC236}">
                <a16:creationId xmlns:a16="http://schemas.microsoft.com/office/drawing/2014/main" id="{C8AB8AB7-0635-630C-9AA6-8EE5C1AC5D44}"/>
              </a:ext>
            </a:extLst>
          </p:cNvPr>
          <p:cNvSpPr txBox="1">
            <a:spLocks noChangeArrowheads="1"/>
          </p:cNvSpPr>
          <p:nvPr/>
        </p:nvSpPr>
        <p:spPr bwMode="auto">
          <a:xfrm>
            <a:off x="6699250" y="3298825"/>
            <a:ext cx="696913"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JOSHUA</a:t>
            </a:r>
          </a:p>
        </p:txBody>
      </p:sp>
      <p:sp>
        <p:nvSpPr>
          <p:cNvPr id="27699" name="TextBox 19">
            <a:extLst>
              <a:ext uri="{FF2B5EF4-FFF2-40B4-BE49-F238E27FC236}">
                <a16:creationId xmlns:a16="http://schemas.microsoft.com/office/drawing/2014/main" id="{2C28EDBE-8E62-FE8E-C305-5835F1F4738C}"/>
              </a:ext>
            </a:extLst>
          </p:cNvPr>
          <p:cNvSpPr txBox="1">
            <a:spLocks noChangeArrowheads="1"/>
          </p:cNvSpPr>
          <p:nvPr/>
        </p:nvSpPr>
        <p:spPr bwMode="auto">
          <a:xfrm>
            <a:off x="6681788" y="3656013"/>
            <a:ext cx="739775"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WUNGV</a:t>
            </a:r>
            <a:r>
              <a:rPr lang="en-US" altLang="en-US" sz="700" b="1" u="sng">
                <a:latin typeface="Arial Black" panose="020B0604020202020204" pitchFamily="34" charset="0"/>
              </a:rPr>
              <a:t>A</a:t>
            </a:r>
            <a:br>
              <a:rPr lang="en-US" altLang="en-US" sz="1100" b="1">
                <a:latin typeface="Arial Black" panose="020B0604020202020204" pitchFamily="34" charset="0"/>
              </a:rPr>
            </a:br>
            <a:r>
              <a:rPr lang="en-US" altLang="en-US" sz="700" b="1">
                <a:latin typeface="Arial Black" panose="020B0604020202020204" pitchFamily="34" charset="0"/>
              </a:rPr>
              <a:t>WUNGVĀ</a:t>
            </a:r>
          </a:p>
        </p:txBody>
      </p:sp>
      <p:sp>
        <p:nvSpPr>
          <p:cNvPr id="27700" name="TextBox 20">
            <a:extLst>
              <a:ext uri="{FF2B5EF4-FFF2-40B4-BE49-F238E27FC236}">
                <a16:creationId xmlns:a16="http://schemas.microsoft.com/office/drawing/2014/main" id="{DAE72D04-208E-8AD3-E04F-CB08120049C4}"/>
              </a:ext>
            </a:extLst>
          </p:cNvPr>
          <p:cNvSpPr txBox="1">
            <a:spLocks noChangeArrowheads="1"/>
          </p:cNvSpPr>
          <p:nvPr/>
        </p:nvSpPr>
        <p:spPr bwMode="auto">
          <a:xfrm>
            <a:off x="6721475" y="3992563"/>
            <a:ext cx="542925"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RUTH</a:t>
            </a:r>
          </a:p>
        </p:txBody>
      </p:sp>
      <p:sp>
        <p:nvSpPr>
          <p:cNvPr id="27701" name="TextBox 21">
            <a:extLst>
              <a:ext uri="{FF2B5EF4-FFF2-40B4-BE49-F238E27FC236}">
                <a16:creationId xmlns:a16="http://schemas.microsoft.com/office/drawing/2014/main" id="{8A3ABF40-C68E-9E34-E8AF-41F239E5BB7C}"/>
              </a:ext>
            </a:extLst>
          </p:cNvPr>
          <p:cNvSpPr txBox="1">
            <a:spLocks noChangeArrowheads="1"/>
          </p:cNvSpPr>
          <p:nvPr/>
        </p:nvSpPr>
        <p:spPr bwMode="auto">
          <a:xfrm>
            <a:off x="6640513" y="4392613"/>
            <a:ext cx="798512"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1 SAMUEL</a:t>
            </a:r>
          </a:p>
        </p:txBody>
      </p:sp>
      <p:sp>
        <p:nvSpPr>
          <p:cNvPr id="27702" name="TextBox 22">
            <a:extLst>
              <a:ext uri="{FF2B5EF4-FFF2-40B4-BE49-F238E27FC236}">
                <a16:creationId xmlns:a16="http://schemas.microsoft.com/office/drawing/2014/main" id="{AB9371B7-6188-E615-CC3B-247655E85A7C}"/>
              </a:ext>
            </a:extLst>
          </p:cNvPr>
          <p:cNvSpPr txBox="1">
            <a:spLocks noChangeArrowheads="1"/>
          </p:cNvSpPr>
          <p:nvPr/>
        </p:nvSpPr>
        <p:spPr bwMode="auto">
          <a:xfrm>
            <a:off x="6618288" y="4595813"/>
            <a:ext cx="798512"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2 SAMUEL</a:t>
            </a:r>
          </a:p>
        </p:txBody>
      </p:sp>
      <p:sp>
        <p:nvSpPr>
          <p:cNvPr id="27703" name="TextBox 23">
            <a:extLst>
              <a:ext uri="{FF2B5EF4-FFF2-40B4-BE49-F238E27FC236}">
                <a16:creationId xmlns:a16="http://schemas.microsoft.com/office/drawing/2014/main" id="{6E2F71B6-786C-8821-B6B7-7A83F026B85C}"/>
              </a:ext>
            </a:extLst>
          </p:cNvPr>
          <p:cNvSpPr txBox="1">
            <a:spLocks noChangeArrowheads="1"/>
          </p:cNvSpPr>
          <p:nvPr/>
        </p:nvSpPr>
        <p:spPr bwMode="auto">
          <a:xfrm>
            <a:off x="6643688" y="4746625"/>
            <a:ext cx="625475"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1 Wung</a:t>
            </a:r>
          </a:p>
        </p:txBody>
      </p:sp>
      <p:sp>
        <p:nvSpPr>
          <p:cNvPr id="27704" name="TextBox 24">
            <a:extLst>
              <a:ext uri="{FF2B5EF4-FFF2-40B4-BE49-F238E27FC236}">
                <a16:creationId xmlns:a16="http://schemas.microsoft.com/office/drawing/2014/main" id="{D1D1665D-D2BA-62AA-DF0E-EC470852B641}"/>
              </a:ext>
            </a:extLst>
          </p:cNvPr>
          <p:cNvSpPr txBox="1">
            <a:spLocks noChangeArrowheads="1"/>
          </p:cNvSpPr>
          <p:nvPr/>
        </p:nvSpPr>
        <p:spPr bwMode="auto">
          <a:xfrm>
            <a:off x="6627813" y="4913313"/>
            <a:ext cx="625475"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2 Wung</a:t>
            </a:r>
          </a:p>
        </p:txBody>
      </p:sp>
      <p:sp>
        <p:nvSpPr>
          <p:cNvPr id="27705" name="TextBox 25">
            <a:extLst>
              <a:ext uri="{FF2B5EF4-FFF2-40B4-BE49-F238E27FC236}">
                <a16:creationId xmlns:a16="http://schemas.microsoft.com/office/drawing/2014/main" id="{15275D26-4AF7-107E-8343-23C9485D866D}"/>
              </a:ext>
            </a:extLst>
          </p:cNvPr>
          <p:cNvSpPr txBox="1">
            <a:spLocks noChangeArrowheads="1"/>
          </p:cNvSpPr>
          <p:nvPr/>
        </p:nvSpPr>
        <p:spPr bwMode="auto">
          <a:xfrm>
            <a:off x="6640513" y="5108575"/>
            <a:ext cx="573087"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1 Thot</a:t>
            </a:r>
          </a:p>
        </p:txBody>
      </p:sp>
      <p:sp>
        <p:nvSpPr>
          <p:cNvPr id="27706" name="TextBox 26">
            <a:extLst>
              <a:ext uri="{FF2B5EF4-FFF2-40B4-BE49-F238E27FC236}">
                <a16:creationId xmlns:a16="http://schemas.microsoft.com/office/drawing/2014/main" id="{E9BC5CAE-B5D4-8008-1BAB-E15838218586}"/>
              </a:ext>
            </a:extLst>
          </p:cNvPr>
          <p:cNvSpPr txBox="1">
            <a:spLocks noChangeArrowheads="1"/>
          </p:cNvSpPr>
          <p:nvPr/>
        </p:nvSpPr>
        <p:spPr bwMode="auto">
          <a:xfrm>
            <a:off x="6680200" y="5259388"/>
            <a:ext cx="573088"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2 Thot</a:t>
            </a:r>
          </a:p>
        </p:txBody>
      </p:sp>
      <p:sp>
        <p:nvSpPr>
          <p:cNvPr id="27707" name="TextBox 27">
            <a:extLst>
              <a:ext uri="{FF2B5EF4-FFF2-40B4-BE49-F238E27FC236}">
                <a16:creationId xmlns:a16="http://schemas.microsoft.com/office/drawing/2014/main" id="{94D4FCA5-C204-6019-F3CA-7FD5C7E63569}"/>
              </a:ext>
            </a:extLst>
          </p:cNvPr>
          <p:cNvSpPr txBox="1">
            <a:spLocks noChangeArrowheads="1"/>
          </p:cNvSpPr>
          <p:nvPr/>
        </p:nvSpPr>
        <p:spPr bwMode="auto">
          <a:xfrm>
            <a:off x="6710363" y="5389563"/>
            <a:ext cx="523875"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EZRA</a:t>
            </a:r>
          </a:p>
        </p:txBody>
      </p:sp>
      <p:sp>
        <p:nvSpPr>
          <p:cNvPr id="27708" name="TextBox 28">
            <a:extLst>
              <a:ext uri="{FF2B5EF4-FFF2-40B4-BE49-F238E27FC236}">
                <a16:creationId xmlns:a16="http://schemas.microsoft.com/office/drawing/2014/main" id="{84694E0B-4FE2-DB26-719C-0DFFAF69D822}"/>
              </a:ext>
            </a:extLst>
          </p:cNvPr>
          <p:cNvSpPr txBox="1">
            <a:spLocks noChangeArrowheads="1"/>
          </p:cNvSpPr>
          <p:nvPr/>
        </p:nvSpPr>
        <p:spPr bwMode="auto">
          <a:xfrm>
            <a:off x="6600825" y="5588000"/>
            <a:ext cx="841375"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NEHEMIAH</a:t>
            </a:r>
          </a:p>
        </p:txBody>
      </p:sp>
      <p:sp>
        <p:nvSpPr>
          <p:cNvPr id="27709" name="TextBox 29">
            <a:extLst>
              <a:ext uri="{FF2B5EF4-FFF2-40B4-BE49-F238E27FC236}">
                <a16:creationId xmlns:a16="http://schemas.microsoft.com/office/drawing/2014/main" id="{03712E18-5E84-357A-BE6D-925E3D5A8C23}"/>
              </a:ext>
            </a:extLst>
          </p:cNvPr>
          <p:cNvSpPr txBox="1">
            <a:spLocks noChangeArrowheads="1"/>
          </p:cNvSpPr>
          <p:nvPr/>
        </p:nvSpPr>
        <p:spPr bwMode="auto">
          <a:xfrm>
            <a:off x="6669088" y="5730875"/>
            <a:ext cx="676275"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ESTHER</a:t>
            </a:r>
          </a:p>
        </p:txBody>
      </p:sp>
      <p:sp>
        <p:nvSpPr>
          <p:cNvPr id="27710" name="TextBox 30">
            <a:extLst>
              <a:ext uri="{FF2B5EF4-FFF2-40B4-BE49-F238E27FC236}">
                <a16:creationId xmlns:a16="http://schemas.microsoft.com/office/drawing/2014/main" id="{74A68FBB-0F36-7974-051D-965744075F39}"/>
              </a:ext>
            </a:extLst>
          </p:cNvPr>
          <p:cNvSpPr txBox="1">
            <a:spLocks noChangeArrowheads="1"/>
          </p:cNvSpPr>
          <p:nvPr/>
        </p:nvSpPr>
        <p:spPr bwMode="auto">
          <a:xfrm>
            <a:off x="5581650" y="6392863"/>
            <a:ext cx="4540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JESU</a:t>
            </a:r>
          </a:p>
        </p:txBody>
      </p:sp>
      <p:sp>
        <p:nvSpPr>
          <p:cNvPr id="27711" name="TextBox 31">
            <a:extLst>
              <a:ext uri="{FF2B5EF4-FFF2-40B4-BE49-F238E27FC236}">
                <a16:creationId xmlns:a16="http://schemas.microsoft.com/office/drawing/2014/main" id="{3C3B9237-BE23-1C32-6DBA-7565B50FC745}"/>
              </a:ext>
            </a:extLst>
          </p:cNvPr>
          <p:cNvSpPr txBox="1">
            <a:spLocks noChangeArrowheads="1"/>
          </p:cNvSpPr>
          <p:nvPr/>
        </p:nvSpPr>
        <p:spPr bwMode="auto">
          <a:xfrm>
            <a:off x="6189663" y="6421438"/>
            <a:ext cx="136207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latin typeface="Arial Black" panose="020B0604020202020204" pitchFamily="34" charset="0"/>
              </a:rPr>
              <a:t>KADHARA TUINGASHIT</a:t>
            </a:r>
          </a:p>
        </p:txBody>
      </p:sp>
      <p:sp>
        <p:nvSpPr>
          <p:cNvPr id="27712" name="TextBox 32">
            <a:extLst>
              <a:ext uri="{FF2B5EF4-FFF2-40B4-BE49-F238E27FC236}">
                <a16:creationId xmlns:a16="http://schemas.microsoft.com/office/drawing/2014/main" id="{01228E98-4931-CD7C-E57D-E3BCACA3BA7D}"/>
              </a:ext>
            </a:extLst>
          </p:cNvPr>
          <p:cNvSpPr txBox="1">
            <a:spLocks noChangeArrowheads="1"/>
          </p:cNvSpPr>
          <p:nvPr/>
        </p:nvSpPr>
        <p:spPr bwMode="auto">
          <a:xfrm rot="-5400000">
            <a:off x="7723188" y="2230437"/>
            <a:ext cx="1346200"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a:latin typeface="Arial Black" panose="020B0604020202020204" pitchFamily="34" charset="0"/>
              </a:rPr>
              <a:t>L</a:t>
            </a:r>
            <a:r>
              <a:rPr lang="en-US" altLang="en-US" sz="1100" b="1">
                <a:latin typeface="Arial Black" panose="020B0604020202020204" pitchFamily="34" charset="0"/>
              </a:rPr>
              <a:t>ĀĀ</a:t>
            </a:r>
            <a:r>
              <a:rPr lang="en-US" altLang="en-US" sz="1100">
                <a:latin typeface="Arial Black" panose="020B0604020202020204" pitchFamily="34" charset="0"/>
              </a:rPr>
              <a:t>SEM (5)</a:t>
            </a:r>
          </a:p>
        </p:txBody>
      </p:sp>
      <p:sp>
        <p:nvSpPr>
          <p:cNvPr id="27713" name="TextBox 33">
            <a:extLst>
              <a:ext uri="{FF2B5EF4-FFF2-40B4-BE49-F238E27FC236}">
                <a16:creationId xmlns:a16="http://schemas.microsoft.com/office/drawing/2014/main" id="{7CD1CE0A-FF58-F24F-E8CD-7BC7257F0DF0}"/>
              </a:ext>
            </a:extLst>
          </p:cNvPr>
          <p:cNvSpPr txBox="1">
            <a:spLocks noChangeArrowheads="1"/>
          </p:cNvSpPr>
          <p:nvPr/>
        </p:nvSpPr>
        <p:spPr bwMode="auto">
          <a:xfrm rot="-5400000">
            <a:off x="7462044" y="4928394"/>
            <a:ext cx="1865313"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a:latin typeface="Arial Black" panose="020B0604020202020204" pitchFamily="34" charset="0"/>
              </a:rPr>
              <a:t>MAR</a:t>
            </a:r>
            <a:r>
              <a:rPr lang="en-US" altLang="en-US" sz="1100" b="1">
                <a:latin typeface="Arial Black" panose="020B0604020202020204" pitchFamily="34" charset="0"/>
              </a:rPr>
              <a:t>Ā</a:t>
            </a:r>
            <a:r>
              <a:rPr lang="en-US" altLang="en-US" sz="1100">
                <a:latin typeface="Arial Black" panose="020B0604020202020204" pitchFamily="34" charset="0"/>
              </a:rPr>
              <a:t>NBING (17)</a:t>
            </a:r>
          </a:p>
        </p:txBody>
      </p:sp>
      <p:sp>
        <p:nvSpPr>
          <p:cNvPr id="27714" name="TextBox 34">
            <a:extLst>
              <a:ext uri="{FF2B5EF4-FFF2-40B4-BE49-F238E27FC236}">
                <a16:creationId xmlns:a16="http://schemas.microsoft.com/office/drawing/2014/main" id="{DCC2D320-F391-1430-C657-DAE8470D8698}"/>
              </a:ext>
            </a:extLst>
          </p:cNvPr>
          <p:cNvSpPr txBox="1">
            <a:spLocks noChangeArrowheads="1"/>
          </p:cNvSpPr>
          <p:nvPr/>
        </p:nvSpPr>
        <p:spPr bwMode="auto">
          <a:xfrm>
            <a:off x="7712075" y="1655763"/>
            <a:ext cx="428625"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JOB</a:t>
            </a:r>
          </a:p>
        </p:txBody>
      </p:sp>
      <p:sp>
        <p:nvSpPr>
          <p:cNvPr id="27715" name="TextBox 35">
            <a:extLst>
              <a:ext uri="{FF2B5EF4-FFF2-40B4-BE49-F238E27FC236}">
                <a16:creationId xmlns:a16="http://schemas.microsoft.com/office/drawing/2014/main" id="{DC4FE3E7-FF7E-D19B-5410-E751FDD7327F}"/>
              </a:ext>
            </a:extLst>
          </p:cNvPr>
          <p:cNvSpPr txBox="1">
            <a:spLocks noChangeArrowheads="1"/>
          </p:cNvSpPr>
          <p:nvPr/>
        </p:nvSpPr>
        <p:spPr bwMode="auto">
          <a:xfrm>
            <a:off x="7626350" y="2363788"/>
            <a:ext cx="755650"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CHĀNSAM</a:t>
            </a:r>
          </a:p>
        </p:txBody>
      </p:sp>
      <p:sp>
        <p:nvSpPr>
          <p:cNvPr id="27716" name="TextBox 36">
            <a:extLst>
              <a:ext uri="{FF2B5EF4-FFF2-40B4-BE49-F238E27FC236}">
                <a16:creationId xmlns:a16="http://schemas.microsoft.com/office/drawing/2014/main" id="{3E0C8856-E4C6-FA86-5D93-BB9DEB6F655E}"/>
              </a:ext>
            </a:extLst>
          </p:cNvPr>
          <p:cNvSpPr txBox="1">
            <a:spLocks noChangeArrowheads="1"/>
          </p:cNvSpPr>
          <p:nvPr/>
        </p:nvSpPr>
        <p:spPr bwMode="auto">
          <a:xfrm>
            <a:off x="7754938" y="2062163"/>
            <a:ext cx="422275"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LĀĀ</a:t>
            </a:r>
          </a:p>
        </p:txBody>
      </p:sp>
      <p:sp>
        <p:nvSpPr>
          <p:cNvPr id="27717" name="TextBox 37">
            <a:extLst>
              <a:ext uri="{FF2B5EF4-FFF2-40B4-BE49-F238E27FC236}">
                <a16:creationId xmlns:a16="http://schemas.microsoft.com/office/drawing/2014/main" id="{1ACA9286-7D5E-1D61-1DF2-F4218C5B7C9D}"/>
              </a:ext>
            </a:extLst>
          </p:cNvPr>
          <p:cNvSpPr txBox="1">
            <a:spLocks noChangeArrowheads="1"/>
          </p:cNvSpPr>
          <p:nvPr/>
        </p:nvSpPr>
        <p:spPr bwMode="auto">
          <a:xfrm>
            <a:off x="7664450" y="2636838"/>
            <a:ext cx="725488"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HĀSHOKMI</a:t>
            </a:r>
          </a:p>
        </p:txBody>
      </p:sp>
      <p:sp>
        <p:nvSpPr>
          <p:cNvPr id="27718" name="TextBox 38">
            <a:extLst>
              <a:ext uri="{FF2B5EF4-FFF2-40B4-BE49-F238E27FC236}">
                <a16:creationId xmlns:a16="http://schemas.microsoft.com/office/drawing/2014/main" id="{30EFE07A-AFD7-B469-8A8B-FF2234E19841}"/>
              </a:ext>
            </a:extLst>
          </p:cNvPr>
          <p:cNvSpPr txBox="1">
            <a:spLocks noChangeArrowheads="1"/>
          </p:cNvSpPr>
          <p:nvPr/>
        </p:nvSpPr>
        <p:spPr bwMode="auto">
          <a:xfrm>
            <a:off x="7764463" y="2892425"/>
            <a:ext cx="523875" cy="266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800" b="1"/>
              <a:t>S’ Sd</a:t>
            </a:r>
          </a:p>
        </p:txBody>
      </p:sp>
      <p:sp>
        <p:nvSpPr>
          <p:cNvPr id="27719" name="TextBox 39">
            <a:extLst>
              <a:ext uri="{FF2B5EF4-FFF2-40B4-BE49-F238E27FC236}">
                <a16:creationId xmlns:a16="http://schemas.microsoft.com/office/drawing/2014/main" id="{3A90AAEC-C2D8-B544-3E44-596B40F521B0}"/>
              </a:ext>
            </a:extLst>
          </p:cNvPr>
          <p:cNvSpPr txBox="1">
            <a:spLocks noChangeArrowheads="1"/>
          </p:cNvSpPr>
          <p:nvPr/>
        </p:nvSpPr>
        <p:spPr bwMode="auto">
          <a:xfrm>
            <a:off x="7677150" y="3586163"/>
            <a:ext cx="473075"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Amos</a:t>
            </a:r>
          </a:p>
        </p:txBody>
      </p:sp>
      <p:sp>
        <p:nvSpPr>
          <p:cNvPr id="27720" name="TextBox 40">
            <a:extLst>
              <a:ext uri="{FF2B5EF4-FFF2-40B4-BE49-F238E27FC236}">
                <a16:creationId xmlns:a16="http://schemas.microsoft.com/office/drawing/2014/main" id="{72F6E499-1479-8FB3-541C-D1CD6DF8935A}"/>
              </a:ext>
            </a:extLst>
          </p:cNvPr>
          <p:cNvSpPr txBox="1">
            <a:spLocks noChangeArrowheads="1"/>
          </p:cNvSpPr>
          <p:nvPr/>
        </p:nvSpPr>
        <p:spPr bwMode="auto">
          <a:xfrm>
            <a:off x="7688263" y="3735388"/>
            <a:ext cx="511175"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Hosea</a:t>
            </a:r>
          </a:p>
        </p:txBody>
      </p:sp>
      <p:sp>
        <p:nvSpPr>
          <p:cNvPr id="27721" name="TextBox 41">
            <a:extLst>
              <a:ext uri="{FF2B5EF4-FFF2-40B4-BE49-F238E27FC236}">
                <a16:creationId xmlns:a16="http://schemas.microsoft.com/office/drawing/2014/main" id="{778E0711-F57D-8AC1-595E-A3C942255795}"/>
              </a:ext>
            </a:extLst>
          </p:cNvPr>
          <p:cNvSpPr txBox="1">
            <a:spLocks noChangeArrowheads="1"/>
          </p:cNvSpPr>
          <p:nvPr/>
        </p:nvSpPr>
        <p:spPr bwMode="auto">
          <a:xfrm>
            <a:off x="7645400" y="3902075"/>
            <a:ext cx="504825"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Jonah</a:t>
            </a:r>
          </a:p>
        </p:txBody>
      </p:sp>
      <p:sp>
        <p:nvSpPr>
          <p:cNvPr id="27722" name="TextBox 42">
            <a:extLst>
              <a:ext uri="{FF2B5EF4-FFF2-40B4-BE49-F238E27FC236}">
                <a16:creationId xmlns:a16="http://schemas.microsoft.com/office/drawing/2014/main" id="{C7CBB8FD-56DA-147D-741A-17155CD328C4}"/>
              </a:ext>
            </a:extLst>
          </p:cNvPr>
          <p:cNvSpPr txBox="1">
            <a:spLocks noChangeArrowheads="1"/>
          </p:cNvSpPr>
          <p:nvPr/>
        </p:nvSpPr>
        <p:spPr bwMode="auto">
          <a:xfrm>
            <a:off x="7591425" y="4122738"/>
            <a:ext cx="322263" cy="382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400"/>
              <a:t>*</a:t>
            </a:r>
          </a:p>
        </p:txBody>
      </p:sp>
      <p:sp>
        <p:nvSpPr>
          <p:cNvPr id="27723" name="TextBox 43">
            <a:extLst>
              <a:ext uri="{FF2B5EF4-FFF2-40B4-BE49-F238E27FC236}">
                <a16:creationId xmlns:a16="http://schemas.microsoft.com/office/drawing/2014/main" id="{E5F458DC-E510-9F88-AF4A-485F81E090C4}"/>
              </a:ext>
            </a:extLst>
          </p:cNvPr>
          <p:cNvSpPr txBox="1">
            <a:spLocks noChangeArrowheads="1"/>
          </p:cNvSpPr>
          <p:nvPr/>
        </p:nvSpPr>
        <p:spPr bwMode="auto">
          <a:xfrm>
            <a:off x="7753350" y="4143375"/>
            <a:ext cx="523875"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Isaiah</a:t>
            </a:r>
          </a:p>
        </p:txBody>
      </p:sp>
      <p:sp>
        <p:nvSpPr>
          <p:cNvPr id="27724" name="TextBox 44">
            <a:extLst>
              <a:ext uri="{FF2B5EF4-FFF2-40B4-BE49-F238E27FC236}">
                <a16:creationId xmlns:a16="http://schemas.microsoft.com/office/drawing/2014/main" id="{4AE3AB3C-EDB6-828F-8960-3ABC332C5699}"/>
              </a:ext>
            </a:extLst>
          </p:cNvPr>
          <p:cNvSpPr txBox="1">
            <a:spLocks noChangeArrowheads="1"/>
          </p:cNvSpPr>
          <p:nvPr/>
        </p:nvSpPr>
        <p:spPr bwMode="auto">
          <a:xfrm>
            <a:off x="7653338" y="4310063"/>
            <a:ext cx="4191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Joel</a:t>
            </a:r>
          </a:p>
        </p:txBody>
      </p:sp>
      <p:sp>
        <p:nvSpPr>
          <p:cNvPr id="27725" name="TextBox 45">
            <a:extLst>
              <a:ext uri="{FF2B5EF4-FFF2-40B4-BE49-F238E27FC236}">
                <a16:creationId xmlns:a16="http://schemas.microsoft.com/office/drawing/2014/main" id="{BE0B87DB-D821-4C91-EFC0-6DE01F959071}"/>
              </a:ext>
            </a:extLst>
          </p:cNvPr>
          <p:cNvSpPr txBox="1">
            <a:spLocks noChangeArrowheads="1"/>
          </p:cNvSpPr>
          <p:nvPr/>
        </p:nvSpPr>
        <p:spPr bwMode="auto">
          <a:xfrm>
            <a:off x="7677150" y="4460875"/>
            <a:ext cx="503238"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Micah</a:t>
            </a:r>
          </a:p>
        </p:txBody>
      </p:sp>
      <p:sp>
        <p:nvSpPr>
          <p:cNvPr id="27726" name="TextBox 46">
            <a:extLst>
              <a:ext uri="{FF2B5EF4-FFF2-40B4-BE49-F238E27FC236}">
                <a16:creationId xmlns:a16="http://schemas.microsoft.com/office/drawing/2014/main" id="{DDEB0A1C-826E-03E9-8178-A806C80973DD}"/>
              </a:ext>
            </a:extLst>
          </p:cNvPr>
          <p:cNvSpPr txBox="1">
            <a:spLocks noChangeArrowheads="1"/>
          </p:cNvSpPr>
          <p:nvPr/>
        </p:nvSpPr>
        <p:spPr bwMode="auto">
          <a:xfrm>
            <a:off x="7616825" y="4581525"/>
            <a:ext cx="6223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Obadiah</a:t>
            </a:r>
          </a:p>
        </p:txBody>
      </p:sp>
      <p:sp>
        <p:nvSpPr>
          <p:cNvPr id="27727" name="TextBox 47">
            <a:extLst>
              <a:ext uri="{FF2B5EF4-FFF2-40B4-BE49-F238E27FC236}">
                <a16:creationId xmlns:a16="http://schemas.microsoft.com/office/drawing/2014/main" id="{0ED105B1-A63C-D12B-3696-AD0E983A5B98}"/>
              </a:ext>
            </a:extLst>
          </p:cNvPr>
          <p:cNvSpPr txBox="1">
            <a:spLocks noChangeArrowheads="1"/>
          </p:cNvSpPr>
          <p:nvPr/>
        </p:nvSpPr>
        <p:spPr bwMode="auto">
          <a:xfrm>
            <a:off x="7586663" y="4818063"/>
            <a:ext cx="322262" cy="382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400"/>
              <a:t>*</a:t>
            </a:r>
          </a:p>
        </p:txBody>
      </p:sp>
      <p:sp>
        <p:nvSpPr>
          <p:cNvPr id="27728" name="TextBox 48">
            <a:extLst>
              <a:ext uri="{FF2B5EF4-FFF2-40B4-BE49-F238E27FC236}">
                <a16:creationId xmlns:a16="http://schemas.microsoft.com/office/drawing/2014/main" id="{C50037BC-6178-8137-2807-4EF46E57D38F}"/>
              </a:ext>
            </a:extLst>
          </p:cNvPr>
          <p:cNvSpPr txBox="1">
            <a:spLocks noChangeArrowheads="1"/>
          </p:cNvSpPr>
          <p:nvPr/>
        </p:nvSpPr>
        <p:spPr bwMode="auto">
          <a:xfrm>
            <a:off x="7562850" y="4994275"/>
            <a:ext cx="322263" cy="382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400"/>
              <a:t>*</a:t>
            </a:r>
          </a:p>
        </p:txBody>
      </p:sp>
      <p:sp>
        <p:nvSpPr>
          <p:cNvPr id="27729" name="TextBox 49">
            <a:extLst>
              <a:ext uri="{FF2B5EF4-FFF2-40B4-BE49-F238E27FC236}">
                <a16:creationId xmlns:a16="http://schemas.microsoft.com/office/drawing/2014/main" id="{CB371E19-02A2-9768-CA9C-BFDCBBCD2C81}"/>
              </a:ext>
            </a:extLst>
          </p:cNvPr>
          <p:cNvSpPr txBox="1">
            <a:spLocks noChangeArrowheads="1"/>
          </p:cNvSpPr>
          <p:nvPr/>
        </p:nvSpPr>
        <p:spPr bwMode="auto">
          <a:xfrm>
            <a:off x="7662863" y="4806950"/>
            <a:ext cx="673100"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cs typeface="Calibri" panose="020F0502020204030204" pitchFamily="34" charset="0"/>
              </a:rPr>
              <a:t>Jeremiah</a:t>
            </a:r>
          </a:p>
        </p:txBody>
      </p:sp>
      <p:sp>
        <p:nvSpPr>
          <p:cNvPr id="27730" name="TextBox 50">
            <a:extLst>
              <a:ext uri="{FF2B5EF4-FFF2-40B4-BE49-F238E27FC236}">
                <a16:creationId xmlns:a16="http://schemas.microsoft.com/office/drawing/2014/main" id="{8BD0AD05-4329-F8F5-E292-CDE466585D2C}"/>
              </a:ext>
            </a:extLst>
          </p:cNvPr>
          <p:cNvSpPr txBox="1">
            <a:spLocks noChangeArrowheads="1"/>
          </p:cNvSpPr>
          <p:nvPr/>
        </p:nvSpPr>
        <p:spPr bwMode="auto">
          <a:xfrm>
            <a:off x="7658100" y="4987925"/>
            <a:ext cx="668338"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Chapch</a:t>
            </a:r>
            <a:r>
              <a:rPr lang="en-US" altLang="en-US" sz="700" b="1">
                <a:cs typeface="Arial" panose="020B0604020202020204" pitchFamily="34" charset="0"/>
              </a:rPr>
              <a:t>ā</a:t>
            </a:r>
            <a:r>
              <a:rPr lang="en-US" altLang="en-US" sz="700" b="1"/>
              <a:t>t</a:t>
            </a:r>
          </a:p>
        </p:txBody>
      </p:sp>
      <p:sp>
        <p:nvSpPr>
          <p:cNvPr id="27731" name="TextBox 51">
            <a:extLst>
              <a:ext uri="{FF2B5EF4-FFF2-40B4-BE49-F238E27FC236}">
                <a16:creationId xmlns:a16="http://schemas.microsoft.com/office/drawing/2014/main" id="{C80BB18D-F6A4-43E5-BB42-463778C47B93}"/>
              </a:ext>
            </a:extLst>
          </p:cNvPr>
          <p:cNvSpPr txBox="1">
            <a:spLocks noChangeArrowheads="1"/>
          </p:cNvSpPr>
          <p:nvPr/>
        </p:nvSpPr>
        <p:spPr bwMode="auto">
          <a:xfrm>
            <a:off x="7637463" y="5168900"/>
            <a:ext cx="688975"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Habakkuk</a:t>
            </a:r>
          </a:p>
        </p:txBody>
      </p:sp>
      <p:sp>
        <p:nvSpPr>
          <p:cNvPr id="27732" name="TextBox 52">
            <a:extLst>
              <a:ext uri="{FF2B5EF4-FFF2-40B4-BE49-F238E27FC236}">
                <a16:creationId xmlns:a16="http://schemas.microsoft.com/office/drawing/2014/main" id="{B8B8BC23-7942-0E7B-C985-80692EFD71CE}"/>
              </a:ext>
            </a:extLst>
          </p:cNvPr>
          <p:cNvSpPr txBox="1">
            <a:spLocks noChangeArrowheads="1"/>
          </p:cNvSpPr>
          <p:nvPr/>
        </p:nvSpPr>
        <p:spPr bwMode="auto">
          <a:xfrm>
            <a:off x="7623175" y="5334000"/>
            <a:ext cx="549275"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Nahum</a:t>
            </a:r>
          </a:p>
        </p:txBody>
      </p:sp>
      <p:sp>
        <p:nvSpPr>
          <p:cNvPr id="27733" name="TextBox 53">
            <a:extLst>
              <a:ext uri="{FF2B5EF4-FFF2-40B4-BE49-F238E27FC236}">
                <a16:creationId xmlns:a16="http://schemas.microsoft.com/office/drawing/2014/main" id="{D1F3A844-20A1-459A-9B65-F4121C249AEB}"/>
              </a:ext>
            </a:extLst>
          </p:cNvPr>
          <p:cNvSpPr txBox="1">
            <a:spLocks noChangeArrowheads="1"/>
          </p:cNvSpPr>
          <p:nvPr/>
        </p:nvSpPr>
        <p:spPr bwMode="auto">
          <a:xfrm>
            <a:off x="7612063" y="5484813"/>
            <a:ext cx="714375"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Zephaniah</a:t>
            </a:r>
          </a:p>
        </p:txBody>
      </p:sp>
      <p:sp>
        <p:nvSpPr>
          <p:cNvPr id="27734" name="TextBox 54">
            <a:extLst>
              <a:ext uri="{FF2B5EF4-FFF2-40B4-BE49-F238E27FC236}">
                <a16:creationId xmlns:a16="http://schemas.microsoft.com/office/drawing/2014/main" id="{7216AEFA-2711-3660-A837-6B4B20CCDAE9}"/>
              </a:ext>
            </a:extLst>
          </p:cNvPr>
          <p:cNvSpPr txBox="1">
            <a:spLocks noChangeArrowheads="1"/>
          </p:cNvSpPr>
          <p:nvPr/>
        </p:nvSpPr>
        <p:spPr bwMode="auto">
          <a:xfrm>
            <a:off x="7545388" y="5681663"/>
            <a:ext cx="322262"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400"/>
              <a:t>*</a:t>
            </a:r>
          </a:p>
        </p:txBody>
      </p:sp>
      <p:sp>
        <p:nvSpPr>
          <p:cNvPr id="27735" name="TextBox 55">
            <a:extLst>
              <a:ext uri="{FF2B5EF4-FFF2-40B4-BE49-F238E27FC236}">
                <a16:creationId xmlns:a16="http://schemas.microsoft.com/office/drawing/2014/main" id="{8026120C-2F7C-5BFD-4DEC-CA6C82536DB1}"/>
              </a:ext>
            </a:extLst>
          </p:cNvPr>
          <p:cNvSpPr txBox="1">
            <a:spLocks noChangeArrowheads="1"/>
          </p:cNvSpPr>
          <p:nvPr/>
        </p:nvSpPr>
        <p:spPr bwMode="auto">
          <a:xfrm>
            <a:off x="7754938" y="5711825"/>
            <a:ext cx="5127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Ezekiel</a:t>
            </a:r>
          </a:p>
        </p:txBody>
      </p:sp>
      <p:sp>
        <p:nvSpPr>
          <p:cNvPr id="27736" name="TextBox 56">
            <a:extLst>
              <a:ext uri="{FF2B5EF4-FFF2-40B4-BE49-F238E27FC236}">
                <a16:creationId xmlns:a16="http://schemas.microsoft.com/office/drawing/2014/main" id="{E4121BE3-D632-AB4A-4575-7751A33D5741}"/>
              </a:ext>
            </a:extLst>
          </p:cNvPr>
          <p:cNvSpPr txBox="1">
            <a:spLocks noChangeArrowheads="1"/>
          </p:cNvSpPr>
          <p:nvPr/>
        </p:nvSpPr>
        <p:spPr bwMode="auto">
          <a:xfrm>
            <a:off x="7621588" y="5903913"/>
            <a:ext cx="322262" cy="382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400"/>
              <a:t>*</a:t>
            </a:r>
          </a:p>
        </p:txBody>
      </p:sp>
      <p:sp>
        <p:nvSpPr>
          <p:cNvPr id="27737" name="TextBox 57">
            <a:extLst>
              <a:ext uri="{FF2B5EF4-FFF2-40B4-BE49-F238E27FC236}">
                <a16:creationId xmlns:a16="http://schemas.microsoft.com/office/drawing/2014/main" id="{8CBF4711-7298-E789-D5B4-2FC15A5F35A0}"/>
              </a:ext>
            </a:extLst>
          </p:cNvPr>
          <p:cNvSpPr txBox="1">
            <a:spLocks noChangeArrowheads="1"/>
          </p:cNvSpPr>
          <p:nvPr/>
        </p:nvSpPr>
        <p:spPr bwMode="auto">
          <a:xfrm>
            <a:off x="7766050" y="5908675"/>
            <a:ext cx="47307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Daniel</a:t>
            </a:r>
          </a:p>
        </p:txBody>
      </p:sp>
      <p:sp>
        <p:nvSpPr>
          <p:cNvPr id="27738" name="TextBox 58">
            <a:extLst>
              <a:ext uri="{FF2B5EF4-FFF2-40B4-BE49-F238E27FC236}">
                <a16:creationId xmlns:a16="http://schemas.microsoft.com/office/drawing/2014/main" id="{D97A61EE-AB9A-91EB-19DC-A7CB8BA00D06}"/>
              </a:ext>
            </a:extLst>
          </p:cNvPr>
          <p:cNvSpPr txBox="1">
            <a:spLocks noChangeArrowheads="1"/>
          </p:cNvSpPr>
          <p:nvPr/>
        </p:nvSpPr>
        <p:spPr bwMode="auto">
          <a:xfrm>
            <a:off x="7712075" y="6164263"/>
            <a:ext cx="496888"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Haggai</a:t>
            </a:r>
          </a:p>
        </p:txBody>
      </p:sp>
      <p:sp>
        <p:nvSpPr>
          <p:cNvPr id="27739" name="TextBox 59">
            <a:extLst>
              <a:ext uri="{FF2B5EF4-FFF2-40B4-BE49-F238E27FC236}">
                <a16:creationId xmlns:a16="http://schemas.microsoft.com/office/drawing/2014/main" id="{D5FC5B9E-B058-7B4A-2E20-F715A8640478}"/>
              </a:ext>
            </a:extLst>
          </p:cNvPr>
          <p:cNvSpPr txBox="1">
            <a:spLocks noChangeArrowheads="1"/>
          </p:cNvSpPr>
          <p:nvPr/>
        </p:nvSpPr>
        <p:spPr bwMode="auto">
          <a:xfrm>
            <a:off x="7696200" y="6329363"/>
            <a:ext cx="639763" cy="230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Zechariah</a:t>
            </a:r>
          </a:p>
        </p:txBody>
      </p:sp>
      <p:sp>
        <p:nvSpPr>
          <p:cNvPr id="27740" name="TextBox 60">
            <a:extLst>
              <a:ext uri="{FF2B5EF4-FFF2-40B4-BE49-F238E27FC236}">
                <a16:creationId xmlns:a16="http://schemas.microsoft.com/office/drawing/2014/main" id="{BFC6C883-33C2-DD3F-7FEC-E03BAC5B40A9}"/>
              </a:ext>
            </a:extLst>
          </p:cNvPr>
          <p:cNvSpPr txBox="1">
            <a:spLocks noChangeArrowheads="1"/>
          </p:cNvSpPr>
          <p:nvPr/>
        </p:nvSpPr>
        <p:spPr bwMode="auto">
          <a:xfrm>
            <a:off x="7689850" y="6480175"/>
            <a:ext cx="55880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Malach</a:t>
            </a:r>
            <a:r>
              <a:rPr lang="en-US" altLang="en-US" sz="1100" b="1"/>
              <a:t>i</a:t>
            </a:r>
          </a:p>
        </p:txBody>
      </p:sp>
      <p:sp>
        <p:nvSpPr>
          <p:cNvPr id="27741" name="Rectangle 62">
            <a:extLst>
              <a:ext uri="{FF2B5EF4-FFF2-40B4-BE49-F238E27FC236}">
                <a16:creationId xmlns:a16="http://schemas.microsoft.com/office/drawing/2014/main" id="{194CF59F-80B9-BA1F-C952-DF8BCDB83351}"/>
              </a:ext>
            </a:extLst>
          </p:cNvPr>
          <p:cNvSpPr>
            <a:spLocks noChangeArrowheads="1"/>
          </p:cNvSpPr>
          <p:nvPr/>
        </p:nvSpPr>
        <p:spPr bwMode="auto">
          <a:xfrm>
            <a:off x="7185025" y="5038725"/>
            <a:ext cx="768350" cy="649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00" b="1">
                <a:solidFill>
                  <a:srgbClr val="000000"/>
                </a:solidFill>
                <a:latin typeface="Helvetica" pitchFamily="2" charset="0"/>
              </a:rPr>
              <a:t>   Ngakai” kahai </a:t>
            </a:r>
          </a:p>
          <a:p>
            <a:pPr algn="l"/>
            <a:r>
              <a:rPr lang="en-US" altLang="en-US" sz="400" b="1">
                <a:solidFill>
                  <a:srgbClr val="000000"/>
                </a:solidFill>
                <a:latin typeface="Helvetica" pitchFamily="2" charset="0"/>
              </a:rPr>
              <a:t>     wui thili  </a:t>
            </a:r>
          </a:p>
          <a:p>
            <a:pPr algn="l"/>
            <a:r>
              <a:rPr lang="en-US" altLang="en-US" sz="400" b="1">
                <a:solidFill>
                  <a:srgbClr val="000000"/>
                </a:solidFill>
                <a:latin typeface="Helvetica" pitchFamily="2" charset="0"/>
              </a:rPr>
              <a:t>      zingkum 400</a:t>
            </a:r>
          </a:p>
          <a:p>
            <a:pPr algn="l"/>
            <a:r>
              <a:rPr lang="en-US" altLang="en-US" sz="400" b="1">
                <a:solidFill>
                  <a:srgbClr val="000000"/>
                </a:solidFill>
                <a:latin typeface="Helvetica" pitchFamily="2" charset="0"/>
              </a:rPr>
              <a:t>        chiwui alungli</a:t>
            </a:r>
          </a:p>
          <a:p>
            <a:pPr algn="l"/>
            <a:r>
              <a:rPr lang="en-US" altLang="en-US" sz="400" b="1">
                <a:solidFill>
                  <a:srgbClr val="000000"/>
                </a:solidFill>
                <a:latin typeface="Helvetica" pitchFamily="2" charset="0"/>
              </a:rPr>
              <a:t>          chili Maran           </a:t>
            </a:r>
          </a:p>
          <a:p>
            <a:pPr algn="l"/>
            <a:r>
              <a:rPr lang="en-US" altLang="en-US" sz="400" b="1">
                <a:solidFill>
                  <a:srgbClr val="000000"/>
                </a:solidFill>
                <a:latin typeface="Helvetica" pitchFamily="2" charset="0"/>
              </a:rPr>
              <a:t>            lairibing hi </a:t>
            </a:r>
          </a:p>
          <a:p>
            <a:pPr algn="l"/>
            <a:r>
              <a:rPr lang="en-US" altLang="en-US" sz="400" b="1">
                <a:solidFill>
                  <a:srgbClr val="000000"/>
                </a:solidFill>
                <a:latin typeface="Helvetica" pitchFamily="2" charset="0"/>
              </a:rPr>
              <a:t>              kakapina</a:t>
            </a:r>
            <a:endParaRPr lang="en-US" altLang="en-US" sz="400">
              <a:latin typeface="Helvetica" pitchFamily="2" charset="0"/>
            </a:endParaRPr>
          </a:p>
        </p:txBody>
      </p:sp>
      <p:sp>
        <p:nvSpPr>
          <p:cNvPr id="27742" name="TextBox 63">
            <a:extLst>
              <a:ext uri="{FF2B5EF4-FFF2-40B4-BE49-F238E27FC236}">
                <a16:creationId xmlns:a16="http://schemas.microsoft.com/office/drawing/2014/main" id="{1C2C3B82-704E-0BE4-0D66-00DA18F0A0EB}"/>
              </a:ext>
            </a:extLst>
          </p:cNvPr>
          <p:cNvSpPr txBox="1">
            <a:spLocks noChangeArrowheads="1"/>
          </p:cNvSpPr>
          <p:nvPr/>
        </p:nvSpPr>
        <p:spPr bwMode="auto">
          <a:xfrm>
            <a:off x="5505450" y="6027738"/>
            <a:ext cx="741363" cy="230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VARIKAHAI</a:t>
            </a:r>
          </a:p>
        </p:txBody>
      </p:sp>
      <p:sp>
        <p:nvSpPr>
          <p:cNvPr id="27743" name="TextBox 64">
            <a:extLst>
              <a:ext uri="{FF2B5EF4-FFF2-40B4-BE49-F238E27FC236}">
                <a16:creationId xmlns:a16="http://schemas.microsoft.com/office/drawing/2014/main" id="{F7FF22BD-DA92-396C-DB2E-7FABD3DD23C5}"/>
              </a:ext>
            </a:extLst>
          </p:cNvPr>
          <p:cNvSpPr txBox="1">
            <a:spLocks noChangeArrowheads="1"/>
          </p:cNvSpPr>
          <p:nvPr/>
        </p:nvSpPr>
        <p:spPr bwMode="auto">
          <a:xfrm>
            <a:off x="5556250" y="676275"/>
            <a:ext cx="373063" cy="21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rPr>
              <a:t>O 7 V J</a:t>
            </a:r>
          </a:p>
        </p:txBody>
      </p:sp>
      <p:sp>
        <p:nvSpPr>
          <p:cNvPr id="14432" name="TextBox 65">
            <a:extLst>
              <a:ext uri="{FF2B5EF4-FFF2-40B4-BE49-F238E27FC236}">
                <a16:creationId xmlns:a16="http://schemas.microsoft.com/office/drawing/2014/main" id="{BF7DAB7F-C392-A88E-A371-3EC860136771}"/>
              </a:ext>
            </a:extLst>
          </p:cNvPr>
          <p:cNvSpPr txBox="1">
            <a:spLocks noChangeArrowheads="1"/>
          </p:cNvSpPr>
          <p:nvPr/>
        </p:nvSpPr>
        <p:spPr bwMode="auto">
          <a:xfrm>
            <a:off x="5030788" y="1398588"/>
            <a:ext cx="347662"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b="1">
                <a:latin typeface="Arial Black" panose="020B0604020202020204" pitchFamily="34" charset="0"/>
              </a:rPr>
              <a:t>O</a:t>
            </a:r>
          </a:p>
        </p:txBody>
      </p:sp>
      <p:sp>
        <p:nvSpPr>
          <p:cNvPr id="27745" name="TextBox 66">
            <a:extLst>
              <a:ext uri="{FF2B5EF4-FFF2-40B4-BE49-F238E27FC236}">
                <a16:creationId xmlns:a16="http://schemas.microsoft.com/office/drawing/2014/main" id="{1ACC1A28-707D-4369-D400-CCAE2026F917}"/>
              </a:ext>
            </a:extLst>
          </p:cNvPr>
          <p:cNvSpPr txBox="1">
            <a:spLocks noChangeArrowheads="1"/>
          </p:cNvSpPr>
          <p:nvPr/>
        </p:nvSpPr>
        <p:spPr bwMode="auto">
          <a:xfrm>
            <a:off x="5286375" y="5922963"/>
            <a:ext cx="131763" cy="21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rPr>
              <a:t>v</a:t>
            </a:r>
          </a:p>
        </p:txBody>
      </p:sp>
      <p:sp>
        <p:nvSpPr>
          <p:cNvPr id="27746" name="TextBox 67">
            <a:extLst>
              <a:ext uri="{FF2B5EF4-FFF2-40B4-BE49-F238E27FC236}">
                <a16:creationId xmlns:a16="http://schemas.microsoft.com/office/drawing/2014/main" id="{D2014D26-8EB9-BF56-9609-49354FEC0A30}"/>
              </a:ext>
            </a:extLst>
          </p:cNvPr>
          <p:cNvSpPr txBox="1">
            <a:spLocks noChangeArrowheads="1"/>
          </p:cNvSpPr>
          <p:nvPr/>
        </p:nvSpPr>
        <p:spPr bwMode="auto">
          <a:xfrm>
            <a:off x="5273675" y="6315075"/>
            <a:ext cx="134938" cy="21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rPr>
              <a:t>J</a:t>
            </a:r>
          </a:p>
        </p:txBody>
      </p:sp>
      <p:sp>
        <p:nvSpPr>
          <p:cNvPr id="27747" name="TextBox 68">
            <a:extLst>
              <a:ext uri="{FF2B5EF4-FFF2-40B4-BE49-F238E27FC236}">
                <a16:creationId xmlns:a16="http://schemas.microsoft.com/office/drawing/2014/main" id="{CB5CCFC0-91FB-DCA3-FECE-BA4E734C9743}"/>
              </a:ext>
            </a:extLst>
          </p:cNvPr>
          <p:cNvSpPr txBox="1">
            <a:spLocks noChangeArrowheads="1"/>
          </p:cNvSpPr>
          <p:nvPr/>
        </p:nvSpPr>
        <p:spPr bwMode="auto">
          <a:xfrm rot="-5400000">
            <a:off x="4665663" y="2433637"/>
            <a:ext cx="1238250"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a:latin typeface="Arial Black" panose="020B0604020202020204" pitchFamily="34" charset="0"/>
              </a:rPr>
              <a:t>MIKUMO 4</a:t>
            </a:r>
          </a:p>
        </p:txBody>
      </p:sp>
      <p:sp>
        <p:nvSpPr>
          <p:cNvPr id="27748" name="TextBox 69">
            <a:extLst>
              <a:ext uri="{FF2B5EF4-FFF2-40B4-BE49-F238E27FC236}">
                <a16:creationId xmlns:a16="http://schemas.microsoft.com/office/drawing/2014/main" id="{6BF5FECD-2AD0-B21A-40BF-15FC51D687D7}"/>
              </a:ext>
            </a:extLst>
          </p:cNvPr>
          <p:cNvSpPr txBox="1">
            <a:spLocks noChangeArrowheads="1"/>
          </p:cNvSpPr>
          <p:nvPr/>
        </p:nvSpPr>
        <p:spPr bwMode="auto">
          <a:xfrm rot="-5400000">
            <a:off x="4594226" y="4559300"/>
            <a:ext cx="1333500"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a:latin typeface="Arial Black" panose="020B0604020202020204" pitchFamily="34" charset="0"/>
              </a:rPr>
              <a:t>MISHANG 3</a:t>
            </a:r>
          </a:p>
        </p:txBody>
      </p:sp>
      <p:sp>
        <p:nvSpPr>
          <p:cNvPr id="27749" name="TextBox 70">
            <a:extLst>
              <a:ext uri="{FF2B5EF4-FFF2-40B4-BE49-F238E27FC236}">
                <a16:creationId xmlns:a16="http://schemas.microsoft.com/office/drawing/2014/main" id="{B5726286-D214-FF1F-E3B0-27EBC00C17E8}"/>
              </a:ext>
            </a:extLst>
          </p:cNvPr>
          <p:cNvSpPr txBox="1">
            <a:spLocks noChangeArrowheads="1"/>
          </p:cNvSpPr>
          <p:nvPr/>
        </p:nvSpPr>
        <p:spPr bwMode="auto">
          <a:xfrm>
            <a:off x="8466138" y="3149600"/>
            <a:ext cx="1008062" cy="57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800" b="1"/>
              <a:t>Mar</a:t>
            </a:r>
            <a:r>
              <a:rPr lang="en-US" altLang="en-US" sz="800" b="1">
                <a:cs typeface="Arial" panose="020B0604020202020204" pitchFamily="34" charset="0"/>
              </a:rPr>
              <a:t>ā</a:t>
            </a:r>
            <a:r>
              <a:rPr lang="en-US" altLang="en-US" sz="800" b="1"/>
              <a:t>nbingwui</a:t>
            </a:r>
          </a:p>
          <a:p>
            <a:r>
              <a:rPr lang="en-US" altLang="en-US" sz="800" b="1"/>
              <a:t>nganong kahai</a:t>
            </a:r>
          </a:p>
          <a:p>
            <a:r>
              <a:rPr lang="en-US" altLang="en-US" sz="800" b="1"/>
              <a:t>khal</a:t>
            </a:r>
            <a:r>
              <a:rPr lang="en-US" altLang="en-US" sz="800" b="1">
                <a:cs typeface="Arial" panose="020B0604020202020204" pitchFamily="34" charset="0"/>
              </a:rPr>
              <a:t>ā</a:t>
            </a:r>
            <a:r>
              <a:rPr lang="en-US" altLang="en-US" sz="800" b="1"/>
              <a:t> kakhui:</a:t>
            </a:r>
          </a:p>
        </p:txBody>
      </p:sp>
      <p:sp>
        <p:nvSpPr>
          <p:cNvPr id="27750" name="TextBox 71">
            <a:extLst>
              <a:ext uri="{FF2B5EF4-FFF2-40B4-BE49-F238E27FC236}">
                <a16:creationId xmlns:a16="http://schemas.microsoft.com/office/drawing/2014/main" id="{C8423F8A-1CA0-8ED4-1416-A2F91FF78F3F}"/>
              </a:ext>
            </a:extLst>
          </p:cNvPr>
          <p:cNvSpPr txBox="1">
            <a:spLocks noChangeArrowheads="1"/>
          </p:cNvSpPr>
          <p:nvPr/>
        </p:nvSpPr>
        <p:spPr bwMode="auto">
          <a:xfrm>
            <a:off x="8569325" y="4926013"/>
            <a:ext cx="549275"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Jesuna</a:t>
            </a:r>
          </a:p>
        </p:txBody>
      </p:sp>
      <p:sp>
        <p:nvSpPr>
          <p:cNvPr id="27751" name="TextBox 72">
            <a:extLst>
              <a:ext uri="{FF2B5EF4-FFF2-40B4-BE49-F238E27FC236}">
                <a16:creationId xmlns:a16="http://schemas.microsoft.com/office/drawing/2014/main" id="{D906A95E-577F-36FB-3E59-B576472EA1B7}"/>
              </a:ext>
            </a:extLst>
          </p:cNvPr>
          <p:cNvSpPr txBox="1">
            <a:spLocks noChangeArrowheads="1"/>
          </p:cNvSpPr>
          <p:nvPr/>
        </p:nvSpPr>
        <p:spPr bwMode="auto">
          <a:xfrm>
            <a:off x="8575675" y="5080000"/>
            <a:ext cx="6096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Leishida</a:t>
            </a:r>
          </a:p>
        </p:txBody>
      </p:sp>
      <p:sp>
        <p:nvSpPr>
          <p:cNvPr id="27752" name="TextBox 73">
            <a:extLst>
              <a:ext uri="{FF2B5EF4-FFF2-40B4-BE49-F238E27FC236}">
                <a16:creationId xmlns:a16="http://schemas.microsoft.com/office/drawing/2014/main" id="{C02D227B-448A-4713-96C3-E0B7DCDF91A9}"/>
              </a:ext>
            </a:extLst>
          </p:cNvPr>
          <p:cNvSpPr txBox="1">
            <a:spLocks noChangeArrowheads="1"/>
          </p:cNvSpPr>
          <p:nvPr/>
        </p:nvSpPr>
        <p:spPr bwMode="auto">
          <a:xfrm>
            <a:off x="8591550" y="5197475"/>
            <a:ext cx="823913"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Hodaleilakha</a:t>
            </a:r>
          </a:p>
        </p:txBody>
      </p:sp>
      <p:sp>
        <p:nvSpPr>
          <p:cNvPr id="27753" name="TextBox 75">
            <a:extLst>
              <a:ext uri="{FF2B5EF4-FFF2-40B4-BE49-F238E27FC236}">
                <a16:creationId xmlns:a16="http://schemas.microsoft.com/office/drawing/2014/main" id="{54B68A11-6132-36CB-50EA-914758F49DE0}"/>
              </a:ext>
            </a:extLst>
          </p:cNvPr>
          <p:cNvSpPr txBox="1">
            <a:spLocks noChangeArrowheads="1"/>
          </p:cNvSpPr>
          <p:nvPr/>
        </p:nvSpPr>
        <p:spPr bwMode="auto">
          <a:xfrm>
            <a:off x="8566150" y="5505450"/>
            <a:ext cx="630238"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Zatunglu</a:t>
            </a:r>
          </a:p>
        </p:txBody>
      </p:sp>
      <p:sp>
        <p:nvSpPr>
          <p:cNvPr id="27754" name="TextBox 76">
            <a:extLst>
              <a:ext uri="{FF2B5EF4-FFF2-40B4-BE49-F238E27FC236}">
                <a16:creationId xmlns:a16="http://schemas.microsoft.com/office/drawing/2014/main" id="{CA1B83FD-31AD-2FF3-491A-9A043132C9AA}"/>
              </a:ext>
            </a:extLst>
          </p:cNvPr>
          <p:cNvSpPr txBox="1">
            <a:spLocks noChangeArrowheads="1"/>
          </p:cNvSpPr>
          <p:nvPr/>
        </p:nvSpPr>
        <p:spPr bwMode="auto">
          <a:xfrm>
            <a:off x="8570913" y="3708400"/>
            <a:ext cx="822325"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Agatongarali</a:t>
            </a:r>
          </a:p>
        </p:txBody>
      </p:sp>
      <p:sp>
        <p:nvSpPr>
          <p:cNvPr id="27755" name="TextBox 77">
            <a:extLst>
              <a:ext uri="{FF2B5EF4-FFF2-40B4-BE49-F238E27FC236}">
                <a16:creationId xmlns:a16="http://schemas.microsoft.com/office/drawing/2014/main" id="{E7C31E2D-0CB5-F995-22CF-1D59387441C5}"/>
              </a:ext>
            </a:extLst>
          </p:cNvPr>
          <p:cNvSpPr txBox="1">
            <a:spLocks noChangeArrowheads="1"/>
          </p:cNvSpPr>
          <p:nvPr/>
        </p:nvSpPr>
        <p:spPr bwMode="auto">
          <a:xfrm>
            <a:off x="8551863" y="3875088"/>
            <a:ext cx="600075"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Huimida</a:t>
            </a:r>
          </a:p>
        </p:txBody>
      </p:sp>
      <p:sp>
        <p:nvSpPr>
          <p:cNvPr id="27756" name="TextBox 78">
            <a:extLst>
              <a:ext uri="{FF2B5EF4-FFF2-40B4-BE49-F238E27FC236}">
                <a16:creationId xmlns:a16="http://schemas.microsoft.com/office/drawing/2014/main" id="{84BF40A7-99AE-24DE-2BAA-34CE1E903FDC}"/>
              </a:ext>
            </a:extLst>
          </p:cNvPr>
          <p:cNvSpPr txBox="1">
            <a:spLocks noChangeArrowheads="1"/>
          </p:cNvSpPr>
          <p:nvPr/>
        </p:nvSpPr>
        <p:spPr bwMode="auto">
          <a:xfrm>
            <a:off x="8551863" y="4003675"/>
            <a:ext cx="720725"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Jamitheilu</a:t>
            </a:r>
          </a:p>
        </p:txBody>
      </p:sp>
      <p:sp>
        <p:nvSpPr>
          <p:cNvPr id="27757" name="TextBox 79">
            <a:extLst>
              <a:ext uri="{FF2B5EF4-FFF2-40B4-BE49-F238E27FC236}">
                <a16:creationId xmlns:a16="http://schemas.microsoft.com/office/drawing/2014/main" id="{C2F842DC-06B2-9E58-526C-69BBA66F8523}"/>
              </a:ext>
            </a:extLst>
          </p:cNvPr>
          <p:cNvSpPr txBox="1">
            <a:spLocks noChangeArrowheads="1"/>
          </p:cNvSpPr>
          <p:nvPr/>
        </p:nvSpPr>
        <p:spPr bwMode="auto">
          <a:xfrm>
            <a:off x="8566150" y="4287838"/>
            <a:ext cx="377825"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Ina</a:t>
            </a:r>
          </a:p>
        </p:txBody>
      </p:sp>
      <p:sp>
        <p:nvSpPr>
          <p:cNvPr id="27758" name="TextBox 80">
            <a:extLst>
              <a:ext uri="{FF2B5EF4-FFF2-40B4-BE49-F238E27FC236}">
                <a16:creationId xmlns:a16="http://schemas.microsoft.com/office/drawing/2014/main" id="{F2B4AEB1-E7DA-E82E-66B8-E00839AAD56E}"/>
              </a:ext>
            </a:extLst>
          </p:cNvPr>
          <p:cNvSpPr txBox="1">
            <a:spLocks noChangeArrowheads="1"/>
          </p:cNvSpPr>
          <p:nvPr/>
        </p:nvSpPr>
        <p:spPr bwMode="auto">
          <a:xfrm>
            <a:off x="8543925" y="4429125"/>
            <a:ext cx="498475"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Jesuli</a:t>
            </a:r>
          </a:p>
        </p:txBody>
      </p:sp>
      <p:sp>
        <p:nvSpPr>
          <p:cNvPr id="27759" name="TextBox 81">
            <a:extLst>
              <a:ext uri="{FF2B5EF4-FFF2-40B4-BE49-F238E27FC236}">
                <a16:creationId xmlns:a16="http://schemas.microsoft.com/office/drawing/2014/main" id="{23DBC770-849F-916B-F129-2DC22488FFC4}"/>
              </a:ext>
            </a:extLst>
          </p:cNvPr>
          <p:cNvSpPr txBox="1">
            <a:spLocks noChangeArrowheads="1"/>
          </p:cNvSpPr>
          <p:nvPr/>
        </p:nvSpPr>
        <p:spPr bwMode="auto">
          <a:xfrm>
            <a:off x="8558213" y="4572000"/>
            <a:ext cx="879475"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Mahorhailakla</a:t>
            </a:r>
          </a:p>
        </p:txBody>
      </p:sp>
      <p:sp>
        <p:nvSpPr>
          <p:cNvPr id="27760" name="TextBox 82">
            <a:extLst>
              <a:ext uri="{FF2B5EF4-FFF2-40B4-BE49-F238E27FC236}">
                <a16:creationId xmlns:a16="http://schemas.microsoft.com/office/drawing/2014/main" id="{47258FDF-2D22-D7A6-D53D-2B2D828DA745}"/>
              </a:ext>
            </a:extLst>
          </p:cNvPr>
          <p:cNvSpPr txBox="1">
            <a:spLocks noChangeArrowheads="1"/>
          </p:cNvSpPr>
          <p:nvPr/>
        </p:nvSpPr>
        <p:spPr bwMode="auto">
          <a:xfrm>
            <a:off x="8540750" y="4702175"/>
            <a:ext cx="644525"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Okthuira</a:t>
            </a:r>
          </a:p>
        </p:txBody>
      </p:sp>
      <p:sp>
        <p:nvSpPr>
          <p:cNvPr id="27761" name="TextBox 83">
            <a:extLst>
              <a:ext uri="{FF2B5EF4-FFF2-40B4-BE49-F238E27FC236}">
                <a16:creationId xmlns:a16="http://schemas.microsoft.com/office/drawing/2014/main" id="{7E660033-4B00-4A4F-1A45-DCE1E5225698}"/>
              </a:ext>
            </a:extLst>
          </p:cNvPr>
          <p:cNvSpPr txBox="1">
            <a:spLocks noChangeArrowheads="1"/>
          </p:cNvSpPr>
          <p:nvPr/>
        </p:nvSpPr>
        <p:spPr bwMode="auto">
          <a:xfrm>
            <a:off x="8583613" y="5765800"/>
            <a:ext cx="59055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Eikhoiki</a:t>
            </a:r>
          </a:p>
        </p:txBody>
      </p:sp>
      <p:sp>
        <p:nvSpPr>
          <p:cNvPr id="27762" name="TextBox 84">
            <a:extLst>
              <a:ext uri="{FF2B5EF4-FFF2-40B4-BE49-F238E27FC236}">
                <a16:creationId xmlns:a16="http://schemas.microsoft.com/office/drawing/2014/main" id="{C533DEA9-8F1B-C463-1FF9-52BF0BEC5041}"/>
              </a:ext>
            </a:extLst>
          </p:cNvPr>
          <p:cNvSpPr txBox="1">
            <a:spLocks noChangeArrowheads="1"/>
          </p:cNvSpPr>
          <p:nvPr/>
        </p:nvSpPr>
        <p:spPr bwMode="auto">
          <a:xfrm>
            <a:off x="8567738" y="5942013"/>
            <a:ext cx="584200"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Dharma</a:t>
            </a:r>
          </a:p>
        </p:txBody>
      </p:sp>
      <p:sp>
        <p:nvSpPr>
          <p:cNvPr id="27763" name="TextBox 85">
            <a:extLst>
              <a:ext uri="{FF2B5EF4-FFF2-40B4-BE49-F238E27FC236}">
                <a16:creationId xmlns:a16="http://schemas.microsoft.com/office/drawing/2014/main" id="{BFE5C4A0-A44F-EB39-910B-612D4435C793}"/>
              </a:ext>
            </a:extLst>
          </p:cNvPr>
          <p:cNvSpPr txBox="1">
            <a:spLocks noChangeArrowheads="1"/>
          </p:cNvSpPr>
          <p:nvPr/>
        </p:nvSpPr>
        <p:spPr bwMode="auto">
          <a:xfrm>
            <a:off x="8558213" y="6202363"/>
            <a:ext cx="1011237"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Hangkhamachinli</a:t>
            </a:r>
          </a:p>
        </p:txBody>
      </p:sp>
      <p:sp>
        <p:nvSpPr>
          <p:cNvPr id="27764" name="TextBox 86">
            <a:extLst>
              <a:ext uri="{FF2B5EF4-FFF2-40B4-BE49-F238E27FC236}">
                <a16:creationId xmlns:a16="http://schemas.microsoft.com/office/drawing/2014/main" id="{1B6E1F9A-A9B8-86CF-21F2-8DF9BD2280A9}"/>
              </a:ext>
            </a:extLst>
          </p:cNvPr>
          <p:cNvSpPr txBox="1">
            <a:spLocks noChangeArrowheads="1"/>
          </p:cNvSpPr>
          <p:nvPr/>
        </p:nvSpPr>
        <p:spPr bwMode="auto">
          <a:xfrm>
            <a:off x="8570913" y="6343650"/>
            <a:ext cx="647700"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Zakshida</a:t>
            </a:r>
          </a:p>
        </p:txBody>
      </p:sp>
      <p:sp>
        <p:nvSpPr>
          <p:cNvPr id="27765" name="TextBox 87">
            <a:extLst>
              <a:ext uri="{FF2B5EF4-FFF2-40B4-BE49-F238E27FC236}">
                <a16:creationId xmlns:a16="http://schemas.microsoft.com/office/drawing/2014/main" id="{3E09E608-CD2C-E50C-1F56-1BDD21527B79}"/>
              </a:ext>
            </a:extLst>
          </p:cNvPr>
          <p:cNvSpPr txBox="1">
            <a:spLocks noChangeArrowheads="1"/>
          </p:cNvSpPr>
          <p:nvPr/>
        </p:nvSpPr>
        <p:spPr bwMode="auto">
          <a:xfrm>
            <a:off x="8586788" y="6497638"/>
            <a:ext cx="862012" cy="24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Makhuihai alu</a:t>
            </a:r>
          </a:p>
        </p:txBody>
      </p:sp>
      <p:sp>
        <p:nvSpPr>
          <p:cNvPr id="14454" name="Rectangle 58">
            <a:extLst>
              <a:ext uri="{FF2B5EF4-FFF2-40B4-BE49-F238E27FC236}">
                <a16:creationId xmlns:a16="http://schemas.microsoft.com/office/drawing/2014/main" id="{509A3902-EB67-2141-8BF1-AD2AC0D31913}"/>
              </a:ext>
            </a:extLst>
          </p:cNvPr>
          <p:cNvSpPr>
            <a:spLocks noChangeArrowheads="1"/>
          </p:cNvSpPr>
          <p:nvPr/>
        </p:nvSpPr>
        <p:spPr bwMode="auto">
          <a:xfrm>
            <a:off x="4984750" y="722313"/>
            <a:ext cx="4613275" cy="6221412"/>
          </a:xfrm>
          <a:prstGeom prst="rect">
            <a:avLst/>
          </a:prstGeom>
          <a:solidFill>
            <a:srgbClr val="000000">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grpSp>
        <p:nvGrpSpPr>
          <p:cNvPr id="10" name="Group 187">
            <a:extLst>
              <a:ext uri="{FF2B5EF4-FFF2-40B4-BE49-F238E27FC236}">
                <a16:creationId xmlns:a16="http://schemas.microsoft.com/office/drawing/2014/main" id="{8766BA1D-EA96-4D94-0201-E01605BA8A17}"/>
              </a:ext>
            </a:extLst>
          </p:cNvPr>
          <p:cNvGrpSpPr>
            <a:grpSpLocks/>
          </p:cNvGrpSpPr>
          <p:nvPr/>
        </p:nvGrpSpPr>
        <p:grpSpPr bwMode="auto">
          <a:xfrm>
            <a:off x="6419850" y="1485900"/>
            <a:ext cx="1020763" cy="1741488"/>
            <a:chOff x="-2396074" y="6831013"/>
            <a:chExt cx="1020762" cy="1742891"/>
          </a:xfrm>
        </p:grpSpPr>
        <p:pic>
          <p:nvPicPr>
            <p:cNvPr id="27774" name="Picture 188">
              <a:extLst>
                <a:ext uri="{FF2B5EF4-FFF2-40B4-BE49-F238E27FC236}">
                  <a16:creationId xmlns:a16="http://schemas.microsoft.com/office/drawing/2014/main" id="{82B1C643-EFD7-B383-E4BE-A2232BFB484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l="49405" t="24928" r="41228" b="53760"/>
            <a:stretch>
              <a:fillRect/>
            </a:stretch>
          </p:blipFill>
          <p:spPr bwMode="auto">
            <a:xfrm>
              <a:off x="-2396074" y="6831013"/>
              <a:ext cx="1020762" cy="173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sp>
          <p:nvSpPr>
            <p:cNvPr id="27775" name="TextBox 14">
              <a:extLst>
                <a:ext uri="{FF2B5EF4-FFF2-40B4-BE49-F238E27FC236}">
                  <a16:creationId xmlns:a16="http://schemas.microsoft.com/office/drawing/2014/main" id="{B3E6EE3B-066C-8F0A-21A6-D0F99DEE36AB}"/>
                </a:ext>
              </a:extLst>
            </p:cNvPr>
            <p:cNvSpPr txBox="1">
              <a:spLocks noChangeArrowheads="1"/>
            </p:cNvSpPr>
            <p:nvPr/>
          </p:nvSpPr>
          <p:spPr bwMode="auto">
            <a:xfrm rot="16200000" flipH="1">
              <a:off x="-2587436" y="7564490"/>
              <a:ext cx="622966" cy="23083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900" b="1">
                  <a:latin typeface="Arial Black" panose="020B0604020202020204" pitchFamily="34" charset="0"/>
                </a:rPr>
                <a:t>ĀIN (5)</a:t>
              </a:r>
            </a:p>
          </p:txBody>
        </p:sp>
        <p:sp>
          <p:nvSpPr>
            <p:cNvPr id="27776" name="TextBox 16">
              <a:extLst>
                <a:ext uri="{FF2B5EF4-FFF2-40B4-BE49-F238E27FC236}">
                  <a16:creationId xmlns:a16="http://schemas.microsoft.com/office/drawing/2014/main" id="{4BC902E1-7405-BBB4-6A33-4BD6F4E43D84}"/>
                </a:ext>
              </a:extLst>
            </p:cNvPr>
            <p:cNvSpPr txBox="1">
              <a:spLocks noChangeArrowheads="1"/>
            </p:cNvSpPr>
            <p:nvPr/>
          </p:nvSpPr>
          <p:spPr bwMode="auto">
            <a:xfrm>
              <a:off x="-2208497" y="6865770"/>
              <a:ext cx="796758" cy="18466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latin typeface="Arial Black" panose="020B0604020202020204" pitchFamily="34" charset="0"/>
                </a:rPr>
                <a:t>HAOKAPHOK</a:t>
              </a:r>
            </a:p>
          </p:txBody>
        </p:sp>
        <p:sp>
          <p:nvSpPr>
            <p:cNvPr id="27777" name="TextBox 17">
              <a:extLst>
                <a:ext uri="{FF2B5EF4-FFF2-40B4-BE49-F238E27FC236}">
                  <a16:creationId xmlns:a16="http://schemas.microsoft.com/office/drawing/2014/main" id="{EA8DCBF8-B0A7-98B2-949E-EAA0941A069C}"/>
                </a:ext>
              </a:extLst>
            </p:cNvPr>
            <p:cNvSpPr txBox="1">
              <a:spLocks noChangeArrowheads="1"/>
            </p:cNvSpPr>
            <p:nvPr/>
          </p:nvSpPr>
          <p:spPr bwMode="auto">
            <a:xfrm>
              <a:off x="-2165720" y="7856280"/>
              <a:ext cx="737937" cy="18466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r>
                <a:rPr lang="en-US" altLang="en-US" sz="600" b="1">
                  <a:latin typeface="Arial Black" panose="020B0604020202020204" pitchFamily="34" charset="0"/>
                </a:rPr>
                <a:t>SHONGZĀ</a:t>
              </a:r>
            </a:p>
          </p:txBody>
        </p:sp>
        <p:sp>
          <p:nvSpPr>
            <p:cNvPr id="27778" name="TextBox 15">
              <a:extLst>
                <a:ext uri="{FF2B5EF4-FFF2-40B4-BE49-F238E27FC236}">
                  <a16:creationId xmlns:a16="http://schemas.microsoft.com/office/drawing/2014/main" id="{F72F80D8-8725-5DDD-153D-075CF9371A55}"/>
                </a:ext>
              </a:extLst>
            </p:cNvPr>
            <p:cNvSpPr txBox="1">
              <a:spLocks noChangeArrowheads="1"/>
            </p:cNvSpPr>
            <p:nvPr/>
          </p:nvSpPr>
          <p:spPr bwMode="auto">
            <a:xfrm>
              <a:off x="-2197800" y="8058233"/>
              <a:ext cx="802104" cy="18466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latin typeface="Arial Black" panose="020B0604020202020204" pitchFamily="34" charset="0"/>
                </a:rPr>
                <a:t>PĀNGMONSHI</a:t>
              </a:r>
            </a:p>
          </p:txBody>
        </p:sp>
        <p:sp>
          <p:nvSpPr>
            <p:cNvPr id="27779" name="TextBox 16">
              <a:extLst>
                <a:ext uri="{FF2B5EF4-FFF2-40B4-BE49-F238E27FC236}">
                  <a16:creationId xmlns:a16="http://schemas.microsoft.com/office/drawing/2014/main" id="{2738F556-E1AE-9ECB-1D64-546938AFC6CC}"/>
                </a:ext>
              </a:extLst>
            </p:cNvPr>
            <p:cNvSpPr txBox="1">
              <a:spLocks noChangeArrowheads="1"/>
            </p:cNvSpPr>
            <p:nvPr/>
          </p:nvSpPr>
          <p:spPr bwMode="auto">
            <a:xfrm>
              <a:off x="-2197804" y="8221026"/>
              <a:ext cx="759325" cy="18466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r>
                <a:rPr lang="en-US" altLang="en-US" sz="600" b="1">
                  <a:latin typeface="Arial Black" panose="020B0604020202020204" pitchFamily="34" charset="0"/>
                </a:rPr>
                <a:t>MISHĀN</a:t>
              </a:r>
            </a:p>
          </p:txBody>
        </p:sp>
        <p:sp>
          <p:nvSpPr>
            <p:cNvPr id="27780" name="TextBox 17">
              <a:extLst>
                <a:ext uri="{FF2B5EF4-FFF2-40B4-BE49-F238E27FC236}">
                  <a16:creationId xmlns:a16="http://schemas.microsoft.com/office/drawing/2014/main" id="{739F33E0-6F3C-B210-23B2-E96E3524B48E}"/>
                </a:ext>
              </a:extLst>
            </p:cNvPr>
            <p:cNvSpPr txBox="1">
              <a:spLocks noChangeArrowheads="1"/>
            </p:cNvSpPr>
            <p:nvPr/>
          </p:nvSpPr>
          <p:spPr bwMode="auto">
            <a:xfrm>
              <a:off x="-2192221" y="8371541"/>
              <a:ext cx="784492" cy="18466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latin typeface="Arial Black" panose="020B0604020202020204" pitchFamily="34" charset="0"/>
                </a:rPr>
                <a:t>   KHALATLUI   </a:t>
              </a:r>
            </a:p>
          </p:txBody>
        </p:sp>
        <p:sp>
          <p:nvSpPr>
            <p:cNvPr id="27781" name="TextBox 162">
              <a:extLst>
                <a:ext uri="{FF2B5EF4-FFF2-40B4-BE49-F238E27FC236}">
                  <a16:creationId xmlns:a16="http://schemas.microsoft.com/office/drawing/2014/main" id="{837C4628-D8DF-BFED-C115-E230C27B526F}"/>
                </a:ext>
              </a:extLst>
            </p:cNvPr>
            <p:cNvSpPr txBox="1">
              <a:spLocks noChangeArrowheads="1"/>
            </p:cNvSpPr>
            <p:nvPr/>
          </p:nvSpPr>
          <p:spPr bwMode="auto">
            <a:xfrm>
              <a:off x="-2256625" y="7948613"/>
              <a:ext cx="18473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cxnSp>
          <p:nvCxnSpPr>
            <p:cNvPr id="27782" name="Straight Connector 164">
              <a:extLst>
                <a:ext uri="{FF2B5EF4-FFF2-40B4-BE49-F238E27FC236}">
                  <a16:creationId xmlns:a16="http://schemas.microsoft.com/office/drawing/2014/main" id="{B6C6D388-0BDF-9846-854B-F530753E9A84}"/>
                </a:ext>
              </a:extLst>
            </p:cNvPr>
            <p:cNvCxnSpPr>
              <a:cxnSpLocks noChangeShapeType="1"/>
            </p:cNvCxnSpPr>
            <p:nvPr/>
          </p:nvCxnSpPr>
          <p:spPr bwMode="auto">
            <a:xfrm rot="16200000" flipH="1">
              <a:off x="-2864575" y="7921717"/>
              <a:ext cx="1304370" cy="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cxnSp>
          <p:nvCxnSpPr>
            <p:cNvPr id="27783" name="Straight Connector 170">
              <a:extLst>
                <a:ext uri="{FF2B5EF4-FFF2-40B4-BE49-F238E27FC236}">
                  <a16:creationId xmlns:a16="http://schemas.microsoft.com/office/drawing/2014/main" id="{9F3430F3-E582-38ED-E9C0-F705440AFE52}"/>
                </a:ext>
              </a:extLst>
            </p:cNvPr>
            <p:cNvCxnSpPr>
              <a:cxnSpLocks noChangeShapeType="1"/>
            </p:cNvCxnSpPr>
            <p:nvPr/>
          </p:nvCxnSpPr>
          <p:spPr bwMode="auto">
            <a:xfrm>
              <a:off x="-2219115" y="8506665"/>
              <a:ext cx="786652" cy="67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cxnSp>
        <p:cxnSp>
          <p:nvCxnSpPr>
            <p:cNvPr id="27784" name="Straight Connector 174">
              <a:extLst>
                <a:ext uri="{FF2B5EF4-FFF2-40B4-BE49-F238E27FC236}">
                  <a16:creationId xmlns:a16="http://schemas.microsoft.com/office/drawing/2014/main" id="{A6D5FD58-A644-1858-BBCC-393B44F66842}"/>
                </a:ext>
              </a:extLst>
            </p:cNvPr>
            <p:cNvCxnSpPr>
              <a:cxnSpLocks noChangeShapeType="1"/>
            </p:cNvCxnSpPr>
            <p:nvPr/>
          </p:nvCxnSpPr>
          <p:spPr bwMode="auto">
            <a:xfrm>
              <a:off x="-2181015" y="8356505"/>
              <a:ext cx="786652" cy="67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cxnSp>
        <p:cxnSp>
          <p:nvCxnSpPr>
            <p:cNvPr id="27785" name="Straight Connector 175">
              <a:extLst>
                <a:ext uri="{FF2B5EF4-FFF2-40B4-BE49-F238E27FC236}">
                  <a16:creationId xmlns:a16="http://schemas.microsoft.com/office/drawing/2014/main" id="{869662AD-8D2F-00AD-AB35-ED208EF2D0A8}"/>
                </a:ext>
              </a:extLst>
            </p:cNvPr>
            <p:cNvCxnSpPr>
              <a:cxnSpLocks noChangeShapeType="1"/>
            </p:cNvCxnSpPr>
            <p:nvPr/>
          </p:nvCxnSpPr>
          <p:spPr bwMode="auto">
            <a:xfrm>
              <a:off x="-2214633" y="8188417"/>
              <a:ext cx="786652" cy="67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cxnSp>
        <p:cxnSp>
          <p:nvCxnSpPr>
            <p:cNvPr id="27786" name="Straight Connector 176">
              <a:extLst>
                <a:ext uri="{FF2B5EF4-FFF2-40B4-BE49-F238E27FC236}">
                  <a16:creationId xmlns:a16="http://schemas.microsoft.com/office/drawing/2014/main" id="{E76887D3-43C9-F2CE-B2A0-637A91172DC7}"/>
                </a:ext>
              </a:extLst>
            </p:cNvPr>
            <p:cNvCxnSpPr>
              <a:cxnSpLocks noChangeShapeType="1"/>
            </p:cNvCxnSpPr>
            <p:nvPr/>
          </p:nvCxnSpPr>
          <p:spPr bwMode="auto">
            <a:xfrm>
              <a:off x="-2187739" y="7993432"/>
              <a:ext cx="786652" cy="67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cxnSp>
        <p:cxnSp>
          <p:nvCxnSpPr>
            <p:cNvPr id="27787" name="Straight Connector 181">
              <a:extLst>
                <a:ext uri="{FF2B5EF4-FFF2-40B4-BE49-F238E27FC236}">
                  <a16:creationId xmlns:a16="http://schemas.microsoft.com/office/drawing/2014/main" id="{0D4CC6B5-F40E-3971-551B-BC4D09892371}"/>
                </a:ext>
              </a:extLst>
            </p:cNvPr>
            <p:cNvCxnSpPr>
              <a:cxnSpLocks noChangeShapeType="1"/>
            </p:cNvCxnSpPr>
            <p:nvPr/>
          </p:nvCxnSpPr>
          <p:spPr bwMode="auto">
            <a:xfrm rot="5400000" flipH="1" flipV="1">
              <a:off x="-3224280" y="7716654"/>
              <a:ext cx="1674154"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cxnSp>
      </p:grpSp>
      <p:sp>
        <p:nvSpPr>
          <p:cNvPr id="1155133" name="Rectangle 61">
            <a:extLst>
              <a:ext uri="{FF2B5EF4-FFF2-40B4-BE49-F238E27FC236}">
                <a16:creationId xmlns:a16="http://schemas.microsoft.com/office/drawing/2014/main" id="{5B2078DA-547D-28C6-F39F-EEB353DF1263}"/>
              </a:ext>
            </a:extLst>
          </p:cNvPr>
          <p:cNvSpPr>
            <a:spLocks noChangeArrowheads="1"/>
          </p:cNvSpPr>
          <p:nvPr/>
        </p:nvSpPr>
        <p:spPr bwMode="auto">
          <a:xfrm>
            <a:off x="6376988" y="1460500"/>
            <a:ext cx="1163637" cy="1793875"/>
          </a:xfrm>
          <a:prstGeom prst="rect">
            <a:avLst/>
          </a:prstGeom>
          <a:noFill/>
          <a:ln w="76200">
            <a:solidFill>
              <a:srgbClr val="FFFF00"/>
            </a:solidFill>
            <a:miter lim="800000"/>
            <a:headEnd/>
            <a:tailEnd/>
          </a:ln>
          <a:effectLst>
            <a:outerShdw blurRad="63500" dist="63500" dir="3187806"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1155139" name="Line 67">
            <a:extLst>
              <a:ext uri="{FF2B5EF4-FFF2-40B4-BE49-F238E27FC236}">
                <a16:creationId xmlns:a16="http://schemas.microsoft.com/office/drawing/2014/main" id="{4B446267-D255-A085-F98F-8BD8CC1B9DBE}"/>
              </a:ext>
            </a:extLst>
          </p:cNvPr>
          <p:cNvSpPr>
            <a:spLocks noChangeShapeType="1"/>
          </p:cNvSpPr>
          <p:nvPr/>
        </p:nvSpPr>
        <p:spPr bwMode="auto">
          <a:xfrm flipV="1">
            <a:off x="201613" y="3122613"/>
            <a:ext cx="6176962" cy="4422775"/>
          </a:xfrm>
          <a:prstGeom prst="line">
            <a:avLst/>
          </a:prstGeom>
          <a:noFill/>
          <a:ln w="76200">
            <a:solidFill>
              <a:schemeClr val="accent2"/>
            </a:solidFill>
            <a:prstDash val="sysDot"/>
            <a:round/>
            <a:headEnd/>
            <a:tailEnd/>
          </a:ln>
          <a:effectLst>
            <a:outerShdw blurRad="63500" dist="38099" dir="2700000" algn="ctr" rotWithShape="0">
              <a:schemeClr val="tx1">
                <a:alpha val="74997"/>
              </a:schemeClr>
            </a:outerShdw>
          </a:effectLst>
        </p:spPr>
        <p:txBody>
          <a:bodyPr wrap="none" anchor="ctr"/>
          <a:lstStyle/>
          <a:p>
            <a:pPr algn="r">
              <a:defRPr/>
            </a:pPr>
            <a:endParaRPr lang="en-US">
              <a:latin typeface="Comic Sans MS" charset="0"/>
              <a:ea typeface="ＭＳ Ｐゴシック" charset="-128"/>
              <a:cs typeface="ＭＳ Ｐゴシック" charset="-128"/>
            </a:endParaRPr>
          </a:p>
        </p:txBody>
      </p:sp>
      <p:sp>
        <p:nvSpPr>
          <p:cNvPr id="1155137" name="Line 65">
            <a:extLst>
              <a:ext uri="{FF2B5EF4-FFF2-40B4-BE49-F238E27FC236}">
                <a16:creationId xmlns:a16="http://schemas.microsoft.com/office/drawing/2014/main" id="{FA0316A2-96A6-D7DB-3A3F-5B708BE1F700}"/>
              </a:ext>
            </a:extLst>
          </p:cNvPr>
          <p:cNvSpPr>
            <a:spLocks noChangeShapeType="1"/>
          </p:cNvSpPr>
          <p:nvPr/>
        </p:nvSpPr>
        <p:spPr bwMode="auto">
          <a:xfrm flipV="1">
            <a:off x="4579938" y="3117850"/>
            <a:ext cx="2941637" cy="4394200"/>
          </a:xfrm>
          <a:prstGeom prst="line">
            <a:avLst/>
          </a:prstGeom>
          <a:noFill/>
          <a:ln w="76200">
            <a:solidFill>
              <a:schemeClr val="accent2"/>
            </a:solidFill>
            <a:prstDash val="sysDot"/>
            <a:round/>
            <a:headEnd/>
            <a:tailEnd/>
          </a:ln>
          <a:effectLst>
            <a:outerShdw blurRad="63500" dist="38099" dir="2700000" algn="ctr" rotWithShape="0">
              <a:schemeClr val="tx1">
                <a:alpha val="74997"/>
              </a:schemeClr>
            </a:outerShdw>
          </a:effectLst>
        </p:spPr>
        <p:txBody>
          <a:bodyPr wrap="none" anchor="ctr"/>
          <a:lstStyle/>
          <a:p>
            <a:pPr algn="r">
              <a:defRPr/>
            </a:pPr>
            <a:endParaRPr lang="en-US">
              <a:latin typeface="Comic Sans MS" charset="0"/>
              <a:ea typeface="ＭＳ Ｐゴシック" charset="-128"/>
              <a:cs typeface="ＭＳ Ｐゴシック" charset="-128"/>
            </a:endParaRPr>
          </a:p>
        </p:txBody>
      </p:sp>
      <p:sp>
        <p:nvSpPr>
          <p:cNvPr id="1155138" name="Line 66">
            <a:extLst>
              <a:ext uri="{FF2B5EF4-FFF2-40B4-BE49-F238E27FC236}">
                <a16:creationId xmlns:a16="http://schemas.microsoft.com/office/drawing/2014/main" id="{A78EDB68-58DF-5010-5154-9F55608321D0}"/>
              </a:ext>
            </a:extLst>
          </p:cNvPr>
          <p:cNvSpPr>
            <a:spLocks noChangeShapeType="1"/>
          </p:cNvSpPr>
          <p:nvPr/>
        </p:nvSpPr>
        <p:spPr bwMode="auto">
          <a:xfrm>
            <a:off x="276225" y="360363"/>
            <a:ext cx="6126163" cy="1055687"/>
          </a:xfrm>
          <a:prstGeom prst="line">
            <a:avLst/>
          </a:prstGeom>
          <a:noFill/>
          <a:ln w="76200">
            <a:solidFill>
              <a:schemeClr val="accent2"/>
            </a:solidFill>
            <a:prstDash val="sysDot"/>
            <a:round/>
            <a:headEnd/>
            <a:tailEnd/>
          </a:ln>
          <a:effectLst>
            <a:outerShdw blurRad="63500" dist="38099" dir="2700000" algn="ctr" rotWithShape="0">
              <a:schemeClr val="tx1">
                <a:alpha val="74997"/>
              </a:schemeClr>
            </a:outerShdw>
          </a:effectLst>
        </p:spPr>
        <p:txBody>
          <a:bodyPr wrap="none" anchor="ctr"/>
          <a:lstStyle/>
          <a:p>
            <a:pPr algn="r">
              <a:defRPr/>
            </a:pPr>
            <a:endParaRPr lang="en-US">
              <a:latin typeface="Comic Sans MS" charset="0"/>
              <a:ea typeface="ＭＳ Ｐゴシック" charset="-128"/>
              <a:cs typeface="ＭＳ Ｐゴシック" charset="-128"/>
            </a:endParaRPr>
          </a:p>
        </p:txBody>
      </p:sp>
      <p:sp>
        <p:nvSpPr>
          <p:cNvPr id="1155136" name="Line 64">
            <a:extLst>
              <a:ext uri="{FF2B5EF4-FFF2-40B4-BE49-F238E27FC236}">
                <a16:creationId xmlns:a16="http://schemas.microsoft.com/office/drawing/2014/main" id="{A9A3F048-3F30-4BDA-B669-DA47F38EC821}"/>
              </a:ext>
            </a:extLst>
          </p:cNvPr>
          <p:cNvSpPr>
            <a:spLocks noChangeShapeType="1"/>
          </p:cNvSpPr>
          <p:nvPr/>
        </p:nvSpPr>
        <p:spPr bwMode="auto">
          <a:xfrm>
            <a:off x="4560888" y="330200"/>
            <a:ext cx="2959100" cy="1130300"/>
          </a:xfrm>
          <a:prstGeom prst="line">
            <a:avLst/>
          </a:prstGeom>
          <a:noFill/>
          <a:ln w="76200">
            <a:solidFill>
              <a:schemeClr val="accent2"/>
            </a:solidFill>
            <a:prstDash val="sysDot"/>
            <a:round/>
            <a:headEnd/>
            <a:tailEnd/>
          </a:ln>
          <a:effectLst>
            <a:outerShdw blurRad="63500" dist="38099" dir="2700000" algn="ctr" rotWithShape="0">
              <a:schemeClr val="tx1">
                <a:alpha val="74997"/>
              </a:schemeClr>
            </a:outerShdw>
          </a:effectLst>
        </p:spPr>
        <p:txBody>
          <a:bodyPr wrap="none" anchor="ctr"/>
          <a:lstStyle/>
          <a:p>
            <a:pPr algn="r">
              <a:defRPr/>
            </a:pPr>
            <a:endParaRPr lang="en-US">
              <a:latin typeface="Comic Sans MS" charset="0"/>
              <a:ea typeface="ＭＳ Ｐゴシック" charset="-128"/>
              <a:cs typeface="ＭＳ Ｐゴシック" charset="-128"/>
            </a:endParaRPr>
          </a:p>
        </p:txBody>
      </p:sp>
      <p:sp>
        <p:nvSpPr>
          <p:cNvPr id="27773" name="TextBox 162">
            <a:extLst>
              <a:ext uri="{FF2B5EF4-FFF2-40B4-BE49-F238E27FC236}">
                <a16:creationId xmlns:a16="http://schemas.microsoft.com/office/drawing/2014/main" id="{F2F878FF-9D0F-2562-0E11-13C9911296E9}"/>
              </a:ext>
            </a:extLst>
          </p:cNvPr>
          <p:cNvSpPr txBox="1">
            <a:spLocks noChangeArrowheads="1"/>
          </p:cNvSpPr>
          <p:nvPr/>
        </p:nvSpPr>
        <p:spPr bwMode="auto">
          <a:xfrm>
            <a:off x="8613775" y="5373688"/>
            <a:ext cx="560388"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800"/>
              <a:t>Nathum</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4454"/>
                                        </p:tgtEl>
                                        <p:attrNameLst>
                                          <p:attrName>style.visibility</p:attrName>
                                        </p:attrNameLst>
                                      </p:cBhvr>
                                      <p:to>
                                        <p:strVal val="visible"/>
                                      </p:to>
                                    </p:set>
                                    <p:animEffect transition="in" filter="wipe(up)">
                                      <p:cBhvr>
                                        <p:cTn id="7" dur="1000"/>
                                        <p:tgtEl>
                                          <p:spTgt spid="14454"/>
                                        </p:tgtEl>
                                      </p:cBhvr>
                                    </p:animEffect>
                                  </p:childTnLst>
                                </p:cTn>
                              </p:par>
                            </p:childTnLst>
                          </p:cTn>
                        </p:par>
                        <p:par>
                          <p:cTn id="8" fill="hold" nodeType="afterGroup">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155133"/>
                                        </p:tgtEl>
                                        <p:attrNameLst>
                                          <p:attrName>style.visibility</p:attrName>
                                        </p:attrNameLst>
                                      </p:cBhvr>
                                      <p:to>
                                        <p:strVal val="visible"/>
                                      </p:to>
                                    </p:set>
                                    <p:animEffect transition="in" filter="wipe(up)">
                                      <p:cBhvr>
                                        <p:cTn id="11" dur="1000"/>
                                        <p:tgtEl>
                                          <p:spTgt spid="1155133"/>
                                        </p:tgtEl>
                                      </p:cBhvr>
                                    </p:animEffect>
                                  </p:childTnLst>
                                </p:cTn>
                              </p:par>
                            </p:childTnLst>
                          </p:cTn>
                        </p:par>
                        <p:par>
                          <p:cTn id="12" fill="hold" nodeType="afterGroup">
                            <p:stCondLst>
                              <p:cond delay="2000"/>
                            </p:stCondLst>
                            <p:childTnLst>
                              <p:par>
                                <p:cTn id="13" presetID="10" presetClass="entr" presetSubtype="0" fill="hold"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1000"/>
                                        <p:tgtEl>
                                          <p:spTgt spid="10"/>
                                        </p:tgtEl>
                                      </p:cBhvr>
                                    </p:animEffect>
                                  </p:childTnLst>
                                </p:cTn>
                              </p:par>
                            </p:childTnLst>
                          </p:cTn>
                        </p:par>
                        <p:par>
                          <p:cTn id="16" fill="hold" nodeType="afterGroup">
                            <p:stCondLst>
                              <p:cond delay="3000"/>
                            </p:stCondLst>
                            <p:childTnLst>
                              <p:par>
                                <p:cTn id="17" presetID="2" presetClass="entr" presetSubtype="8" fill="hold" grpId="0" nodeType="afterEffect">
                                  <p:stCondLst>
                                    <p:cond delay="0"/>
                                  </p:stCondLst>
                                  <p:childTnLst>
                                    <p:set>
                                      <p:cBhvr>
                                        <p:cTn id="18" dur="1" fill="hold">
                                          <p:stCondLst>
                                            <p:cond delay="0"/>
                                          </p:stCondLst>
                                        </p:cTn>
                                        <p:tgtEl>
                                          <p:spTgt spid="1155140"/>
                                        </p:tgtEl>
                                        <p:attrNameLst>
                                          <p:attrName>style.visibility</p:attrName>
                                        </p:attrNameLst>
                                      </p:cBhvr>
                                      <p:to>
                                        <p:strVal val="visible"/>
                                      </p:to>
                                    </p:set>
                                    <p:anim calcmode="lin" valueType="num">
                                      <p:cBhvr additive="base">
                                        <p:cTn id="19" dur="500" fill="hold"/>
                                        <p:tgtEl>
                                          <p:spTgt spid="1155140"/>
                                        </p:tgtEl>
                                        <p:attrNameLst>
                                          <p:attrName>ppt_x</p:attrName>
                                        </p:attrNameLst>
                                      </p:cBhvr>
                                      <p:tavLst>
                                        <p:tav tm="0">
                                          <p:val>
                                            <p:strVal val="0-#ppt_w/2"/>
                                          </p:val>
                                        </p:tav>
                                        <p:tav tm="100000">
                                          <p:val>
                                            <p:strVal val="#ppt_x"/>
                                          </p:val>
                                        </p:tav>
                                      </p:tavLst>
                                    </p:anim>
                                    <p:anim calcmode="lin" valueType="num">
                                      <p:cBhvr additive="base">
                                        <p:cTn id="20" dur="500" fill="hold"/>
                                        <p:tgtEl>
                                          <p:spTgt spid="1155140"/>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2" presetClass="entr" presetSubtype="2" fill="hold" nodeType="clickEffect">
                                  <p:stCondLst>
                                    <p:cond delay="0"/>
                                  </p:stCondLst>
                                  <p:childTnLst>
                                    <p:set>
                                      <p:cBhvr>
                                        <p:cTn id="24" dur="1" fill="hold">
                                          <p:stCondLst>
                                            <p:cond delay="0"/>
                                          </p:stCondLst>
                                        </p:cTn>
                                        <p:tgtEl>
                                          <p:spTgt spid="1155136"/>
                                        </p:tgtEl>
                                        <p:attrNameLst>
                                          <p:attrName>style.visibility</p:attrName>
                                        </p:attrNameLst>
                                      </p:cBhvr>
                                      <p:to>
                                        <p:strVal val="visible"/>
                                      </p:to>
                                    </p:set>
                                    <p:animEffect transition="in" filter="wipe(right)">
                                      <p:cBhvr>
                                        <p:cTn id="25" dur="500"/>
                                        <p:tgtEl>
                                          <p:spTgt spid="1155136"/>
                                        </p:tgtEl>
                                      </p:cBhvr>
                                    </p:animEffect>
                                  </p:childTnLst>
                                </p:cTn>
                              </p:par>
                              <p:par>
                                <p:cTn id="26" presetID="22" presetClass="entr" presetSubtype="2" fill="hold" nodeType="withEffect">
                                  <p:stCondLst>
                                    <p:cond delay="0"/>
                                  </p:stCondLst>
                                  <p:childTnLst>
                                    <p:set>
                                      <p:cBhvr>
                                        <p:cTn id="27" dur="1" fill="hold">
                                          <p:stCondLst>
                                            <p:cond delay="0"/>
                                          </p:stCondLst>
                                        </p:cTn>
                                        <p:tgtEl>
                                          <p:spTgt spid="1155138"/>
                                        </p:tgtEl>
                                        <p:attrNameLst>
                                          <p:attrName>style.visibility</p:attrName>
                                        </p:attrNameLst>
                                      </p:cBhvr>
                                      <p:to>
                                        <p:strVal val="visible"/>
                                      </p:to>
                                    </p:set>
                                    <p:animEffect transition="in" filter="wipe(right)">
                                      <p:cBhvr>
                                        <p:cTn id="28" dur="500"/>
                                        <p:tgtEl>
                                          <p:spTgt spid="1155138"/>
                                        </p:tgtEl>
                                      </p:cBhvr>
                                    </p:animEffect>
                                  </p:childTnLst>
                                </p:cTn>
                              </p:par>
                              <p:par>
                                <p:cTn id="29" presetID="22" presetClass="entr" presetSubtype="2" fill="hold" nodeType="withEffect">
                                  <p:stCondLst>
                                    <p:cond delay="0"/>
                                  </p:stCondLst>
                                  <p:childTnLst>
                                    <p:set>
                                      <p:cBhvr>
                                        <p:cTn id="30" dur="1" fill="hold">
                                          <p:stCondLst>
                                            <p:cond delay="0"/>
                                          </p:stCondLst>
                                        </p:cTn>
                                        <p:tgtEl>
                                          <p:spTgt spid="1155139"/>
                                        </p:tgtEl>
                                        <p:attrNameLst>
                                          <p:attrName>style.visibility</p:attrName>
                                        </p:attrNameLst>
                                      </p:cBhvr>
                                      <p:to>
                                        <p:strVal val="visible"/>
                                      </p:to>
                                    </p:set>
                                    <p:animEffect transition="in" filter="wipe(right)">
                                      <p:cBhvr>
                                        <p:cTn id="31" dur="500"/>
                                        <p:tgtEl>
                                          <p:spTgt spid="1155139"/>
                                        </p:tgtEl>
                                      </p:cBhvr>
                                    </p:animEffect>
                                  </p:childTnLst>
                                </p:cTn>
                              </p:par>
                              <p:par>
                                <p:cTn id="32" presetID="22" presetClass="entr" presetSubtype="2" fill="hold" nodeType="withEffect">
                                  <p:stCondLst>
                                    <p:cond delay="0"/>
                                  </p:stCondLst>
                                  <p:childTnLst>
                                    <p:set>
                                      <p:cBhvr>
                                        <p:cTn id="33" dur="1" fill="hold">
                                          <p:stCondLst>
                                            <p:cond delay="0"/>
                                          </p:stCondLst>
                                        </p:cTn>
                                        <p:tgtEl>
                                          <p:spTgt spid="1155137"/>
                                        </p:tgtEl>
                                        <p:attrNameLst>
                                          <p:attrName>style.visibility</p:attrName>
                                        </p:attrNameLst>
                                      </p:cBhvr>
                                      <p:to>
                                        <p:strVal val="visible"/>
                                      </p:to>
                                    </p:set>
                                    <p:animEffect transition="in" filter="wipe(right)">
                                      <p:cBhvr>
                                        <p:cTn id="34" dur="500"/>
                                        <p:tgtEl>
                                          <p:spTgt spid="1155137"/>
                                        </p:tgtEl>
                                      </p:cBhvr>
                                    </p:animEffect>
                                  </p:childTnLst>
                                </p:cTn>
                              </p:par>
                            </p:childTnLst>
                          </p:cTn>
                        </p:par>
                        <p:par>
                          <p:cTn id="35" fill="hold" nodeType="afterGroup">
                            <p:stCondLst>
                              <p:cond delay="500"/>
                            </p:stCondLst>
                            <p:childTnLst>
                              <p:par>
                                <p:cTn id="36" presetID="22" presetClass="entr" presetSubtype="2" fill="hold" grpId="0" nodeType="afterEffect">
                                  <p:stCondLst>
                                    <p:cond delay="0"/>
                                  </p:stCondLst>
                                  <p:childTnLst>
                                    <p:set>
                                      <p:cBhvr>
                                        <p:cTn id="37" dur="1" fill="hold">
                                          <p:stCondLst>
                                            <p:cond delay="0"/>
                                          </p:stCondLst>
                                        </p:cTn>
                                        <p:tgtEl>
                                          <p:spTgt spid="14345"/>
                                        </p:tgtEl>
                                        <p:attrNameLst>
                                          <p:attrName>style.visibility</p:attrName>
                                        </p:attrNameLst>
                                      </p:cBhvr>
                                      <p:to>
                                        <p:strVal val="visible"/>
                                      </p:to>
                                    </p:set>
                                    <p:animEffect transition="in" filter="wipe(right)">
                                      <p:cBhvr>
                                        <p:cTn id="38" dur="1000"/>
                                        <p:tgtEl>
                                          <p:spTgt spid="14345"/>
                                        </p:tgtEl>
                                      </p:cBhvr>
                                    </p:animEffect>
                                  </p:childTnLst>
                                </p:cTn>
                              </p:par>
                              <p:par>
                                <p:cTn id="39" presetID="22" presetClass="entr" presetSubtype="2" fill="hold" nodeType="withEffect">
                                  <p:stCondLst>
                                    <p:cond delay="0"/>
                                  </p:stCondLst>
                                  <p:childTnLst>
                                    <p:set>
                                      <p:cBhvr>
                                        <p:cTn id="40" dur="1" fill="hold">
                                          <p:stCondLst>
                                            <p:cond delay="0"/>
                                          </p:stCondLst>
                                        </p:cTn>
                                        <p:tgtEl>
                                          <p:spTgt spid="14346"/>
                                        </p:tgtEl>
                                        <p:attrNameLst>
                                          <p:attrName>style.visibility</p:attrName>
                                        </p:attrNameLst>
                                      </p:cBhvr>
                                      <p:to>
                                        <p:strVal val="visible"/>
                                      </p:to>
                                    </p:set>
                                    <p:animEffect transition="in" filter="wipe(right)">
                                      <p:cBhvr>
                                        <p:cTn id="41" dur="1000"/>
                                        <p:tgtEl>
                                          <p:spTgt spid="14346"/>
                                        </p:tgtEl>
                                      </p:cBhvr>
                                    </p:animEffect>
                                  </p:childTnLst>
                                </p:cTn>
                              </p:par>
                              <p:par>
                                <p:cTn id="42" presetID="22" presetClass="entr" presetSubtype="2" fill="hold" nodeType="withEffect">
                                  <p:stCondLst>
                                    <p:cond delay="0"/>
                                  </p:stCondLst>
                                  <p:childTnLst>
                                    <p:set>
                                      <p:cBhvr>
                                        <p:cTn id="43" dur="1" fill="hold">
                                          <p:stCondLst>
                                            <p:cond delay="0"/>
                                          </p:stCondLst>
                                        </p:cTn>
                                        <p:tgtEl>
                                          <p:spTgt spid="14347"/>
                                        </p:tgtEl>
                                        <p:attrNameLst>
                                          <p:attrName>style.visibility</p:attrName>
                                        </p:attrNameLst>
                                      </p:cBhvr>
                                      <p:to>
                                        <p:strVal val="visible"/>
                                      </p:to>
                                    </p:set>
                                    <p:animEffect transition="in" filter="wipe(right)">
                                      <p:cBhvr>
                                        <p:cTn id="44" dur="1000"/>
                                        <p:tgtEl>
                                          <p:spTgt spid="14347"/>
                                        </p:tgtEl>
                                      </p:cBhvr>
                                    </p:animEffect>
                                  </p:childTnLst>
                                </p:cTn>
                              </p:par>
                              <p:par>
                                <p:cTn id="45" presetID="22" presetClass="entr" presetSubtype="2" fill="hold" grpId="0" nodeType="withEffect">
                                  <p:stCondLst>
                                    <p:cond delay="0"/>
                                  </p:stCondLst>
                                  <p:childTnLst>
                                    <p:set>
                                      <p:cBhvr>
                                        <p:cTn id="46" dur="1" fill="hold">
                                          <p:stCondLst>
                                            <p:cond delay="0"/>
                                          </p:stCondLst>
                                        </p:cTn>
                                        <p:tgtEl>
                                          <p:spTgt spid="14348"/>
                                        </p:tgtEl>
                                        <p:attrNameLst>
                                          <p:attrName>style.visibility</p:attrName>
                                        </p:attrNameLst>
                                      </p:cBhvr>
                                      <p:to>
                                        <p:strVal val="visible"/>
                                      </p:to>
                                    </p:set>
                                    <p:animEffect transition="in" filter="wipe(right)">
                                      <p:cBhvr>
                                        <p:cTn id="47" dur="1000"/>
                                        <p:tgtEl>
                                          <p:spTgt spid="14348"/>
                                        </p:tgtEl>
                                      </p:cBhvr>
                                    </p:animEffect>
                                  </p:childTnLst>
                                </p:cTn>
                              </p:par>
                              <p:par>
                                <p:cTn id="48" presetID="22" presetClass="entr" presetSubtype="2" fill="hold" grpId="0" nodeType="withEffect">
                                  <p:stCondLst>
                                    <p:cond delay="0"/>
                                  </p:stCondLst>
                                  <p:childTnLst>
                                    <p:set>
                                      <p:cBhvr>
                                        <p:cTn id="49" dur="1" fill="hold">
                                          <p:stCondLst>
                                            <p:cond delay="0"/>
                                          </p:stCondLst>
                                        </p:cTn>
                                        <p:tgtEl>
                                          <p:spTgt spid="14349"/>
                                        </p:tgtEl>
                                        <p:attrNameLst>
                                          <p:attrName>style.visibility</p:attrName>
                                        </p:attrNameLst>
                                      </p:cBhvr>
                                      <p:to>
                                        <p:strVal val="visible"/>
                                      </p:to>
                                    </p:set>
                                    <p:animEffect transition="in" filter="wipe(right)">
                                      <p:cBhvr>
                                        <p:cTn id="50" dur="1000"/>
                                        <p:tgtEl>
                                          <p:spTgt spid="14349"/>
                                        </p:tgtEl>
                                      </p:cBhvr>
                                    </p:animEffect>
                                  </p:childTnLst>
                                </p:cTn>
                              </p:par>
                              <p:par>
                                <p:cTn id="51" presetID="22" presetClass="entr" presetSubtype="2" fill="hold" grpId="0" nodeType="withEffect">
                                  <p:stCondLst>
                                    <p:cond delay="0"/>
                                  </p:stCondLst>
                                  <p:childTnLst>
                                    <p:set>
                                      <p:cBhvr>
                                        <p:cTn id="52" dur="1" fill="hold">
                                          <p:stCondLst>
                                            <p:cond delay="0"/>
                                          </p:stCondLst>
                                        </p:cTn>
                                        <p:tgtEl>
                                          <p:spTgt spid="14350"/>
                                        </p:tgtEl>
                                        <p:attrNameLst>
                                          <p:attrName>style.visibility</p:attrName>
                                        </p:attrNameLst>
                                      </p:cBhvr>
                                      <p:to>
                                        <p:strVal val="visible"/>
                                      </p:to>
                                    </p:set>
                                    <p:animEffect transition="in" filter="wipe(right)">
                                      <p:cBhvr>
                                        <p:cTn id="53" dur="1000"/>
                                        <p:tgtEl>
                                          <p:spTgt spid="14350"/>
                                        </p:tgtEl>
                                      </p:cBhvr>
                                    </p:animEffect>
                                  </p:childTnLst>
                                </p:cTn>
                              </p:par>
                              <p:par>
                                <p:cTn id="54" presetID="22" presetClass="entr" presetSubtype="2" fill="hold" grpId="0" nodeType="withEffect">
                                  <p:stCondLst>
                                    <p:cond delay="0"/>
                                  </p:stCondLst>
                                  <p:childTnLst>
                                    <p:set>
                                      <p:cBhvr>
                                        <p:cTn id="55" dur="1" fill="hold">
                                          <p:stCondLst>
                                            <p:cond delay="0"/>
                                          </p:stCondLst>
                                        </p:cTn>
                                        <p:tgtEl>
                                          <p:spTgt spid="14351"/>
                                        </p:tgtEl>
                                        <p:attrNameLst>
                                          <p:attrName>style.visibility</p:attrName>
                                        </p:attrNameLst>
                                      </p:cBhvr>
                                      <p:to>
                                        <p:strVal val="visible"/>
                                      </p:to>
                                    </p:set>
                                    <p:animEffect transition="in" filter="wipe(right)">
                                      <p:cBhvr>
                                        <p:cTn id="56" dur="1000"/>
                                        <p:tgtEl>
                                          <p:spTgt spid="14351"/>
                                        </p:tgtEl>
                                      </p:cBhvr>
                                    </p:animEffect>
                                  </p:childTnLst>
                                </p:cTn>
                              </p:par>
                              <p:par>
                                <p:cTn id="57" presetID="22" presetClass="entr" presetSubtype="2" fill="hold" grpId="0" nodeType="withEffect">
                                  <p:stCondLst>
                                    <p:cond delay="0"/>
                                  </p:stCondLst>
                                  <p:childTnLst>
                                    <p:set>
                                      <p:cBhvr>
                                        <p:cTn id="58" dur="1" fill="hold">
                                          <p:stCondLst>
                                            <p:cond delay="0"/>
                                          </p:stCondLst>
                                        </p:cTn>
                                        <p:tgtEl>
                                          <p:spTgt spid="14352"/>
                                        </p:tgtEl>
                                        <p:attrNameLst>
                                          <p:attrName>style.visibility</p:attrName>
                                        </p:attrNameLst>
                                      </p:cBhvr>
                                      <p:to>
                                        <p:strVal val="visible"/>
                                      </p:to>
                                    </p:set>
                                    <p:animEffect transition="in" filter="wipe(right)">
                                      <p:cBhvr>
                                        <p:cTn id="59" dur="1000"/>
                                        <p:tgtEl>
                                          <p:spTgt spid="14352"/>
                                        </p:tgtEl>
                                      </p:cBhvr>
                                    </p:animEffect>
                                  </p:childTnLst>
                                </p:cTn>
                              </p:par>
                              <p:par>
                                <p:cTn id="60" presetID="22" presetClass="entr" presetSubtype="2" fill="hold" grpId="0" nodeType="withEffect">
                                  <p:stCondLst>
                                    <p:cond delay="0"/>
                                  </p:stCondLst>
                                  <p:childTnLst>
                                    <p:set>
                                      <p:cBhvr>
                                        <p:cTn id="61" dur="1" fill="hold">
                                          <p:stCondLst>
                                            <p:cond delay="0"/>
                                          </p:stCondLst>
                                        </p:cTn>
                                        <p:tgtEl>
                                          <p:spTgt spid="14353"/>
                                        </p:tgtEl>
                                        <p:attrNameLst>
                                          <p:attrName>style.visibility</p:attrName>
                                        </p:attrNameLst>
                                      </p:cBhvr>
                                      <p:to>
                                        <p:strVal val="visible"/>
                                      </p:to>
                                    </p:set>
                                    <p:animEffect transition="in" filter="wipe(right)">
                                      <p:cBhvr>
                                        <p:cTn id="62" dur="1000"/>
                                        <p:tgtEl>
                                          <p:spTgt spid="14353"/>
                                        </p:tgtEl>
                                      </p:cBhvr>
                                    </p:animEffect>
                                  </p:childTnLst>
                                </p:cTn>
                              </p:par>
                              <p:par>
                                <p:cTn id="63" presetID="22" presetClass="entr" presetSubtype="2" fill="hold" grpId="0" nodeType="withEffect">
                                  <p:stCondLst>
                                    <p:cond delay="0"/>
                                  </p:stCondLst>
                                  <p:childTnLst>
                                    <p:set>
                                      <p:cBhvr>
                                        <p:cTn id="64" dur="1" fill="hold">
                                          <p:stCondLst>
                                            <p:cond delay="0"/>
                                          </p:stCondLst>
                                        </p:cTn>
                                        <p:tgtEl>
                                          <p:spTgt spid="14354"/>
                                        </p:tgtEl>
                                        <p:attrNameLst>
                                          <p:attrName>style.visibility</p:attrName>
                                        </p:attrNameLst>
                                      </p:cBhvr>
                                      <p:to>
                                        <p:strVal val="visible"/>
                                      </p:to>
                                    </p:set>
                                    <p:animEffect transition="in" filter="wipe(right)">
                                      <p:cBhvr>
                                        <p:cTn id="65" dur="1000"/>
                                        <p:tgtEl>
                                          <p:spTgt spid="14354"/>
                                        </p:tgtEl>
                                      </p:cBhvr>
                                    </p:animEffect>
                                  </p:childTnLst>
                                </p:cTn>
                              </p:par>
                              <p:par>
                                <p:cTn id="66" presetID="22" presetClass="entr" presetSubtype="2" fill="hold" nodeType="withEffect">
                                  <p:stCondLst>
                                    <p:cond delay="0"/>
                                  </p:stCondLst>
                                  <p:childTnLst>
                                    <p:set>
                                      <p:cBhvr>
                                        <p:cTn id="67" dur="1" fill="hold">
                                          <p:stCondLst>
                                            <p:cond delay="0"/>
                                          </p:stCondLst>
                                        </p:cTn>
                                        <p:tgtEl>
                                          <p:spTgt spid="14355"/>
                                        </p:tgtEl>
                                        <p:attrNameLst>
                                          <p:attrName>style.visibility</p:attrName>
                                        </p:attrNameLst>
                                      </p:cBhvr>
                                      <p:to>
                                        <p:strVal val="visible"/>
                                      </p:to>
                                    </p:set>
                                    <p:animEffect transition="in" filter="wipe(right)">
                                      <p:cBhvr>
                                        <p:cTn id="68" dur="1000"/>
                                        <p:tgtEl>
                                          <p:spTgt spid="14355"/>
                                        </p:tgtEl>
                                      </p:cBhvr>
                                    </p:animEffect>
                                  </p:childTnLst>
                                </p:cTn>
                              </p:par>
                              <p:par>
                                <p:cTn id="69" presetID="22" presetClass="entr" presetSubtype="2" fill="hold" grpId="0" nodeType="withEffect">
                                  <p:stCondLst>
                                    <p:cond delay="0"/>
                                  </p:stCondLst>
                                  <p:childTnLst>
                                    <p:set>
                                      <p:cBhvr>
                                        <p:cTn id="70" dur="1" fill="hold">
                                          <p:stCondLst>
                                            <p:cond delay="0"/>
                                          </p:stCondLst>
                                        </p:cTn>
                                        <p:tgtEl>
                                          <p:spTgt spid="14356"/>
                                        </p:tgtEl>
                                        <p:attrNameLst>
                                          <p:attrName>style.visibility</p:attrName>
                                        </p:attrNameLst>
                                      </p:cBhvr>
                                      <p:to>
                                        <p:strVal val="visible"/>
                                      </p:to>
                                    </p:set>
                                    <p:animEffect transition="in" filter="wipe(right)">
                                      <p:cBhvr>
                                        <p:cTn id="71" dur="1000"/>
                                        <p:tgtEl>
                                          <p:spTgt spid="14356"/>
                                        </p:tgtEl>
                                      </p:cBhvr>
                                    </p:animEffect>
                                  </p:childTnLst>
                                </p:cTn>
                              </p:par>
                              <p:par>
                                <p:cTn id="72" presetID="22" presetClass="entr" presetSubtype="2" fill="hold" nodeType="withEffect">
                                  <p:stCondLst>
                                    <p:cond delay="0"/>
                                  </p:stCondLst>
                                  <p:childTnLst>
                                    <p:set>
                                      <p:cBhvr>
                                        <p:cTn id="73" dur="1" fill="hold">
                                          <p:stCondLst>
                                            <p:cond delay="0"/>
                                          </p:stCondLst>
                                        </p:cTn>
                                        <p:tgtEl>
                                          <p:spTgt spid="14357"/>
                                        </p:tgtEl>
                                        <p:attrNameLst>
                                          <p:attrName>style.visibility</p:attrName>
                                        </p:attrNameLst>
                                      </p:cBhvr>
                                      <p:to>
                                        <p:strVal val="visible"/>
                                      </p:to>
                                    </p:set>
                                    <p:animEffect transition="in" filter="wipe(right)">
                                      <p:cBhvr>
                                        <p:cTn id="74" dur="1000"/>
                                        <p:tgtEl>
                                          <p:spTgt spid="14357"/>
                                        </p:tgtEl>
                                      </p:cBhvr>
                                    </p:animEffect>
                                  </p:childTnLst>
                                </p:cTn>
                              </p:par>
                              <p:par>
                                <p:cTn id="75" presetID="22" presetClass="entr" presetSubtype="2" fill="hold" nodeType="withEffect">
                                  <p:stCondLst>
                                    <p:cond delay="0"/>
                                  </p:stCondLst>
                                  <p:childTnLst>
                                    <p:set>
                                      <p:cBhvr>
                                        <p:cTn id="76" dur="1" fill="hold">
                                          <p:stCondLst>
                                            <p:cond delay="0"/>
                                          </p:stCondLst>
                                        </p:cTn>
                                        <p:tgtEl>
                                          <p:spTgt spid="14358"/>
                                        </p:tgtEl>
                                        <p:attrNameLst>
                                          <p:attrName>style.visibility</p:attrName>
                                        </p:attrNameLst>
                                      </p:cBhvr>
                                      <p:to>
                                        <p:strVal val="visible"/>
                                      </p:to>
                                    </p:set>
                                    <p:animEffect transition="in" filter="wipe(right)">
                                      <p:cBhvr>
                                        <p:cTn id="77" dur="1000"/>
                                        <p:tgtEl>
                                          <p:spTgt spid="14358"/>
                                        </p:tgtEl>
                                      </p:cBhvr>
                                    </p:animEffect>
                                  </p:childTnLst>
                                </p:cTn>
                              </p:par>
                              <p:par>
                                <p:cTn id="78" presetID="22" presetClass="entr" presetSubtype="2" fill="hold" nodeType="withEffect">
                                  <p:stCondLst>
                                    <p:cond delay="0"/>
                                  </p:stCondLst>
                                  <p:childTnLst>
                                    <p:set>
                                      <p:cBhvr>
                                        <p:cTn id="79" dur="1" fill="hold">
                                          <p:stCondLst>
                                            <p:cond delay="0"/>
                                          </p:stCondLst>
                                        </p:cTn>
                                        <p:tgtEl>
                                          <p:spTgt spid="14359"/>
                                        </p:tgtEl>
                                        <p:attrNameLst>
                                          <p:attrName>style.visibility</p:attrName>
                                        </p:attrNameLst>
                                      </p:cBhvr>
                                      <p:to>
                                        <p:strVal val="visible"/>
                                      </p:to>
                                    </p:set>
                                    <p:animEffect transition="in" filter="wipe(right)">
                                      <p:cBhvr>
                                        <p:cTn id="80" dur="1000"/>
                                        <p:tgtEl>
                                          <p:spTgt spid="14359"/>
                                        </p:tgtEl>
                                      </p:cBhvr>
                                    </p:animEffect>
                                  </p:childTnLst>
                                </p:cTn>
                              </p:par>
                              <p:par>
                                <p:cTn id="81" presetID="22" presetClass="entr" presetSubtype="2" fill="hold" nodeType="withEffect">
                                  <p:stCondLst>
                                    <p:cond delay="0"/>
                                  </p:stCondLst>
                                  <p:childTnLst>
                                    <p:set>
                                      <p:cBhvr>
                                        <p:cTn id="82" dur="1" fill="hold">
                                          <p:stCondLst>
                                            <p:cond delay="0"/>
                                          </p:stCondLst>
                                        </p:cTn>
                                        <p:tgtEl>
                                          <p:spTgt spid="14360"/>
                                        </p:tgtEl>
                                        <p:attrNameLst>
                                          <p:attrName>style.visibility</p:attrName>
                                        </p:attrNameLst>
                                      </p:cBhvr>
                                      <p:to>
                                        <p:strVal val="visible"/>
                                      </p:to>
                                    </p:set>
                                    <p:animEffect transition="in" filter="wipe(right)">
                                      <p:cBhvr>
                                        <p:cTn id="83" dur="1000"/>
                                        <p:tgtEl>
                                          <p:spTgt spid="14360"/>
                                        </p:tgtEl>
                                      </p:cBhvr>
                                    </p:animEffect>
                                  </p:childTnLst>
                                </p:cTn>
                              </p:par>
                              <p:par>
                                <p:cTn id="84" presetID="22" presetClass="entr" presetSubtype="2" fill="hold" nodeType="withEffect">
                                  <p:stCondLst>
                                    <p:cond delay="0"/>
                                  </p:stCondLst>
                                  <p:childTnLst>
                                    <p:set>
                                      <p:cBhvr>
                                        <p:cTn id="85" dur="1" fill="hold">
                                          <p:stCondLst>
                                            <p:cond delay="0"/>
                                          </p:stCondLst>
                                        </p:cTn>
                                        <p:tgtEl>
                                          <p:spTgt spid="14361"/>
                                        </p:tgtEl>
                                        <p:attrNameLst>
                                          <p:attrName>style.visibility</p:attrName>
                                        </p:attrNameLst>
                                      </p:cBhvr>
                                      <p:to>
                                        <p:strVal val="visible"/>
                                      </p:to>
                                    </p:set>
                                    <p:animEffect transition="in" filter="wipe(right)">
                                      <p:cBhvr>
                                        <p:cTn id="86" dur="1000"/>
                                        <p:tgtEl>
                                          <p:spTgt spid="14361"/>
                                        </p:tgtEl>
                                      </p:cBhvr>
                                    </p:animEffect>
                                  </p:childTnLst>
                                </p:cTn>
                              </p:par>
                              <p:par>
                                <p:cTn id="87" presetID="22" presetClass="entr" presetSubtype="2" fill="hold" grpId="0" nodeType="withEffect">
                                  <p:stCondLst>
                                    <p:cond delay="0"/>
                                  </p:stCondLst>
                                  <p:childTnLst>
                                    <p:set>
                                      <p:cBhvr>
                                        <p:cTn id="88" dur="1" fill="hold">
                                          <p:stCondLst>
                                            <p:cond delay="0"/>
                                          </p:stCondLst>
                                        </p:cTn>
                                        <p:tgtEl>
                                          <p:spTgt spid="14432"/>
                                        </p:tgtEl>
                                        <p:attrNameLst>
                                          <p:attrName>style.visibility</p:attrName>
                                        </p:attrNameLst>
                                      </p:cBhvr>
                                      <p:to>
                                        <p:strVal val="visible"/>
                                      </p:to>
                                    </p:set>
                                    <p:animEffect transition="in" filter="wipe(right)">
                                      <p:cBhvr>
                                        <p:cTn id="89" dur="1000"/>
                                        <p:tgtEl>
                                          <p:spTgt spid="144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5140" grpId="0" animBg="1"/>
      <p:bldP spid="14345" grpId="0" animBg="1"/>
      <p:bldP spid="14348" grpId="0" animBg="1"/>
      <p:bldP spid="14349" grpId="0" animBg="1"/>
      <p:bldP spid="14350" grpId="0" animBg="1"/>
      <p:bldP spid="14351" grpId="0"/>
      <p:bldP spid="14352" grpId="0" animBg="1"/>
      <p:bldP spid="14353" grpId="0" animBg="1"/>
      <p:bldP spid="14354" grpId="0" animBg="1"/>
      <p:bldP spid="14356" grpId="0" animBg="1"/>
      <p:bldP spid="14432" grpId="0"/>
      <p:bldP spid="14454" grpId="0" animBg="1"/>
      <p:bldP spid="1155133"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2">
            <a:extLst>
              <a:ext uri="{FF2B5EF4-FFF2-40B4-BE49-F238E27FC236}">
                <a16:creationId xmlns:a16="http://schemas.microsoft.com/office/drawing/2014/main" id="{DD34098A-E4E4-2A9F-D8AF-ABAE4C8E0163}"/>
              </a:ext>
            </a:extLst>
          </p:cNvPr>
          <p:cNvSpPr>
            <a:spLocks noChangeArrowheads="1"/>
          </p:cNvSpPr>
          <p:nvPr/>
        </p:nvSpPr>
        <p:spPr bwMode="auto">
          <a:xfrm>
            <a:off x="169863" y="7427913"/>
            <a:ext cx="1454150"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endParaRPr lang="en-US" altLang="en-US" sz="1000">
              <a:latin typeface="Helvetica" pitchFamily="2" charset="0"/>
            </a:endParaRPr>
          </a:p>
        </p:txBody>
      </p:sp>
      <p:sp>
        <p:nvSpPr>
          <p:cNvPr id="29699" name="Rectangle 3">
            <a:extLst>
              <a:ext uri="{FF2B5EF4-FFF2-40B4-BE49-F238E27FC236}">
                <a16:creationId xmlns:a16="http://schemas.microsoft.com/office/drawing/2014/main" id="{CA4956BF-A29B-95AF-C4E9-B01A931D784B}"/>
              </a:ext>
            </a:extLst>
          </p:cNvPr>
          <p:cNvSpPr>
            <a:spLocks noChangeArrowheads="1"/>
          </p:cNvSpPr>
          <p:nvPr/>
        </p:nvSpPr>
        <p:spPr bwMode="auto">
          <a:xfrm>
            <a:off x="685800" y="455613"/>
            <a:ext cx="3922713" cy="6815137"/>
          </a:xfrm>
          <a:prstGeom prst="rect">
            <a:avLst/>
          </a:prstGeom>
          <a:noFill/>
          <a:ln w="11747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29700" name="Line 4">
            <a:extLst>
              <a:ext uri="{FF2B5EF4-FFF2-40B4-BE49-F238E27FC236}">
                <a16:creationId xmlns:a16="http://schemas.microsoft.com/office/drawing/2014/main" id="{B398374A-DD3B-B51A-C876-A61BB5EFE969}"/>
              </a:ext>
            </a:extLst>
          </p:cNvPr>
          <p:cNvSpPr>
            <a:spLocks noChangeShapeType="1"/>
          </p:cNvSpPr>
          <p:nvPr/>
        </p:nvSpPr>
        <p:spPr bwMode="auto">
          <a:xfrm flipV="1">
            <a:off x="1304925" y="515938"/>
            <a:ext cx="1588" cy="6715125"/>
          </a:xfrm>
          <a:prstGeom prst="line">
            <a:avLst/>
          </a:prstGeom>
          <a:noFill/>
          <a:ln w="1174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01" name="Line 5">
            <a:extLst>
              <a:ext uri="{FF2B5EF4-FFF2-40B4-BE49-F238E27FC236}">
                <a16:creationId xmlns:a16="http://schemas.microsoft.com/office/drawing/2014/main" id="{67D05210-31BE-E450-9A65-79094DDCE4F8}"/>
              </a:ext>
            </a:extLst>
          </p:cNvPr>
          <p:cNvSpPr>
            <a:spLocks noChangeShapeType="1"/>
          </p:cNvSpPr>
          <p:nvPr/>
        </p:nvSpPr>
        <p:spPr bwMode="auto">
          <a:xfrm>
            <a:off x="1600200" y="1330325"/>
            <a:ext cx="2625725" cy="1588"/>
          </a:xfrm>
          <a:prstGeom prst="line">
            <a:avLst/>
          </a:prstGeom>
          <a:noFill/>
          <a:ln w="301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02" name="Rectangle 11">
            <a:extLst>
              <a:ext uri="{FF2B5EF4-FFF2-40B4-BE49-F238E27FC236}">
                <a16:creationId xmlns:a16="http://schemas.microsoft.com/office/drawing/2014/main" id="{903ACF12-0D29-3F71-3D58-F4607B7478A5}"/>
              </a:ext>
            </a:extLst>
          </p:cNvPr>
          <p:cNvSpPr>
            <a:spLocks noChangeArrowheads="1"/>
          </p:cNvSpPr>
          <p:nvPr/>
        </p:nvSpPr>
        <p:spPr bwMode="auto">
          <a:xfrm>
            <a:off x="2860675" y="1481138"/>
            <a:ext cx="311150" cy="2571750"/>
          </a:xfrm>
          <a:prstGeom prst="rect">
            <a:avLst/>
          </a:prstGeom>
          <a:blipFill dpi="0" rotWithShape="0">
            <a:blip/>
            <a:srcRect/>
            <a:tile tx="0" ty="0" sx="100000" sy="100000" flip="none" algn="tl"/>
          </a:bli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29703" name="Rectangle 12">
            <a:extLst>
              <a:ext uri="{FF2B5EF4-FFF2-40B4-BE49-F238E27FC236}">
                <a16:creationId xmlns:a16="http://schemas.microsoft.com/office/drawing/2014/main" id="{B231A762-26E3-5BF3-B975-ED49E61B0912}"/>
              </a:ext>
            </a:extLst>
          </p:cNvPr>
          <p:cNvSpPr>
            <a:spLocks noChangeArrowheads="1"/>
          </p:cNvSpPr>
          <p:nvPr/>
        </p:nvSpPr>
        <p:spPr bwMode="auto">
          <a:xfrm>
            <a:off x="2838450" y="1450975"/>
            <a:ext cx="354013" cy="2622550"/>
          </a:xfrm>
          <a:prstGeom prst="rect">
            <a:avLst/>
          </a:prstGeom>
          <a:noFill/>
          <a:ln w="58738">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29704" name="AutoShape 13">
            <a:extLst>
              <a:ext uri="{FF2B5EF4-FFF2-40B4-BE49-F238E27FC236}">
                <a16:creationId xmlns:a16="http://schemas.microsoft.com/office/drawing/2014/main" id="{8A4181C5-D3B2-F66D-D5BA-92101D54A22B}"/>
              </a:ext>
            </a:extLst>
          </p:cNvPr>
          <p:cNvSpPr>
            <a:spLocks noChangeArrowheads="1"/>
          </p:cNvSpPr>
          <p:nvPr/>
        </p:nvSpPr>
        <p:spPr bwMode="auto">
          <a:xfrm rot="-2724430">
            <a:off x="2705894" y="3733007"/>
            <a:ext cx="590550" cy="601662"/>
          </a:xfrm>
          <a:prstGeom prst="rtTriangle">
            <a:avLst/>
          </a:prstGeom>
          <a:solidFill>
            <a:schemeClr val="tx2"/>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29705" name="Text Box 14">
            <a:extLst>
              <a:ext uri="{FF2B5EF4-FFF2-40B4-BE49-F238E27FC236}">
                <a16:creationId xmlns:a16="http://schemas.microsoft.com/office/drawing/2014/main" id="{B1F40470-EC4D-276C-2BA9-C8E89AA038DB}"/>
              </a:ext>
            </a:extLst>
          </p:cNvPr>
          <p:cNvSpPr txBox="1">
            <a:spLocks noChangeArrowheads="1"/>
          </p:cNvSpPr>
          <p:nvPr/>
        </p:nvSpPr>
        <p:spPr bwMode="auto">
          <a:xfrm rot="-5400000">
            <a:off x="-547688" y="3403601"/>
            <a:ext cx="31289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800" b="1">
                <a:solidFill>
                  <a:srgbClr val="000000"/>
                </a:solidFill>
                <a:latin typeface="Arial Black" panose="020B0604020202020204" pitchFamily="34" charset="0"/>
              </a:rPr>
              <a:t>ĀIN</a:t>
            </a:r>
            <a:r>
              <a:rPr lang="en-US" altLang="en-US" sz="2800" b="1">
                <a:latin typeface="Arial Black" panose="020B0604020202020204" pitchFamily="34" charset="0"/>
              </a:rPr>
              <a:t> (5)</a:t>
            </a:r>
            <a:endParaRPr lang="en-US" altLang="en-US" sz="1400">
              <a:latin typeface="Arial Black" panose="020B0604020202020204" pitchFamily="34" charset="0"/>
            </a:endParaRPr>
          </a:p>
        </p:txBody>
      </p:sp>
      <p:sp>
        <p:nvSpPr>
          <p:cNvPr id="29706" name="Rectangle 40">
            <a:extLst>
              <a:ext uri="{FF2B5EF4-FFF2-40B4-BE49-F238E27FC236}">
                <a16:creationId xmlns:a16="http://schemas.microsoft.com/office/drawing/2014/main" id="{DD9A9024-8CBA-C844-62D4-F8F2F186412C}"/>
              </a:ext>
            </a:extLst>
          </p:cNvPr>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pic>
        <p:nvPicPr>
          <p:cNvPr id="29707" name="Picture 41">
            <a:extLst>
              <a:ext uri="{FF2B5EF4-FFF2-40B4-BE49-F238E27FC236}">
                <a16:creationId xmlns:a16="http://schemas.microsoft.com/office/drawing/2014/main" id="{2233A99C-44C7-4377-2D43-3C3A52EAE71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r="18164" b="10211"/>
          <a:stretch>
            <a:fillRect/>
          </a:stretch>
        </p:blipFill>
        <p:spPr bwMode="auto">
          <a:xfrm>
            <a:off x="4979988" y="444500"/>
            <a:ext cx="4713287" cy="681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708" name="Rectangle 42">
            <a:extLst>
              <a:ext uri="{FF2B5EF4-FFF2-40B4-BE49-F238E27FC236}">
                <a16:creationId xmlns:a16="http://schemas.microsoft.com/office/drawing/2014/main" id="{C6D6BBE4-8B88-1124-9468-1701B8E01EB9}"/>
              </a:ext>
            </a:extLst>
          </p:cNvPr>
          <p:cNvSpPr>
            <a:spLocks noChangeArrowheads="1"/>
          </p:cNvSpPr>
          <p:nvPr/>
        </p:nvSpPr>
        <p:spPr bwMode="auto">
          <a:xfrm>
            <a:off x="5008563" y="384175"/>
            <a:ext cx="4692650" cy="6797675"/>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29709" name="Rectangle 43">
            <a:extLst>
              <a:ext uri="{FF2B5EF4-FFF2-40B4-BE49-F238E27FC236}">
                <a16:creationId xmlns:a16="http://schemas.microsoft.com/office/drawing/2014/main" id="{CA65DF7A-B91A-EC94-B516-328F9C979A35}"/>
              </a:ext>
            </a:extLst>
          </p:cNvPr>
          <p:cNvSpPr>
            <a:spLocks noChangeArrowheads="1"/>
          </p:cNvSpPr>
          <p:nvPr/>
        </p:nvSpPr>
        <p:spPr bwMode="auto">
          <a:xfrm>
            <a:off x="4999038" y="461963"/>
            <a:ext cx="4694237" cy="6808787"/>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41804" name="Text Box 44">
            <a:extLst>
              <a:ext uri="{FF2B5EF4-FFF2-40B4-BE49-F238E27FC236}">
                <a16:creationId xmlns:a16="http://schemas.microsoft.com/office/drawing/2014/main" id="{12804DBB-3B4F-0BF6-A0D5-A58F47DF01B2}"/>
              </a:ext>
            </a:extLst>
          </p:cNvPr>
          <p:cNvSpPr txBox="1">
            <a:spLocks noChangeArrowheads="1"/>
          </p:cNvSpPr>
          <p:nvPr/>
        </p:nvSpPr>
        <p:spPr bwMode="auto">
          <a:xfrm>
            <a:off x="5064125" y="1000125"/>
            <a:ext cx="4562475" cy="5014913"/>
          </a:xfrm>
          <a:prstGeom prst="rect">
            <a:avLst/>
          </a:prstGeom>
          <a:noFill/>
          <a:ln w="12700">
            <a:noFill/>
            <a:miter lim="800000"/>
            <a:headEnd/>
            <a:tailEnd/>
          </a:ln>
          <a:effectLst>
            <a:outerShdw blurRad="63500" dist="38099" dir="2700000"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65000"/>
              </a:lnSpc>
              <a:spcBef>
                <a:spcPct val="50000"/>
              </a:spcBef>
              <a:defRPr/>
            </a:pPr>
            <a:endParaRPr lang="en-US" altLang="en-US" sz="3200" b="1">
              <a:solidFill>
                <a:srgbClr val="FFEA18"/>
              </a:solidFill>
              <a:latin typeface="Helvetica" panose="020B0604020202020204" pitchFamily="34" charset="0"/>
            </a:endParaRPr>
          </a:p>
          <a:p>
            <a:pPr algn="ctr">
              <a:lnSpc>
                <a:spcPct val="65000"/>
              </a:lnSpc>
              <a:spcBef>
                <a:spcPct val="50000"/>
              </a:spcBef>
              <a:defRPr/>
            </a:pPr>
            <a:endParaRPr lang="en-US" altLang="en-US" sz="2000" b="1">
              <a:solidFill>
                <a:srgbClr val="FFEA18"/>
              </a:solidFill>
              <a:latin typeface="Helvetica" panose="020B0604020202020204" pitchFamily="34" charset="0"/>
            </a:endParaRPr>
          </a:p>
          <a:p>
            <a:pPr algn="ctr">
              <a:lnSpc>
                <a:spcPct val="90000"/>
              </a:lnSpc>
              <a:spcBef>
                <a:spcPct val="50000"/>
              </a:spcBef>
              <a:defRPr/>
            </a:pPr>
            <a:r>
              <a:rPr lang="en-US" altLang="en-US" sz="4800" b="1">
                <a:solidFill>
                  <a:srgbClr val="FFEA18"/>
                </a:solidFill>
                <a:latin typeface="Kosher-Normal" charset="0"/>
              </a:rPr>
              <a:t>“</a:t>
            </a:r>
            <a:r>
              <a:rPr lang="en-US" altLang="en-US" sz="4800" b="1">
                <a:solidFill>
                  <a:srgbClr val="FFFF00"/>
                </a:solidFill>
                <a:latin typeface="Helvetica" panose="020B0604020202020204" pitchFamily="34" charset="0"/>
                <a:cs typeface="Helvetica" panose="020B0604020202020204" pitchFamily="34" charset="0"/>
              </a:rPr>
              <a:t>Ā</a:t>
            </a:r>
            <a:r>
              <a:rPr lang="en-US" altLang="en-US" sz="4800" b="1">
                <a:solidFill>
                  <a:srgbClr val="FFFF00"/>
                </a:solidFill>
                <a:latin typeface="Kosher-Normal" charset="0"/>
              </a:rPr>
              <a:t>IN</a:t>
            </a:r>
            <a:r>
              <a:rPr lang="en-US" altLang="en-US" sz="4800" b="1">
                <a:solidFill>
                  <a:srgbClr val="FFEA18"/>
                </a:solidFill>
                <a:latin typeface="Kosher-Normal" charset="0"/>
              </a:rPr>
              <a:t>”</a:t>
            </a:r>
            <a:endParaRPr lang="en-US" altLang="en-US" sz="4800" b="1" u="sng">
              <a:solidFill>
                <a:srgbClr val="FFEA18"/>
              </a:solidFill>
              <a:latin typeface="Kosher-Normal" charset="0"/>
            </a:endParaRPr>
          </a:p>
          <a:p>
            <a:pPr algn="ctr">
              <a:lnSpc>
                <a:spcPct val="130000"/>
              </a:lnSpc>
              <a:spcBef>
                <a:spcPct val="50000"/>
              </a:spcBef>
              <a:defRPr/>
            </a:pPr>
            <a:endParaRPr lang="en-US" altLang="en-US" sz="2800" b="1">
              <a:solidFill>
                <a:srgbClr val="FFEA18"/>
              </a:solidFill>
              <a:latin typeface="Kosher-Normal" charset="0"/>
            </a:endParaRPr>
          </a:p>
          <a:p>
            <a:pPr algn="ctr">
              <a:lnSpc>
                <a:spcPct val="60000"/>
              </a:lnSpc>
              <a:spcBef>
                <a:spcPct val="50000"/>
              </a:spcBef>
              <a:defRPr/>
            </a:pPr>
            <a:r>
              <a:rPr lang="en-US" altLang="en-US" sz="4800" b="1">
                <a:solidFill>
                  <a:srgbClr val="FFEA18"/>
                </a:solidFill>
                <a:latin typeface="Kosher-Normal" charset="0"/>
              </a:rPr>
              <a:t>“TORAH” </a:t>
            </a:r>
          </a:p>
          <a:p>
            <a:pPr algn="ctr">
              <a:lnSpc>
                <a:spcPct val="60000"/>
              </a:lnSpc>
              <a:spcBef>
                <a:spcPct val="50000"/>
              </a:spcBef>
              <a:defRPr/>
            </a:pPr>
            <a:r>
              <a:rPr lang="en-US" altLang="en-US" sz="4800" b="1">
                <a:solidFill>
                  <a:srgbClr val="FFEA18"/>
                </a:solidFill>
                <a:latin typeface="Kosher-Normal" charset="0"/>
              </a:rPr>
              <a:t> wui lairik</a:t>
            </a:r>
          </a:p>
          <a:p>
            <a:pPr algn="ctr">
              <a:lnSpc>
                <a:spcPct val="60000"/>
              </a:lnSpc>
              <a:spcBef>
                <a:spcPct val="50000"/>
              </a:spcBef>
              <a:defRPr/>
            </a:pPr>
            <a:r>
              <a:rPr lang="en-US" altLang="en-US" sz="4800" b="1">
                <a:solidFill>
                  <a:srgbClr val="FFEA18"/>
                </a:solidFill>
                <a:latin typeface="Kosher-Normal" charset="0"/>
              </a:rPr>
              <a:t> phang</a:t>
            </a:r>
            <a:r>
              <a:rPr lang="en-US" altLang="en-US" sz="4800" b="1">
                <a:solidFill>
                  <a:srgbClr val="FFFF00"/>
                </a:solidFill>
                <a:latin typeface="Kosher" pitchFamily="2" charset="0"/>
              </a:rPr>
              <a:t>ā</a:t>
            </a:r>
            <a:r>
              <a:rPr lang="en-US" altLang="en-US" sz="4800" b="1">
                <a:solidFill>
                  <a:srgbClr val="FFEA18"/>
                </a:solidFill>
                <a:latin typeface="Kosher-Normal" charset="0"/>
              </a:rPr>
              <a:t>  bing</a:t>
            </a:r>
            <a:endParaRPr lang="en-US" altLang="en-US" sz="4800" b="1" u="sng">
              <a:solidFill>
                <a:srgbClr val="FFEA18"/>
              </a:solidFill>
              <a:latin typeface="Kosher" pitchFamily="2" charset="0"/>
            </a:endParaRPr>
          </a:p>
        </p:txBody>
      </p:sp>
      <p:sp>
        <p:nvSpPr>
          <p:cNvPr id="1141805" name="Text Box 45">
            <a:extLst>
              <a:ext uri="{FF2B5EF4-FFF2-40B4-BE49-F238E27FC236}">
                <a16:creationId xmlns:a16="http://schemas.microsoft.com/office/drawing/2014/main" id="{23D344D1-0B0A-1295-8D4D-9B7FAB06C046}"/>
              </a:ext>
            </a:extLst>
          </p:cNvPr>
          <p:cNvSpPr txBox="1">
            <a:spLocks noChangeArrowheads="1"/>
          </p:cNvSpPr>
          <p:nvPr/>
        </p:nvSpPr>
        <p:spPr bwMode="auto">
          <a:xfrm>
            <a:off x="6734175" y="2873375"/>
            <a:ext cx="992188" cy="519113"/>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p>
            <a:pPr algn="r">
              <a:spcBef>
                <a:spcPct val="50000"/>
              </a:spcBef>
              <a:defRPr/>
            </a:pPr>
            <a:r>
              <a:rPr lang="en-US" sz="2800" b="1" dirty="0">
                <a:solidFill>
                  <a:srgbClr val="FFEA18"/>
                </a:solidFill>
                <a:latin typeface="Kosher-Normal" charset="0"/>
                <a:ea typeface="+mn-ea"/>
              </a:rPr>
              <a:t>LAH</a:t>
            </a:r>
          </a:p>
        </p:txBody>
      </p:sp>
      <p:sp>
        <p:nvSpPr>
          <p:cNvPr id="29712" name="Rectangle 47">
            <a:extLst>
              <a:ext uri="{FF2B5EF4-FFF2-40B4-BE49-F238E27FC236}">
                <a16:creationId xmlns:a16="http://schemas.microsoft.com/office/drawing/2014/main" id="{B588AAA7-FA6C-6E5E-F511-F92973A0B1D2}"/>
              </a:ext>
            </a:extLst>
          </p:cNvPr>
          <p:cNvSpPr>
            <a:spLocks noChangeArrowheads="1"/>
          </p:cNvSpPr>
          <p:nvPr/>
        </p:nvSpPr>
        <p:spPr bwMode="auto">
          <a:xfrm>
            <a:off x="2068513" y="2114550"/>
            <a:ext cx="3228975" cy="222250"/>
          </a:xfrm>
          <a:prstGeom prst="rect">
            <a:avLst/>
          </a:prstGeom>
          <a:blipFill dpi="0" rotWithShape="0">
            <a:blip/>
            <a:srcRect/>
            <a:tile tx="0" ty="0" sx="100000" sy="100000" flip="none" algn="tl"/>
          </a:bli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29713" name="AutoShape 48">
            <a:extLst>
              <a:ext uri="{FF2B5EF4-FFF2-40B4-BE49-F238E27FC236}">
                <a16:creationId xmlns:a16="http://schemas.microsoft.com/office/drawing/2014/main" id="{C825A872-C38A-5E14-77CB-46263ACF718C}"/>
              </a:ext>
            </a:extLst>
          </p:cNvPr>
          <p:cNvSpPr>
            <a:spLocks noChangeArrowheads="1"/>
          </p:cNvSpPr>
          <p:nvPr/>
        </p:nvSpPr>
        <p:spPr bwMode="auto">
          <a:xfrm rot="2684768">
            <a:off x="1784350" y="1911350"/>
            <a:ext cx="590550" cy="601663"/>
          </a:xfrm>
          <a:prstGeom prst="rtTriangle">
            <a:avLst/>
          </a:prstGeom>
          <a:solidFill>
            <a:schemeClr val="tx2"/>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41809" name="Oval 49">
            <a:extLst>
              <a:ext uri="{FF2B5EF4-FFF2-40B4-BE49-F238E27FC236}">
                <a16:creationId xmlns:a16="http://schemas.microsoft.com/office/drawing/2014/main" id="{82D2BEB0-60BD-FB05-33D4-3E9199311DA0}"/>
              </a:ext>
            </a:extLst>
          </p:cNvPr>
          <p:cNvSpPr>
            <a:spLocks noChangeArrowheads="1"/>
          </p:cNvSpPr>
          <p:nvPr/>
        </p:nvSpPr>
        <p:spPr bwMode="auto">
          <a:xfrm>
            <a:off x="344488" y="1657350"/>
            <a:ext cx="1208087" cy="4198938"/>
          </a:xfrm>
          <a:prstGeom prst="ellipse">
            <a:avLst/>
          </a:prstGeom>
          <a:noFill/>
          <a:ln w="76200">
            <a:solidFill>
              <a:schemeClr val="hlink"/>
            </a:solidFill>
            <a:round/>
            <a:headEnd/>
            <a:tailEnd/>
          </a:ln>
          <a:effectLst>
            <a:outerShdw blurRad="63500" dist="89803" dir="2700000"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29715" name="Line 51">
            <a:extLst>
              <a:ext uri="{FF2B5EF4-FFF2-40B4-BE49-F238E27FC236}">
                <a16:creationId xmlns:a16="http://schemas.microsoft.com/office/drawing/2014/main" id="{4C8A351A-DAF2-2B1B-24B3-823E552FD70C}"/>
              </a:ext>
            </a:extLst>
          </p:cNvPr>
          <p:cNvSpPr>
            <a:spLocks noChangeShapeType="1"/>
          </p:cNvSpPr>
          <p:nvPr/>
        </p:nvSpPr>
        <p:spPr bwMode="auto">
          <a:xfrm>
            <a:off x="2012950" y="2114550"/>
            <a:ext cx="3303588" cy="1588"/>
          </a:xfrm>
          <a:prstGeom prst="line">
            <a:avLst/>
          </a:prstGeom>
          <a:noFill/>
          <a:ln w="587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16" name="Line 53">
            <a:extLst>
              <a:ext uri="{FF2B5EF4-FFF2-40B4-BE49-F238E27FC236}">
                <a16:creationId xmlns:a16="http://schemas.microsoft.com/office/drawing/2014/main" id="{8A77D286-5BCA-F715-4F8B-7881A8CBC79C}"/>
              </a:ext>
            </a:extLst>
          </p:cNvPr>
          <p:cNvSpPr>
            <a:spLocks noChangeShapeType="1"/>
          </p:cNvSpPr>
          <p:nvPr/>
        </p:nvSpPr>
        <p:spPr bwMode="auto">
          <a:xfrm>
            <a:off x="2043113" y="2325688"/>
            <a:ext cx="3273425" cy="1587"/>
          </a:xfrm>
          <a:prstGeom prst="line">
            <a:avLst/>
          </a:prstGeom>
          <a:noFill/>
          <a:ln w="587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17" name="Text Box 54">
            <a:extLst>
              <a:ext uri="{FF2B5EF4-FFF2-40B4-BE49-F238E27FC236}">
                <a16:creationId xmlns:a16="http://schemas.microsoft.com/office/drawing/2014/main" id="{615679F7-A4A5-98C2-FAD4-C6720BF1D818}"/>
              </a:ext>
            </a:extLst>
          </p:cNvPr>
          <p:cNvSpPr txBox="1">
            <a:spLocks noChangeArrowheads="1"/>
          </p:cNvSpPr>
          <p:nvPr/>
        </p:nvSpPr>
        <p:spPr bwMode="auto">
          <a:xfrm>
            <a:off x="9050338" y="7342188"/>
            <a:ext cx="2397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 </a:t>
            </a:r>
          </a:p>
        </p:txBody>
      </p:sp>
      <p:sp>
        <p:nvSpPr>
          <p:cNvPr id="29718" name="Text Box 56">
            <a:extLst>
              <a:ext uri="{FF2B5EF4-FFF2-40B4-BE49-F238E27FC236}">
                <a16:creationId xmlns:a16="http://schemas.microsoft.com/office/drawing/2014/main" id="{AB5D39E0-A606-B2EA-9ABA-78A60C792696}"/>
              </a:ext>
            </a:extLst>
          </p:cNvPr>
          <p:cNvSpPr txBox="1">
            <a:spLocks noChangeArrowheads="1"/>
          </p:cNvSpPr>
          <p:nvPr/>
        </p:nvSpPr>
        <p:spPr bwMode="auto">
          <a:xfrm>
            <a:off x="9107488" y="7437438"/>
            <a:ext cx="1841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1000" b="1"/>
          </a:p>
        </p:txBody>
      </p:sp>
      <p:sp>
        <p:nvSpPr>
          <p:cNvPr id="29719" name="Text Box 57">
            <a:extLst>
              <a:ext uri="{FF2B5EF4-FFF2-40B4-BE49-F238E27FC236}">
                <a16:creationId xmlns:a16="http://schemas.microsoft.com/office/drawing/2014/main" id="{286AD117-1C35-9B32-CE61-3E51F2CA1C7B}"/>
              </a:ext>
            </a:extLst>
          </p:cNvPr>
          <p:cNvSpPr txBox="1">
            <a:spLocks noChangeArrowheads="1"/>
          </p:cNvSpPr>
          <p:nvPr/>
        </p:nvSpPr>
        <p:spPr bwMode="auto">
          <a:xfrm>
            <a:off x="9015413" y="7353300"/>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13</a:t>
            </a:r>
          </a:p>
        </p:txBody>
      </p:sp>
      <p:sp>
        <p:nvSpPr>
          <p:cNvPr id="1141818" name="Text Box 58">
            <a:extLst>
              <a:ext uri="{FF2B5EF4-FFF2-40B4-BE49-F238E27FC236}">
                <a16:creationId xmlns:a16="http://schemas.microsoft.com/office/drawing/2014/main" id="{93EAC162-3E01-7D92-4C84-20481E9CA742}"/>
              </a:ext>
            </a:extLst>
          </p:cNvPr>
          <p:cNvSpPr txBox="1">
            <a:spLocks noChangeArrowheads="1"/>
          </p:cNvSpPr>
          <p:nvPr/>
        </p:nvSpPr>
        <p:spPr bwMode="auto">
          <a:xfrm>
            <a:off x="5154613" y="6099175"/>
            <a:ext cx="4275137" cy="677863"/>
          </a:xfrm>
          <a:prstGeom prst="rect">
            <a:avLst/>
          </a:prstGeom>
          <a:noFill/>
          <a:ln w="12700">
            <a:noFill/>
            <a:miter lim="800000"/>
            <a:headEnd/>
            <a:tailEnd/>
          </a:ln>
          <a:effectLst>
            <a:outerShdw blurRad="63500" dist="7184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1800" b="1">
                <a:solidFill>
                  <a:schemeClr val="bg1"/>
                </a:solidFill>
                <a:latin typeface="Helvetica" panose="020B0604020202020204" pitchFamily="34" charset="0"/>
              </a:rPr>
              <a:t>Nganaimeikap kaja </a:t>
            </a:r>
            <a:r>
              <a:rPr lang="en-US" altLang="en-US" sz="1800" b="1">
                <a:solidFill>
                  <a:schemeClr val="bg1"/>
                </a:solidFill>
                <a:latin typeface="Arial" panose="020B0604020202020204" pitchFamily="34" charset="0"/>
                <a:cs typeface="Arial" panose="020B0604020202020204" pitchFamily="34" charset="0"/>
              </a:rPr>
              <a:t>ā</a:t>
            </a:r>
            <a:r>
              <a:rPr lang="en-US" altLang="en-US" sz="1800" b="1">
                <a:solidFill>
                  <a:schemeClr val="bg1"/>
                </a:solidFill>
                <a:latin typeface="Helvetica" panose="020B0604020202020204" pitchFamily="34" charset="0"/>
              </a:rPr>
              <a:t>tam pareng: Abrahamwui mang</a:t>
            </a:r>
            <a:r>
              <a:rPr lang="en-US" altLang="en-US" sz="1800" b="1">
                <a:solidFill>
                  <a:schemeClr val="bg1"/>
                </a:solidFill>
                <a:latin typeface="Arial" panose="020B0604020202020204" pitchFamily="34" charset="0"/>
                <a:cs typeface="Arial" panose="020B0604020202020204" pitchFamily="34" charset="0"/>
              </a:rPr>
              <a:t>ā</a:t>
            </a:r>
            <a:r>
              <a:rPr lang="en-US" altLang="en-US" sz="1800" b="1">
                <a:solidFill>
                  <a:schemeClr val="bg1"/>
                </a:solidFill>
                <a:latin typeface="Helvetica" panose="020B0604020202020204" pitchFamily="34" charset="0"/>
              </a:rPr>
              <a:t>eina 1400 B.C</a:t>
            </a:r>
            <a:r>
              <a:rPr lang="en-US" altLang="en-US" sz="2000" b="1">
                <a:solidFill>
                  <a:schemeClr val="bg1"/>
                </a:solidFill>
                <a:latin typeface="Helvetica" panose="020B0604020202020204" pitchFamily="34" charset="0"/>
              </a:rPr>
              <a:t>.</a:t>
            </a:r>
          </a:p>
        </p:txBody>
      </p:sp>
      <p:sp>
        <p:nvSpPr>
          <p:cNvPr id="1141819" name="AutoShape 59">
            <a:extLst>
              <a:ext uri="{FF2B5EF4-FFF2-40B4-BE49-F238E27FC236}">
                <a16:creationId xmlns:a16="http://schemas.microsoft.com/office/drawing/2014/main" id="{CB8A3DA2-0976-BA5B-1B20-8A7F8092B2B2}"/>
              </a:ext>
            </a:extLst>
          </p:cNvPr>
          <p:cNvSpPr>
            <a:spLocks noChangeArrowheads="1"/>
          </p:cNvSpPr>
          <p:nvPr/>
        </p:nvSpPr>
        <p:spPr bwMode="auto">
          <a:xfrm>
            <a:off x="5186363" y="6134100"/>
            <a:ext cx="4140200" cy="782638"/>
          </a:xfrm>
          <a:prstGeom prst="roundRect">
            <a:avLst>
              <a:gd name="adj" fmla="val 16667"/>
            </a:avLst>
          </a:prstGeom>
          <a:noFill/>
          <a:ln w="57150">
            <a:solidFill>
              <a:schemeClr val="bg1"/>
            </a:solidFill>
            <a:round/>
            <a:headEnd/>
            <a:tailEnd/>
          </a:ln>
          <a:effectLst>
            <a:outerShdw blurRad="63500" dist="71842" dir="2700000"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1141820" name="Rectangle 60">
            <a:extLst>
              <a:ext uri="{FF2B5EF4-FFF2-40B4-BE49-F238E27FC236}">
                <a16:creationId xmlns:a16="http://schemas.microsoft.com/office/drawing/2014/main" id="{984060A3-556D-65E1-26C3-A38D2DB3CA97}"/>
              </a:ext>
            </a:extLst>
          </p:cNvPr>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1141821" name="Rectangle 61">
            <a:extLst>
              <a:ext uri="{FF2B5EF4-FFF2-40B4-BE49-F238E27FC236}">
                <a16:creationId xmlns:a16="http://schemas.microsoft.com/office/drawing/2014/main" id="{41B3A689-0277-0A3D-79E0-52624A668795}"/>
              </a:ext>
            </a:extLst>
          </p:cNvPr>
          <p:cNvSpPr>
            <a:spLocks noChangeArrowheads="1"/>
          </p:cNvSpPr>
          <p:nvPr/>
        </p:nvSpPr>
        <p:spPr bwMode="auto">
          <a:xfrm>
            <a:off x="6289675" y="584200"/>
            <a:ext cx="3571875" cy="1079500"/>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000" b="1" i="1">
                <a:solidFill>
                  <a:schemeClr val="bg1"/>
                </a:solidFill>
                <a:latin typeface="Arial" panose="020B0604020202020204" pitchFamily="34" charset="0"/>
              </a:rPr>
              <a:t>Lairikbing semkak</a:t>
            </a:r>
            <a:r>
              <a:rPr lang="en-US" altLang="en-US" sz="2000" b="1">
                <a:solidFill>
                  <a:schemeClr val="bg1"/>
                </a:solidFill>
                <a:latin typeface="Arial" panose="020B0604020202020204" pitchFamily="34" charset="0"/>
                <a:cs typeface="Arial" panose="020B0604020202020204" pitchFamily="34" charset="0"/>
              </a:rPr>
              <a:t>ā</a:t>
            </a:r>
            <a:r>
              <a:rPr lang="en-US" altLang="en-US" sz="2000" b="1" i="1">
                <a:solidFill>
                  <a:schemeClr val="bg1"/>
                </a:solidFill>
                <a:latin typeface="Arial" panose="020B0604020202020204" pitchFamily="34" charset="0"/>
              </a:rPr>
              <a:t>: Kachamma Tuingashit pareng ching kak</a:t>
            </a:r>
            <a:r>
              <a:rPr lang="en-US" altLang="en-US" sz="2000" b="1">
                <a:solidFill>
                  <a:schemeClr val="bg1"/>
                </a:solidFill>
                <a:latin typeface="Arial" panose="020B0604020202020204" pitchFamily="34" charset="0"/>
                <a:cs typeface="Arial" panose="020B0604020202020204" pitchFamily="34" charset="0"/>
              </a:rPr>
              <a:t>ā</a:t>
            </a:r>
            <a:r>
              <a:rPr lang="en-US" altLang="en-US" sz="2000" b="1" i="1">
                <a:solidFill>
                  <a:schemeClr val="bg1"/>
                </a:solidFill>
                <a:latin typeface="Arial" panose="020B0604020202020204" pitchFamily="34" charset="0"/>
              </a:rPr>
              <a:t>                            </a:t>
            </a:r>
            <a:endParaRPr lang="en-US" altLang="en-US" sz="2000" b="1" u="sng">
              <a:solidFill>
                <a:schemeClr val="bg1"/>
              </a:solidFill>
              <a:latin typeface="Arial" panose="020B0604020202020204" pitchFamily="34" charset="0"/>
            </a:endParaRPr>
          </a:p>
        </p:txBody>
      </p:sp>
      <p:sp>
        <p:nvSpPr>
          <p:cNvPr id="29724" name="Text Box 62">
            <a:extLst>
              <a:ext uri="{FF2B5EF4-FFF2-40B4-BE49-F238E27FC236}">
                <a16:creationId xmlns:a16="http://schemas.microsoft.com/office/drawing/2014/main" id="{3AC37476-83A3-DE58-C8ED-092CC07A42A3}"/>
              </a:ext>
            </a:extLst>
          </p:cNvPr>
          <p:cNvSpPr txBox="1">
            <a:spLocks noChangeArrowheads="1"/>
          </p:cNvSpPr>
          <p:nvPr/>
        </p:nvSpPr>
        <p:spPr bwMode="auto">
          <a:xfrm>
            <a:off x="9578975" y="7277100"/>
            <a:ext cx="3413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spcBef>
                <a:spcPct val="50000"/>
              </a:spcBef>
            </a:pPr>
            <a:r>
              <a:rPr lang="en-US" altLang="en-US" sz="1600" b="1"/>
              <a:t>1</a:t>
            </a:r>
          </a:p>
        </p:txBody>
      </p:sp>
      <p:sp>
        <p:nvSpPr>
          <p:cNvPr id="29725" name="Line 63">
            <a:extLst>
              <a:ext uri="{FF2B5EF4-FFF2-40B4-BE49-F238E27FC236}">
                <a16:creationId xmlns:a16="http://schemas.microsoft.com/office/drawing/2014/main" id="{F230C2E6-EF77-1CE5-51B2-145AAB67F296}"/>
              </a:ext>
            </a:extLst>
          </p:cNvPr>
          <p:cNvSpPr>
            <a:spLocks noChangeShapeType="1"/>
          </p:cNvSpPr>
          <p:nvPr/>
        </p:nvSpPr>
        <p:spPr bwMode="auto">
          <a:xfrm>
            <a:off x="1600200" y="6438900"/>
            <a:ext cx="2625725" cy="1588"/>
          </a:xfrm>
          <a:prstGeom prst="line">
            <a:avLst/>
          </a:prstGeom>
          <a:noFill/>
          <a:ln w="301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26" name="Line 64">
            <a:extLst>
              <a:ext uri="{FF2B5EF4-FFF2-40B4-BE49-F238E27FC236}">
                <a16:creationId xmlns:a16="http://schemas.microsoft.com/office/drawing/2014/main" id="{EB75B084-3A23-D422-AD4A-DB354C979852}"/>
              </a:ext>
            </a:extLst>
          </p:cNvPr>
          <p:cNvSpPr>
            <a:spLocks noChangeShapeType="1"/>
          </p:cNvSpPr>
          <p:nvPr/>
        </p:nvSpPr>
        <p:spPr bwMode="auto">
          <a:xfrm>
            <a:off x="1604963" y="5118100"/>
            <a:ext cx="2625725" cy="1588"/>
          </a:xfrm>
          <a:prstGeom prst="line">
            <a:avLst/>
          </a:prstGeom>
          <a:noFill/>
          <a:ln w="301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27" name="Line 65">
            <a:extLst>
              <a:ext uri="{FF2B5EF4-FFF2-40B4-BE49-F238E27FC236}">
                <a16:creationId xmlns:a16="http://schemas.microsoft.com/office/drawing/2014/main" id="{6926C140-1401-2A24-53D0-551DDFF8FA13}"/>
              </a:ext>
            </a:extLst>
          </p:cNvPr>
          <p:cNvSpPr>
            <a:spLocks noChangeShapeType="1"/>
          </p:cNvSpPr>
          <p:nvPr/>
        </p:nvSpPr>
        <p:spPr bwMode="auto">
          <a:xfrm>
            <a:off x="1604963" y="5765800"/>
            <a:ext cx="2625725" cy="1588"/>
          </a:xfrm>
          <a:prstGeom prst="line">
            <a:avLst/>
          </a:prstGeom>
          <a:noFill/>
          <a:ln w="301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28" name="Line 66">
            <a:extLst>
              <a:ext uri="{FF2B5EF4-FFF2-40B4-BE49-F238E27FC236}">
                <a16:creationId xmlns:a16="http://schemas.microsoft.com/office/drawing/2014/main" id="{C7C0F4E5-947D-3F0F-F05E-AD3C1D733327}"/>
              </a:ext>
            </a:extLst>
          </p:cNvPr>
          <p:cNvSpPr>
            <a:spLocks noChangeShapeType="1"/>
          </p:cNvSpPr>
          <p:nvPr/>
        </p:nvSpPr>
        <p:spPr bwMode="auto">
          <a:xfrm>
            <a:off x="1604963" y="6997700"/>
            <a:ext cx="2625725" cy="1588"/>
          </a:xfrm>
          <a:prstGeom prst="line">
            <a:avLst/>
          </a:prstGeom>
          <a:noFill/>
          <a:ln w="301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29729" name="Group 46">
            <a:extLst>
              <a:ext uri="{FF2B5EF4-FFF2-40B4-BE49-F238E27FC236}">
                <a16:creationId xmlns:a16="http://schemas.microsoft.com/office/drawing/2014/main" id="{B9040001-55B0-DE3E-51B4-C656CDAAF77C}"/>
              </a:ext>
            </a:extLst>
          </p:cNvPr>
          <p:cNvGrpSpPr>
            <a:grpSpLocks/>
          </p:cNvGrpSpPr>
          <p:nvPr/>
        </p:nvGrpSpPr>
        <p:grpSpPr bwMode="auto">
          <a:xfrm>
            <a:off x="3721100" y="5580063"/>
            <a:ext cx="901700" cy="2033587"/>
            <a:chOff x="6153150" y="2946400"/>
            <a:chExt cx="901700" cy="1935163"/>
          </a:xfrm>
        </p:grpSpPr>
        <p:grpSp>
          <p:nvGrpSpPr>
            <p:cNvPr id="29748" name="Group 85">
              <a:extLst>
                <a:ext uri="{FF2B5EF4-FFF2-40B4-BE49-F238E27FC236}">
                  <a16:creationId xmlns:a16="http://schemas.microsoft.com/office/drawing/2014/main" id="{5FDDE6A3-0412-41D6-9A5D-E9A6F5E3D87B}"/>
                </a:ext>
              </a:extLst>
            </p:cNvPr>
            <p:cNvGrpSpPr>
              <a:grpSpLocks/>
            </p:cNvGrpSpPr>
            <p:nvPr/>
          </p:nvGrpSpPr>
          <p:grpSpPr bwMode="auto">
            <a:xfrm>
              <a:off x="6153150" y="3681413"/>
              <a:ext cx="901700" cy="947736"/>
              <a:chOff x="1557" y="1007"/>
              <a:chExt cx="2105" cy="1949"/>
            </a:xfrm>
          </p:grpSpPr>
          <p:grpSp>
            <p:nvGrpSpPr>
              <p:cNvPr id="29752" name="Group 87">
                <a:extLst>
                  <a:ext uri="{FF2B5EF4-FFF2-40B4-BE49-F238E27FC236}">
                    <a16:creationId xmlns:a16="http://schemas.microsoft.com/office/drawing/2014/main" id="{3F62C778-742E-ECC7-5AAF-78748294AE97}"/>
                  </a:ext>
                </a:extLst>
              </p:cNvPr>
              <p:cNvGrpSpPr>
                <a:grpSpLocks/>
              </p:cNvGrpSpPr>
              <p:nvPr/>
            </p:nvGrpSpPr>
            <p:grpSpPr bwMode="auto">
              <a:xfrm>
                <a:off x="1557" y="1209"/>
                <a:ext cx="2105" cy="1421"/>
                <a:chOff x="578" y="2316"/>
                <a:chExt cx="2105" cy="1421"/>
              </a:xfrm>
            </p:grpSpPr>
            <p:sp>
              <p:nvSpPr>
                <p:cNvPr id="29758" name="Freeform 88" descr="Cork">
                  <a:extLst>
                    <a:ext uri="{FF2B5EF4-FFF2-40B4-BE49-F238E27FC236}">
                      <a16:creationId xmlns:a16="http://schemas.microsoft.com/office/drawing/2014/main" id="{31D09132-3C13-C105-6539-64DFF5A3688A}"/>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29759" name="Freeform 89" descr="Cork">
                  <a:extLst>
                    <a:ext uri="{FF2B5EF4-FFF2-40B4-BE49-F238E27FC236}">
                      <a16:creationId xmlns:a16="http://schemas.microsoft.com/office/drawing/2014/main" id="{510C3FA2-39EF-EE64-5352-1540FE0A17F9}"/>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29753" name="Freeform 91">
                <a:extLst>
                  <a:ext uri="{FF2B5EF4-FFF2-40B4-BE49-F238E27FC236}">
                    <a16:creationId xmlns:a16="http://schemas.microsoft.com/office/drawing/2014/main" id="{FACBB11F-CC7F-554B-EA25-0C704A37C726}"/>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29754" name="Freeform 92">
                <a:extLst>
                  <a:ext uri="{FF2B5EF4-FFF2-40B4-BE49-F238E27FC236}">
                    <a16:creationId xmlns:a16="http://schemas.microsoft.com/office/drawing/2014/main" id="{F0BD04FA-BBB5-3338-7AA5-2DA05A229646}"/>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29755" name="Freeform 93">
                <a:extLst>
                  <a:ext uri="{FF2B5EF4-FFF2-40B4-BE49-F238E27FC236}">
                    <a16:creationId xmlns:a16="http://schemas.microsoft.com/office/drawing/2014/main" id="{32FE5B07-E77C-C1AC-5F50-10CF8FD1CFF0}"/>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29756" name="Freeform 94">
                <a:extLst>
                  <a:ext uri="{FF2B5EF4-FFF2-40B4-BE49-F238E27FC236}">
                    <a16:creationId xmlns:a16="http://schemas.microsoft.com/office/drawing/2014/main" id="{63CB2907-0057-C7D0-9215-3D45AF0011BF}"/>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29757" name="Freeform 95">
                <a:extLst>
                  <a:ext uri="{FF2B5EF4-FFF2-40B4-BE49-F238E27FC236}">
                    <a16:creationId xmlns:a16="http://schemas.microsoft.com/office/drawing/2014/main" id="{FEF8B92D-3CB2-72F8-B192-B717909FBA58}"/>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29749" name="Group 98">
              <a:extLst>
                <a:ext uri="{FF2B5EF4-FFF2-40B4-BE49-F238E27FC236}">
                  <a16:creationId xmlns:a16="http://schemas.microsoft.com/office/drawing/2014/main" id="{67F99DDA-09F5-3B7B-07FE-D3DB01FAF699}"/>
                </a:ext>
              </a:extLst>
            </p:cNvPr>
            <p:cNvGrpSpPr>
              <a:grpSpLocks/>
            </p:cNvGrpSpPr>
            <p:nvPr/>
          </p:nvGrpSpPr>
          <p:grpSpPr bwMode="auto">
            <a:xfrm>
              <a:off x="6192838" y="2946400"/>
              <a:ext cx="671513" cy="1935163"/>
              <a:chOff x="3925" y="1840"/>
              <a:chExt cx="423" cy="1219"/>
            </a:xfrm>
          </p:grpSpPr>
          <p:sp>
            <p:nvSpPr>
              <p:cNvPr id="50" name="Rectangle 96">
                <a:extLst>
                  <a:ext uri="{FF2B5EF4-FFF2-40B4-BE49-F238E27FC236}">
                    <a16:creationId xmlns:a16="http://schemas.microsoft.com/office/drawing/2014/main" id="{ACA00E33-BF66-83C1-ADB1-F8B440D6207A}"/>
                  </a:ext>
                </a:extLst>
              </p:cNvPr>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sp>
            <p:nvSpPr>
              <p:cNvPr id="51" name="Rectangle 97">
                <a:extLst>
                  <a:ext uri="{FF2B5EF4-FFF2-40B4-BE49-F238E27FC236}">
                    <a16:creationId xmlns:a16="http://schemas.microsoft.com/office/drawing/2014/main" id="{167E9CE5-477B-17B1-BE8E-82802D5D3D02}"/>
                  </a:ext>
                </a:extLst>
              </p:cNvPr>
              <p:cNvSpPr>
                <a:spLocks noChangeArrowheads="1"/>
              </p:cNvSpPr>
              <p:nvPr/>
            </p:nvSpPr>
            <p:spPr bwMode="auto">
              <a:xfrm>
                <a:off x="3925" y="2341"/>
                <a:ext cx="423" cy="718"/>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3600" i="1">
                    <a:solidFill>
                      <a:srgbClr val="000000"/>
                    </a:solidFill>
                    <a:latin typeface="Kosher-Normal" charset="0"/>
                  </a:rPr>
                  <a:t>NT</a:t>
                </a:r>
                <a:endParaRPr lang="en-US" altLang="en-US" sz="2000" i="1">
                  <a:solidFill>
                    <a:srgbClr val="000000"/>
                  </a:solidFill>
                  <a:latin typeface="Helvetica" panose="020B0604020202020204" pitchFamily="34" charset="0"/>
                </a:endParaRPr>
              </a:p>
            </p:txBody>
          </p:sp>
        </p:grpSp>
      </p:grpSp>
      <p:grpSp>
        <p:nvGrpSpPr>
          <p:cNvPr id="29730" name="Group 59">
            <a:extLst>
              <a:ext uri="{FF2B5EF4-FFF2-40B4-BE49-F238E27FC236}">
                <a16:creationId xmlns:a16="http://schemas.microsoft.com/office/drawing/2014/main" id="{D135564E-2B19-DF30-D5C6-E7924ACF8AA0}"/>
              </a:ext>
            </a:extLst>
          </p:cNvPr>
          <p:cNvGrpSpPr>
            <a:grpSpLocks/>
          </p:cNvGrpSpPr>
          <p:nvPr/>
        </p:nvGrpSpPr>
        <p:grpSpPr bwMode="auto">
          <a:xfrm>
            <a:off x="3694113" y="-176213"/>
            <a:ext cx="901700" cy="2033588"/>
            <a:chOff x="6153150" y="2946400"/>
            <a:chExt cx="901700" cy="1935163"/>
          </a:xfrm>
        </p:grpSpPr>
        <p:grpSp>
          <p:nvGrpSpPr>
            <p:cNvPr id="29736" name="Group 85">
              <a:extLst>
                <a:ext uri="{FF2B5EF4-FFF2-40B4-BE49-F238E27FC236}">
                  <a16:creationId xmlns:a16="http://schemas.microsoft.com/office/drawing/2014/main" id="{03AB36FA-250D-BEAE-3BFA-3AE14BF8B61C}"/>
                </a:ext>
              </a:extLst>
            </p:cNvPr>
            <p:cNvGrpSpPr>
              <a:grpSpLocks/>
            </p:cNvGrpSpPr>
            <p:nvPr/>
          </p:nvGrpSpPr>
          <p:grpSpPr bwMode="auto">
            <a:xfrm>
              <a:off x="6153150" y="3681413"/>
              <a:ext cx="901700" cy="947736"/>
              <a:chOff x="1557" y="1007"/>
              <a:chExt cx="2105" cy="1949"/>
            </a:xfrm>
          </p:grpSpPr>
          <p:grpSp>
            <p:nvGrpSpPr>
              <p:cNvPr id="29740" name="Group 87">
                <a:extLst>
                  <a:ext uri="{FF2B5EF4-FFF2-40B4-BE49-F238E27FC236}">
                    <a16:creationId xmlns:a16="http://schemas.microsoft.com/office/drawing/2014/main" id="{B164E68B-26AC-A2FD-02BB-E33908CEA8BD}"/>
                  </a:ext>
                </a:extLst>
              </p:cNvPr>
              <p:cNvGrpSpPr>
                <a:grpSpLocks/>
              </p:cNvGrpSpPr>
              <p:nvPr/>
            </p:nvGrpSpPr>
            <p:grpSpPr bwMode="auto">
              <a:xfrm>
                <a:off x="1557" y="1209"/>
                <a:ext cx="2105" cy="1421"/>
                <a:chOff x="578" y="2316"/>
                <a:chExt cx="2105" cy="1421"/>
              </a:xfrm>
            </p:grpSpPr>
            <p:sp>
              <p:nvSpPr>
                <p:cNvPr id="29746" name="Freeform 88" descr="Cork">
                  <a:extLst>
                    <a:ext uri="{FF2B5EF4-FFF2-40B4-BE49-F238E27FC236}">
                      <a16:creationId xmlns:a16="http://schemas.microsoft.com/office/drawing/2014/main" id="{904EF419-3A09-C2A3-63E9-6302DC218D8C}"/>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29747" name="Freeform 89" descr="Cork">
                  <a:extLst>
                    <a:ext uri="{FF2B5EF4-FFF2-40B4-BE49-F238E27FC236}">
                      <a16:creationId xmlns:a16="http://schemas.microsoft.com/office/drawing/2014/main" id="{0A74D65B-DBC5-46E4-3026-9B4F39E7A1E6}"/>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29741" name="Freeform 91">
                <a:extLst>
                  <a:ext uri="{FF2B5EF4-FFF2-40B4-BE49-F238E27FC236}">
                    <a16:creationId xmlns:a16="http://schemas.microsoft.com/office/drawing/2014/main" id="{84016AF6-332D-1D49-FD08-285E4AA9DB43}"/>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29742" name="Freeform 92">
                <a:extLst>
                  <a:ext uri="{FF2B5EF4-FFF2-40B4-BE49-F238E27FC236}">
                    <a16:creationId xmlns:a16="http://schemas.microsoft.com/office/drawing/2014/main" id="{F7BDD05D-6473-1BC6-45BD-683ECF720043}"/>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29743" name="Freeform 93">
                <a:extLst>
                  <a:ext uri="{FF2B5EF4-FFF2-40B4-BE49-F238E27FC236}">
                    <a16:creationId xmlns:a16="http://schemas.microsoft.com/office/drawing/2014/main" id="{6BFBDD36-2CA4-83F6-22FC-FA11034FADF6}"/>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29744" name="Freeform 94">
                <a:extLst>
                  <a:ext uri="{FF2B5EF4-FFF2-40B4-BE49-F238E27FC236}">
                    <a16:creationId xmlns:a16="http://schemas.microsoft.com/office/drawing/2014/main" id="{7EE26275-854E-4DBB-CC32-C4C5E5AF76FB}"/>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29745" name="Freeform 95">
                <a:extLst>
                  <a:ext uri="{FF2B5EF4-FFF2-40B4-BE49-F238E27FC236}">
                    <a16:creationId xmlns:a16="http://schemas.microsoft.com/office/drawing/2014/main" id="{2747D654-9E1F-16E2-A63F-45E85E92866E}"/>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29737" name="Group 98">
              <a:extLst>
                <a:ext uri="{FF2B5EF4-FFF2-40B4-BE49-F238E27FC236}">
                  <a16:creationId xmlns:a16="http://schemas.microsoft.com/office/drawing/2014/main" id="{666218CE-89F3-FC84-780B-415A4AB7F918}"/>
                </a:ext>
              </a:extLst>
            </p:cNvPr>
            <p:cNvGrpSpPr>
              <a:grpSpLocks/>
            </p:cNvGrpSpPr>
            <p:nvPr/>
          </p:nvGrpSpPr>
          <p:grpSpPr bwMode="auto">
            <a:xfrm>
              <a:off x="6192838" y="2946400"/>
              <a:ext cx="671513" cy="1935163"/>
              <a:chOff x="3925" y="1840"/>
              <a:chExt cx="423" cy="1219"/>
            </a:xfrm>
          </p:grpSpPr>
          <p:sp>
            <p:nvSpPr>
              <p:cNvPr id="63" name="Rectangle 96">
                <a:extLst>
                  <a:ext uri="{FF2B5EF4-FFF2-40B4-BE49-F238E27FC236}">
                    <a16:creationId xmlns:a16="http://schemas.microsoft.com/office/drawing/2014/main" id="{5305A13B-DAD1-2C65-C233-CEAC6E3741EA}"/>
                  </a:ext>
                </a:extLst>
              </p:cNvPr>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sp>
            <p:nvSpPr>
              <p:cNvPr id="64" name="Rectangle 97">
                <a:extLst>
                  <a:ext uri="{FF2B5EF4-FFF2-40B4-BE49-F238E27FC236}">
                    <a16:creationId xmlns:a16="http://schemas.microsoft.com/office/drawing/2014/main" id="{B39A9CD9-B046-726B-BCA8-6FB179AC8E9C}"/>
                  </a:ext>
                </a:extLst>
              </p:cNvPr>
              <p:cNvSpPr>
                <a:spLocks noChangeArrowheads="1"/>
              </p:cNvSpPr>
              <p:nvPr/>
            </p:nvSpPr>
            <p:spPr bwMode="auto">
              <a:xfrm>
                <a:off x="3925" y="2341"/>
                <a:ext cx="423" cy="718"/>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3600" i="1">
                    <a:solidFill>
                      <a:srgbClr val="000000"/>
                    </a:solidFill>
                    <a:latin typeface="Kosher-Normal" charset="0"/>
                  </a:rPr>
                  <a:t>AT</a:t>
                </a:r>
                <a:endParaRPr lang="en-US" altLang="en-US" sz="2000" i="1">
                  <a:solidFill>
                    <a:srgbClr val="000000"/>
                  </a:solidFill>
                  <a:latin typeface="Helvetica" panose="020B0604020202020204" pitchFamily="34" charset="0"/>
                </a:endParaRPr>
              </a:p>
            </p:txBody>
          </p:sp>
        </p:grpSp>
      </p:grpSp>
      <p:grpSp>
        <p:nvGrpSpPr>
          <p:cNvPr id="29731" name="Group 66">
            <a:extLst>
              <a:ext uri="{FF2B5EF4-FFF2-40B4-BE49-F238E27FC236}">
                <a16:creationId xmlns:a16="http://schemas.microsoft.com/office/drawing/2014/main" id="{45AB3BF6-1A26-9F0D-4F0D-EAF0241E65A3}"/>
              </a:ext>
            </a:extLst>
          </p:cNvPr>
          <p:cNvGrpSpPr>
            <a:grpSpLocks/>
          </p:cNvGrpSpPr>
          <p:nvPr/>
        </p:nvGrpSpPr>
        <p:grpSpPr bwMode="auto">
          <a:xfrm>
            <a:off x="4402138" y="52388"/>
            <a:ext cx="2222500" cy="1812925"/>
            <a:chOff x="2222937" y="4130555"/>
            <a:chExt cx="2222939" cy="1813045"/>
          </a:xfrm>
        </p:grpSpPr>
        <p:sp>
          <p:nvSpPr>
            <p:cNvPr id="68" name="Rectangle 67">
              <a:extLst>
                <a:ext uri="{FF2B5EF4-FFF2-40B4-BE49-F238E27FC236}">
                  <a16:creationId xmlns:a16="http://schemas.microsoft.com/office/drawing/2014/main" id="{C6D5B093-02B0-A2A4-7900-AE63722AB774}"/>
                </a:ext>
              </a:extLst>
            </p:cNvPr>
            <p:cNvSpPr/>
            <p:nvPr/>
          </p:nvSpPr>
          <p:spPr bwMode="auto">
            <a:xfrm>
              <a:off x="2222937" y="4194059"/>
              <a:ext cx="2222939" cy="174954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29734" name="Picture 2" descr="BACKGR~1">
              <a:extLst>
                <a:ext uri="{FF2B5EF4-FFF2-40B4-BE49-F238E27FC236}">
                  <a16:creationId xmlns:a16="http://schemas.microsoft.com/office/drawing/2014/main" id="{50D1B86A-40E3-EB91-BC34-F6EFD3535AD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 name="WordArt 12">
              <a:extLst>
                <a:ext uri="{FF2B5EF4-FFF2-40B4-BE49-F238E27FC236}">
                  <a16:creationId xmlns:a16="http://schemas.microsoft.com/office/drawing/2014/main" id="{E8164B05-78AE-8397-050D-D18812D90395}"/>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
        <p:nvSpPr>
          <p:cNvPr id="1141810" name="Oval 50">
            <a:extLst>
              <a:ext uri="{FF2B5EF4-FFF2-40B4-BE49-F238E27FC236}">
                <a16:creationId xmlns:a16="http://schemas.microsoft.com/office/drawing/2014/main" id="{7C4C6A15-F944-89F4-D618-C543C4449F62}"/>
              </a:ext>
            </a:extLst>
          </p:cNvPr>
          <p:cNvSpPr>
            <a:spLocks noChangeArrowheads="1"/>
          </p:cNvSpPr>
          <p:nvPr/>
        </p:nvSpPr>
        <p:spPr bwMode="auto">
          <a:xfrm>
            <a:off x="1106488" y="1601788"/>
            <a:ext cx="4595812" cy="1130300"/>
          </a:xfrm>
          <a:prstGeom prst="ellipse">
            <a:avLst/>
          </a:prstGeom>
          <a:noFill/>
          <a:ln w="76200">
            <a:solidFill>
              <a:schemeClr val="hlink"/>
            </a:solidFill>
            <a:round/>
            <a:headEnd/>
            <a:tailEnd/>
          </a:ln>
          <a:effectLst>
            <a:outerShdw blurRad="63500" dist="89803" dir="2700000" algn="ctr" rotWithShape="0">
              <a:schemeClr val="tx1">
                <a:alpha val="74998"/>
              </a:schemeClr>
            </a:outerShdw>
          </a:effectLst>
        </p:spPr>
        <p:txBody>
          <a:bodyPr wrap="none" anchor="ctr"/>
          <a:lstStyle/>
          <a:p>
            <a:pPr algn="r">
              <a:defRPr/>
            </a:pPr>
            <a:endParaRPr lang="en-US">
              <a:latin typeface="Comic Sans MS" charset="0"/>
              <a:ea typeface="+mn-ea"/>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1141809"/>
                                        </p:tgtEl>
                                        <p:attrNameLst>
                                          <p:attrName>style.visibility</p:attrName>
                                        </p:attrNameLst>
                                      </p:cBhvr>
                                      <p:to>
                                        <p:strVal val="visible"/>
                                      </p:to>
                                    </p:set>
                                    <p:anim calcmode="lin" valueType="num">
                                      <p:cBhvr>
                                        <p:cTn id="7" dur="500" fill="hold"/>
                                        <p:tgtEl>
                                          <p:spTgt spid="1141809"/>
                                        </p:tgtEl>
                                        <p:attrNameLst>
                                          <p:attrName>ppt_w</p:attrName>
                                        </p:attrNameLst>
                                      </p:cBhvr>
                                      <p:tavLst>
                                        <p:tav tm="0">
                                          <p:val>
                                            <p:fltVal val="0"/>
                                          </p:val>
                                        </p:tav>
                                        <p:tav tm="100000">
                                          <p:val>
                                            <p:strVal val="#ppt_w"/>
                                          </p:val>
                                        </p:tav>
                                      </p:tavLst>
                                    </p:anim>
                                    <p:anim calcmode="lin" valueType="num">
                                      <p:cBhvr>
                                        <p:cTn id="8" dur="500" fill="hold"/>
                                        <p:tgtEl>
                                          <p:spTgt spid="1141809"/>
                                        </p:tgtEl>
                                        <p:attrNameLst>
                                          <p:attrName>ppt_h</p:attrName>
                                        </p:attrNameLst>
                                      </p:cBhvr>
                                      <p:tavLst>
                                        <p:tav tm="0">
                                          <p:val>
                                            <p:fltVal val="0"/>
                                          </p:val>
                                        </p:tav>
                                        <p:tav tm="100000">
                                          <p:val>
                                            <p:strVal val="#ppt_h"/>
                                          </p:val>
                                        </p:tav>
                                      </p:tavLst>
                                    </p:anim>
                                    <p:anim calcmode="lin" valueType="num">
                                      <p:cBhvr>
                                        <p:cTn id="9" dur="500" fill="hold"/>
                                        <p:tgtEl>
                                          <p:spTgt spid="1141809"/>
                                        </p:tgtEl>
                                        <p:attrNameLst>
                                          <p:attrName>ppt_x</p:attrName>
                                        </p:attrNameLst>
                                      </p:cBhvr>
                                      <p:tavLst>
                                        <p:tav tm="0">
                                          <p:val>
                                            <p:fltVal val="0.5"/>
                                          </p:val>
                                        </p:tav>
                                        <p:tav tm="100000">
                                          <p:val>
                                            <p:strVal val="#ppt_x"/>
                                          </p:val>
                                        </p:tav>
                                      </p:tavLst>
                                    </p:anim>
                                    <p:anim calcmode="lin" valueType="num">
                                      <p:cBhvr>
                                        <p:cTn id="10" dur="500" fill="hold"/>
                                        <p:tgtEl>
                                          <p:spTgt spid="1141809"/>
                                        </p:tgtEl>
                                        <p:attrNameLst>
                                          <p:attrName>ppt_y</p:attrName>
                                        </p:attrNameLst>
                                      </p:cBhvr>
                                      <p:tavLst>
                                        <p:tav tm="0">
                                          <p:val>
                                            <p:fltVal val="0.5"/>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23" presetClass="entr" presetSubtype="528" fill="hold" grpId="0" nodeType="clickEffect">
                                  <p:stCondLst>
                                    <p:cond delay="0"/>
                                  </p:stCondLst>
                                  <p:childTnLst>
                                    <p:set>
                                      <p:cBhvr>
                                        <p:cTn id="14" dur="1" fill="hold">
                                          <p:stCondLst>
                                            <p:cond delay="0"/>
                                          </p:stCondLst>
                                        </p:cTn>
                                        <p:tgtEl>
                                          <p:spTgt spid="1141810"/>
                                        </p:tgtEl>
                                        <p:attrNameLst>
                                          <p:attrName>style.visibility</p:attrName>
                                        </p:attrNameLst>
                                      </p:cBhvr>
                                      <p:to>
                                        <p:strVal val="visible"/>
                                      </p:to>
                                    </p:set>
                                    <p:anim calcmode="lin" valueType="num">
                                      <p:cBhvr>
                                        <p:cTn id="15" dur="500" fill="hold"/>
                                        <p:tgtEl>
                                          <p:spTgt spid="1141810"/>
                                        </p:tgtEl>
                                        <p:attrNameLst>
                                          <p:attrName>ppt_w</p:attrName>
                                        </p:attrNameLst>
                                      </p:cBhvr>
                                      <p:tavLst>
                                        <p:tav tm="0">
                                          <p:val>
                                            <p:fltVal val="0"/>
                                          </p:val>
                                        </p:tav>
                                        <p:tav tm="100000">
                                          <p:val>
                                            <p:strVal val="#ppt_w"/>
                                          </p:val>
                                        </p:tav>
                                      </p:tavLst>
                                    </p:anim>
                                    <p:anim calcmode="lin" valueType="num">
                                      <p:cBhvr>
                                        <p:cTn id="16" dur="500" fill="hold"/>
                                        <p:tgtEl>
                                          <p:spTgt spid="1141810"/>
                                        </p:tgtEl>
                                        <p:attrNameLst>
                                          <p:attrName>ppt_h</p:attrName>
                                        </p:attrNameLst>
                                      </p:cBhvr>
                                      <p:tavLst>
                                        <p:tav tm="0">
                                          <p:val>
                                            <p:fltVal val="0"/>
                                          </p:val>
                                        </p:tav>
                                        <p:tav tm="100000">
                                          <p:val>
                                            <p:strVal val="#ppt_h"/>
                                          </p:val>
                                        </p:tav>
                                      </p:tavLst>
                                    </p:anim>
                                    <p:anim calcmode="lin" valueType="num">
                                      <p:cBhvr>
                                        <p:cTn id="17" dur="500" fill="hold"/>
                                        <p:tgtEl>
                                          <p:spTgt spid="1141810"/>
                                        </p:tgtEl>
                                        <p:attrNameLst>
                                          <p:attrName>ppt_x</p:attrName>
                                        </p:attrNameLst>
                                      </p:cBhvr>
                                      <p:tavLst>
                                        <p:tav tm="0">
                                          <p:val>
                                            <p:fltVal val="0.5"/>
                                          </p:val>
                                        </p:tav>
                                        <p:tav tm="100000">
                                          <p:val>
                                            <p:strVal val="#ppt_x"/>
                                          </p:val>
                                        </p:tav>
                                      </p:tavLst>
                                    </p:anim>
                                    <p:anim calcmode="lin" valueType="num">
                                      <p:cBhvr>
                                        <p:cTn id="18" dur="500" fill="hold"/>
                                        <p:tgtEl>
                                          <p:spTgt spid="1141810"/>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1809" grpId="0" animBg="1"/>
      <p:bldP spid="1141810"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746" name="Group 55">
            <a:extLst>
              <a:ext uri="{FF2B5EF4-FFF2-40B4-BE49-F238E27FC236}">
                <a16:creationId xmlns:a16="http://schemas.microsoft.com/office/drawing/2014/main" id="{BEF19E52-8BFD-CDD2-0676-06829CF36416}"/>
              </a:ext>
            </a:extLst>
          </p:cNvPr>
          <p:cNvGrpSpPr>
            <a:grpSpLocks/>
          </p:cNvGrpSpPr>
          <p:nvPr/>
        </p:nvGrpSpPr>
        <p:grpSpPr bwMode="auto">
          <a:xfrm>
            <a:off x="3694113" y="-176213"/>
            <a:ext cx="901700" cy="2033588"/>
            <a:chOff x="6153150" y="2946400"/>
            <a:chExt cx="901700" cy="1935163"/>
          </a:xfrm>
        </p:grpSpPr>
        <p:grpSp>
          <p:nvGrpSpPr>
            <p:cNvPr id="31792" name="Group 85">
              <a:extLst>
                <a:ext uri="{FF2B5EF4-FFF2-40B4-BE49-F238E27FC236}">
                  <a16:creationId xmlns:a16="http://schemas.microsoft.com/office/drawing/2014/main" id="{49488331-70B7-95F7-C1D6-719EE127A8E1}"/>
                </a:ext>
              </a:extLst>
            </p:cNvPr>
            <p:cNvGrpSpPr>
              <a:grpSpLocks/>
            </p:cNvGrpSpPr>
            <p:nvPr/>
          </p:nvGrpSpPr>
          <p:grpSpPr bwMode="auto">
            <a:xfrm>
              <a:off x="6153150" y="3681413"/>
              <a:ext cx="901700" cy="947736"/>
              <a:chOff x="1557" y="1007"/>
              <a:chExt cx="2105" cy="1949"/>
            </a:xfrm>
          </p:grpSpPr>
          <p:grpSp>
            <p:nvGrpSpPr>
              <p:cNvPr id="31796" name="Group 87">
                <a:extLst>
                  <a:ext uri="{FF2B5EF4-FFF2-40B4-BE49-F238E27FC236}">
                    <a16:creationId xmlns:a16="http://schemas.microsoft.com/office/drawing/2014/main" id="{4476F524-064C-6ED4-3728-024995FC0CA1}"/>
                  </a:ext>
                </a:extLst>
              </p:cNvPr>
              <p:cNvGrpSpPr>
                <a:grpSpLocks/>
              </p:cNvGrpSpPr>
              <p:nvPr/>
            </p:nvGrpSpPr>
            <p:grpSpPr bwMode="auto">
              <a:xfrm>
                <a:off x="1557" y="1209"/>
                <a:ext cx="2105" cy="1421"/>
                <a:chOff x="578" y="2316"/>
                <a:chExt cx="2105" cy="1421"/>
              </a:xfrm>
            </p:grpSpPr>
            <p:sp>
              <p:nvSpPr>
                <p:cNvPr id="31802" name="Freeform 88" descr="Cork">
                  <a:extLst>
                    <a:ext uri="{FF2B5EF4-FFF2-40B4-BE49-F238E27FC236}">
                      <a16:creationId xmlns:a16="http://schemas.microsoft.com/office/drawing/2014/main" id="{CAD3B473-3DAE-B97D-11F1-E68DBC29196D}"/>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31803" name="Freeform 89" descr="Cork">
                  <a:extLst>
                    <a:ext uri="{FF2B5EF4-FFF2-40B4-BE49-F238E27FC236}">
                      <a16:creationId xmlns:a16="http://schemas.microsoft.com/office/drawing/2014/main" id="{AA991EFA-2DE0-E6A3-3AC4-8274241DC142}"/>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31797" name="Freeform 91">
                <a:extLst>
                  <a:ext uri="{FF2B5EF4-FFF2-40B4-BE49-F238E27FC236}">
                    <a16:creationId xmlns:a16="http://schemas.microsoft.com/office/drawing/2014/main" id="{62B81297-6643-9D46-A204-FA7163B68ADE}"/>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31798" name="Freeform 92">
                <a:extLst>
                  <a:ext uri="{FF2B5EF4-FFF2-40B4-BE49-F238E27FC236}">
                    <a16:creationId xmlns:a16="http://schemas.microsoft.com/office/drawing/2014/main" id="{72F22618-9001-579F-BA9E-58D946CA7C6D}"/>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31799" name="Freeform 93">
                <a:extLst>
                  <a:ext uri="{FF2B5EF4-FFF2-40B4-BE49-F238E27FC236}">
                    <a16:creationId xmlns:a16="http://schemas.microsoft.com/office/drawing/2014/main" id="{007896FB-7965-9D3A-A1C7-38723218A6E9}"/>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31800" name="Freeform 94">
                <a:extLst>
                  <a:ext uri="{FF2B5EF4-FFF2-40B4-BE49-F238E27FC236}">
                    <a16:creationId xmlns:a16="http://schemas.microsoft.com/office/drawing/2014/main" id="{46E993DD-B7C2-FACD-9BA6-0C4224F8C10A}"/>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31801" name="Freeform 95">
                <a:extLst>
                  <a:ext uri="{FF2B5EF4-FFF2-40B4-BE49-F238E27FC236}">
                    <a16:creationId xmlns:a16="http://schemas.microsoft.com/office/drawing/2014/main" id="{5BB46830-E7B2-0E03-4104-84685B423452}"/>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31793" name="Group 98">
              <a:extLst>
                <a:ext uri="{FF2B5EF4-FFF2-40B4-BE49-F238E27FC236}">
                  <a16:creationId xmlns:a16="http://schemas.microsoft.com/office/drawing/2014/main" id="{8BD2A2DB-7FE8-0488-6BF7-A11774BA866F}"/>
                </a:ext>
              </a:extLst>
            </p:cNvPr>
            <p:cNvGrpSpPr>
              <a:grpSpLocks/>
            </p:cNvGrpSpPr>
            <p:nvPr/>
          </p:nvGrpSpPr>
          <p:grpSpPr bwMode="auto">
            <a:xfrm>
              <a:off x="6192838" y="2946400"/>
              <a:ext cx="671513" cy="1935163"/>
              <a:chOff x="3925" y="1840"/>
              <a:chExt cx="423" cy="1219"/>
            </a:xfrm>
          </p:grpSpPr>
          <p:sp>
            <p:nvSpPr>
              <p:cNvPr id="60" name="Rectangle 97">
                <a:extLst>
                  <a:ext uri="{FF2B5EF4-FFF2-40B4-BE49-F238E27FC236}">
                    <a16:creationId xmlns:a16="http://schemas.microsoft.com/office/drawing/2014/main" id="{2BBF4CF0-86A1-B9B2-BA38-9EA9B135A0E8}"/>
                  </a:ext>
                </a:extLst>
              </p:cNvPr>
              <p:cNvSpPr>
                <a:spLocks noChangeArrowheads="1"/>
              </p:cNvSpPr>
              <p:nvPr/>
            </p:nvSpPr>
            <p:spPr bwMode="auto">
              <a:xfrm>
                <a:off x="3925" y="2341"/>
                <a:ext cx="423" cy="718"/>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3600" i="1">
                    <a:solidFill>
                      <a:srgbClr val="000000"/>
                    </a:solidFill>
                    <a:latin typeface="Kosher-Normal" charset="0"/>
                  </a:rPr>
                  <a:t>AT</a:t>
                </a:r>
                <a:endParaRPr lang="en-US" altLang="en-US" sz="2000" i="1">
                  <a:solidFill>
                    <a:srgbClr val="000000"/>
                  </a:solidFill>
                  <a:latin typeface="Helvetica" panose="020B0604020202020204" pitchFamily="34" charset="0"/>
                </a:endParaRPr>
              </a:p>
            </p:txBody>
          </p:sp>
          <p:sp>
            <p:nvSpPr>
              <p:cNvPr id="59" name="Rectangle 96">
                <a:extLst>
                  <a:ext uri="{FF2B5EF4-FFF2-40B4-BE49-F238E27FC236}">
                    <a16:creationId xmlns:a16="http://schemas.microsoft.com/office/drawing/2014/main" id="{204F7F92-DA32-A733-2096-200743C3D2F4}"/>
                  </a:ext>
                </a:extLst>
              </p:cNvPr>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grpSp>
      </p:grpSp>
      <p:sp>
        <p:nvSpPr>
          <p:cNvPr id="31747" name="Rectangle 2">
            <a:extLst>
              <a:ext uri="{FF2B5EF4-FFF2-40B4-BE49-F238E27FC236}">
                <a16:creationId xmlns:a16="http://schemas.microsoft.com/office/drawing/2014/main" id="{E24B094A-6ECB-2355-980C-396C11103C8D}"/>
              </a:ext>
            </a:extLst>
          </p:cNvPr>
          <p:cNvSpPr>
            <a:spLocks noChangeArrowheads="1"/>
          </p:cNvSpPr>
          <p:nvPr/>
        </p:nvSpPr>
        <p:spPr bwMode="auto">
          <a:xfrm>
            <a:off x="169863" y="7427913"/>
            <a:ext cx="1454150"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endParaRPr lang="en-US" altLang="en-US" sz="1000">
              <a:latin typeface="Helvetica" pitchFamily="2" charset="0"/>
            </a:endParaRPr>
          </a:p>
        </p:txBody>
      </p:sp>
      <p:sp>
        <p:nvSpPr>
          <p:cNvPr id="31748" name="Rectangle 3">
            <a:extLst>
              <a:ext uri="{FF2B5EF4-FFF2-40B4-BE49-F238E27FC236}">
                <a16:creationId xmlns:a16="http://schemas.microsoft.com/office/drawing/2014/main" id="{8E836B0B-48FD-C770-8C7C-0C53145C0CE1}"/>
              </a:ext>
            </a:extLst>
          </p:cNvPr>
          <p:cNvSpPr>
            <a:spLocks noChangeArrowheads="1"/>
          </p:cNvSpPr>
          <p:nvPr/>
        </p:nvSpPr>
        <p:spPr bwMode="auto">
          <a:xfrm>
            <a:off x="685800" y="455613"/>
            <a:ext cx="3922713" cy="6815137"/>
          </a:xfrm>
          <a:prstGeom prst="rect">
            <a:avLst/>
          </a:prstGeom>
          <a:noFill/>
          <a:ln w="11747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31749" name="Line 4">
            <a:extLst>
              <a:ext uri="{FF2B5EF4-FFF2-40B4-BE49-F238E27FC236}">
                <a16:creationId xmlns:a16="http://schemas.microsoft.com/office/drawing/2014/main" id="{6700D006-5A3B-0195-504F-27385E09CC7C}"/>
              </a:ext>
            </a:extLst>
          </p:cNvPr>
          <p:cNvSpPr>
            <a:spLocks noChangeShapeType="1"/>
          </p:cNvSpPr>
          <p:nvPr/>
        </p:nvSpPr>
        <p:spPr bwMode="auto">
          <a:xfrm flipV="1">
            <a:off x="1304925" y="515938"/>
            <a:ext cx="1588" cy="6715125"/>
          </a:xfrm>
          <a:prstGeom prst="line">
            <a:avLst/>
          </a:prstGeom>
          <a:noFill/>
          <a:ln w="1174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50" name="Line 5">
            <a:extLst>
              <a:ext uri="{FF2B5EF4-FFF2-40B4-BE49-F238E27FC236}">
                <a16:creationId xmlns:a16="http://schemas.microsoft.com/office/drawing/2014/main" id="{D14EB998-2F55-75E1-DC91-71F707A86FED}"/>
              </a:ext>
            </a:extLst>
          </p:cNvPr>
          <p:cNvSpPr>
            <a:spLocks noChangeShapeType="1"/>
          </p:cNvSpPr>
          <p:nvPr/>
        </p:nvSpPr>
        <p:spPr bwMode="auto">
          <a:xfrm>
            <a:off x="1600200" y="1330325"/>
            <a:ext cx="2625725" cy="1588"/>
          </a:xfrm>
          <a:prstGeom prst="line">
            <a:avLst/>
          </a:prstGeom>
          <a:noFill/>
          <a:ln w="301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51" name="Rectangle 10">
            <a:extLst>
              <a:ext uri="{FF2B5EF4-FFF2-40B4-BE49-F238E27FC236}">
                <a16:creationId xmlns:a16="http://schemas.microsoft.com/office/drawing/2014/main" id="{B112A096-BAEF-4304-8787-6B728CBDAA81}"/>
              </a:ext>
            </a:extLst>
          </p:cNvPr>
          <p:cNvSpPr>
            <a:spLocks noChangeArrowheads="1"/>
          </p:cNvSpPr>
          <p:nvPr/>
        </p:nvSpPr>
        <p:spPr bwMode="auto">
          <a:xfrm>
            <a:off x="3752850" y="3230563"/>
            <a:ext cx="384175" cy="15081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31752" name="Rectangle 11">
            <a:extLst>
              <a:ext uri="{FF2B5EF4-FFF2-40B4-BE49-F238E27FC236}">
                <a16:creationId xmlns:a16="http://schemas.microsoft.com/office/drawing/2014/main" id="{994DB79A-CCF3-D14E-8146-5B73CBC92530}"/>
              </a:ext>
            </a:extLst>
          </p:cNvPr>
          <p:cNvSpPr>
            <a:spLocks noChangeArrowheads="1"/>
          </p:cNvSpPr>
          <p:nvPr/>
        </p:nvSpPr>
        <p:spPr bwMode="auto">
          <a:xfrm>
            <a:off x="2860675" y="1481138"/>
            <a:ext cx="311150" cy="2571750"/>
          </a:xfrm>
          <a:prstGeom prst="rect">
            <a:avLst/>
          </a:prstGeom>
          <a:blipFill dpi="0" rotWithShape="0">
            <a:blip/>
            <a:srcRect/>
            <a:tile tx="0" ty="0" sx="100000" sy="100000" flip="none" algn="tl"/>
          </a:bli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31753" name="Rectangle 12">
            <a:extLst>
              <a:ext uri="{FF2B5EF4-FFF2-40B4-BE49-F238E27FC236}">
                <a16:creationId xmlns:a16="http://schemas.microsoft.com/office/drawing/2014/main" id="{E5A2DCC2-254E-774A-52E7-B210E62BFE3A}"/>
              </a:ext>
            </a:extLst>
          </p:cNvPr>
          <p:cNvSpPr>
            <a:spLocks noChangeArrowheads="1"/>
          </p:cNvSpPr>
          <p:nvPr/>
        </p:nvSpPr>
        <p:spPr bwMode="auto">
          <a:xfrm>
            <a:off x="2838450" y="1450975"/>
            <a:ext cx="354013" cy="2622550"/>
          </a:xfrm>
          <a:prstGeom prst="rect">
            <a:avLst/>
          </a:prstGeom>
          <a:noFill/>
          <a:ln w="58738">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31754" name="AutoShape 13">
            <a:extLst>
              <a:ext uri="{FF2B5EF4-FFF2-40B4-BE49-F238E27FC236}">
                <a16:creationId xmlns:a16="http://schemas.microsoft.com/office/drawing/2014/main" id="{EAC555DD-C43A-EA93-6D68-04ABD4F92C1A}"/>
              </a:ext>
            </a:extLst>
          </p:cNvPr>
          <p:cNvSpPr>
            <a:spLocks noChangeArrowheads="1"/>
          </p:cNvSpPr>
          <p:nvPr/>
        </p:nvSpPr>
        <p:spPr bwMode="auto">
          <a:xfrm rot="-2724430">
            <a:off x="2705894" y="3733007"/>
            <a:ext cx="590550" cy="601662"/>
          </a:xfrm>
          <a:prstGeom prst="rtTriangle">
            <a:avLst/>
          </a:prstGeom>
          <a:solidFill>
            <a:schemeClr val="tx2"/>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31755" name="Rectangle 45">
            <a:extLst>
              <a:ext uri="{FF2B5EF4-FFF2-40B4-BE49-F238E27FC236}">
                <a16:creationId xmlns:a16="http://schemas.microsoft.com/office/drawing/2014/main" id="{915EDAB4-D13E-5729-9D10-4468C97F9B5B}"/>
              </a:ext>
            </a:extLst>
          </p:cNvPr>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pic>
        <p:nvPicPr>
          <p:cNvPr id="31756" name="Picture 46">
            <a:extLst>
              <a:ext uri="{FF2B5EF4-FFF2-40B4-BE49-F238E27FC236}">
                <a16:creationId xmlns:a16="http://schemas.microsoft.com/office/drawing/2014/main" id="{C89FA9E9-E404-7B47-79A1-DEB0B491FDB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r="18164" b="10211"/>
          <a:stretch>
            <a:fillRect/>
          </a:stretch>
        </p:blipFill>
        <p:spPr bwMode="auto">
          <a:xfrm>
            <a:off x="4979988" y="444500"/>
            <a:ext cx="4713287" cy="681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757" name="Rectangle 47">
            <a:extLst>
              <a:ext uri="{FF2B5EF4-FFF2-40B4-BE49-F238E27FC236}">
                <a16:creationId xmlns:a16="http://schemas.microsoft.com/office/drawing/2014/main" id="{862AA02D-66D6-6EA2-B183-0320180B69E9}"/>
              </a:ext>
            </a:extLst>
          </p:cNvPr>
          <p:cNvSpPr>
            <a:spLocks noChangeArrowheads="1"/>
          </p:cNvSpPr>
          <p:nvPr/>
        </p:nvSpPr>
        <p:spPr bwMode="auto">
          <a:xfrm>
            <a:off x="5008563" y="433388"/>
            <a:ext cx="4692650" cy="6769100"/>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31758" name="Rectangle 48">
            <a:extLst>
              <a:ext uri="{FF2B5EF4-FFF2-40B4-BE49-F238E27FC236}">
                <a16:creationId xmlns:a16="http://schemas.microsoft.com/office/drawing/2014/main" id="{D46EDC09-13FE-7461-8C76-3BC322E77CEF}"/>
              </a:ext>
            </a:extLst>
          </p:cNvPr>
          <p:cNvSpPr>
            <a:spLocks noChangeArrowheads="1"/>
          </p:cNvSpPr>
          <p:nvPr/>
        </p:nvSpPr>
        <p:spPr bwMode="auto">
          <a:xfrm>
            <a:off x="4999038" y="461963"/>
            <a:ext cx="4694237" cy="6808787"/>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798775" name="Text Box 55">
            <a:extLst>
              <a:ext uri="{FF2B5EF4-FFF2-40B4-BE49-F238E27FC236}">
                <a16:creationId xmlns:a16="http://schemas.microsoft.com/office/drawing/2014/main" id="{D96C63CF-926E-D5B9-90E2-6DAB8F922072}"/>
              </a:ext>
            </a:extLst>
          </p:cNvPr>
          <p:cNvSpPr txBox="1">
            <a:spLocks noChangeArrowheads="1"/>
          </p:cNvSpPr>
          <p:nvPr/>
        </p:nvSpPr>
        <p:spPr bwMode="auto">
          <a:xfrm>
            <a:off x="4864100" y="1865313"/>
            <a:ext cx="4572000" cy="4006850"/>
          </a:xfrm>
          <a:prstGeom prst="rect">
            <a:avLst/>
          </a:prstGeom>
          <a:noFill/>
          <a:ln w="12700">
            <a:noFill/>
            <a:miter lim="800000"/>
            <a:headEnd/>
            <a:tailEnd/>
          </a:ln>
          <a:effectLst>
            <a:outerShdw blurRad="63500" dist="38099" dir="2700000"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90000"/>
              </a:lnSpc>
              <a:spcBef>
                <a:spcPct val="50000"/>
              </a:spcBef>
              <a:defRPr/>
            </a:pPr>
            <a:r>
              <a:rPr lang="en-US" altLang="en-US" sz="4800" b="1">
                <a:solidFill>
                  <a:srgbClr val="FFEA18"/>
                </a:solidFill>
                <a:latin typeface="Kosher-Normal" charset="0"/>
              </a:rPr>
              <a:t>“</a:t>
            </a:r>
            <a:r>
              <a:rPr lang="en-US" altLang="en-US" sz="4800" b="1">
                <a:solidFill>
                  <a:srgbClr val="FFFF00"/>
                </a:solidFill>
                <a:latin typeface="Helvetica" panose="020B0604020202020204" pitchFamily="34" charset="0"/>
                <a:cs typeface="Helvetica" panose="020B0604020202020204" pitchFamily="34" charset="0"/>
              </a:rPr>
              <a:t>Ā</a:t>
            </a:r>
            <a:r>
              <a:rPr lang="en-US" altLang="en-US" sz="4800" b="1">
                <a:solidFill>
                  <a:srgbClr val="FFEA18"/>
                </a:solidFill>
                <a:latin typeface="Kosher-Normal" charset="0"/>
              </a:rPr>
              <a:t>IN”</a:t>
            </a:r>
          </a:p>
          <a:p>
            <a:pPr algn="ctr">
              <a:lnSpc>
                <a:spcPct val="60000"/>
              </a:lnSpc>
              <a:spcBef>
                <a:spcPct val="50000"/>
              </a:spcBef>
              <a:defRPr/>
            </a:pPr>
            <a:endParaRPr lang="en-US" altLang="en-US" sz="4800" b="1">
              <a:solidFill>
                <a:srgbClr val="FFEA18"/>
              </a:solidFill>
              <a:latin typeface="Kosher-Normal" charset="0"/>
            </a:endParaRPr>
          </a:p>
          <a:p>
            <a:pPr algn="ctr">
              <a:lnSpc>
                <a:spcPct val="60000"/>
              </a:lnSpc>
              <a:spcBef>
                <a:spcPct val="50000"/>
              </a:spcBef>
              <a:defRPr/>
            </a:pPr>
            <a:r>
              <a:rPr lang="en-US" altLang="en-US" sz="4800" b="1">
                <a:solidFill>
                  <a:srgbClr val="FFEA18"/>
                </a:solidFill>
                <a:latin typeface="Kosher-Normal" charset="0"/>
              </a:rPr>
              <a:t>   “TORAH” </a:t>
            </a:r>
          </a:p>
          <a:p>
            <a:pPr algn="ctr">
              <a:lnSpc>
                <a:spcPct val="60000"/>
              </a:lnSpc>
              <a:spcBef>
                <a:spcPct val="50000"/>
              </a:spcBef>
              <a:defRPr/>
            </a:pPr>
            <a:r>
              <a:rPr lang="en-US" altLang="en-US" sz="4800" b="1">
                <a:solidFill>
                  <a:srgbClr val="FFEA18"/>
                </a:solidFill>
                <a:latin typeface="Kosher-Normal" charset="0"/>
              </a:rPr>
              <a:t>wui lairik </a:t>
            </a:r>
          </a:p>
          <a:p>
            <a:pPr algn="ctr">
              <a:lnSpc>
                <a:spcPct val="60000"/>
              </a:lnSpc>
              <a:spcBef>
                <a:spcPct val="50000"/>
              </a:spcBef>
              <a:defRPr/>
            </a:pPr>
            <a:r>
              <a:rPr lang="en-US" altLang="en-US" sz="4800" b="1">
                <a:solidFill>
                  <a:srgbClr val="FFEA18"/>
                </a:solidFill>
                <a:latin typeface="Kosher-Normal" charset="0"/>
              </a:rPr>
              <a:t>phang</a:t>
            </a:r>
            <a:r>
              <a:rPr lang="en-US" altLang="en-US" sz="4800" b="1">
                <a:solidFill>
                  <a:srgbClr val="FFFF00"/>
                </a:solidFill>
                <a:latin typeface="Kosher" pitchFamily="2" charset="0"/>
              </a:rPr>
              <a:t>ā</a:t>
            </a:r>
            <a:r>
              <a:rPr lang="en-US" altLang="en-US" sz="4800" b="1">
                <a:solidFill>
                  <a:srgbClr val="FFEA18"/>
                </a:solidFill>
                <a:latin typeface="Kosher-Normal" charset="0"/>
              </a:rPr>
              <a:t> bing </a:t>
            </a:r>
            <a:endParaRPr lang="en-US" altLang="en-US" sz="4800" b="1" u="sng">
              <a:solidFill>
                <a:srgbClr val="FFEA18"/>
              </a:solidFill>
              <a:latin typeface="Kosher" pitchFamily="2" charset="0"/>
            </a:endParaRPr>
          </a:p>
        </p:txBody>
      </p:sp>
      <p:sp>
        <p:nvSpPr>
          <p:cNvPr id="31760" name="Text Box 59">
            <a:extLst>
              <a:ext uri="{FF2B5EF4-FFF2-40B4-BE49-F238E27FC236}">
                <a16:creationId xmlns:a16="http://schemas.microsoft.com/office/drawing/2014/main" id="{5F40BF63-208F-1568-9710-88BF07DA8CA7}"/>
              </a:ext>
            </a:extLst>
          </p:cNvPr>
          <p:cNvSpPr txBox="1">
            <a:spLocks noChangeArrowheads="1"/>
          </p:cNvSpPr>
          <p:nvPr/>
        </p:nvSpPr>
        <p:spPr bwMode="auto">
          <a:xfrm>
            <a:off x="9050338" y="7342188"/>
            <a:ext cx="2397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 </a:t>
            </a:r>
          </a:p>
        </p:txBody>
      </p:sp>
      <p:sp>
        <p:nvSpPr>
          <p:cNvPr id="31761" name="Text Box 61">
            <a:extLst>
              <a:ext uri="{FF2B5EF4-FFF2-40B4-BE49-F238E27FC236}">
                <a16:creationId xmlns:a16="http://schemas.microsoft.com/office/drawing/2014/main" id="{48B42298-8434-D9E6-ACAF-F0B7EB593E5A}"/>
              </a:ext>
            </a:extLst>
          </p:cNvPr>
          <p:cNvSpPr txBox="1">
            <a:spLocks noChangeArrowheads="1"/>
          </p:cNvSpPr>
          <p:nvPr/>
        </p:nvSpPr>
        <p:spPr bwMode="auto">
          <a:xfrm>
            <a:off x="9107488" y="7467600"/>
            <a:ext cx="1841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1000" b="1"/>
          </a:p>
        </p:txBody>
      </p:sp>
      <p:sp>
        <p:nvSpPr>
          <p:cNvPr id="31762" name="Text Box 62">
            <a:extLst>
              <a:ext uri="{FF2B5EF4-FFF2-40B4-BE49-F238E27FC236}">
                <a16:creationId xmlns:a16="http://schemas.microsoft.com/office/drawing/2014/main" id="{AFAD78E3-B73A-8A81-7A94-07A01A0707E2}"/>
              </a:ext>
            </a:extLst>
          </p:cNvPr>
          <p:cNvSpPr txBox="1">
            <a:spLocks noChangeArrowheads="1"/>
          </p:cNvSpPr>
          <p:nvPr/>
        </p:nvSpPr>
        <p:spPr bwMode="auto">
          <a:xfrm>
            <a:off x="9015413" y="7348538"/>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14</a:t>
            </a:r>
          </a:p>
        </p:txBody>
      </p:sp>
      <p:sp>
        <p:nvSpPr>
          <p:cNvPr id="798786" name="Rectangle 66">
            <a:extLst>
              <a:ext uri="{FF2B5EF4-FFF2-40B4-BE49-F238E27FC236}">
                <a16:creationId xmlns:a16="http://schemas.microsoft.com/office/drawing/2014/main" id="{370AB9DF-7D7B-3C62-33F1-E15EC89C579B}"/>
              </a:ext>
            </a:extLst>
          </p:cNvPr>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798787" name="Rectangle 67">
            <a:extLst>
              <a:ext uri="{FF2B5EF4-FFF2-40B4-BE49-F238E27FC236}">
                <a16:creationId xmlns:a16="http://schemas.microsoft.com/office/drawing/2014/main" id="{CB2F7DE6-B488-879F-8548-0BDF6A6962F9}"/>
              </a:ext>
            </a:extLst>
          </p:cNvPr>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798789" name="Rectangle 69">
            <a:extLst>
              <a:ext uri="{FF2B5EF4-FFF2-40B4-BE49-F238E27FC236}">
                <a16:creationId xmlns:a16="http://schemas.microsoft.com/office/drawing/2014/main" id="{FED3D0C8-3BAA-1C03-8368-320991ADFE21}"/>
              </a:ext>
            </a:extLst>
          </p:cNvPr>
          <p:cNvSpPr>
            <a:spLocks noChangeArrowheads="1"/>
          </p:cNvSpPr>
          <p:nvPr/>
        </p:nvSpPr>
        <p:spPr bwMode="auto">
          <a:xfrm>
            <a:off x="6289675" y="584200"/>
            <a:ext cx="3571875" cy="1104900"/>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000" b="1" i="1">
                <a:solidFill>
                  <a:schemeClr val="bg1"/>
                </a:solidFill>
                <a:latin typeface="Arial" panose="020B0604020202020204" pitchFamily="34" charset="0"/>
              </a:rPr>
              <a:t>Lairikbing semkak</a:t>
            </a:r>
            <a:r>
              <a:rPr lang="en-US" altLang="en-US" sz="2000" b="1">
                <a:solidFill>
                  <a:schemeClr val="bg1"/>
                </a:solidFill>
                <a:latin typeface="Arial" panose="020B0604020202020204" pitchFamily="34" charset="0"/>
                <a:cs typeface="Arial" panose="020B0604020202020204" pitchFamily="34" charset="0"/>
              </a:rPr>
              <a:t>ā</a:t>
            </a:r>
            <a:r>
              <a:rPr lang="en-US" altLang="en-US" sz="2000" b="1" i="1">
                <a:solidFill>
                  <a:schemeClr val="bg1"/>
                </a:solidFill>
                <a:latin typeface="Arial" panose="020B0604020202020204" pitchFamily="34" charset="0"/>
              </a:rPr>
              <a:t>: Kachamma  Tuingashit pareng ching kak</a:t>
            </a:r>
            <a:r>
              <a:rPr lang="en-US" altLang="en-US" sz="2000" b="1">
                <a:solidFill>
                  <a:schemeClr val="bg1"/>
                </a:solidFill>
                <a:latin typeface="Arial" panose="020B0604020202020204" pitchFamily="34" charset="0"/>
                <a:cs typeface="Arial" panose="020B0604020202020204" pitchFamily="34" charset="0"/>
              </a:rPr>
              <a:t>ā</a:t>
            </a:r>
            <a:r>
              <a:rPr lang="en-US" altLang="en-US" sz="2000" b="1" i="1">
                <a:solidFill>
                  <a:schemeClr val="bg1"/>
                </a:solidFill>
                <a:latin typeface="Arial" panose="020B0604020202020204" pitchFamily="34" charset="0"/>
              </a:rPr>
              <a:t>                            </a:t>
            </a:r>
            <a:endParaRPr lang="en-US" altLang="en-US" sz="2000" b="1" u="sng">
              <a:solidFill>
                <a:schemeClr val="bg1"/>
              </a:solidFill>
              <a:latin typeface="Arial" panose="020B0604020202020204" pitchFamily="34" charset="0"/>
            </a:endParaRPr>
          </a:p>
        </p:txBody>
      </p:sp>
      <p:sp>
        <p:nvSpPr>
          <p:cNvPr id="798790" name="Text Box 70">
            <a:extLst>
              <a:ext uri="{FF2B5EF4-FFF2-40B4-BE49-F238E27FC236}">
                <a16:creationId xmlns:a16="http://schemas.microsoft.com/office/drawing/2014/main" id="{DFDD33A1-E0F5-8AD5-C26E-9F7E75CAA2AE}"/>
              </a:ext>
            </a:extLst>
          </p:cNvPr>
          <p:cNvSpPr txBox="1">
            <a:spLocks noChangeArrowheads="1"/>
          </p:cNvSpPr>
          <p:nvPr/>
        </p:nvSpPr>
        <p:spPr bwMode="auto">
          <a:xfrm>
            <a:off x="5253038" y="6099175"/>
            <a:ext cx="4456112" cy="708025"/>
          </a:xfrm>
          <a:prstGeom prst="rect">
            <a:avLst/>
          </a:prstGeom>
          <a:noFill/>
          <a:ln w="12700">
            <a:noFill/>
            <a:miter lim="800000"/>
            <a:headEnd/>
            <a:tailEnd/>
          </a:ln>
          <a:effectLst>
            <a:outerShdw blurRad="63500" dist="7184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000" b="1">
                <a:solidFill>
                  <a:schemeClr val="bg1"/>
                </a:solidFill>
                <a:latin typeface="Helvetica" panose="020B0604020202020204" pitchFamily="34" charset="0"/>
              </a:rPr>
              <a:t>Nganaimeikap kaja </a:t>
            </a:r>
            <a:r>
              <a:rPr lang="en-US" altLang="en-US" sz="2000" b="1">
                <a:solidFill>
                  <a:schemeClr val="bg1"/>
                </a:solidFill>
                <a:latin typeface="Arial" panose="020B0604020202020204" pitchFamily="34" charset="0"/>
                <a:cs typeface="Arial" panose="020B0604020202020204" pitchFamily="34" charset="0"/>
              </a:rPr>
              <a:t>ā</a:t>
            </a:r>
            <a:r>
              <a:rPr lang="en-US" altLang="en-US" sz="2000" b="1">
                <a:solidFill>
                  <a:schemeClr val="bg1"/>
                </a:solidFill>
                <a:latin typeface="Helvetica" panose="020B0604020202020204" pitchFamily="34" charset="0"/>
              </a:rPr>
              <a:t>tam pareng: Abrahamwui mang</a:t>
            </a:r>
            <a:r>
              <a:rPr lang="en-US" altLang="en-US" sz="2000" b="1">
                <a:solidFill>
                  <a:schemeClr val="bg1"/>
                </a:solidFill>
                <a:latin typeface="Arial" panose="020B0604020202020204" pitchFamily="34" charset="0"/>
                <a:cs typeface="Arial" panose="020B0604020202020204" pitchFamily="34" charset="0"/>
              </a:rPr>
              <a:t>ā</a:t>
            </a:r>
            <a:r>
              <a:rPr lang="en-US" altLang="en-US" sz="2000" b="1">
                <a:solidFill>
                  <a:schemeClr val="bg1"/>
                </a:solidFill>
                <a:latin typeface="Helvetica" panose="020B0604020202020204" pitchFamily="34" charset="0"/>
              </a:rPr>
              <a:t> eina 1400 B.C.</a:t>
            </a:r>
          </a:p>
        </p:txBody>
      </p:sp>
      <p:sp>
        <p:nvSpPr>
          <p:cNvPr id="798791" name="AutoShape 71">
            <a:extLst>
              <a:ext uri="{FF2B5EF4-FFF2-40B4-BE49-F238E27FC236}">
                <a16:creationId xmlns:a16="http://schemas.microsoft.com/office/drawing/2014/main" id="{AD5519A3-15FD-D9BE-16C2-EA8D10C470CB}"/>
              </a:ext>
            </a:extLst>
          </p:cNvPr>
          <p:cNvSpPr>
            <a:spLocks noChangeArrowheads="1"/>
          </p:cNvSpPr>
          <p:nvPr/>
        </p:nvSpPr>
        <p:spPr bwMode="auto">
          <a:xfrm>
            <a:off x="5186363" y="6086475"/>
            <a:ext cx="4406900" cy="879475"/>
          </a:xfrm>
          <a:prstGeom prst="roundRect">
            <a:avLst>
              <a:gd name="adj" fmla="val 16667"/>
            </a:avLst>
          </a:prstGeom>
          <a:noFill/>
          <a:ln w="57150">
            <a:solidFill>
              <a:schemeClr val="bg1"/>
            </a:solidFill>
            <a:round/>
            <a:headEnd/>
            <a:tailEnd/>
          </a:ln>
          <a:effectLst>
            <a:outerShdw blurRad="63500" dist="71842" dir="2700000"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31768" name="Line 72">
            <a:extLst>
              <a:ext uri="{FF2B5EF4-FFF2-40B4-BE49-F238E27FC236}">
                <a16:creationId xmlns:a16="http://schemas.microsoft.com/office/drawing/2014/main" id="{790F406F-C1E4-8D1D-5325-C8405B1AF454}"/>
              </a:ext>
            </a:extLst>
          </p:cNvPr>
          <p:cNvSpPr>
            <a:spLocks noChangeShapeType="1"/>
          </p:cNvSpPr>
          <p:nvPr/>
        </p:nvSpPr>
        <p:spPr bwMode="auto">
          <a:xfrm>
            <a:off x="1600200" y="6438900"/>
            <a:ext cx="2625725" cy="1588"/>
          </a:xfrm>
          <a:prstGeom prst="line">
            <a:avLst/>
          </a:prstGeom>
          <a:noFill/>
          <a:ln w="301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69" name="Line 73">
            <a:extLst>
              <a:ext uri="{FF2B5EF4-FFF2-40B4-BE49-F238E27FC236}">
                <a16:creationId xmlns:a16="http://schemas.microsoft.com/office/drawing/2014/main" id="{82B0D16A-BB7C-E3A6-1F48-2F751413D28E}"/>
              </a:ext>
            </a:extLst>
          </p:cNvPr>
          <p:cNvSpPr>
            <a:spLocks noChangeShapeType="1"/>
          </p:cNvSpPr>
          <p:nvPr/>
        </p:nvSpPr>
        <p:spPr bwMode="auto">
          <a:xfrm>
            <a:off x="1604963" y="5118100"/>
            <a:ext cx="2625725" cy="1588"/>
          </a:xfrm>
          <a:prstGeom prst="line">
            <a:avLst/>
          </a:prstGeom>
          <a:noFill/>
          <a:ln w="301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70" name="Line 74">
            <a:extLst>
              <a:ext uri="{FF2B5EF4-FFF2-40B4-BE49-F238E27FC236}">
                <a16:creationId xmlns:a16="http://schemas.microsoft.com/office/drawing/2014/main" id="{3F44449E-35CD-B978-E198-855EBDCFA2F7}"/>
              </a:ext>
            </a:extLst>
          </p:cNvPr>
          <p:cNvSpPr>
            <a:spLocks noChangeShapeType="1"/>
          </p:cNvSpPr>
          <p:nvPr/>
        </p:nvSpPr>
        <p:spPr bwMode="auto">
          <a:xfrm>
            <a:off x="1604963" y="5765800"/>
            <a:ext cx="2625725" cy="1588"/>
          </a:xfrm>
          <a:prstGeom prst="line">
            <a:avLst/>
          </a:prstGeom>
          <a:noFill/>
          <a:ln w="301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71" name="Line 75">
            <a:extLst>
              <a:ext uri="{FF2B5EF4-FFF2-40B4-BE49-F238E27FC236}">
                <a16:creationId xmlns:a16="http://schemas.microsoft.com/office/drawing/2014/main" id="{271EAD1A-6647-EB8F-5AE1-EB4459C03B52}"/>
              </a:ext>
            </a:extLst>
          </p:cNvPr>
          <p:cNvSpPr>
            <a:spLocks noChangeShapeType="1"/>
          </p:cNvSpPr>
          <p:nvPr/>
        </p:nvSpPr>
        <p:spPr bwMode="auto">
          <a:xfrm>
            <a:off x="1604963" y="6997700"/>
            <a:ext cx="2625725" cy="1588"/>
          </a:xfrm>
          <a:prstGeom prst="line">
            <a:avLst/>
          </a:prstGeom>
          <a:noFill/>
          <a:ln w="301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72" name="Text Box 76">
            <a:extLst>
              <a:ext uri="{FF2B5EF4-FFF2-40B4-BE49-F238E27FC236}">
                <a16:creationId xmlns:a16="http://schemas.microsoft.com/office/drawing/2014/main" id="{11BE7D74-4003-604C-8A26-2C463A5F5C60}"/>
              </a:ext>
            </a:extLst>
          </p:cNvPr>
          <p:cNvSpPr txBox="1">
            <a:spLocks noChangeArrowheads="1"/>
          </p:cNvSpPr>
          <p:nvPr/>
        </p:nvSpPr>
        <p:spPr bwMode="auto">
          <a:xfrm rot="-5400000">
            <a:off x="-552449" y="3408362"/>
            <a:ext cx="31289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800" b="1">
                <a:solidFill>
                  <a:srgbClr val="000000"/>
                </a:solidFill>
                <a:latin typeface="Arial Black" panose="020B0604020202020204" pitchFamily="34" charset="0"/>
              </a:rPr>
              <a:t>Ā</a:t>
            </a:r>
            <a:r>
              <a:rPr lang="en-US" altLang="en-US" sz="2800" b="1">
                <a:latin typeface="Arial Black" panose="020B0604020202020204" pitchFamily="34" charset="0"/>
              </a:rPr>
              <a:t>IN (5)</a:t>
            </a:r>
            <a:endParaRPr lang="en-US" altLang="en-US" sz="1400">
              <a:latin typeface="Arial Black" panose="020B0604020202020204" pitchFamily="34" charset="0"/>
            </a:endParaRPr>
          </a:p>
        </p:txBody>
      </p:sp>
      <p:sp>
        <p:nvSpPr>
          <p:cNvPr id="798773" name="Oval 53">
            <a:extLst>
              <a:ext uri="{FF2B5EF4-FFF2-40B4-BE49-F238E27FC236}">
                <a16:creationId xmlns:a16="http://schemas.microsoft.com/office/drawing/2014/main" id="{4D2E70DC-8290-D0B5-9158-244BD0C6F463}"/>
              </a:ext>
            </a:extLst>
          </p:cNvPr>
          <p:cNvSpPr>
            <a:spLocks noChangeArrowheads="1"/>
          </p:cNvSpPr>
          <p:nvPr/>
        </p:nvSpPr>
        <p:spPr bwMode="auto">
          <a:xfrm>
            <a:off x="5070475" y="3352800"/>
            <a:ext cx="4518025" cy="917575"/>
          </a:xfrm>
          <a:prstGeom prst="ellipse">
            <a:avLst/>
          </a:prstGeom>
          <a:noFill/>
          <a:ln w="76200">
            <a:solidFill>
              <a:schemeClr val="hlink"/>
            </a:solidFill>
            <a:round/>
            <a:headEnd/>
            <a:tailEnd/>
          </a:ln>
          <a:effectLst>
            <a:outerShdw blurRad="63500" dist="89803" dir="2700000"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798817" name="Text Box 97">
            <a:extLst>
              <a:ext uri="{FF2B5EF4-FFF2-40B4-BE49-F238E27FC236}">
                <a16:creationId xmlns:a16="http://schemas.microsoft.com/office/drawing/2014/main" id="{4D18DEB7-83F2-53E6-6E54-756363016249}"/>
              </a:ext>
            </a:extLst>
          </p:cNvPr>
          <p:cNvSpPr txBox="1">
            <a:spLocks noChangeArrowheads="1"/>
          </p:cNvSpPr>
          <p:nvPr/>
        </p:nvSpPr>
        <p:spPr bwMode="auto">
          <a:xfrm>
            <a:off x="6369050" y="2573338"/>
            <a:ext cx="992188" cy="519112"/>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p>
            <a:pPr algn="r">
              <a:spcBef>
                <a:spcPct val="50000"/>
              </a:spcBef>
              <a:defRPr/>
            </a:pPr>
            <a:r>
              <a:rPr lang="en-US" sz="2800" b="1" dirty="0">
                <a:solidFill>
                  <a:srgbClr val="FFEA18"/>
                </a:solidFill>
                <a:latin typeface="Kosher-Normal" charset="0"/>
                <a:ea typeface="+mn-ea"/>
              </a:rPr>
              <a:t>LAH</a:t>
            </a:r>
          </a:p>
        </p:txBody>
      </p:sp>
      <p:grpSp>
        <p:nvGrpSpPr>
          <p:cNvPr id="31775" name="Group 42">
            <a:extLst>
              <a:ext uri="{FF2B5EF4-FFF2-40B4-BE49-F238E27FC236}">
                <a16:creationId xmlns:a16="http://schemas.microsoft.com/office/drawing/2014/main" id="{B55B58BB-B5ED-9C8D-1AEF-9A981C45C425}"/>
              </a:ext>
            </a:extLst>
          </p:cNvPr>
          <p:cNvGrpSpPr>
            <a:grpSpLocks/>
          </p:cNvGrpSpPr>
          <p:nvPr/>
        </p:nvGrpSpPr>
        <p:grpSpPr bwMode="auto">
          <a:xfrm>
            <a:off x="3721100" y="5580063"/>
            <a:ext cx="901700" cy="2033587"/>
            <a:chOff x="6153150" y="2946400"/>
            <a:chExt cx="901700" cy="1935163"/>
          </a:xfrm>
        </p:grpSpPr>
        <p:grpSp>
          <p:nvGrpSpPr>
            <p:cNvPr id="31780" name="Group 85">
              <a:extLst>
                <a:ext uri="{FF2B5EF4-FFF2-40B4-BE49-F238E27FC236}">
                  <a16:creationId xmlns:a16="http://schemas.microsoft.com/office/drawing/2014/main" id="{283EEA71-31B1-1F2F-F854-CD264C0381FF}"/>
                </a:ext>
              </a:extLst>
            </p:cNvPr>
            <p:cNvGrpSpPr>
              <a:grpSpLocks/>
            </p:cNvGrpSpPr>
            <p:nvPr/>
          </p:nvGrpSpPr>
          <p:grpSpPr bwMode="auto">
            <a:xfrm>
              <a:off x="6153150" y="3681413"/>
              <a:ext cx="901700" cy="947736"/>
              <a:chOff x="1557" y="1007"/>
              <a:chExt cx="2105" cy="1949"/>
            </a:xfrm>
          </p:grpSpPr>
          <p:grpSp>
            <p:nvGrpSpPr>
              <p:cNvPr id="31784" name="Group 87">
                <a:extLst>
                  <a:ext uri="{FF2B5EF4-FFF2-40B4-BE49-F238E27FC236}">
                    <a16:creationId xmlns:a16="http://schemas.microsoft.com/office/drawing/2014/main" id="{35494D89-B8F5-0E4B-E379-96752B372B8C}"/>
                  </a:ext>
                </a:extLst>
              </p:cNvPr>
              <p:cNvGrpSpPr>
                <a:grpSpLocks/>
              </p:cNvGrpSpPr>
              <p:nvPr/>
            </p:nvGrpSpPr>
            <p:grpSpPr bwMode="auto">
              <a:xfrm>
                <a:off x="1557" y="1209"/>
                <a:ext cx="2105" cy="1421"/>
                <a:chOff x="578" y="2316"/>
                <a:chExt cx="2105" cy="1421"/>
              </a:xfrm>
            </p:grpSpPr>
            <p:sp>
              <p:nvSpPr>
                <p:cNvPr id="31790" name="Freeform 88" descr="Cork">
                  <a:extLst>
                    <a:ext uri="{FF2B5EF4-FFF2-40B4-BE49-F238E27FC236}">
                      <a16:creationId xmlns:a16="http://schemas.microsoft.com/office/drawing/2014/main" id="{2D5772C9-ACD4-6C5F-B2EC-AE003F8BDF15}"/>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31791" name="Freeform 89" descr="Cork">
                  <a:extLst>
                    <a:ext uri="{FF2B5EF4-FFF2-40B4-BE49-F238E27FC236}">
                      <a16:creationId xmlns:a16="http://schemas.microsoft.com/office/drawing/2014/main" id="{88DE6A80-5A13-A9AF-9BE8-539A62582425}"/>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31785" name="Freeform 91">
                <a:extLst>
                  <a:ext uri="{FF2B5EF4-FFF2-40B4-BE49-F238E27FC236}">
                    <a16:creationId xmlns:a16="http://schemas.microsoft.com/office/drawing/2014/main" id="{54D8A680-1C8E-73A9-16D3-AAA032C3ABC3}"/>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31786" name="Freeform 92">
                <a:extLst>
                  <a:ext uri="{FF2B5EF4-FFF2-40B4-BE49-F238E27FC236}">
                    <a16:creationId xmlns:a16="http://schemas.microsoft.com/office/drawing/2014/main" id="{EAA2CA93-4D1A-D5BF-D88E-08FDACABE543}"/>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31787" name="Freeform 93">
                <a:extLst>
                  <a:ext uri="{FF2B5EF4-FFF2-40B4-BE49-F238E27FC236}">
                    <a16:creationId xmlns:a16="http://schemas.microsoft.com/office/drawing/2014/main" id="{4ECD3E76-87F0-3C49-FBE8-32925F613A34}"/>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31788" name="Freeform 94">
                <a:extLst>
                  <a:ext uri="{FF2B5EF4-FFF2-40B4-BE49-F238E27FC236}">
                    <a16:creationId xmlns:a16="http://schemas.microsoft.com/office/drawing/2014/main" id="{0631653C-579E-94D0-8A8A-67F424AD53D3}"/>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31789" name="Freeform 95">
                <a:extLst>
                  <a:ext uri="{FF2B5EF4-FFF2-40B4-BE49-F238E27FC236}">
                    <a16:creationId xmlns:a16="http://schemas.microsoft.com/office/drawing/2014/main" id="{2D412291-6B37-62D5-6533-390BEF62425A}"/>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31781" name="Group 98">
              <a:extLst>
                <a:ext uri="{FF2B5EF4-FFF2-40B4-BE49-F238E27FC236}">
                  <a16:creationId xmlns:a16="http://schemas.microsoft.com/office/drawing/2014/main" id="{107F318E-A748-7783-E61F-93EE8A8F32D9}"/>
                </a:ext>
              </a:extLst>
            </p:cNvPr>
            <p:cNvGrpSpPr>
              <a:grpSpLocks/>
            </p:cNvGrpSpPr>
            <p:nvPr/>
          </p:nvGrpSpPr>
          <p:grpSpPr bwMode="auto">
            <a:xfrm>
              <a:off x="6192838" y="2946400"/>
              <a:ext cx="671513" cy="1935163"/>
              <a:chOff x="3925" y="1840"/>
              <a:chExt cx="423" cy="1219"/>
            </a:xfrm>
          </p:grpSpPr>
          <p:sp>
            <p:nvSpPr>
              <p:cNvPr id="46" name="Rectangle 96">
                <a:extLst>
                  <a:ext uri="{FF2B5EF4-FFF2-40B4-BE49-F238E27FC236}">
                    <a16:creationId xmlns:a16="http://schemas.microsoft.com/office/drawing/2014/main" id="{102B7790-225B-7719-49C3-448CBEC3B038}"/>
                  </a:ext>
                </a:extLst>
              </p:cNvPr>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sp>
            <p:nvSpPr>
              <p:cNvPr id="47" name="Rectangle 97">
                <a:extLst>
                  <a:ext uri="{FF2B5EF4-FFF2-40B4-BE49-F238E27FC236}">
                    <a16:creationId xmlns:a16="http://schemas.microsoft.com/office/drawing/2014/main" id="{1B515CBE-1A2A-B86E-9E94-23BB8BE1D4B1}"/>
                  </a:ext>
                </a:extLst>
              </p:cNvPr>
              <p:cNvSpPr>
                <a:spLocks noChangeArrowheads="1"/>
              </p:cNvSpPr>
              <p:nvPr/>
            </p:nvSpPr>
            <p:spPr bwMode="auto">
              <a:xfrm>
                <a:off x="3925" y="2341"/>
                <a:ext cx="423" cy="718"/>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3600" i="1">
                    <a:solidFill>
                      <a:srgbClr val="000000"/>
                    </a:solidFill>
                    <a:latin typeface="Kosher-Normal" charset="0"/>
                  </a:rPr>
                  <a:t>NT</a:t>
                </a:r>
                <a:endParaRPr lang="en-US" altLang="en-US" sz="2000" i="1">
                  <a:solidFill>
                    <a:srgbClr val="000000"/>
                  </a:solidFill>
                  <a:latin typeface="Helvetica" panose="020B0604020202020204" pitchFamily="34" charset="0"/>
                </a:endParaRPr>
              </a:p>
            </p:txBody>
          </p:sp>
        </p:grpSp>
      </p:grpSp>
      <p:grpSp>
        <p:nvGrpSpPr>
          <p:cNvPr id="31776" name="Group 56">
            <a:extLst>
              <a:ext uri="{FF2B5EF4-FFF2-40B4-BE49-F238E27FC236}">
                <a16:creationId xmlns:a16="http://schemas.microsoft.com/office/drawing/2014/main" id="{9FEDF945-D384-546D-1F41-423534BDB5FD}"/>
              </a:ext>
            </a:extLst>
          </p:cNvPr>
          <p:cNvGrpSpPr>
            <a:grpSpLocks/>
          </p:cNvGrpSpPr>
          <p:nvPr/>
        </p:nvGrpSpPr>
        <p:grpSpPr bwMode="auto">
          <a:xfrm>
            <a:off x="4402138" y="52388"/>
            <a:ext cx="2222500" cy="1812925"/>
            <a:chOff x="2222937" y="4130555"/>
            <a:chExt cx="2222939" cy="1813045"/>
          </a:xfrm>
        </p:grpSpPr>
        <p:sp>
          <p:nvSpPr>
            <p:cNvPr id="58" name="Rectangle 57">
              <a:extLst>
                <a:ext uri="{FF2B5EF4-FFF2-40B4-BE49-F238E27FC236}">
                  <a16:creationId xmlns:a16="http://schemas.microsoft.com/office/drawing/2014/main" id="{34582A88-4751-D607-55C9-28EC6292D663}"/>
                </a:ext>
              </a:extLst>
            </p:cNvPr>
            <p:cNvSpPr/>
            <p:nvPr/>
          </p:nvSpPr>
          <p:spPr bwMode="auto">
            <a:xfrm>
              <a:off x="2222937" y="4194059"/>
              <a:ext cx="2222939" cy="174954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31778" name="Picture 2" descr="BACKGR~1">
              <a:extLst>
                <a:ext uri="{FF2B5EF4-FFF2-40B4-BE49-F238E27FC236}">
                  <a16:creationId xmlns:a16="http://schemas.microsoft.com/office/drawing/2014/main" id="{B482CA2A-E69A-6CE0-F0A5-BCD4C65D75C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 name="WordArt 12">
              <a:extLst>
                <a:ext uri="{FF2B5EF4-FFF2-40B4-BE49-F238E27FC236}">
                  <a16:creationId xmlns:a16="http://schemas.microsoft.com/office/drawing/2014/main" id="{AFAF6A5F-AE43-065D-34EC-EE832ECFA4ED}"/>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798773"/>
                                        </p:tgtEl>
                                        <p:attrNameLst>
                                          <p:attrName>style.visibility</p:attrName>
                                        </p:attrNameLst>
                                      </p:cBhvr>
                                      <p:to>
                                        <p:strVal val="visible"/>
                                      </p:to>
                                    </p:set>
                                    <p:anim calcmode="lin" valueType="num">
                                      <p:cBhvr>
                                        <p:cTn id="7" dur="500" fill="hold"/>
                                        <p:tgtEl>
                                          <p:spTgt spid="798773"/>
                                        </p:tgtEl>
                                        <p:attrNameLst>
                                          <p:attrName>ppt_w</p:attrName>
                                        </p:attrNameLst>
                                      </p:cBhvr>
                                      <p:tavLst>
                                        <p:tav tm="0">
                                          <p:val>
                                            <p:fltVal val="0"/>
                                          </p:val>
                                        </p:tav>
                                        <p:tav tm="100000">
                                          <p:val>
                                            <p:strVal val="#ppt_w"/>
                                          </p:val>
                                        </p:tav>
                                      </p:tavLst>
                                    </p:anim>
                                    <p:anim calcmode="lin" valueType="num">
                                      <p:cBhvr>
                                        <p:cTn id="8" dur="500" fill="hold"/>
                                        <p:tgtEl>
                                          <p:spTgt spid="798773"/>
                                        </p:tgtEl>
                                        <p:attrNameLst>
                                          <p:attrName>ppt_h</p:attrName>
                                        </p:attrNameLst>
                                      </p:cBhvr>
                                      <p:tavLst>
                                        <p:tav tm="0">
                                          <p:val>
                                            <p:fltVal val="0"/>
                                          </p:val>
                                        </p:tav>
                                        <p:tav tm="100000">
                                          <p:val>
                                            <p:strVal val="#ppt_h"/>
                                          </p:val>
                                        </p:tav>
                                      </p:tavLst>
                                    </p:anim>
                                    <p:anim calcmode="lin" valueType="num">
                                      <p:cBhvr>
                                        <p:cTn id="9" dur="500" fill="hold"/>
                                        <p:tgtEl>
                                          <p:spTgt spid="798773"/>
                                        </p:tgtEl>
                                        <p:attrNameLst>
                                          <p:attrName>ppt_x</p:attrName>
                                        </p:attrNameLst>
                                      </p:cBhvr>
                                      <p:tavLst>
                                        <p:tav tm="0">
                                          <p:val>
                                            <p:fltVal val="0.5"/>
                                          </p:val>
                                        </p:tav>
                                        <p:tav tm="100000">
                                          <p:val>
                                            <p:strVal val="#ppt_x"/>
                                          </p:val>
                                        </p:tav>
                                      </p:tavLst>
                                    </p:anim>
                                    <p:anim calcmode="lin" valueType="num">
                                      <p:cBhvr>
                                        <p:cTn id="10" dur="500" fill="hold"/>
                                        <p:tgtEl>
                                          <p:spTgt spid="798773"/>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8773"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3794" name="Group 42">
            <a:extLst>
              <a:ext uri="{FF2B5EF4-FFF2-40B4-BE49-F238E27FC236}">
                <a16:creationId xmlns:a16="http://schemas.microsoft.com/office/drawing/2014/main" id="{48D6E967-71C5-6A7F-8076-379ECA7D0405}"/>
              </a:ext>
            </a:extLst>
          </p:cNvPr>
          <p:cNvGrpSpPr>
            <a:grpSpLocks/>
          </p:cNvGrpSpPr>
          <p:nvPr/>
        </p:nvGrpSpPr>
        <p:grpSpPr bwMode="auto">
          <a:xfrm>
            <a:off x="3694113" y="-176213"/>
            <a:ext cx="901700" cy="2033588"/>
            <a:chOff x="6153150" y="2946400"/>
            <a:chExt cx="901700" cy="1935163"/>
          </a:xfrm>
        </p:grpSpPr>
        <p:grpSp>
          <p:nvGrpSpPr>
            <p:cNvPr id="33840" name="Group 85">
              <a:extLst>
                <a:ext uri="{FF2B5EF4-FFF2-40B4-BE49-F238E27FC236}">
                  <a16:creationId xmlns:a16="http://schemas.microsoft.com/office/drawing/2014/main" id="{E6FB4B78-A8A8-83B0-9E84-313A59093D15}"/>
                </a:ext>
              </a:extLst>
            </p:cNvPr>
            <p:cNvGrpSpPr>
              <a:grpSpLocks/>
            </p:cNvGrpSpPr>
            <p:nvPr/>
          </p:nvGrpSpPr>
          <p:grpSpPr bwMode="auto">
            <a:xfrm>
              <a:off x="6153150" y="3681413"/>
              <a:ext cx="901700" cy="947736"/>
              <a:chOff x="1557" y="1007"/>
              <a:chExt cx="2105" cy="1949"/>
            </a:xfrm>
          </p:grpSpPr>
          <p:grpSp>
            <p:nvGrpSpPr>
              <p:cNvPr id="33844" name="Group 87">
                <a:extLst>
                  <a:ext uri="{FF2B5EF4-FFF2-40B4-BE49-F238E27FC236}">
                    <a16:creationId xmlns:a16="http://schemas.microsoft.com/office/drawing/2014/main" id="{D9502954-D504-8181-C791-D51D1AC9215D}"/>
                  </a:ext>
                </a:extLst>
              </p:cNvPr>
              <p:cNvGrpSpPr>
                <a:grpSpLocks/>
              </p:cNvGrpSpPr>
              <p:nvPr/>
            </p:nvGrpSpPr>
            <p:grpSpPr bwMode="auto">
              <a:xfrm>
                <a:off x="1557" y="1209"/>
                <a:ext cx="2105" cy="1421"/>
                <a:chOff x="578" y="2316"/>
                <a:chExt cx="2105" cy="1421"/>
              </a:xfrm>
            </p:grpSpPr>
            <p:sp>
              <p:nvSpPr>
                <p:cNvPr id="33850" name="Freeform 88" descr="Cork">
                  <a:extLst>
                    <a:ext uri="{FF2B5EF4-FFF2-40B4-BE49-F238E27FC236}">
                      <a16:creationId xmlns:a16="http://schemas.microsoft.com/office/drawing/2014/main" id="{31D507E9-7B2A-3F7D-DF18-DC17F90D4BCD}"/>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33851" name="Freeform 89" descr="Cork">
                  <a:extLst>
                    <a:ext uri="{FF2B5EF4-FFF2-40B4-BE49-F238E27FC236}">
                      <a16:creationId xmlns:a16="http://schemas.microsoft.com/office/drawing/2014/main" id="{7CF0EE96-9DFC-6D49-402B-6B7FE5725F7F}"/>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33845" name="Freeform 91">
                <a:extLst>
                  <a:ext uri="{FF2B5EF4-FFF2-40B4-BE49-F238E27FC236}">
                    <a16:creationId xmlns:a16="http://schemas.microsoft.com/office/drawing/2014/main" id="{ADD491B9-5FF7-C7DB-207A-9A4CC1D84E77}"/>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33846" name="Freeform 92">
                <a:extLst>
                  <a:ext uri="{FF2B5EF4-FFF2-40B4-BE49-F238E27FC236}">
                    <a16:creationId xmlns:a16="http://schemas.microsoft.com/office/drawing/2014/main" id="{D7F28080-AEC7-E4E4-D690-C3DF76D722C2}"/>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33847" name="Freeform 93">
                <a:extLst>
                  <a:ext uri="{FF2B5EF4-FFF2-40B4-BE49-F238E27FC236}">
                    <a16:creationId xmlns:a16="http://schemas.microsoft.com/office/drawing/2014/main" id="{17E78476-BC5F-9165-3A56-3D095E56DD41}"/>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33848" name="Freeform 94">
                <a:extLst>
                  <a:ext uri="{FF2B5EF4-FFF2-40B4-BE49-F238E27FC236}">
                    <a16:creationId xmlns:a16="http://schemas.microsoft.com/office/drawing/2014/main" id="{8F66A3DF-23D9-3FAC-10E9-9ED3EE10F260}"/>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33849" name="Freeform 95">
                <a:extLst>
                  <a:ext uri="{FF2B5EF4-FFF2-40B4-BE49-F238E27FC236}">
                    <a16:creationId xmlns:a16="http://schemas.microsoft.com/office/drawing/2014/main" id="{81B784ED-9941-E644-0DE3-71BBF7D269FE}"/>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33841" name="Group 98">
              <a:extLst>
                <a:ext uri="{FF2B5EF4-FFF2-40B4-BE49-F238E27FC236}">
                  <a16:creationId xmlns:a16="http://schemas.microsoft.com/office/drawing/2014/main" id="{B68C4FF6-6FD4-FD69-7B48-2B3099EFC576}"/>
                </a:ext>
              </a:extLst>
            </p:cNvPr>
            <p:cNvGrpSpPr>
              <a:grpSpLocks/>
            </p:cNvGrpSpPr>
            <p:nvPr/>
          </p:nvGrpSpPr>
          <p:grpSpPr bwMode="auto">
            <a:xfrm>
              <a:off x="6192838" y="2946400"/>
              <a:ext cx="671513" cy="1935163"/>
              <a:chOff x="3925" y="1840"/>
              <a:chExt cx="423" cy="1219"/>
            </a:xfrm>
          </p:grpSpPr>
          <p:sp>
            <p:nvSpPr>
              <p:cNvPr id="46" name="Rectangle 97">
                <a:extLst>
                  <a:ext uri="{FF2B5EF4-FFF2-40B4-BE49-F238E27FC236}">
                    <a16:creationId xmlns:a16="http://schemas.microsoft.com/office/drawing/2014/main" id="{85A7036B-8745-BE6F-3352-EB2E26ED980B}"/>
                  </a:ext>
                </a:extLst>
              </p:cNvPr>
              <p:cNvSpPr>
                <a:spLocks noChangeArrowheads="1"/>
              </p:cNvSpPr>
              <p:nvPr/>
            </p:nvSpPr>
            <p:spPr bwMode="auto">
              <a:xfrm>
                <a:off x="3925" y="2341"/>
                <a:ext cx="423" cy="718"/>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3600" i="1">
                    <a:solidFill>
                      <a:srgbClr val="000000"/>
                    </a:solidFill>
                    <a:latin typeface="Kosher-Normal" charset="0"/>
                  </a:rPr>
                  <a:t>AT</a:t>
                </a:r>
                <a:endParaRPr lang="en-US" altLang="en-US" sz="2000" i="1">
                  <a:solidFill>
                    <a:srgbClr val="000000"/>
                  </a:solidFill>
                  <a:latin typeface="Helvetica" panose="020B0604020202020204" pitchFamily="34" charset="0"/>
                </a:endParaRPr>
              </a:p>
            </p:txBody>
          </p:sp>
          <p:sp>
            <p:nvSpPr>
              <p:cNvPr id="47" name="Rectangle 96">
                <a:extLst>
                  <a:ext uri="{FF2B5EF4-FFF2-40B4-BE49-F238E27FC236}">
                    <a16:creationId xmlns:a16="http://schemas.microsoft.com/office/drawing/2014/main" id="{7154CCEE-3BDE-32BB-82C2-F93891018B1E}"/>
                  </a:ext>
                </a:extLst>
              </p:cNvPr>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grpSp>
      </p:grpSp>
      <p:sp>
        <p:nvSpPr>
          <p:cNvPr id="33795" name="Rectangle 2">
            <a:extLst>
              <a:ext uri="{FF2B5EF4-FFF2-40B4-BE49-F238E27FC236}">
                <a16:creationId xmlns:a16="http://schemas.microsoft.com/office/drawing/2014/main" id="{837A359B-3C06-D820-434A-78A119AE30D9}"/>
              </a:ext>
            </a:extLst>
          </p:cNvPr>
          <p:cNvSpPr>
            <a:spLocks noChangeArrowheads="1"/>
          </p:cNvSpPr>
          <p:nvPr/>
        </p:nvSpPr>
        <p:spPr bwMode="auto">
          <a:xfrm>
            <a:off x="169863" y="7427913"/>
            <a:ext cx="1454150"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endParaRPr lang="en-US" altLang="en-US" sz="1000">
              <a:latin typeface="Helvetica" pitchFamily="2" charset="0"/>
            </a:endParaRPr>
          </a:p>
        </p:txBody>
      </p:sp>
      <p:sp>
        <p:nvSpPr>
          <p:cNvPr id="33796" name="Rectangle 3">
            <a:extLst>
              <a:ext uri="{FF2B5EF4-FFF2-40B4-BE49-F238E27FC236}">
                <a16:creationId xmlns:a16="http://schemas.microsoft.com/office/drawing/2014/main" id="{02CB6F02-C22C-2788-2C88-04C356B80067}"/>
              </a:ext>
            </a:extLst>
          </p:cNvPr>
          <p:cNvSpPr>
            <a:spLocks noChangeArrowheads="1"/>
          </p:cNvSpPr>
          <p:nvPr/>
        </p:nvSpPr>
        <p:spPr bwMode="auto">
          <a:xfrm>
            <a:off x="685800" y="455613"/>
            <a:ext cx="3922713" cy="6815137"/>
          </a:xfrm>
          <a:prstGeom prst="rect">
            <a:avLst/>
          </a:prstGeom>
          <a:noFill/>
          <a:ln w="11747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33797" name="Line 4">
            <a:extLst>
              <a:ext uri="{FF2B5EF4-FFF2-40B4-BE49-F238E27FC236}">
                <a16:creationId xmlns:a16="http://schemas.microsoft.com/office/drawing/2014/main" id="{465F96E8-90F9-1483-4E70-73D9B7C32F51}"/>
              </a:ext>
            </a:extLst>
          </p:cNvPr>
          <p:cNvSpPr>
            <a:spLocks noChangeShapeType="1"/>
          </p:cNvSpPr>
          <p:nvPr/>
        </p:nvSpPr>
        <p:spPr bwMode="auto">
          <a:xfrm flipV="1">
            <a:off x="1304925" y="515938"/>
            <a:ext cx="1588" cy="6715125"/>
          </a:xfrm>
          <a:prstGeom prst="line">
            <a:avLst/>
          </a:prstGeom>
          <a:noFill/>
          <a:ln w="1174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798" name="Line 5">
            <a:extLst>
              <a:ext uri="{FF2B5EF4-FFF2-40B4-BE49-F238E27FC236}">
                <a16:creationId xmlns:a16="http://schemas.microsoft.com/office/drawing/2014/main" id="{D25CFD2D-4D26-4054-3A5B-DDCBA8D8487F}"/>
              </a:ext>
            </a:extLst>
          </p:cNvPr>
          <p:cNvSpPr>
            <a:spLocks noChangeShapeType="1"/>
          </p:cNvSpPr>
          <p:nvPr/>
        </p:nvSpPr>
        <p:spPr bwMode="auto">
          <a:xfrm>
            <a:off x="1600200" y="1330325"/>
            <a:ext cx="2625725" cy="1588"/>
          </a:xfrm>
          <a:prstGeom prst="line">
            <a:avLst/>
          </a:prstGeom>
          <a:noFill/>
          <a:ln w="301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799" name="Rectangle 11">
            <a:extLst>
              <a:ext uri="{FF2B5EF4-FFF2-40B4-BE49-F238E27FC236}">
                <a16:creationId xmlns:a16="http://schemas.microsoft.com/office/drawing/2014/main" id="{E5013A50-66CC-666A-5999-23E9FF33B5C8}"/>
              </a:ext>
            </a:extLst>
          </p:cNvPr>
          <p:cNvSpPr>
            <a:spLocks noChangeArrowheads="1"/>
          </p:cNvSpPr>
          <p:nvPr/>
        </p:nvSpPr>
        <p:spPr bwMode="auto">
          <a:xfrm>
            <a:off x="2860675" y="1481138"/>
            <a:ext cx="311150" cy="2571750"/>
          </a:xfrm>
          <a:prstGeom prst="rect">
            <a:avLst/>
          </a:prstGeom>
          <a:blipFill dpi="0" rotWithShape="0">
            <a:blip/>
            <a:srcRect/>
            <a:tile tx="0" ty="0" sx="100000" sy="100000" flip="none" algn="tl"/>
          </a:bli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33800" name="Rectangle 12">
            <a:extLst>
              <a:ext uri="{FF2B5EF4-FFF2-40B4-BE49-F238E27FC236}">
                <a16:creationId xmlns:a16="http://schemas.microsoft.com/office/drawing/2014/main" id="{3939E472-EA79-89E8-2F91-C5706AF47A78}"/>
              </a:ext>
            </a:extLst>
          </p:cNvPr>
          <p:cNvSpPr>
            <a:spLocks noChangeArrowheads="1"/>
          </p:cNvSpPr>
          <p:nvPr/>
        </p:nvSpPr>
        <p:spPr bwMode="auto">
          <a:xfrm>
            <a:off x="2838450" y="1450975"/>
            <a:ext cx="354013" cy="2622550"/>
          </a:xfrm>
          <a:prstGeom prst="rect">
            <a:avLst/>
          </a:prstGeom>
          <a:noFill/>
          <a:ln w="58738">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33801" name="AutoShape 13">
            <a:extLst>
              <a:ext uri="{FF2B5EF4-FFF2-40B4-BE49-F238E27FC236}">
                <a16:creationId xmlns:a16="http://schemas.microsoft.com/office/drawing/2014/main" id="{EA82F593-6497-1AFA-4D36-E07CAC17B679}"/>
              </a:ext>
            </a:extLst>
          </p:cNvPr>
          <p:cNvSpPr>
            <a:spLocks noChangeArrowheads="1"/>
          </p:cNvSpPr>
          <p:nvPr/>
        </p:nvSpPr>
        <p:spPr bwMode="auto">
          <a:xfrm rot="-2724430">
            <a:off x="2705894" y="3733007"/>
            <a:ext cx="590550" cy="601662"/>
          </a:xfrm>
          <a:prstGeom prst="rtTriangle">
            <a:avLst/>
          </a:prstGeom>
          <a:solidFill>
            <a:schemeClr val="tx2"/>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33802" name="Rectangle 45">
            <a:extLst>
              <a:ext uri="{FF2B5EF4-FFF2-40B4-BE49-F238E27FC236}">
                <a16:creationId xmlns:a16="http://schemas.microsoft.com/office/drawing/2014/main" id="{89786837-FE09-65E6-CD53-62B11ECBC083}"/>
              </a:ext>
            </a:extLst>
          </p:cNvPr>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pic>
        <p:nvPicPr>
          <p:cNvPr id="33803" name="Picture 46">
            <a:extLst>
              <a:ext uri="{FF2B5EF4-FFF2-40B4-BE49-F238E27FC236}">
                <a16:creationId xmlns:a16="http://schemas.microsoft.com/office/drawing/2014/main" id="{3AAA1503-49EA-5405-998E-C15030B9AD6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r="18164" b="10211"/>
          <a:stretch>
            <a:fillRect/>
          </a:stretch>
        </p:blipFill>
        <p:spPr bwMode="auto">
          <a:xfrm>
            <a:off x="4979988" y="444500"/>
            <a:ext cx="4713287" cy="681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804" name="Rectangle 47">
            <a:extLst>
              <a:ext uri="{FF2B5EF4-FFF2-40B4-BE49-F238E27FC236}">
                <a16:creationId xmlns:a16="http://schemas.microsoft.com/office/drawing/2014/main" id="{737C4D9A-D8FA-F086-B069-6D187F42E982}"/>
              </a:ext>
            </a:extLst>
          </p:cNvPr>
          <p:cNvSpPr>
            <a:spLocks noChangeArrowheads="1"/>
          </p:cNvSpPr>
          <p:nvPr/>
        </p:nvSpPr>
        <p:spPr bwMode="auto">
          <a:xfrm>
            <a:off x="5008563" y="433388"/>
            <a:ext cx="4692650" cy="6769100"/>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33805" name="Rectangle 48">
            <a:extLst>
              <a:ext uri="{FF2B5EF4-FFF2-40B4-BE49-F238E27FC236}">
                <a16:creationId xmlns:a16="http://schemas.microsoft.com/office/drawing/2014/main" id="{6DE37838-F958-E6B7-92DA-5B393AFD7561}"/>
              </a:ext>
            </a:extLst>
          </p:cNvPr>
          <p:cNvSpPr>
            <a:spLocks noChangeArrowheads="1"/>
          </p:cNvSpPr>
          <p:nvPr/>
        </p:nvSpPr>
        <p:spPr bwMode="auto">
          <a:xfrm>
            <a:off x="4999038" y="461963"/>
            <a:ext cx="4694237" cy="6808787"/>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800821" name="Text Box 53">
            <a:extLst>
              <a:ext uri="{FF2B5EF4-FFF2-40B4-BE49-F238E27FC236}">
                <a16:creationId xmlns:a16="http://schemas.microsoft.com/office/drawing/2014/main" id="{1DD6E01A-D9DC-83BF-04F4-E87A3573853E}"/>
              </a:ext>
            </a:extLst>
          </p:cNvPr>
          <p:cNvSpPr txBox="1">
            <a:spLocks noChangeArrowheads="1"/>
          </p:cNvSpPr>
          <p:nvPr/>
        </p:nvSpPr>
        <p:spPr bwMode="auto">
          <a:xfrm>
            <a:off x="4997450" y="1449388"/>
            <a:ext cx="4572000" cy="4659312"/>
          </a:xfrm>
          <a:prstGeom prst="rect">
            <a:avLst/>
          </a:prstGeom>
          <a:noFill/>
          <a:ln w="12700">
            <a:noFill/>
            <a:miter lim="800000"/>
            <a:headEnd/>
            <a:tailEnd/>
          </a:ln>
          <a:effectLst>
            <a:outerShdw blurRad="63500" dist="38099" dir="2700000"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65000"/>
              </a:lnSpc>
              <a:spcBef>
                <a:spcPct val="50000"/>
              </a:spcBef>
              <a:defRPr/>
            </a:pPr>
            <a:endParaRPr lang="en-US" altLang="en-US" sz="3200" b="1">
              <a:solidFill>
                <a:srgbClr val="FFEA18"/>
              </a:solidFill>
              <a:latin typeface="Helvetica" panose="020B0604020202020204" pitchFamily="34" charset="0"/>
            </a:endParaRPr>
          </a:p>
          <a:p>
            <a:pPr algn="ctr">
              <a:lnSpc>
                <a:spcPct val="90000"/>
              </a:lnSpc>
              <a:spcBef>
                <a:spcPct val="50000"/>
              </a:spcBef>
              <a:defRPr/>
            </a:pPr>
            <a:r>
              <a:rPr lang="en-US" altLang="en-US" sz="4800" b="1">
                <a:solidFill>
                  <a:srgbClr val="FFEA18"/>
                </a:solidFill>
                <a:latin typeface="Kosher-Normal" charset="0"/>
              </a:rPr>
              <a:t>“</a:t>
            </a:r>
            <a:r>
              <a:rPr lang="en-US" altLang="en-US" sz="4800" b="1">
                <a:solidFill>
                  <a:srgbClr val="FFFF00"/>
                </a:solidFill>
                <a:latin typeface="Helvetica" panose="020B0604020202020204" pitchFamily="34" charset="0"/>
                <a:cs typeface="Helvetica" panose="020B0604020202020204" pitchFamily="34" charset="0"/>
              </a:rPr>
              <a:t>Ā</a:t>
            </a:r>
            <a:r>
              <a:rPr lang="en-US" altLang="en-US" sz="4800" b="1">
                <a:solidFill>
                  <a:srgbClr val="FFEA18"/>
                </a:solidFill>
                <a:latin typeface="Kosher-Normal" charset="0"/>
              </a:rPr>
              <a:t>IN”</a:t>
            </a:r>
            <a:endParaRPr lang="en-US" altLang="en-US" sz="4800" b="1" u="sng">
              <a:solidFill>
                <a:srgbClr val="FFEA18"/>
              </a:solidFill>
              <a:latin typeface="Kosher-Normal" charset="0"/>
            </a:endParaRPr>
          </a:p>
          <a:p>
            <a:pPr algn="ctr">
              <a:lnSpc>
                <a:spcPct val="130000"/>
              </a:lnSpc>
              <a:spcBef>
                <a:spcPct val="50000"/>
              </a:spcBef>
              <a:defRPr/>
            </a:pPr>
            <a:endParaRPr lang="en-US" altLang="en-US" sz="2800" b="1">
              <a:solidFill>
                <a:srgbClr val="FFEA18"/>
              </a:solidFill>
              <a:latin typeface="Kosher-Normal" charset="0"/>
            </a:endParaRPr>
          </a:p>
          <a:p>
            <a:pPr algn="ctr">
              <a:lnSpc>
                <a:spcPct val="60000"/>
              </a:lnSpc>
              <a:spcBef>
                <a:spcPct val="50000"/>
              </a:spcBef>
              <a:defRPr/>
            </a:pPr>
            <a:r>
              <a:rPr lang="en-US" altLang="en-US" sz="4800" b="1">
                <a:solidFill>
                  <a:srgbClr val="FFEA18"/>
                </a:solidFill>
                <a:latin typeface="Kosher-Normal" charset="0"/>
              </a:rPr>
              <a:t>“TORAH” </a:t>
            </a:r>
          </a:p>
          <a:p>
            <a:pPr algn="ctr">
              <a:lnSpc>
                <a:spcPct val="60000"/>
              </a:lnSpc>
              <a:spcBef>
                <a:spcPct val="50000"/>
              </a:spcBef>
              <a:defRPr/>
            </a:pPr>
            <a:r>
              <a:rPr lang="en-US" altLang="en-US" sz="4800" b="1">
                <a:solidFill>
                  <a:srgbClr val="FFEA18"/>
                </a:solidFill>
                <a:latin typeface="Kosher-Normal" charset="0"/>
              </a:rPr>
              <a:t>wui lairik</a:t>
            </a:r>
          </a:p>
          <a:p>
            <a:pPr algn="ctr">
              <a:lnSpc>
                <a:spcPct val="60000"/>
              </a:lnSpc>
              <a:spcBef>
                <a:spcPct val="50000"/>
              </a:spcBef>
              <a:defRPr/>
            </a:pPr>
            <a:r>
              <a:rPr lang="en-US" altLang="en-US" sz="4800" b="1">
                <a:solidFill>
                  <a:srgbClr val="FFEA18"/>
                </a:solidFill>
                <a:latin typeface="Kosher-Normal" charset="0"/>
              </a:rPr>
              <a:t> phang</a:t>
            </a:r>
            <a:r>
              <a:rPr lang="en-US" altLang="en-US" sz="4800" b="1">
                <a:solidFill>
                  <a:srgbClr val="FFFF00"/>
                </a:solidFill>
                <a:latin typeface="Kosher" pitchFamily="2" charset="0"/>
              </a:rPr>
              <a:t>ā</a:t>
            </a:r>
            <a:r>
              <a:rPr lang="en-US" altLang="en-US" sz="4800" b="1">
                <a:solidFill>
                  <a:srgbClr val="FFEA18"/>
                </a:solidFill>
                <a:latin typeface="Kosher-Normal" charset="0"/>
              </a:rPr>
              <a:t> bing</a:t>
            </a:r>
            <a:endParaRPr lang="en-US" altLang="en-US" sz="4800" b="1" u="sng">
              <a:solidFill>
                <a:srgbClr val="FFEA18"/>
              </a:solidFill>
              <a:latin typeface="Kosher" pitchFamily="2" charset="0"/>
            </a:endParaRPr>
          </a:p>
        </p:txBody>
      </p:sp>
      <p:sp>
        <p:nvSpPr>
          <p:cNvPr id="33807" name="Text Box 56">
            <a:extLst>
              <a:ext uri="{FF2B5EF4-FFF2-40B4-BE49-F238E27FC236}">
                <a16:creationId xmlns:a16="http://schemas.microsoft.com/office/drawing/2014/main" id="{F2D612C9-8B8B-D1BE-35F4-C5BB5EBAA9FD}"/>
              </a:ext>
            </a:extLst>
          </p:cNvPr>
          <p:cNvSpPr txBox="1">
            <a:spLocks noChangeArrowheads="1"/>
          </p:cNvSpPr>
          <p:nvPr/>
        </p:nvSpPr>
        <p:spPr bwMode="auto">
          <a:xfrm>
            <a:off x="9050338" y="7342188"/>
            <a:ext cx="2397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 </a:t>
            </a:r>
          </a:p>
        </p:txBody>
      </p:sp>
      <p:sp>
        <p:nvSpPr>
          <p:cNvPr id="33808" name="Text Box 59">
            <a:extLst>
              <a:ext uri="{FF2B5EF4-FFF2-40B4-BE49-F238E27FC236}">
                <a16:creationId xmlns:a16="http://schemas.microsoft.com/office/drawing/2014/main" id="{6D236D19-943A-71A8-DEB4-264D54080811}"/>
              </a:ext>
            </a:extLst>
          </p:cNvPr>
          <p:cNvSpPr txBox="1">
            <a:spLocks noChangeArrowheads="1"/>
          </p:cNvSpPr>
          <p:nvPr/>
        </p:nvSpPr>
        <p:spPr bwMode="auto">
          <a:xfrm>
            <a:off x="9107488" y="7467600"/>
            <a:ext cx="1841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1000" b="1"/>
          </a:p>
        </p:txBody>
      </p:sp>
      <p:sp>
        <p:nvSpPr>
          <p:cNvPr id="33809" name="Text Box 60">
            <a:extLst>
              <a:ext uri="{FF2B5EF4-FFF2-40B4-BE49-F238E27FC236}">
                <a16:creationId xmlns:a16="http://schemas.microsoft.com/office/drawing/2014/main" id="{A376A903-96A2-27C7-15C7-B6E8505D58FA}"/>
              </a:ext>
            </a:extLst>
          </p:cNvPr>
          <p:cNvSpPr txBox="1">
            <a:spLocks noChangeArrowheads="1"/>
          </p:cNvSpPr>
          <p:nvPr/>
        </p:nvSpPr>
        <p:spPr bwMode="auto">
          <a:xfrm>
            <a:off x="9015413" y="7353300"/>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15</a:t>
            </a:r>
          </a:p>
        </p:txBody>
      </p:sp>
      <p:sp>
        <p:nvSpPr>
          <p:cNvPr id="800832" name="Rectangle 64">
            <a:extLst>
              <a:ext uri="{FF2B5EF4-FFF2-40B4-BE49-F238E27FC236}">
                <a16:creationId xmlns:a16="http://schemas.microsoft.com/office/drawing/2014/main" id="{9D5A5CF0-CA80-FCF7-A58E-ED7426C138D9}"/>
              </a:ext>
            </a:extLst>
          </p:cNvPr>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800833" name="Rectangle 65">
            <a:extLst>
              <a:ext uri="{FF2B5EF4-FFF2-40B4-BE49-F238E27FC236}">
                <a16:creationId xmlns:a16="http://schemas.microsoft.com/office/drawing/2014/main" id="{4CBC9935-4C5F-F6DD-D2DE-3D44187DA7FB}"/>
              </a:ext>
            </a:extLst>
          </p:cNvPr>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800834" name="Rectangle 66">
            <a:extLst>
              <a:ext uri="{FF2B5EF4-FFF2-40B4-BE49-F238E27FC236}">
                <a16:creationId xmlns:a16="http://schemas.microsoft.com/office/drawing/2014/main" id="{B41227A5-2C30-22F5-5234-7E1C199F3DA4}"/>
              </a:ext>
            </a:extLst>
          </p:cNvPr>
          <p:cNvSpPr>
            <a:spLocks noChangeArrowheads="1"/>
          </p:cNvSpPr>
          <p:nvPr/>
        </p:nvSpPr>
        <p:spPr bwMode="auto">
          <a:xfrm>
            <a:off x="6289675" y="584200"/>
            <a:ext cx="3571875" cy="1241425"/>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200" b="1" i="1">
                <a:solidFill>
                  <a:schemeClr val="bg1"/>
                </a:solidFill>
                <a:latin typeface="Arial" panose="020B0604020202020204" pitchFamily="34" charset="0"/>
              </a:rPr>
              <a:t>Lairikbing Semkak</a:t>
            </a:r>
            <a:r>
              <a:rPr lang="en-US" altLang="en-US" sz="20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Kachamma Tuingashit pareng ching kak</a:t>
            </a:r>
            <a:r>
              <a:rPr lang="en-US" altLang="en-US" sz="20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a:t>
            </a:r>
            <a:endParaRPr lang="en-US" altLang="en-US" sz="2200" b="1" u="sng">
              <a:solidFill>
                <a:schemeClr val="bg1"/>
              </a:solidFill>
              <a:latin typeface="Arial" panose="020B0604020202020204" pitchFamily="34" charset="0"/>
            </a:endParaRPr>
          </a:p>
        </p:txBody>
      </p:sp>
      <p:sp>
        <p:nvSpPr>
          <p:cNvPr id="800835" name="Text Box 67">
            <a:extLst>
              <a:ext uri="{FF2B5EF4-FFF2-40B4-BE49-F238E27FC236}">
                <a16:creationId xmlns:a16="http://schemas.microsoft.com/office/drawing/2014/main" id="{1D940D48-DE7A-461F-F094-8DB33067D77F}"/>
              </a:ext>
            </a:extLst>
          </p:cNvPr>
          <p:cNvSpPr txBox="1">
            <a:spLocks noChangeArrowheads="1"/>
          </p:cNvSpPr>
          <p:nvPr/>
        </p:nvSpPr>
        <p:spPr bwMode="auto">
          <a:xfrm>
            <a:off x="5154613" y="6099175"/>
            <a:ext cx="4505325" cy="708025"/>
          </a:xfrm>
          <a:prstGeom prst="rect">
            <a:avLst/>
          </a:prstGeom>
          <a:noFill/>
          <a:ln w="12700">
            <a:noFill/>
            <a:miter lim="800000"/>
            <a:headEnd/>
            <a:tailEnd/>
          </a:ln>
          <a:effectLst>
            <a:outerShdw blurRad="63500" dist="7184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000" b="1">
                <a:solidFill>
                  <a:schemeClr val="bg1"/>
                </a:solidFill>
                <a:latin typeface="Helvetica" panose="020B0604020202020204" pitchFamily="34" charset="0"/>
              </a:rPr>
              <a:t>Nganaimeikap kaja </a:t>
            </a:r>
            <a:r>
              <a:rPr lang="en-US" altLang="en-US" sz="2000" b="1">
                <a:solidFill>
                  <a:schemeClr val="bg1"/>
                </a:solidFill>
                <a:latin typeface="Arial" panose="020B0604020202020204" pitchFamily="34" charset="0"/>
                <a:cs typeface="Arial" panose="020B0604020202020204" pitchFamily="34" charset="0"/>
              </a:rPr>
              <a:t>ā</a:t>
            </a:r>
            <a:r>
              <a:rPr lang="en-US" altLang="en-US" sz="2000" b="1">
                <a:solidFill>
                  <a:schemeClr val="bg1"/>
                </a:solidFill>
                <a:latin typeface="Helvetica" panose="020B0604020202020204" pitchFamily="34" charset="0"/>
              </a:rPr>
              <a:t>tam pareng: Abrahamwui mang</a:t>
            </a:r>
            <a:r>
              <a:rPr lang="en-US" altLang="en-US" sz="2000" b="1">
                <a:solidFill>
                  <a:schemeClr val="bg1"/>
                </a:solidFill>
                <a:latin typeface="Arial" panose="020B0604020202020204" pitchFamily="34" charset="0"/>
                <a:cs typeface="Arial" panose="020B0604020202020204" pitchFamily="34" charset="0"/>
              </a:rPr>
              <a:t>ā</a:t>
            </a:r>
            <a:r>
              <a:rPr lang="en-US" altLang="en-US" sz="2000" b="1">
                <a:solidFill>
                  <a:schemeClr val="bg1"/>
                </a:solidFill>
                <a:latin typeface="Helvetica" panose="020B0604020202020204" pitchFamily="34" charset="0"/>
              </a:rPr>
              <a:t> eina1400 B.C.</a:t>
            </a:r>
          </a:p>
        </p:txBody>
      </p:sp>
      <p:sp>
        <p:nvSpPr>
          <p:cNvPr id="800836" name="AutoShape 68">
            <a:extLst>
              <a:ext uri="{FF2B5EF4-FFF2-40B4-BE49-F238E27FC236}">
                <a16:creationId xmlns:a16="http://schemas.microsoft.com/office/drawing/2014/main" id="{F671D113-A6F1-2D8B-5AC8-17DC573C8E40}"/>
              </a:ext>
            </a:extLst>
          </p:cNvPr>
          <p:cNvSpPr>
            <a:spLocks noChangeArrowheads="1"/>
          </p:cNvSpPr>
          <p:nvPr/>
        </p:nvSpPr>
        <p:spPr bwMode="auto">
          <a:xfrm>
            <a:off x="5154613" y="6086475"/>
            <a:ext cx="4354512" cy="830263"/>
          </a:xfrm>
          <a:prstGeom prst="roundRect">
            <a:avLst>
              <a:gd name="adj" fmla="val 16667"/>
            </a:avLst>
          </a:prstGeom>
          <a:noFill/>
          <a:ln w="57150">
            <a:solidFill>
              <a:schemeClr val="bg1"/>
            </a:solidFill>
            <a:round/>
            <a:headEnd/>
            <a:tailEnd/>
          </a:ln>
          <a:effectLst>
            <a:outerShdw blurRad="63500" dist="71842" dir="2700000"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33815" name="Line 69">
            <a:extLst>
              <a:ext uri="{FF2B5EF4-FFF2-40B4-BE49-F238E27FC236}">
                <a16:creationId xmlns:a16="http://schemas.microsoft.com/office/drawing/2014/main" id="{E84705D3-0CAF-E6E9-0CE2-A32C61B546C4}"/>
              </a:ext>
            </a:extLst>
          </p:cNvPr>
          <p:cNvSpPr>
            <a:spLocks noChangeShapeType="1"/>
          </p:cNvSpPr>
          <p:nvPr/>
        </p:nvSpPr>
        <p:spPr bwMode="auto">
          <a:xfrm>
            <a:off x="1600200" y="6438900"/>
            <a:ext cx="2625725" cy="1588"/>
          </a:xfrm>
          <a:prstGeom prst="line">
            <a:avLst/>
          </a:prstGeom>
          <a:noFill/>
          <a:ln w="301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16" name="Line 70">
            <a:extLst>
              <a:ext uri="{FF2B5EF4-FFF2-40B4-BE49-F238E27FC236}">
                <a16:creationId xmlns:a16="http://schemas.microsoft.com/office/drawing/2014/main" id="{978A2625-90EC-351B-9F68-E4EAF66B85D4}"/>
              </a:ext>
            </a:extLst>
          </p:cNvPr>
          <p:cNvSpPr>
            <a:spLocks noChangeShapeType="1"/>
          </p:cNvSpPr>
          <p:nvPr/>
        </p:nvSpPr>
        <p:spPr bwMode="auto">
          <a:xfrm>
            <a:off x="1604963" y="5118100"/>
            <a:ext cx="2625725" cy="1588"/>
          </a:xfrm>
          <a:prstGeom prst="line">
            <a:avLst/>
          </a:prstGeom>
          <a:noFill/>
          <a:ln w="301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17" name="Line 71">
            <a:extLst>
              <a:ext uri="{FF2B5EF4-FFF2-40B4-BE49-F238E27FC236}">
                <a16:creationId xmlns:a16="http://schemas.microsoft.com/office/drawing/2014/main" id="{E8F89CEB-9367-37EB-1F97-55B04F91400C}"/>
              </a:ext>
            </a:extLst>
          </p:cNvPr>
          <p:cNvSpPr>
            <a:spLocks noChangeShapeType="1"/>
          </p:cNvSpPr>
          <p:nvPr/>
        </p:nvSpPr>
        <p:spPr bwMode="auto">
          <a:xfrm>
            <a:off x="1604963" y="5765800"/>
            <a:ext cx="2625725" cy="1588"/>
          </a:xfrm>
          <a:prstGeom prst="line">
            <a:avLst/>
          </a:prstGeom>
          <a:noFill/>
          <a:ln w="301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18" name="Line 72">
            <a:extLst>
              <a:ext uri="{FF2B5EF4-FFF2-40B4-BE49-F238E27FC236}">
                <a16:creationId xmlns:a16="http://schemas.microsoft.com/office/drawing/2014/main" id="{9B212105-6B66-62B0-90F6-B5385E68E05D}"/>
              </a:ext>
            </a:extLst>
          </p:cNvPr>
          <p:cNvSpPr>
            <a:spLocks noChangeShapeType="1"/>
          </p:cNvSpPr>
          <p:nvPr/>
        </p:nvSpPr>
        <p:spPr bwMode="auto">
          <a:xfrm>
            <a:off x="1604963" y="6997700"/>
            <a:ext cx="2625725" cy="1588"/>
          </a:xfrm>
          <a:prstGeom prst="line">
            <a:avLst/>
          </a:prstGeom>
          <a:noFill/>
          <a:ln w="301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19" name="Text Box 83">
            <a:extLst>
              <a:ext uri="{FF2B5EF4-FFF2-40B4-BE49-F238E27FC236}">
                <a16:creationId xmlns:a16="http://schemas.microsoft.com/office/drawing/2014/main" id="{DF3E5164-DFC8-D3DF-F67E-C05C6BA4263D}"/>
              </a:ext>
            </a:extLst>
          </p:cNvPr>
          <p:cNvSpPr txBox="1">
            <a:spLocks noChangeArrowheads="1"/>
          </p:cNvSpPr>
          <p:nvPr/>
        </p:nvSpPr>
        <p:spPr bwMode="auto">
          <a:xfrm rot="-5400000">
            <a:off x="-552449" y="3408362"/>
            <a:ext cx="31289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800" b="1">
                <a:solidFill>
                  <a:srgbClr val="000000"/>
                </a:solidFill>
                <a:latin typeface="Arial Black" panose="020B0604020202020204" pitchFamily="34" charset="0"/>
              </a:rPr>
              <a:t>Ā</a:t>
            </a:r>
            <a:r>
              <a:rPr lang="en-US" altLang="en-US" sz="2800" b="1">
                <a:latin typeface="Arial Black" panose="020B0604020202020204" pitchFamily="34" charset="0"/>
              </a:rPr>
              <a:t>IN (5)</a:t>
            </a:r>
            <a:endParaRPr lang="en-US" altLang="en-US" sz="1400">
              <a:latin typeface="Arial Black" panose="020B0604020202020204" pitchFamily="34" charset="0"/>
            </a:endParaRPr>
          </a:p>
        </p:txBody>
      </p:sp>
      <p:sp>
        <p:nvSpPr>
          <p:cNvPr id="800876" name="Text Box 108">
            <a:extLst>
              <a:ext uri="{FF2B5EF4-FFF2-40B4-BE49-F238E27FC236}">
                <a16:creationId xmlns:a16="http://schemas.microsoft.com/office/drawing/2014/main" id="{694EA37E-9C06-E530-DF41-0993613160DE}"/>
              </a:ext>
            </a:extLst>
          </p:cNvPr>
          <p:cNvSpPr txBox="1">
            <a:spLocks noChangeArrowheads="1"/>
          </p:cNvSpPr>
          <p:nvPr/>
        </p:nvSpPr>
        <p:spPr bwMode="auto">
          <a:xfrm>
            <a:off x="6718300" y="3025775"/>
            <a:ext cx="992188" cy="522288"/>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p>
            <a:pPr algn="r">
              <a:spcBef>
                <a:spcPct val="50000"/>
              </a:spcBef>
              <a:defRPr/>
            </a:pPr>
            <a:r>
              <a:rPr lang="en-US" sz="2800" b="1" dirty="0">
                <a:solidFill>
                  <a:srgbClr val="FFEA18"/>
                </a:solidFill>
                <a:latin typeface="Kosher-Normal" charset="0"/>
                <a:ea typeface="+mn-ea"/>
              </a:rPr>
              <a:t>LAH</a:t>
            </a:r>
          </a:p>
        </p:txBody>
      </p:sp>
      <p:grpSp>
        <p:nvGrpSpPr>
          <p:cNvPr id="33821" name="Group 55">
            <a:extLst>
              <a:ext uri="{FF2B5EF4-FFF2-40B4-BE49-F238E27FC236}">
                <a16:creationId xmlns:a16="http://schemas.microsoft.com/office/drawing/2014/main" id="{F36A9D9C-29D3-5831-470D-78506B0DF862}"/>
              </a:ext>
            </a:extLst>
          </p:cNvPr>
          <p:cNvGrpSpPr>
            <a:grpSpLocks/>
          </p:cNvGrpSpPr>
          <p:nvPr/>
        </p:nvGrpSpPr>
        <p:grpSpPr bwMode="auto">
          <a:xfrm>
            <a:off x="3721100" y="5580063"/>
            <a:ext cx="901700" cy="2033587"/>
            <a:chOff x="6153150" y="2946400"/>
            <a:chExt cx="901700" cy="1935163"/>
          </a:xfrm>
        </p:grpSpPr>
        <p:grpSp>
          <p:nvGrpSpPr>
            <p:cNvPr id="33828" name="Group 85">
              <a:extLst>
                <a:ext uri="{FF2B5EF4-FFF2-40B4-BE49-F238E27FC236}">
                  <a16:creationId xmlns:a16="http://schemas.microsoft.com/office/drawing/2014/main" id="{CFA56050-447A-3C5F-0183-A7FA7EC4CC39}"/>
                </a:ext>
              </a:extLst>
            </p:cNvPr>
            <p:cNvGrpSpPr>
              <a:grpSpLocks/>
            </p:cNvGrpSpPr>
            <p:nvPr/>
          </p:nvGrpSpPr>
          <p:grpSpPr bwMode="auto">
            <a:xfrm>
              <a:off x="6153150" y="3681413"/>
              <a:ext cx="901700" cy="947736"/>
              <a:chOff x="1557" y="1007"/>
              <a:chExt cx="2105" cy="1949"/>
            </a:xfrm>
          </p:grpSpPr>
          <p:grpSp>
            <p:nvGrpSpPr>
              <p:cNvPr id="33832" name="Group 87">
                <a:extLst>
                  <a:ext uri="{FF2B5EF4-FFF2-40B4-BE49-F238E27FC236}">
                    <a16:creationId xmlns:a16="http://schemas.microsoft.com/office/drawing/2014/main" id="{33B3C317-642F-3817-1DC8-B8F47245EE29}"/>
                  </a:ext>
                </a:extLst>
              </p:cNvPr>
              <p:cNvGrpSpPr>
                <a:grpSpLocks/>
              </p:cNvGrpSpPr>
              <p:nvPr/>
            </p:nvGrpSpPr>
            <p:grpSpPr bwMode="auto">
              <a:xfrm>
                <a:off x="1557" y="1209"/>
                <a:ext cx="2105" cy="1421"/>
                <a:chOff x="578" y="2316"/>
                <a:chExt cx="2105" cy="1421"/>
              </a:xfrm>
            </p:grpSpPr>
            <p:sp>
              <p:nvSpPr>
                <p:cNvPr id="33838" name="Freeform 88" descr="Cork">
                  <a:extLst>
                    <a:ext uri="{FF2B5EF4-FFF2-40B4-BE49-F238E27FC236}">
                      <a16:creationId xmlns:a16="http://schemas.microsoft.com/office/drawing/2014/main" id="{06DA97C0-9429-D916-BE50-308F19C99C16}"/>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33839" name="Freeform 89" descr="Cork">
                  <a:extLst>
                    <a:ext uri="{FF2B5EF4-FFF2-40B4-BE49-F238E27FC236}">
                      <a16:creationId xmlns:a16="http://schemas.microsoft.com/office/drawing/2014/main" id="{FBCD2247-CEC2-EEA1-BF44-44385B2928D8}"/>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33833" name="Freeform 91">
                <a:extLst>
                  <a:ext uri="{FF2B5EF4-FFF2-40B4-BE49-F238E27FC236}">
                    <a16:creationId xmlns:a16="http://schemas.microsoft.com/office/drawing/2014/main" id="{60B8090C-9CF9-5C71-1050-9F6A5C97E29C}"/>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33834" name="Freeform 92">
                <a:extLst>
                  <a:ext uri="{FF2B5EF4-FFF2-40B4-BE49-F238E27FC236}">
                    <a16:creationId xmlns:a16="http://schemas.microsoft.com/office/drawing/2014/main" id="{57437CD6-B7BE-8F09-DF3A-321EC5688CDB}"/>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33835" name="Freeform 93">
                <a:extLst>
                  <a:ext uri="{FF2B5EF4-FFF2-40B4-BE49-F238E27FC236}">
                    <a16:creationId xmlns:a16="http://schemas.microsoft.com/office/drawing/2014/main" id="{C2AFCBEB-5F39-8CD6-F53F-56A5B3191467}"/>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33836" name="Freeform 94">
                <a:extLst>
                  <a:ext uri="{FF2B5EF4-FFF2-40B4-BE49-F238E27FC236}">
                    <a16:creationId xmlns:a16="http://schemas.microsoft.com/office/drawing/2014/main" id="{488C5D38-E155-B56A-5F39-87FC29203F7A}"/>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33837" name="Freeform 95">
                <a:extLst>
                  <a:ext uri="{FF2B5EF4-FFF2-40B4-BE49-F238E27FC236}">
                    <a16:creationId xmlns:a16="http://schemas.microsoft.com/office/drawing/2014/main" id="{CE19B6F9-F831-9B6B-EB8B-A40373BC1C70}"/>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33829" name="Group 98">
              <a:extLst>
                <a:ext uri="{FF2B5EF4-FFF2-40B4-BE49-F238E27FC236}">
                  <a16:creationId xmlns:a16="http://schemas.microsoft.com/office/drawing/2014/main" id="{D2D58549-3DFF-B621-EA22-F5667AC79EB2}"/>
                </a:ext>
              </a:extLst>
            </p:cNvPr>
            <p:cNvGrpSpPr>
              <a:grpSpLocks/>
            </p:cNvGrpSpPr>
            <p:nvPr/>
          </p:nvGrpSpPr>
          <p:grpSpPr bwMode="auto">
            <a:xfrm>
              <a:off x="6192838" y="2946400"/>
              <a:ext cx="671513" cy="1935163"/>
              <a:chOff x="3925" y="1840"/>
              <a:chExt cx="423" cy="1219"/>
            </a:xfrm>
          </p:grpSpPr>
          <p:sp>
            <p:nvSpPr>
              <p:cNvPr id="59" name="Rectangle 96">
                <a:extLst>
                  <a:ext uri="{FF2B5EF4-FFF2-40B4-BE49-F238E27FC236}">
                    <a16:creationId xmlns:a16="http://schemas.microsoft.com/office/drawing/2014/main" id="{E025258D-D013-9FF6-2D7C-122B4BB72B3B}"/>
                  </a:ext>
                </a:extLst>
              </p:cNvPr>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sp>
            <p:nvSpPr>
              <p:cNvPr id="60" name="Rectangle 97">
                <a:extLst>
                  <a:ext uri="{FF2B5EF4-FFF2-40B4-BE49-F238E27FC236}">
                    <a16:creationId xmlns:a16="http://schemas.microsoft.com/office/drawing/2014/main" id="{AE800EDD-F294-CEBB-B53B-3AEF3E2E3639}"/>
                  </a:ext>
                </a:extLst>
              </p:cNvPr>
              <p:cNvSpPr>
                <a:spLocks noChangeArrowheads="1"/>
              </p:cNvSpPr>
              <p:nvPr/>
            </p:nvSpPr>
            <p:spPr bwMode="auto">
              <a:xfrm>
                <a:off x="3925" y="2341"/>
                <a:ext cx="423" cy="718"/>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3600" i="1">
                    <a:solidFill>
                      <a:srgbClr val="000000"/>
                    </a:solidFill>
                    <a:latin typeface="Kosher-Normal" charset="0"/>
                  </a:rPr>
                  <a:t>NT</a:t>
                </a:r>
                <a:endParaRPr lang="en-US" altLang="en-US" sz="2000" i="1">
                  <a:solidFill>
                    <a:srgbClr val="000000"/>
                  </a:solidFill>
                  <a:latin typeface="Helvetica" panose="020B0604020202020204" pitchFamily="34" charset="0"/>
                </a:endParaRPr>
              </a:p>
            </p:txBody>
          </p:sp>
        </p:grpSp>
      </p:grpSp>
      <p:sp>
        <p:nvSpPr>
          <p:cNvPr id="800849" name="Rectangle 81">
            <a:extLst>
              <a:ext uri="{FF2B5EF4-FFF2-40B4-BE49-F238E27FC236}">
                <a16:creationId xmlns:a16="http://schemas.microsoft.com/office/drawing/2014/main" id="{9FF0CC3D-A233-994D-201C-40FDC55A4FA3}"/>
              </a:ext>
            </a:extLst>
          </p:cNvPr>
          <p:cNvSpPr>
            <a:spLocks noChangeArrowheads="1"/>
          </p:cNvSpPr>
          <p:nvPr/>
        </p:nvSpPr>
        <p:spPr bwMode="auto">
          <a:xfrm>
            <a:off x="1658938" y="781050"/>
            <a:ext cx="2762250" cy="615950"/>
          </a:xfrm>
          <a:prstGeom prst="rect">
            <a:avLst/>
          </a:prstGeom>
          <a:noFill/>
          <a:ln w="9525">
            <a:noFill/>
            <a:miter lim="800000"/>
            <a:headEnd/>
            <a:tailEnd/>
          </a:ln>
          <a:effectLst>
            <a:outerShdw blurRad="63500" dist="38099" dir="2700000" algn="ctr" rotWithShape="0">
              <a:schemeClr val="tx1">
                <a:alpha val="74997"/>
              </a:schemeClr>
            </a:outerShdw>
          </a:effectLst>
        </p:spPr>
        <p:txBody>
          <a:bodyPr wrap="none" lIns="0" tIns="0" rIns="0" bIns="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defRPr/>
            </a:pPr>
            <a:r>
              <a:rPr lang="en-US" altLang="en-US" sz="4000" b="1">
                <a:solidFill>
                  <a:schemeClr val="hlink"/>
                </a:solidFill>
                <a:latin typeface="Arial" panose="020B0604020202020204" pitchFamily="34" charset="0"/>
              </a:rPr>
              <a:t>Haokaphok</a:t>
            </a:r>
            <a:endParaRPr lang="en-US" altLang="en-US" sz="4000">
              <a:solidFill>
                <a:schemeClr val="hlink"/>
              </a:solidFill>
              <a:latin typeface="Arial" panose="020B0604020202020204" pitchFamily="34" charset="0"/>
            </a:endParaRPr>
          </a:p>
        </p:txBody>
      </p:sp>
      <p:grpSp>
        <p:nvGrpSpPr>
          <p:cNvPr id="33823" name="Group 62">
            <a:extLst>
              <a:ext uri="{FF2B5EF4-FFF2-40B4-BE49-F238E27FC236}">
                <a16:creationId xmlns:a16="http://schemas.microsoft.com/office/drawing/2014/main" id="{1ABB8976-410C-01AD-B767-B0FBFC603BD6}"/>
              </a:ext>
            </a:extLst>
          </p:cNvPr>
          <p:cNvGrpSpPr>
            <a:grpSpLocks/>
          </p:cNvGrpSpPr>
          <p:nvPr/>
        </p:nvGrpSpPr>
        <p:grpSpPr bwMode="auto">
          <a:xfrm>
            <a:off x="4402138" y="52388"/>
            <a:ext cx="2222500" cy="1812925"/>
            <a:chOff x="2222937" y="4130555"/>
            <a:chExt cx="2222939" cy="1813045"/>
          </a:xfrm>
        </p:grpSpPr>
        <p:sp>
          <p:nvSpPr>
            <p:cNvPr id="64" name="Rectangle 63">
              <a:extLst>
                <a:ext uri="{FF2B5EF4-FFF2-40B4-BE49-F238E27FC236}">
                  <a16:creationId xmlns:a16="http://schemas.microsoft.com/office/drawing/2014/main" id="{5C876A96-99EE-639A-D6E1-668733946EE7}"/>
                </a:ext>
              </a:extLst>
            </p:cNvPr>
            <p:cNvSpPr/>
            <p:nvPr/>
          </p:nvSpPr>
          <p:spPr bwMode="auto">
            <a:xfrm>
              <a:off x="2222937" y="4194059"/>
              <a:ext cx="2222939" cy="174954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33826" name="Picture 2" descr="BACKGR~1">
              <a:extLst>
                <a:ext uri="{FF2B5EF4-FFF2-40B4-BE49-F238E27FC236}">
                  <a16:creationId xmlns:a16="http://schemas.microsoft.com/office/drawing/2014/main" id="{8FDF56E1-D289-FB42-8209-BD7385E86F0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 name="WordArt 12">
              <a:extLst>
                <a:ext uri="{FF2B5EF4-FFF2-40B4-BE49-F238E27FC236}">
                  <a16:creationId xmlns:a16="http://schemas.microsoft.com/office/drawing/2014/main" id="{8EC827AE-86D7-9666-D7B6-3B4B1E0C2E0C}"/>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
        <p:nvSpPr>
          <p:cNvPr id="800825" name="Oval 57">
            <a:extLst>
              <a:ext uri="{FF2B5EF4-FFF2-40B4-BE49-F238E27FC236}">
                <a16:creationId xmlns:a16="http://schemas.microsoft.com/office/drawing/2014/main" id="{6BB128DF-2862-2262-03EE-794EEDAA5EFE}"/>
              </a:ext>
            </a:extLst>
          </p:cNvPr>
          <p:cNvSpPr>
            <a:spLocks noChangeArrowheads="1"/>
          </p:cNvSpPr>
          <p:nvPr/>
        </p:nvSpPr>
        <p:spPr bwMode="auto">
          <a:xfrm>
            <a:off x="1370013" y="600075"/>
            <a:ext cx="3305175" cy="965200"/>
          </a:xfrm>
          <a:prstGeom prst="ellipse">
            <a:avLst/>
          </a:prstGeom>
          <a:noFill/>
          <a:ln w="76200">
            <a:solidFill>
              <a:schemeClr val="hlink"/>
            </a:solidFill>
            <a:round/>
            <a:headEnd/>
            <a:tailEnd/>
          </a:ln>
          <a:effectLst>
            <a:outerShdw blurRad="63500" dist="71842" dir="2700000" algn="ctr" rotWithShape="0">
              <a:schemeClr val="tx2">
                <a:alpha val="74998"/>
              </a:schemeClr>
            </a:outerShdw>
          </a:effectLst>
        </p:spPr>
        <p:txBody>
          <a:bodyPr wrap="none" anchor="ctr"/>
          <a:lstStyle/>
          <a:p>
            <a:pPr algn="r">
              <a:defRPr/>
            </a:pPr>
            <a:endParaRPr lang="en-US">
              <a:latin typeface="Comic Sans MS" charset="0"/>
              <a:ea typeface="+mn-ea"/>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100"/>
                                  </p:stCondLst>
                                  <p:childTnLst>
                                    <p:set>
                                      <p:cBhvr>
                                        <p:cTn id="6" dur="1" fill="hold">
                                          <p:stCondLst>
                                            <p:cond delay="0"/>
                                          </p:stCondLst>
                                        </p:cTn>
                                        <p:tgtEl>
                                          <p:spTgt spid="800825"/>
                                        </p:tgtEl>
                                        <p:attrNameLst>
                                          <p:attrName>style.visibility</p:attrName>
                                        </p:attrNameLst>
                                      </p:cBhvr>
                                      <p:to>
                                        <p:strVal val="visible"/>
                                      </p:to>
                                    </p:set>
                                    <p:animEffect transition="in" filter="fade">
                                      <p:cBhvr>
                                        <p:cTn id="7" dur="1000"/>
                                        <p:tgtEl>
                                          <p:spTgt spid="8008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0825"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842" name="Group 44">
            <a:extLst>
              <a:ext uri="{FF2B5EF4-FFF2-40B4-BE49-F238E27FC236}">
                <a16:creationId xmlns:a16="http://schemas.microsoft.com/office/drawing/2014/main" id="{A6216D5A-76DA-37A8-9F09-083B8885C14D}"/>
              </a:ext>
            </a:extLst>
          </p:cNvPr>
          <p:cNvGrpSpPr>
            <a:grpSpLocks/>
          </p:cNvGrpSpPr>
          <p:nvPr/>
        </p:nvGrpSpPr>
        <p:grpSpPr bwMode="auto">
          <a:xfrm>
            <a:off x="3694113" y="-176213"/>
            <a:ext cx="901700" cy="2033588"/>
            <a:chOff x="6153150" y="2946400"/>
            <a:chExt cx="901700" cy="1935163"/>
          </a:xfrm>
        </p:grpSpPr>
        <p:grpSp>
          <p:nvGrpSpPr>
            <p:cNvPr id="35890" name="Group 85">
              <a:extLst>
                <a:ext uri="{FF2B5EF4-FFF2-40B4-BE49-F238E27FC236}">
                  <a16:creationId xmlns:a16="http://schemas.microsoft.com/office/drawing/2014/main" id="{4AF01E83-7D96-FB70-A7C1-CE5E22084064}"/>
                </a:ext>
              </a:extLst>
            </p:cNvPr>
            <p:cNvGrpSpPr>
              <a:grpSpLocks/>
            </p:cNvGrpSpPr>
            <p:nvPr/>
          </p:nvGrpSpPr>
          <p:grpSpPr bwMode="auto">
            <a:xfrm>
              <a:off x="6153150" y="3681413"/>
              <a:ext cx="901700" cy="947736"/>
              <a:chOff x="1557" y="1007"/>
              <a:chExt cx="2105" cy="1949"/>
            </a:xfrm>
          </p:grpSpPr>
          <p:grpSp>
            <p:nvGrpSpPr>
              <p:cNvPr id="35894" name="Group 87">
                <a:extLst>
                  <a:ext uri="{FF2B5EF4-FFF2-40B4-BE49-F238E27FC236}">
                    <a16:creationId xmlns:a16="http://schemas.microsoft.com/office/drawing/2014/main" id="{206B2573-14D7-2D48-955C-32944B18BDC2}"/>
                  </a:ext>
                </a:extLst>
              </p:cNvPr>
              <p:cNvGrpSpPr>
                <a:grpSpLocks/>
              </p:cNvGrpSpPr>
              <p:nvPr/>
            </p:nvGrpSpPr>
            <p:grpSpPr bwMode="auto">
              <a:xfrm>
                <a:off x="1557" y="1209"/>
                <a:ext cx="2105" cy="1421"/>
                <a:chOff x="578" y="2316"/>
                <a:chExt cx="2105" cy="1421"/>
              </a:xfrm>
            </p:grpSpPr>
            <p:sp>
              <p:nvSpPr>
                <p:cNvPr id="35900" name="Freeform 88" descr="Cork">
                  <a:extLst>
                    <a:ext uri="{FF2B5EF4-FFF2-40B4-BE49-F238E27FC236}">
                      <a16:creationId xmlns:a16="http://schemas.microsoft.com/office/drawing/2014/main" id="{ACBF4281-918D-0186-F37D-4D4A68A213A6}"/>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35901" name="Freeform 89" descr="Cork">
                  <a:extLst>
                    <a:ext uri="{FF2B5EF4-FFF2-40B4-BE49-F238E27FC236}">
                      <a16:creationId xmlns:a16="http://schemas.microsoft.com/office/drawing/2014/main" id="{11845298-3488-F6ED-D95B-69D371E1700A}"/>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35895" name="Freeform 91">
                <a:extLst>
                  <a:ext uri="{FF2B5EF4-FFF2-40B4-BE49-F238E27FC236}">
                    <a16:creationId xmlns:a16="http://schemas.microsoft.com/office/drawing/2014/main" id="{8CC6510E-9E8B-04B0-DC24-25CF8158BAA9}"/>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35896" name="Freeform 92">
                <a:extLst>
                  <a:ext uri="{FF2B5EF4-FFF2-40B4-BE49-F238E27FC236}">
                    <a16:creationId xmlns:a16="http://schemas.microsoft.com/office/drawing/2014/main" id="{F74379B8-5F2F-B712-8218-AD9AEC3DC349}"/>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35897" name="Freeform 93">
                <a:extLst>
                  <a:ext uri="{FF2B5EF4-FFF2-40B4-BE49-F238E27FC236}">
                    <a16:creationId xmlns:a16="http://schemas.microsoft.com/office/drawing/2014/main" id="{B804B7C1-A663-B4AD-5093-5FC3BE8FFB1A}"/>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35898" name="Freeform 94">
                <a:extLst>
                  <a:ext uri="{FF2B5EF4-FFF2-40B4-BE49-F238E27FC236}">
                    <a16:creationId xmlns:a16="http://schemas.microsoft.com/office/drawing/2014/main" id="{304D9181-4E55-A98A-0C1A-76D744A41A58}"/>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35899" name="Freeform 95">
                <a:extLst>
                  <a:ext uri="{FF2B5EF4-FFF2-40B4-BE49-F238E27FC236}">
                    <a16:creationId xmlns:a16="http://schemas.microsoft.com/office/drawing/2014/main" id="{690C4E56-A4D1-7FF2-54F1-14E9FB20F155}"/>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35891" name="Group 98">
              <a:extLst>
                <a:ext uri="{FF2B5EF4-FFF2-40B4-BE49-F238E27FC236}">
                  <a16:creationId xmlns:a16="http://schemas.microsoft.com/office/drawing/2014/main" id="{2029307E-7126-E29B-C7B8-7D537EB68BF2}"/>
                </a:ext>
              </a:extLst>
            </p:cNvPr>
            <p:cNvGrpSpPr>
              <a:grpSpLocks/>
            </p:cNvGrpSpPr>
            <p:nvPr/>
          </p:nvGrpSpPr>
          <p:grpSpPr bwMode="auto">
            <a:xfrm>
              <a:off x="6192838" y="2946400"/>
              <a:ext cx="671513" cy="1935163"/>
              <a:chOff x="3925" y="1840"/>
              <a:chExt cx="423" cy="1219"/>
            </a:xfrm>
          </p:grpSpPr>
          <p:sp>
            <p:nvSpPr>
              <p:cNvPr id="48" name="Rectangle 97">
                <a:extLst>
                  <a:ext uri="{FF2B5EF4-FFF2-40B4-BE49-F238E27FC236}">
                    <a16:creationId xmlns:a16="http://schemas.microsoft.com/office/drawing/2014/main" id="{2B499903-D28A-FF70-B436-68B1AC0FA30E}"/>
                  </a:ext>
                </a:extLst>
              </p:cNvPr>
              <p:cNvSpPr>
                <a:spLocks noChangeArrowheads="1"/>
              </p:cNvSpPr>
              <p:nvPr/>
            </p:nvSpPr>
            <p:spPr bwMode="auto">
              <a:xfrm>
                <a:off x="3925" y="2341"/>
                <a:ext cx="423" cy="718"/>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3600" i="1">
                    <a:solidFill>
                      <a:srgbClr val="000000"/>
                    </a:solidFill>
                    <a:latin typeface="Kosher-Normal" charset="0"/>
                  </a:rPr>
                  <a:t>AT</a:t>
                </a:r>
                <a:endParaRPr lang="en-US" altLang="en-US" sz="2000" i="1">
                  <a:solidFill>
                    <a:srgbClr val="000000"/>
                  </a:solidFill>
                  <a:latin typeface="Helvetica" panose="020B0604020202020204" pitchFamily="34" charset="0"/>
                </a:endParaRPr>
              </a:p>
            </p:txBody>
          </p:sp>
          <p:sp>
            <p:nvSpPr>
              <p:cNvPr id="49" name="Rectangle 96">
                <a:extLst>
                  <a:ext uri="{FF2B5EF4-FFF2-40B4-BE49-F238E27FC236}">
                    <a16:creationId xmlns:a16="http://schemas.microsoft.com/office/drawing/2014/main" id="{F9C52954-5585-739F-C219-FA3E8D4E44D6}"/>
                  </a:ext>
                </a:extLst>
              </p:cNvPr>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grpSp>
      </p:grpSp>
      <p:sp>
        <p:nvSpPr>
          <p:cNvPr id="35843" name="Rectangle 2">
            <a:extLst>
              <a:ext uri="{FF2B5EF4-FFF2-40B4-BE49-F238E27FC236}">
                <a16:creationId xmlns:a16="http://schemas.microsoft.com/office/drawing/2014/main" id="{E925DE92-1129-C374-FB8C-50835148DD37}"/>
              </a:ext>
            </a:extLst>
          </p:cNvPr>
          <p:cNvSpPr>
            <a:spLocks noChangeArrowheads="1"/>
          </p:cNvSpPr>
          <p:nvPr/>
        </p:nvSpPr>
        <p:spPr bwMode="auto">
          <a:xfrm>
            <a:off x="169863" y="7427913"/>
            <a:ext cx="1454150"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endParaRPr lang="en-US" altLang="en-US" sz="1000">
              <a:latin typeface="Helvetica" pitchFamily="2" charset="0"/>
            </a:endParaRPr>
          </a:p>
        </p:txBody>
      </p:sp>
      <p:sp>
        <p:nvSpPr>
          <p:cNvPr id="35844" name="Rectangle 3">
            <a:extLst>
              <a:ext uri="{FF2B5EF4-FFF2-40B4-BE49-F238E27FC236}">
                <a16:creationId xmlns:a16="http://schemas.microsoft.com/office/drawing/2014/main" id="{40EF90F2-1CB5-C4A2-0530-C8D5C8E787E0}"/>
              </a:ext>
            </a:extLst>
          </p:cNvPr>
          <p:cNvSpPr>
            <a:spLocks noChangeArrowheads="1"/>
          </p:cNvSpPr>
          <p:nvPr/>
        </p:nvSpPr>
        <p:spPr bwMode="auto">
          <a:xfrm>
            <a:off x="685800" y="455613"/>
            <a:ext cx="3922713" cy="6815137"/>
          </a:xfrm>
          <a:prstGeom prst="rect">
            <a:avLst/>
          </a:prstGeom>
          <a:noFill/>
          <a:ln w="11747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35845" name="Line 4">
            <a:extLst>
              <a:ext uri="{FF2B5EF4-FFF2-40B4-BE49-F238E27FC236}">
                <a16:creationId xmlns:a16="http://schemas.microsoft.com/office/drawing/2014/main" id="{B3EC0766-5D5C-CB20-3262-50293F30C8C1}"/>
              </a:ext>
            </a:extLst>
          </p:cNvPr>
          <p:cNvSpPr>
            <a:spLocks noChangeShapeType="1"/>
          </p:cNvSpPr>
          <p:nvPr/>
        </p:nvSpPr>
        <p:spPr bwMode="auto">
          <a:xfrm flipV="1">
            <a:off x="1304925" y="515938"/>
            <a:ext cx="1588" cy="6715125"/>
          </a:xfrm>
          <a:prstGeom prst="line">
            <a:avLst/>
          </a:prstGeom>
          <a:noFill/>
          <a:ln w="1174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46" name="Line 5">
            <a:extLst>
              <a:ext uri="{FF2B5EF4-FFF2-40B4-BE49-F238E27FC236}">
                <a16:creationId xmlns:a16="http://schemas.microsoft.com/office/drawing/2014/main" id="{D61B4D05-E05F-8A8E-E096-7BF7048A8722}"/>
              </a:ext>
            </a:extLst>
          </p:cNvPr>
          <p:cNvSpPr>
            <a:spLocks noChangeShapeType="1"/>
          </p:cNvSpPr>
          <p:nvPr/>
        </p:nvSpPr>
        <p:spPr bwMode="auto">
          <a:xfrm>
            <a:off x="1600200" y="1330325"/>
            <a:ext cx="2625725" cy="1588"/>
          </a:xfrm>
          <a:prstGeom prst="line">
            <a:avLst/>
          </a:prstGeom>
          <a:noFill/>
          <a:ln w="301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47" name="Rectangle 10">
            <a:extLst>
              <a:ext uri="{FF2B5EF4-FFF2-40B4-BE49-F238E27FC236}">
                <a16:creationId xmlns:a16="http://schemas.microsoft.com/office/drawing/2014/main" id="{85833854-0513-84B7-0E26-A2F1A69F1A2B}"/>
              </a:ext>
            </a:extLst>
          </p:cNvPr>
          <p:cNvSpPr>
            <a:spLocks noChangeArrowheads="1"/>
          </p:cNvSpPr>
          <p:nvPr/>
        </p:nvSpPr>
        <p:spPr bwMode="auto">
          <a:xfrm>
            <a:off x="3752850" y="3230563"/>
            <a:ext cx="384175" cy="15081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35848" name="Rectangle 11">
            <a:extLst>
              <a:ext uri="{FF2B5EF4-FFF2-40B4-BE49-F238E27FC236}">
                <a16:creationId xmlns:a16="http://schemas.microsoft.com/office/drawing/2014/main" id="{C732B07C-BE18-CC53-FCEF-CE14E685AB21}"/>
              </a:ext>
            </a:extLst>
          </p:cNvPr>
          <p:cNvSpPr>
            <a:spLocks noChangeArrowheads="1"/>
          </p:cNvSpPr>
          <p:nvPr/>
        </p:nvSpPr>
        <p:spPr bwMode="auto">
          <a:xfrm>
            <a:off x="2860675" y="1481138"/>
            <a:ext cx="311150" cy="2571750"/>
          </a:xfrm>
          <a:prstGeom prst="rect">
            <a:avLst/>
          </a:prstGeom>
          <a:blipFill dpi="0" rotWithShape="0">
            <a:blip/>
            <a:srcRect/>
            <a:tile tx="0" ty="0" sx="100000" sy="100000" flip="none" algn="tl"/>
          </a:bli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35849" name="Rectangle 12">
            <a:extLst>
              <a:ext uri="{FF2B5EF4-FFF2-40B4-BE49-F238E27FC236}">
                <a16:creationId xmlns:a16="http://schemas.microsoft.com/office/drawing/2014/main" id="{2A0626C2-4AE7-AFB9-05F3-6425C4974938}"/>
              </a:ext>
            </a:extLst>
          </p:cNvPr>
          <p:cNvSpPr>
            <a:spLocks noChangeArrowheads="1"/>
          </p:cNvSpPr>
          <p:nvPr/>
        </p:nvSpPr>
        <p:spPr bwMode="auto">
          <a:xfrm>
            <a:off x="2838450" y="1450975"/>
            <a:ext cx="354013" cy="2622550"/>
          </a:xfrm>
          <a:prstGeom prst="rect">
            <a:avLst/>
          </a:prstGeom>
          <a:noFill/>
          <a:ln w="58738">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35850" name="AutoShape 13">
            <a:extLst>
              <a:ext uri="{FF2B5EF4-FFF2-40B4-BE49-F238E27FC236}">
                <a16:creationId xmlns:a16="http://schemas.microsoft.com/office/drawing/2014/main" id="{C46B6EAA-9B50-7E4C-0EC9-B30189751463}"/>
              </a:ext>
            </a:extLst>
          </p:cNvPr>
          <p:cNvSpPr>
            <a:spLocks noChangeArrowheads="1"/>
          </p:cNvSpPr>
          <p:nvPr/>
        </p:nvSpPr>
        <p:spPr bwMode="auto">
          <a:xfrm rot="-2724430">
            <a:off x="2705894" y="3733007"/>
            <a:ext cx="590550" cy="601662"/>
          </a:xfrm>
          <a:prstGeom prst="rtTriangle">
            <a:avLst/>
          </a:prstGeom>
          <a:solidFill>
            <a:schemeClr val="tx2"/>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35851" name="Rectangle 45">
            <a:extLst>
              <a:ext uri="{FF2B5EF4-FFF2-40B4-BE49-F238E27FC236}">
                <a16:creationId xmlns:a16="http://schemas.microsoft.com/office/drawing/2014/main" id="{4383757A-2311-C8F5-99AC-66FAB5FE5545}"/>
              </a:ext>
            </a:extLst>
          </p:cNvPr>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pic>
        <p:nvPicPr>
          <p:cNvPr id="35852" name="Picture 46">
            <a:extLst>
              <a:ext uri="{FF2B5EF4-FFF2-40B4-BE49-F238E27FC236}">
                <a16:creationId xmlns:a16="http://schemas.microsoft.com/office/drawing/2014/main" id="{FF0A4932-A22C-07F1-5BB0-F41831E75D7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r="18164" b="10211"/>
          <a:stretch>
            <a:fillRect/>
          </a:stretch>
        </p:blipFill>
        <p:spPr bwMode="auto">
          <a:xfrm>
            <a:off x="4979988" y="444500"/>
            <a:ext cx="4713287" cy="681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53" name="Rectangle 47">
            <a:extLst>
              <a:ext uri="{FF2B5EF4-FFF2-40B4-BE49-F238E27FC236}">
                <a16:creationId xmlns:a16="http://schemas.microsoft.com/office/drawing/2014/main" id="{54EAA033-4796-7680-73F3-08848E1032E7}"/>
              </a:ext>
            </a:extLst>
          </p:cNvPr>
          <p:cNvSpPr>
            <a:spLocks noChangeArrowheads="1"/>
          </p:cNvSpPr>
          <p:nvPr/>
        </p:nvSpPr>
        <p:spPr bwMode="auto">
          <a:xfrm>
            <a:off x="5008563" y="433388"/>
            <a:ext cx="4692650" cy="6769100"/>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35854" name="Rectangle 48">
            <a:extLst>
              <a:ext uri="{FF2B5EF4-FFF2-40B4-BE49-F238E27FC236}">
                <a16:creationId xmlns:a16="http://schemas.microsoft.com/office/drawing/2014/main" id="{42B08FC4-1903-5450-4CEB-6D3BED958D38}"/>
              </a:ext>
            </a:extLst>
          </p:cNvPr>
          <p:cNvSpPr>
            <a:spLocks noChangeArrowheads="1"/>
          </p:cNvSpPr>
          <p:nvPr/>
        </p:nvSpPr>
        <p:spPr bwMode="auto">
          <a:xfrm>
            <a:off x="4999038" y="461963"/>
            <a:ext cx="4694237" cy="6808787"/>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802869" name="Text Box 53">
            <a:extLst>
              <a:ext uri="{FF2B5EF4-FFF2-40B4-BE49-F238E27FC236}">
                <a16:creationId xmlns:a16="http://schemas.microsoft.com/office/drawing/2014/main" id="{A3E2905B-62B5-113A-8984-4582FA94FCA1}"/>
              </a:ext>
            </a:extLst>
          </p:cNvPr>
          <p:cNvSpPr txBox="1">
            <a:spLocks noChangeArrowheads="1"/>
          </p:cNvSpPr>
          <p:nvPr/>
        </p:nvSpPr>
        <p:spPr bwMode="auto">
          <a:xfrm>
            <a:off x="5113338" y="1565275"/>
            <a:ext cx="4572000" cy="4475163"/>
          </a:xfrm>
          <a:prstGeom prst="rect">
            <a:avLst/>
          </a:prstGeom>
          <a:noFill/>
          <a:ln w="12700">
            <a:noFill/>
            <a:miter lim="800000"/>
            <a:headEnd/>
            <a:tailEnd/>
          </a:ln>
          <a:effectLst>
            <a:outerShdw blurRad="63500" dist="38099" dir="2700000"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65000"/>
              </a:lnSpc>
              <a:spcBef>
                <a:spcPct val="50000"/>
              </a:spcBef>
              <a:defRPr/>
            </a:pPr>
            <a:endParaRPr lang="en-US" altLang="en-US" sz="3200" b="1">
              <a:solidFill>
                <a:srgbClr val="FFEA18"/>
              </a:solidFill>
              <a:latin typeface="Helvetica" panose="020B0604020202020204" pitchFamily="34" charset="0"/>
            </a:endParaRPr>
          </a:p>
          <a:p>
            <a:pPr algn="ctr">
              <a:lnSpc>
                <a:spcPct val="65000"/>
              </a:lnSpc>
              <a:spcBef>
                <a:spcPct val="50000"/>
              </a:spcBef>
              <a:defRPr/>
            </a:pPr>
            <a:r>
              <a:rPr lang="en-US" altLang="en-US" sz="4800" b="1">
                <a:solidFill>
                  <a:srgbClr val="FFEA18"/>
                </a:solidFill>
                <a:latin typeface="Kosher-Normal" charset="0"/>
              </a:rPr>
              <a:t>“</a:t>
            </a:r>
            <a:r>
              <a:rPr lang="en-US" altLang="en-US" sz="4800" b="1">
                <a:solidFill>
                  <a:srgbClr val="FFFF00"/>
                </a:solidFill>
                <a:latin typeface="Helvetica" panose="020B0604020202020204" pitchFamily="34" charset="0"/>
                <a:cs typeface="Helvetica" panose="020B0604020202020204" pitchFamily="34" charset="0"/>
              </a:rPr>
              <a:t>Ā</a:t>
            </a:r>
            <a:r>
              <a:rPr lang="en-US" altLang="en-US" sz="4800" b="1">
                <a:solidFill>
                  <a:srgbClr val="FFEA18"/>
                </a:solidFill>
                <a:latin typeface="Kosher-Normal" charset="0"/>
              </a:rPr>
              <a:t>IN”</a:t>
            </a:r>
            <a:endParaRPr lang="en-US" altLang="en-US" sz="4800" b="1" u="sng">
              <a:solidFill>
                <a:srgbClr val="FFEA18"/>
              </a:solidFill>
              <a:latin typeface="Kosher-Normal" charset="0"/>
            </a:endParaRPr>
          </a:p>
          <a:p>
            <a:pPr algn="ctr">
              <a:lnSpc>
                <a:spcPct val="130000"/>
              </a:lnSpc>
              <a:spcBef>
                <a:spcPct val="50000"/>
              </a:spcBef>
              <a:defRPr/>
            </a:pPr>
            <a:endParaRPr lang="en-US" altLang="en-US" sz="2800" b="1">
              <a:solidFill>
                <a:srgbClr val="FFEA18"/>
              </a:solidFill>
              <a:latin typeface="Kosher-Normal" charset="0"/>
            </a:endParaRPr>
          </a:p>
          <a:p>
            <a:pPr algn="ctr">
              <a:lnSpc>
                <a:spcPct val="60000"/>
              </a:lnSpc>
              <a:spcBef>
                <a:spcPct val="50000"/>
              </a:spcBef>
              <a:defRPr/>
            </a:pPr>
            <a:r>
              <a:rPr lang="en-US" altLang="en-US" sz="4800" b="1">
                <a:solidFill>
                  <a:srgbClr val="FFEA18"/>
                </a:solidFill>
                <a:latin typeface="Kosher-Normal" charset="0"/>
              </a:rPr>
              <a:t>“TORAH”  </a:t>
            </a:r>
          </a:p>
          <a:p>
            <a:pPr algn="ctr">
              <a:lnSpc>
                <a:spcPct val="60000"/>
              </a:lnSpc>
              <a:spcBef>
                <a:spcPct val="50000"/>
              </a:spcBef>
              <a:defRPr/>
            </a:pPr>
            <a:r>
              <a:rPr lang="en-US" altLang="en-US" sz="4800" b="1">
                <a:solidFill>
                  <a:srgbClr val="FFEA18"/>
                </a:solidFill>
                <a:latin typeface="Kosher-Normal" charset="0"/>
              </a:rPr>
              <a:t>wui lairik</a:t>
            </a:r>
          </a:p>
          <a:p>
            <a:pPr algn="ctr">
              <a:lnSpc>
                <a:spcPct val="60000"/>
              </a:lnSpc>
              <a:spcBef>
                <a:spcPct val="50000"/>
              </a:spcBef>
              <a:defRPr/>
            </a:pPr>
            <a:r>
              <a:rPr lang="en-US" altLang="en-US" sz="4800" b="1">
                <a:solidFill>
                  <a:srgbClr val="FFEA18"/>
                </a:solidFill>
                <a:latin typeface="Kosher-Normal" charset="0"/>
              </a:rPr>
              <a:t> phang</a:t>
            </a:r>
            <a:r>
              <a:rPr lang="en-US" altLang="en-US" sz="4800" b="1">
                <a:solidFill>
                  <a:srgbClr val="FFFF00"/>
                </a:solidFill>
                <a:latin typeface="Kosher" pitchFamily="2" charset="0"/>
              </a:rPr>
              <a:t>ā</a:t>
            </a:r>
            <a:r>
              <a:rPr lang="en-US" altLang="en-US" sz="4800" b="1">
                <a:solidFill>
                  <a:srgbClr val="FFEA18"/>
                </a:solidFill>
                <a:latin typeface="Kosher-Normal" charset="0"/>
              </a:rPr>
              <a:t> bing</a:t>
            </a:r>
            <a:endParaRPr lang="en-US" altLang="en-US" sz="4800" b="1" u="sng">
              <a:solidFill>
                <a:srgbClr val="FFEA18"/>
              </a:solidFill>
              <a:latin typeface="Kosher" pitchFamily="2" charset="0"/>
            </a:endParaRPr>
          </a:p>
        </p:txBody>
      </p:sp>
      <p:sp>
        <p:nvSpPr>
          <p:cNvPr id="35856" name="Text Box 56">
            <a:extLst>
              <a:ext uri="{FF2B5EF4-FFF2-40B4-BE49-F238E27FC236}">
                <a16:creationId xmlns:a16="http://schemas.microsoft.com/office/drawing/2014/main" id="{C5634648-A3EC-11A8-C2AD-468290DF9A67}"/>
              </a:ext>
            </a:extLst>
          </p:cNvPr>
          <p:cNvSpPr txBox="1">
            <a:spLocks noChangeArrowheads="1"/>
          </p:cNvSpPr>
          <p:nvPr/>
        </p:nvSpPr>
        <p:spPr bwMode="auto">
          <a:xfrm>
            <a:off x="9050338" y="7342188"/>
            <a:ext cx="2397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 </a:t>
            </a:r>
          </a:p>
        </p:txBody>
      </p:sp>
      <p:sp>
        <p:nvSpPr>
          <p:cNvPr id="802873" name="Oval 57">
            <a:extLst>
              <a:ext uri="{FF2B5EF4-FFF2-40B4-BE49-F238E27FC236}">
                <a16:creationId xmlns:a16="http://schemas.microsoft.com/office/drawing/2014/main" id="{088D6464-6743-07FB-623F-D872D465CB2C}"/>
              </a:ext>
            </a:extLst>
          </p:cNvPr>
          <p:cNvSpPr>
            <a:spLocks noChangeArrowheads="1"/>
          </p:cNvSpPr>
          <p:nvPr/>
        </p:nvSpPr>
        <p:spPr bwMode="auto">
          <a:xfrm>
            <a:off x="1254125" y="4511675"/>
            <a:ext cx="3305175" cy="792163"/>
          </a:xfrm>
          <a:prstGeom prst="ellipse">
            <a:avLst/>
          </a:prstGeom>
          <a:noFill/>
          <a:ln w="76200">
            <a:solidFill>
              <a:schemeClr val="hlink"/>
            </a:solidFill>
            <a:round/>
            <a:headEnd/>
            <a:tailEnd/>
          </a:ln>
          <a:effectLst>
            <a:outerShdw blurRad="63500" dist="71842" dir="2700000" algn="ctr" rotWithShape="0">
              <a:schemeClr val="tx2">
                <a:alpha val="74998"/>
              </a:schemeClr>
            </a:outerShdw>
          </a:effectLst>
        </p:spPr>
        <p:txBody>
          <a:bodyPr wrap="none" anchor="ctr"/>
          <a:lstStyle/>
          <a:p>
            <a:pPr algn="r">
              <a:defRPr/>
            </a:pPr>
            <a:endParaRPr lang="en-US">
              <a:latin typeface="Comic Sans MS" charset="0"/>
              <a:ea typeface="+mn-ea"/>
            </a:endParaRPr>
          </a:p>
        </p:txBody>
      </p:sp>
      <p:sp>
        <p:nvSpPr>
          <p:cNvPr id="35858" name="Text Box 60">
            <a:extLst>
              <a:ext uri="{FF2B5EF4-FFF2-40B4-BE49-F238E27FC236}">
                <a16:creationId xmlns:a16="http://schemas.microsoft.com/office/drawing/2014/main" id="{0BC99C9C-4D20-7A57-96CE-C00619273EF6}"/>
              </a:ext>
            </a:extLst>
          </p:cNvPr>
          <p:cNvSpPr txBox="1">
            <a:spLocks noChangeArrowheads="1"/>
          </p:cNvSpPr>
          <p:nvPr/>
        </p:nvSpPr>
        <p:spPr bwMode="auto">
          <a:xfrm>
            <a:off x="9107488" y="7467600"/>
            <a:ext cx="1841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1000" b="1"/>
          </a:p>
        </p:txBody>
      </p:sp>
      <p:sp>
        <p:nvSpPr>
          <p:cNvPr id="35859" name="Text Box 61">
            <a:extLst>
              <a:ext uri="{FF2B5EF4-FFF2-40B4-BE49-F238E27FC236}">
                <a16:creationId xmlns:a16="http://schemas.microsoft.com/office/drawing/2014/main" id="{4B18B3C4-0986-1EFA-359D-A42188D9AFA5}"/>
              </a:ext>
            </a:extLst>
          </p:cNvPr>
          <p:cNvSpPr txBox="1">
            <a:spLocks noChangeArrowheads="1"/>
          </p:cNvSpPr>
          <p:nvPr/>
        </p:nvSpPr>
        <p:spPr bwMode="auto">
          <a:xfrm>
            <a:off x="9015413" y="7348538"/>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16</a:t>
            </a:r>
          </a:p>
        </p:txBody>
      </p:sp>
      <p:sp>
        <p:nvSpPr>
          <p:cNvPr id="802881" name="Rectangle 65">
            <a:extLst>
              <a:ext uri="{FF2B5EF4-FFF2-40B4-BE49-F238E27FC236}">
                <a16:creationId xmlns:a16="http://schemas.microsoft.com/office/drawing/2014/main" id="{7569BCEC-93C7-F369-E950-52FA4AB107BC}"/>
              </a:ext>
            </a:extLst>
          </p:cNvPr>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802882" name="Rectangle 66">
            <a:extLst>
              <a:ext uri="{FF2B5EF4-FFF2-40B4-BE49-F238E27FC236}">
                <a16:creationId xmlns:a16="http://schemas.microsoft.com/office/drawing/2014/main" id="{F8685771-32D4-CE29-C977-CAAE8564EE76}"/>
              </a:ext>
            </a:extLst>
          </p:cNvPr>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802883" name="Rectangle 67">
            <a:extLst>
              <a:ext uri="{FF2B5EF4-FFF2-40B4-BE49-F238E27FC236}">
                <a16:creationId xmlns:a16="http://schemas.microsoft.com/office/drawing/2014/main" id="{BABF0525-67DD-7335-BD32-C83679F4FD3F}"/>
              </a:ext>
            </a:extLst>
          </p:cNvPr>
          <p:cNvSpPr>
            <a:spLocks noChangeArrowheads="1"/>
          </p:cNvSpPr>
          <p:nvPr/>
        </p:nvSpPr>
        <p:spPr bwMode="auto">
          <a:xfrm>
            <a:off x="6289675" y="584200"/>
            <a:ext cx="3571875" cy="1241425"/>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200" b="1" i="1">
                <a:solidFill>
                  <a:schemeClr val="bg1"/>
                </a:solidFill>
                <a:latin typeface="Arial" panose="020B0604020202020204" pitchFamily="34" charset="0"/>
              </a:rPr>
              <a:t>Lairikbing semkak</a:t>
            </a:r>
            <a:r>
              <a:rPr lang="en-US" altLang="en-US" sz="20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Kachamma  Tuingashit pareng ching  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a:t>
            </a:r>
            <a:endParaRPr lang="en-US" altLang="en-US" sz="2200" b="1" u="sng">
              <a:solidFill>
                <a:schemeClr val="bg1"/>
              </a:solidFill>
              <a:latin typeface="Arial" panose="020B0604020202020204" pitchFamily="34" charset="0"/>
            </a:endParaRPr>
          </a:p>
        </p:txBody>
      </p:sp>
      <p:sp>
        <p:nvSpPr>
          <p:cNvPr id="802884" name="Text Box 68">
            <a:extLst>
              <a:ext uri="{FF2B5EF4-FFF2-40B4-BE49-F238E27FC236}">
                <a16:creationId xmlns:a16="http://schemas.microsoft.com/office/drawing/2014/main" id="{97717C7A-1AF0-98D3-FC7F-E653FA8CE884}"/>
              </a:ext>
            </a:extLst>
          </p:cNvPr>
          <p:cNvSpPr txBox="1">
            <a:spLocks noChangeArrowheads="1"/>
          </p:cNvSpPr>
          <p:nvPr/>
        </p:nvSpPr>
        <p:spPr bwMode="auto">
          <a:xfrm>
            <a:off x="5003800" y="6099175"/>
            <a:ext cx="4772025" cy="708025"/>
          </a:xfrm>
          <a:prstGeom prst="rect">
            <a:avLst/>
          </a:prstGeom>
          <a:noFill/>
          <a:ln w="12700">
            <a:noFill/>
            <a:miter lim="800000"/>
            <a:headEnd/>
            <a:tailEnd/>
          </a:ln>
          <a:effectLst>
            <a:outerShdw blurRad="63500" dist="7184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000" b="1">
                <a:solidFill>
                  <a:schemeClr val="bg1"/>
                </a:solidFill>
                <a:latin typeface="Helvetica" panose="020B0604020202020204" pitchFamily="34" charset="0"/>
              </a:rPr>
              <a:t>Nganaimeikap kaja </a:t>
            </a:r>
            <a:r>
              <a:rPr lang="en-US" altLang="en-US" sz="2000" b="1">
                <a:solidFill>
                  <a:schemeClr val="bg1"/>
                </a:solidFill>
                <a:latin typeface="Arial" panose="020B0604020202020204" pitchFamily="34" charset="0"/>
                <a:cs typeface="Arial" panose="020B0604020202020204" pitchFamily="34" charset="0"/>
              </a:rPr>
              <a:t>ā</a:t>
            </a:r>
            <a:r>
              <a:rPr lang="en-US" altLang="en-US" sz="2000" b="1">
                <a:solidFill>
                  <a:schemeClr val="bg1"/>
                </a:solidFill>
                <a:latin typeface="Helvetica" panose="020B0604020202020204" pitchFamily="34" charset="0"/>
              </a:rPr>
              <a:t>tam pareng: Abrahamwui mang</a:t>
            </a:r>
            <a:r>
              <a:rPr lang="en-US" altLang="en-US" sz="2000" b="1">
                <a:solidFill>
                  <a:schemeClr val="bg1"/>
                </a:solidFill>
                <a:latin typeface="Arial" panose="020B0604020202020204" pitchFamily="34" charset="0"/>
                <a:cs typeface="Arial" panose="020B0604020202020204" pitchFamily="34" charset="0"/>
              </a:rPr>
              <a:t>ā</a:t>
            </a:r>
            <a:r>
              <a:rPr lang="en-US" altLang="en-US" sz="2000" b="1">
                <a:solidFill>
                  <a:schemeClr val="bg1"/>
                </a:solidFill>
                <a:latin typeface="Helvetica" panose="020B0604020202020204" pitchFamily="34" charset="0"/>
              </a:rPr>
              <a:t> eina1400 B.C.</a:t>
            </a:r>
          </a:p>
        </p:txBody>
      </p:sp>
      <p:sp>
        <p:nvSpPr>
          <p:cNvPr id="802885" name="AutoShape 69">
            <a:extLst>
              <a:ext uri="{FF2B5EF4-FFF2-40B4-BE49-F238E27FC236}">
                <a16:creationId xmlns:a16="http://schemas.microsoft.com/office/drawing/2014/main" id="{27F4929E-8128-B2F7-4237-035C9CDAFF6D}"/>
              </a:ext>
            </a:extLst>
          </p:cNvPr>
          <p:cNvSpPr>
            <a:spLocks noChangeArrowheads="1"/>
          </p:cNvSpPr>
          <p:nvPr/>
        </p:nvSpPr>
        <p:spPr bwMode="auto">
          <a:xfrm>
            <a:off x="5137150" y="6086475"/>
            <a:ext cx="4356100" cy="779463"/>
          </a:xfrm>
          <a:prstGeom prst="roundRect">
            <a:avLst>
              <a:gd name="adj" fmla="val 16667"/>
            </a:avLst>
          </a:prstGeom>
          <a:noFill/>
          <a:ln w="57150">
            <a:solidFill>
              <a:schemeClr val="bg1"/>
            </a:solidFill>
            <a:round/>
            <a:headEnd/>
            <a:tailEnd/>
          </a:ln>
          <a:effectLst>
            <a:outerShdw blurRad="63500" dist="71842" dir="2700000"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35865" name="Line 70">
            <a:extLst>
              <a:ext uri="{FF2B5EF4-FFF2-40B4-BE49-F238E27FC236}">
                <a16:creationId xmlns:a16="http://schemas.microsoft.com/office/drawing/2014/main" id="{6247254D-AA50-886F-8959-AE030C1EFCFD}"/>
              </a:ext>
            </a:extLst>
          </p:cNvPr>
          <p:cNvSpPr>
            <a:spLocks noChangeShapeType="1"/>
          </p:cNvSpPr>
          <p:nvPr/>
        </p:nvSpPr>
        <p:spPr bwMode="auto">
          <a:xfrm>
            <a:off x="1600200" y="6438900"/>
            <a:ext cx="2625725" cy="1588"/>
          </a:xfrm>
          <a:prstGeom prst="line">
            <a:avLst/>
          </a:prstGeom>
          <a:noFill/>
          <a:ln w="301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66" name="Line 71">
            <a:extLst>
              <a:ext uri="{FF2B5EF4-FFF2-40B4-BE49-F238E27FC236}">
                <a16:creationId xmlns:a16="http://schemas.microsoft.com/office/drawing/2014/main" id="{1BD348E7-F09B-6B4C-DE47-7C9B4BF9ADC5}"/>
              </a:ext>
            </a:extLst>
          </p:cNvPr>
          <p:cNvSpPr>
            <a:spLocks noChangeShapeType="1"/>
          </p:cNvSpPr>
          <p:nvPr/>
        </p:nvSpPr>
        <p:spPr bwMode="auto">
          <a:xfrm>
            <a:off x="1604963" y="5118100"/>
            <a:ext cx="2625725" cy="1588"/>
          </a:xfrm>
          <a:prstGeom prst="line">
            <a:avLst/>
          </a:prstGeom>
          <a:noFill/>
          <a:ln w="301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67" name="Line 72">
            <a:extLst>
              <a:ext uri="{FF2B5EF4-FFF2-40B4-BE49-F238E27FC236}">
                <a16:creationId xmlns:a16="http://schemas.microsoft.com/office/drawing/2014/main" id="{83D17A36-B15A-180C-95DC-4964F7E7C9B1}"/>
              </a:ext>
            </a:extLst>
          </p:cNvPr>
          <p:cNvSpPr>
            <a:spLocks noChangeShapeType="1"/>
          </p:cNvSpPr>
          <p:nvPr/>
        </p:nvSpPr>
        <p:spPr bwMode="auto">
          <a:xfrm>
            <a:off x="1604963" y="5765800"/>
            <a:ext cx="2625725" cy="1588"/>
          </a:xfrm>
          <a:prstGeom prst="line">
            <a:avLst/>
          </a:prstGeom>
          <a:noFill/>
          <a:ln w="301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68" name="Line 73">
            <a:extLst>
              <a:ext uri="{FF2B5EF4-FFF2-40B4-BE49-F238E27FC236}">
                <a16:creationId xmlns:a16="http://schemas.microsoft.com/office/drawing/2014/main" id="{26D7866A-EF3A-79DE-71A1-D6081B943C1A}"/>
              </a:ext>
            </a:extLst>
          </p:cNvPr>
          <p:cNvSpPr>
            <a:spLocks noChangeShapeType="1"/>
          </p:cNvSpPr>
          <p:nvPr/>
        </p:nvSpPr>
        <p:spPr bwMode="auto">
          <a:xfrm>
            <a:off x="1604963" y="6997700"/>
            <a:ext cx="2625725" cy="1588"/>
          </a:xfrm>
          <a:prstGeom prst="line">
            <a:avLst/>
          </a:prstGeom>
          <a:noFill/>
          <a:ln w="301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2890" name="Rectangle 74">
            <a:extLst>
              <a:ext uri="{FF2B5EF4-FFF2-40B4-BE49-F238E27FC236}">
                <a16:creationId xmlns:a16="http://schemas.microsoft.com/office/drawing/2014/main" id="{6D5E6E57-A1DD-1E36-18CE-2EBF99AC2429}"/>
              </a:ext>
            </a:extLst>
          </p:cNvPr>
          <p:cNvSpPr>
            <a:spLocks noChangeArrowheads="1"/>
          </p:cNvSpPr>
          <p:nvPr/>
        </p:nvSpPr>
        <p:spPr bwMode="auto">
          <a:xfrm>
            <a:off x="2027238" y="4591050"/>
            <a:ext cx="2133600" cy="615950"/>
          </a:xfrm>
          <a:prstGeom prst="rect">
            <a:avLst/>
          </a:prstGeom>
          <a:noFill/>
          <a:ln w="9525">
            <a:noFill/>
            <a:miter lim="800000"/>
            <a:headEnd/>
            <a:tailEnd/>
          </a:ln>
          <a:effectLst>
            <a:outerShdw blurRad="63500" dist="38099" dir="2700000" algn="ctr" rotWithShape="0">
              <a:schemeClr val="tx1">
                <a:alpha val="74997"/>
              </a:schemeClr>
            </a:outerShdw>
          </a:effectLst>
        </p:spPr>
        <p:txBody>
          <a:bodyPr wrap="none" lIns="0" tIns="0" rIns="0" bIns="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defRPr/>
            </a:pPr>
            <a:r>
              <a:rPr lang="en-US" altLang="en-US" sz="4000" b="1">
                <a:solidFill>
                  <a:schemeClr val="hlink"/>
                </a:solidFill>
                <a:latin typeface="Arial" panose="020B0604020202020204" pitchFamily="34" charset="0"/>
              </a:rPr>
              <a:t>Shongz</a:t>
            </a:r>
            <a:r>
              <a:rPr lang="en-US" altLang="en-US" sz="4000" b="1">
                <a:solidFill>
                  <a:srgbClr val="FF0000"/>
                </a:solidFill>
                <a:latin typeface="Arial" panose="020B0604020202020204" pitchFamily="34" charset="0"/>
                <a:cs typeface="Arial" panose="020B0604020202020204" pitchFamily="34" charset="0"/>
              </a:rPr>
              <a:t>ā</a:t>
            </a:r>
            <a:endParaRPr lang="en-US" altLang="en-US" sz="4000">
              <a:solidFill>
                <a:srgbClr val="FF0000"/>
              </a:solidFill>
              <a:latin typeface="Arial" panose="020B0604020202020204" pitchFamily="34" charset="0"/>
            </a:endParaRPr>
          </a:p>
        </p:txBody>
      </p:sp>
      <p:sp>
        <p:nvSpPr>
          <p:cNvPr id="35870" name="Rectangle 77">
            <a:extLst>
              <a:ext uri="{FF2B5EF4-FFF2-40B4-BE49-F238E27FC236}">
                <a16:creationId xmlns:a16="http://schemas.microsoft.com/office/drawing/2014/main" id="{D90C719A-0BBA-9E46-7D05-96DD8CB4D48E}"/>
              </a:ext>
            </a:extLst>
          </p:cNvPr>
          <p:cNvSpPr>
            <a:spLocks noChangeArrowheads="1"/>
          </p:cNvSpPr>
          <p:nvPr/>
        </p:nvSpPr>
        <p:spPr bwMode="auto">
          <a:xfrm>
            <a:off x="1397000" y="781050"/>
            <a:ext cx="3024188"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000" b="1">
                <a:solidFill>
                  <a:srgbClr val="000000"/>
                </a:solidFill>
                <a:latin typeface="Arial" panose="020B0604020202020204" pitchFamily="34" charset="0"/>
              </a:rPr>
              <a:t>Haokaphok</a:t>
            </a:r>
            <a:endParaRPr lang="en-US" altLang="en-US" sz="4000">
              <a:latin typeface="Arial" panose="020B0604020202020204" pitchFamily="34" charset="0"/>
            </a:endParaRPr>
          </a:p>
        </p:txBody>
      </p:sp>
      <p:sp>
        <p:nvSpPr>
          <p:cNvPr id="35871" name="Text Box 79">
            <a:extLst>
              <a:ext uri="{FF2B5EF4-FFF2-40B4-BE49-F238E27FC236}">
                <a16:creationId xmlns:a16="http://schemas.microsoft.com/office/drawing/2014/main" id="{2DA1EFB5-39C0-3070-138B-EF6D77DF9976}"/>
              </a:ext>
            </a:extLst>
          </p:cNvPr>
          <p:cNvSpPr txBox="1">
            <a:spLocks noChangeArrowheads="1"/>
          </p:cNvSpPr>
          <p:nvPr/>
        </p:nvSpPr>
        <p:spPr bwMode="auto">
          <a:xfrm rot="-5400000">
            <a:off x="-552449" y="3408362"/>
            <a:ext cx="31289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800" b="1">
                <a:solidFill>
                  <a:srgbClr val="000000"/>
                </a:solidFill>
                <a:latin typeface="Arial Black" panose="020B0604020202020204" pitchFamily="34" charset="0"/>
              </a:rPr>
              <a:t>Ā</a:t>
            </a:r>
            <a:r>
              <a:rPr lang="en-US" altLang="en-US" sz="2800" b="1">
                <a:latin typeface="Arial Black" panose="020B0604020202020204" pitchFamily="34" charset="0"/>
              </a:rPr>
              <a:t>IN (5)</a:t>
            </a:r>
            <a:endParaRPr lang="en-US" altLang="en-US" sz="1400">
              <a:latin typeface="Arial Black" panose="020B0604020202020204" pitchFamily="34" charset="0"/>
            </a:endParaRPr>
          </a:p>
        </p:txBody>
      </p:sp>
      <p:sp>
        <p:nvSpPr>
          <p:cNvPr id="802908" name="Text Box 92">
            <a:extLst>
              <a:ext uri="{FF2B5EF4-FFF2-40B4-BE49-F238E27FC236}">
                <a16:creationId xmlns:a16="http://schemas.microsoft.com/office/drawing/2014/main" id="{CFB44CE1-3825-BCE3-90C4-7694B16F5EBA}"/>
              </a:ext>
            </a:extLst>
          </p:cNvPr>
          <p:cNvSpPr txBox="1">
            <a:spLocks noChangeArrowheads="1"/>
          </p:cNvSpPr>
          <p:nvPr/>
        </p:nvSpPr>
        <p:spPr bwMode="auto">
          <a:xfrm>
            <a:off x="6784975" y="2905125"/>
            <a:ext cx="992188" cy="519113"/>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p>
            <a:pPr algn="r">
              <a:spcBef>
                <a:spcPct val="50000"/>
              </a:spcBef>
              <a:defRPr/>
            </a:pPr>
            <a:r>
              <a:rPr lang="en-US" sz="2800" b="1" dirty="0">
                <a:solidFill>
                  <a:srgbClr val="FFEA18"/>
                </a:solidFill>
                <a:latin typeface="Kosher-Normal" charset="0"/>
                <a:ea typeface="+mn-ea"/>
              </a:rPr>
              <a:t>LAH</a:t>
            </a:r>
          </a:p>
        </p:txBody>
      </p:sp>
      <p:grpSp>
        <p:nvGrpSpPr>
          <p:cNvPr id="35873" name="Group 57">
            <a:extLst>
              <a:ext uri="{FF2B5EF4-FFF2-40B4-BE49-F238E27FC236}">
                <a16:creationId xmlns:a16="http://schemas.microsoft.com/office/drawing/2014/main" id="{14C12A37-C38A-B247-A86E-2C2644A2E245}"/>
              </a:ext>
            </a:extLst>
          </p:cNvPr>
          <p:cNvGrpSpPr>
            <a:grpSpLocks/>
          </p:cNvGrpSpPr>
          <p:nvPr/>
        </p:nvGrpSpPr>
        <p:grpSpPr bwMode="auto">
          <a:xfrm>
            <a:off x="3721100" y="5580063"/>
            <a:ext cx="901700" cy="2033587"/>
            <a:chOff x="6153150" y="2946400"/>
            <a:chExt cx="901700" cy="1935163"/>
          </a:xfrm>
        </p:grpSpPr>
        <p:grpSp>
          <p:nvGrpSpPr>
            <p:cNvPr id="35878" name="Group 85">
              <a:extLst>
                <a:ext uri="{FF2B5EF4-FFF2-40B4-BE49-F238E27FC236}">
                  <a16:creationId xmlns:a16="http://schemas.microsoft.com/office/drawing/2014/main" id="{03738E2F-6FFF-BF50-E23F-AB735F6A9B21}"/>
                </a:ext>
              </a:extLst>
            </p:cNvPr>
            <p:cNvGrpSpPr>
              <a:grpSpLocks/>
            </p:cNvGrpSpPr>
            <p:nvPr/>
          </p:nvGrpSpPr>
          <p:grpSpPr bwMode="auto">
            <a:xfrm>
              <a:off x="6153150" y="3681413"/>
              <a:ext cx="901700" cy="947736"/>
              <a:chOff x="1557" y="1007"/>
              <a:chExt cx="2105" cy="1949"/>
            </a:xfrm>
          </p:grpSpPr>
          <p:grpSp>
            <p:nvGrpSpPr>
              <p:cNvPr id="35882" name="Group 87">
                <a:extLst>
                  <a:ext uri="{FF2B5EF4-FFF2-40B4-BE49-F238E27FC236}">
                    <a16:creationId xmlns:a16="http://schemas.microsoft.com/office/drawing/2014/main" id="{258C02B6-784D-A2C5-F38D-F0C0DA225A01}"/>
                  </a:ext>
                </a:extLst>
              </p:cNvPr>
              <p:cNvGrpSpPr>
                <a:grpSpLocks/>
              </p:cNvGrpSpPr>
              <p:nvPr/>
            </p:nvGrpSpPr>
            <p:grpSpPr bwMode="auto">
              <a:xfrm>
                <a:off x="1557" y="1209"/>
                <a:ext cx="2105" cy="1421"/>
                <a:chOff x="578" y="2316"/>
                <a:chExt cx="2105" cy="1421"/>
              </a:xfrm>
            </p:grpSpPr>
            <p:sp>
              <p:nvSpPr>
                <p:cNvPr id="35888" name="Freeform 88" descr="Cork">
                  <a:extLst>
                    <a:ext uri="{FF2B5EF4-FFF2-40B4-BE49-F238E27FC236}">
                      <a16:creationId xmlns:a16="http://schemas.microsoft.com/office/drawing/2014/main" id="{FF7053FB-9104-0EAB-609D-9A0656CC8DC6}"/>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35889" name="Freeform 89" descr="Cork">
                  <a:extLst>
                    <a:ext uri="{FF2B5EF4-FFF2-40B4-BE49-F238E27FC236}">
                      <a16:creationId xmlns:a16="http://schemas.microsoft.com/office/drawing/2014/main" id="{40E79021-2782-421A-254C-AEA6352A45B2}"/>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35883" name="Freeform 91">
                <a:extLst>
                  <a:ext uri="{FF2B5EF4-FFF2-40B4-BE49-F238E27FC236}">
                    <a16:creationId xmlns:a16="http://schemas.microsoft.com/office/drawing/2014/main" id="{CC0BC149-D5B0-C882-8F7B-03CAAB7ABCD5}"/>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35884" name="Freeform 92">
                <a:extLst>
                  <a:ext uri="{FF2B5EF4-FFF2-40B4-BE49-F238E27FC236}">
                    <a16:creationId xmlns:a16="http://schemas.microsoft.com/office/drawing/2014/main" id="{DA11986E-9CB0-C217-BB5C-4FEEBCD8568A}"/>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35885" name="Freeform 93">
                <a:extLst>
                  <a:ext uri="{FF2B5EF4-FFF2-40B4-BE49-F238E27FC236}">
                    <a16:creationId xmlns:a16="http://schemas.microsoft.com/office/drawing/2014/main" id="{7C6FAEC7-8500-129E-69FB-5DEA85040888}"/>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35886" name="Freeform 94">
                <a:extLst>
                  <a:ext uri="{FF2B5EF4-FFF2-40B4-BE49-F238E27FC236}">
                    <a16:creationId xmlns:a16="http://schemas.microsoft.com/office/drawing/2014/main" id="{7F5B9843-6398-2096-1E32-F297FCBE7B22}"/>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35887" name="Freeform 95">
                <a:extLst>
                  <a:ext uri="{FF2B5EF4-FFF2-40B4-BE49-F238E27FC236}">
                    <a16:creationId xmlns:a16="http://schemas.microsoft.com/office/drawing/2014/main" id="{BA45E5B0-0B76-FC33-5F33-4F94EFCA2A1E}"/>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35879" name="Group 98">
              <a:extLst>
                <a:ext uri="{FF2B5EF4-FFF2-40B4-BE49-F238E27FC236}">
                  <a16:creationId xmlns:a16="http://schemas.microsoft.com/office/drawing/2014/main" id="{6D3C3B20-F66B-87F1-CF36-A8B75F3A2FAA}"/>
                </a:ext>
              </a:extLst>
            </p:cNvPr>
            <p:cNvGrpSpPr>
              <a:grpSpLocks/>
            </p:cNvGrpSpPr>
            <p:nvPr/>
          </p:nvGrpSpPr>
          <p:grpSpPr bwMode="auto">
            <a:xfrm>
              <a:off x="6192838" y="2946400"/>
              <a:ext cx="671513" cy="1935163"/>
              <a:chOff x="3925" y="1840"/>
              <a:chExt cx="423" cy="1219"/>
            </a:xfrm>
          </p:grpSpPr>
          <p:sp>
            <p:nvSpPr>
              <p:cNvPr id="61" name="Rectangle 96">
                <a:extLst>
                  <a:ext uri="{FF2B5EF4-FFF2-40B4-BE49-F238E27FC236}">
                    <a16:creationId xmlns:a16="http://schemas.microsoft.com/office/drawing/2014/main" id="{DC397A3D-8EB7-952D-4127-7556B866A15A}"/>
                  </a:ext>
                </a:extLst>
              </p:cNvPr>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sp>
            <p:nvSpPr>
              <p:cNvPr id="62" name="Rectangle 97">
                <a:extLst>
                  <a:ext uri="{FF2B5EF4-FFF2-40B4-BE49-F238E27FC236}">
                    <a16:creationId xmlns:a16="http://schemas.microsoft.com/office/drawing/2014/main" id="{50AE3D12-4772-28CF-B85D-2E8F9D1FFCEC}"/>
                  </a:ext>
                </a:extLst>
              </p:cNvPr>
              <p:cNvSpPr>
                <a:spLocks noChangeArrowheads="1"/>
              </p:cNvSpPr>
              <p:nvPr/>
            </p:nvSpPr>
            <p:spPr bwMode="auto">
              <a:xfrm>
                <a:off x="3925" y="2341"/>
                <a:ext cx="423" cy="718"/>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3600" i="1">
                    <a:solidFill>
                      <a:srgbClr val="000000"/>
                    </a:solidFill>
                    <a:latin typeface="Kosher-Normal" charset="0"/>
                  </a:rPr>
                  <a:t>NT</a:t>
                </a:r>
                <a:endParaRPr lang="en-US" altLang="en-US" sz="2000" i="1">
                  <a:solidFill>
                    <a:srgbClr val="000000"/>
                  </a:solidFill>
                  <a:latin typeface="Helvetica" panose="020B0604020202020204" pitchFamily="34" charset="0"/>
                </a:endParaRPr>
              </a:p>
            </p:txBody>
          </p:sp>
        </p:grpSp>
      </p:grpSp>
      <p:grpSp>
        <p:nvGrpSpPr>
          <p:cNvPr id="35874" name="Group 64">
            <a:extLst>
              <a:ext uri="{FF2B5EF4-FFF2-40B4-BE49-F238E27FC236}">
                <a16:creationId xmlns:a16="http://schemas.microsoft.com/office/drawing/2014/main" id="{4565D5CE-054E-47BB-B432-2F0BFE648BC0}"/>
              </a:ext>
            </a:extLst>
          </p:cNvPr>
          <p:cNvGrpSpPr>
            <a:grpSpLocks/>
          </p:cNvGrpSpPr>
          <p:nvPr/>
        </p:nvGrpSpPr>
        <p:grpSpPr bwMode="auto">
          <a:xfrm>
            <a:off x="4314825" y="52388"/>
            <a:ext cx="2224088" cy="1812925"/>
            <a:chOff x="2222937" y="4130555"/>
            <a:chExt cx="2222939" cy="1813045"/>
          </a:xfrm>
        </p:grpSpPr>
        <p:sp>
          <p:nvSpPr>
            <p:cNvPr id="66" name="Rectangle 65">
              <a:extLst>
                <a:ext uri="{FF2B5EF4-FFF2-40B4-BE49-F238E27FC236}">
                  <a16:creationId xmlns:a16="http://schemas.microsoft.com/office/drawing/2014/main" id="{38624F7D-11A6-E6C2-53B7-0CBDBF64EC02}"/>
                </a:ext>
              </a:extLst>
            </p:cNvPr>
            <p:cNvSpPr/>
            <p:nvPr/>
          </p:nvSpPr>
          <p:spPr bwMode="auto">
            <a:xfrm>
              <a:off x="2222937" y="4194059"/>
              <a:ext cx="2222939" cy="174954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35876" name="Picture 2" descr="BACKGR~1">
              <a:extLst>
                <a:ext uri="{FF2B5EF4-FFF2-40B4-BE49-F238E27FC236}">
                  <a16:creationId xmlns:a16="http://schemas.microsoft.com/office/drawing/2014/main" id="{0A85BB5E-934A-81DE-DFA9-C3AB4B7D981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 name="WordArt 12">
              <a:extLst>
                <a:ext uri="{FF2B5EF4-FFF2-40B4-BE49-F238E27FC236}">
                  <a16:creationId xmlns:a16="http://schemas.microsoft.com/office/drawing/2014/main" id="{F305E09F-098B-FD05-2D83-F915FF4FC29E}"/>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100"/>
                                  </p:stCondLst>
                                  <p:childTnLst>
                                    <p:set>
                                      <p:cBhvr>
                                        <p:cTn id="6" dur="1" fill="hold">
                                          <p:stCondLst>
                                            <p:cond delay="0"/>
                                          </p:stCondLst>
                                        </p:cTn>
                                        <p:tgtEl>
                                          <p:spTgt spid="802873"/>
                                        </p:tgtEl>
                                        <p:attrNameLst>
                                          <p:attrName>style.visibility</p:attrName>
                                        </p:attrNameLst>
                                      </p:cBhvr>
                                      <p:to>
                                        <p:strVal val="visible"/>
                                      </p:to>
                                    </p:set>
                                    <p:animEffect transition="in" filter="fade">
                                      <p:cBhvr>
                                        <p:cTn id="7" dur="1000"/>
                                        <p:tgtEl>
                                          <p:spTgt spid="8028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2873"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890" name="Group 46">
            <a:extLst>
              <a:ext uri="{FF2B5EF4-FFF2-40B4-BE49-F238E27FC236}">
                <a16:creationId xmlns:a16="http://schemas.microsoft.com/office/drawing/2014/main" id="{D0B596EB-D9BA-4519-FAAE-7A5777DCD2A3}"/>
              </a:ext>
            </a:extLst>
          </p:cNvPr>
          <p:cNvGrpSpPr>
            <a:grpSpLocks/>
          </p:cNvGrpSpPr>
          <p:nvPr/>
        </p:nvGrpSpPr>
        <p:grpSpPr bwMode="auto">
          <a:xfrm>
            <a:off x="3694113" y="-176213"/>
            <a:ext cx="901700" cy="2033588"/>
            <a:chOff x="6153150" y="2946400"/>
            <a:chExt cx="901700" cy="1935163"/>
          </a:xfrm>
        </p:grpSpPr>
        <p:grpSp>
          <p:nvGrpSpPr>
            <p:cNvPr id="37940" name="Group 85">
              <a:extLst>
                <a:ext uri="{FF2B5EF4-FFF2-40B4-BE49-F238E27FC236}">
                  <a16:creationId xmlns:a16="http://schemas.microsoft.com/office/drawing/2014/main" id="{ADEA3A29-D4A2-D243-178C-6CD5C9BCAA80}"/>
                </a:ext>
              </a:extLst>
            </p:cNvPr>
            <p:cNvGrpSpPr>
              <a:grpSpLocks/>
            </p:cNvGrpSpPr>
            <p:nvPr/>
          </p:nvGrpSpPr>
          <p:grpSpPr bwMode="auto">
            <a:xfrm>
              <a:off x="6153150" y="3681413"/>
              <a:ext cx="901700" cy="947736"/>
              <a:chOff x="1557" y="1007"/>
              <a:chExt cx="2105" cy="1949"/>
            </a:xfrm>
          </p:grpSpPr>
          <p:grpSp>
            <p:nvGrpSpPr>
              <p:cNvPr id="37944" name="Group 87">
                <a:extLst>
                  <a:ext uri="{FF2B5EF4-FFF2-40B4-BE49-F238E27FC236}">
                    <a16:creationId xmlns:a16="http://schemas.microsoft.com/office/drawing/2014/main" id="{D6604C6A-6319-1BC4-825F-88AAD3FDACC7}"/>
                  </a:ext>
                </a:extLst>
              </p:cNvPr>
              <p:cNvGrpSpPr>
                <a:grpSpLocks/>
              </p:cNvGrpSpPr>
              <p:nvPr/>
            </p:nvGrpSpPr>
            <p:grpSpPr bwMode="auto">
              <a:xfrm>
                <a:off x="1557" y="1209"/>
                <a:ext cx="2105" cy="1421"/>
                <a:chOff x="578" y="2316"/>
                <a:chExt cx="2105" cy="1421"/>
              </a:xfrm>
            </p:grpSpPr>
            <p:sp>
              <p:nvSpPr>
                <p:cNvPr id="37950" name="Freeform 88" descr="Cork">
                  <a:extLst>
                    <a:ext uri="{FF2B5EF4-FFF2-40B4-BE49-F238E27FC236}">
                      <a16:creationId xmlns:a16="http://schemas.microsoft.com/office/drawing/2014/main" id="{0C39AC66-273D-426F-8B08-990AC8BB978D}"/>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37951" name="Freeform 89" descr="Cork">
                  <a:extLst>
                    <a:ext uri="{FF2B5EF4-FFF2-40B4-BE49-F238E27FC236}">
                      <a16:creationId xmlns:a16="http://schemas.microsoft.com/office/drawing/2014/main" id="{D5E0F5E0-D82B-421D-9A1E-2092EB17C90D}"/>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37945" name="Freeform 91">
                <a:extLst>
                  <a:ext uri="{FF2B5EF4-FFF2-40B4-BE49-F238E27FC236}">
                    <a16:creationId xmlns:a16="http://schemas.microsoft.com/office/drawing/2014/main" id="{A28D30AA-4BC4-7D67-F9A8-585E0CE3D9C1}"/>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37946" name="Freeform 92">
                <a:extLst>
                  <a:ext uri="{FF2B5EF4-FFF2-40B4-BE49-F238E27FC236}">
                    <a16:creationId xmlns:a16="http://schemas.microsoft.com/office/drawing/2014/main" id="{F6CC482C-5AAC-BAA9-A3D0-777B2942F20E}"/>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37947" name="Freeform 93">
                <a:extLst>
                  <a:ext uri="{FF2B5EF4-FFF2-40B4-BE49-F238E27FC236}">
                    <a16:creationId xmlns:a16="http://schemas.microsoft.com/office/drawing/2014/main" id="{4EF08DE6-4213-32A3-8587-D10EA60B8265}"/>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37948" name="Freeform 94">
                <a:extLst>
                  <a:ext uri="{FF2B5EF4-FFF2-40B4-BE49-F238E27FC236}">
                    <a16:creationId xmlns:a16="http://schemas.microsoft.com/office/drawing/2014/main" id="{4D18FFD3-C0F4-6D6E-3963-08EE7632F38D}"/>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37949" name="Freeform 95">
                <a:extLst>
                  <a:ext uri="{FF2B5EF4-FFF2-40B4-BE49-F238E27FC236}">
                    <a16:creationId xmlns:a16="http://schemas.microsoft.com/office/drawing/2014/main" id="{BA6FB246-5B92-95B1-8B12-BD4F0DE27E84}"/>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37941" name="Group 98">
              <a:extLst>
                <a:ext uri="{FF2B5EF4-FFF2-40B4-BE49-F238E27FC236}">
                  <a16:creationId xmlns:a16="http://schemas.microsoft.com/office/drawing/2014/main" id="{BBA94612-8B9B-4CA8-FD7C-74D48545A1CD}"/>
                </a:ext>
              </a:extLst>
            </p:cNvPr>
            <p:cNvGrpSpPr>
              <a:grpSpLocks/>
            </p:cNvGrpSpPr>
            <p:nvPr/>
          </p:nvGrpSpPr>
          <p:grpSpPr bwMode="auto">
            <a:xfrm>
              <a:off x="6192838" y="2946400"/>
              <a:ext cx="671513" cy="1935163"/>
              <a:chOff x="3925" y="1840"/>
              <a:chExt cx="423" cy="1219"/>
            </a:xfrm>
          </p:grpSpPr>
          <p:sp>
            <p:nvSpPr>
              <p:cNvPr id="50" name="Rectangle 97">
                <a:extLst>
                  <a:ext uri="{FF2B5EF4-FFF2-40B4-BE49-F238E27FC236}">
                    <a16:creationId xmlns:a16="http://schemas.microsoft.com/office/drawing/2014/main" id="{B14DADB4-93D7-0A73-F3B8-F57C938DC2CA}"/>
                  </a:ext>
                </a:extLst>
              </p:cNvPr>
              <p:cNvSpPr>
                <a:spLocks noChangeArrowheads="1"/>
              </p:cNvSpPr>
              <p:nvPr/>
            </p:nvSpPr>
            <p:spPr bwMode="auto">
              <a:xfrm>
                <a:off x="3925" y="2341"/>
                <a:ext cx="423" cy="718"/>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3600" i="1">
                    <a:solidFill>
                      <a:srgbClr val="000000"/>
                    </a:solidFill>
                    <a:latin typeface="Kosher-Normal" charset="0"/>
                  </a:rPr>
                  <a:t>AT</a:t>
                </a:r>
                <a:endParaRPr lang="en-US" altLang="en-US" sz="2000" i="1">
                  <a:solidFill>
                    <a:srgbClr val="000000"/>
                  </a:solidFill>
                  <a:latin typeface="Helvetica" panose="020B0604020202020204" pitchFamily="34" charset="0"/>
                </a:endParaRPr>
              </a:p>
            </p:txBody>
          </p:sp>
          <p:sp>
            <p:nvSpPr>
              <p:cNvPr id="51" name="Rectangle 96">
                <a:extLst>
                  <a:ext uri="{FF2B5EF4-FFF2-40B4-BE49-F238E27FC236}">
                    <a16:creationId xmlns:a16="http://schemas.microsoft.com/office/drawing/2014/main" id="{030C27B2-8E6D-FC4E-3CF5-4B21F3684319}"/>
                  </a:ext>
                </a:extLst>
              </p:cNvPr>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grpSp>
      </p:grpSp>
      <p:sp>
        <p:nvSpPr>
          <p:cNvPr id="37891" name="Rectangle 2">
            <a:extLst>
              <a:ext uri="{FF2B5EF4-FFF2-40B4-BE49-F238E27FC236}">
                <a16:creationId xmlns:a16="http://schemas.microsoft.com/office/drawing/2014/main" id="{4D33659F-ECE5-98B6-4035-47DDD62C3007}"/>
              </a:ext>
            </a:extLst>
          </p:cNvPr>
          <p:cNvSpPr>
            <a:spLocks noChangeArrowheads="1"/>
          </p:cNvSpPr>
          <p:nvPr/>
        </p:nvSpPr>
        <p:spPr bwMode="auto">
          <a:xfrm>
            <a:off x="169863" y="7427913"/>
            <a:ext cx="1454150"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endParaRPr lang="en-US" altLang="en-US" sz="1000">
              <a:latin typeface="Helvetica" pitchFamily="2" charset="0"/>
            </a:endParaRPr>
          </a:p>
        </p:txBody>
      </p:sp>
      <p:sp>
        <p:nvSpPr>
          <p:cNvPr id="37892" name="Rectangle 3">
            <a:extLst>
              <a:ext uri="{FF2B5EF4-FFF2-40B4-BE49-F238E27FC236}">
                <a16:creationId xmlns:a16="http://schemas.microsoft.com/office/drawing/2014/main" id="{D16C858B-5CBF-E51A-0156-5F16D32A3A16}"/>
              </a:ext>
            </a:extLst>
          </p:cNvPr>
          <p:cNvSpPr>
            <a:spLocks noChangeArrowheads="1"/>
          </p:cNvSpPr>
          <p:nvPr/>
        </p:nvSpPr>
        <p:spPr bwMode="auto">
          <a:xfrm>
            <a:off x="685800" y="455613"/>
            <a:ext cx="3922713" cy="6815137"/>
          </a:xfrm>
          <a:prstGeom prst="rect">
            <a:avLst/>
          </a:prstGeom>
          <a:noFill/>
          <a:ln w="11747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37893" name="Line 4">
            <a:extLst>
              <a:ext uri="{FF2B5EF4-FFF2-40B4-BE49-F238E27FC236}">
                <a16:creationId xmlns:a16="http://schemas.microsoft.com/office/drawing/2014/main" id="{3235474D-DBE5-CED8-9798-AE4996995473}"/>
              </a:ext>
            </a:extLst>
          </p:cNvPr>
          <p:cNvSpPr>
            <a:spLocks noChangeShapeType="1"/>
          </p:cNvSpPr>
          <p:nvPr/>
        </p:nvSpPr>
        <p:spPr bwMode="auto">
          <a:xfrm flipV="1">
            <a:off x="1304925" y="549275"/>
            <a:ext cx="1588" cy="6715125"/>
          </a:xfrm>
          <a:prstGeom prst="line">
            <a:avLst/>
          </a:prstGeom>
          <a:noFill/>
          <a:ln w="1174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894" name="Line 5">
            <a:extLst>
              <a:ext uri="{FF2B5EF4-FFF2-40B4-BE49-F238E27FC236}">
                <a16:creationId xmlns:a16="http://schemas.microsoft.com/office/drawing/2014/main" id="{4D9BE4C7-10F4-6F99-488A-A8F6E6E6ABA2}"/>
              </a:ext>
            </a:extLst>
          </p:cNvPr>
          <p:cNvSpPr>
            <a:spLocks noChangeShapeType="1"/>
          </p:cNvSpPr>
          <p:nvPr/>
        </p:nvSpPr>
        <p:spPr bwMode="auto">
          <a:xfrm>
            <a:off x="1600200" y="1330325"/>
            <a:ext cx="2625725" cy="1588"/>
          </a:xfrm>
          <a:prstGeom prst="line">
            <a:avLst/>
          </a:prstGeom>
          <a:noFill/>
          <a:ln w="301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895" name="Rectangle 10">
            <a:extLst>
              <a:ext uri="{FF2B5EF4-FFF2-40B4-BE49-F238E27FC236}">
                <a16:creationId xmlns:a16="http://schemas.microsoft.com/office/drawing/2014/main" id="{9FA52FAC-1FA9-2DB9-F20E-E339540C6D48}"/>
              </a:ext>
            </a:extLst>
          </p:cNvPr>
          <p:cNvSpPr>
            <a:spLocks noChangeArrowheads="1"/>
          </p:cNvSpPr>
          <p:nvPr/>
        </p:nvSpPr>
        <p:spPr bwMode="auto">
          <a:xfrm>
            <a:off x="3752850" y="3230563"/>
            <a:ext cx="384175" cy="15081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37896" name="Rectangle 11">
            <a:extLst>
              <a:ext uri="{FF2B5EF4-FFF2-40B4-BE49-F238E27FC236}">
                <a16:creationId xmlns:a16="http://schemas.microsoft.com/office/drawing/2014/main" id="{4FDF3865-E0E5-F56F-32BC-6D5253CF74DE}"/>
              </a:ext>
            </a:extLst>
          </p:cNvPr>
          <p:cNvSpPr>
            <a:spLocks noChangeArrowheads="1"/>
          </p:cNvSpPr>
          <p:nvPr/>
        </p:nvSpPr>
        <p:spPr bwMode="auto">
          <a:xfrm>
            <a:off x="2860675" y="1481138"/>
            <a:ext cx="311150" cy="2571750"/>
          </a:xfrm>
          <a:prstGeom prst="rect">
            <a:avLst/>
          </a:prstGeom>
          <a:blipFill dpi="0" rotWithShape="0">
            <a:blip/>
            <a:srcRect/>
            <a:tile tx="0" ty="0" sx="100000" sy="100000" flip="none" algn="tl"/>
          </a:bli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37897" name="Rectangle 12">
            <a:extLst>
              <a:ext uri="{FF2B5EF4-FFF2-40B4-BE49-F238E27FC236}">
                <a16:creationId xmlns:a16="http://schemas.microsoft.com/office/drawing/2014/main" id="{889D1917-70D9-9556-5813-57F5482DA8CE}"/>
              </a:ext>
            </a:extLst>
          </p:cNvPr>
          <p:cNvSpPr>
            <a:spLocks noChangeArrowheads="1"/>
          </p:cNvSpPr>
          <p:nvPr/>
        </p:nvSpPr>
        <p:spPr bwMode="auto">
          <a:xfrm>
            <a:off x="2838450" y="1450975"/>
            <a:ext cx="354013" cy="2622550"/>
          </a:xfrm>
          <a:prstGeom prst="rect">
            <a:avLst/>
          </a:prstGeom>
          <a:noFill/>
          <a:ln w="58738">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37898" name="AutoShape 13">
            <a:extLst>
              <a:ext uri="{FF2B5EF4-FFF2-40B4-BE49-F238E27FC236}">
                <a16:creationId xmlns:a16="http://schemas.microsoft.com/office/drawing/2014/main" id="{5911EE5B-BDD6-C8DC-B269-3958EB2F43FA}"/>
              </a:ext>
            </a:extLst>
          </p:cNvPr>
          <p:cNvSpPr>
            <a:spLocks noChangeArrowheads="1"/>
          </p:cNvSpPr>
          <p:nvPr/>
        </p:nvSpPr>
        <p:spPr bwMode="auto">
          <a:xfrm rot="-2724430">
            <a:off x="2705894" y="3733007"/>
            <a:ext cx="590550" cy="601662"/>
          </a:xfrm>
          <a:prstGeom prst="rtTriangle">
            <a:avLst/>
          </a:prstGeom>
          <a:solidFill>
            <a:schemeClr val="tx2"/>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37899" name="Rectangle 45">
            <a:extLst>
              <a:ext uri="{FF2B5EF4-FFF2-40B4-BE49-F238E27FC236}">
                <a16:creationId xmlns:a16="http://schemas.microsoft.com/office/drawing/2014/main" id="{E0A9D248-35EA-C992-D031-43BA2DAE7E0E}"/>
              </a:ext>
            </a:extLst>
          </p:cNvPr>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pic>
        <p:nvPicPr>
          <p:cNvPr id="37900" name="Picture 46">
            <a:extLst>
              <a:ext uri="{FF2B5EF4-FFF2-40B4-BE49-F238E27FC236}">
                <a16:creationId xmlns:a16="http://schemas.microsoft.com/office/drawing/2014/main" id="{EC2B249D-4722-9516-9B48-04561D40818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r="18164" b="10211"/>
          <a:stretch>
            <a:fillRect/>
          </a:stretch>
        </p:blipFill>
        <p:spPr bwMode="auto">
          <a:xfrm>
            <a:off x="4979988" y="444500"/>
            <a:ext cx="4713287" cy="681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901" name="Rectangle 47">
            <a:extLst>
              <a:ext uri="{FF2B5EF4-FFF2-40B4-BE49-F238E27FC236}">
                <a16:creationId xmlns:a16="http://schemas.microsoft.com/office/drawing/2014/main" id="{FD5EC748-AA17-3412-D990-76EFC9E987D2}"/>
              </a:ext>
            </a:extLst>
          </p:cNvPr>
          <p:cNvSpPr>
            <a:spLocks noChangeArrowheads="1"/>
          </p:cNvSpPr>
          <p:nvPr/>
        </p:nvSpPr>
        <p:spPr bwMode="auto">
          <a:xfrm>
            <a:off x="5008563" y="433388"/>
            <a:ext cx="4692650" cy="6769100"/>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37902" name="Rectangle 48">
            <a:extLst>
              <a:ext uri="{FF2B5EF4-FFF2-40B4-BE49-F238E27FC236}">
                <a16:creationId xmlns:a16="http://schemas.microsoft.com/office/drawing/2014/main" id="{3029F6A6-C5F2-43F5-40E8-AB91C802B9C4}"/>
              </a:ext>
            </a:extLst>
          </p:cNvPr>
          <p:cNvSpPr>
            <a:spLocks noChangeArrowheads="1"/>
          </p:cNvSpPr>
          <p:nvPr/>
        </p:nvSpPr>
        <p:spPr bwMode="auto">
          <a:xfrm>
            <a:off x="4999038" y="461963"/>
            <a:ext cx="4694237" cy="6808787"/>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804917" name="Text Box 53">
            <a:extLst>
              <a:ext uri="{FF2B5EF4-FFF2-40B4-BE49-F238E27FC236}">
                <a16:creationId xmlns:a16="http://schemas.microsoft.com/office/drawing/2014/main" id="{820CD541-168F-1B05-1DFA-DD061379DD50}"/>
              </a:ext>
            </a:extLst>
          </p:cNvPr>
          <p:cNvSpPr txBox="1">
            <a:spLocks noChangeArrowheads="1"/>
          </p:cNvSpPr>
          <p:nvPr/>
        </p:nvSpPr>
        <p:spPr bwMode="auto">
          <a:xfrm>
            <a:off x="5080000" y="1433513"/>
            <a:ext cx="4572000" cy="4538662"/>
          </a:xfrm>
          <a:prstGeom prst="rect">
            <a:avLst/>
          </a:prstGeom>
          <a:noFill/>
          <a:ln w="12700">
            <a:noFill/>
            <a:miter lim="800000"/>
            <a:headEnd/>
            <a:tailEnd/>
          </a:ln>
          <a:effectLst>
            <a:outerShdw blurRad="63500" dist="38099" dir="2700000"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65000"/>
              </a:lnSpc>
              <a:spcBef>
                <a:spcPct val="50000"/>
              </a:spcBef>
              <a:defRPr/>
            </a:pPr>
            <a:endParaRPr lang="en-US" altLang="en-US" sz="2000" b="1">
              <a:solidFill>
                <a:srgbClr val="FFEA18"/>
              </a:solidFill>
              <a:latin typeface="Helvetica" panose="020B0604020202020204" pitchFamily="34" charset="0"/>
            </a:endParaRPr>
          </a:p>
          <a:p>
            <a:pPr algn="ctr">
              <a:lnSpc>
                <a:spcPct val="90000"/>
              </a:lnSpc>
              <a:spcBef>
                <a:spcPct val="50000"/>
              </a:spcBef>
              <a:defRPr/>
            </a:pPr>
            <a:r>
              <a:rPr lang="en-US" altLang="en-US" sz="4800" b="1">
                <a:solidFill>
                  <a:srgbClr val="FFEA18"/>
                </a:solidFill>
                <a:latin typeface="Kosher-Normal" charset="0"/>
              </a:rPr>
              <a:t>“</a:t>
            </a:r>
            <a:r>
              <a:rPr lang="en-US" altLang="en-US" sz="4800" b="1">
                <a:solidFill>
                  <a:srgbClr val="FFFF00"/>
                </a:solidFill>
                <a:latin typeface="Helvetica" panose="020B0604020202020204" pitchFamily="34" charset="0"/>
                <a:cs typeface="Helvetica" panose="020B0604020202020204" pitchFamily="34" charset="0"/>
              </a:rPr>
              <a:t>Ā</a:t>
            </a:r>
            <a:r>
              <a:rPr lang="en-US" altLang="en-US" sz="4800" b="1">
                <a:solidFill>
                  <a:srgbClr val="FFEA18"/>
                </a:solidFill>
                <a:latin typeface="Kosher-Normal" charset="0"/>
              </a:rPr>
              <a:t>IN”</a:t>
            </a:r>
            <a:endParaRPr lang="en-US" altLang="en-US" sz="4800" b="1" u="sng">
              <a:solidFill>
                <a:srgbClr val="FFEA18"/>
              </a:solidFill>
              <a:latin typeface="Kosher-Normal" charset="0"/>
            </a:endParaRPr>
          </a:p>
          <a:p>
            <a:pPr algn="ctr">
              <a:lnSpc>
                <a:spcPct val="130000"/>
              </a:lnSpc>
              <a:spcBef>
                <a:spcPct val="50000"/>
              </a:spcBef>
              <a:defRPr/>
            </a:pPr>
            <a:endParaRPr lang="en-US" altLang="en-US" sz="2800" b="1">
              <a:solidFill>
                <a:srgbClr val="FFEA18"/>
              </a:solidFill>
              <a:latin typeface="Kosher-Normal" charset="0"/>
            </a:endParaRPr>
          </a:p>
          <a:p>
            <a:pPr algn="ctr">
              <a:lnSpc>
                <a:spcPct val="60000"/>
              </a:lnSpc>
              <a:spcBef>
                <a:spcPct val="50000"/>
              </a:spcBef>
              <a:defRPr/>
            </a:pPr>
            <a:r>
              <a:rPr lang="en-US" altLang="en-US" sz="4800" b="1">
                <a:solidFill>
                  <a:srgbClr val="FFEA18"/>
                </a:solidFill>
                <a:latin typeface="Kosher-Normal" charset="0"/>
              </a:rPr>
              <a:t>“TORAH” </a:t>
            </a:r>
          </a:p>
          <a:p>
            <a:pPr algn="ctr">
              <a:lnSpc>
                <a:spcPct val="60000"/>
              </a:lnSpc>
              <a:spcBef>
                <a:spcPct val="50000"/>
              </a:spcBef>
              <a:defRPr/>
            </a:pPr>
            <a:r>
              <a:rPr lang="en-US" altLang="en-US" sz="4800" b="1">
                <a:solidFill>
                  <a:srgbClr val="FFEA18"/>
                </a:solidFill>
                <a:latin typeface="Kosher-Normal" charset="0"/>
              </a:rPr>
              <a:t>wui lairik </a:t>
            </a:r>
          </a:p>
          <a:p>
            <a:pPr algn="ctr">
              <a:lnSpc>
                <a:spcPct val="60000"/>
              </a:lnSpc>
              <a:spcBef>
                <a:spcPct val="50000"/>
              </a:spcBef>
              <a:defRPr/>
            </a:pPr>
            <a:r>
              <a:rPr lang="en-US" altLang="en-US" sz="4800" b="1">
                <a:solidFill>
                  <a:srgbClr val="FFEA18"/>
                </a:solidFill>
                <a:latin typeface="Kosher-Normal" charset="0"/>
              </a:rPr>
              <a:t>phang</a:t>
            </a:r>
            <a:r>
              <a:rPr lang="en-US" altLang="en-US" sz="4800" b="1">
                <a:solidFill>
                  <a:srgbClr val="FFFF00"/>
                </a:solidFill>
                <a:latin typeface="Kosher" pitchFamily="2" charset="0"/>
              </a:rPr>
              <a:t>ā</a:t>
            </a:r>
            <a:r>
              <a:rPr lang="en-US" altLang="en-US" sz="4800" b="1">
                <a:solidFill>
                  <a:srgbClr val="FFEA18"/>
                </a:solidFill>
                <a:latin typeface="Kosher-Normal" charset="0"/>
              </a:rPr>
              <a:t> bing</a:t>
            </a:r>
            <a:endParaRPr lang="en-US" altLang="en-US" sz="4800" b="1" u="sng">
              <a:solidFill>
                <a:srgbClr val="FFEA18"/>
              </a:solidFill>
              <a:latin typeface="Kosher" pitchFamily="2" charset="0"/>
            </a:endParaRPr>
          </a:p>
        </p:txBody>
      </p:sp>
      <p:sp>
        <p:nvSpPr>
          <p:cNvPr id="37904" name="Text Box 56">
            <a:extLst>
              <a:ext uri="{FF2B5EF4-FFF2-40B4-BE49-F238E27FC236}">
                <a16:creationId xmlns:a16="http://schemas.microsoft.com/office/drawing/2014/main" id="{B119E5FE-859C-5F4C-A90F-8186D7E2342C}"/>
              </a:ext>
            </a:extLst>
          </p:cNvPr>
          <p:cNvSpPr txBox="1">
            <a:spLocks noChangeArrowheads="1"/>
          </p:cNvSpPr>
          <p:nvPr/>
        </p:nvSpPr>
        <p:spPr bwMode="auto">
          <a:xfrm>
            <a:off x="9050338" y="7342188"/>
            <a:ext cx="2397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 </a:t>
            </a:r>
          </a:p>
        </p:txBody>
      </p:sp>
      <p:sp>
        <p:nvSpPr>
          <p:cNvPr id="804921" name="Oval 57">
            <a:extLst>
              <a:ext uri="{FF2B5EF4-FFF2-40B4-BE49-F238E27FC236}">
                <a16:creationId xmlns:a16="http://schemas.microsoft.com/office/drawing/2014/main" id="{31967212-5F7F-B26B-1695-8BA692DA33D5}"/>
              </a:ext>
            </a:extLst>
          </p:cNvPr>
          <p:cNvSpPr>
            <a:spLocks noChangeArrowheads="1"/>
          </p:cNvSpPr>
          <p:nvPr/>
        </p:nvSpPr>
        <p:spPr bwMode="auto">
          <a:xfrm>
            <a:off x="1247775" y="5154613"/>
            <a:ext cx="3573463" cy="963612"/>
          </a:xfrm>
          <a:prstGeom prst="ellipse">
            <a:avLst/>
          </a:prstGeom>
          <a:noFill/>
          <a:ln w="76200">
            <a:solidFill>
              <a:schemeClr val="hlink"/>
            </a:solidFill>
            <a:round/>
            <a:headEnd/>
            <a:tailEnd/>
          </a:ln>
          <a:effectLst>
            <a:outerShdw blurRad="63500" dist="71842" dir="2700000" algn="ctr" rotWithShape="0">
              <a:schemeClr val="tx2">
                <a:alpha val="74998"/>
              </a:schemeClr>
            </a:outerShdw>
          </a:effectLst>
        </p:spPr>
        <p:txBody>
          <a:bodyPr wrap="none" anchor="ctr"/>
          <a:lstStyle/>
          <a:p>
            <a:pPr algn="r">
              <a:defRPr/>
            </a:pPr>
            <a:endParaRPr lang="en-US">
              <a:latin typeface="Comic Sans MS" charset="0"/>
              <a:ea typeface="+mn-ea"/>
            </a:endParaRPr>
          </a:p>
        </p:txBody>
      </p:sp>
      <p:sp>
        <p:nvSpPr>
          <p:cNvPr id="804924" name="Rectangle 60">
            <a:extLst>
              <a:ext uri="{FF2B5EF4-FFF2-40B4-BE49-F238E27FC236}">
                <a16:creationId xmlns:a16="http://schemas.microsoft.com/office/drawing/2014/main" id="{234CEF66-3C80-02E0-E122-90E2FC7C66CA}"/>
              </a:ext>
            </a:extLst>
          </p:cNvPr>
          <p:cNvSpPr>
            <a:spLocks noChangeArrowheads="1"/>
          </p:cNvSpPr>
          <p:nvPr/>
        </p:nvSpPr>
        <p:spPr bwMode="auto">
          <a:xfrm>
            <a:off x="6727825" y="641350"/>
            <a:ext cx="2706688" cy="322263"/>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endParaRPr lang="en-US" sz="1400" b="1" u="sng">
              <a:solidFill>
                <a:srgbClr val="66FFFF"/>
              </a:solidFill>
              <a:latin typeface="Helvetica" charset="0"/>
              <a:ea typeface="+mn-ea"/>
            </a:endParaRPr>
          </a:p>
        </p:txBody>
      </p:sp>
      <p:sp>
        <p:nvSpPr>
          <p:cNvPr id="37907" name="Text Box 61">
            <a:extLst>
              <a:ext uri="{FF2B5EF4-FFF2-40B4-BE49-F238E27FC236}">
                <a16:creationId xmlns:a16="http://schemas.microsoft.com/office/drawing/2014/main" id="{E3062A55-4007-E1D3-657C-1C2449B6BA36}"/>
              </a:ext>
            </a:extLst>
          </p:cNvPr>
          <p:cNvSpPr txBox="1">
            <a:spLocks noChangeArrowheads="1"/>
          </p:cNvSpPr>
          <p:nvPr/>
        </p:nvSpPr>
        <p:spPr bwMode="auto">
          <a:xfrm>
            <a:off x="9107488" y="7467600"/>
            <a:ext cx="1841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1000" b="1"/>
          </a:p>
        </p:txBody>
      </p:sp>
      <p:sp>
        <p:nvSpPr>
          <p:cNvPr id="37908" name="Text Box 62">
            <a:extLst>
              <a:ext uri="{FF2B5EF4-FFF2-40B4-BE49-F238E27FC236}">
                <a16:creationId xmlns:a16="http://schemas.microsoft.com/office/drawing/2014/main" id="{BE72A2BA-A9CB-3882-B321-6E134965244C}"/>
              </a:ext>
            </a:extLst>
          </p:cNvPr>
          <p:cNvSpPr txBox="1">
            <a:spLocks noChangeArrowheads="1"/>
          </p:cNvSpPr>
          <p:nvPr/>
        </p:nvSpPr>
        <p:spPr bwMode="auto">
          <a:xfrm>
            <a:off x="9015413" y="7353300"/>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17</a:t>
            </a:r>
          </a:p>
        </p:txBody>
      </p:sp>
      <p:sp>
        <p:nvSpPr>
          <p:cNvPr id="804932" name="Rectangle 68">
            <a:extLst>
              <a:ext uri="{FF2B5EF4-FFF2-40B4-BE49-F238E27FC236}">
                <a16:creationId xmlns:a16="http://schemas.microsoft.com/office/drawing/2014/main" id="{707125F1-4B9B-42B5-D3DE-F540765CF156}"/>
              </a:ext>
            </a:extLst>
          </p:cNvPr>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804933" name="Rectangle 69">
            <a:extLst>
              <a:ext uri="{FF2B5EF4-FFF2-40B4-BE49-F238E27FC236}">
                <a16:creationId xmlns:a16="http://schemas.microsoft.com/office/drawing/2014/main" id="{56669F89-67F5-C6DE-58DB-F242CA1FDFC3}"/>
              </a:ext>
            </a:extLst>
          </p:cNvPr>
          <p:cNvSpPr>
            <a:spLocks noChangeArrowheads="1"/>
          </p:cNvSpPr>
          <p:nvPr/>
        </p:nvSpPr>
        <p:spPr bwMode="auto">
          <a:xfrm>
            <a:off x="6572250" y="588963"/>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804934" name="Rectangle 70">
            <a:extLst>
              <a:ext uri="{FF2B5EF4-FFF2-40B4-BE49-F238E27FC236}">
                <a16:creationId xmlns:a16="http://schemas.microsoft.com/office/drawing/2014/main" id="{9A378104-1A7F-782B-E6B9-36960F814498}"/>
              </a:ext>
            </a:extLst>
          </p:cNvPr>
          <p:cNvSpPr>
            <a:spLocks noChangeArrowheads="1"/>
          </p:cNvSpPr>
          <p:nvPr/>
        </p:nvSpPr>
        <p:spPr bwMode="auto">
          <a:xfrm>
            <a:off x="6223000" y="534988"/>
            <a:ext cx="3571875" cy="1274762"/>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200" b="1" i="1">
                <a:solidFill>
                  <a:schemeClr val="bg1"/>
                </a:solidFill>
                <a:latin typeface="Arial" panose="020B0604020202020204" pitchFamily="34" charset="0"/>
              </a:rPr>
              <a:t>Lairikbing Semkak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Kachamma Tuingashit pareng  ching 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a:t>
            </a:r>
            <a:endParaRPr lang="en-US" altLang="en-US" sz="2200" b="1" u="sng">
              <a:solidFill>
                <a:schemeClr val="bg1"/>
              </a:solidFill>
              <a:latin typeface="Arial" panose="020B0604020202020204" pitchFamily="34" charset="0"/>
            </a:endParaRPr>
          </a:p>
        </p:txBody>
      </p:sp>
      <p:sp>
        <p:nvSpPr>
          <p:cNvPr id="804935" name="Text Box 71">
            <a:extLst>
              <a:ext uri="{FF2B5EF4-FFF2-40B4-BE49-F238E27FC236}">
                <a16:creationId xmlns:a16="http://schemas.microsoft.com/office/drawing/2014/main" id="{87700684-C887-1655-7F89-5A38991CBD88}"/>
              </a:ext>
            </a:extLst>
          </p:cNvPr>
          <p:cNvSpPr txBox="1">
            <a:spLocks noChangeArrowheads="1"/>
          </p:cNvSpPr>
          <p:nvPr/>
        </p:nvSpPr>
        <p:spPr bwMode="auto">
          <a:xfrm>
            <a:off x="5054600" y="6099175"/>
            <a:ext cx="4505325" cy="708025"/>
          </a:xfrm>
          <a:prstGeom prst="rect">
            <a:avLst/>
          </a:prstGeom>
          <a:noFill/>
          <a:ln w="12700">
            <a:noFill/>
            <a:miter lim="800000"/>
            <a:headEnd/>
            <a:tailEnd/>
          </a:ln>
          <a:effectLst>
            <a:outerShdw blurRad="63500" dist="7184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000" b="1">
                <a:solidFill>
                  <a:schemeClr val="bg1"/>
                </a:solidFill>
                <a:latin typeface="Helvetica" panose="020B0604020202020204" pitchFamily="34" charset="0"/>
              </a:rPr>
              <a:t>Nganaimeikap kaja </a:t>
            </a:r>
            <a:r>
              <a:rPr lang="en-US" altLang="en-US" sz="2000" b="1">
                <a:solidFill>
                  <a:schemeClr val="bg1"/>
                </a:solidFill>
                <a:latin typeface="Arial" panose="020B0604020202020204" pitchFamily="34" charset="0"/>
                <a:cs typeface="Arial" panose="020B0604020202020204" pitchFamily="34" charset="0"/>
              </a:rPr>
              <a:t>ā</a:t>
            </a:r>
            <a:r>
              <a:rPr lang="en-US" altLang="en-US" sz="2000" b="1">
                <a:solidFill>
                  <a:schemeClr val="bg1"/>
                </a:solidFill>
                <a:latin typeface="Helvetica" panose="020B0604020202020204" pitchFamily="34" charset="0"/>
              </a:rPr>
              <a:t>tam pareng: Abrahamwui mang</a:t>
            </a:r>
            <a:r>
              <a:rPr lang="en-US" altLang="en-US" sz="2000" b="1">
                <a:solidFill>
                  <a:schemeClr val="bg1"/>
                </a:solidFill>
                <a:latin typeface="Arial" panose="020B0604020202020204" pitchFamily="34" charset="0"/>
                <a:cs typeface="Arial" panose="020B0604020202020204" pitchFamily="34" charset="0"/>
              </a:rPr>
              <a:t>ā</a:t>
            </a:r>
            <a:r>
              <a:rPr lang="en-US" altLang="en-US" sz="2000" b="1">
                <a:solidFill>
                  <a:schemeClr val="bg1"/>
                </a:solidFill>
                <a:latin typeface="Helvetica" panose="020B0604020202020204" pitchFamily="34" charset="0"/>
              </a:rPr>
              <a:t> eina 1400 B.C.</a:t>
            </a:r>
          </a:p>
        </p:txBody>
      </p:sp>
      <p:sp>
        <p:nvSpPr>
          <p:cNvPr id="804936" name="AutoShape 72">
            <a:extLst>
              <a:ext uri="{FF2B5EF4-FFF2-40B4-BE49-F238E27FC236}">
                <a16:creationId xmlns:a16="http://schemas.microsoft.com/office/drawing/2014/main" id="{3148C776-A9A4-C1BC-C90A-D299BBD177DB}"/>
              </a:ext>
            </a:extLst>
          </p:cNvPr>
          <p:cNvSpPr>
            <a:spLocks noChangeArrowheads="1"/>
          </p:cNvSpPr>
          <p:nvPr/>
        </p:nvSpPr>
        <p:spPr bwMode="auto">
          <a:xfrm>
            <a:off x="5121275" y="6086475"/>
            <a:ext cx="4387850" cy="928688"/>
          </a:xfrm>
          <a:prstGeom prst="roundRect">
            <a:avLst>
              <a:gd name="adj" fmla="val 16667"/>
            </a:avLst>
          </a:prstGeom>
          <a:noFill/>
          <a:ln w="57150">
            <a:solidFill>
              <a:schemeClr val="bg1"/>
            </a:solidFill>
            <a:round/>
            <a:headEnd/>
            <a:tailEnd/>
          </a:ln>
          <a:effectLst>
            <a:outerShdw blurRad="63500" dist="71842" dir="2700000"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37914" name="Line 73">
            <a:extLst>
              <a:ext uri="{FF2B5EF4-FFF2-40B4-BE49-F238E27FC236}">
                <a16:creationId xmlns:a16="http://schemas.microsoft.com/office/drawing/2014/main" id="{EC004C8A-2CB5-8828-FADC-53B668AC0C6C}"/>
              </a:ext>
            </a:extLst>
          </p:cNvPr>
          <p:cNvSpPr>
            <a:spLocks noChangeShapeType="1"/>
          </p:cNvSpPr>
          <p:nvPr/>
        </p:nvSpPr>
        <p:spPr bwMode="auto">
          <a:xfrm>
            <a:off x="1600200" y="6438900"/>
            <a:ext cx="2625725" cy="1588"/>
          </a:xfrm>
          <a:prstGeom prst="line">
            <a:avLst/>
          </a:prstGeom>
          <a:noFill/>
          <a:ln w="301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915" name="Line 74">
            <a:extLst>
              <a:ext uri="{FF2B5EF4-FFF2-40B4-BE49-F238E27FC236}">
                <a16:creationId xmlns:a16="http://schemas.microsoft.com/office/drawing/2014/main" id="{4F855D9D-874A-22B1-2902-48483E39D852}"/>
              </a:ext>
            </a:extLst>
          </p:cNvPr>
          <p:cNvSpPr>
            <a:spLocks noChangeShapeType="1"/>
          </p:cNvSpPr>
          <p:nvPr/>
        </p:nvSpPr>
        <p:spPr bwMode="auto">
          <a:xfrm>
            <a:off x="1604963" y="5118100"/>
            <a:ext cx="2625725" cy="1588"/>
          </a:xfrm>
          <a:prstGeom prst="line">
            <a:avLst/>
          </a:prstGeom>
          <a:noFill/>
          <a:ln w="301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916" name="Line 75">
            <a:extLst>
              <a:ext uri="{FF2B5EF4-FFF2-40B4-BE49-F238E27FC236}">
                <a16:creationId xmlns:a16="http://schemas.microsoft.com/office/drawing/2014/main" id="{0C816C03-B297-0714-36C7-190A4ACD9199}"/>
              </a:ext>
            </a:extLst>
          </p:cNvPr>
          <p:cNvSpPr>
            <a:spLocks noChangeShapeType="1"/>
          </p:cNvSpPr>
          <p:nvPr/>
        </p:nvSpPr>
        <p:spPr bwMode="auto">
          <a:xfrm>
            <a:off x="1604963" y="5765800"/>
            <a:ext cx="2625725" cy="1588"/>
          </a:xfrm>
          <a:prstGeom prst="line">
            <a:avLst/>
          </a:prstGeom>
          <a:noFill/>
          <a:ln w="301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917" name="Line 76">
            <a:extLst>
              <a:ext uri="{FF2B5EF4-FFF2-40B4-BE49-F238E27FC236}">
                <a16:creationId xmlns:a16="http://schemas.microsoft.com/office/drawing/2014/main" id="{4F5F91EC-792C-7625-4D77-9DC6C669F12D}"/>
              </a:ext>
            </a:extLst>
          </p:cNvPr>
          <p:cNvSpPr>
            <a:spLocks noChangeShapeType="1"/>
          </p:cNvSpPr>
          <p:nvPr/>
        </p:nvSpPr>
        <p:spPr bwMode="auto">
          <a:xfrm>
            <a:off x="1604963" y="6997700"/>
            <a:ext cx="2625725" cy="1588"/>
          </a:xfrm>
          <a:prstGeom prst="line">
            <a:avLst/>
          </a:prstGeom>
          <a:noFill/>
          <a:ln w="301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918" name="Rectangle 77">
            <a:extLst>
              <a:ext uri="{FF2B5EF4-FFF2-40B4-BE49-F238E27FC236}">
                <a16:creationId xmlns:a16="http://schemas.microsoft.com/office/drawing/2014/main" id="{DA4EB3A4-770B-6064-4281-4CEF4E7E3B56}"/>
              </a:ext>
            </a:extLst>
          </p:cNvPr>
          <p:cNvSpPr>
            <a:spLocks noChangeArrowheads="1"/>
          </p:cNvSpPr>
          <p:nvPr/>
        </p:nvSpPr>
        <p:spPr bwMode="auto">
          <a:xfrm>
            <a:off x="2027238" y="4591050"/>
            <a:ext cx="2133600"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000" b="1">
                <a:solidFill>
                  <a:srgbClr val="000000"/>
                </a:solidFill>
                <a:latin typeface="Arial" panose="020B0604020202020204" pitchFamily="34" charset="0"/>
              </a:rPr>
              <a:t>Shongz</a:t>
            </a:r>
            <a:r>
              <a:rPr lang="en-US" altLang="en-US" sz="4000" b="1">
                <a:solidFill>
                  <a:srgbClr val="000000"/>
                </a:solidFill>
                <a:latin typeface="Arial" panose="020B0604020202020204" pitchFamily="34" charset="0"/>
                <a:cs typeface="Arial" panose="020B0604020202020204" pitchFamily="34" charset="0"/>
              </a:rPr>
              <a:t>ā</a:t>
            </a:r>
            <a:endParaRPr lang="en-US" altLang="en-US" sz="4000">
              <a:solidFill>
                <a:srgbClr val="000000"/>
              </a:solidFill>
              <a:latin typeface="Arial" panose="020B0604020202020204" pitchFamily="34" charset="0"/>
            </a:endParaRPr>
          </a:p>
        </p:txBody>
      </p:sp>
      <p:sp>
        <p:nvSpPr>
          <p:cNvPr id="804942" name="Rectangle 78">
            <a:extLst>
              <a:ext uri="{FF2B5EF4-FFF2-40B4-BE49-F238E27FC236}">
                <a16:creationId xmlns:a16="http://schemas.microsoft.com/office/drawing/2014/main" id="{21E6F617-424C-D009-976F-09E6DA461921}"/>
              </a:ext>
            </a:extLst>
          </p:cNvPr>
          <p:cNvSpPr>
            <a:spLocks noChangeArrowheads="1"/>
          </p:cNvSpPr>
          <p:nvPr/>
        </p:nvSpPr>
        <p:spPr bwMode="auto">
          <a:xfrm>
            <a:off x="1479550" y="5229225"/>
            <a:ext cx="3416300" cy="615950"/>
          </a:xfrm>
          <a:prstGeom prst="rect">
            <a:avLst/>
          </a:prstGeom>
          <a:noFill/>
          <a:ln w="9525">
            <a:noFill/>
            <a:miter lim="800000"/>
            <a:headEnd/>
            <a:tailEnd/>
          </a:ln>
          <a:effectLst>
            <a:outerShdw blurRad="63500" dist="38099" dir="2700000" algn="ctr" rotWithShape="0">
              <a:schemeClr val="tx1">
                <a:alpha val="74997"/>
              </a:schemeClr>
            </a:outerShdw>
          </a:effectLst>
        </p:spPr>
        <p:txBody>
          <a:bodyPr lIns="0" tIns="0" rIns="0" bIns="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defRPr/>
            </a:pPr>
            <a:r>
              <a:rPr lang="en-US" altLang="en-US" sz="4000" b="1">
                <a:solidFill>
                  <a:srgbClr val="FF0000"/>
                </a:solidFill>
                <a:latin typeface="Arial" panose="020B0604020202020204" pitchFamily="34" charset="0"/>
              </a:rPr>
              <a:t>P</a:t>
            </a:r>
            <a:r>
              <a:rPr lang="en-US" altLang="en-US" sz="4000" b="1">
                <a:solidFill>
                  <a:srgbClr val="FF0000"/>
                </a:solidFill>
                <a:latin typeface="Arial" panose="020B0604020202020204" pitchFamily="34" charset="0"/>
                <a:cs typeface="Arial" panose="020B0604020202020204" pitchFamily="34" charset="0"/>
              </a:rPr>
              <a:t>ā</a:t>
            </a:r>
            <a:r>
              <a:rPr lang="en-US" altLang="en-US" sz="4000" b="1">
                <a:solidFill>
                  <a:srgbClr val="FF0000"/>
                </a:solidFill>
                <a:latin typeface="Arial" panose="020B0604020202020204" pitchFamily="34" charset="0"/>
              </a:rPr>
              <a:t>ngmonshi</a:t>
            </a:r>
            <a:endParaRPr lang="en-US" altLang="en-US" sz="4000">
              <a:solidFill>
                <a:srgbClr val="FF0000"/>
              </a:solidFill>
              <a:latin typeface="Arial" panose="020B0604020202020204" pitchFamily="34" charset="0"/>
            </a:endParaRPr>
          </a:p>
        </p:txBody>
      </p:sp>
      <p:sp>
        <p:nvSpPr>
          <p:cNvPr id="37920" name="Rectangle 80">
            <a:extLst>
              <a:ext uri="{FF2B5EF4-FFF2-40B4-BE49-F238E27FC236}">
                <a16:creationId xmlns:a16="http://schemas.microsoft.com/office/drawing/2014/main" id="{62043A0B-517C-E08C-49A1-B3359E9E4FFA}"/>
              </a:ext>
            </a:extLst>
          </p:cNvPr>
          <p:cNvSpPr>
            <a:spLocks noChangeArrowheads="1"/>
          </p:cNvSpPr>
          <p:nvPr/>
        </p:nvSpPr>
        <p:spPr bwMode="auto">
          <a:xfrm>
            <a:off x="1343025" y="796925"/>
            <a:ext cx="2487613"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600" b="1">
                <a:solidFill>
                  <a:srgbClr val="000000"/>
                </a:solidFill>
                <a:latin typeface="Arial" panose="020B0604020202020204" pitchFamily="34" charset="0"/>
              </a:rPr>
              <a:t>Haokaphok</a:t>
            </a:r>
            <a:endParaRPr lang="en-US" altLang="en-US" sz="3600">
              <a:latin typeface="Arial" panose="020B0604020202020204" pitchFamily="34" charset="0"/>
            </a:endParaRPr>
          </a:p>
        </p:txBody>
      </p:sp>
      <p:sp>
        <p:nvSpPr>
          <p:cNvPr id="37921" name="Text Box 82">
            <a:extLst>
              <a:ext uri="{FF2B5EF4-FFF2-40B4-BE49-F238E27FC236}">
                <a16:creationId xmlns:a16="http://schemas.microsoft.com/office/drawing/2014/main" id="{AC463445-C374-EBC7-9E44-FE3043552FF4}"/>
              </a:ext>
            </a:extLst>
          </p:cNvPr>
          <p:cNvSpPr txBox="1">
            <a:spLocks noChangeArrowheads="1"/>
          </p:cNvSpPr>
          <p:nvPr/>
        </p:nvSpPr>
        <p:spPr bwMode="auto">
          <a:xfrm rot="-5400000">
            <a:off x="-552449" y="3408362"/>
            <a:ext cx="31289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800" b="1">
                <a:solidFill>
                  <a:srgbClr val="000000"/>
                </a:solidFill>
                <a:latin typeface="Arial Black" panose="020B0604020202020204" pitchFamily="34" charset="0"/>
              </a:rPr>
              <a:t>Ā</a:t>
            </a:r>
            <a:r>
              <a:rPr lang="en-US" altLang="en-US" sz="2800" b="1">
                <a:latin typeface="Arial Black" panose="020B0604020202020204" pitchFamily="34" charset="0"/>
              </a:rPr>
              <a:t>IN (5)</a:t>
            </a:r>
            <a:endParaRPr lang="en-US" altLang="en-US" sz="1400">
              <a:latin typeface="Arial Black" panose="020B0604020202020204" pitchFamily="34" charset="0"/>
            </a:endParaRPr>
          </a:p>
        </p:txBody>
      </p:sp>
      <p:sp>
        <p:nvSpPr>
          <p:cNvPr id="804959" name="Text Box 95">
            <a:extLst>
              <a:ext uri="{FF2B5EF4-FFF2-40B4-BE49-F238E27FC236}">
                <a16:creationId xmlns:a16="http://schemas.microsoft.com/office/drawing/2014/main" id="{C8E4CFDC-1AF8-5E2F-CC47-30996589BEEA}"/>
              </a:ext>
            </a:extLst>
          </p:cNvPr>
          <p:cNvSpPr txBox="1">
            <a:spLocks noChangeArrowheads="1"/>
          </p:cNvSpPr>
          <p:nvPr/>
        </p:nvSpPr>
        <p:spPr bwMode="auto">
          <a:xfrm>
            <a:off x="6834188" y="2873375"/>
            <a:ext cx="992187" cy="519113"/>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p>
            <a:pPr algn="r">
              <a:spcBef>
                <a:spcPct val="50000"/>
              </a:spcBef>
              <a:defRPr/>
            </a:pPr>
            <a:r>
              <a:rPr lang="en-US" sz="2800" b="1" dirty="0">
                <a:solidFill>
                  <a:srgbClr val="FFEA18"/>
                </a:solidFill>
                <a:latin typeface="Kosher-Normal" charset="0"/>
                <a:ea typeface="+mn-ea"/>
              </a:rPr>
              <a:t>LAH</a:t>
            </a:r>
          </a:p>
        </p:txBody>
      </p:sp>
      <p:grpSp>
        <p:nvGrpSpPr>
          <p:cNvPr id="37923" name="Group 59">
            <a:extLst>
              <a:ext uri="{FF2B5EF4-FFF2-40B4-BE49-F238E27FC236}">
                <a16:creationId xmlns:a16="http://schemas.microsoft.com/office/drawing/2014/main" id="{561A27E6-D2D9-3060-8747-5F5CB60DDE25}"/>
              </a:ext>
            </a:extLst>
          </p:cNvPr>
          <p:cNvGrpSpPr>
            <a:grpSpLocks/>
          </p:cNvGrpSpPr>
          <p:nvPr/>
        </p:nvGrpSpPr>
        <p:grpSpPr bwMode="auto">
          <a:xfrm>
            <a:off x="3721100" y="5580063"/>
            <a:ext cx="901700" cy="2033587"/>
            <a:chOff x="6153150" y="2946400"/>
            <a:chExt cx="901700" cy="1935163"/>
          </a:xfrm>
        </p:grpSpPr>
        <p:grpSp>
          <p:nvGrpSpPr>
            <p:cNvPr id="37928" name="Group 85">
              <a:extLst>
                <a:ext uri="{FF2B5EF4-FFF2-40B4-BE49-F238E27FC236}">
                  <a16:creationId xmlns:a16="http://schemas.microsoft.com/office/drawing/2014/main" id="{F8A42A81-636B-224E-E68D-501F7A7EEE11}"/>
                </a:ext>
              </a:extLst>
            </p:cNvPr>
            <p:cNvGrpSpPr>
              <a:grpSpLocks/>
            </p:cNvGrpSpPr>
            <p:nvPr/>
          </p:nvGrpSpPr>
          <p:grpSpPr bwMode="auto">
            <a:xfrm>
              <a:off x="6153150" y="3681413"/>
              <a:ext cx="901700" cy="947736"/>
              <a:chOff x="1557" y="1007"/>
              <a:chExt cx="2105" cy="1949"/>
            </a:xfrm>
          </p:grpSpPr>
          <p:grpSp>
            <p:nvGrpSpPr>
              <p:cNvPr id="37932" name="Group 87">
                <a:extLst>
                  <a:ext uri="{FF2B5EF4-FFF2-40B4-BE49-F238E27FC236}">
                    <a16:creationId xmlns:a16="http://schemas.microsoft.com/office/drawing/2014/main" id="{8838B4B1-92B8-5710-E8B8-C3F6E15C99A8}"/>
                  </a:ext>
                </a:extLst>
              </p:cNvPr>
              <p:cNvGrpSpPr>
                <a:grpSpLocks/>
              </p:cNvGrpSpPr>
              <p:nvPr/>
            </p:nvGrpSpPr>
            <p:grpSpPr bwMode="auto">
              <a:xfrm>
                <a:off x="1557" y="1209"/>
                <a:ext cx="2105" cy="1421"/>
                <a:chOff x="578" y="2316"/>
                <a:chExt cx="2105" cy="1421"/>
              </a:xfrm>
            </p:grpSpPr>
            <p:sp>
              <p:nvSpPr>
                <p:cNvPr id="37938" name="Freeform 88" descr="Cork">
                  <a:extLst>
                    <a:ext uri="{FF2B5EF4-FFF2-40B4-BE49-F238E27FC236}">
                      <a16:creationId xmlns:a16="http://schemas.microsoft.com/office/drawing/2014/main" id="{C2F1EDF0-EE17-C6AC-3BF0-0028FBA769F0}"/>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37939" name="Freeform 89" descr="Cork">
                  <a:extLst>
                    <a:ext uri="{FF2B5EF4-FFF2-40B4-BE49-F238E27FC236}">
                      <a16:creationId xmlns:a16="http://schemas.microsoft.com/office/drawing/2014/main" id="{50332577-E902-810F-596D-C505AD7F2B94}"/>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37933" name="Freeform 91">
                <a:extLst>
                  <a:ext uri="{FF2B5EF4-FFF2-40B4-BE49-F238E27FC236}">
                    <a16:creationId xmlns:a16="http://schemas.microsoft.com/office/drawing/2014/main" id="{1E8E803A-8AD2-6663-3CEC-56711F8E804C}"/>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37934" name="Freeform 92">
                <a:extLst>
                  <a:ext uri="{FF2B5EF4-FFF2-40B4-BE49-F238E27FC236}">
                    <a16:creationId xmlns:a16="http://schemas.microsoft.com/office/drawing/2014/main" id="{83883061-35E3-66C0-4A65-D0C9BCC97D5F}"/>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37935" name="Freeform 93">
                <a:extLst>
                  <a:ext uri="{FF2B5EF4-FFF2-40B4-BE49-F238E27FC236}">
                    <a16:creationId xmlns:a16="http://schemas.microsoft.com/office/drawing/2014/main" id="{04168D79-47F2-476C-8568-EBF1245197ED}"/>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37936" name="Freeform 94">
                <a:extLst>
                  <a:ext uri="{FF2B5EF4-FFF2-40B4-BE49-F238E27FC236}">
                    <a16:creationId xmlns:a16="http://schemas.microsoft.com/office/drawing/2014/main" id="{F90ADD61-091D-0D63-CA46-3A02570A662C}"/>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37937" name="Freeform 95">
                <a:extLst>
                  <a:ext uri="{FF2B5EF4-FFF2-40B4-BE49-F238E27FC236}">
                    <a16:creationId xmlns:a16="http://schemas.microsoft.com/office/drawing/2014/main" id="{8F25958D-243C-327F-8A22-7E94207FBB3D}"/>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37929" name="Group 98">
              <a:extLst>
                <a:ext uri="{FF2B5EF4-FFF2-40B4-BE49-F238E27FC236}">
                  <a16:creationId xmlns:a16="http://schemas.microsoft.com/office/drawing/2014/main" id="{00DEC93C-A951-583C-0491-286C72978DE4}"/>
                </a:ext>
              </a:extLst>
            </p:cNvPr>
            <p:cNvGrpSpPr>
              <a:grpSpLocks/>
            </p:cNvGrpSpPr>
            <p:nvPr/>
          </p:nvGrpSpPr>
          <p:grpSpPr bwMode="auto">
            <a:xfrm>
              <a:off x="6192838" y="2946400"/>
              <a:ext cx="671513" cy="1935163"/>
              <a:chOff x="3925" y="1840"/>
              <a:chExt cx="423" cy="1219"/>
            </a:xfrm>
          </p:grpSpPr>
          <p:sp>
            <p:nvSpPr>
              <p:cNvPr id="63" name="Rectangle 96">
                <a:extLst>
                  <a:ext uri="{FF2B5EF4-FFF2-40B4-BE49-F238E27FC236}">
                    <a16:creationId xmlns:a16="http://schemas.microsoft.com/office/drawing/2014/main" id="{A6267B5D-4359-84AC-9B59-D713419CC2D1}"/>
                  </a:ext>
                </a:extLst>
              </p:cNvPr>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sp>
            <p:nvSpPr>
              <p:cNvPr id="64" name="Rectangle 97">
                <a:extLst>
                  <a:ext uri="{FF2B5EF4-FFF2-40B4-BE49-F238E27FC236}">
                    <a16:creationId xmlns:a16="http://schemas.microsoft.com/office/drawing/2014/main" id="{C44D6746-252C-13D5-320E-B4C52E817A55}"/>
                  </a:ext>
                </a:extLst>
              </p:cNvPr>
              <p:cNvSpPr>
                <a:spLocks noChangeArrowheads="1"/>
              </p:cNvSpPr>
              <p:nvPr/>
            </p:nvSpPr>
            <p:spPr bwMode="auto">
              <a:xfrm>
                <a:off x="3925" y="2341"/>
                <a:ext cx="423" cy="718"/>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3600" i="1">
                    <a:solidFill>
                      <a:srgbClr val="000000"/>
                    </a:solidFill>
                    <a:latin typeface="Kosher-Normal" charset="0"/>
                  </a:rPr>
                  <a:t>NT</a:t>
                </a:r>
                <a:endParaRPr lang="en-US" altLang="en-US" sz="2000" i="1">
                  <a:solidFill>
                    <a:srgbClr val="000000"/>
                  </a:solidFill>
                  <a:latin typeface="Helvetica" panose="020B0604020202020204" pitchFamily="34" charset="0"/>
                </a:endParaRPr>
              </a:p>
            </p:txBody>
          </p:sp>
        </p:grpSp>
      </p:grpSp>
      <p:grpSp>
        <p:nvGrpSpPr>
          <p:cNvPr id="37924" name="Group 70">
            <a:extLst>
              <a:ext uri="{FF2B5EF4-FFF2-40B4-BE49-F238E27FC236}">
                <a16:creationId xmlns:a16="http://schemas.microsoft.com/office/drawing/2014/main" id="{0DF63C64-A3C6-E5B1-280D-549B400EE9C0}"/>
              </a:ext>
            </a:extLst>
          </p:cNvPr>
          <p:cNvGrpSpPr>
            <a:grpSpLocks/>
          </p:cNvGrpSpPr>
          <p:nvPr/>
        </p:nvGrpSpPr>
        <p:grpSpPr bwMode="auto">
          <a:xfrm>
            <a:off x="4257675" y="52388"/>
            <a:ext cx="2222500" cy="1812925"/>
            <a:chOff x="2222937" y="4130555"/>
            <a:chExt cx="2222939" cy="1813045"/>
          </a:xfrm>
        </p:grpSpPr>
        <p:sp>
          <p:nvSpPr>
            <p:cNvPr id="72" name="Rectangle 71">
              <a:extLst>
                <a:ext uri="{FF2B5EF4-FFF2-40B4-BE49-F238E27FC236}">
                  <a16:creationId xmlns:a16="http://schemas.microsoft.com/office/drawing/2014/main" id="{8926FA4C-060B-5743-7FF3-CE4B9400FB3F}"/>
                </a:ext>
              </a:extLst>
            </p:cNvPr>
            <p:cNvSpPr/>
            <p:nvPr/>
          </p:nvSpPr>
          <p:spPr bwMode="auto">
            <a:xfrm>
              <a:off x="2222937" y="4194059"/>
              <a:ext cx="2222939" cy="174954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37926" name="Picture 2" descr="BACKGR~1">
              <a:extLst>
                <a:ext uri="{FF2B5EF4-FFF2-40B4-BE49-F238E27FC236}">
                  <a16:creationId xmlns:a16="http://schemas.microsoft.com/office/drawing/2014/main" id="{D783A851-C27D-E672-CA10-2408A5ACAC0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4" name="WordArt 12">
              <a:extLst>
                <a:ext uri="{FF2B5EF4-FFF2-40B4-BE49-F238E27FC236}">
                  <a16:creationId xmlns:a16="http://schemas.microsoft.com/office/drawing/2014/main" id="{186B5670-E9BC-9FB9-F93D-513212D31D98}"/>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100"/>
                                  </p:stCondLst>
                                  <p:childTnLst>
                                    <p:set>
                                      <p:cBhvr>
                                        <p:cTn id="6" dur="1" fill="hold">
                                          <p:stCondLst>
                                            <p:cond delay="0"/>
                                          </p:stCondLst>
                                        </p:cTn>
                                        <p:tgtEl>
                                          <p:spTgt spid="804921"/>
                                        </p:tgtEl>
                                        <p:attrNameLst>
                                          <p:attrName>style.visibility</p:attrName>
                                        </p:attrNameLst>
                                      </p:cBhvr>
                                      <p:to>
                                        <p:strVal val="visible"/>
                                      </p:to>
                                    </p:set>
                                    <p:animEffect transition="in" filter="fade">
                                      <p:cBhvr>
                                        <p:cTn id="7" dur="1000"/>
                                        <p:tgtEl>
                                          <p:spTgt spid="8049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4921"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938" name="Group 47">
            <a:extLst>
              <a:ext uri="{FF2B5EF4-FFF2-40B4-BE49-F238E27FC236}">
                <a16:creationId xmlns:a16="http://schemas.microsoft.com/office/drawing/2014/main" id="{8F204B6D-F5C8-8ABC-16D5-26A5ADC7B1AD}"/>
              </a:ext>
            </a:extLst>
          </p:cNvPr>
          <p:cNvGrpSpPr>
            <a:grpSpLocks/>
          </p:cNvGrpSpPr>
          <p:nvPr/>
        </p:nvGrpSpPr>
        <p:grpSpPr bwMode="auto">
          <a:xfrm>
            <a:off x="3694113" y="-176213"/>
            <a:ext cx="901700" cy="2033588"/>
            <a:chOff x="6153150" y="2946400"/>
            <a:chExt cx="901700" cy="1935163"/>
          </a:xfrm>
        </p:grpSpPr>
        <p:grpSp>
          <p:nvGrpSpPr>
            <p:cNvPr id="39989" name="Group 85">
              <a:extLst>
                <a:ext uri="{FF2B5EF4-FFF2-40B4-BE49-F238E27FC236}">
                  <a16:creationId xmlns:a16="http://schemas.microsoft.com/office/drawing/2014/main" id="{40C7ECB7-18D3-591C-F6FB-C79359EB4F77}"/>
                </a:ext>
              </a:extLst>
            </p:cNvPr>
            <p:cNvGrpSpPr>
              <a:grpSpLocks/>
            </p:cNvGrpSpPr>
            <p:nvPr/>
          </p:nvGrpSpPr>
          <p:grpSpPr bwMode="auto">
            <a:xfrm>
              <a:off x="6153150" y="3681413"/>
              <a:ext cx="901700" cy="947736"/>
              <a:chOff x="1557" y="1007"/>
              <a:chExt cx="2105" cy="1949"/>
            </a:xfrm>
          </p:grpSpPr>
          <p:grpSp>
            <p:nvGrpSpPr>
              <p:cNvPr id="39993" name="Group 87">
                <a:extLst>
                  <a:ext uri="{FF2B5EF4-FFF2-40B4-BE49-F238E27FC236}">
                    <a16:creationId xmlns:a16="http://schemas.microsoft.com/office/drawing/2014/main" id="{AA8F05E6-3D4C-429E-EAE2-216558D0C891}"/>
                  </a:ext>
                </a:extLst>
              </p:cNvPr>
              <p:cNvGrpSpPr>
                <a:grpSpLocks/>
              </p:cNvGrpSpPr>
              <p:nvPr/>
            </p:nvGrpSpPr>
            <p:grpSpPr bwMode="auto">
              <a:xfrm>
                <a:off x="1557" y="1209"/>
                <a:ext cx="2105" cy="1421"/>
                <a:chOff x="578" y="2316"/>
                <a:chExt cx="2105" cy="1421"/>
              </a:xfrm>
            </p:grpSpPr>
            <p:sp>
              <p:nvSpPr>
                <p:cNvPr id="39999" name="Freeform 88" descr="Cork">
                  <a:extLst>
                    <a:ext uri="{FF2B5EF4-FFF2-40B4-BE49-F238E27FC236}">
                      <a16:creationId xmlns:a16="http://schemas.microsoft.com/office/drawing/2014/main" id="{7E406CBA-BF3B-8C3B-DD60-3A7CB0A27D27}"/>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40000" name="Freeform 89" descr="Cork">
                  <a:extLst>
                    <a:ext uri="{FF2B5EF4-FFF2-40B4-BE49-F238E27FC236}">
                      <a16:creationId xmlns:a16="http://schemas.microsoft.com/office/drawing/2014/main" id="{5A487165-D04A-6739-F5FA-1FD2BFE284CB}"/>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39994" name="Freeform 91">
                <a:extLst>
                  <a:ext uri="{FF2B5EF4-FFF2-40B4-BE49-F238E27FC236}">
                    <a16:creationId xmlns:a16="http://schemas.microsoft.com/office/drawing/2014/main" id="{51EE3F14-FEBC-5F53-90FF-6FA5CCFD40F2}"/>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39995" name="Freeform 92">
                <a:extLst>
                  <a:ext uri="{FF2B5EF4-FFF2-40B4-BE49-F238E27FC236}">
                    <a16:creationId xmlns:a16="http://schemas.microsoft.com/office/drawing/2014/main" id="{7FEC21A8-F504-CE0B-9BB3-9217619273ED}"/>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39996" name="Freeform 93">
                <a:extLst>
                  <a:ext uri="{FF2B5EF4-FFF2-40B4-BE49-F238E27FC236}">
                    <a16:creationId xmlns:a16="http://schemas.microsoft.com/office/drawing/2014/main" id="{F58EA08C-B83D-9502-7DA1-631EFCA9731C}"/>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39997" name="Freeform 94">
                <a:extLst>
                  <a:ext uri="{FF2B5EF4-FFF2-40B4-BE49-F238E27FC236}">
                    <a16:creationId xmlns:a16="http://schemas.microsoft.com/office/drawing/2014/main" id="{1A444ECB-01F2-F5C8-90CD-95111910470B}"/>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39998" name="Freeform 95">
                <a:extLst>
                  <a:ext uri="{FF2B5EF4-FFF2-40B4-BE49-F238E27FC236}">
                    <a16:creationId xmlns:a16="http://schemas.microsoft.com/office/drawing/2014/main" id="{07770124-BC65-C122-5B4A-668467F3E147}"/>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39990" name="Group 98">
              <a:extLst>
                <a:ext uri="{FF2B5EF4-FFF2-40B4-BE49-F238E27FC236}">
                  <a16:creationId xmlns:a16="http://schemas.microsoft.com/office/drawing/2014/main" id="{B05F429B-36A2-823E-63D6-05EC003B2B36}"/>
                </a:ext>
              </a:extLst>
            </p:cNvPr>
            <p:cNvGrpSpPr>
              <a:grpSpLocks/>
            </p:cNvGrpSpPr>
            <p:nvPr/>
          </p:nvGrpSpPr>
          <p:grpSpPr bwMode="auto">
            <a:xfrm>
              <a:off x="6192838" y="2946400"/>
              <a:ext cx="671513" cy="1935163"/>
              <a:chOff x="3925" y="1840"/>
              <a:chExt cx="423" cy="1219"/>
            </a:xfrm>
          </p:grpSpPr>
          <p:sp>
            <p:nvSpPr>
              <p:cNvPr id="51" name="Rectangle 97">
                <a:extLst>
                  <a:ext uri="{FF2B5EF4-FFF2-40B4-BE49-F238E27FC236}">
                    <a16:creationId xmlns:a16="http://schemas.microsoft.com/office/drawing/2014/main" id="{A9591527-7BAA-8DB7-2025-98B5CC66488F}"/>
                  </a:ext>
                </a:extLst>
              </p:cNvPr>
              <p:cNvSpPr>
                <a:spLocks noChangeArrowheads="1"/>
              </p:cNvSpPr>
              <p:nvPr/>
            </p:nvSpPr>
            <p:spPr bwMode="auto">
              <a:xfrm>
                <a:off x="3925" y="2341"/>
                <a:ext cx="423" cy="718"/>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3600" i="1">
                    <a:solidFill>
                      <a:srgbClr val="000000"/>
                    </a:solidFill>
                    <a:latin typeface="Kosher-Normal" charset="0"/>
                  </a:rPr>
                  <a:t>AT</a:t>
                </a:r>
                <a:endParaRPr lang="en-US" altLang="en-US" sz="2000" i="1">
                  <a:solidFill>
                    <a:srgbClr val="000000"/>
                  </a:solidFill>
                  <a:latin typeface="Helvetica" panose="020B0604020202020204" pitchFamily="34" charset="0"/>
                </a:endParaRPr>
              </a:p>
            </p:txBody>
          </p:sp>
          <p:sp>
            <p:nvSpPr>
              <p:cNvPr id="52" name="Rectangle 96">
                <a:extLst>
                  <a:ext uri="{FF2B5EF4-FFF2-40B4-BE49-F238E27FC236}">
                    <a16:creationId xmlns:a16="http://schemas.microsoft.com/office/drawing/2014/main" id="{05D4CE77-C9E6-3C8B-07AB-9590E84AFFFD}"/>
                  </a:ext>
                </a:extLst>
              </p:cNvPr>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grpSp>
      </p:grpSp>
      <p:sp>
        <p:nvSpPr>
          <p:cNvPr id="39939" name="Rectangle 2">
            <a:extLst>
              <a:ext uri="{FF2B5EF4-FFF2-40B4-BE49-F238E27FC236}">
                <a16:creationId xmlns:a16="http://schemas.microsoft.com/office/drawing/2014/main" id="{01FD88B1-4445-8591-C985-58261A76CF55}"/>
              </a:ext>
            </a:extLst>
          </p:cNvPr>
          <p:cNvSpPr>
            <a:spLocks noChangeArrowheads="1"/>
          </p:cNvSpPr>
          <p:nvPr/>
        </p:nvSpPr>
        <p:spPr bwMode="auto">
          <a:xfrm>
            <a:off x="169863" y="7427913"/>
            <a:ext cx="1454150"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endParaRPr lang="en-US" altLang="en-US" sz="1000">
              <a:latin typeface="Helvetica" pitchFamily="2" charset="0"/>
            </a:endParaRPr>
          </a:p>
        </p:txBody>
      </p:sp>
      <p:sp>
        <p:nvSpPr>
          <p:cNvPr id="39940" name="Rectangle 3">
            <a:extLst>
              <a:ext uri="{FF2B5EF4-FFF2-40B4-BE49-F238E27FC236}">
                <a16:creationId xmlns:a16="http://schemas.microsoft.com/office/drawing/2014/main" id="{8E259BB1-D2DB-593B-3389-76B49E2F11EE}"/>
              </a:ext>
            </a:extLst>
          </p:cNvPr>
          <p:cNvSpPr>
            <a:spLocks noChangeArrowheads="1"/>
          </p:cNvSpPr>
          <p:nvPr/>
        </p:nvSpPr>
        <p:spPr bwMode="auto">
          <a:xfrm>
            <a:off x="685800" y="455613"/>
            <a:ext cx="3922713" cy="6815137"/>
          </a:xfrm>
          <a:prstGeom prst="rect">
            <a:avLst/>
          </a:prstGeom>
          <a:noFill/>
          <a:ln w="11747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39941" name="Line 4">
            <a:extLst>
              <a:ext uri="{FF2B5EF4-FFF2-40B4-BE49-F238E27FC236}">
                <a16:creationId xmlns:a16="http://schemas.microsoft.com/office/drawing/2014/main" id="{ACEED5C6-708B-E644-B5D2-B103C26BBF9E}"/>
              </a:ext>
            </a:extLst>
          </p:cNvPr>
          <p:cNvSpPr>
            <a:spLocks noChangeShapeType="1"/>
          </p:cNvSpPr>
          <p:nvPr/>
        </p:nvSpPr>
        <p:spPr bwMode="auto">
          <a:xfrm flipV="1">
            <a:off x="1304925" y="515938"/>
            <a:ext cx="1588" cy="6715125"/>
          </a:xfrm>
          <a:prstGeom prst="line">
            <a:avLst/>
          </a:prstGeom>
          <a:noFill/>
          <a:ln w="1174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42" name="Line 5">
            <a:extLst>
              <a:ext uri="{FF2B5EF4-FFF2-40B4-BE49-F238E27FC236}">
                <a16:creationId xmlns:a16="http://schemas.microsoft.com/office/drawing/2014/main" id="{C94C62BC-12A5-BA8D-3710-026C0D16C19C}"/>
              </a:ext>
            </a:extLst>
          </p:cNvPr>
          <p:cNvSpPr>
            <a:spLocks noChangeShapeType="1"/>
          </p:cNvSpPr>
          <p:nvPr/>
        </p:nvSpPr>
        <p:spPr bwMode="auto">
          <a:xfrm>
            <a:off x="1600200" y="1330325"/>
            <a:ext cx="2625725" cy="1588"/>
          </a:xfrm>
          <a:prstGeom prst="line">
            <a:avLst/>
          </a:prstGeom>
          <a:noFill/>
          <a:ln w="301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43" name="Rectangle 10">
            <a:extLst>
              <a:ext uri="{FF2B5EF4-FFF2-40B4-BE49-F238E27FC236}">
                <a16:creationId xmlns:a16="http://schemas.microsoft.com/office/drawing/2014/main" id="{AA86202D-3BCF-009A-CCE0-6884300844E5}"/>
              </a:ext>
            </a:extLst>
          </p:cNvPr>
          <p:cNvSpPr>
            <a:spLocks noChangeArrowheads="1"/>
          </p:cNvSpPr>
          <p:nvPr/>
        </p:nvSpPr>
        <p:spPr bwMode="auto">
          <a:xfrm>
            <a:off x="3752850" y="3230563"/>
            <a:ext cx="384175" cy="15081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39944" name="Rectangle 11">
            <a:extLst>
              <a:ext uri="{FF2B5EF4-FFF2-40B4-BE49-F238E27FC236}">
                <a16:creationId xmlns:a16="http://schemas.microsoft.com/office/drawing/2014/main" id="{377B468E-CD90-F0B4-31AF-C98E7BBE0420}"/>
              </a:ext>
            </a:extLst>
          </p:cNvPr>
          <p:cNvSpPr>
            <a:spLocks noChangeArrowheads="1"/>
          </p:cNvSpPr>
          <p:nvPr/>
        </p:nvSpPr>
        <p:spPr bwMode="auto">
          <a:xfrm>
            <a:off x="2860675" y="1481138"/>
            <a:ext cx="311150" cy="2571750"/>
          </a:xfrm>
          <a:prstGeom prst="rect">
            <a:avLst/>
          </a:prstGeom>
          <a:blipFill dpi="0" rotWithShape="0">
            <a:blip/>
            <a:srcRect/>
            <a:tile tx="0" ty="0" sx="100000" sy="100000" flip="none" algn="tl"/>
          </a:bli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39945" name="Rectangle 12">
            <a:extLst>
              <a:ext uri="{FF2B5EF4-FFF2-40B4-BE49-F238E27FC236}">
                <a16:creationId xmlns:a16="http://schemas.microsoft.com/office/drawing/2014/main" id="{2BB4E4AA-F74E-94D3-14E5-FE830A8A26DC}"/>
              </a:ext>
            </a:extLst>
          </p:cNvPr>
          <p:cNvSpPr>
            <a:spLocks noChangeArrowheads="1"/>
          </p:cNvSpPr>
          <p:nvPr/>
        </p:nvSpPr>
        <p:spPr bwMode="auto">
          <a:xfrm>
            <a:off x="2838450" y="1450975"/>
            <a:ext cx="354013" cy="2622550"/>
          </a:xfrm>
          <a:prstGeom prst="rect">
            <a:avLst/>
          </a:prstGeom>
          <a:noFill/>
          <a:ln w="58738">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39946" name="AutoShape 13">
            <a:extLst>
              <a:ext uri="{FF2B5EF4-FFF2-40B4-BE49-F238E27FC236}">
                <a16:creationId xmlns:a16="http://schemas.microsoft.com/office/drawing/2014/main" id="{7AB973F8-4C50-1FAF-0E5E-89F0392F1B04}"/>
              </a:ext>
            </a:extLst>
          </p:cNvPr>
          <p:cNvSpPr>
            <a:spLocks noChangeArrowheads="1"/>
          </p:cNvSpPr>
          <p:nvPr/>
        </p:nvSpPr>
        <p:spPr bwMode="auto">
          <a:xfrm rot="-2724430">
            <a:off x="2705894" y="3733007"/>
            <a:ext cx="590550" cy="601662"/>
          </a:xfrm>
          <a:prstGeom prst="rtTriangle">
            <a:avLst/>
          </a:prstGeom>
          <a:solidFill>
            <a:schemeClr val="tx2"/>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39947" name="Rectangle 45">
            <a:extLst>
              <a:ext uri="{FF2B5EF4-FFF2-40B4-BE49-F238E27FC236}">
                <a16:creationId xmlns:a16="http://schemas.microsoft.com/office/drawing/2014/main" id="{32979A98-4150-683A-838F-CB861010751A}"/>
              </a:ext>
            </a:extLst>
          </p:cNvPr>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pic>
        <p:nvPicPr>
          <p:cNvPr id="39948" name="Picture 46">
            <a:extLst>
              <a:ext uri="{FF2B5EF4-FFF2-40B4-BE49-F238E27FC236}">
                <a16:creationId xmlns:a16="http://schemas.microsoft.com/office/drawing/2014/main" id="{724A7860-AC81-3236-4D64-B6D5645203E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r="18164" b="10211"/>
          <a:stretch>
            <a:fillRect/>
          </a:stretch>
        </p:blipFill>
        <p:spPr bwMode="auto">
          <a:xfrm>
            <a:off x="4979988" y="444500"/>
            <a:ext cx="4713287" cy="681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949" name="Rectangle 47">
            <a:extLst>
              <a:ext uri="{FF2B5EF4-FFF2-40B4-BE49-F238E27FC236}">
                <a16:creationId xmlns:a16="http://schemas.microsoft.com/office/drawing/2014/main" id="{D18197CA-9434-99E2-9C73-9CE8D4952553}"/>
              </a:ext>
            </a:extLst>
          </p:cNvPr>
          <p:cNvSpPr>
            <a:spLocks noChangeArrowheads="1"/>
          </p:cNvSpPr>
          <p:nvPr/>
        </p:nvSpPr>
        <p:spPr bwMode="auto">
          <a:xfrm>
            <a:off x="5008563" y="433388"/>
            <a:ext cx="4692650" cy="6769100"/>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39950" name="Rectangle 48">
            <a:extLst>
              <a:ext uri="{FF2B5EF4-FFF2-40B4-BE49-F238E27FC236}">
                <a16:creationId xmlns:a16="http://schemas.microsoft.com/office/drawing/2014/main" id="{6DFC6C33-9E0D-8612-1BB0-F64C38FD7ABD}"/>
              </a:ext>
            </a:extLst>
          </p:cNvPr>
          <p:cNvSpPr>
            <a:spLocks noChangeArrowheads="1"/>
          </p:cNvSpPr>
          <p:nvPr/>
        </p:nvSpPr>
        <p:spPr bwMode="auto">
          <a:xfrm>
            <a:off x="4999038" y="461963"/>
            <a:ext cx="4694237" cy="6808787"/>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806965" name="Text Box 53">
            <a:extLst>
              <a:ext uri="{FF2B5EF4-FFF2-40B4-BE49-F238E27FC236}">
                <a16:creationId xmlns:a16="http://schemas.microsoft.com/office/drawing/2014/main" id="{A4277E36-300B-66EF-67B1-82A527D68144}"/>
              </a:ext>
            </a:extLst>
          </p:cNvPr>
          <p:cNvSpPr txBox="1">
            <a:spLocks noChangeArrowheads="1"/>
          </p:cNvSpPr>
          <p:nvPr/>
        </p:nvSpPr>
        <p:spPr bwMode="auto">
          <a:xfrm>
            <a:off x="4914900" y="1349375"/>
            <a:ext cx="4572000" cy="4540250"/>
          </a:xfrm>
          <a:prstGeom prst="rect">
            <a:avLst/>
          </a:prstGeom>
          <a:noFill/>
          <a:ln w="12700">
            <a:noFill/>
            <a:miter lim="800000"/>
            <a:headEnd/>
            <a:tailEnd/>
          </a:ln>
          <a:effectLst>
            <a:outerShdw blurRad="63500" dist="38099" dir="2700000"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65000"/>
              </a:lnSpc>
              <a:spcBef>
                <a:spcPct val="50000"/>
              </a:spcBef>
              <a:defRPr/>
            </a:pPr>
            <a:endParaRPr lang="en-US" altLang="en-US" sz="2000" b="1">
              <a:solidFill>
                <a:srgbClr val="FFEA18"/>
              </a:solidFill>
              <a:latin typeface="Helvetica" panose="020B0604020202020204" pitchFamily="34" charset="0"/>
            </a:endParaRPr>
          </a:p>
          <a:p>
            <a:pPr algn="ctr">
              <a:lnSpc>
                <a:spcPct val="90000"/>
              </a:lnSpc>
              <a:spcBef>
                <a:spcPct val="50000"/>
              </a:spcBef>
              <a:defRPr/>
            </a:pPr>
            <a:r>
              <a:rPr lang="en-US" altLang="en-US" sz="4800" b="1">
                <a:solidFill>
                  <a:srgbClr val="FFEA18"/>
                </a:solidFill>
                <a:latin typeface="Kosher-Normal" charset="0"/>
              </a:rPr>
              <a:t>“</a:t>
            </a:r>
            <a:r>
              <a:rPr lang="en-US" altLang="en-US" sz="4800" b="1">
                <a:solidFill>
                  <a:srgbClr val="FFFF00"/>
                </a:solidFill>
                <a:latin typeface="Helvetica" panose="020B0604020202020204" pitchFamily="34" charset="0"/>
                <a:cs typeface="Helvetica" panose="020B0604020202020204" pitchFamily="34" charset="0"/>
              </a:rPr>
              <a:t>Ā</a:t>
            </a:r>
            <a:r>
              <a:rPr lang="en-US" altLang="en-US" sz="4800" b="1">
                <a:solidFill>
                  <a:srgbClr val="FFEA18"/>
                </a:solidFill>
                <a:latin typeface="Kosher-Normal" charset="0"/>
              </a:rPr>
              <a:t>IN”</a:t>
            </a:r>
            <a:endParaRPr lang="en-US" altLang="en-US" sz="4800" b="1" u="sng">
              <a:solidFill>
                <a:srgbClr val="FFEA18"/>
              </a:solidFill>
              <a:latin typeface="Kosher-Normal" charset="0"/>
            </a:endParaRPr>
          </a:p>
          <a:p>
            <a:pPr algn="ctr">
              <a:lnSpc>
                <a:spcPct val="130000"/>
              </a:lnSpc>
              <a:spcBef>
                <a:spcPct val="50000"/>
              </a:spcBef>
              <a:defRPr/>
            </a:pPr>
            <a:endParaRPr lang="en-US" altLang="en-US" sz="2800" b="1">
              <a:solidFill>
                <a:srgbClr val="FFEA18"/>
              </a:solidFill>
              <a:latin typeface="Kosher-Normal" charset="0"/>
            </a:endParaRPr>
          </a:p>
          <a:p>
            <a:pPr algn="ctr">
              <a:lnSpc>
                <a:spcPct val="60000"/>
              </a:lnSpc>
              <a:spcBef>
                <a:spcPct val="50000"/>
              </a:spcBef>
              <a:defRPr/>
            </a:pPr>
            <a:r>
              <a:rPr lang="en-US" altLang="en-US" sz="4800" b="1">
                <a:solidFill>
                  <a:srgbClr val="FFEA18"/>
                </a:solidFill>
                <a:latin typeface="Kosher-Normal" charset="0"/>
              </a:rPr>
              <a:t>“TORAH” </a:t>
            </a:r>
          </a:p>
          <a:p>
            <a:pPr algn="ctr">
              <a:lnSpc>
                <a:spcPct val="60000"/>
              </a:lnSpc>
              <a:spcBef>
                <a:spcPct val="50000"/>
              </a:spcBef>
              <a:defRPr/>
            </a:pPr>
            <a:r>
              <a:rPr lang="en-US" altLang="en-US" sz="4800" b="1">
                <a:solidFill>
                  <a:srgbClr val="FFEA18"/>
                </a:solidFill>
                <a:latin typeface="Kosher-Normal" charset="0"/>
              </a:rPr>
              <a:t>wui lairik </a:t>
            </a:r>
          </a:p>
          <a:p>
            <a:pPr algn="ctr">
              <a:lnSpc>
                <a:spcPct val="60000"/>
              </a:lnSpc>
              <a:spcBef>
                <a:spcPct val="50000"/>
              </a:spcBef>
              <a:defRPr/>
            </a:pPr>
            <a:r>
              <a:rPr lang="en-US" altLang="en-US" sz="4800" b="1">
                <a:solidFill>
                  <a:srgbClr val="FFEA18"/>
                </a:solidFill>
                <a:latin typeface="Kosher-Normal" charset="0"/>
              </a:rPr>
              <a:t>phang</a:t>
            </a:r>
            <a:r>
              <a:rPr lang="en-US" altLang="en-US" sz="4800" b="1">
                <a:solidFill>
                  <a:srgbClr val="FFFF00"/>
                </a:solidFill>
                <a:latin typeface="Kosher" pitchFamily="2" charset="0"/>
              </a:rPr>
              <a:t>ā</a:t>
            </a:r>
            <a:r>
              <a:rPr lang="en-US" altLang="en-US" sz="4800" b="1">
                <a:solidFill>
                  <a:srgbClr val="FFEA18"/>
                </a:solidFill>
                <a:latin typeface="Kosher-Normal" charset="0"/>
              </a:rPr>
              <a:t> bing</a:t>
            </a:r>
            <a:endParaRPr lang="en-US" altLang="en-US" sz="4800" b="1" u="sng">
              <a:solidFill>
                <a:srgbClr val="FFEA18"/>
              </a:solidFill>
              <a:latin typeface="Kosher" pitchFamily="2" charset="0"/>
            </a:endParaRPr>
          </a:p>
        </p:txBody>
      </p:sp>
      <p:sp>
        <p:nvSpPr>
          <p:cNvPr id="39952" name="Text Box 56">
            <a:extLst>
              <a:ext uri="{FF2B5EF4-FFF2-40B4-BE49-F238E27FC236}">
                <a16:creationId xmlns:a16="http://schemas.microsoft.com/office/drawing/2014/main" id="{0B8EE259-F0A6-EF75-A6F0-D7F07CE5F5C8}"/>
              </a:ext>
            </a:extLst>
          </p:cNvPr>
          <p:cNvSpPr txBox="1">
            <a:spLocks noChangeArrowheads="1"/>
          </p:cNvSpPr>
          <p:nvPr/>
        </p:nvSpPr>
        <p:spPr bwMode="auto">
          <a:xfrm>
            <a:off x="9050338" y="7342188"/>
            <a:ext cx="2397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 </a:t>
            </a:r>
          </a:p>
        </p:txBody>
      </p:sp>
      <p:sp>
        <p:nvSpPr>
          <p:cNvPr id="806969" name="Oval 57">
            <a:extLst>
              <a:ext uri="{FF2B5EF4-FFF2-40B4-BE49-F238E27FC236}">
                <a16:creationId xmlns:a16="http://schemas.microsoft.com/office/drawing/2014/main" id="{750964C9-22C3-72AC-3A2A-528ED261A5DB}"/>
              </a:ext>
            </a:extLst>
          </p:cNvPr>
          <p:cNvSpPr>
            <a:spLocks noChangeArrowheads="1"/>
          </p:cNvSpPr>
          <p:nvPr/>
        </p:nvSpPr>
        <p:spPr bwMode="auto">
          <a:xfrm>
            <a:off x="1254125" y="5826125"/>
            <a:ext cx="3305175" cy="792163"/>
          </a:xfrm>
          <a:prstGeom prst="ellipse">
            <a:avLst/>
          </a:prstGeom>
          <a:noFill/>
          <a:ln w="76200">
            <a:solidFill>
              <a:schemeClr val="hlink"/>
            </a:solidFill>
            <a:round/>
            <a:headEnd/>
            <a:tailEnd/>
          </a:ln>
          <a:effectLst>
            <a:outerShdw blurRad="63500" dist="71842" dir="2700000" algn="ctr" rotWithShape="0">
              <a:schemeClr val="tx2">
                <a:alpha val="74998"/>
              </a:schemeClr>
            </a:outerShdw>
          </a:effectLst>
        </p:spPr>
        <p:txBody>
          <a:bodyPr wrap="none" anchor="ctr"/>
          <a:lstStyle/>
          <a:p>
            <a:pPr algn="r">
              <a:defRPr/>
            </a:pPr>
            <a:endParaRPr lang="en-US">
              <a:latin typeface="Comic Sans MS" charset="0"/>
              <a:ea typeface="+mn-ea"/>
            </a:endParaRPr>
          </a:p>
        </p:txBody>
      </p:sp>
      <p:sp>
        <p:nvSpPr>
          <p:cNvPr id="806971" name="Rectangle 59">
            <a:extLst>
              <a:ext uri="{FF2B5EF4-FFF2-40B4-BE49-F238E27FC236}">
                <a16:creationId xmlns:a16="http://schemas.microsoft.com/office/drawing/2014/main" id="{36CF8B7F-4966-A09B-BB7B-2E4FE05A8FC2}"/>
              </a:ext>
            </a:extLst>
          </p:cNvPr>
          <p:cNvSpPr>
            <a:spLocks noChangeArrowheads="1"/>
          </p:cNvSpPr>
          <p:nvPr/>
        </p:nvSpPr>
        <p:spPr bwMode="auto">
          <a:xfrm>
            <a:off x="6727825" y="641350"/>
            <a:ext cx="2706688" cy="322263"/>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endParaRPr lang="en-US" sz="1400" b="1" u="sng">
              <a:solidFill>
                <a:srgbClr val="66FFFF"/>
              </a:solidFill>
              <a:latin typeface="Helvetica" charset="0"/>
              <a:ea typeface="+mn-ea"/>
            </a:endParaRPr>
          </a:p>
        </p:txBody>
      </p:sp>
      <p:sp>
        <p:nvSpPr>
          <p:cNvPr id="39955" name="Text Box 60">
            <a:extLst>
              <a:ext uri="{FF2B5EF4-FFF2-40B4-BE49-F238E27FC236}">
                <a16:creationId xmlns:a16="http://schemas.microsoft.com/office/drawing/2014/main" id="{EC2636A8-988E-40C0-8A12-883B9BD4D624}"/>
              </a:ext>
            </a:extLst>
          </p:cNvPr>
          <p:cNvSpPr txBox="1">
            <a:spLocks noChangeArrowheads="1"/>
          </p:cNvSpPr>
          <p:nvPr/>
        </p:nvSpPr>
        <p:spPr bwMode="auto">
          <a:xfrm>
            <a:off x="9107488" y="7467600"/>
            <a:ext cx="1841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1000" b="1"/>
          </a:p>
        </p:txBody>
      </p:sp>
      <p:sp>
        <p:nvSpPr>
          <p:cNvPr id="39956" name="Text Box 61">
            <a:extLst>
              <a:ext uri="{FF2B5EF4-FFF2-40B4-BE49-F238E27FC236}">
                <a16:creationId xmlns:a16="http://schemas.microsoft.com/office/drawing/2014/main" id="{0C6970E6-612B-D242-CCDB-343125DF5F98}"/>
              </a:ext>
            </a:extLst>
          </p:cNvPr>
          <p:cNvSpPr txBox="1">
            <a:spLocks noChangeArrowheads="1"/>
          </p:cNvSpPr>
          <p:nvPr/>
        </p:nvSpPr>
        <p:spPr bwMode="auto">
          <a:xfrm>
            <a:off x="9015413" y="7348538"/>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18</a:t>
            </a:r>
          </a:p>
        </p:txBody>
      </p:sp>
      <p:sp>
        <p:nvSpPr>
          <p:cNvPr id="806977" name="Rectangle 65">
            <a:extLst>
              <a:ext uri="{FF2B5EF4-FFF2-40B4-BE49-F238E27FC236}">
                <a16:creationId xmlns:a16="http://schemas.microsoft.com/office/drawing/2014/main" id="{DEE1F150-CFDC-786C-018E-5814AF0A96A1}"/>
              </a:ext>
            </a:extLst>
          </p:cNvPr>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806978" name="Rectangle 66">
            <a:extLst>
              <a:ext uri="{FF2B5EF4-FFF2-40B4-BE49-F238E27FC236}">
                <a16:creationId xmlns:a16="http://schemas.microsoft.com/office/drawing/2014/main" id="{4605C9F4-24CC-307F-D4E1-D88DDCAB393B}"/>
              </a:ext>
            </a:extLst>
          </p:cNvPr>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806979" name="Rectangle 67">
            <a:extLst>
              <a:ext uri="{FF2B5EF4-FFF2-40B4-BE49-F238E27FC236}">
                <a16:creationId xmlns:a16="http://schemas.microsoft.com/office/drawing/2014/main" id="{0C29B10A-C362-24C0-2915-1AF56DF1CC18}"/>
              </a:ext>
            </a:extLst>
          </p:cNvPr>
          <p:cNvSpPr>
            <a:spLocks noChangeArrowheads="1"/>
          </p:cNvSpPr>
          <p:nvPr/>
        </p:nvSpPr>
        <p:spPr bwMode="auto">
          <a:xfrm>
            <a:off x="6289675" y="584200"/>
            <a:ext cx="3571875" cy="1241425"/>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200" b="1" i="1">
                <a:solidFill>
                  <a:schemeClr val="bg1"/>
                </a:solidFill>
                <a:latin typeface="Arial" panose="020B0604020202020204" pitchFamily="34" charset="0"/>
              </a:rPr>
              <a:t>Lairikbing Semkak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Kachamma Tuingashit pareng ching 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a:t>
            </a:r>
            <a:endParaRPr lang="en-US" altLang="en-US" sz="2200" b="1" u="sng">
              <a:solidFill>
                <a:schemeClr val="bg1"/>
              </a:solidFill>
              <a:latin typeface="Arial" panose="020B0604020202020204" pitchFamily="34" charset="0"/>
            </a:endParaRPr>
          </a:p>
        </p:txBody>
      </p:sp>
      <p:sp>
        <p:nvSpPr>
          <p:cNvPr id="806980" name="Text Box 68">
            <a:extLst>
              <a:ext uri="{FF2B5EF4-FFF2-40B4-BE49-F238E27FC236}">
                <a16:creationId xmlns:a16="http://schemas.microsoft.com/office/drawing/2014/main" id="{8A40691F-11D6-891C-4A68-0B6FFC2B5D12}"/>
              </a:ext>
            </a:extLst>
          </p:cNvPr>
          <p:cNvSpPr txBox="1">
            <a:spLocks noChangeArrowheads="1"/>
          </p:cNvSpPr>
          <p:nvPr/>
        </p:nvSpPr>
        <p:spPr bwMode="auto">
          <a:xfrm>
            <a:off x="5170488" y="6099175"/>
            <a:ext cx="4425950" cy="708025"/>
          </a:xfrm>
          <a:prstGeom prst="rect">
            <a:avLst/>
          </a:prstGeom>
          <a:noFill/>
          <a:ln w="12700">
            <a:noFill/>
            <a:miter lim="800000"/>
            <a:headEnd/>
            <a:tailEnd/>
          </a:ln>
          <a:effectLst>
            <a:outerShdw blurRad="63500" dist="7184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000" b="1">
                <a:solidFill>
                  <a:schemeClr val="bg1"/>
                </a:solidFill>
                <a:latin typeface="Helvetica" panose="020B0604020202020204" pitchFamily="34" charset="0"/>
              </a:rPr>
              <a:t>Nganaimeikap kaja </a:t>
            </a:r>
            <a:r>
              <a:rPr lang="en-US" altLang="en-US" sz="2000" b="1">
                <a:solidFill>
                  <a:schemeClr val="bg1"/>
                </a:solidFill>
                <a:latin typeface="Arial" panose="020B0604020202020204" pitchFamily="34" charset="0"/>
                <a:cs typeface="Arial" panose="020B0604020202020204" pitchFamily="34" charset="0"/>
              </a:rPr>
              <a:t>ā</a:t>
            </a:r>
            <a:r>
              <a:rPr lang="en-US" altLang="en-US" sz="2000" b="1">
                <a:solidFill>
                  <a:schemeClr val="bg1"/>
                </a:solidFill>
                <a:latin typeface="Helvetica" panose="020B0604020202020204" pitchFamily="34" charset="0"/>
              </a:rPr>
              <a:t>tam pareng: Abrahamwui mang</a:t>
            </a:r>
            <a:r>
              <a:rPr lang="en-US" altLang="en-US" sz="2000" b="1">
                <a:solidFill>
                  <a:schemeClr val="bg1"/>
                </a:solidFill>
                <a:latin typeface="Arial" panose="020B0604020202020204" pitchFamily="34" charset="0"/>
                <a:cs typeface="Arial" panose="020B0604020202020204" pitchFamily="34" charset="0"/>
              </a:rPr>
              <a:t>ā</a:t>
            </a:r>
            <a:r>
              <a:rPr lang="en-US" altLang="en-US" sz="2000" b="1">
                <a:solidFill>
                  <a:schemeClr val="bg1"/>
                </a:solidFill>
                <a:latin typeface="Helvetica" panose="020B0604020202020204" pitchFamily="34" charset="0"/>
              </a:rPr>
              <a:t> eina1400 B.C.</a:t>
            </a:r>
          </a:p>
        </p:txBody>
      </p:sp>
      <p:sp>
        <p:nvSpPr>
          <p:cNvPr id="806981" name="AutoShape 69">
            <a:extLst>
              <a:ext uri="{FF2B5EF4-FFF2-40B4-BE49-F238E27FC236}">
                <a16:creationId xmlns:a16="http://schemas.microsoft.com/office/drawing/2014/main" id="{EE22CDAD-B1BD-7CFD-078D-ECAF1DF7F081}"/>
              </a:ext>
            </a:extLst>
          </p:cNvPr>
          <p:cNvSpPr>
            <a:spLocks noChangeArrowheads="1"/>
          </p:cNvSpPr>
          <p:nvPr/>
        </p:nvSpPr>
        <p:spPr bwMode="auto">
          <a:xfrm>
            <a:off x="5186363" y="6086475"/>
            <a:ext cx="4322762" cy="812800"/>
          </a:xfrm>
          <a:prstGeom prst="roundRect">
            <a:avLst>
              <a:gd name="adj" fmla="val 16667"/>
            </a:avLst>
          </a:prstGeom>
          <a:noFill/>
          <a:ln w="57150">
            <a:solidFill>
              <a:schemeClr val="bg1"/>
            </a:solidFill>
            <a:round/>
            <a:headEnd/>
            <a:tailEnd/>
          </a:ln>
          <a:effectLst>
            <a:outerShdw blurRad="63500" dist="71842" dir="2700000"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39962" name="Line 70">
            <a:extLst>
              <a:ext uri="{FF2B5EF4-FFF2-40B4-BE49-F238E27FC236}">
                <a16:creationId xmlns:a16="http://schemas.microsoft.com/office/drawing/2014/main" id="{FDCEBA27-A9DB-8D51-EA71-91B6EB7AA1F0}"/>
              </a:ext>
            </a:extLst>
          </p:cNvPr>
          <p:cNvSpPr>
            <a:spLocks noChangeShapeType="1"/>
          </p:cNvSpPr>
          <p:nvPr/>
        </p:nvSpPr>
        <p:spPr bwMode="auto">
          <a:xfrm>
            <a:off x="1600200" y="6438900"/>
            <a:ext cx="2625725" cy="1588"/>
          </a:xfrm>
          <a:prstGeom prst="line">
            <a:avLst/>
          </a:prstGeom>
          <a:noFill/>
          <a:ln w="301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63" name="Line 71">
            <a:extLst>
              <a:ext uri="{FF2B5EF4-FFF2-40B4-BE49-F238E27FC236}">
                <a16:creationId xmlns:a16="http://schemas.microsoft.com/office/drawing/2014/main" id="{61016DED-95CA-FB7E-1C72-935F973640C9}"/>
              </a:ext>
            </a:extLst>
          </p:cNvPr>
          <p:cNvSpPr>
            <a:spLocks noChangeShapeType="1"/>
          </p:cNvSpPr>
          <p:nvPr/>
        </p:nvSpPr>
        <p:spPr bwMode="auto">
          <a:xfrm>
            <a:off x="1604963" y="5118100"/>
            <a:ext cx="2625725" cy="1588"/>
          </a:xfrm>
          <a:prstGeom prst="line">
            <a:avLst/>
          </a:prstGeom>
          <a:noFill/>
          <a:ln w="301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64" name="Line 72">
            <a:extLst>
              <a:ext uri="{FF2B5EF4-FFF2-40B4-BE49-F238E27FC236}">
                <a16:creationId xmlns:a16="http://schemas.microsoft.com/office/drawing/2014/main" id="{E4B1A8BE-C7FD-A01A-D404-AB64EA94261E}"/>
              </a:ext>
            </a:extLst>
          </p:cNvPr>
          <p:cNvSpPr>
            <a:spLocks noChangeShapeType="1"/>
          </p:cNvSpPr>
          <p:nvPr/>
        </p:nvSpPr>
        <p:spPr bwMode="auto">
          <a:xfrm>
            <a:off x="1604963" y="5765800"/>
            <a:ext cx="2625725" cy="1588"/>
          </a:xfrm>
          <a:prstGeom prst="line">
            <a:avLst/>
          </a:prstGeom>
          <a:noFill/>
          <a:ln w="301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65" name="Line 73">
            <a:extLst>
              <a:ext uri="{FF2B5EF4-FFF2-40B4-BE49-F238E27FC236}">
                <a16:creationId xmlns:a16="http://schemas.microsoft.com/office/drawing/2014/main" id="{14DD2586-7F7C-3917-565F-B24DE1A5717C}"/>
              </a:ext>
            </a:extLst>
          </p:cNvPr>
          <p:cNvSpPr>
            <a:spLocks noChangeShapeType="1"/>
          </p:cNvSpPr>
          <p:nvPr/>
        </p:nvSpPr>
        <p:spPr bwMode="auto">
          <a:xfrm>
            <a:off x="1604963" y="6997700"/>
            <a:ext cx="2625725" cy="1588"/>
          </a:xfrm>
          <a:prstGeom prst="line">
            <a:avLst/>
          </a:prstGeom>
          <a:noFill/>
          <a:ln w="301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66" name="Rectangle 74">
            <a:extLst>
              <a:ext uri="{FF2B5EF4-FFF2-40B4-BE49-F238E27FC236}">
                <a16:creationId xmlns:a16="http://schemas.microsoft.com/office/drawing/2014/main" id="{907635F9-6DD2-1E0F-A215-36D310D8FE7C}"/>
              </a:ext>
            </a:extLst>
          </p:cNvPr>
          <p:cNvSpPr>
            <a:spLocks noChangeArrowheads="1"/>
          </p:cNvSpPr>
          <p:nvPr/>
        </p:nvSpPr>
        <p:spPr bwMode="auto">
          <a:xfrm>
            <a:off x="2027238" y="4591050"/>
            <a:ext cx="2024062"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000">
                <a:latin typeface="Arial" panose="020B0604020202020204" pitchFamily="34" charset="0"/>
              </a:rPr>
              <a:t>Shongz</a:t>
            </a:r>
            <a:r>
              <a:rPr lang="en-US" altLang="en-US" sz="4000" b="1">
                <a:solidFill>
                  <a:srgbClr val="000000"/>
                </a:solidFill>
                <a:latin typeface="Arial" panose="020B0604020202020204" pitchFamily="34" charset="0"/>
                <a:cs typeface="Arial" panose="020B0604020202020204" pitchFamily="34" charset="0"/>
              </a:rPr>
              <a:t>ā</a:t>
            </a:r>
            <a:endParaRPr lang="en-US" altLang="en-US" sz="4000">
              <a:solidFill>
                <a:srgbClr val="000000"/>
              </a:solidFill>
              <a:latin typeface="Arial" panose="020B0604020202020204" pitchFamily="34" charset="0"/>
            </a:endParaRPr>
          </a:p>
        </p:txBody>
      </p:sp>
      <p:sp>
        <p:nvSpPr>
          <p:cNvPr id="39967" name="Rectangle 75">
            <a:extLst>
              <a:ext uri="{FF2B5EF4-FFF2-40B4-BE49-F238E27FC236}">
                <a16:creationId xmlns:a16="http://schemas.microsoft.com/office/drawing/2014/main" id="{5A340512-241F-8CA6-52D9-C6B06DA2BC59}"/>
              </a:ext>
            </a:extLst>
          </p:cNvPr>
          <p:cNvSpPr>
            <a:spLocks noChangeArrowheads="1"/>
          </p:cNvSpPr>
          <p:nvPr/>
        </p:nvSpPr>
        <p:spPr bwMode="auto">
          <a:xfrm>
            <a:off x="1422400" y="5213350"/>
            <a:ext cx="3073400" cy="614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000" b="1">
                <a:solidFill>
                  <a:srgbClr val="000000"/>
                </a:solidFill>
                <a:latin typeface="Arial" panose="020B0604020202020204" pitchFamily="34" charset="0"/>
              </a:rPr>
              <a:t>P</a:t>
            </a:r>
            <a:r>
              <a:rPr lang="en-US" altLang="en-US" sz="4000" b="1">
                <a:solidFill>
                  <a:srgbClr val="000000"/>
                </a:solidFill>
                <a:latin typeface="Arial" panose="020B0604020202020204" pitchFamily="34" charset="0"/>
                <a:cs typeface="Arial" panose="020B0604020202020204" pitchFamily="34" charset="0"/>
              </a:rPr>
              <a:t>ā</a:t>
            </a:r>
            <a:r>
              <a:rPr lang="en-US" altLang="en-US" sz="4000" b="1">
                <a:solidFill>
                  <a:srgbClr val="000000"/>
                </a:solidFill>
                <a:latin typeface="Arial" panose="020B0604020202020204" pitchFamily="34" charset="0"/>
              </a:rPr>
              <a:t>ngmonshi</a:t>
            </a:r>
            <a:endParaRPr lang="en-US" altLang="en-US" sz="4000">
              <a:latin typeface="Arial" panose="020B0604020202020204" pitchFamily="34" charset="0"/>
            </a:endParaRPr>
          </a:p>
        </p:txBody>
      </p:sp>
      <p:sp>
        <p:nvSpPr>
          <p:cNvPr id="806988" name="Rectangle 76">
            <a:extLst>
              <a:ext uri="{FF2B5EF4-FFF2-40B4-BE49-F238E27FC236}">
                <a16:creationId xmlns:a16="http://schemas.microsoft.com/office/drawing/2014/main" id="{66FDA96B-75C2-6B45-0FCB-C2B02A7E2A4A}"/>
              </a:ext>
            </a:extLst>
          </p:cNvPr>
          <p:cNvSpPr>
            <a:spLocks noChangeArrowheads="1"/>
          </p:cNvSpPr>
          <p:nvPr/>
        </p:nvSpPr>
        <p:spPr bwMode="auto">
          <a:xfrm>
            <a:off x="1762125" y="5902325"/>
            <a:ext cx="1766888" cy="615950"/>
          </a:xfrm>
          <a:prstGeom prst="rect">
            <a:avLst/>
          </a:prstGeom>
          <a:noFill/>
          <a:ln w="9525">
            <a:noFill/>
            <a:miter lim="800000"/>
            <a:headEnd/>
            <a:tailEnd/>
          </a:ln>
          <a:effectLst>
            <a:outerShdw blurRad="63500" dist="38099" dir="2700000" algn="ctr" rotWithShape="0">
              <a:schemeClr val="tx1">
                <a:alpha val="74997"/>
              </a:schemeClr>
            </a:outerShdw>
          </a:effectLst>
        </p:spPr>
        <p:txBody>
          <a:bodyPr wrap="none" lIns="0" tIns="0" rIns="0" bIns="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defRPr/>
            </a:pPr>
            <a:r>
              <a:rPr lang="en-US" altLang="en-US" sz="4000" b="1">
                <a:solidFill>
                  <a:srgbClr val="FF0000"/>
                </a:solidFill>
                <a:latin typeface="Arial" panose="020B0604020202020204" pitchFamily="34" charset="0"/>
              </a:rPr>
              <a:t>Mish</a:t>
            </a:r>
            <a:r>
              <a:rPr lang="en-US" altLang="en-US" sz="4000" b="1">
                <a:solidFill>
                  <a:srgbClr val="FF0000"/>
                </a:solidFill>
                <a:latin typeface="Arial" panose="020B0604020202020204" pitchFamily="34" charset="0"/>
                <a:cs typeface="Arial" panose="020B0604020202020204" pitchFamily="34" charset="0"/>
              </a:rPr>
              <a:t>ā</a:t>
            </a:r>
            <a:r>
              <a:rPr lang="en-US" altLang="en-US" sz="4000" b="1">
                <a:solidFill>
                  <a:srgbClr val="FF0000"/>
                </a:solidFill>
                <a:latin typeface="Arial" panose="020B0604020202020204" pitchFamily="34" charset="0"/>
              </a:rPr>
              <a:t>n</a:t>
            </a:r>
            <a:endParaRPr lang="en-US" altLang="en-US" sz="4000">
              <a:solidFill>
                <a:srgbClr val="FF0000"/>
              </a:solidFill>
              <a:latin typeface="Arial" panose="020B0604020202020204" pitchFamily="34" charset="0"/>
            </a:endParaRPr>
          </a:p>
        </p:txBody>
      </p:sp>
      <p:sp>
        <p:nvSpPr>
          <p:cNvPr id="39969" name="Rectangle 77">
            <a:extLst>
              <a:ext uri="{FF2B5EF4-FFF2-40B4-BE49-F238E27FC236}">
                <a16:creationId xmlns:a16="http://schemas.microsoft.com/office/drawing/2014/main" id="{18CC9087-B2D9-C0E1-A836-D1311AAF62B7}"/>
              </a:ext>
            </a:extLst>
          </p:cNvPr>
          <p:cNvSpPr>
            <a:spLocks noChangeArrowheads="1"/>
          </p:cNvSpPr>
          <p:nvPr/>
        </p:nvSpPr>
        <p:spPr bwMode="auto">
          <a:xfrm>
            <a:off x="1409700" y="781050"/>
            <a:ext cx="2487613"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600" b="1">
                <a:solidFill>
                  <a:srgbClr val="000000"/>
                </a:solidFill>
                <a:latin typeface="Arial" panose="020B0604020202020204" pitchFamily="34" charset="0"/>
              </a:rPr>
              <a:t>Haokaphok</a:t>
            </a:r>
            <a:endParaRPr lang="en-US" altLang="en-US" sz="3600">
              <a:latin typeface="Arial" panose="020B0604020202020204" pitchFamily="34" charset="0"/>
            </a:endParaRPr>
          </a:p>
        </p:txBody>
      </p:sp>
      <p:sp>
        <p:nvSpPr>
          <p:cNvPr id="39970" name="Text Box 79">
            <a:extLst>
              <a:ext uri="{FF2B5EF4-FFF2-40B4-BE49-F238E27FC236}">
                <a16:creationId xmlns:a16="http://schemas.microsoft.com/office/drawing/2014/main" id="{C15DBD36-1C2F-70AC-5628-6E9F54216538}"/>
              </a:ext>
            </a:extLst>
          </p:cNvPr>
          <p:cNvSpPr txBox="1">
            <a:spLocks noChangeArrowheads="1"/>
          </p:cNvSpPr>
          <p:nvPr/>
        </p:nvSpPr>
        <p:spPr bwMode="auto">
          <a:xfrm rot="-5400000">
            <a:off x="-552449" y="3408362"/>
            <a:ext cx="31289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800" b="1">
                <a:solidFill>
                  <a:srgbClr val="000000"/>
                </a:solidFill>
                <a:latin typeface="Arial Black" panose="020B0604020202020204" pitchFamily="34" charset="0"/>
              </a:rPr>
              <a:t>Ā</a:t>
            </a:r>
            <a:r>
              <a:rPr lang="en-US" altLang="en-US" sz="2800" b="1">
                <a:latin typeface="Arial Black" panose="020B0604020202020204" pitchFamily="34" charset="0"/>
              </a:rPr>
              <a:t>IN (5)</a:t>
            </a:r>
            <a:endParaRPr lang="en-US" altLang="en-US" sz="1400">
              <a:latin typeface="Arial Black" panose="020B0604020202020204" pitchFamily="34" charset="0"/>
            </a:endParaRPr>
          </a:p>
        </p:txBody>
      </p:sp>
      <p:sp>
        <p:nvSpPr>
          <p:cNvPr id="807004" name="Text Box 92">
            <a:extLst>
              <a:ext uri="{FF2B5EF4-FFF2-40B4-BE49-F238E27FC236}">
                <a16:creationId xmlns:a16="http://schemas.microsoft.com/office/drawing/2014/main" id="{E10E6015-54F1-14EB-A5FF-1B7072A49D34}"/>
              </a:ext>
            </a:extLst>
          </p:cNvPr>
          <p:cNvSpPr txBox="1">
            <a:spLocks noChangeArrowheads="1"/>
          </p:cNvSpPr>
          <p:nvPr/>
        </p:nvSpPr>
        <p:spPr bwMode="auto">
          <a:xfrm>
            <a:off x="6767513" y="2755900"/>
            <a:ext cx="992187" cy="519113"/>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p>
            <a:pPr algn="r">
              <a:spcBef>
                <a:spcPct val="50000"/>
              </a:spcBef>
              <a:defRPr/>
            </a:pPr>
            <a:r>
              <a:rPr lang="en-US" sz="2800" b="1" dirty="0">
                <a:solidFill>
                  <a:srgbClr val="FFEA18"/>
                </a:solidFill>
                <a:latin typeface="Kosher-Normal" charset="0"/>
                <a:ea typeface="+mn-ea"/>
              </a:rPr>
              <a:t>LAH</a:t>
            </a:r>
          </a:p>
        </p:txBody>
      </p:sp>
      <p:grpSp>
        <p:nvGrpSpPr>
          <p:cNvPr id="39972" name="Group 60">
            <a:extLst>
              <a:ext uri="{FF2B5EF4-FFF2-40B4-BE49-F238E27FC236}">
                <a16:creationId xmlns:a16="http://schemas.microsoft.com/office/drawing/2014/main" id="{2C0947AE-6DCB-F6A9-C160-D946F8D7FC32}"/>
              </a:ext>
            </a:extLst>
          </p:cNvPr>
          <p:cNvGrpSpPr>
            <a:grpSpLocks/>
          </p:cNvGrpSpPr>
          <p:nvPr/>
        </p:nvGrpSpPr>
        <p:grpSpPr bwMode="auto">
          <a:xfrm>
            <a:off x="3721100" y="5580063"/>
            <a:ext cx="901700" cy="2033587"/>
            <a:chOff x="6153150" y="2946400"/>
            <a:chExt cx="901700" cy="1935163"/>
          </a:xfrm>
        </p:grpSpPr>
        <p:grpSp>
          <p:nvGrpSpPr>
            <p:cNvPr id="39977" name="Group 85">
              <a:extLst>
                <a:ext uri="{FF2B5EF4-FFF2-40B4-BE49-F238E27FC236}">
                  <a16:creationId xmlns:a16="http://schemas.microsoft.com/office/drawing/2014/main" id="{20A9C66E-DC39-5424-7CF0-ABE0455D8392}"/>
                </a:ext>
              </a:extLst>
            </p:cNvPr>
            <p:cNvGrpSpPr>
              <a:grpSpLocks/>
            </p:cNvGrpSpPr>
            <p:nvPr/>
          </p:nvGrpSpPr>
          <p:grpSpPr bwMode="auto">
            <a:xfrm>
              <a:off x="6153150" y="3681413"/>
              <a:ext cx="901700" cy="947736"/>
              <a:chOff x="1557" y="1007"/>
              <a:chExt cx="2105" cy="1949"/>
            </a:xfrm>
          </p:grpSpPr>
          <p:grpSp>
            <p:nvGrpSpPr>
              <p:cNvPr id="39981" name="Group 87">
                <a:extLst>
                  <a:ext uri="{FF2B5EF4-FFF2-40B4-BE49-F238E27FC236}">
                    <a16:creationId xmlns:a16="http://schemas.microsoft.com/office/drawing/2014/main" id="{3711D853-BD8F-89A2-ECCE-C0C4C6297944}"/>
                  </a:ext>
                </a:extLst>
              </p:cNvPr>
              <p:cNvGrpSpPr>
                <a:grpSpLocks/>
              </p:cNvGrpSpPr>
              <p:nvPr/>
            </p:nvGrpSpPr>
            <p:grpSpPr bwMode="auto">
              <a:xfrm>
                <a:off x="1557" y="1209"/>
                <a:ext cx="2105" cy="1421"/>
                <a:chOff x="578" y="2316"/>
                <a:chExt cx="2105" cy="1421"/>
              </a:xfrm>
            </p:grpSpPr>
            <p:sp>
              <p:nvSpPr>
                <p:cNvPr id="39987" name="Freeform 88" descr="Cork">
                  <a:extLst>
                    <a:ext uri="{FF2B5EF4-FFF2-40B4-BE49-F238E27FC236}">
                      <a16:creationId xmlns:a16="http://schemas.microsoft.com/office/drawing/2014/main" id="{9C86E535-C47F-A86E-2D3E-E906DCCD5765}"/>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39988" name="Freeform 89" descr="Cork">
                  <a:extLst>
                    <a:ext uri="{FF2B5EF4-FFF2-40B4-BE49-F238E27FC236}">
                      <a16:creationId xmlns:a16="http://schemas.microsoft.com/office/drawing/2014/main" id="{5766E494-A6C0-20E3-5C79-8811B8826D0F}"/>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39982" name="Freeform 91">
                <a:extLst>
                  <a:ext uri="{FF2B5EF4-FFF2-40B4-BE49-F238E27FC236}">
                    <a16:creationId xmlns:a16="http://schemas.microsoft.com/office/drawing/2014/main" id="{913FC0AF-7379-CA80-E438-82A1744C7044}"/>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39983" name="Freeform 92">
                <a:extLst>
                  <a:ext uri="{FF2B5EF4-FFF2-40B4-BE49-F238E27FC236}">
                    <a16:creationId xmlns:a16="http://schemas.microsoft.com/office/drawing/2014/main" id="{D8E467D1-636E-E1B4-59A4-D50A7B22EC54}"/>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39984" name="Freeform 93">
                <a:extLst>
                  <a:ext uri="{FF2B5EF4-FFF2-40B4-BE49-F238E27FC236}">
                    <a16:creationId xmlns:a16="http://schemas.microsoft.com/office/drawing/2014/main" id="{84F6D84F-33F7-7263-4351-F76AE4748690}"/>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39985" name="Freeform 94">
                <a:extLst>
                  <a:ext uri="{FF2B5EF4-FFF2-40B4-BE49-F238E27FC236}">
                    <a16:creationId xmlns:a16="http://schemas.microsoft.com/office/drawing/2014/main" id="{0CE796B5-D052-DF79-1EC2-BB35040B8FF6}"/>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39986" name="Freeform 95">
                <a:extLst>
                  <a:ext uri="{FF2B5EF4-FFF2-40B4-BE49-F238E27FC236}">
                    <a16:creationId xmlns:a16="http://schemas.microsoft.com/office/drawing/2014/main" id="{1E46B431-FCE6-1224-2791-D899AE07B877}"/>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39978" name="Group 98">
              <a:extLst>
                <a:ext uri="{FF2B5EF4-FFF2-40B4-BE49-F238E27FC236}">
                  <a16:creationId xmlns:a16="http://schemas.microsoft.com/office/drawing/2014/main" id="{5E9D992C-8E4F-83E3-96E1-B5C8631F6A46}"/>
                </a:ext>
              </a:extLst>
            </p:cNvPr>
            <p:cNvGrpSpPr>
              <a:grpSpLocks/>
            </p:cNvGrpSpPr>
            <p:nvPr/>
          </p:nvGrpSpPr>
          <p:grpSpPr bwMode="auto">
            <a:xfrm>
              <a:off x="6192838" y="2946400"/>
              <a:ext cx="671513" cy="1935163"/>
              <a:chOff x="3925" y="1840"/>
              <a:chExt cx="423" cy="1219"/>
            </a:xfrm>
          </p:grpSpPr>
          <p:sp>
            <p:nvSpPr>
              <p:cNvPr id="64" name="Rectangle 96">
                <a:extLst>
                  <a:ext uri="{FF2B5EF4-FFF2-40B4-BE49-F238E27FC236}">
                    <a16:creationId xmlns:a16="http://schemas.microsoft.com/office/drawing/2014/main" id="{851506B4-D0DE-D898-2900-E7EA6C8D206B}"/>
                  </a:ext>
                </a:extLst>
              </p:cNvPr>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sp>
            <p:nvSpPr>
              <p:cNvPr id="65" name="Rectangle 97">
                <a:extLst>
                  <a:ext uri="{FF2B5EF4-FFF2-40B4-BE49-F238E27FC236}">
                    <a16:creationId xmlns:a16="http://schemas.microsoft.com/office/drawing/2014/main" id="{FF92E5C1-434E-8F2F-5292-AF2E4BB3C768}"/>
                  </a:ext>
                </a:extLst>
              </p:cNvPr>
              <p:cNvSpPr>
                <a:spLocks noChangeArrowheads="1"/>
              </p:cNvSpPr>
              <p:nvPr/>
            </p:nvSpPr>
            <p:spPr bwMode="auto">
              <a:xfrm>
                <a:off x="3925" y="2341"/>
                <a:ext cx="423" cy="718"/>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3600" i="1">
                    <a:solidFill>
                      <a:srgbClr val="000000"/>
                    </a:solidFill>
                    <a:latin typeface="Kosher-Normal" charset="0"/>
                  </a:rPr>
                  <a:t>NT</a:t>
                </a:r>
                <a:endParaRPr lang="en-US" altLang="en-US" sz="2000" i="1">
                  <a:solidFill>
                    <a:srgbClr val="000000"/>
                  </a:solidFill>
                  <a:latin typeface="Helvetica" panose="020B0604020202020204" pitchFamily="34" charset="0"/>
                </a:endParaRPr>
              </a:p>
            </p:txBody>
          </p:sp>
        </p:grpSp>
      </p:grpSp>
      <p:grpSp>
        <p:nvGrpSpPr>
          <p:cNvPr id="39973" name="Group 67">
            <a:extLst>
              <a:ext uri="{FF2B5EF4-FFF2-40B4-BE49-F238E27FC236}">
                <a16:creationId xmlns:a16="http://schemas.microsoft.com/office/drawing/2014/main" id="{7BD992C5-F937-1CB0-D3B6-FFC0A8457539}"/>
              </a:ext>
            </a:extLst>
          </p:cNvPr>
          <p:cNvGrpSpPr>
            <a:grpSpLocks/>
          </p:cNvGrpSpPr>
          <p:nvPr/>
        </p:nvGrpSpPr>
        <p:grpSpPr bwMode="auto">
          <a:xfrm>
            <a:off x="4257675" y="52388"/>
            <a:ext cx="2222500" cy="1812925"/>
            <a:chOff x="2222937" y="4130555"/>
            <a:chExt cx="2222939" cy="1813045"/>
          </a:xfrm>
        </p:grpSpPr>
        <p:sp>
          <p:nvSpPr>
            <p:cNvPr id="69" name="Rectangle 68">
              <a:extLst>
                <a:ext uri="{FF2B5EF4-FFF2-40B4-BE49-F238E27FC236}">
                  <a16:creationId xmlns:a16="http://schemas.microsoft.com/office/drawing/2014/main" id="{17FAA05F-5DEB-A4E2-4823-4E3B9C68C211}"/>
                </a:ext>
              </a:extLst>
            </p:cNvPr>
            <p:cNvSpPr/>
            <p:nvPr/>
          </p:nvSpPr>
          <p:spPr bwMode="auto">
            <a:xfrm>
              <a:off x="2222937" y="4194059"/>
              <a:ext cx="2222939" cy="174954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39975" name="Picture 2" descr="BACKGR~1">
              <a:extLst>
                <a:ext uri="{FF2B5EF4-FFF2-40B4-BE49-F238E27FC236}">
                  <a16:creationId xmlns:a16="http://schemas.microsoft.com/office/drawing/2014/main" id="{FC0012CD-B53E-5FAA-8A99-9625322F41E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 name="WordArt 12">
              <a:extLst>
                <a:ext uri="{FF2B5EF4-FFF2-40B4-BE49-F238E27FC236}">
                  <a16:creationId xmlns:a16="http://schemas.microsoft.com/office/drawing/2014/main" id="{B24ECAAC-0A10-E48D-8C5C-05C7D6DFE6F7}"/>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100"/>
                                  </p:stCondLst>
                                  <p:childTnLst>
                                    <p:set>
                                      <p:cBhvr>
                                        <p:cTn id="6" dur="1" fill="hold">
                                          <p:stCondLst>
                                            <p:cond delay="0"/>
                                          </p:stCondLst>
                                        </p:cTn>
                                        <p:tgtEl>
                                          <p:spTgt spid="806969"/>
                                        </p:tgtEl>
                                        <p:attrNameLst>
                                          <p:attrName>style.visibility</p:attrName>
                                        </p:attrNameLst>
                                      </p:cBhvr>
                                      <p:to>
                                        <p:strVal val="visible"/>
                                      </p:to>
                                    </p:set>
                                    <p:animEffect transition="in" filter="fade">
                                      <p:cBhvr>
                                        <p:cTn id="7" dur="1000"/>
                                        <p:tgtEl>
                                          <p:spTgt spid="8069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6969"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2" name="WordArt 12">
            <a:extLst>
              <a:ext uri="{FF2B5EF4-FFF2-40B4-BE49-F238E27FC236}">
                <a16:creationId xmlns:a16="http://schemas.microsoft.com/office/drawing/2014/main" id="{E2E4D9CA-BF5D-4D57-6D06-21FF732FEEC5}"/>
              </a:ext>
            </a:extLst>
          </p:cNvPr>
          <p:cNvSpPr>
            <a:spLocks noChangeArrowheads="1" noChangeShapeType="1" noTextEdit="1"/>
          </p:cNvSpPr>
          <p:nvPr/>
        </p:nvSpPr>
        <p:spPr bwMode="auto">
          <a:xfrm>
            <a:off x="792163" y="1868488"/>
            <a:ext cx="8702675" cy="4665662"/>
          </a:xfrm>
          <a:prstGeom prst="rect">
            <a:avLst/>
          </a:prstGeom>
        </p:spPr>
        <p:txBody>
          <a:bodyPr wrap="none" fromWordArt="1">
            <a:prstTxWarp prst="textDeflateBottom">
              <a:avLst>
                <a:gd name="adj" fmla="val 80532"/>
              </a:avLst>
            </a:prstTxWarp>
            <a:scene3d>
              <a:camera prst="legacyPerspectiveFront">
                <a:rot lat="19799980" lon="19439992" rev="0"/>
              </a:camera>
              <a:lightRig rig="legacyNormal2" dir="t"/>
            </a:scene3d>
            <a:sp3d extrusionH="354000" prstMaterial="legacyMatte">
              <a:extrusionClr>
                <a:srgbClr val="939676"/>
              </a:extrusionClr>
              <a:contourClr>
                <a:srgbClr val="FFFF00"/>
              </a:contourClr>
            </a:sp3d>
          </a:bodyPr>
          <a:lstStyle/>
          <a:p>
            <a:pPr algn="r"/>
            <a:endParaRPr lang="en-US" sz="3600" kern="10">
              <a:ln w="9525">
                <a:round/>
                <a:headEnd/>
                <a:tailEnd/>
              </a:ln>
              <a:gradFill rotWithShape="1">
                <a:gsLst>
                  <a:gs pos="0">
                    <a:srgbClr val="FFFF00"/>
                  </a:gs>
                  <a:gs pos="100000">
                    <a:srgbClr val="FFFF43"/>
                  </a:gs>
                </a:gsLst>
                <a:lin ang="5400000" scaled="1"/>
              </a:gradFill>
              <a:latin typeface="Impact" panose="020B0806030902050204" pitchFamily="34" charset="0"/>
            </a:endParaRPr>
          </a:p>
          <a:p>
            <a:pPr algn="r"/>
            <a:endParaRPr lang="en-US" sz="3600" kern="10">
              <a:ln w="9525">
                <a:round/>
                <a:headEnd/>
                <a:tailEnd/>
              </a:ln>
              <a:gradFill rotWithShape="1">
                <a:gsLst>
                  <a:gs pos="0">
                    <a:srgbClr val="FFFF00"/>
                  </a:gs>
                  <a:gs pos="100000">
                    <a:srgbClr val="FFFF43"/>
                  </a:gs>
                </a:gsLst>
                <a:lin ang="5400000" scaled="1"/>
              </a:gradFill>
              <a:latin typeface="Impact" panose="020B0806030902050204" pitchFamily="34" charset="0"/>
            </a:endParaRPr>
          </a:p>
          <a:p>
            <a:pPr algn="r"/>
            <a:endParaRPr lang="en-US" sz="3600" kern="10">
              <a:ln w="9525">
                <a:round/>
                <a:headEnd/>
                <a:tailEnd/>
              </a:ln>
              <a:gradFill rotWithShape="1">
                <a:gsLst>
                  <a:gs pos="0">
                    <a:srgbClr val="FFFF00"/>
                  </a:gs>
                  <a:gs pos="100000">
                    <a:srgbClr val="FFFF43"/>
                  </a:gs>
                </a:gsLst>
                <a:lin ang="5400000" scaled="1"/>
              </a:gradFill>
              <a:latin typeface="Impact" panose="020B0806030902050204" pitchFamily="34" charset="0"/>
            </a:endParaRPr>
          </a:p>
          <a:p>
            <a:pPr algn="r"/>
            <a:endParaRPr lang="en-US" sz="3600" kern="10">
              <a:ln w="9525">
                <a:round/>
                <a:headEnd/>
                <a:tailEnd/>
              </a:ln>
              <a:gradFill rotWithShape="1">
                <a:gsLst>
                  <a:gs pos="0">
                    <a:srgbClr val="FFFF00"/>
                  </a:gs>
                  <a:gs pos="100000">
                    <a:srgbClr val="FFFF43"/>
                  </a:gs>
                </a:gsLst>
                <a:lin ang="5400000" scaled="1"/>
              </a:gradFill>
              <a:latin typeface="Impact" panose="020B0806030902050204" pitchFamily="34" charset="0"/>
            </a:endParaRPr>
          </a:p>
        </p:txBody>
      </p:sp>
      <p:pic>
        <p:nvPicPr>
          <p:cNvPr id="5123" name="Picture 2" descr="BACKGR~1">
            <a:extLst>
              <a:ext uri="{FF2B5EF4-FFF2-40B4-BE49-F238E27FC236}">
                <a16:creationId xmlns:a16="http://schemas.microsoft.com/office/drawing/2014/main" id="{A73C510D-8B7C-319B-5BD5-BE64E9F6C18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10312400" cy="777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WordArt 12">
            <a:extLst>
              <a:ext uri="{FF2B5EF4-FFF2-40B4-BE49-F238E27FC236}">
                <a16:creationId xmlns:a16="http://schemas.microsoft.com/office/drawing/2014/main" id="{C9E742BE-F350-FFA6-332F-A097705D0CCC}"/>
              </a:ext>
            </a:extLst>
          </p:cNvPr>
          <p:cNvSpPr>
            <a:spLocks noChangeArrowheads="1" noChangeShapeType="1" noTextEdit="1"/>
          </p:cNvSpPr>
          <p:nvPr/>
        </p:nvSpPr>
        <p:spPr bwMode="auto">
          <a:xfrm>
            <a:off x="1845416" y="-598500"/>
            <a:ext cx="9592887" cy="6217925"/>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nvGrpSpPr>
          <p:cNvPr id="5125" name="Group 4">
            <a:extLst>
              <a:ext uri="{FF2B5EF4-FFF2-40B4-BE49-F238E27FC236}">
                <a16:creationId xmlns:a16="http://schemas.microsoft.com/office/drawing/2014/main" id="{815DBC2B-3677-5678-DBBB-0318EBC6728A}"/>
              </a:ext>
            </a:extLst>
          </p:cNvPr>
          <p:cNvGrpSpPr>
            <a:grpSpLocks/>
          </p:cNvGrpSpPr>
          <p:nvPr/>
        </p:nvGrpSpPr>
        <p:grpSpPr bwMode="auto">
          <a:xfrm>
            <a:off x="-3390900" y="5299075"/>
            <a:ext cx="13565188" cy="2506663"/>
            <a:chOff x="-2223" y="2693"/>
            <a:chExt cx="8318" cy="1579"/>
          </a:xfrm>
        </p:grpSpPr>
        <p:sp>
          <p:nvSpPr>
            <p:cNvPr id="10" name="Text Box 5">
              <a:extLst>
                <a:ext uri="{FF2B5EF4-FFF2-40B4-BE49-F238E27FC236}">
                  <a16:creationId xmlns:a16="http://schemas.microsoft.com/office/drawing/2014/main" id="{03EF9886-A48C-E18D-7C58-7355FAFCD70A}"/>
                </a:ext>
              </a:extLst>
            </p:cNvPr>
            <p:cNvSpPr txBox="1">
              <a:spLocks noChangeArrowheads="1"/>
            </p:cNvSpPr>
            <p:nvPr/>
          </p:nvSpPr>
          <p:spPr bwMode="auto">
            <a:xfrm>
              <a:off x="48" y="4099"/>
              <a:ext cx="1017" cy="173"/>
            </a:xfrm>
            <a:prstGeom prst="rect">
              <a:avLst/>
            </a:prstGeom>
            <a:noFill/>
            <a:ln>
              <a:noFill/>
            </a:ln>
            <a:effectLst>
              <a:outerShdw dist="85194" dir="1593903" algn="ctr" rotWithShape="0">
                <a:schemeClr val="bg2"/>
              </a:outerShdw>
            </a:effectLst>
          </p:spPr>
          <p:txBody>
            <a:bodyPr anchor="ctr">
              <a:spAutoFit/>
            </a:bodyPr>
            <a:lstStyle/>
            <a:p>
              <a:pPr algn="r">
                <a:spcBef>
                  <a:spcPct val="50000"/>
                </a:spcBef>
                <a:defRPr/>
              </a:pPr>
              <a:endParaRPr lang="ko-KR" altLang="en-US" b="1">
                <a:effectLst>
                  <a:outerShdw blurRad="38100" dist="38100" dir="2700000" algn="tl">
                    <a:srgbClr val="000000"/>
                  </a:outerShdw>
                </a:effectLst>
                <a:latin typeface="Times New Roman" charset="0"/>
                <a:ea typeface="굴림" pitchFamily="34" charset="-127"/>
              </a:endParaRPr>
            </a:p>
          </p:txBody>
        </p:sp>
        <p:sp>
          <p:nvSpPr>
            <p:cNvPr id="5132" name="Text Box 6">
              <a:extLst>
                <a:ext uri="{FF2B5EF4-FFF2-40B4-BE49-F238E27FC236}">
                  <a16:creationId xmlns:a16="http://schemas.microsoft.com/office/drawing/2014/main" id="{1D224743-8DA7-4BEA-99E5-15A116045ED8}"/>
                </a:ext>
              </a:extLst>
            </p:cNvPr>
            <p:cNvSpPr txBox="1">
              <a:spLocks noChangeArrowheads="1"/>
            </p:cNvSpPr>
            <p:nvPr/>
          </p:nvSpPr>
          <p:spPr bwMode="auto">
            <a:xfrm>
              <a:off x="-72" y="3403"/>
              <a:ext cx="6167" cy="640"/>
            </a:xfrm>
            <a:prstGeom prst="rect">
              <a:avLst/>
            </a:prstGeom>
            <a:noFill/>
            <a:ln>
              <a:noFill/>
            </a:ln>
            <a:effectLst>
              <a:outerShdw dist="53882" dir="2700000" algn="ctr" rotWithShape="0">
                <a:schemeClr val="bg2"/>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spcBef>
                  <a:spcPct val="50000"/>
                </a:spcBef>
              </a:pPr>
              <a:r>
                <a:rPr lang="en-US" altLang="ko-KR" sz="2400" b="1">
                  <a:solidFill>
                    <a:srgbClr val="FAFD00"/>
                  </a:solidFill>
                  <a:latin typeface="Times New Roman" panose="02020603050405020304" pitchFamily="18" charset="0"/>
                  <a:ea typeface="Gulim" panose="020B0600000101010101" pitchFamily="34" charset="-127"/>
                </a:rPr>
                <a:t> </a:t>
              </a:r>
            </a:p>
            <a:p>
              <a:pPr>
                <a:spcBef>
                  <a:spcPct val="50000"/>
                </a:spcBef>
              </a:pPr>
              <a:endParaRPr lang="en-US" altLang="ko-KR" sz="2400" b="1" i="1">
                <a:solidFill>
                  <a:srgbClr val="FAFD00"/>
                </a:solidFill>
                <a:latin typeface="Times New Roman" panose="02020603050405020304" pitchFamily="18" charset="0"/>
                <a:ea typeface="Gulim" panose="020B0600000101010101" pitchFamily="34" charset="-127"/>
              </a:endParaRPr>
            </a:p>
          </p:txBody>
        </p:sp>
        <p:sp>
          <p:nvSpPr>
            <p:cNvPr id="5133" name="Text Box 7">
              <a:extLst>
                <a:ext uri="{FF2B5EF4-FFF2-40B4-BE49-F238E27FC236}">
                  <a16:creationId xmlns:a16="http://schemas.microsoft.com/office/drawing/2014/main" id="{F3FB0165-46B1-08B8-93BE-3678F07D7A0E}"/>
                </a:ext>
              </a:extLst>
            </p:cNvPr>
            <p:cNvSpPr txBox="1">
              <a:spLocks noChangeArrowheads="1"/>
            </p:cNvSpPr>
            <p:nvPr/>
          </p:nvSpPr>
          <p:spPr bwMode="auto">
            <a:xfrm>
              <a:off x="-2223" y="2693"/>
              <a:ext cx="1871" cy="250"/>
            </a:xfrm>
            <a:prstGeom prst="rect">
              <a:avLst/>
            </a:prstGeom>
            <a:noFill/>
            <a:ln>
              <a:noFill/>
            </a:ln>
            <a:effectLst>
              <a:outerShdw dist="53882" dir="2700000" algn="ctr" rotWithShape="0">
                <a:srgbClr val="080435"/>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742950" indent="-285750"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endParaRPr lang="en-US" altLang="ko-KR" sz="2000">
                <a:solidFill>
                  <a:srgbClr val="FFFB0C"/>
                </a:solidFill>
                <a:latin typeface="Helvetica" pitchFamily="2" charset="0"/>
                <a:ea typeface="Gulim" panose="020B0600000101010101" pitchFamily="34" charset="-127"/>
              </a:endParaRPr>
            </a:p>
          </p:txBody>
        </p:sp>
      </p:grpSp>
      <p:sp>
        <p:nvSpPr>
          <p:cNvPr id="5126" name="Text Box 7">
            <a:extLst>
              <a:ext uri="{FF2B5EF4-FFF2-40B4-BE49-F238E27FC236}">
                <a16:creationId xmlns:a16="http://schemas.microsoft.com/office/drawing/2014/main" id="{7CC4C9A0-DFB1-2945-E939-FA4E4D923872}"/>
              </a:ext>
            </a:extLst>
          </p:cNvPr>
          <p:cNvSpPr txBox="1">
            <a:spLocks noChangeArrowheads="1"/>
          </p:cNvSpPr>
          <p:nvPr/>
        </p:nvSpPr>
        <p:spPr bwMode="auto">
          <a:xfrm>
            <a:off x="3425825" y="7177088"/>
            <a:ext cx="3390900" cy="400050"/>
          </a:xfrm>
          <a:prstGeom prst="rect">
            <a:avLst/>
          </a:prstGeom>
          <a:noFill/>
          <a:ln>
            <a:noFill/>
          </a:ln>
          <a:effectLst>
            <a:outerShdw dist="53882" dir="2700000" algn="ctr" rotWithShape="0">
              <a:srgbClr val="080435"/>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742950" indent="-285750"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ko-KR" sz="2000" b="1">
                <a:solidFill>
                  <a:srgbClr val="FFFB0C"/>
                </a:solidFill>
                <a:latin typeface="Helvetica" pitchFamily="2" charset="0"/>
                <a:ea typeface="Gulim" panose="020B0600000101010101" pitchFamily="34" charset="-127"/>
              </a:rPr>
              <a:t>www.biblebasically.com</a:t>
            </a:r>
          </a:p>
        </p:txBody>
      </p:sp>
      <p:sp>
        <p:nvSpPr>
          <p:cNvPr id="5127" name="Rectangle 13">
            <a:extLst>
              <a:ext uri="{FF2B5EF4-FFF2-40B4-BE49-F238E27FC236}">
                <a16:creationId xmlns:a16="http://schemas.microsoft.com/office/drawing/2014/main" id="{7C996089-D412-8B72-50B6-68F06A2BDA5C}"/>
              </a:ext>
            </a:extLst>
          </p:cNvPr>
          <p:cNvSpPr>
            <a:spLocks noChangeArrowheads="1"/>
          </p:cNvSpPr>
          <p:nvPr/>
        </p:nvSpPr>
        <p:spPr bwMode="auto">
          <a:xfrm>
            <a:off x="1862138" y="6116638"/>
            <a:ext cx="7032625"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ko-KR" sz="2400" b="1" i="1">
                <a:solidFill>
                  <a:srgbClr val="FFFF00"/>
                </a:solidFill>
                <a:latin typeface="Times New Roman" panose="02020603050405020304" pitchFamily="18" charset="0"/>
                <a:ea typeface="Gulim" panose="020B0600000101010101" pitchFamily="34" charset="-127"/>
                <a:cs typeface="Times New Roman" panose="02020603050405020304" pitchFamily="18" charset="0"/>
              </a:rPr>
              <a:t>Bible…Ngash</a:t>
            </a:r>
            <a:r>
              <a:rPr lang="en-US" altLang="en-US" sz="2400" b="1" i="1">
                <a:solidFill>
                  <a:srgbClr val="FFFF00"/>
                </a:solidFill>
                <a:latin typeface="Times New Roman" panose="02020603050405020304" pitchFamily="18" charset="0"/>
                <a:ea typeface="Gulim" panose="020B0600000101010101" pitchFamily="34" charset="-127"/>
                <a:cs typeface="Times New Roman" panose="02020603050405020304" pitchFamily="18" charset="0"/>
              </a:rPr>
              <a:t>ā</a:t>
            </a:r>
            <a:r>
              <a:rPr lang="en-US" altLang="ko-KR" sz="2400" b="1" i="1">
                <a:solidFill>
                  <a:srgbClr val="FFFF00"/>
                </a:solidFill>
                <a:latin typeface="Times New Roman" panose="02020603050405020304" pitchFamily="18" charset="0"/>
                <a:ea typeface="Gulim" panose="020B0600000101010101" pitchFamily="34" charset="-127"/>
                <a:cs typeface="Times New Roman" panose="02020603050405020304" pitchFamily="18" charset="0"/>
              </a:rPr>
              <a:t>nkakhui</a:t>
            </a:r>
            <a:r>
              <a:rPr lang="en-US" altLang="ko-KR" sz="2400" b="1" i="1">
                <a:solidFill>
                  <a:srgbClr val="FAFD00"/>
                </a:solidFill>
                <a:latin typeface="Times New Roman" panose="02020603050405020304" pitchFamily="18" charset="0"/>
                <a:ea typeface="Gulim" panose="020B0600000101010101" pitchFamily="34" charset="-127"/>
                <a:cs typeface="Times New Roman" panose="02020603050405020304" pitchFamily="18" charset="0"/>
              </a:rPr>
              <a:t> Ministries International Inc.</a:t>
            </a:r>
            <a:br>
              <a:rPr lang="en-US" altLang="ko-KR" sz="2400" b="1" i="1">
                <a:solidFill>
                  <a:srgbClr val="FAFD00"/>
                </a:solidFill>
                <a:latin typeface="Times New Roman" panose="02020603050405020304" pitchFamily="18" charset="0"/>
                <a:ea typeface="Gulim" panose="020B0600000101010101" pitchFamily="34" charset="-127"/>
                <a:cs typeface="Times New Roman" panose="02020603050405020304" pitchFamily="18" charset="0"/>
              </a:rPr>
            </a:br>
            <a:r>
              <a:rPr lang="en-US" altLang="ko-KR" sz="2400" b="1">
                <a:solidFill>
                  <a:srgbClr val="FFFF00"/>
                </a:solidFill>
                <a:latin typeface="Times New Roman" panose="02020603050405020304" pitchFamily="18" charset="0"/>
                <a:ea typeface="Gulim" panose="020B0600000101010101" pitchFamily="34" charset="-127"/>
                <a:cs typeface="Times New Roman" panose="02020603050405020304" pitchFamily="18" charset="0"/>
              </a:rPr>
              <a:t>p</a:t>
            </a:r>
            <a:r>
              <a:rPr lang="en-US" altLang="en-US" sz="2400" b="1">
                <a:solidFill>
                  <a:srgbClr val="FFFF00"/>
                </a:solidFill>
                <a:latin typeface="Times New Roman" panose="02020603050405020304" pitchFamily="18" charset="0"/>
                <a:ea typeface="Gulim" panose="020B0600000101010101" pitchFamily="34" charset="-127"/>
                <a:cs typeface="Times New Roman" panose="02020603050405020304" pitchFamily="18" charset="0"/>
              </a:rPr>
              <a:t>ā</a:t>
            </a:r>
            <a:r>
              <a:rPr lang="en-US" altLang="ko-KR" sz="2400" b="1">
                <a:solidFill>
                  <a:srgbClr val="FFFF00"/>
                </a:solidFill>
                <a:latin typeface="Times New Roman" panose="02020603050405020304" pitchFamily="18" charset="0"/>
                <a:ea typeface="Gulim" panose="020B0600000101010101" pitchFamily="34" charset="-127"/>
                <a:cs typeface="Times New Roman" panose="02020603050405020304" pitchFamily="18" charset="0"/>
              </a:rPr>
              <a:t>shina</a:t>
            </a:r>
            <a:r>
              <a:rPr lang="en-US" altLang="ko-KR" sz="2400" b="1" i="1">
                <a:solidFill>
                  <a:srgbClr val="FAFD00"/>
                </a:solidFill>
                <a:latin typeface="Times New Roman" panose="02020603050405020304" pitchFamily="18" charset="0"/>
                <a:ea typeface="Gulim" panose="020B0600000101010101" pitchFamily="34" charset="-127"/>
                <a:cs typeface="Times New Roman" panose="02020603050405020304" pitchFamily="18" charset="0"/>
              </a:rPr>
              <a:t> semkashok, Fort Worth, Texas</a:t>
            </a:r>
            <a:endParaRPr lang="en-US" altLang="ko-KR" sz="2400" b="1">
              <a:solidFill>
                <a:srgbClr val="FAFD00"/>
              </a:solidFill>
              <a:latin typeface="Times New Roman" panose="02020603050405020304" pitchFamily="18" charset="0"/>
              <a:ea typeface="Gulim" panose="020B0600000101010101" pitchFamily="34" charset="-127"/>
              <a:cs typeface="Times New Roman" panose="02020603050405020304" pitchFamily="18" charset="0"/>
            </a:endParaRPr>
          </a:p>
        </p:txBody>
      </p:sp>
      <p:sp>
        <p:nvSpPr>
          <p:cNvPr id="5128" name="Text Box 4">
            <a:extLst>
              <a:ext uri="{FF2B5EF4-FFF2-40B4-BE49-F238E27FC236}">
                <a16:creationId xmlns:a16="http://schemas.microsoft.com/office/drawing/2014/main" id="{249A4DBA-F199-9962-D9FD-11B95D53622F}"/>
              </a:ext>
            </a:extLst>
          </p:cNvPr>
          <p:cNvSpPr txBox="1">
            <a:spLocks noChangeArrowheads="1"/>
          </p:cNvSpPr>
          <p:nvPr/>
        </p:nvSpPr>
        <p:spPr bwMode="auto">
          <a:xfrm>
            <a:off x="9005888" y="7329488"/>
            <a:ext cx="379412"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101882" tIns="50941" rIns="101882" bIns="50941" anchor="ctr">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100" b="1">
                <a:solidFill>
                  <a:srgbClr val="FFFFFF"/>
                </a:solidFill>
              </a:rPr>
              <a:t>01</a:t>
            </a:r>
            <a:endParaRPr lang="en-US" altLang="en-US" sz="1600">
              <a:solidFill>
                <a:srgbClr val="FFFFFF"/>
              </a:solidFill>
            </a:endParaRPr>
          </a:p>
        </p:txBody>
      </p:sp>
      <p:sp>
        <p:nvSpPr>
          <p:cNvPr id="15" name="Rectangle 20">
            <a:extLst>
              <a:ext uri="{FF2B5EF4-FFF2-40B4-BE49-F238E27FC236}">
                <a16:creationId xmlns:a16="http://schemas.microsoft.com/office/drawing/2014/main" id="{4A53C207-09F7-AEC1-19D4-EC95D39347B8}"/>
              </a:ext>
            </a:extLst>
          </p:cNvPr>
          <p:cNvSpPr>
            <a:spLocks noChangeArrowheads="1"/>
          </p:cNvSpPr>
          <p:nvPr/>
        </p:nvSpPr>
        <p:spPr bwMode="auto">
          <a:xfrm>
            <a:off x="8469313" y="7329488"/>
            <a:ext cx="725487" cy="269875"/>
          </a:xfrm>
          <a:prstGeom prst="rect">
            <a:avLst/>
          </a:prstGeom>
          <a:noFill/>
          <a:ln w="12700">
            <a:noFill/>
            <a:miter lim="800000"/>
            <a:headEnd/>
            <a:tailEnd/>
          </a:ln>
          <a:effectLst>
            <a:outerShdw blurRad="63500" dist="38099" dir="2700000" algn="ctr" rotWithShape="0">
              <a:schemeClr val="tx1">
                <a:alpha val="74997"/>
              </a:schemeClr>
            </a:outerShdw>
          </a:effectLst>
        </p:spPr>
        <p:txBody>
          <a:bodyPr wrap="none" lIns="101882" tIns="50941" rIns="101882" bIns="50941" anchor="ctr">
            <a:spAutoFit/>
          </a:bodyPr>
          <a:lstStyle/>
          <a:p>
            <a:pPr algn="ctr" defTabSz="1019175">
              <a:defRPr/>
            </a:pPr>
            <a:r>
              <a:rPr lang="en-US" sz="1100" b="1" dirty="0">
                <a:solidFill>
                  <a:schemeClr val="bg1"/>
                </a:solidFill>
                <a:effectLst>
                  <a:outerShdw blurRad="38100" dist="38100" dir="2700000" algn="tl">
                    <a:srgbClr val="DDDDDD"/>
                  </a:outerShdw>
                </a:effectLst>
                <a:latin typeface="Comic Sans MS" charset="0"/>
                <a:ea typeface="+mn-ea"/>
              </a:rPr>
              <a:t>9.6.07.</a:t>
            </a:r>
          </a:p>
        </p:txBody>
      </p:sp>
      <p:sp>
        <p:nvSpPr>
          <p:cNvPr id="5130" name="Text Box 5">
            <a:extLst>
              <a:ext uri="{FF2B5EF4-FFF2-40B4-BE49-F238E27FC236}">
                <a16:creationId xmlns:a16="http://schemas.microsoft.com/office/drawing/2014/main" id="{1CDD83AD-4A1F-155D-72C7-2BF6761280FB}"/>
              </a:ext>
            </a:extLst>
          </p:cNvPr>
          <p:cNvSpPr txBox="1">
            <a:spLocks noChangeArrowheads="1"/>
          </p:cNvSpPr>
          <p:nvPr/>
        </p:nvSpPr>
        <p:spPr bwMode="auto">
          <a:xfrm>
            <a:off x="523875" y="7419975"/>
            <a:ext cx="101600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101882" tIns="50941" rIns="101882" bIns="50941" anchor="ctr">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solidFill>
                  <a:srgbClr val="FFFFFF"/>
                </a:solidFill>
                <a:latin typeface="Arial" panose="020B0604020202020204" pitchFamily="34" charset="0"/>
              </a:rPr>
              <a:t>©2006 TBBMI</a:t>
            </a:r>
          </a:p>
        </p:txBody>
      </p:sp>
    </p:spTree>
  </p:cSld>
  <p:clrMapOvr>
    <a:overrideClrMapping bg1="lt1" tx1="dk1" bg2="lt2" tx2="dk2" accent1="accent1" accent2="accent2" accent3="accent3" accent4="accent4" accent5="accent5" accent6="accent6" hlink="hlink" folHlink="folHlink"/>
  </p:clrMapOvr>
  <p:transition spd="med">
    <p:fade/>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986" name="Group 47">
            <a:extLst>
              <a:ext uri="{FF2B5EF4-FFF2-40B4-BE49-F238E27FC236}">
                <a16:creationId xmlns:a16="http://schemas.microsoft.com/office/drawing/2014/main" id="{7721DA2E-2096-8926-A4DB-8E45A519D93A}"/>
              </a:ext>
            </a:extLst>
          </p:cNvPr>
          <p:cNvGrpSpPr>
            <a:grpSpLocks/>
          </p:cNvGrpSpPr>
          <p:nvPr/>
        </p:nvGrpSpPr>
        <p:grpSpPr bwMode="auto">
          <a:xfrm>
            <a:off x="3694113" y="-176213"/>
            <a:ext cx="901700" cy="2033588"/>
            <a:chOff x="6153150" y="2946400"/>
            <a:chExt cx="901700" cy="1935163"/>
          </a:xfrm>
        </p:grpSpPr>
        <p:grpSp>
          <p:nvGrpSpPr>
            <p:cNvPr id="42037" name="Group 85">
              <a:extLst>
                <a:ext uri="{FF2B5EF4-FFF2-40B4-BE49-F238E27FC236}">
                  <a16:creationId xmlns:a16="http://schemas.microsoft.com/office/drawing/2014/main" id="{ED25CAAD-A388-0881-EE95-BA1EAF70A1B9}"/>
                </a:ext>
              </a:extLst>
            </p:cNvPr>
            <p:cNvGrpSpPr>
              <a:grpSpLocks/>
            </p:cNvGrpSpPr>
            <p:nvPr/>
          </p:nvGrpSpPr>
          <p:grpSpPr bwMode="auto">
            <a:xfrm>
              <a:off x="6153150" y="3681413"/>
              <a:ext cx="901700" cy="947736"/>
              <a:chOff x="1557" y="1007"/>
              <a:chExt cx="2105" cy="1949"/>
            </a:xfrm>
          </p:grpSpPr>
          <p:grpSp>
            <p:nvGrpSpPr>
              <p:cNvPr id="42041" name="Group 87">
                <a:extLst>
                  <a:ext uri="{FF2B5EF4-FFF2-40B4-BE49-F238E27FC236}">
                    <a16:creationId xmlns:a16="http://schemas.microsoft.com/office/drawing/2014/main" id="{D48577BD-026C-E59D-9266-FFCBBB0A09F0}"/>
                  </a:ext>
                </a:extLst>
              </p:cNvPr>
              <p:cNvGrpSpPr>
                <a:grpSpLocks/>
              </p:cNvGrpSpPr>
              <p:nvPr/>
            </p:nvGrpSpPr>
            <p:grpSpPr bwMode="auto">
              <a:xfrm>
                <a:off x="1557" y="1209"/>
                <a:ext cx="2105" cy="1421"/>
                <a:chOff x="578" y="2316"/>
                <a:chExt cx="2105" cy="1421"/>
              </a:xfrm>
            </p:grpSpPr>
            <p:sp>
              <p:nvSpPr>
                <p:cNvPr id="42047" name="Freeform 88" descr="Cork">
                  <a:extLst>
                    <a:ext uri="{FF2B5EF4-FFF2-40B4-BE49-F238E27FC236}">
                      <a16:creationId xmlns:a16="http://schemas.microsoft.com/office/drawing/2014/main" id="{BA8B1A14-5C40-D312-0743-3F2E29FE2775}"/>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42048" name="Freeform 89" descr="Cork">
                  <a:extLst>
                    <a:ext uri="{FF2B5EF4-FFF2-40B4-BE49-F238E27FC236}">
                      <a16:creationId xmlns:a16="http://schemas.microsoft.com/office/drawing/2014/main" id="{9B321E40-B908-BF05-7A90-B272F40A63CD}"/>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42042" name="Freeform 91">
                <a:extLst>
                  <a:ext uri="{FF2B5EF4-FFF2-40B4-BE49-F238E27FC236}">
                    <a16:creationId xmlns:a16="http://schemas.microsoft.com/office/drawing/2014/main" id="{22E7F0EA-B194-37CD-1BE3-6C46F4313146}"/>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42043" name="Freeform 92">
                <a:extLst>
                  <a:ext uri="{FF2B5EF4-FFF2-40B4-BE49-F238E27FC236}">
                    <a16:creationId xmlns:a16="http://schemas.microsoft.com/office/drawing/2014/main" id="{A869833B-476A-6D53-A6B6-7106D8543D5A}"/>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42044" name="Freeform 93">
                <a:extLst>
                  <a:ext uri="{FF2B5EF4-FFF2-40B4-BE49-F238E27FC236}">
                    <a16:creationId xmlns:a16="http://schemas.microsoft.com/office/drawing/2014/main" id="{D20CFFC0-5763-29A2-2FF9-46A4AE338533}"/>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42045" name="Freeform 94">
                <a:extLst>
                  <a:ext uri="{FF2B5EF4-FFF2-40B4-BE49-F238E27FC236}">
                    <a16:creationId xmlns:a16="http://schemas.microsoft.com/office/drawing/2014/main" id="{CE677571-34FC-57EB-D0F2-CEC411B9A1D5}"/>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42046" name="Freeform 95">
                <a:extLst>
                  <a:ext uri="{FF2B5EF4-FFF2-40B4-BE49-F238E27FC236}">
                    <a16:creationId xmlns:a16="http://schemas.microsoft.com/office/drawing/2014/main" id="{11245762-87BE-DBC7-E421-B456EAA80914}"/>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42038" name="Group 98">
              <a:extLst>
                <a:ext uri="{FF2B5EF4-FFF2-40B4-BE49-F238E27FC236}">
                  <a16:creationId xmlns:a16="http://schemas.microsoft.com/office/drawing/2014/main" id="{23B817BF-9826-41C3-FB51-1CFAD5527677}"/>
                </a:ext>
              </a:extLst>
            </p:cNvPr>
            <p:cNvGrpSpPr>
              <a:grpSpLocks/>
            </p:cNvGrpSpPr>
            <p:nvPr/>
          </p:nvGrpSpPr>
          <p:grpSpPr bwMode="auto">
            <a:xfrm>
              <a:off x="6192838" y="2946400"/>
              <a:ext cx="671513" cy="1935163"/>
              <a:chOff x="3925" y="1840"/>
              <a:chExt cx="423" cy="1219"/>
            </a:xfrm>
          </p:grpSpPr>
          <p:sp>
            <p:nvSpPr>
              <p:cNvPr id="51" name="Rectangle 97">
                <a:extLst>
                  <a:ext uri="{FF2B5EF4-FFF2-40B4-BE49-F238E27FC236}">
                    <a16:creationId xmlns:a16="http://schemas.microsoft.com/office/drawing/2014/main" id="{2A564B43-19BB-B8E6-3D40-36E616EF516B}"/>
                  </a:ext>
                </a:extLst>
              </p:cNvPr>
              <p:cNvSpPr>
                <a:spLocks noChangeArrowheads="1"/>
              </p:cNvSpPr>
              <p:nvPr/>
            </p:nvSpPr>
            <p:spPr bwMode="auto">
              <a:xfrm>
                <a:off x="3925" y="2341"/>
                <a:ext cx="423" cy="718"/>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3600" i="1">
                    <a:solidFill>
                      <a:srgbClr val="000000"/>
                    </a:solidFill>
                    <a:latin typeface="Kosher-Normal" charset="0"/>
                  </a:rPr>
                  <a:t>AT</a:t>
                </a:r>
                <a:endParaRPr lang="en-US" altLang="en-US" sz="2000" i="1">
                  <a:solidFill>
                    <a:srgbClr val="000000"/>
                  </a:solidFill>
                  <a:latin typeface="Helvetica" panose="020B0604020202020204" pitchFamily="34" charset="0"/>
                </a:endParaRPr>
              </a:p>
            </p:txBody>
          </p:sp>
          <p:sp>
            <p:nvSpPr>
              <p:cNvPr id="52" name="Rectangle 96">
                <a:extLst>
                  <a:ext uri="{FF2B5EF4-FFF2-40B4-BE49-F238E27FC236}">
                    <a16:creationId xmlns:a16="http://schemas.microsoft.com/office/drawing/2014/main" id="{C7883797-01BD-B43D-4259-1908005E25A8}"/>
                  </a:ext>
                </a:extLst>
              </p:cNvPr>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grpSp>
      </p:grpSp>
      <p:grpSp>
        <p:nvGrpSpPr>
          <p:cNvPr id="41987" name="Group 60">
            <a:extLst>
              <a:ext uri="{FF2B5EF4-FFF2-40B4-BE49-F238E27FC236}">
                <a16:creationId xmlns:a16="http://schemas.microsoft.com/office/drawing/2014/main" id="{C090A29C-75F3-9477-27CE-6583AC4AED11}"/>
              </a:ext>
            </a:extLst>
          </p:cNvPr>
          <p:cNvGrpSpPr>
            <a:grpSpLocks/>
          </p:cNvGrpSpPr>
          <p:nvPr/>
        </p:nvGrpSpPr>
        <p:grpSpPr bwMode="auto">
          <a:xfrm>
            <a:off x="3721100" y="5580063"/>
            <a:ext cx="901700" cy="2033587"/>
            <a:chOff x="6153150" y="2946400"/>
            <a:chExt cx="901700" cy="1935163"/>
          </a:xfrm>
        </p:grpSpPr>
        <p:grpSp>
          <p:nvGrpSpPr>
            <p:cNvPr id="42025" name="Group 85">
              <a:extLst>
                <a:ext uri="{FF2B5EF4-FFF2-40B4-BE49-F238E27FC236}">
                  <a16:creationId xmlns:a16="http://schemas.microsoft.com/office/drawing/2014/main" id="{A8E217E5-38F8-EDC9-6AA5-2616A3F30933}"/>
                </a:ext>
              </a:extLst>
            </p:cNvPr>
            <p:cNvGrpSpPr>
              <a:grpSpLocks/>
            </p:cNvGrpSpPr>
            <p:nvPr/>
          </p:nvGrpSpPr>
          <p:grpSpPr bwMode="auto">
            <a:xfrm>
              <a:off x="6153150" y="3681413"/>
              <a:ext cx="901700" cy="947736"/>
              <a:chOff x="1557" y="1007"/>
              <a:chExt cx="2105" cy="1949"/>
            </a:xfrm>
          </p:grpSpPr>
          <p:grpSp>
            <p:nvGrpSpPr>
              <p:cNvPr id="42029" name="Group 87">
                <a:extLst>
                  <a:ext uri="{FF2B5EF4-FFF2-40B4-BE49-F238E27FC236}">
                    <a16:creationId xmlns:a16="http://schemas.microsoft.com/office/drawing/2014/main" id="{1DC492AA-F349-AF4E-696C-8370EBBC3DA8}"/>
                  </a:ext>
                </a:extLst>
              </p:cNvPr>
              <p:cNvGrpSpPr>
                <a:grpSpLocks/>
              </p:cNvGrpSpPr>
              <p:nvPr/>
            </p:nvGrpSpPr>
            <p:grpSpPr bwMode="auto">
              <a:xfrm>
                <a:off x="1557" y="1209"/>
                <a:ext cx="2105" cy="1421"/>
                <a:chOff x="578" y="2316"/>
                <a:chExt cx="2105" cy="1421"/>
              </a:xfrm>
            </p:grpSpPr>
            <p:sp>
              <p:nvSpPr>
                <p:cNvPr id="42035" name="Freeform 88" descr="Cork">
                  <a:extLst>
                    <a:ext uri="{FF2B5EF4-FFF2-40B4-BE49-F238E27FC236}">
                      <a16:creationId xmlns:a16="http://schemas.microsoft.com/office/drawing/2014/main" id="{A7F3F17C-CCE4-EF88-5C13-89E1B5FBC7F4}"/>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42036" name="Freeform 89" descr="Cork">
                  <a:extLst>
                    <a:ext uri="{FF2B5EF4-FFF2-40B4-BE49-F238E27FC236}">
                      <a16:creationId xmlns:a16="http://schemas.microsoft.com/office/drawing/2014/main" id="{8F4C06B4-758D-938A-B71C-B594E4C132EF}"/>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42030" name="Freeform 91">
                <a:extLst>
                  <a:ext uri="{FF2B5EF4-FFF2-40B4-BE49-F238E27FC236}">
                    <a16:creationId xmlns:a16="http://schemas.microsoft.com/office/drawing/2014/main" id="{8B8A6952-C489-9372-90BC-8269F1095E9E}"/>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42031" name="Freeform 92">
                <a:extLst>
                  <a:ext uri="{FF2B5EF4-FFF2-40B4-BE49-F238E27FC236}">
                    <a16:creationId xmlns:a16="http://schemas.microsoft.com/office/drawing/2014/main" id="{2CC0AE29-A04F-DB78-FE1D-CB93A45C195D}"/>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42032" name="Freeform 93">
                <a:extLst>
                  <a:ext uri="{FF2B5EF4-FFF2-40B4-BE49-F238E27FC236}">
                    <a16:creationId xmlns:a16="http://schemas.microsoft.com/office/drawing/2014/main" id="{693D62DF-0C1D-11D4-E85B-B1D79B1DF818}"/>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42033" name="Freeform 94">
                <a:extLst>
                  <a:ext uri="{FF2B5EF4-FFF2-40B4-BE49-F238E27FC236}">
                    <a16:creationId xmlns:a16="http://schemas.microsoft.com/office/drawing/2014/main" id="{6FE7D46C-BF68-83E8-A624-34B39EFD1957}"/>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42034" name="Freeform 95">
                <a:extLst>
                  <a:ext uri="{FF2B5EF4-FFF2-40B4-BE49-F238E27FC236}">
                    <a16:creationId xmlns:a16="http://schemas.microsoft.com/office/drawing/2014/main" id="{21EB753F-D52E-1150-3478-47EB3B677600}"/>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42026" name="Group 98">
              <a:extLst>
                <a:ext uri="{FF2B5EF4-FFF2-40B4-BE49-F238E27FC236}">
                  <a16:creationId xmlns:a16="http://schemas.microsoft.com/office/drawing/2014/main" id="{F4E79D95-F057-A24D-430A-011243127289}"/>
                </a:ext>
              </a:extLst>
            </p:cNvPr>
            <p:cNvGrpSpPr>
              <a:grpSpLocks/>
            </p:cNvGrpSpPr>
            <p:nvPr/>
          </p:nvGrpSpPr>
          <p:grpSpPr bwMode="auto">
            <a:xfrm>
              <a:off x="6192838" y="2946400"/>
              <a:ext cx="671513" cy="1935163"/>
              <a:chOff x="3925" y="1840"/>
              <a:chExt cx="423" cy="1219"/>
            </a:xfrm>
          </p:grpSpPr>
          <p:sp>
            <p:nvSpPr>
              <p:cNvPr id="64" name="Rectangle 96">
                <a:extLst>
                  <a:ext uri="{FF2B5EF4-FFF2-40B4-BE49-F238E27FC236}">
                    <a16:creationId xmlns:a16="http://schemas.microsoft.com/office/drawing/2014/main" id="{CB9410C6-FE69-2826-4886-E7CC17D6F48F}"/>
                  </a:ext>
                </a:extLst>
              </p:cNvPr>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sp>
            <p:nvSpPr>
              <p:cNvPr id="65" name="Rectangle 97">
                <a:extLst>
                  <a:ext uri="{FF2B5EF4-FFF2-40B4-BE49-F238E27FC236}">
                    <a16:creationId xmlns:a16="http://schemas.microsoft.com/office/drawing/2014/main" id="{20DCAEA2-BF2F-535F-FB36-D46FD1699F18}"/>
                  </a:ext>
                </a:extLst>
              </p:cNvPr>
              <p:cNvSpPr>
                <a:spLocks noChangeArrowheads="1"/>
              </p:cNvSpPr>
              <p:nvPr/>
            </p:nvSpPr>
            <p:spPr bwMode="auto">
              <a:xfrm>
                <a:off x="3925" y="2341"/>
                <a:ext cx="423" cy="718"/>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3600" i="1">
                    <a:solidFill>
                      <a:srgbClr val="000000"/>
                    </a:solidFill>
                    <a:latin typeface="Kosher-Normal" charset="0"/>
                  </a:rPr>
                  <a:t>NT</a:t>
                </a:r>
                <a:endParaRPr lang="en-US" altLang="en-US" sz="2000" i="1">
                  <a:solidFill>
                    <a:srgbClr val="000000"/>
                  </a:solidFill>
                  <a:latin typeface="Helvetica" panose="020B0604020202020204" pitchFamily="34" charset="0"/>
                </a:endParaRPr>
              </a:p>
            </p:txBody>
          </p:sp>
        </p:grpSp>
      </p:grpSp>
      <p:sp>
        <p:nvSpPr>
          <p:cNvPr id="41988" name="Rectangle 2">
            <a:extLst>
              <a:ext uri="{FF2B5EF4-FFF2-40B4-BE49-F238E27FC236}">
                <a16:creationId xmlns:a16="http://schemas.microsoft.com/office/drawing/2014/main" id="{6323C5C0-E1A4-8B43-3D11-969BF5AB7266}"/>
              </a:ext>
            </a:extLst>
          </p:cNvPr>
          <p:cNvSpPr>
            <a:spLocks noChangeArrowheads="1"/>
          </p:cNvSpPr>
          <p:nvPr/>
        </p:nvSpPr>
        <p:spPr bwMode="auto">
          <a:xfrm>
            <a:off x="169863" y="7427913"/>
            <a:ext cx="1454150"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endParaRPr lang="en-US" altLang="en-US" sz="1000">
              <a:latin typeface="Helvetica" pitchFamily="2" charset="0"/>
            </a:endParaRPr>
          </a:p>
        </p:txBody>
      </p:sp>
      <p:sp>
        <p:nvSpPr>
          <p:cNvPr id="41989" name="Rectangle 3">
            <a:extLst>
              <a:ext uri="{FF2B5EF4-FFF2-40B4-BE49-F238E27FC236}">
                <a16:creationId xmlns:a16="http://schemas.microsoft.com/office/drawing/2014/main" id="{F1CDA5BA-EB0F-CF80-3304-7F951F797241}"/>
              </a:ext>
            </a:extLst>
          </p:cNvPr>
          <p:cNvSpPr>
            <a:spLocks noChangeArrowheads="1"/>
          </p:cNvSpPr>
          <p:nvPr/>
        </p:nvSpPr>
        <p:spPr bwMode="auto">
          <a:xfrm>
            <a:off x="685800" y="455613"/>
            <a:ext cx="3922713" cy="6815137"/>
          </a:xfrm>
          <a:prstGeom prst="rect">
            <a:avLst/>
          </a:prstGeom>
          <a:noFill/>
          <a:ln w="11747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41990" name="Line 4">
            <a:extLst>
              <a:ext uri="{FF2B5EF4-FFF2-40B4-BE49-F238E27FC236}">
                <a16:creationId xmlns:a16="http://schemas.microsoft.com/office/drawing/2014/main" id="{DEA6A1AF-ED67-AE7E-5E9A-A79A293CB00A}"/>
              </a:ext>
            </a:extLst>
          </p:cNvPr>
          <p:cNvSpPr>
            <a:spLocks noChangeShapeType="1"/>
          </p:cNvSpPr>
          <p:nvPr/>
        </p:nvSpPr>
        <p:spPr bwMode="auto">
          <a:xfrm flipV="1">
            <a:off x="1304925" y="515938"/>
            <a:ext cx="1588" cy="6715125"/>
          </a:xfrm>
          <a:prstGeom prst="line">
            <a:avLst/>
          </a:prstGeom>
          <a:noFill/>
          <a:ln w="1174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991" name="Rectangle 10">
            <a:extLst>
              <a:ext uri="{FF2B5EF4-FFF2-40B4-BE49-F238E27FC236}">
                <a16:creationId xmlns:a16="http://schemas.microsoft.com/office/drawing/2014/main" id="{05DF56C3-0F3C-D796-0CF7-02D8ACDD2C14}"/>
              </a:ext>
            </a:extLst>
          </p:cNvPr>
          <p:cNvSpPr>
            <a:spLocks noChangeArrowheads="1"/>
          </p:cNvSpPr>
          <p:nvPr/>
        </p:nvSpPr>
        <p:spPr bwMode="auto">
          <a:xfrm>
            <a:off x="3752850" y="3230563"/>
            <a:ext cx="384175" cy="15081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41992" name="Rectangle 11">
            <a:extLst>
              <a:ext uri="{FF2B5EF4-FFF2-40B4-BE49-F238E27FC236}">
                <a16:creationId xmlns:a16="http://schemas.microsoft.com/office/drawing/2014/main" id="{9CE1CFF4-7858-D33F-362C-38F658DCAFA8}"/>
              </a:ext>
            </a:extLst>
          </p:cNvPr>
          <p:cNvSpPr>
            <a:spLocks noChangeArrowheads="1"/>
          </p:cNvSpPr>
          <p:nvPr/>
        </p:nvSpPr>
        <p:spPr bwMode="auto">
          <a:xfrm>
            <a:off x="2860675" y="1481138"/>
            <a:ext cx="311150" cy="2571750"/>
          </a:xfrm>
          <a:prstGeom prst="rect">
            <a:avLst/>
          </a:prstGeom>
          <a:blipFill dpi="0" rotWithShape="0">
            <a:blip/>
            <a:srcRect/>
            <a:tile tx="0" ty="0" sx="100000" sy="100000" flip="none" algn="tl"/>
          </a:bli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41993" name="Rectangle 12">
            <a:extLst>
              <a:ext uri="{FF2B5EF4-FFF2-40B4-BE49-F238E27FC236}">
                <a16:creationId xmlns:a16="http://schemas.microsoft.com/office/drawing/2014/main" id="{011EE0DE-77E5-A12B-8601-A955C6924396}"/>
              </a:ext>
            </a:extLst>
          </p:cNvPr>
          <p:cNvSpPr>
            <a:spLocks noChangeArrowheads="1"/>
          </p:cNvSpPr>
          <p:nvPr/>
        </p:nvSpPr>
        <p:spPr bwMode="auto">
          <a:xfrm>
            <a:off x="2838450" y="1450975"/>
            <a:ext cx="354013" cy="2622550"/>
          </a:xfrm>
          <a:prstGeom prst="rect">
            <a:avLst/>
          </a:prstGeom>
          <a:noFill/>
          <a:ln w="58738">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41994" name="AutoShape 13">
            <a:extLst>
              <a:ext uri="{FF2B5EF4-FFF2-40B4-BE49-F238E27FC236}">
                <a16:creationId xmlns:a16="http://schemas.microsoft.com/office/drawing/2014/main" id="{DEB9FDB5-1448-12FE-1FB1-AA891EC45E59}"/>
              </a:ext>
            </a:extLst>
          </p:cNvPr>
          <p:cNvSpPr>
            <a:spLocks noChangeArrowheads="1"/>
          </p:cNvSpPr>
          <p:nvPr/>
        </p:nvSpPr>
        <p:spPr bwMode="auto">
          <a:xfrm rot="-2724430">
            <a:off x="2705894" y="3733007"/>
            <a:ext cx="590550" cy="601662"/>
          </a:xfrm>
          <a:prstGeom prst="rtTriangle">
            <a:avLst/>
          </a:prstGeom>
          <a:solidFill>
            <a:schemeClr val="tx2"/>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41995" name="Rectangle 45">
            <a:extLst>
              <a:ext uri="{FF2B5EF4-FFF2-40B4-BE49-F238E27FC236}">
                <a16:creationId xmlns:a16="http://schemas.microsoft.com/office/drawing/2014/main" id="{15BFF0B2-C0D4-89FC-BED2-1A0D294492A9}"/>
              </a:ext>
            </a:extLst>
          </p:cNvPr>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pic>
        <p:nvPicPr>
          <p:cNvPr id="41996" name="Picture 46">
            <a:extLst>
              <a:ext uri="{FF2B5EF4-FFF2-40B4-BE49-F238E27FC236}">
                <a16:creationId xmlns:a16="http://schemas.microsoft.com/office/drawing/2014/main" id="{E6868C71-C70E-1DA2-EBBC-ECCEEBFE0AA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r="18164" b="10211"/>
          <a:stretch>
            <a:fillRect/>
          </a:stretch>
        </p:blipFill>
        <p:spPr bwMode="auto">
          <a:xfrm>
            <a:off x="4979988" y="444500"/>
            <a:ext cx="4713287" cy="681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997" name="Rectangle 47">
            <a:extLst>
              <a:ext uri="{FF2B5EF4-FFF2-40B4-BE49-F238E27FC236}">
                <a16:creationId xmlns:a16="http://schemas.microsoft.com/office/drawing/2014/main" id="{FF465295-3017-1486-55D2-EDE9B501D7A1}"/>
              </a:ext>
            </a:extLst>
          </p:cNvPr>
          <p:cNvSpPr>
            <a:spLocks noChangeArrowheads="1"/>
          </p:cNvSpPr>
          <p:nvPr/>
        </p:nvSpPr>
        <p:spPr bwMode="auto">
          <a:xfrm>
            <a:off x="5008563" y="433388"/>
            <a:ext cx="4692650" cy="6769100"/>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41998" name="Rectangle 48">
            <a:extLst>
              <a:ext uri="{FF2B5EF4-FFF2-40B4-BE49-F238E27FC236}">
                <a16:creationId xmlns:a16="http://schemas.microsoft.com/office/drawing/2014/main" id="{291AB103-52A8-4838-A4C9-3BDF1FB386A5}"/>
              </a:ext>
            </a:extLst>
          </p:cNvPr>
          <p:cNvSpPr>
            <a:spLocks noChangeArrowheads="1"/>
          </p:cNvSpPr>
          <p:nvPr/>
        </p:nvSpPr>
        <p:spPr bwMode="auto">
          <a:xfrm>
            <a:off x="4999038" y="461963"/>
            <a:ext cx="4694237" cy="6808787"/>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809013" name="Text Box 53">
            <a:extLst>
              <a:ext uri="{FF2B5EF4-FFF2-40B4-BE49-F238E27FC236}">
                <a16:creationId xmlns:a16="http://schemas.microsoft.com/office/drawing/2014/main" id="{0A13A08E-7081-20D1-0993-F5244BF9FB13}"/>
              </a:ext>
            </a:extLst>
          </p:cNvPr>
          <p:cNvSpPr txBox="1">
            <a:spLocks noChangeArrowheads="1"/>
          </p:cNvSpPr>
          <p:nvPr/>
        </p:nvSpPr>
        <p:spPr bwMode="auto">
          <a:xfrm>
            <a:off x="4997450" y="1631950"/>
            <a:ext cx="4572000" cy="4540250"/>
          </a:xfrm>
          <a:prstGeom prst="rect">
            <a:avLst/>
          </a:prstGeom>
          <a:noFill/>
          <a:ln w="12700">
            <a:noFill/>
            <a:miter lim="800000"/>
            <a:headEnd/>
            <a:tailEnd/>
          </a:ln>
          <a:effectLst>
            <a:outerShdw blurRad="63500" dist="38099" dir="2700000"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65000"/>
              </a:lnSpc>
              <a:spcBef>
                <a:spcPct val="50000"/>
              </a:spcBef>
              <a:defRPr/>
            </a:pPr>
            <a:endParaRPr lang="en-US" altLang="en-US" sz="2000" b="1">
              <a:solidFill>
                <a:srgbClr val="FFEA18"/>
              </a:solidFill>
              <a:latin typeface="Helvetica" panose="020B0604020202020204" pitchFamily="34" charset="0"/>
            </a:endParaRPr>
          </a:p>
          <a:p>
            <a:pPr algn="ctr">
              <a:lnSpc>
                <a:spcPct val="90000"/>
              </a:lnSpc>
              <a:spcBef>
                <a:spcPct val="50000"/>
              </a:spcBef>
              <a:defRPr/>
            </a:pPr>
            <a:r>
              <a:rPr lang="en-US" altLang="en-US" sz="4800" b="1">
                <a:solidFill>
                  <a:srgbClr val="FFEA18"/>
                </a:solidFill>
                <a:latin typeface="Kosher-Normal" charset="0"/>
              </a:rPr>
              <a:t>“</a:t>
            </a:r>
            <a:r>
              <a:rPr lang="en-US" altLang="en-US" sz="4800" b="1">
                <a:solidFill>
                  <a:srgbClr val="FFFF00"/>
                </a:solidFill>
                <a:latin typeface="Helvetica" panose="020B0604020202020204" pitchFamily="34" charset="0"/>
                <a:cs typeface="Helvetica" panose="020B0604020202020204" pitchFamily="34" charset="0"/>
              </a:rPr>
              <a:t>Ā</a:t>
            </a:r>
            <a:r>
              <a:rPr lang="en-US" altLang="en-US" sz="4800" b="1">
                <a:solidFill>
                  <a:srgbClr val="FFEA18"/>
                </a:solidFill>
                <a:latin typeface="Kosher-Normal" charset="0"/>
              </a:rPr>
              <a:t>IN”</a:t>
            </a:r>
            <a:endParaRPr lang="en-US" altLang="en-US" sz="4800" b="1" u="sng">
              <a:solidFill>
                <a:srgbClr val="FFEA18"/>
              </a:solidFill>
              <a:latin typeface="Kosher-Normal" charset="0"/>
            </a:endParaRPr>
          </a:p>
          <a:p>
            <a:pPr algn="ctr">
              <a:lnSpc>
                <a:spcPct val="130000"/>
              </a:lnSpc>
              <a:spcBef>
                <a:spcPct val="50000"/>
              </a:spcBef>
              <a:defRPr/>
            </a:pPr>
            <a:endParaRPr lang="en-US" altLang="en-US" sz="2800" b="1">
              <a:solidFill>
                <a:srgbClr val="FFEA18"/>
              </a:solidFill>
              <a:latin typeface="Kosher-Normal" charset="0"/>
            </a:endParaRPr>
          </a:p>
          <a:p>
            <a:pPr algn="ctr">
              <a:lnSpc>
                <a:spcPct val="60000"/>
              </a:lnSpc>
              <a:spcBef>
                <a:spcPct val="50000"/>
              </a:spcBef>
              <a:defRPr/>
            </a:pPr>
            <a:r>
              <a:rPr lang="en-US" altLang="en-US" sz="4800" b="1">
                <a:solidFill>
                  <a:srgbClr val="FFEA18"/>
                </a:solidFill>
                <a:latin typeface="Kosher-Normal" charset="0"/>
              </a:rPr>
              <a:t>“TORAH” </a:t>
            </a:r>
          </a:p>
          <a:p>
            <a:pPr algn="ctr">
              <a:lnSpc>
                <a:spcPct val="60000"/>
              </a:lnSpc>
              <a:spcBef>
                <a:spcPct val="50000"/>
              </a:spcBef>
              <a:defRPr/>
            </a:pPr>
            <a:r>
              <a:rPr lang="en-US" altLang="en-US" sz="4800" b="1">
                <a:solidFill>
                  <a:srgbClr val="FFEA18"/>
                </a:solidFill>
                <a:latin typeface="Kosher-Normal" charset="0"/>
              </a:rPr>
              <a:t>wui lairik</a:t>
            </a:r>
          </a:p>
          <a:p>
            <a:pPr algn="ctr">
              <a:lnSpc>
                <a:spcPct val="60000"/>
              </a:lnSpc>
              <a:spcBef>
                <a:spcPct val="50000"/>
              </a:spcBef>
              <a:defRPr/>
            </a:pPr>
            <a:r>
              <a:rPr lang="en-US" altLang="en-US" sz="4800" b="1">
                <a:solidFill>
                  <a:srgbClr val="FFEA18"/>
                </a:solidFill>
                <a:latin typeface="Kosher-Normal" charset="0"/>
              </a:rPr>
              <a:t> phang</a:t>
            </a:r>
            <a:r>
              <a:rPr lang="en-US" altLang="en-US" sz="4800" b="1">
                <a:solidFill>
                  <a:srgbClr val="FFFF00"/>
                </a:solidFill>
                <a:latin typeface="Kosher" pitchFamily="2" charset="0"/>
              </a:rPr>
              <a:t>ā</a:t>
            </a:r>
            <a:r>
              <a:rPr lang="en-US" altLang="en-US" sz="4800" b="1">
                <a:solidFill>
                  <a:srgbClr val="FFEA18"/>
                </a:solidFill>
                <a:latin typeface="Kosher-Normal" charset="0"/>
              </a:rPr>
              <a:t> bing</a:t>
            </a:r>
            <a:endParaRPr lang="en-US" altLang="en-US" sz="4800" b="1" u="sng">
              <a:solidFill>
                <a:srgbClr val="FFEA18"/>
              </a:solidFill>
              <a:latin typeface="Kosher" pitchFamily="2" charset="0"/>
            </a:endParaRPr>
          </a:p>
        </p:txBody>
      </p:sp>
      <p:sp>
        <p:nvSpPr>
          <p:cNvPr id="42000" name="Text Box 56">
            <a:extLst>
              <a:ext uri="{FF2B5EF4-FFF2-40B4-BE49-F238E27FC236}">
                <a16:creationId xmlns:a16="http://schemas.microsoft.com/office/drawing/2014/main" id="{47CDE93B-2A49-DE75-4176-B51C8CC4E9DC}"/>
              </a:ext>
            </a:extLst>
          </p:cNvPr>
          <p:cNvSpPr txBox="1">
            <a:spLocks noChangeArrowheads="1"/>
          </p:cNvSpPr>
          <p:nvPr/>
        </p:nvSpPr>
        <p:spPr bwMode="auto">
          <a:xfrm>
            <a:off x="9050338" y="7342188"/>
            <a:ext cx="2397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 </a:t>
            </a:r>
          </a:p>
        </p:txBody>
      </p:sp>
      <p:sp>
        <p:nvSpPr>
          <p:cNvPr id="809019" name="Rectangle 59">
            <a:extLst>
              <a:ext uri="{FF2B5EF4-FFF2-40B4-BE49-F238E27FC236}">
                <a16:creationId xmlns:a16="http://schemas.microsoft.com/office/drawing/2014/main" id="{224CA3A0-F6ED-975F-B184-4B41D2B788E1}"/>
              </a:ext>
            </a:extLst>
          </p:cNvPr>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3200" b="1" i="1">
                <a:solidFill>
                  <a:srgbClr val="66FFFF"/>
                </a:solidFill>
                <a:latin typeface="Helvetica" panose="020B0604020202020204" pitchFamily="34" charset="0"/>
              </a:rPr>
              <a:t> </a:t>
            </a:r>
            <a:endParaRPr lang="en-US" altLang="en-US" sz="1400" b="1" u="sng">
              <a:solidFill>
                <a:srgbClr val="66FFFF"/>
              </a:solidFill>
              <a:latin typeface="Helvetica" panose="020B0604020202020204" pitchFamily="34" charset="0"/>
            </a:endParaRPr>
          </a:p>
        </p:txBody>
      </p:sp>
      <p:sp>
        <p:nvSpPr>
          <p:cNvPr id="42002" name="Text Box 60">
            <a:extLst>
              <a:ext uri="{FF2B5EF4-FFF2-40B4-BE49-F238E27FC236}">
                <a16:creationId xmlns:a16="http://schemas.microsoft.com/office/drawing/2014/main" id="{9DAF1B3F-8BC3-3342-ED07-62A5EB858D36}"/>
              </a:ext>
            </a:extLst>
          </p:cNvPr>
          <p:cNvSpPr txBox="1">
            <a:spLocks noChangeArrowheads="1"/>
          </p:cNvSpPr>
          <p:nvPr/>
        </p:nvSpPr>
        <p:spPr bwMode="auto">
          <a:xfrm>
            <a:off x="9107488" y="7467600"/>
            <a:ext cx="1841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1000" b="1"/>
          </a:p>
        </p:txBody>
      </p:sp>
      <p:sp>
        <p:nvSpPr>
          <p:cNvPr id="42003" name="Text Box 61">
            <a:extLst>
              <a:ext uri="{FF2B5EF4-FFF2-40B4-BE49-F238E27FC236}">
                <a16:creationId xmlns:a16="http://schemas.microsoft.com/office/drawing/2014/main" id="{3AD64284-A8E8-2AE8-FC95-11F96529644E}"/>
              </a:ext>
            </a:extLst>
          </p:cNvPr>
          <p:cNvSpPr txBox="1">
            <a:spLocks noChangeArrowheads="1"/>
          </p:cNvSpPr>
          <p:nvPr/>
        </p:nvSpPr>
        <p:spPr bwMode="auto">
          <a:xfrm>
            <a:off x="9015413" y="7353300"/>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19</a:t>
            </a:r>
          </a:p>
        </p:txBody>
      </p:sp>
      <p:sp>
        <p:nvSpPr>
          <p:cNvPr id="809025" name="Rectangle 65">
            <a:extLst>
              <a:ext uri="{FF2B5EF4-FFF2-40B4-BE49-F238E27FC236}">
                <a16:creationId xmlns:a16="http://schemas.microsoft.com/office/drawing/2014/main" id="{E0CA5538-8F9D-6813-7775-BE9100C44AD3}"/>
              </a:ext>
            </a:extLst>
          </p:cNvPr>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809026" name="Rectangle 66">
            <a:extLst>
              <a:ext uri="{FF2B5EF4-FFF2-40B4-BE49-F238E27FC236}">
                <a16:creationId xmlns:a16="http://schemas.microsoft.com/office/drawing/2014/main" id="{AF304664-8038-480C-F8E9-4646006CD3D9}"/>
              </a:ext>
            </a:extLst>
          </p:cNvPr>
          <p:cNvSpPr>
            <a:spLocks noChangeArrowheads="1"/>
          </p:cNvSpPr>
          <p:nvPr/>
        </p:nvSpPr>
        <p:spPr bwMode="auto">
          <a:xfrm>
            <a:off x="6289675" y="584200"/>
            <a:ext cx="3571875" cy="1274763"/>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200" b="1" i="1">
                <a:solidFill>
                  <a:schemeClr val="bg1"/>
                </a:solidFill>
                <a:latin typeface="Arial" panose="020B0604020202020204" pitchFamily="34" charset="0"/>
              </a:rPr>
              <a:t>Lairikbing Semkak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Kachamma Tuingashit pareng ching 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a:t>
            </a:r>
            <a:endParaRPr lang="en-US" altLang="en-US" sz="2200" b="1" u="sng">
              <a:solidFill>
                <a:schemeClr val="bg1"/>
              </a:solidFill>
              <a:latin typeface="Arial" panose="020B0604020202020204" pitchFamily="34" charset="0"/>
            </a:endParaRPr>
          </a:p>
        </p:txBody>
      </p:sp>
      <p:sp>
        <p:nvSpPr>
          <p:cNvPr id="809027" name="Text Box 67">
            <a:extLst>
              <a:ext uri="{FF2B5EF4-FFF2-40B4-BE49-F238E27FC236}">
                <a16:creationId xmlns:a16="http://schemas.microsoft.com/office/drawing/2014/main" id="{012A23CD-1A0C-D6CE-B4D5-477591194B88}"/>
              </a:ext>
            </a:extLst>
          </p:cNvPr>
          <p:cNvSpPr txBox="1">
            <a:spLocks noChangeArrowheads="1"/>
          </p:cNvSpPr>
          <p:nvPr/>
        </p:nvSpPr>
        <p:spPr bwMode="auto">
          <a:xfrm>
            <a:off x="5054600" y="6099175"/>
            <a:ext cx="4421188" cy="708025"/>
          </a:xfrm>
          <a:prstGeom prst="rect">
            <a:avLst/>
          </a:prstGeom>
          <a:noFill/>
          <a:ln w="12700">
            <a:noFill/>
            <a:miter lim="800000"/>
            <a:headEnd/>
            <a:tailEnd/>
          </a:ln>
          <a:effectLst>
            <a:outerShdw blurRad="63500" dist="7184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000" b="1">
                <a:solidFill>
                  <a:schemeClr val="bg1"/>
                </a:solidFill>
                <a:latin typeface="Helvetica" panose="020B0604020202020204" pitchFamily="34" charset="0"/>
              </a:rPr>
              <a:t>Nganaimeikap kaja </a:t>
            </a:r>
            <a:r>
              <a:rPr lang="en-US" altLang="en-US" sz="2000" b="1">
                <a:solidFill>
                  <a:schemeClr val="bg1"/>
                </a:solidFill>
                <a:latin typeface="Arial" panose="020B0604020202020204" pitchFamily="34" charset="0"/>
                <a:cs typeface="Arial" panose="020B0604020202020204" pitchFamily="34" charset="0"/>
              </a:rPr>
              <a:t>ā</a:t>
            </a:r>
            <a:r>
              <a:rPr lang="en-US" altLang="en-US" sz="2000" b="1">
                <a:solidFill>
                  <a:schemeClr val="bg1"/>
                </a:solidFill>
                <a:latin typeface="Helvetica" panose="020B0604020202020204" pitchFamily="34" charset="0"/>
              </a:rPr>
              <a:t>tam pareng: Abrahamwui mang</a:t>
            </a:r>
            <a:r>
              <a:rPr lang="en-US" altLang="en-US" sz="2000" b="1">
                <a:solidFill>
                  <a:schemeClr val="bg1"/>
                </a:solidFill>
                <a:latin typeface="Arial" panose="020B0604020202020204" pitchFamily="34" charset="0"/>
                <a:cs typeface="Arial" panose="020B0604020202020204" pitchFamily="34" charset="0"/>
              </a:rPr>
              <a:t>ā</a:t>
            </a:r>
            <a:r>
              <a:rPr lang="en-US" altLang="en-US" sz="2000" b="1">
                <a:solidFill>
                  <a:schemeClr val="bg1"/>
                </a:solidFill>
                <a:latin typeface="Helvetica" panose="020B0604020202020204" pitchFamily="34" charset="0"/>
              </a:rPr>
              <a:t> eina 1400 B.C.</a:t>
            </a:r>
          </a:p>
        </p:txBody>
      </p:sp>
      <p:sp>
        <p:nvSpPr>
          <p:cNvPr id="809028" name="AutoShape 68">
            <a:extLst>
              <a:ext uri="{FF2B5EF4-FFF2-40B4-BE49-F238E27FC236}">
                <a16:creationId xmlns:a16="http://schemas.microsoft.com/office/drawing/2014/main" id="{304DEECC-113F-C779-41CF-A138106EDD0B}"/>
              </a:ext>
            </a:extLst>
          </p:cNvPr>
          <p:cNvSpPr>
            <a:spLocks noChangeArrowheads="1"/>
          </p:cNvSpPr>
          <p:nvPr/>
        </p:nvSpPr>
        <p:spPr bwMode="auto">
          <a:xfrm>
            <a:off x="5170488" y="6086475"/>
            <a:ext cx="4371975" cy="812800"/>
          </a:xfrm>
          <a:prstGeom prst="roundRect">
            <a:avLst>
              <a:gd name="adj" fmla="val 16667"/>
            </a:avLst>
          </a:prstGeom>
          <a:noFill/>
          <a:ln w="57150">
            <a:solidFill>
              <a:schemeClr val="bg1"/>
            </a:solidFill>
            <a:round/>
            <a:headEnd/>
            <a:tailEnd/>
          </a:ln>
          <a:effectLst>
            <a:outerShdw blurRad="63500" dist="71842" dir="2700000"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42008" name="Line 69">
            <a:extLst>
              <a:ext uri="{FF2B5EF4-FFF2-40B4-BE49-F238E27FC236}">
                <a16:creationId xmlns:a16="http://schemas.microsoft.com/office/drawing/2014/main" id="{C253FB60-4901-7AF7-ADA0-968157DF06F5}"/>
              </a:ext>
            </a:extLst>
          </p:cNvPr>
          <p:cNvSpPr>
            <a:spLocks noChangeShapeType="1"/>
          </p:cNvSpPr>
          <p:nvPr/>
        </p:nvSpPr>
        <p:spPr bwMode="auto">
          <a:xfrm>
            <a:off x="1600200" y="6438900"/>
            <a:ext cx="2625725" cy="1588"/>
          </a:xfrm>
          <a:prstGeom prst="line">
            <a:avLst/>
          </a:prstGeom>
          <a:noFill/>
          <a:ln w="301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009" name="Line 70">
            <a:extLst>
              <a:ext uri="{FF2B5EF4-FFF2-40B4-BE49-F238E27FC236}">
                <a16:creationId xmlns:a16="http://schemas.microsoft.com/office/drawing/2014/main" id="{3DF67120-0A84-393B-82CD-E1386329ECFA}"/>
              </a:ext>
            </a:extLst>
          </p:cNvPr>
          <p:cNvSpPr>
            <a:spLocks noChangeShapeType="1"/>
          </p:cNvSpPr>
          <p:nvPr/>
        </p:nvSpPr>
        <p:spPr bwMode="auto">
          <a:xfrm>
            <a:off x="1604963" y="5118100"/>
            <a:ext cx="2625725" cy="1588"/>
          </a:xfrm>
          <a:prstGeom prst="line">
            <a:avLst/>
          </a:prstGeom>
          <a:noFill/>
          <a:ln w="301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010" name="Line 71">
            <a:extLst>
              <a:ext uri="{FF2B5EF4-FFF2-40B4-BE49-F238E27FC236}">
                <a16:creationId xmlns:a16="http://schemas.microsoft.com/office/drawing/2014/main" id="{4AFCCA8E-4EEC-BDC7-87A8-5B05DE71A7E2}"/>
              </a:ext>
            </a:extLst>
          </p:cNvPr>
          <p:cNvSpPr>
            <a:spLocks noChangeShapeType="1"/>
          </p:cNvSpPr>
          <p:nvPr/>
        </p:nvSpPr>
        <p:spPr bwMode="auto">
          <a:xfrm>
            <a:off x="1604963" y="5765800"/>
            <a:ext cx="2625725" cy="1588"/>
          </a:xfrm>
          <a:prstGeom prst="line">
            <a:avLst/>
          </a:prstGeom>
          <a:noFill/>
          <a:ln w="301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011" name="Line 72">
            <a:extLst>
              <a:ext uri="{FF2B5EF4-FFF2-40B4-BE49-F238E27FC236}">
                <a16:creationId xmlns:a16="http://schemas.microsoft.com/office/drawing/2014/main" id="{D8F3C1E4-05ED-2CAD-2E74-EC966EEE2A9E}"/>
              </a:ext>
            </a:extLst>
          </p:cNvPr>
          <p:cNvSpPr>
            <a:spLocks noChangeShapeType="1"/>
          </p:cNvSpPr>
          <p:nvPr/>
        </p:nvSpPr>
        <p:spPr bwMode="auto">
          <a:xfrm>
            <a:off x="1604963" y="6997700"/>
            <a:ext cx="2625725" cy="1588"/>
          </a:xfrm>
          <a:prstGeom prst="line">
            <a:avLst/>
          </a:prstGeom>
          <a:noFill/>
          <a:ln w="301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012" name="Line 78">
            <a:extLst>
              <a:ext uri="{FF2B5EF4-FFF2-40B4-BE49-F238E27FC236}">
                <a16:creationId xmlns:a16="http://schemas.microsoft.com/office/drawing/2014/main" id="{9B0E2C1B-0CE2-6CC0-A5DA-AA51E558BD24}"/>
              </a:ext>
            </a:extLst>
          </p:cNvPr>
          <p:cNvSpPr>
            <a:spLocks noChangeShapeType="1"/>
          </p:cNvSpPr>
          <p:nvPr/>
        </p:nvSpPr>
        <p:spPr bwMode="auto">
          <a:xfrm>
            <a:off x="1687513" y="1347788"/>
            <a:ext cx="2625725" cy="1587"/>
          </a:xfrm>
          <a:prstGeom prst="line">
            <a:avLst/>
          </a:prstGeom>
          <a:noFill/>
          <a:ln w="301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013" name="Rectangle 79">
            <a:extLst>
              <a:ext uri="{FF2B5EF4-FFF2-40B4-BE49-F238E27FC236}">
                <a16:creationId xmlns:a16="http://schemas.microsoft.com/office/drawing/2014/main" id="{3DDC23A5-B144-0491-B4A4-9FC46303D956}"/>
              </a:ext>
            </a:extLst>
          </p:cNvPr>
          <p:cNvSpPr>
            <a:spLocks noChangeArrowheads="1"/>
          </p:cNvSpPr>
          <p:nvPr/>
        </p:nvSpPr>
        <p:spPr bwMode="auto">
          <a:xfrm>
            <a:off x="2027238" y="4591050"/>
            <a:ext cx="2133600"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000" b="1">
                <a:solidFill>
                  <a:srgbClr val="000000"/>
                </a:solidFill>
                <a:latin typeface="Arial" panose="020B0604020202020204" pitchFamily="34" charset="0"/>
              </a:rPr>
              <a:t>Shongz</a:t>
            </a:r>
            <a:r>
              <a:rPr lang="en-US" altLang="en-US" sz="4000" b="1">
                <a:solidFill>
                  <a:srgbClr val="000000"/>
                </a:solidFill>
                <a:latin typeface="Arial" panose="020B0604020202020204" pitchFamily="34" charset="0"/>
                <a:cs typeface="Arial" panose="020B0604020202020204" pitchFamily="34" charset="0"/>
              </a:rPr>
              <a:t>ā</a:t>
            </a:r>
            <a:endParaRPr lang="en-US" altLang="en-US" sz="4000">
              <a:latin typeface="Arial" panose="020B0604020202020204" pitchFamily="34" charset="0"/>
            </a:endParaRPr>
          </a:p>
        </p:txBody>
      </p:sp>
      <p:sp>
        <p:nvSpPr>
          <p:cNvPr id="42014" name="Rectangle 80">
            <a:extLst>
              <a:ext uri="{FF2B5EF4-FFF2-40B4-BE49-F238E27FC236}">
                <a16:creationId xmlns:a16="http://schemas.microsoft.com/office/drawing/2014/main" id="{9A0F6475-E7E2-558C-D0F6-CE732EC70E6E}"/>
              </a:ext>
            </a:extLst>
          </p:cNvPr>
          <p:cNvSpPr>
            <a:spLocks noChangeArrowheads="1"/>
          </p:cNvSpPr>
          <p:nvPr/>
        </p:nvSpPr>
        <p:spPr bwMode="auto">
          <a:xfrm>
            <a:off x="1455738" y="5180013"/>
            <a:ext cx="3073400" cy="614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000" b="1">
                <a:solidFill>
                  <a:srgbClr val="000000"/>
                </a:solidFill>
                <a:latin typeface="Arial" panose="020B0604020202020204" pitchFamily="34" charset="0"/>
              </a:rPr>
              <a:t>P</a:t>
            </a:r>
            <a:r>
              <a:rPr lang="en-US" altLang="en-US" sz="4000" b="1">
                <a:solidFill>
                  <a:srgbClr val="000000"/>
                </a:solidFill>
                <a:latin typeface="Arial" panose="020B0604020202020204" pitchFamily="34" charset="0"/>
                <a:cs typeface="Arial" panose="020B0604020202020204" pitchFamily="34" charset="0"/>
              </a:rPr>
              <a:t>ā</a:t>
            </a:r>
            <a:r>
              <a:rPr lang="en-US" altLang="en-US" sz="4000" b="1">
                <a:solidFill>
                  <a:srgbClr val="000000"/>
                </a:solidFill>
                <a:latin typeface="Arial" panose="020B0604020202020204" pitchFamily="34" charset="0"/>
              </a:rPr>
              <a:t>ngmonshi</a:t>
            </a:r>
            <a:endParaRPr lang="en-US" altLang="en-US" sz="4000">
              <a:latin typeface="Arial" panose="020B0604020202020204" pitchFamily="34" charset="0"/>
            </a:endParaRPr>
          </a:p>
        </p:txBody>
      </p:sp>
      <p:sp>
        <p:nvSpPr>
          <p:cNvPr id="42015" name="Rectangle 81">
            <a:extLst>
              <a:ext uri="{FF2B5EF4-FFF2-40B4-BE49-F238E27FC236}">
                <a16:creationId xmlns:a16="http://schemas.microsoft.com/office/drawing/2014/main" id="{46520F8C-9249-999C-2D91-6A5E39AF88DF}"/>
              </a:ext>
            </a:extLst>
          </p:cNvPr>
          <p:cNvSpPr>
            <a:spLocks noChangeArrowheads="1"/>
          </p:cNvSpPr>
          <p:nvPr/>
        </p:nvSpPr>
        <p:spPr bwMode="auto">
          <a:xfrm>
            <a:off x="1762125" y="5902325"/>
            <a:ext cx="1766888"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000" b="1">
                <a:solidFill>
                  <a:srgbClr val="000000"/>
                </a:solidFill>
                <a:latin typeface="Arial" panose="020B0604020202020204" pitchFamily="34" charset="0"/>
              </a:rPr>
              <a:t>Mish</a:t>
            </a:r>
            <a:r>
              <a:rPr lang="en-US" altLang="en-US" sz="4000" b="1">
                <a:solidFill>
                  <a:srgbClr val="000000"/>
                </a:solidFill>
                <a:latin typeface="Arial" panose="020B0604020202020204" pitchFamily="34" charset="0"/>
                <a:cs typeface="Arial" panose="020B0604020202020204" pitchFamily="34" charset="0"/>
              </a:rPr>
              <a:t>ā</a:t>
            </a:r>
            <a:r>
              <a:rPr lang="en-US" altLang="en-US" sz="4000" b="1">
                <a:solidFill>
                  <a:srgbClr val="000000"/>
                </a:solidFill>
                <a:latin typeface="Arial" panose="020B0604020202020204" pitchFamily="34" charset="0"/>
              </a:rPr>
              <a:t>n</a:t>
            </a:r>
            <a:endParaRPr lang="en-US" altLang="en-US" sz="4000">
              <a:latin typeface="Arial" panose="020B0604020202020204" pitchFamily="34" charset="0"/>
            </a:endParaRPr>
          </a:p>
        </p:txBody>
      </p:sp>
      <p:sp>
        <p:nvSpPr>
          <p:cNvPr id="42016" name="Rectangle 82">
            <a:extLst>
              <a:ext uri="{FF2B5EF4-FFF2-40B4-BE49-F238E27FC236}">
                <a16:creationId xmlns:a16="http://schemas.microsoft.com/office/drawing/2014/main" id="{AECAB8DD-DE93-60CE-59B3-8A7C64BD2712}"/>
              </a:ext>
            </a:extLst>
          </p:cNvPr>
          <p:cNvSpPr>
            <a:spLocks noChangeArrowheads="1"/>
          </p:cNvSpPr>
          <p:nvPr/>
        </p:nvSpPr>
        <p:spPr bwMode="auto">
          <a:xfrm>
            <a:off x="1409700" y="830263"/>
            <a:ext cx="2487613"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600" b="1">
                <a:solidFill>
                  <a:srgbClr val="000000"/>
                </a:solidFill>
                <a:latin typeface="Arial" panose="020B0604020202020204" pitchFamily="34" charset="0"/>
              </a:rPr>
              <a:t>Haokaphok</a:t>
            </a:r>
            <a:endParaRPr lang="en-US" altLang="en-US" sz="3600">
              <a:latin typeface="Arial" panose="020B0604020202020204" pitchFamily="34" charset="0"/>
            </a:endParaRPr>
          </a:p>
        </p:txBody>
      </p:sp>
      <p:sp>
        <p:nvSpPr>
          <p:cNvPr id="809043" name="Rectangle 83">
            <a:extLst>
              <a:ext uri="{FF2B5EF4-FFF2-40B4-BE49-F238E27FC236}">
                <a16:creationId xmlns:a16="http://schemas.microsoft.com/office/drawing/2014/main" id="{9ADC1756-6F47-F287-4313-217A4128DBCC}"/>
              </a:ext>
            </a:extLst>
          </p:cNvPr>
          <p:cNvSpPr>
            <a:spLocks noChangeArrowheads="1"/>
          </p:cNvSpPr>
          <p:nvPr/>
        </p:nvSpPr>
        <p:spPr bwMode="auto">
          <a:xfrm>
            <a:off x="1608138" y="6521450"/>
            <a:ext cx="1949450" cy="554038"/>
          </a:xfrm>
          <a:prstGeom prst="rect">
            <a:avLst/>
          </a:prstGeom>
          <a:noFill/>
          <a:ln w="9525">
            <a:noFill/>
            <a:miter lim="800000"/>
            <a:headEnd/>
            <a:tailEnd/>
          </a:ln>
          <a:effectLst>
            <a:outerShdw blurRad="63500" dist="38099" dir="2700000" algn="ctr" rotWithShape="0">
              <a:schemeClr val="tx1">
                <a:alpha val="74997"/>
              </a:schemeClr>
            </a:outerShdw>
          </a:effectLst>
        </p:spPr>
        <p:txBody>
          <a:bodyPr wrap="none" lIns="0" tIns="0" rIns="0" bIns="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defRPr/>
            </a:pPr>
            <a:r>
              <a:rPr lang="en-US" altLang="en-US" sz="3600" b="1">
                <a:solidFill>
                  <a:schemeClr val="hlink"/>
                </a:solidFill>
                <a:latin typeface="Arial" panose="020B0604020202020204" pitchFamily="34" charset="0"/>
              </a:rPr>
              <a:t>Khalatlui</a:t>
            </a:r>
            <a:endParaRPr lang="en-US" altLang="en-US" sz="3600">
              <a:solidFill>
                <a:schemeClr val="hlink"/>
              </a:solidFill>
              <a:latin typeface="Arial" panose="020B0604020202020204" pitchFamily="34" charset="0"/>
            </a:endParaRPr>
          </a:p>
        </p:txBody>
      </p:sp>
      <p:sp>
        <p:nvSpPr>
          <p:cNvPr id="42018" name="Text Box 84">
            <a:extLst>
              <a:ext uri="{FF2B5EF4-FFF2-40B4-BE49-F238E27FC236}">
                <a16:creationId xmlns:a16="http://schemas.microsoft.com/office/drawing/2014/main" id="{761914C7-AA9D-39FF-CE07-16E1EA832745}"/>
              </a:ext>
            </a:extLst>
          </p:cNvPr>
          <p:cNvSpPr txBox="1">
            <a:spLocks noChangeArrowheads="1"/>
          </p:cNvSpPr>
          <p:nvPr/>
        </p:nvSpPr>
        <p:spPr bwMode="auto">
          <a:xfrm rot="-5400000">
            <a:off x="-552449" y="3408362"/>
            <a:ext cx="31289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800" b="1">
                <a:solidFill>
                  <a:srgbClr val="000000"/>
                </a:solidFill>
                <a:latin typeface="Arial Black" panose="020B0604020202020204" pitchFamily="34" charset="0"/>
              </a:rPr>
              <a:t>Ā</a:t>
            </a:r>
            <a:r>
              <a:rPr lang="en-US" altLang="en-US" sz="2800" b="1">
                <a:latin typeface="Arial Black" panose="020B0604020202020204" pitchFamily="34" charset="0"/>
              </a:rPr>
              <a:t>IN (5)</a:t>
            </a:r>
            <a:endParaRPr lang="en-US" altLang="en-US" sz="1400">
              <a:latin typeface="Arial Black" panose="020B0604020202020204" pitchFamily="34" charset="0"/>
            </a:endParaRPr>
          </a:p>
        </p:txBody>
      </p:sp>
      <p:sp>
        <p:nvSpPr>
          <p:cNvPr id="809017" name="Oval 57">
            <a:extLst>
              <a:ext uri="{FF2B5EF4-FFF2-40B4-BE49-F238E27FC236}">
                <a16:creationId xmlns:a16="http://schemas.microsoft.com/office/drawing/2014/main" id="{F83CD57E-1C9C-9BEF-15E3-98CF0E807405}"/>
              </a:ext>
            </a:extLst>
          </p:cNvPr>
          <p:cNvSpPr>
            <a:spLocks noChangeArrowheads="1"/>
          </p:cNvSpPr>
          <p:nvPr/>
        </p:nvSpPr>
        <p:spPr bwMode="auto">
          <a:xfrm>
            <a:off x="1254125" y="6411913"/>
            <a:ext cx="3305175" cy="792162"/>
          </a:xfrm>
          <a:prstGeom prst="ellipse">
            <a:avLst/>
          </a:prstGeom>
          <a:noFill/>
          <a:ln w="76200">
            <a:solidFill>
              <a:schemeClr val="hlink"/>
            </a:solidFill>
            <a:round/>
            <a:headEnd/>
            <a:tailEnd/>
          </a:ln>
          <a:effectLst>
            <a:outerShdw blurRad="63500" dist="71842" dir="2700000" algn="ctr" rotWithShape="0">
              <a:schemeClr val="tx2">
                <a:alpha val="74998"/>
              </a:schemeClr>
            </a:outerShdw>
          </a:effectLst>
        </p:spPr>
        <p:txBody>
          <a:bodyPr wrap="none" anchor="ctr"/>
          <a:lstStyle/>
          <a:p>
            <a:pPr algn="r">
              <a:defRPr/>
            </a:pPr>
            <a:endParaRPr lang="en-US">
              <a:latin typeface="Comic Sans MS" charset="0"/>
              <a:ea typeface="+mn-ea"/>
            </a:endParaRPr>
          </a:p>
        </p:txBody>
      </p:sp>
      <p:sp>
        <p:nvSpPr>
          <p:cNvPr id="809057" name="Text Box 97">
            <a:extLst>
              <a:ext uri="{FF2B5EF4-FFF2-40B4-BE49-F238E27FC236}">
                <a16:creationId xmlns:a16="http://schemas.microsoft.com/office/drawing/2014/main" id="{20334061-0276-3ADC-901C-18134075ED3C}"/>
              </a:ext>
            </a:extLst>
          </p:cNvPr>
          <p:cNvSpPr txBox="1">
            <a:spLocks noChangeArrowheads="1"/>
          </p:cNvSpPr>
          <p:nvPr/>
        </p:nvSpPr>
        <p:spPr bwMode="auto">
          <a:xfrm>
            <a:off x="6800850" y="3022600"/>
            <a:ext cx="992188" cy="519113"/>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p>
            <a:pPr algn="r">
              <a:spcBef>
                <a:spcPct val="50000"/>
              </a:spcBef>
              <a:defRPr/>
            </a:pPr>
            <a:r>
              <a:rPr lang="en-US" sz="2800" b="1" dirty="0">
                <a:solidFill>
                  <a:srgbClr val="FFEA18"/>
                </a:solidFill>
                <a:latin typeface="Kosher-Normal" charset="0"/>
                <a:ea typeface="+mn-ea"/>
              </a:rPr>
              <a:t>LAH</a:t>
            </a:r>
          </a:p>
        </p:txBody>
      </p:sp>
      <p:grpSp>
        <p:nvGrpSpPr>
          <p:cNvPr id="42021" name="Group 67">
            <a:extLst>
              <a:ext uri="{FF2B5EF4-FFF2-40B4-BE49-F238E27FC236}">
                <a16:creationId xmlns:a16="http://schemas.microsoft.com/office/drawing/2014/main" id="{83067EA4-7DA6-C508-BB99-762D00E4765B}"/>
              </a:ext>
            </a:extLst>
          </p:cNvPr>
          <p:cNvGrpSpPr>
            <a:grpSpLocks/>
          </p:cNvGrpSpPr>
          <p:nvPr/>
        </p:nvGrpSpPr>
        <p:grpSpPr bwMode="auto">
          <a:xfrm>
            <a:off x="4257675" y="52388"/>
            <a:ext cx="2222500" cy="1812925"/>
            <a:chOff x="2222937" y="4130555"/>
            <a:chExt cx="2222939" cy="1813045"/>
          </a:xfrm>
        </p:grpSpPr>
        <p:sp>
          <p:nvSpPr>
            <p:cNvPr id="69" name="Rectangle 68">
              <a:extLst>
                <a:ext uri="{FF2B5EF4-FFF2-40B4-BE49-F238E27FC236}">
                  <a16:creationId xmlns:a16="http://schemas.microsoft.com/office/drawing/2014/main" id="{91024D69-BD1D-891A-55EE-5E7B5DBDB563}"/>
                </a:ext>
              </a:extLst>
            </p:cNvPr>
            <p:cNvSpPr/>
            <p:nvPr/>
          </p:nvSpPr>
          <p:spPr bwMode="auto">
            <a:xfrm>
              <a:off x="2222937" y="4194059"/>
              <a:ext cx="2222939" cy="174954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42023" name="Picture 2" descr="BACKGR~1">
              <a:extLst>
                <a:ext uri="{FF2B5EF4-FFF2-40B4-BE49-F238E27FC236}">
                  <a16:creationId xmlns:a16="http://schemas.microsoft.com/office/drawing/2014/main" id="{E4D7222A-B5EE-5ECA-6E78-71D88CFCDBC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 name="WordArt 12">
              <a:extLst>
                <a:ext uri="{FF2B5EF4-FFF2-40B4-BE49-F238E27FC236}">
                  <a16:creationId xmlns:a16="http://schemas.microsoft.com/office/drawing/2014/main" id="{8CECBD1C-CC53-0C7B-471F-CB9D878E8A89}"/>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100"/>
                                  </p:stCondLst>
                                  <p:childTnLst>
                                    <p:set>
                                      <p:cBhvr>
                                        <p:cTn id="6" dur="1" fill="hold">
                                          <p:stCondLst>
                                            <p:cond delay="0"/>
                                          </p:stCondLst>
                                        </p:cTn>
                                        <p:tgtEl>
                                          <p:spTgt spid="809017"/>
                                        </p:tgtEl>
                                        <p:attrNameLst>
                                          <p:attrName>style.visibility</p:attrName>
                                        </p:attrNameLst>
                                      </p:cBhvr>
                                      <p:to>
                                        <p:strVal val="visible"/>
                                      </p:to>
                                    </p:set>
                                    <p:animEffect transition="in" filter="fade">
                                      <p:cBhvr>
                                        <p:cTn id="7" dur="1000"/>
                                        <p:tgtEl>
                                          <p:spTgt spid="8090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9017"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4034" name="Group 47">
            <a:extLst>
              <a:ext uri="{FF2B5EF4-FFF2-40B4-BE49-F238E27FC236}">
                <a16:creationId xmlns:a16="http://schemas.microsoft.com/office/drawing/2014/main" id="{AB658A48-DB88-9D4A-5399-4B0556A39F03}"/>
              </a:ext>
            </a:extLst>
          </p:cNvPr>
          <p:cNvGrpSpPr>
            <a:grpSpLocks/>
          </p:cNvGrpSpPr>
          <p:nvPr/>
        </p:nvGrpSpPr>
        <p:grpSpPr bwMode="auto">
          <a:xfrm>
            <a:off x="3694113" y="-176213"/>
            <a:ext cx="901700" cy="2033588"/>
            <a:chOff x="6153150" y="2946400"/>
            <a:chExt cx="901700" cy="1935163"/>
          </a:xfrm>
        </p:grpSpPr>
        <p:grpSp>
          <p:nvGrpSpPr>
            <p:cNvPr id="44085" name="Group 85">
              <a:extLst>
                <a:ext uri="{FF2B5EF4-FFF2-40B4-BE49-F238E27FC236}">
                  <a16:creationId xmlns:a16="http://schemas.microsoft.com/office/drawing/2014/main" id="{6BC01686-89F3-FDFB-2CA5-395E3658A8CB}"/>
                </a:ext>
              </a:extLst>
            </p:cNvPr>
            <p:cNvGrpSpPr>
              <a:grpSpLocks/>
            </p:cNvGrpSpPr>
            <p:nvPr/>
          </p:nvGrpSpPr>
          <p:grpSpPr bwMode="auto">
            <a:xfrm>
              <a:off x="6153150" y="3681413"/>
              <a:ext cx="901700" cy="947736"/>
              <a:chOff x="1557" y="1007"/>
              <a:chExt cx="2105" cy="1949"/>
            </a:xfrm>
          </p:grpSpPr>
          <p:grpSp>
            <p:nvGrpSpPr>
              <p:cNvPr id="44089" name="Group 87">
                <a:extLst>
                  <a:ext uri="{FF2B5EF4-FFF2-40B4-BE49-F238E27FC236}">
                    <a16:creationId xmlns:a16="http://schemas.microsoft.com/office/drawing/2014/main" id="{845F6D10-BD3C-C7FE-70E7-BCD040AA67D4}"/>
                  </a:ext>
                </a:extLst>
              </p:cNvPr>
              <p:cNvGrpSpPr>
                <a:grpSpLocks/>
              </p:cNvGrpSpPr>
              <p:nvPr/>
            </p:nvGrpSpPr>
            <p:grpSpPr bwMode="auto">
              <a:xfrm>
                <a:off x="1557" y="1209"/>
                <a:ext cx="2105" cy="1421"/>
                <a:chOff x="578" y="2316"/>
                <a:chExt cx="2105" cy="1421"/>
              </a:xfrm>
            </p:grpSpPr>
            <p:sp>
              <p:nvSpPr>
                <p:cNvPr id="44095" name="Freeform 88" descr="Cork">
                  <a:extLst>
                    <a:ext uri="{FF2B5EF4-FFF2-40B4-BE49-F238E27FC236}">
                      <a16:creationId xmlns:a16="http://schemas.microsoft.com/office/drawing/2014/main" id="{07868303-DBD3-5610-7247-C33AF7921CAA}"/>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44096" name="Freeform 89" descr="Cork">
                  <a:extLst>
                    <a:ext uri="{FF2B5EF4-FFF2-40B4-BE49-F238E27FC236}">
                      <a16:creationId xmlns:a16="http://schemas.microsoft.com/office/drawing/2014/main" id="{0D237078-D5AE-A958-E80E-0E4A12646B1C}"/>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44090" name="Freeform 91">
                <a:extLst>
                  <a:ext uri="{FF2B5EF4-FFF2-40B4-BE49-F238E27FC236}">
                    <a16:creationId xmlns:a16="http://schemas.microsoft.com/office/drawing/2014/main" id="{20AA2E6C-96BB-DE22-8EC2-DA762DEEDC74}"/>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44091" name="Freeform 92">
                <a:extLst>
                  <a:ext uri="{FF2B5EF4-FFF2-40B4-BE49-F238E27FC236}">
                    <a16:creationId xmlns:a16="http://schemas.microsoft.com/office/drawing/2014/main" id="{53CB6807-E663-A315-8ACE-C08A520327EA}"/>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44092" name="Freeform 93">
                <a:extLst>
                  <a:ext uri="{FF2B5EF4-FFF2-40B4-BE49-F238E27FC236}">
                    <a16:creationId xmlns:a16="http://schemas.microsoft.com/office/drawing/2014/main" id="{5BDC09E5-969B-13D2-DC65-47D839211DB9}"/>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44093" name="Freeform 94">
                <a:extLst>
                  <a:ext uri="{FF2B5EF4-FFF2-40B4-BE49-F238E27FC236}">
                    <a16:creationId xmlns:a16="http://schemas.microsoft.com/office/drawing/2014/main" id="{D068592A-C18B-8E57-E2A2-8CADABC0949D}"/>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44094" name="Freeform 95">
                <a:extLst>
                  <a:ext uri="{FF2B5EF4-FFF2-40B4-BE49-F238E27FC236}">
                    <a16:creationId xmlns:a16="http://schemas.microsoft.com/office/drawing/2014/main" id="{06CDE16C-64CE-9FE0-1945-BB2C19920097}"/>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44086" name="Group 98">
              <a:extLst>
                <a:ext uri="{FF2B5EF4-FFF2-40B4-BE49-F238E27FC236}">
                  <a16:creationId xmlns:a16="http://schemas.microsoft.com/office/drawing/2014/main" id="{D21A8556-5170-8429-2C22-80A1298838AD}"/>
                </a:ext>
              </a:extLst>
            </p:cNvPr>
            <p:cNvGrpSpPr>
              <a:grpSpLocks/>
            </p:cNvGrpSpPr>
            <p:nvPr/>
          </p:nvGrpSpPr>
          <p:grpSpPr bwMode="auto">
            <a:xfrm>
              <a:off x="6192838" y="2946400"/>
              <a:ext cx="671513" cy="1935163"/>
              <a:chOff x="3925" y="1840"/>
              <a:chExt cx="423" cy="1219"/>
            </a:xfrm>
          </p:grpSpPr>
          <p:sp>
            <p:nvSpPr>
              <p:cNvPr id="51" name="Rectangle 97">
                <a:extLst>
                  <a:ext uri="{FF2B5EF4-FFF2-40B4-BE49-F238E27FC236}">
                    <a16:creationId xmlns:a16="http://schemas.microsoft.com/office/drawing/2014/main" id="{AD523C7C-6C31-90B6-20E1-9BC0F6490E54}"/>
                  </a:ext>
                </a:extLst>
              </p:cNvPr>
              <p:cNvSpPr>
                <a:spLocks noChangeArrowheads="1"/>
              </p:cNvSpPr>
              <p:nvPr/>
            </p:nvSpPr>
            <p:spPr bwMode="auto">
              <a:xfrm>
                <a:off x="3925" y="2341"/>
                <a:ext cx="423" cy="718"/>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3600" i="1">
                    <a:solidFill>
                      <a:srgbClr val="000000"/>
                    </a:solidFill>
                    <a:latin typeface="Kosher-Normal" charset="0"/>
                  </a:rPr>
                  <a:t>AT</a:t>
                </a:r>
                <a:endParaRPr lang="en-US" altLang="en-US" sz="2000" i="1">
                  <a:solidFill>
                    <a:srgbClr val="000000"/>
                  </a:solidFill>
                  <a:latin typeface="Helvetica" panose="020B0604020202020204" pitchFamily="34" charset="0"/>
                </a:endParaRPr>
              </a:p>
            </p:txBody>
          </p:sp>
          <p:sp>
            <p:nvSpPr>
              <p:cNvPr id="52" name="Rectangle 96">
                <a:extLst>
                  <a:ext uri="{FF2B5EF4-FFF2-40B4-BE49-F238E27FC236}">
                    <a16:creationId xmlns:a16="http://schemas.microsoft.com/office/drawing/2014/main" id="{48ABF00E-F74A-3833-ECB3-C9EB0285B8DE}"/>
                  </a:ext>
                </a:extLst>
              </p:cNvPr>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grpSp>
      </p:grpSp>
      <p:grpSp>
        <p:nvGrpSpPr>
          <p:cNvPr id="44035" name="Group 60">
            <a:extLst>
              <a:ext uri="{FF2B5EF4-FFF2-40B4-BE49-F238E27FC236}">
                <a16:creationId xmlns:a16="http://schemas.microsoft.com/office/drawing/2014/main" id="{3343F829-9738-BE21-5094-727DD4533ED2}"/>
              </a:ext>
            </a:extLst>
          </p:cNvPr>
          <p:cNvGrpSpPr>
            <a:grpSpLocks/>
          </p:cNvGrpSpPr>
          <p:nvPr/>
        </p:nvGrpSpPr>
        <p:grpSpPr bwMode="auto">
          <a:xfrm>
            <a:off x="3721100" y="5580063"/>
            <a:ext cx="901700" cy="2033587"/>
            <a:chOff x="6153150" y="2946400"/>
            <a:chExt cx="901700" cy="1935163"/>
          </a:xfrm>
        </p:grpSpPr>
        <p:grpSp>
          <p:nvGrpSpPr>
            <p:cNvPr id="44073" name="Group 85">
              <a:extLst>
                <a:ext uri="{FF2B5EF4-FFF2-40B4-BE49-F238E27FC236}">
                  <a16:creationId xmlns:a16="http://schemas.microsoft.com/office/drawing/2014/main" id="{0728FBDB-4AFB-639A-C262-661BEA1D0A17}"/>
                </a:ext>
              </a:extLst>
            </p:cNvPr>
            <p:cNvGrpSpPr>
              <a:grpSpLocks/>
            </p:cNvGrpSpPr>
            <p:nvPr/>
          </p:nvGrpSpPr>
          <p:grpSpPr bwMode="auto">
            <a:xfrm>
              <a:off x="6153150" y="3681413"/>
              <a:ext cx="901700" cy="947736"/>
              <a:chOff x="1557" y="1007"/>
              <a:chExt cx="2105" cy="1949"/>
            </a:xfrm>
          </p:grpSpPr>
          <p:grpSp>
            <p:nvGrpSpPr>
              <p:cNvPr id="44077" name="Group 87">
                <a:extLst>
                  <a:ext uri="{FF2B5EF4-FFF2-40B4-BE49-F238E27FC236}">
                    <a16:creationId xmlns:a16="http://schemas.microsoft.com/office/drawing/2014/main" id="{E7DFBE68-9DAA-330C-D590-512238481AB4}"/>
                  </a:ext>
                </a:extLst>
              </p:cNvPr>
              <p:cNvGrpSpPr>
                <a:grpSpLocks/>
              </p:cNvGrpSpPr>
              <p:nvPr/>
            </p:nvGrpSpPr>
            <p:grpSpPr bwMode="auto">
              <a:xfrm>
                <a:off x="1557" y="1209"/>
                <a:ext cx="2105" cy="1421"/>
                <a:chOff x="578" y="2316"/>
                <a:chExt cx="2105" cy="1421"/>
              </a:xfrm>
            </p:grpSpPr>
            <p:sp>
              <p:nvSpPr>
                <p:cNvPr id="44083" name="Freeform 88" descr="Cork">
                  <a:extLst>
                    <a:ext uri="{FF2B5EF4-FFF2-40B4-BE49-F238E27FC236}">
                      <a16:creationId xmlns:a16="http://schemas.microsoft.com/office/drawing/2014/main" id="{72A946C5-472F-D3C0-BC33-DBA59FD07C69}"/>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44084" name="Freeform 89" descr="Cork">
                  <a:extLst>
                    <a:ext uri="{FF2B5EF4-FFF2-40B4-BE49-F238E27FC236}">
                      <a16:creationId xmlns:a16="http://schemas.microsoft.com/office/drawing/2014/main" id="{F8B9C32D-8C67-36F5-E8CE-6C7F501DEBDE}"/>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44078" name="Freeform 91">
                <a:extLst>
                  <a:ext uri="{FF2B5EF4-FFF2-40B4-BE49-F238E27FC236}">
                    <a16:creationId xmlns:a16="http://schemas.microsoft.com/office/drawing/2014/main" id="{F59AF264-92AA-A562-8851-FBF02DF1AE7F}"/>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44079" name="Freeform 92">
                <a:extLst>
                  <a:ext uri="{FF2B5EF4-FFF2-40B4-BE49-F238E27FC236}">
                    <a16:creationId xmlns:a16="http://schemas.microsoft.com/office/drawing/2014/main" id="{987A4005-90AE-8020-A93A-5B4A1C8B0F9F}"/>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44080" name="Freeform 93">
                <a:extLst>
                  <a:ext uri="{FF2B5EF4-FFF2-40B4-BE49-F238E27FC236}">
                    <a16:creationId xmlns:a16="http://schemas.microsoft.com/office/drawing/2014/main" id="{CE1D92F6-5FBD-2CFB-0199-F07F031FB5CF}"/>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44081" name="Freeform 94">
                <a:extLst>
                  <a:ext uri="{FF2B5EF4-FFF2-40B4-BE49-F238E27FC236}">
                    <a16:creationId xmlns:a16="http://schemas.microsoft.com/office/drawing/2014/main" id="{AE391A19-6A91-C0C1-B9C7-24F2F6BD1B7D}"/>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44082" name="Freeform 95">
                <a:extLst>
                  <a:ext uri="{FF2B5EF4-FFF2-40B4-BE49-F238E27FC236}">
                    <a16:creationId xmlns:a16="http://schemas.microsoft.com/office/drawing/2014/main" id="{359ACC8C-665A-800F-F26E-3C4B3BCC010A}"/>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44074" name="Group 98">
              <a:extLst>
                <a:ext uri="{FF2B5EF4-FFF2-40B4-BE49-F238E27FC236}">
                  <a16:creationId xmlns:a16="http://schemas.microsoft.com/office/drawing/2014/main" id="{AEEEF897-D93D-9D05-CC8A-58A6345AB880}"/>
                </a:ext>
              </a:extLst>
            </p:cNvPr>
            <p:cNvGrpSpPr>
              <a:grpSpLocks/>
            </p:cNvGrpSpPr>
            <p:nvPr/>
          </p:nvGrpSpPr>
          <p:grpSpPr bwMode="auto">
            <a:xfrm>
              <a:off x="6192838" y="2946400"/>
              <a:ext cx="671513" cy="1935163"/>
              <a:chOff x="3925" y="1840"/>
              <a:chExt cx="423" cy="1219"/>
            </a:xfrm>
          </p:grpSpPr>
          <p:sp>
            <p:nvSpPr>
              <p:cNvPr id="64" name="Rectangle 96">
                <a:extLst>
                  <a:ext uri="{FF2B5EF4-FFF2-40B4-BE49-F238E27FC236}">
                    <a16:creationId xmlns:a16="http://schemas.microsoft.com/office/drawing/2014/main" id="{B51EFBA8-3D7A-7F69-2264-DD0AD8AA2A1B}"/>
                  </a:ext>
                </a:extLst>
              </p:cNvPr>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sp>
            <p:nvSpPr>
              <p:cNvPr id="65" name="Rectangle 97">
                <a:extLst>
                  <a:ext uri="{FF2B5EF4-FFF2-40B4-BE49-F238E27FC236}">
                    <a16:creationId xmlns:a16="http://schemas.microsoft.com/office/drawing/2014/main" id="{EDE111AC-51BA-DEEC-0918-6D170CF03807}"/>
                  </a:ext>
                </a:extLst>
              </p:cNvPr>
              <p:cNvSpPr>
                <a:spLocks noChangeArrowheads="1"/>
              </p:cNvSpPr>
              <p:nvPr/>
            </p:nvSpPr>
            <p:spPr bwMode="auto">
              <a:xfrm>
                <a:off x="3925" y="2341"/>
                <a:ext cx="423" cy="718"/>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3600" i="1">
                    <a:solidFill>
                      <a:srgbClr val="000000"/>
                    </a:solidFill>
                    <a:latin typeface="Kosher-Normal" charset="0"/>
                  </a:rPr>
                  <a:t>NT</a:t>
                </a:r>
                <a:endParaRPr lang="en-US" altLang="en-US" sz="2000" i="1">
                  <a:solidFill>
                    <a:srgbClr val="000000"/>
                  </a:solidFill>
                  <a:latin typeface="Helvetica" panose="020B0604020202020204" pitchFamily="34" charset="0"/>
                </a:endParaRPr>
              </a:p>
            </p:txBody>
          </p:sp>
        </p:grpSp>
      </p:grpSp>
      <p:sp>
        <p:nvSpPr>
          <p:cNvPr id="44036" name="Rectangle 2">
            <a:extLst>
              <a:ext uri="{FF2B5EF4-FFF2-40B4-BE49-F238E27FC236}">
                <a16:creationId xmlns:a16="http://schemas.microsoft.com/office/drawing/2014/main" id="{512B27D0-9987-9047-1F25-4B20A34F86AA}"/>
              </a:ext>
            </a:extLst>
          </p:cNvPr>
          <p:cNvSpPr>
            <a:spLocks noChangeArrowheads="1"/>
          </p:cNvSpPr>
          <p:nvPr/>
        </p:nvSpPr>
        <p:spPr bwMode="auto">
          <a:xfrm>
            <a:off x="169863" y="7427913"/>
            <a:ext cx="1454150"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endParaRPr lang="en-US" altLang="en-US" sz="1000">
              <a:latin typeface="Helvetica" pitchFamily="2" charset="0"/>
            </a:endParaRPr>
          </a:p>
        </p:txBody>
      </p:sp>
      <p:sp>
        <p:nvSpPr>
          <p:cNvPr id="44037" name="Rectangle 3">
            <a:extLst>
              <a:ext uri="{FF2B5EF4-FFF2-40B4-BE49-F238E27FC236}">
                <a16:creationId xmlns:a16="http://schemas.microsoft.com/office/drawing/2014/main" id="{36EE2DDE-3B4E-F42E-8AA8-3DDD2E366D8B}"/>
              </a:ext>
            </a:extLst>
          </p:cNvPr>
          <p:cNvSpPr>
            <a:spLocks noChangeArrowheads="1"/>
          </p:cNvSpPr>
          <p:nvPr/>
        </p:nvSpPr>
        <p:spPr bwMode="auto">
          <a:xfrm>
            <a:off x="685800" y="455613"/>
            <a:ext cx="3922713" cy="6815137"/>
          </a:xfrm>
          <a:prstGeom prst="rect">
            <a:avLst/>
          </a:prstGeom>
          <a:noFill/>
          <a:ln w="11747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44038" name="Line 4">
            <a:extLst>
              <a:ext uri="{FF2B5EF4-FFF2-40B4-BE49-F238E27FC236}">
                <a16:creationId xmlns:a16="http://schemas.microsoft.com/office/drawing/2014/main" id="{72765DB9-D2F9-068A-FA21-69CF1E5D1C82}"/>
              </a:ext>
            </a:extLst>
          </p:cNvPr>
          <p:cNvSpPr>
            <a:spLocks noChangeShapeType="1"/>
          </p:cNvSpPr>
          <p:nvPr/>
        </p:nvSpPr>
        <p:spPr bwMode="auto">
          <a:xfrm flipV="1">
            <a:off x="1304925" y="515938"/>
            <a:ext cx="1588" cy="6715125"/>
          </a:xfrm>
          <a:prstGeom prst="line">
            <a:avLst/>
          </a:prstGeom>
          <a:noFill/>
          <a:ln w="1174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39" name="Line 5">
            <a:extLst>
              <a:ext uri="{FF2B5EF4-FFF2-40B4-BE49-F238E27FC236}">
                <a16:creationId xmlns:a16="http://schemas.microsoft.com/office/drawing/2014/main" id="{3E326306-0588-9B4F-D111-389FA2EA9F4F}"/>
              </a:ext>
            </a:extLst>
          </p:cNvPr>
          <p:cNvSpPr>
            <a:spLocks noChangeShapeType="1"/>
          </p:cNvSpPr>
          <p:nvPr/>
        </p:nvSpPr>
        <p:spPr bwMode="auto">
          <a:xfrm>
            <a:off x="1600200" y="1330325"/>
            <a:ext cx="2625725" cy="1588"/>
          </a:xfrm>
          <a:prstGeom prst="line">
            <a:avLst/>
          </a:prstGeom>
          <a:noFill/>
          <a:ln w="301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40" name="Rectangle 10">
            <a:extLst>
              <a:ext uri="{FF2B5EF4-FFF2-40B4-BE49-F238E27FC236}">
                <a16:creationId xmlns:a16="http://schemas.microsoft.com/office/drawing/2014/main" id="{3DF61FD8-1DED-C597-30A6-2B7F86D3B531}"/>
              </a:ext>
            </a:extLst>
          </p:cNvPr>
          <p:cNvSpPr>
            <a:spLocks noChangeArrowheads="1"/>
          </p:cNvSpPr>
          <p:nvPr/>
        </p:nvSpPr>
        <p:spPr bwMode="auto">
          <a:xfrm>
            <a:off x="3752850" y="3230563"/>
            <a:ext cx="384175" cy="15081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44041" name="Rectangle 11">
            <a:extLst>
              <a:ext uri="{FF2B5EF4-FFF2-40B4-BE49-F238E27FC236}">
                <a16:creationId xmlns:a16="http://schemas.microsoft.com/office/drawing/2014/main" id="{F39B2048-0864-A245-CED2-97CAEA3A7813}"/>
              </a:ext>
            </a:extLst>
          </p:cNvPr>
          <p:cNvSpPr>
            <a:spLocks noChangeArrowheads="1"/>
          </p:cNvSpPr>
          <p:nvPr/>
        </p:nvSpPr>
        <p:spPr bwMode="auto">
          <a:xfrm>
            <a:off x="2860675" y="1481138"/>
            <a:ext cx="311150" cy="2571750"/>
          </a:xfrm>
          <a:prstGeom prst="rect">
            <a:avLst/>
          </a:prstGeom>
          <a:blipFill dpi="0" rotWithShape="0">
            <a:blip/>
            <a:srcRect/>
            <a:tile tx="0" ty="0" sx="100000" sy="100000" flip="none" algn="tl"/>
          </a:bli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44042" name="Rectangle 12">
            <a:extLst>
              <a:ext uri="{FF2B5EF4-FFF2-40B4-BE49-F238E27FC236}">
                <a16:creationId xmlns:a16="http://schemas.microsoft.com/office/drawing/2014/main" id="{76545584-4C8F-46F7-00CA-7A350D332494}"/>
              </a:ext>
            </a:extLst>
          </p:cNvPr>
          <p:cNvSpPr>
            <a:spLocks noChangeArrowheads="1"/>
          </p:cNvSpPr>
          <p:nvPr/>
        </p:nvSpPr>
        <p:spPr bwMode="auto">
          <a:xfrm>
            <a:off x="2838450" y="1450975"/>
            <a:ext cx="354013" cy="2622550"/>
          </a:xfrm>
          <a:prstGeom prst="rect">
            <a:avLst/>
          </a:prstGeom>
          <a:noFill/>
          <a:ln w="58738">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44043" name="AutoShape 13">
            <a:extLst>
              <a:ext uri="{FF2B5EF4-FFF2-40B4-BE49-F238E27FC236}">
                <a16:creationId xmlns:a16="http://schemas.microsoft.com/office/drawing/2014/main" id="{3AD702BC-54AC-BD76-69EA-A475150B8F74}"/>
              </a:ext>
            </a:extLst>
          </p:cNvPr>
          <p:cNvSpPr>
            <a:spLocks noChangeArrowheads="1"/>
          </p:cNvSpPr>
          <p:nvPr/>
        </p:nvSpPr>
        <p:spPr bwMode="auto">
          <a:xfrm rot="-2724430">
            <a:off x="2705894" y="3733007"/>
            <a:ext cx="590550" cy="601662"/>
          </a:xfrm>
          <a:prstGeom prst="rtTriangle">
            <a:avLst/>
          </a:prstGeom>
          <a:solidFill>
            <a:schemeClr val="tx2"/>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44044" name="Rectangle 45">
            <a:extLst>
              <a:ext uri="{FF2B5EF4-FFF2-40B4-BE49-F238E27FC236}">
                <a16:creationId xmlns:a16="http://schemas.microsoft.com/office/drawing/2014/main" id="{F45843AA-6F6F-3F5E-9761-3713C892FE31}"/>
              </a:ext>
            </a:extLst>
          </p:cNvPr>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pic>
        <p:nvPicPr>
          <p:cNvPr id="44045" name="Picture 46">
            <a:extLst>
              <a:ext uri="{FF2B5EF4-FFF2-40B4-BE49-F238E27FC236}">
                <a16:creationId xmlns:a16="http://schemas.microsoft.com/office/drawing/2014/main" id="{20EBDC91-16C4-BAC9-86CB-E552E04F43B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r="18164" b="10211"/>
          <a:stretch>
            <a:fillRect/>
          </a:stretch>
        </p:blipFill>
        <p:spPr bwMode="auto">
          <a:xfrm>
            <a:off x="4979988" y="444500"/>
            <a:ext cx="4713287" cy="681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046" name="Rectangle 47">
            <a:extLst>
              <a:ext uri="{FF2B5EF4-FFF2-40B4-BE49-F238E27FC236}">
                <a16:creationId xmlns:a16="http://schemas.microsoft.com/office/drawing/2014/main" id="{BB447947-E259-8A6F-2B84-D823211F8249}"/>
              </a:ext>
            </a:extLst>
          </p:cNvPr>
          <p:cNvSpPr>
            <a:spLocks noChangeArrowheads="1"/>
          </p:cNvSpPr>
          <p:nvPr/>
        </p:nvSpPr>
        <p:spPr bwMode="auto">
          <a:xfrm>
            <a:off x="5008563" y="433388"/>
            <a:ext cx="4692650" cy="6769100"/>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44047" name="Rectangle 48">
            <a:extLst>
              <a:ext uri="{FF2B5EF4-FFF2-40B4-BE49-F238E27FC236}">
                <a16:creationId xmlns:a16="http://schemas.microsoft.com/office/drawing/2014/main" id="{F45E23BC-2FEB-2BB3-C578-5A5C8D102B6F}"/>
              </a:ext>
            </a:extLst>
          </p:cNvPr>
          <p:cNvSpPr>
            <a:spLocks noChangeArrowheads="1"/>
          </p:cNvSpPr>
          <p:nvPr/>
        </p:nvSpPr>
        <p:spPr bwMode="auto">
          <a:xfrm>
            <a:off x="4999038" y="461963"/>
            <a:ext cx="4694237" cy="6808787"/>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811061" name="Text Box 53">
            <a:extLst>
              <a:ext uri="{FF2B5EF4-FFF2-40B4-BE49-F238E27FC236}">
                <a16:creationId xmlns:a16="http://schemas.microsoft.com/office/drawing/2014/main" id="{F5296C7B-A0A9-15A0-BB4E-3029AD42836C}"/>
              </a:ext>
            </a:extLst>
          </p:cNvPr>
          <p:cNvSpPr txBox="1">
            <a:spLocks noChangeArrowheads="1"/>
          </p:cNvSpPr>
          <p:nvPr/>
        </p:nvSpPr>
        <p:spPr bwMode="auto">
          <a:xfrm>
            <a:off x="5030788" y="1631950"/>
            <a:ext cx="4572000" cy="4540250"/>
          </a:xfrm>
          <a:prstGeom prst="rect">
            <a:avLst/>
          </a:prstGeom>
          <a:noFill/>
          <a:ln w="12700">
            <a:noFill/>
            <a:miter lim="800000"/>
            <a:headEnd/>
            <a:tailEnd/>
          </a:ln>
          <a:effectLst>
            <a:outerShdw blurRad="63500" dist="38099" dir="2700000"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65000"/>
              </a:lnSpc>
              <a:spcBef>
                <a:spcPct val="50000"/>
              </a:spcBef>
              <a:defRPr/>
            </a:pPr>
            <a:endParaRPr lang="en-US" altLang="en-US" sz="2000" b="1">
              <a:solidFill>
                <a:srgbClr val="FFEA18"/>
              </a:solidFill>
              <a:latin typeface="Helvetica" panose="020B0604020202020204" pitchFamily="34" charset="0"/>
            </a:endParaRPr>
          </a:p>
          <a:p>
            <a:pPr algn="ctr">
              <a:lnSpc>
                <a:spcPct val="90000"/>
              </a:lnSpc>
              <a:spcBef>
                <a:spcPct val="50000"/>
              </a:spcBef>
              <a:defRPr/>
            </a:pPr>
            <a:r>
              <a:rPr lang="en-US" altLang="en-US" sz="4800" b="1">
                <a:solidFill>
                  <a:srgbClr val="FFEA18"/>
                </a:solidFill>
                <a:latin typeface="Kosher-Normal" charset="0"/>
              </a:rPr>
              <a:t>“</a:t>
            </a:r>
            <a:r>
              <a:rPr lang="en-US" altLang="en-US" sz="4800" b="1">
                <a:solidFill>
                  <a:srgbClr val="FFFF00"/>
                </a:solidFill>
                <a:latin typeface="Helvetica" panose="020B0604020202020204" pitchFamily="34" charset="0"/>
                <a:cs typeface="Helvetica" panose="020B0604020202020204" pitchFamily="34" charset="0"/>
              </a:rPr>
              <a:t>Ā</a:t>
            </a:r>
            <a:r>
              <a:rPr lang="en-US" altLang="en-US" sz="4800" b="1">
                <a:solidFill>
                  <a:srgbClr val="FFEA18"/>
                </a:solidFill>
                <a:latin typeface="Kosher-Normal" charset="0"/>
              </a:rPr>
              <a:t>IN”</a:t>
            </a:r>
            <a:endParaRPr lang="en-US" altLang="en-US" sz="4800" b="1" u="sng">
              <a:solidFill>
                <a:srgbClr val="FFEA18"/>
              </a:solidFill>
              <a:latin typeface="Kosher-Normal" charset="0"/>
            </a:endParaRPr>
          </a:p>
          <a:p>
            <a:pPr algn="ctr">
              <a:lnSpc>
                <a:spcPct val="130000"/>
              </a:lnSpc>
              <a:spcBef>
                <a:spcPct val="50000"/>
              </a:spcBef>
              <a:defRPr/>
            </a:pPr>
            <a:endParaRPr lang="en-US" altLang="en-US" sz="2800" b="1">
              <a:solidFill>
                <a:srgbClr val="FFEA18"/>
              </a:solidFill>
              <a:latin typeface="Kosher-Normal" charset="0"/>
            </a:endParaRPr>
          </a:p>
          <a:p>
            <a:pPr algn="ctr">
              <a:lnSpc>
                <a:spcPct val="60000"/>
              </a:lnSpc>
              <a:spcBef>
                <a:spcPct val="50000"/>
              </a:spcBef>
              <a:defRPr/>
            </a:pPr>
            <a:r>
              <a:rPr lang="en-US" altLang="en-US" sz="4800" b="1">
                <a:solidFill>
                  <a:srgbClr val="FFEA18"/>
                </a:solidFill>
                <a:latin typeface="Kosher-Normal" charset="0"/>
              </a:rPr>
              <a:t>“TORAH” </a:t>
            </a:r>
          </a:p>
          <a:p>
            <a:pPr algn="ctr">
              <a:lnSpc>
                <a:spcPct val="60000"/>
              </a:lnSpc>
              <a:spcBef>
                <a:spcPct val="50000"/>
              </a:spcBef>
              <a:defRPr/>
            </a:pPr>
            <a:r>
              <a:rPr lang="en-US" altLang="en-US" sz="4800" b="1">
                <a:solidFill>
                  <a:srgbClr val="FFEA18"/>
                </a:solidFill>
                <a:latin typeface="Kosher-Normal" charset="0"/>
              </a:rPr>
              <a:t>wui lairik</a:t>
            </a:r>
          </a:p>
          <a:p>
            <a:pPr algn="ctr">
              <a:lnSpc>
                <a:spcPct val="60000"/>
              </a:lnSpc>
              <a:spcBef>
                <a:spcPct val="50000"/>
              </a:spcBef>
              <a:defRPr/>
            </a:pPr>
            <a:r>
              <a:rPr lang="en-US" altLang="en-US" sz="4800" b="1">
                <a:solidFill>
                  <a:srgbClr val="FFEA18"/>
                </a:solidFill>
                <a:latin typeface="Kosher-Normal" charset="0"/>
              </a:rPr>
              <a:t> phang</a:t>
            </a:r>
            <a:r>
              <a:rPr lang="en-US" altLang="en-US" sz="4800" b="1">
                <a:solidFill>
                  <a:srgbClr val="FFFF00"/>
                </a:solidFill>
                <a:latin typeface="Kosher" pitchFamily="2" charset="0"/>
              </a:rPr>
              <a:t>ā</a:t>
            </a:r>
            <a:r>
              <a:rPr lang="en-US" altLang="en-US" sz="4800" b="1">
                <a:solidFill>
                  <a:srgbClr val="FFEA18"/>
                </a:solidFill>
                <a:latin typeface="Kosher-Normal" charset="0"/>
              </a:rPr>
              <a:t> bing</a:t>
            </a:r>
            <a:endParaRPr lang="en-US" altLang="en-US" sz="4800" b="1" u="sng">
              <a:solidFill>
                <a:srgbClr val="FFEA18"/>
              </a:solidFill>
              <a:latin typeface="Kosher" pitchFamily="2" charset="0"/>
            </a:endParaRPr>
          </a:p>
        </p:txBody>
      </p:sp>
      <p:sp>
        <p:nvSpPr>
          <p:cNvPr id="44049" name="Text Box 57">
            <a:extLst>
              <a:ext uri="{FF2B5EF4-FFF2-40B4-BE49-F238E27FC236}">
                <a16:creationId xmlns:a16="http://schemas.microsoft.com/office/drawing/2014/main" id="{41A357CF-BD51-B4CE-44A6-EEAFE25E7058}"/>
              </a:ext>
            </a:extLst>
          </p:cNvPr>
          <p:cNvSpPr txBox="1">
            <a:spLocks noChangeArrowheads="1"/>
          </p:cNvSpPr>
          <p:nvPr/>
        </p:nvSpPr>
        <p:spPr bwMode="auto">
          <a:xfrm>
            <a:off x="9050338" y="7342188"/>
            <a:ext cx="2397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 </a:t>
            </a:r>
          </a:p>
        </p:txBody>
      </p:sp>
      <p:sp>
        <p:nvSpPr>
          <p:cNvPr id="811066" name="Rectangle 58">
            <a:extLst>
              <a:ext uri="{FF2B5EF4-FFF2-40B4-BE49-F238E27FC236}">
                <a16:creationId xmlns:a16="http://schemas.microsoft.com/office/drawing/2014/main" id="{7064CFAE-33DF-1E07-5C1A-806874626B30}"/>
              </a:ext>
            </a:extLst>
          </p:cNvPr>
          <p:cNvSpPr>
            <a:spLocks noChangeArrowheads="1"/>
          </p:cNvSpPr>
          <p:nvPr/>
        </p:nvSpPr>
        <p:spPr bwMode="auto">
          <a:xfrm>
            <a:off x="519113" y="288925"/>
            <a:ext cx="4256087" cy="7145338"/>
          </a:xfrm>
          <a:prstGeom prst="rect">
            <a:avLst/>
          </a:prstGeom>
          <a:noFill/>
          <a:ln w="203200" cmpd="tri">
            <a:solidFill>
              <a:schemeClr val="hlink"/>
            </a:solidFill>
            <a:miter lim="800000"/>
            <a:headEnd/>
            <a:tailEnd/>
          </a:ln>
          <a:effectLst>
            <a:outerShdw blurRad="63500" dist="71842" dir="2700000" algn="ctr" rotWithShape="0">
              <a:schemeClr val="tx1">
                <a:alpha val="74998"/>
              </a:schemeClr>
            </a:outerShdw>
          </a:effectLst>
        </p:spPr>
        <p:txBody>
          <a:bodyPr wrap="none" anchor="ctr"/>
          <a:lstStyle/>
          <a:p>
            <a:pPr algn="ctr">
              <a:defRPr/>
            </a:pPr>
            <a:endParaRPr lang="en-US" sz="1800" b="1">
              <a:solidFill>
                <a:schemeClr val="hlink"/>
              </a:solidFill>
              <a:latin typeface="Comic Sans MS" charset="0"/>
              <a:ea typeface="+mn-ea"/>
            </a:endParaRPr>
          </a:p>
        </p:txBody>
      </p:sp>
      <p:sp>
        <p:nvSpPr>
          <p:cNvPr id="811068" name="Rectangle 60">
            <a:extLst>
              <a:ext uri="{FF2B5EF4-FFF2-40B4-BE49-F238E27FC236}">
                <a16:creationId xmlns:a16="http://schemas.microsoft.com/office/drawing/2014/main" id="{36581261-3C49-9C71-5A63-E0F638B3825C}"/>
              </a:ext>
            </a:extLst>
          </p:cNvPr>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3200" b="1" i="1">
                <a:solidFill>
                  <a:srgbClr val="66FFFF"/>
                </a:solidFill>
                <a:latin typeface="Helvetica" panose="020B0604020202020204" pitchFamily="34" charset="0"/>
              </a:rPr>
              <a:t> </a:t>
            </a:r>
            <a:endParaRPr lang="en-US" altLang="en-US" sz="1400" b="1" u="sng">
              <a:solidFill>
                <a:srgbClr val="66FFFF"/>
              </a:solidFill>
              <a:latin typeface="Helvetica" panose="020B0604020202020204" pitchFamily="34" charset="0"/>
            </a:endParaRPr>
          </a:p>
        </p:txBody>
      </p:sp>
      <p:sp>
        <p:nvSpPr>
          <p:cNvPr id="44052" name="Text Box 61">
            <a:extLst>
              <a:ext uri="{FF2B5EF4-FFF2-40B4-BE49-F238E27FC236}">
                <a16:creationId xmlns:a16="http://schemas.microsoft.com/office/drawing/2014/main" id="{E57344C1-EB39-C0D1-9211-3F6B69D6A606}"/>
              </a:ext>
            </a:extLst>
          </p:cNvPr>
          <p:cNvSpPr txBox="1">
            <a:spLocks noChangeArrowheads="1"/>
          </p:cNvSpPr>
          <p:nvPr/>
        </p:nvSpPr>
        <p:spPr bwMode="auto">
          <a:xfrm>
            <a:off x="9107488" y="7467600"/>
            <a:ext cx="1841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1000" b="1"/>
          </a:p>
        </p:txBody>
      </p:sp>
      <p:sp>
        <p:nvSpPr>
          <p:cNvPr id="44053" name="Text Box 62">
            <a:extLst>
              <a:ext uri="{FF2B5EF4-FFF2-40B4-BE49-F238E27FC236}">
                <a16:creationId xmlns:a16="http://schemas.microsoft.com/office/drawing/2014/main" id="{D5344E52-7659-38CF-DA25-649836E4A523}"/>
              </a:ext>
            </a:extLst>
          </p:cNvPr>
          <p:cNvSpPr txBox="1">
            <a:spLocks noChangeArrowheads="1"/>
          </p:cNvSpPr>
          <p:nvPr/>
        </p:nvSpPr>
        <p:spPr bwMode="auto">
          <a:xfrm>
            <a:off x="9015413" y="7353300"/>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20</a:t>
            </a:r>
          </a:p>
        </p:txBody>
      </p:sp>
      <p:sp>
        <p:nvSpPr>
          <p:cNvPr id="811076" name="Rectangle 68">
            <a:extLst>
              <a:ext uri="{FF2B5EF4-FFF2-40B4-BE49-F238E27FC236}">
                <a16:creationId xmlns:a16="http://schemas.microsoft.com/office/drawing/2014/main" id="{11A67397-0445-9220-376C-0ABDFF5A4EDB}"/>
              </a:ext>
            </a:extLst>
          </p:cNvPr>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811077" name="Rectangle 69">
            <a:extLst>
              <a:ext uri="{FF2B5EF4-FFF2-40B4-BE49-F238E27FC236}">
                <a16:creationId xmlns:a16="http://schemas.microsoft.com/office/drawing/2014/main" id="{A626FD1B-7EE8-F0A5-D81B-7A541877EC78}"/>
              </a:ext>
            </a:extLst>
          </p:cNvPr>
          <p:cNvSpPr>
            <a:spLocks noChangeArrowheads="1"/>
          </p:cNvSpPr>
          <p:nvPr/>
        </p:nvSpPr>
        <p:spPr bwMode="auto">
          <a:xfrm>
            <a:off x="6289675" y="584200"/>
            <a:ext cx="3571875" cy="1274763"/>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200" b="1" i="1">
                <a:solidFill>
                  <a:schemeClr val="bg1"/>
                </a:solidFill>
                <a:latin typeface="Arial" panose="020B0604020202020204" pitchFamily="34" charset="0"/>
              </a:rPr>
              <a:t>Lairikbing semkak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Kachamma  Tuingashit pareng ching 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a:t>
            </a:r>
            <a:endParaRPr lang="en-US" altLang="en-US" sz="2200" b="1" u="sng">
              <a:solidFill>
                <a:schemeClr val="bg1"/>
              </a:solidFill>
              <a:latin typeface="Arial" panose="020B0604020202020204" pitchFamily="34" charset="0"/>
            </a:endParaRPr>
          </a:p>
        </p:txBody>
      </p:sp>
      <p:sp>
        <p:nvSpPr>
          <p:cNvPr id="811078" name="Text Box 70">
            <a:extLst>
              <a:ext uri="{FF2B5EF4-FFF2-40B4-BE49-F238E27FC236}">
                <a16:creationId xmlns:a16="http://schemas.microsoft.com/office/drawing/2014/main" id="{64FCF6C8-0644-C287-4732-607CB6A76A82}"/>
              </a:ext>
            </a:extLst>
          </p:cNvPr>
          <p:cNvSpPr txBox="1">
            <a:spLocks noChangeArrowheads="1"/>
          </p:cNvSpPr>
          <p:nvPr/>
        </p:nvSpPr>
        <p:spPr bwMode="auto">
          <a:xfrm>
            <a:off x="5087938" y="6099175"/>
            <a:ext cx="4587875" cy="708025"/>
          </a:xfrm>
          <a:prstGeom prst="rect">
            <a:avLst/>
          </a:prstGeom>
          <a:noFill/>
          <a:ln w="12700">
            <a:noFill/>
            <a:miter lim="800000"/>
            <a:headEnd/>
            <a:tailEnd/>
          </a:ln>
          <a:effectLst>
            <a:outerShdw blurRad="63500" dist="7184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000" b="1">
                <a:solidFill>
                  <a:schemeClr val="bg1"/>
                </a:solidFill>
                <a:latin typeface="Helvetica" panose="020B0604020202020204" pitchFamily="34" charset="0"/>
              </a:rPr>
              <a:t>Nganaimeikap kaja </a:t>
            </a:r>
            <a:r>
              <a:rPr lang="en-US" altLang="en-US" sz="2000" b="1">
                <a:solidFill>
                  <a:schemeClr val="bg1"/>
                </a:solidFill>
                <a:latin typeface="Arial" panose="020B0604020202020204" pitchFamily="34" charset="0"/>
                <a:cs typeface="Arial" panose="020B0604020202020204" pitchFamily="34" charset="0"/>
              </a:rPr>
              <a:t>ā</a:t>
            </a:r>
            <a:r>
              <a:rPr lang="en-US" altLang="en-US" sz="2000" b="1">
                <a:solidFill>
                  <a:schemeClr val="bg1"/>
                </a:solidFill>
                <a:latin typeface="Helvetica" panose="020B0604020202020204" pitchFamily="34" charset="0"/>
              </a:rPr>
              <a:t>tam pareng: Abrahamwui mang</a:t>
            </a:r>
            <a:r>
              <a:rPr lang="en-US" altLang="en-US" sz="2000" b="1">
                <a:solidFill>
                  <a:schemeClr val="bg1"/>
                </a:solidFill>
                <a:latin typeface="Arial" panose="020B0604020202020204" pitchFamily="34" charset="0"/>
                <a:cs typeface="Arial" panose="020B0604020202020204" pitchFamily="34" charset="0"/>
              </a:rPr>
              <a:t>ā </a:t>
            </a:r>
            <a:r>
              <a:rPr lang="en-US" altLang="en-US" sz="2000" b="1">
                <a:solidFill>
                  <a:schemeClr val="bg1"/>
                </a:solidFill>
                <a:latin typeface="Helvetica" panose="020B0604020202020204" pitchFamily="34" charset="0"/>
              </a:rPr>
              <a:t>eina 1400 B.C.</a:t>
            </a:r>
          </a:p>
        </p:txBody>
      </p:sp>
      <p:sp>
        <p:nvSpPr>
          <p:cNvPr id="811079" name="AutoShape 71">
            <a:extLst>
              <a:ext uri="{FF2B5EF4-FFF2-40B4-BE49-F238E27FC236}">
                <a16:creationId xmlns:a16="http://schemas.microsoft.com/office/drawing/2014/main" id="{80ACC32B-9467-1562-C50E-4669FA84A335}"/>
              </a:ext>
            </a:extLst>
          </p:cNvPr>
          <p:cNvSpPr>
            <a:spLocks noChangeArrowheads="1"/>
          </p:cNvSpPr>
          <p:nvPr/>
        </p:nvSpPr>
        <p:spPr bwMode="auto">
          <a:xfrm>
            <a:off x="5137150" y="6118225"/>
            <a:ext cx="4371975" cy="947738"/>
          </a:xfrm>
          <a:prstGeom prst="roundRect">
            <a:avLst>
              <a:gd name="adj" fmla="val 16667"/>
            </a:avLst>
          </a:prstGeom>
          <a:noFill/>
          <a:ln w="57150">
            <a:solidFill>
              <a:schemeClr val="bg1"/>
            </a:solidFill>
            <a:round/>
            <a:headEnd/>
            <a:tailEnd/>
          </a:ln>
          <a:effectLst>
            <a:outerShdw blurRad="63500" dist="71842" dir="2700000"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44058" name="Line 72">
            <a:extLst>
              <a:ext uri="{FF2B5EF4-FFF2-40B4-BE49-F238E27FC236}">
                <a16:creationId xmlns:a16="http://schemas.microsoft.com/office/drawing/2014/main" id="{DA516F2C-B3FF-2713-6351-1142C98C4E3A}"/>
              </a:ext>
            </a:extLst>
          </p:cNvPr>
          <p:cNvSpPr>
            <a:spLocks noChangeShapeType="1"/>
          </p:cNvSpPr>
          <p:nvPr/>
        </p:nvSpPr>
        <p:spPr bwMode="auto">
          <a:xfrm>
            <a:off x="1600200" y="6438900"/>
            <a:ext cx="2625725" cy="1588"/>
          </a:xfrm>
          <a:prstGeom prst="line">
            <a:avLst/>
          </a:prstGeom>
          <a:noFill/>
          <a:ln w="301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59" name="Line 73">
            <a:extLst>
              <a:ext uri="{FF2B5EF4-FFF2-40B4-BE49-F238E27FC236}">
                <a16:creationId xmlns:a16="http://schemas.microsoft.com/office/drawing/2014/main" id="{9EA06C91-9DF0-48B3-B8A5-0FE7A57F37FD}"/>
              </a:ext>
            </a:extLst>
          </p:cNvPr>
          <p:cNvSpPr>
            <a:spLocks noChangeShapeType="1"/>
          </p:cNvSpPr>
          <p:nvPr/>
        </p:nvSpPr>
        <p:spPr bwMode="auto">
          <a:xfrm>
            <a:off x="1604963" y="5118100"/>
            <a:ext cx="2625725" cy="1588"/>
          </a:xfrm>
          <a:prstGeom prst="line">
            <a:avLst/>
          </a:prstGeom>
          <a:noFill/>
          <a:ln w="301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60" name="Line 74">
            <a:extLst>
              <a:ext uri="{FF2B5EF4-FFF2-40B4-BE49-F238E27FC236}">
                <a16:creationId xmlns:a16="http://schemas.microsoft.com/office/drawing/2014/main" id="{E4FF47B9-26C0-9AD9-5018-6A377C4FC97F}"/>
              </a:ext>
            </a:extLst>
          </p:cNvPr>
          <p:cNvSpPr>
            <a:spLocks noChangeShapeType="1"/>
          </p:cNvSpPr>
          <p:nvPr/>
        </p:nvSpPr>
        <p:spPr bwMode="auto">
          <a:xfrm>
            <a:off x="1604963" y="5765800"/>
            <a:ext cx="2625725" cy="1588"/>
          </a:xfrm>
          <a:prstGeom prst="line">
            <a:avLst/>
          </a:prstGeom>
          <a:noFill/>
          <a:ln w="301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61" name="Line 75">
            <a:extLst>
              <a:ext uri="{FF2B5EF4-FFF2-40B4-BE49-F238E27FC236}">
                <a16:creationId xmlns:a16="http://schemas.microsoft.com/office/drawing/2014/main" id="{D004DFBD-9164-4514-BCE6-6B6207059140}"/>
              </a:ext>
            </a:extLst>
          </p:cNvPr>
          <p:cNvSpPr>
            <a:spLocks noChangeShapeType="1"/>
          </p:cNvSpPr>
          <p:nvPr/>
        </p:nvSpPr>
        <p:spPr bwMode="auto">
          <a:xfrm>
            <a:off x="1604963" y="6997700"/>
            <a:ext cx="2625725" cy="1588"/>
          </a:xfrm>
          <a:prstGeom prst="line">
            <a:avLst/>
          </a:prstGeom>
          <a:noFill/>
          <a:ln w="301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62" name="Rectangle 81">
            <a:extLst>
              <a:ext uri="{FF2B5EF4-FFF2-40B4-BE49-F238E27FC236}">
                <a16:creationId xmlns:a16="http://schemas.microsoft.com/office/drawing/2014/main" id="{07D007BC-44AB-97F1-8DA4-27EB07EC73A4}"/>
              </a:ext>
            </a:extLst>
          </p:cNvPr>
          <p:cNvSpPr>
            <a:spLocks noChangeArrowheads="1"/>
          </p:cNvSpPr>
          <p:nvPr/>
        </p:nvSpPr>
        <p:spPr bwMode="auto">
          <a:xfrm>
            <a:off x="1760538" y="4591050"/>
            <a:ext cx="2133600"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000" b="1">
                <a:solidFill>
                  <a:srgbClr val="000000"/>
                </a:solidFill>
                <a:latin typeface="Arial" panose="020B0604020202020204" pitchFamily="34" charset="0"/>
              </a:rPr>
              <a:t>Shongz</a:t>
            </a:r>
            <a:r>
              <a:rPr lang="en-US" altLang="en-US" sz="4000" b="1">
                <a:solidFill>
                  <a:srgbClr val="000000"/>
                </a:solidFill>
                <a:latin typeface="Arial" panose="020B0604020202020204" pitchFamily="34" charset="0"/>
                <a:cs typeface="Arial" panose="020B0604020202020204" pitchFamily="34" charset="0"/>
              </a:rPr>
              <a:t>ā</a:t>
            </a:r>
            <a:endParaRPr lang="en-US" altLang="en-US" sz="4000">
              <a:latin typeface="Arial" panose="020B0604020202020204" pitchFamily="34" charset="0"/>
            </a:endParaRPr>
          </a:p>
        </p:txBody>
      </p:sp>
      <p:sp>
        <p:nvSpPr>
          <p:cNvPr id="44063" name="Rectangle 82">
            <a:extLst>
              <a:ext uri="{FF2B5EF4-FFF2-40B4-BE49-F238E27FC236}">
                <a16:creationId xmlns:a16="http://schemas.microsoft.com/office/drawing/2014/main" id="{B36F99CA-EE06-06B6-F33D-779B00353B86}"/>
              </a:ext>
            </a:extLst>
          </p:cNvPr>
          <p:cNvSpPr>
            <a:spLocks noChangeArrowheads="1"/>
          </p:cNvSpPr>
          <p:nvPr/>
        </p:nvSpPr>
        <p:spPr bwMode="auto">
          <a:xfrm>
            <a:off x="1455738" y="5213350"/>
            <a:ext cx="3073400" cy="614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000" b="1">
                <a:solidFill>
                  <a:srgbClr val="000000"/>
                </a:solidFill>
                <a:latin typeface="Arial" panose="020B0604020202020204" pitchFamily="34" charset="0"/>
              </a:rPr>
              <a:t>P</a:t>
            </a:r>
            <a:r>
              <a:rPr lang="en-US" altLang="en-US" sz="4000" b="1">
                <a:solidFill>
                  <a:srgbClr val="000000"/>
                </a:solidFill>
                <a:latin typeface="Arial" panose="020B0604020202020204" pitchFamily="34" charset="0"/>
                <a:cs typeface="Arial" panose="020B0604020202020204" pitchFamily="34" charset="0"/>
              </a:rPr>
              <a:t>ā</a:t>
            </a:r>
            <a:r>
              <a:rPr lang="en-US" altLang="en-US" sz="4000" b="1">
                <a:solidFill>
                  <a:srgbClr val="000000"/>
                </a:solidFill>
                <a:latin typeface="Arial" panose="020B0604020202020204" pitchFamily="34" charset="0"/>
              </a:rPr>
              <a:t>ngmonshi</a:t>
            </a:r>
            <a:endParaRPr lang="en-US" altLang="en-US" sz="4000">
              <a:latin typeface="Arial" panose="020B0604020202020204" pitchFamily="34" charset="0"/>
            </a:endParaRPr>
          </a:p>
        </p:txBody>
      </p:sp>
      <p:sp>
        <p:nvSpPr>
          <p:cNvPr id="44064" name="Rectangle 83">
            <a:extLst>
              <a:ext uri="{FF2B5EF4-FFF2-40B4-BE49-F238E27FC236}">
                <a16:creationId xmlns:a16="http://schemas.microsoft.com/office/drawing/2014/main" id="{469E81CC-251D-1E72-FFDF-C40F94848596}"/>
              </a:ext>
            </a:extLst>
          </p:cNvPr>
          <p:cNvSpPr>
            <a:spLocks noChangeArrowheads="1"/>
          </p:cNvSpPr>
          <p:nvPr/>
        </p:nvSpPr>
        <p:spPr bwMode="auto">
          <a:xfrm>
            <a:off x="1762125" y="5902325"/>
            <a:ext cx="1766888"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000" b="1">
                <a:solidFill>
                  <a:srgbClr val="000000"/>
                </a:solidFill>
                <a:latin typeface="Arial" panose="020B0604020202020204" pitchFamily="34" charset="0"/>
              </a:rPr>
              <a:t>Mish</a:t>
            </a:r>
            <a:r>
              <a:rPr lang="en-US" altLang="en-US" sz="4000" b="1">
                <a:solidFill>
                  <a:srgbClr val="000000"/>
                </a:solidFill>
                <a:latin typeface="Arial" panose="020B0604020202020204" pitchFamily="34" charset="0"/>
                <a:cs typeface="Arial" panose="020B0604020202020204" pitchFamily="34" charset="0"/>
              </a:rPr>
              <a:t>ā</a:t>
            </a:r>
            <a:r>
              <a:rPr lang="en-US" altLang="en-US" sz="4000" b="1">
                <a:solidFill>
                  <a:srgbClr val="000000"/>
                </a:solidFill>
                <a:latin typeface="Arial" panose="020B0604020202020204" pitchFamily="34" charset="0"/>
              </a:rPr>
              <a:t>n</a:t>
            </a:r>
            <a:endParaRPr lang="en-US" altLang="en-US" sz="4000">
              <a:latin typeface="Arial" panose="020B0604020202020204" pitchFamily="34" charset="0"/>
            </a:endParaRPr>
          </a:p>
        </p:txBody>
      </p:sp>
      <p:sp>
        <p:nvSpPr>
          <p:cNvPr id="44065" name="Rectangle 84">
            <a:extLst>
              <a:ext uri="{FF2B5EF4-FFF2-40B4-BE49-F238E27FC236}">
                <a16:creationId xmlns:a16="http://schemas.microsoft.com/office/drawing/2014/main" id="{97060A27-3E2C-0F40-E2FE-6504FBEB2004}"/>
              </a:ext>
            </a:extLst>
          </p:cNvPr>
          <p:cNvSpPr>
            <a:spLocks noChangeArrowheads="1"/>
          </p:cNvSpPr>
          <p:nvPr/>
        </p:nvSpPr>
        <p:spPr bwMode="auto">
          <a:xfrm>
            <a:off x="1409700" y="796925"/>
            <a:ext cx="2487613"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600" b="1">
                <a:solidFill>
                  <a:srgbClr val="000000"/>
                </a:solidFill>
                <a:latin typeface="Arial" panose="020B0604020202020204" pitchFamily="34" charset="0"/>
              </a:rPr>
              <a:t>Haokaphok</a:t>
            </a:r>
            <a:endParaRPr lang="en-US" altLang="en-US" sz="3600">
              <a:latin typeface="Arial" panose="020B0604020202020204" pitchFamily="34" charset="0"/>
            </a:endParaRPr>
          </a:p>
        </p:txBody>
      </p:sp>
      <p:sp>
        <p:nvSpPr>
          <p:cNvPr id="44066" name="Rectangle 85">
            <a:extLst>
              <a:ext uri="{FF2B5EF4-FFF2-40B4-BE49-F238E27FC236}">
                <a16:creationId xmlns:a16="http://schemas.microsoft.com/office/drawing/2014/main" id="{13EA11CD-5BC9-AA55-8EBF-B7289C5C5FEA}"/>
              </a:ext>
            </a:extLst>
          </p:cNvPr>
          <p:cNvSpPr>
            <a:spLocks noChangeArrowheads="1"/>
          </p:cNvSpPr>
          <p:nvPr/>
        </p:nvSpPr>
        <p:spPr bwMode="auto">
          <a:xfrm>
            <a:off x="1574800" y="6454775"/>
            <a:ext cx="2165350"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000" b="1">
                <a:solidFill>
                  <a:srgbClr val="000000"/>
                </a:solidFill>
                <a:latin typeface="Arial" panose="020B0604020202020204" pitchFamily="34" charset="0"/>
              </a:rPr>
              <a:t>Khalatlui</a:t>
            </a:r>
            <a:endParaRPr lang="en-US" altLang="en-US" sz="4000">
              <a:latin typeface="Arial" panose="020B0604020202020204" pitchFamily="34" charset="0"/>
            </a:endParaRPr>
          </a:p>
        </p:txBody>
      </p:sp>
      <p:sp>
        <p:nvSpPr>
          <p:cNvPr id="44067" name="Text Box 86">
            <a:extLst>
              <a:ext uri="{FF2B5EF4-FFF2-40B4-BE49-F238E27FC236}">
                <a16:creationId xmlns:a16="http://schemas.microsoft.com/office/drawing/2014/main" id="{7B79345A-FD9A-2776-1E93-3EEEBAE5CF6C}"/>
              </a:ext>
            </a:extLst>
          </p:cNvPr>
          <p:cNvSpPr txBox="1">
            <a:spLocks noChangeArrowheads="1"/>
          </p:cNvSpPr>
          <p:nvPr/>
        </p:nvSpPr>
        <p:spPr bwMode="auto">
          <a:xfrm rot="-5400000">
            <a:off x="-550863" y="3406776"/>
            <a:ext cx="31289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800" b="1">
                <a:solidFill>
                  <a:srgbClr val="000000"/>
                </a:solidFill>
                <a:latin typeface="Arial Black" panose="020B0604020202020204" pitchFamily="34" charset="0"/>
              </a:rPr>
              <a:t>Ā</a:t>
            </a:r>
            <a:r>
              <a:rPr lang="en-US" altLang="en-US" sz="2800" b="1">
                <a:latin typeface="Arial Black" panose="020B0604020202020204" pitchFamily="34" charset="0"/>
              </a:rPr>
              <a:t>IN (5)</a:t>
            </a:r>
            <a:endParaRPr lang="en-US" altLang="en-US" sz="1400">
              <a:latin typeface="Arial Black" panose="020B0604020202020204" pitchFamily="34" charset="0"/>
            </a:endParaRPr>
          </a:p>
        </p:txBody>
      </p:sp>
      <p:sp>
        <p:nvSpPr>
          <p:cNvPr id="811107" name="Text Box 99">
            <a:extLst>
              <a:ext uri="{FF2B5EF4-FFF2-40B4-BE49-F238E27FC236}">
                <a16:creationId xmlns:a16="http://schemas.microsoft.com/office/drawing/2014/main" id="{99B7F3B0-0FE0-B35D-C0A5-36B6C313AC29}"/>
              </a:ext>
            </a:extLst>
          </p:cNvPr>
          <p:cNvSpPr txBox="1">
            <a:spLocks noChangeArrowheads="1"/>
          </p:cNvSpPr>
          <p:nvPr/>
        </p:nvSpPr>
        <p:spPr bwMode="auto">
          <a:xfrm>
            <a:off x="6667500" y="2971800"/>
            <a:ext cx="992188" cy="519113"/>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p>
            <a:pPr algn="r">
              <a:spcBef>
                <a:spcPct val="50000"/>
              </a:spcBef>
              <a:defRPr/>
            </a:pPr>
            <a:r>
              <a:rPr lang="en-US" sz="2800" b="1" dirty="0">
                <a:solidFill>
                  <a:srgbClr val="FFEA18"/>
                </a:solidFill>
                <a:latin typeface="Kosher-Normal" charset="0"/>
                <a:ea typeface="+mn-ea"/>
              </a:rPr>
              <a:t>LAH</a:t>
            </a:r>
          </a:p>
        </p:txBody>
      </p:sp>
      <p:grpSp>
        <p:nvGrpSpPr>
          <p:cNvPr id="44069" name="Group 67">
            <a:extLst>
              <a:ext uri="{FF2B5EF4-FFF2-40B4-BE49-F238E27FC236}">
                <a16:creationId xmlns:a16="http://schemas.microsoft.com/office/drawing/2014/main" id="{46A9262E-F0F6-146D-4576-ACE8E8657317}"/>
              </a:ext>
            </a:extLst>
          </p:cNvPr>
          <p:cNvGrpSpPr>
            <a:grpSpLocks/>
          </p:cNvGrpSpPr>
          <p:nvPr/>
        </p:nvGrpSpPr>
        <p:grpSpPr bwMode="auto">
          <a:xfrm>
            <a:off x="4257675" y="52388"/>
            <a:ext cx="2222500" cy="1812925"/>
            <a:chOff x="2222937" y="4130555"/>
            <a:chExt cx="2222939" cy="1813045"/>
          </a:xfrm>
        </p:grpSpPr>
        <p:sp>
          <p:nvSpPr>
            <p:cNvPr id="69" name="Rectangle 68">
              <a:extLst>
                <a:ext uri="{FF2B5EF4-FFF2-40B4-BE49-F238E27FC236}">
                  <a16:creationId xmlns:a16="http://schemas.microsoft.com/office/drawing/2014/main" id="{0B5AB616-EEDC-A15B-DDBB-C280B0C7AF71}"/>
                </a:ext>
              </a:extLst>
            </p:cNvPr>
            <p:cNvSpPr/>
            <p:nvPr/>
          </p:nvSpPr>
          <p:spPr bwMode="auto">
            <a:xfrm>
              <a:off x="2222937" y="4194059"/>
              <a:ext cx="2222939" cy="174954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44071" name="Picture 2" descr="BACKGR~1">
              <a:extLst>
                <a:ext uri="{FF2B5EF4-FFF2-40B4-BE49-F238E27FC236}">
                  <a16:creationId xmlns:a16="http://schemas.microsoft.com/office/drawing/2014/main" id="{0A7CEC77-4000-978E-4737-7C6D1B6050C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 name="WordArt 12">
              <a:extLst>
                <a:ext uri="{FF2B5EF4-FFF2-40B4-BE49-F238E27FC236}">
                  <a16:creationId xmlns:a16="http://schemas.microsoft.com/office/drawing/2014/main" id="{53DB33A8-6570-5DFD-A98D-FB235F82CBD1}"/>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811066"/>
                                        </p:tgtEl>
                                        <p:attrNameLst>
                                          <p:attrName>style.visibility</p:attrName>
                                        </p:attrNameLst>
                                      </p:cBhvr>
                                      <p:to>
                                        <p:strVal val="visible"/>
                                      </p:to>
                                    </p:set>
                                    <p:animEffect transition="in" filter="wipe(up)">
                                      <p:cBhvr>
                                        <p:cTn id="7" dur="2000"/>
                                        <p:tgtEl>
                                          <p:spTgt spid="8110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1066" grpId="0" animBg="1" autoUpdateAnimBg="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2">
            <a:extLst>
              <a:ext uri="{FF2B5EF4-FFF2-40B4-BE49-F238E27FC236}">
                <a16:creationId xmlns:a16="http://schemas.microsoft.com/office/drawing/2014/main" id="{040CF20B-5B25-B248-EB71-A6BE20B62CCD}"/>
              </a:ext>
            </a:extLst>
          </p:cNvPr>
          <p:cNvSpPr>
            <a:spLocks noChangeArrowheads="1"/>
          </p:cNvSpPr>
          <p:nvPr/>
        </p:nvSpPr>
        <p:spPr bwMode="auto">
          <a:xfrm>
            <a:off x="169863" y="7427913"/>
            <a:ext cx="1454150"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endParaRPr lang="en-US" altLang="en-US" sz="1000">
              <a:latin typeface="Helvetica" pitchFamily="2" charset="0"/>
            </a:endParaRPr>
          </a:p>
        </p:txBody>
      </p:sp>
      <p:sp>
        <p:nvSpPr>
          <p:cNvPr id="46083" name="Rectangle 3">
            <a:extLst>
              <a:ext uri="{FF2B5EF4-FFF2-40B4-BE49-F238E27FC236}">
                <a16:creationId xmlns:a16="http://schemas.microsoft.com/office/drawing/2014/main" id="{A17A2AE0-68A0-3BE6-6A41-CA82C3E0D775}"/>
              </a:ext>
            </a:extLst>
          </p:cNvPr>
          <p:cNvSpPr>
            <a:spLocks noChangeArrowheads="1"/>
          </p:cNvSpPr>
          <p:nvPr/>
        </p:nvSpPr>
        <p:spPr bwMode="auto">
          <a:xfrm>
            <a:off x="685800" y="455613"/>
            <a:ext cx="3922713" cy="6815137"/>
          </a:xfrm>
          <a:prstGeom prst="rect">
            <a:avLst/>
          </a:prstGeom>
          <a:noFill/>
          <a:ln w="11747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46084" name="Line 4">
            <a:extLst>
              <a:ext uri="{FF2B5EF4-FFF2-40B4-BE49-F238E27FC236}">
                <a16:creationId xmlns:a16="http://schemas.microsoft.com/office/drawing/2014/main" id="{1CFC958C-B3B0-077B-9F6C-1EA77FB5CAA7}"/>
              </a:ext>
            </a:extLst>
          </p:cNvPr>
          <p:cNvSpPr>
            <a:spLocks noChangeShapeType="1"/>
          </p:cNvSpPr>
          <p:nvPr/>
        </p:nvSpPr>
        <p:spPr bwMode="auto">
          <a:xfrm flipV="1">
            <a:off x="1304925" y="515938"/>
            <a:ext cx="1588" cy="6715125"/>
          </a:xfrm>
          <a:prstGeom prst="line">
            <a:avLst/>
          </a:prstGeom>
          <a:noFill/>
          <a:ln w="1174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085" name="Line 8">
            <a:extLst>
              <a:ext uri="{FF2B5EF4-FFF2-40B4-BE49-F238E27FC236}">
                <a16:creationId xmlns:a16="http://schemas.microsoft.com/office/drawing/2014/main" id="{6664E133-0F8D-B4F4-178F-D5905C184010}"/>
              </a:ext>
            </a:extLst>
          </p:cNvPr>
          <p:cNvSpPr>
            <a:spLocks noChangeShapeType="1"/>
          </p:cNvSpPr>
          <p:nvPr/>
        </p:nvSpPr>
        <p:spPr bwMode="auto">
          <a:xfrm>
            <a:off x="1600200" y="6438900"/>
            <a:ext cx="2625725" cy="1588"/>
          </a:xfrm>
          <a:prstGeom prst="line">
            <a:avLst/>
          </a:prstGeom>
          <a:noFill/>
          <a:ln w="301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086" name="Rectangle 10">
            <a:extLst>
              <a:ext uri="{FF2B5EF4-FFF2-40B4-BE49-F238E27FC236}">
                <a16:creationId xmlns:a16="http://schemas.microsoft.com/office/drawing/2014/main" id="{0320DED3-D202-6C83-D316-E12F44AB03E8}"/>
              </a:ext>
            </a:extLst>
          </p:cNvPr>
          <p:cNvSpPr>
            <a:spLocks noChangeArrowheads="1"/>
          </p:cNvSpPr>
          <p:nvPr/>
        </p:nvSpPr>
        <p:spPr bwMode="auto">
          <a:xfrm>
            <a:off x="3752850" y="3230563"/>
            <a:ext cx="384175" cy="15081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46087" name="Rectangle 11">
            <a:extLst>
              <a:ext uri="{FF2B5EF4-FFF2-40B4-BE49-F238E27FC236}">
                <a16:creationId xmlns:a16="http://schemas.microsoft.com/office/drawing/2014/main" id="{97CAD4FC-6A34-C3EE-4309-9BC25E7B977D}"/>
              </a:ext>
            </a:extLst>
          </p:cNvPr>
          <p:cNvSpPr>
            <a:spLocks noChangeArrowheads="1"/>
          </p:cNvSpPr>
          <p:nvPr/>
        </p:nvSpPr>
        <p:spPr bwMode="auto">
          <a:xfrm>
            <a:off x="2860675" y="1481138"/>
            <a:ext cx="311150" cy="2571750"/>
          </a:xfrm>
          <a:prstGeom prst="rect">
            <a:avLst/>
          </a:prstGeom>
          <a:blipFill dpi="0" rotWithShape="0">
            <a:blip/>
            <a:srcRect/>
            <a:tile tx="0" ty="0" sx="100000" sy="100000" flip="none" algn="tl"/>
          </a:bli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46088" name="Rectangle 12">
            <a:extLst>
              <a:ext uri="{FF2B5EF4-FFF2-40B4-BE49-F238E27FC236}">
                <a16:creationId xmlns:a16="http://schemas.microsoft.com/office/drawing/2014/main" id="{F4AA0170-BD81-8A20-A67C-CD6700B277E2}"/>
              </a:ext>
            </a:extLst>
          </p:cNvPr>
          <p:cNvSpPr>
            <a:spLocks noChangeArrowheads="1"/>
          </p:cNvSpPr>
          <p:nvPr/>
        </p:nvSpPr>
        <p:spPr bwMode="auto">
          <a:xfrm>
            <a:off x="2838450" y="1450975"/>
            <a:ext cx="354013" cy="2622550"/>
          </a:xfrm>
          <a:prstGeom prst="rect">
            <a:avLst/>
          </a:prstGeom>
          <a:noFill/>
          <a:ln w="58738">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46089" name="AutoShape 13">
            <a:extLst>
              <a:ext uri="{FF2B5EF4-FFF2-40B4-BE49-F238E27FC236}">
                <a16:creationId xmlns:a16="http://schemas.microsoft.com/office/drawing/2014/main" id="{DF691CA6-0E4F-4C70-A230-DD1B4772EF92}"/>
              </a:ext>
            </a:extLst>
          </p:cNvPr>
          <p:cNvSpPr>
            <a:spLocks noChangeArrowheads="1"/>
          </p:cNvSpPr>
          <p:nvPr/>
        </p:nvSpPr>
        <p:spPr bwMode="auto">
          <a:xfrm rot="-2724430">
            <a:off x="2705894" y="3733007"/>
            <a:ext cx="590550" cy="601662"/>
          </a:xfrm>
          <a:prstGeom prst="rtTriangle">
            <a:avLst/>
          </a:prstGeom>
          <a:solidFill>
            <a:schemeClr val="tx2"/>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46090" name="Rectangle 45">
            <a:extLst>
              <a:ext uri="{FF2B5EF4-FFF2-40B4-BE49-F238E27FC236}">
                <a16:creationId xmlns:a16="http://schemas.microsoft.com/office/drawing/2014/main" id="{F5617FDA-B0B3-AC69-67BF-340D4281D771}"/>
              </a:ext>
            </a:extLst>
          </p:cNvPr>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pic>
        <p:nvPicPr>
          <p:cNvPr id="46091" name="Picture 46">
            <a:extLst>
              <a:ext uri="{FF2B5EF4-FFF2-40B4-BE49-F238E27FC236}">
                <a16:creationId xmlns:a16="http://schemas.microsoft.com/office/drawing/2014/main" id="{CBED22A4-F50E-953D-79C5-B8BB7E715C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r="18164" b="10211"/>
          <a:stretch>
            <a:fillRect/>
          </a:stretch>
        </p:blipFill>
        <p:spPr bwMode="auto">
          <a:xfrm>
            <a:off x="4979988" y="444500"/>
            <a:ext cx="4713287" cy="681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092" name="Rectangle 47">
            <a:extLst>
              <a:ext uri="{FF2B5EF4-FFF2-40B4-BE49-F238E27FC236}">
                <a16:creationId xmlns:a16="http://schemas.microsoft.com/office/drawing/2014/main" id="{06630D64-7CE3-E12F-7B7D-5D1119533053}"/>
              </a:ext>
            </a:extLst>
          </p:cNvPr>
          <p:cNvSpPr>
            <a:spLocks noChangeArrowheads="1"/>
          </p:cNvSpPr>
          <p:nvPr/>
        </p:nvSpPr>
        <p:spPr bwMode="auto">
          <a:xfrm>
            <a:off x="5008563" y="433388"/>
            <a:ext cx="4692650" cy="6769100"/>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grpSp>
        <p:nvGrpSpPr>
          <p:cNvPr id="46093" name="Group 84">
            <a:extLst>
              <a:ext uri="{FF2B5EF4-FFF2-40B4-BE49-F238E27FC236}">
                <a16:creationId xmlns:a16="http://schemas.microsoft.com/office/drawing/2014/main" id="{D26B1D37-D4E6-A82C-4B9B-C4A725966ADC}"/>
              </a:ext>
            </a:extLst>
          </p:cNvPr>
          <p:cNvGrpSpPr>
            <a:grpSpLocks/>
          </p:cNvGrpSpPr>
          <p:nvPr/>
        </p:nvGrpSpPr>
        <p:grpSpPr bwMode="auto">
          <a:xfrm>
            <a:off x="6024563" y="1873250"/>
            <a:ext cx="2693987" cy="3125788"/>
            <a:chOff x="1084" y="711"/>
            <a:chExt cx="2950" cy="2769"/>
          </a:xfrm>
        </p:grpSpPr>
        <p:grpSp>
          <p:nvGrpSpPr>
            <p:cNvPr id="46160" name="Group 85">
              <a:extLst>
                <a:ext uri="{FF2B5EF4-FFF2-40B4-BE49-F238E27FC236}">
                  <a16:creationId xmlns:a16="http://schemas.microsoft.com/office/drawing/2014/main" id="{4B439E0F-C66D-5119-93E6-8B02C4B45E08}"/>
                </a:ext>
              </a:extLst>
            </p:cNvPr>
            <p:cNvGrpSpPr>
              <a:grpSpLocks/>
            </p:cNvGrpSpPr>
            <p:nvPr/>
          </p:nvGrpSpPr>
          <p:grpSpPr bwMode="auto">
            <a:xfrm>
              <a:off x="1084" y="711"/>
              <a:ext cx="2950" cy="2769"/>
              <a:chOff x="2707" y="548"/>
              <a:chExt cx="2950" cy="2769"/>
            </a:xfrm>
          </p:grpSpPr>
          <p:grpSp>
            <p:nvGrpSpPr>
              <p:cNvPr id="46166" name="Group 86">
                <a:extLst>
                  <a:ext uri="{FF2B5EF4-FFF2-40B4-BE49-F238E27FC236}">
                    <a16:creationId xmlns:a16="http://schemas.microsoft.com/office/drawing/2014/main" id="{1775E70B-CE07-20AA-BE23-886D1F206E94}"/>
                  </a:ext>
                </a:extLst>
              </p:cNvPr>
              <p:cNvGrpSpPr>
                <a:grpSpLocks/>
              </p:cNvGrpSpPr>
              <p:nvPr/>
            </p:nvGrpSpPr>
            <p:grpSpPr bwMode="auto">
              <a:xfrm>
                <a:off x="3180" y="1046"/>
                <a:ext cx="2105" cy="1421"/>
                <a:chOff x="578" y="2316"/>
                <a:chExt cx="2105" cy="1421"/>
              </a:xfrm>
            </p:grpSpPr>
            <p:sp>
              <p:nvSpPr>
                <p:cNvPr id="46168" name="Freeform 87" descr="Cork">
                  <a:extLst>
                    <a:ext uri="{FF2B5EF4-FFF2-40B4-BE49-F238E27FC236}">
                      <a16:creationId xmlns:a16="http://schemas.microsoft.com/office/drawing/2014/main" id="{8D940E77-6C1F-ABF5-F343-D493D06A4B8E}"/>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46169" name="Freeform 88" descr="Cork">
                  <a:extLst>
                    <a:ext uri="{FF2B5EF4-FFF2-40B4-BE49-F238E27FC236}">
                      <a16:creationId xmlns:a16="http://schemas.microsoft.com/office/drawing/2014/main" id="{94AF785C-3C12-2EDA-0AB6-8D09734203E2}"/>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pic>
            <p:nvPicPr>
              <p:cNvPr id="46167" name="Picture 89">
                <a:extLst>
                  <a:ext uri="{FF2B5EF4-FFF2-40B4-BE49-F238E27FC236}">
                    <a16:creationId xmlns:a16="http://schemas.microsoft.com/office/drawing/2014/main" id="{48FE04C5-7831-379F-F5C3-CA050E1C80F4}"/>
                  </a:ext>
                </a:extLst>
              </p:cNvPr>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707" y="548"/>
                <a:ext cx="2950" cy="2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grpSp>
        <p:sp>
          <p:nvSpPr>
            <p:cNvPr id="46161" name="Freeform 90">
              <a:extLst>
                <a:ext uri="{FF2B5EF4-FFF2-40B4-BE49-F238E27FC236}">
                  <a16:creationId xmlns:a16="http://schemas.microsoft.com/office/drawing/2014/main" id="{6EC9E467-108B-E355-C3C3-88E009152668}"/>
                </a:ext>
              </a:extLst>
            </p:cNvPr>
            <p:cNvSpPr>
              <a:spLocks/>
            </p:cNvSpPr>
            <p:nvPr/>
          </p:nvSpPr>
          <p:spPr bwMode="auto">
            <a:xfrm>
              <a:off x="1616" y="2649"/>
              <a:ext cx="88" cy="277"/>
            </a:xfrm>
            <a:custGeom>
              <a:avLst/>
              <a:gdLst>
                <a:gd name="T0" fmla="*/ 288 w 85"/>
                <a:gd name="T1" fmla="*/ 3 h 318"/>
                <a:gd name="T2" fmla="*/ 251 w 85"/>
                <a:gd name="T3" fmla="*/ 3 h 318"/>
                <a:gd name="T4" fmla="*/ 189 w 85"/>
                <a:gd name="T5" fmla="*/ 3 h 318"/>
                <a:gd name="T6" fmla="*/ 217 w 85"/>
                <a:gd name="T7" fmla="*/ 3 h 318"/>
                <a:gd name="T8" fmla="*/ 251 w 85"/>
                <a:gd name="T9" fmla="*/ 3 h 318"/>
                <a:gd name="T10" fmla="*/ 149 w 85"/>
                <a:gd name="T11" fmla="*/ 3 h 318"/>
                <a:gd name="T12" fmla="*/ 149 w 85"/>
                <a:gd name="T13" fmla="*/ 3 h 318"/>
                <a:gd name="T14" fmla="*/ 189 w 85"/>
                <a:gd name="T15" fmla="*/ 3 h 318"/>
                <a:gd name="T16" fmla="*/ 113 w 85"/>
                <a:gd name="T17" fmla="*/ 3 h 318"/>
                <a:gd name="T18" fmla="*/ 149 w 85"/>
                <a:gd name="T19" fmla="*/ 3 h 318"/>
                <a:gd name="T20" fmla="*/ 189 w 85"/>
                <a:gd name="T21" fmla="*/ 3 h 318"/>
                <a:gd name="T22" fmla="*/ 149 w 85"/>
                <a:gd name="T23" fmla="*/ 3 h 318"/>
                <a:gd name="T24" fmla="*/ 189 w 85"/>
                <a:gd name="T25" fmla="*/ 3 h 318"/>
                <a:gd name="T26" fmla="*/ 149 w 85"/>
                <a:gd name="T27" fmla="*/ 3 h 318"/>
                <a:gd name="T28" fmla="*/ 189 w 85"/>
                <a:gd name="T29" fmla="*/ 3 h 318"/>
                <a:gd name="T30" fmla="*/ 217 w 85"/>
                <a:gd name="T31" fmla="*/ 3 h 318"/>
                <a:gd name="T32" fmla="*/ 288 w 85"/>
                <a:gd name="T33" fmla="*/ 3 h 318"/>
                <a:gd name="T34" fmla="*/ 318 w 85"/>
                <a:gd name="T35" fmla="*/ 3 h 318"/>
                <a:gd name="T36" fmla="*/ 288 w 85"/>
                <a:gd name="T37" fmla="*/ 3 h 318"/>
                <a:gd name="T38" fmla="*/ 251 w 85"/>
                <a:gd name="T39" fmla="*/ 3 h 318"/>
                <a:gd name="T40" fmla="*/ 217 w 85"/>
                <a:gd name="T41" fmla="*/ 3 h 318"/>
                <a:gd name="T42" fmla="*/ 149 w 85"/>
                <a:gd name="T43" fmla="*/ 3 h 318"/>
                <a:gd name="T44" fmla="*/ 113 w 85"/>
                <a:gd name="T45" fmla="*/ 3 h 318"/>
                <a:gd name="T46" fmla="*/ 86 w 85"/>
                <a:gd name="T47" fmla="*/ 3 h 318"/>
                <a:gd name="T48" fmla="*/ 5 w 85"/>
                <a:gd name="T49" fmla="*/ 3 h 318"/>
                <a:gd name="T50" fmla="*/ 149 w 85"/>
                <a:gd name="T51" fmla="*/ 3 h 318"/>
                <a:gd name="T52" fmla="*/ 251 w 85"/>
                <a:gd name="T53" fmla="*/ 3 h 318"/>
                <a:gd name="T54" fmla="*/ 288 w 85"/>
                <a:gd name="T55" fmla="*/ 3 h 318"/>
                <a:gd name="T56" fmla="*/ 251 w 85"/>
                <a:gd name="T57" fmla="*/ 3 h 318"/>
                <a:gd name="T58" fmla="*/ 251 w 85"/>
                <a:gd name="T59" fmla="*/ 3 h 318"/>
                <a:gd name="T60" fmla="*/ 189 w 85"/>
                <a:gd name="T61" fmla="*/ 3 h 318"/>
                <a:gd name="T62" fmla="*/ 86 w 85"/>
                <a:gd name="T63" fmla="*/ 3 h 318"/>
                <a:gd name="T64" fmla="*/ 149 w 85"/>
                <a:gd name="T65" fmla="*/ 3 h 318"/>
                <a:gd name="T66" fmla="*/ 217 w 85"/>
                <a:gd name="T67" fmla="*/ 3 h 318"/>
                <a:gd name="T68" fmla="*/ 288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46162" name="Freeform 91">
              <a:extLst>
                <a:ext uri="{FF2B5EF4-FFF2-40B4-BE49-F238E27FC236}">
                  <a16:creationId xmlns:a16="http://schemas.microsoft.com/office/drawing/2014/main" id="{9F71897C-EF2E-F11C-8228-DBE8741CF7A3}"/>
                </a:ext>
              </a:extLst>
            </p:cNvPr>
            <p:cNvSpPr>
              <a:spLocks/>
            </p:cNvSpPr>
            <p:nvPr/>
          </p:nvSpPr>
          <p:spPr bwMode="auto">
            <a:xfrm>
              <a:off x="1635" y="2647"/>
              <a:ext cx="109" cy="309"/>
            </a:xfrm>
            <a:custGeom>
              <a:avLst/>
              <a:gdLst>
                <a:gd name="T0" fmla="*/ 1 w 105"/>
                <a:gd name="T1" fmla="*/ 0 h 354"/>
                <a:gd name="T2" fmla="*/ 414 w 105"/>
                <a:gd name="T3" fmla="*/ 3 h 354"/>
                <a:gd name="T4" fmla="*/ 323 w 105"/>
                <a:gd name="T5" fmla="*/ 3 h 354"/>
                <a:gd name="T6" fmla="*/ 373 w 105"/>
                <a:gd name="T7" fmla="*/ 3 h 354"/>
                <a:gd name="T8" fmla="*/ 373 w 105"/>
                <a:gd name="T9" fmla="*/ 3 h 354"/>
                <a:gd name="T10" fmla="*/ 433 w 105"/>
                <a:gd name="T11" fmla="*/ 3 h 354"/>
                <a:gd name="T12" fmla="*/ 433 w 105"/>
                <a:gd name="T13" fmla="*/ 3 h 354"/>
                <a:gd name="T14" fmla="*/ 373 w 105"/>
                <a:gd name="T15" fmla="*/ 3 h 354"/>
                <a:gd name="T16" fmla="*/ 306 w 105"/>
                <a:gd name="T17" fmla="*/ 3 h 354"/>
                <a:gd name="T18" fmla="*/ 69 w 105"/>
                <a:gd name="T19" fmla="*/ 3 h 354"/>
                <a:gd name="T20" fmla="*/ 12 w 105"/>
                <a:gd name="T21" fmla="*/ 3 h 354"/>
                <a:gd name="T22" fmla="*/ 69 w 105"/>
                <a:gd name="T23" fmla="*/ 3 h 354"/>
                <a:gd name="T24" fmla="*/ 9 w 105"/>
                <a:gd name="T25" fmla="*/ 3 h 354"/>
                <a:gd name="T26" fmla="*/ 87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46163" name="Freeform 92">
              <a:extLst>
                <a:ext uri="{FF2B5EF4-FFF2-40B4-BE49-F238E27FC236}">
                  <a16:creationId xmlns:a16="http://schemas.microsoft.com/office/drawing/2014/main" id="{AC28773D-86C9-4653-47A6-05D1047C5C50}"/>
                </a:ext>
              </a:extLst>
            </p:cNvPr>
            <p:cNvSpPr>
              <a:spLocks/>
            </p:cNvSpPr>
            <p:nvPr/>
          </p:nvSpPr>
          <p:spPr bwMode="auto">
            <a:xfrm>
              <a:off x="3008" y="2583"/>
              <a:ext cx="155" cy="328"/>
            </a:xfrm>
            <a:custGeom>
              <a:avLst/>
              <a:gdLst>
                <a:gd name="T0" fmla="*/ 680 w 149"/>
                <a:gd name="T1" fmla="*/ 3 h 376"/>
                <a:gd name="T2" fmla="*/ 647 w 149"/>
                <a:gd name="T3" fmla="*/ 3 h 376"/>
                <a:gd name="T4" fmla="*/ 601 w 149"/>
                <a:gd name="T5" fmla="*/ 3 h 376"/>
                <a:gd name="T6" fmla="*/ 592 w 149"/>
                <a:gd name="T7" fmla="*/ 3 h 376"/>
                <a:gd name="T8" fmla="*/ 506 w 149"/>
                <a:gd name="T9" fmla="*/ 3 h 376"/>
                <a:gd name="T10" fmla="*/ 399 w 149"/>
                <a:gd name="T11" fmla="*/ 3 h 376"/>
                <a:gd name="T12" fmla="*/ 320 w 149"/>
                <a:gd name="T13" fmla="*/ 3 h 376"/>
                <a:gd name="T14" fmla="*/ 269 w 149"/>
                <a:gd name="T15" fmla="*/ 3 h 376"/>
                <a:gd name="T16" fmla="*/ 85 w 149"/>
                <a:gd name="T17" fmla="*/ 3 h 376"/>
                <a:gd name="T18" fmla="*/ 2 w 149"/>
                <a:gd name="T19" fmla="*/ 3 h 376"/>
                <a:gd name="T20" fmla="*/ 5 w 149"/>
                <a:gd name="T21" fmla="*/ 3 h 376"/>
                <a:gd name="T22" fmla="*/ 8 w 149"/>
                <a:gd name="T23" fmla="*/ 3 h 376"/>
                <a:gd name="T24" fmla="*/ 96 w 149"/>
                <a:gd name="T25" fmla="*/ 3 h 376"/>
                <a:gd name="T26" fmla="*/ 161 w 149"/>
                <a:gd name="T27" fmla="*/ 3 h 376"/>
                <a:gd name="T28" fmla="*/ 204 w 149"/>
                <a:gd name="T29" fmla="*/ 3 h 376"/>
                <a:gd name="T30" fmla="*/ 387 w 149"/>
                <a:gd name="T31" fmla="*/ 3 h 376"/>
                <a:gd name="T32" fmla="*/ 592 w 149"/>
                <a:gd name="T33" fmla="*/ 3 h 376"/>
                <a:gd name="T34" fmla="*/ 680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46164" name="Freeform 93">
              <a:extLst>
                <a:ext uri="{FF2B5EF4-FFF2-40B4-BE49-F238E27FC236}">
                  <a16:creationId xmlns:a16="http://schemas.microsoft.com/office/drawing/2014/main" id="{EB748DB6-C490-4CD5-1905-98674A90D1A4}"/>
                </a:ext>
              </a:extLst>
            </p:cNvPr>
            <p:cNvSpPr>
              <a:spLocks/>
            </p:cNvSpPr>
            <p:nvPr/>
          </p:nvSpPr>
          <p:spPr bwMode="auto">
            <a:xfrm>
              <a:off x="1714" y="1020"/>
              <a:ext cx="99" cy="440"/>
            </a:xfrm>
            <a:custGeom>
              <a:avLst/>
              <a:gdLst>
                <a:gd name="T0" fmla="*/ 86 w 96"/>
                <a:gd name="T1" fmla="*/ 3 h 504"/>
                <a:gd name="T2" fmla="*/ 206 w 96"/>
                <a:gd name="T3" fmla="*/ 3 h 504"/>
                <a:gd name="T4" fmla="*/ 245 w 96"/>
                <a:gd name="T5" fmla="*/ 3 h 504"/>
                <a:gd name="T6" fmla="*/ 245 w 96"/>
                <a:gd name="T7" fmla="*/ 3 h 504"/>
                <a:gd name="T8" fmla="*/ 300 w 96"/>
                <a:gd name="T9" fmla="*/ 3 h 504"/>
                <a:gd name="T10" fmla="*/ 326 w 96"/>
                <a:gd name="T11" fmla="*/ 3 h 504"/>
                <a:gd name="T12" fmla="*/ 300 w 96"/>
                <a:gd name="T13" fmla="*/ 3 h 504"/>
                <a:gd name="T14" fmla="*/ 263 w 96"/>
                <a:gd name="T15" fmla="*/ 3 h 504"/>
                <a:gd name="T16" fmla="*/ 95 w 96"/>
                <a:gd name="T17" fmla="*/ 3 h 504"/>
                <a:gd name="T18" fmla="*/ 86 w 96"/>
                <a:gd name="T19" fmla="*/ 3 h 504"/>
                <a:gd name="T20" fmla="*/ 104 w 96"/>
                <a:gd name="T21" fmla="*/ 3 h 504"/>
                <a:gd name="T22" fmla="*/ 133 w 96"/>
                <a:gd name="T23" fmla="*/ 3 h 504"/>
                <a:gd name="T24" fmla="*/ 80 w 96"/>
                <a:gd name="T25" fmla="*/ 3 h 504"/>
                <a:gd name="T26" fmla="*/ 8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46165" name="Freeform 94">
              <a:extLst>
                <a:ext uri="{FF2B5EF4-FFF2-40B4-BE49-F238E27FC236}">
                  <a16:creationId xmlns:a16="http://schemas.microsoft.com/office/drawing/2014/main" id="{F61413FB-FEFD-FC5A-A1EE-9DB7C4CA58D0}"/>
                </a:ext>
              </a:extLst>
            </p:cNvPr>
            <p:cNvSpPr>
              <a:spLocks/>
            </p:cNvSpPr>
            <p:nvPr/>
          </p:nvSpPr>
          <p:spPr bwMode="auto">
            <a:xfrm>
              <a:off x="3431" y="1007"/>
              <a:ext cx="156" cy="358"/>
            </a:xfrm>
            <a:custGeom>
              <a:avLst/>
              <a:gdLst>
                <a:gd name="T0" fmla="*/ 5 w 150"/>
                <a:gd name="T1" fmla="*/ 3 h 410"/>
                <a:gd name="T2" fmla="*/ 193 w 150"/>
                <a:gd name="T3" fmla="*/ 3 h 410"/>
                <a:gd name="T4" fmla="*/ 385 w 150"/>
                <a:gd name="T5" fmla="*/ 3 h 410"/>
                <a:gd name="T6" fmla="*/ 450 w 150"/>
                <a:gd name="T7" fmla="*/ 3 h 410"/>
                <a:gd name="T8" fmla="*/ 550 w 150"/>
                <a:gd name="T9" fmla="*/ 3 h 410"/>
                <a:gd name="T10" fmla="*/ 616 w 150"/>
                <a:gd name="T11" fmla="*/ 3 h 410"/>
                <a:gd name="T12" fmla="*/ 650 w 150"/>
                <a:gd name="T13" fmla="*/ 3 h 410"/>
                <a:gd name="T14" fmla="*/ 667 w 150"/>
                <a:gd name="T15" fmla="*/ 3 h 410"/>
                <a:gd name="T16" fmla="*/ 694 w 150"/>
                <a:gd name="T17" fmla="*/ 3 h 410"/>
                <a:gd name="T18" fmla="*/ 702 w 150"/>
                <a:gd name="T19" fmla="*/ 3 h 410"/>
                <a:gd name="T20" fmla="*/ 624 w 150"/>
                <a:gd name="T21" fmla="*/ 0 h 410"/>
                <a:gd name="T22" fmla="*/ 450 w 150"/>
                <a:gd name="T23" fmla="*/ 3 h 410"/>
                <a:gd name="T24" fmla="*/ 370 w 150"/>
                <a:gd name="T25" fmla="*/ 3 h 410"/>
                <a:gd name="T26" fmla="*/ 318 w 150"/>
                <a:gd name="T27" fmla="*/ 3 h 410"/>
                <a:gd name="T28" fmla="*/ 275 w 150"/>
                <a:gd name="T29" fmla="*/ 3 h 410"/>
                <a:gd name="T30" fmla="*/ 201 w 150"/>
                <a:gd name="T31" fmla="*/ 3 h 410"/>
                <a:gd name="T32" fmla="*/ 193 w 150"/>
                <a:gd name="T33" fmla="*/ 3 h 410"/>
                <a:gd name="T34" fmla="*/ 159 w 150"/>
                <a:gd name="T35" fmla="*/ 3 h 410"/>
                <a:gd name="T36" fmla="*/ 147 w 150"/>
                <a:gd name="T37" fmla="*/ 3 h 410"/>
                <a:gd name="T38" fmla="*/ 131 w 150"/>
                <a:gd name="T39" fmla="*/ 3 h 410"/>
                <a:gd name="T40" fmla="*/ 79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sp>
        <p:nvSpPr>
          <p:cNvPr id="46094" name="Rectangle 48">
            <a:extLst>
              <a:ext uri="{FF2B5EF4-FFF2-40B4-BE49-F238E27FC236}">
                <a16:creationId xmlns:a16="http://schemas.microsoft.com/office/drawing/2014/main" id="{908BB7C7-DC9A-DFFA-C955-79C50F6C81F5}"/>
              </a:ext>
            </a:extLst>
          </p:cNvPr>
          <p:cNvSpPr>
            <a:spLocks noChangeArrowheads="1"/>
          </p:cNvSpPr>
          <p:nvPr/>
        </p:nvSpPr>
        <p:spPr bwMode="auto">
          <a:xfrm>
            <a:off x="4999038" y="461963"/>
            <a:ext cx="4694237" cy="6808787"/>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46095" name="Text Box 62">
            <a:extLst>
              <a:ext uri="{FF2B5EF4-FFF2-40B4-BE49-F238E27FC236}">
                <a16:creationId xmlns:a16="http://schemas.microsoft.com/office/drawing/2014/main" id="{13B75B7F-DF99-7946-2919-1897CEE3BAA9}"/>
              </a:ext>
            </a:extLst>
          </p:cNvPr>
          <p:cNvSpPr txBox="1">
            <a:spLocks noChangeArrowheads="1"/>
          </p:cNvSpPr>
          <p:nvPr/>
        </p:nvSpPr>
        <p:spPr bwMode="auto">
          <a:xfrm>
            <a:off x="9050338" y="7342188"/>
            <a:ext cx="2397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 </a:t>
            </a:r>
          </a:p>
        </p:txBody>
      </p:sp>
      <p:grpSp>
        <p:nvGrpSpPr>
          <p:cNvPr id="46096" name="Group 106">
            <a:extLst>
              <a:ext uri="{FF2B5EF4-FFF2-40B4-BE49-F238E27FC236}">
                <a16:creationId xmlns:a16="http://schemas.microsoft.com/office/drawing/2014/main" id="{4CF2E3C8-7298-FADB-D118-0D511130C12E}"/>
              </a:ext>
            </a:extLst>
          </p:cNvPr>
          <p:cNvGrpSpPr>
            <a:grpSpLocks/>
          </p:cNvGrpSpPr>
          <p:nvPr/>
        </p:nvGrpSpPr>
        <p:grpSpPr bwMode="auto">
          <a:xfrm>
            <a:off x="6024563" y="4395788"/>
            <a:ext cx="2693987" cy="3125787"/>
            <a:chOff x="1084" y="711"/>
            <a:chExt cx="2950" cy="2769"/>
          </a:xfrm>
        </p:grpSpPr>
        <p:grpSp>
          <p:nvGrpSpPr>
            <p:cNvPr id="46150" name="Group 107">
              <a:extLst>
                <a:ext uri="{FF2B5EF4-FFF2-40B4-BE49-F238E27FC236}">
                  <a16:creationId xmlns:a16="http://schemas.microsoft.com/office/drawing/2014/main" id="{7786FEC8-E863-9136-042D-6F9DAC585E55}"/>
                </a:ext>
              </a:extLst>
            </p:cNvPr>
            <p:cNvGrpSpPr>
              <a:grpSpLocks/>
            </p:cNvGrpSpPr>
            <p:nvPr/>
          </p:nvGrpSpPr>
          <p:grpSpPr bwMode="auto">
            <a:xfrm>
              <a:off x="1084" y="711"/>
              <a:ext cx="2950" cy="2769"/>
              <a:chOff x="2707" y="548"/>
              <a:chExt cx="2950" cy="2769"/>
            </a:xfrm>
          </p:grpSpPr>
          <p:grpSp>
            <p:nvGrpSpPr>
              <p:cNvPr id="46156" name="Group 108">
                <a:extLst>
                  <a:ext uri="{FF2B5EF4-FFF2-40B4-BE49-F238E27FC236}">
                    <a16:creationId xmlns:a16="http://schemas.microsoft.com/office/drawing/2014/main" id="{F351EEB2-CBC5-4FDF-F37E-DDD40C4757D4}"/>
                  </a:ext>
                </a:extLst>
              </p:cNvPr>
              <p:cNvGrpSpPr>
                <a:grpSpLocks/>
              </p:cNvGrpSpPr>
              <p:nvPr/>
            </p:nvGrpSpPr>
            <p:grpSpPr bwMode="auto">
              <a:xfrm>
                <a:off x="3180" y="1046"/>
                <a:ext cx="2105" cy="1421"/>
                <a:chOff x="578" y="2316"/>
                <a:chExt cx="2105" cy="1421"/>
              </a:xfrm>
            </p:grpSpPr>
            <p:sp>
              <p:nvSpPr>
                <p:cNvPr id="46158" name="Freeform 109" descr="Cork">
                  <a:extLst>
                    <a:ext uri="{FF2B5EF4-FFF2-40B4-BE49-F238E27FC236}">
                      <a16:creationId xmlns:a16="http://schemas.microsoft.com/office/drawing/2014/main" id="{A7A6919F-B1C5-0142-1D5F-8EAB365B70FE}"/>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46159" name="Freeform 110" descr="Cork">
                  <a:extLst>
                    <a:ext uri="{FF2B5EF4-FFF2-40B4-BE49-F238E27FC236}">
                      <a16:creationId xmlns:a16="http://schemas.microsoft.com/office/drawing/2014/main" id="{8E970022-1285-975C-BB38-7E2BE69E9DD5}"/>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pic>
            <p:nvPicPr>
              <p:cNvPr id="46157" name="Picture 111">
                <a:extLst>
                  <a:ext uri="{FF2B5EF4-FFF2-40B4-BE49-F238E27FC236}">
                    <a16:creationId xmlns:a16="http://schemas.microsoft.com/office/drawing/2014/main" id="{94565388-F4E9-CEED-9792-AA1178BF1F66}"/>
                  </a:ext>
                </a:extLst>
              </p:cNvPr>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707" y="548"/>
                <a:ext cx="2950" cy="2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grpSp>
        <p:sp>
          <p:nvSpPr>
            <p:cNvPr id="46151" name="Freeform 112">
              <a:extLst>
                <a:ext uri="{FF2B5EF4-FFF2-40B4-BE49-F238E27FC236}">
                  <a16:creationId xmlns:a16="http://schemas.microsoft.com/office/drawing/2014/main" id="{D9216830-1F48-B227-2920-BB08D68AB9F7}"/>
                </a:ext>
              </a:extLst>
            </p:cNvPr>
            <p:cNvSpPr>
              <a:spLocks/>
            </p:cNvSpPr>
            <p:nvPr/>
          </p:nvSpPr>
          <p:spPr bwMode="auto">
            <a:xfrm>
              <a:off x="1616" y="2649"/>
              <a:ext cx="88" cy="277"/>
            </a:xfrm>
            <a:custGeom>
              <a:avLst/>
              <a:gdLst>
                <a:gd name="T0" fmla="*/ 288 w 85"/>
                <a:gd name="T1" fmla="*/ 3 h 318"/>
                <a:gd name="T2" fmla="*/ 251 w 85"/>
                <a:gd name="T3" fmla="*/ 3 h 318"/>
                <a:gd name="T4" fmla="*/ 189 w 85"/>
                <a:gd name="T5" fmla="*/ 3 h 318"/>
                <a:gd name="T6" fmla="*/ 217 w 85"/>
                <a:gd name="T7" fmla="*/ 3 h 318"/>
                <a:gd name="T8" fmla="*/ 251 w 85"/>
                <a:gd name="T9" fmla="*/ 3 h 318"/>
                <a:gd name="T10" fmla="*/ 149 w 85"/>
                <a:gd name="T11" fmla="*/ 3 h 318"/>
                <a:gd name="T12" fmla="*/ 149 w 85"/>
                <a:gd name="T13" fmla="*/ 3 h 318"/>
                <a:gd name="T14" fmla="*/ 189 w 85"/>
                <a:gd name="T15" fmla="*/ 3 h 318"/>
                <a:gd name="T16" fmla="*/ 113 w 85"/>
                <a:gd name="T17" fmla="*/ 3 h 318"/>
                <a:gd name="T18" fmla="*/ 149 w 85"/>
                <a:gd name="T19" fmla="*/ 3 h 318"/>
                <a:gd name="T20" fmla="*/ 189 w 85"/>
                <a:gd name="T21" fmla="*/ 3 h 318"/>
                <a:gd name="T22" fmla="*/ 149 w 85"/>
                <a:gd name="T23" fmla="*/ 3 h 318"/>
                <a:gd name="T24" fmla="*/ 189 w 85"/>
                <a:gd name="T25" fmla="*/ 3 h 318"/>
                <a:gd name="T26" fmla="*/ 149 w 85"/>
                <a:gd name="T27" fmla="*/ 3 h 318"/>
                <a:gd name="T28" fmla="*/ 189 w 85"/>
                <a:gd name="T29" fmla="*/ 3 h 318"/>
                <a:gd name="T30" fmla="*/ 217 w 85"/>
                <a:gd name="T31" fmla="*/ 3 h 318"/>
                <a:gd name="T32" fmla="*/ 288 w 85"/>
                <a:gd name="T33" fmla="*/ 3 h 318"/>
                <a:gd name="T34" fmla="*/ 318 w 85"/>
                <a:gd name="T35" fmla="*/ 3 h 318"/>
                <a:gd name="T36" fmla="*/ 288 w 85"/>
                <a:gd name="T37" fmla="*/ 3 h 318"/>
                <a:gd name="T38" fmla="*/ 251 w 85"/>
                <a:gd name="T39" fmla="*/ 3 h 318"/>
                <a:gd name="T40" fmla="*/ 217 w 85"/>
                <a:gd name="T41" fmla="*/ 3 h 318"/>
                <a:gd name="T42" fmla="*/ 149 w 85"/>
                <a:gd name="T43" fmla="*/ 3 h 318"/>
                <a:gd name="T44" fmla="*/ 113 w 85"/>
                <a:gd name="T45" fmla="*/ 3 h 318"/>
                <a:gd name="T46" fmla="*/ 86 w 85"/>
                <a:gd name="T47" fmla="*/ 3 h 318"/>
                <a:gd name="T48" fmla="*/ 5 w 85"/>
                <a:gd name="T49" fmla="*/ 3 h 318"/>
                <a:gd name="T50" fmla="*/ 149 w 85"/>
                <a:gd name="T51" fmla="*/ 3 h 318"/>
                <a:gd name="T52" fmla="*/ 251 w 85"/>
                <a:gd name="T53" fmla="*/ 3 h 318"/>
                <a:gd name="T54" fmla="*/ 288 w 85"/>
                <a:gd name="T55" fmla="*/ 3 h 318"/>
                <a:gd name="T56" fmla="*/ 251 w 85"/>
                <a:gd name="T57" fmla="*/ 3 h 318"/>
                <a:gd name="T58" fmla="*/ 251 w 85"/>
                <a:gd name="T59" fmla="*/ 3 h 318"/>
                <a:gd name="T60" fmla="*/ 189 w 85"/>
                <a:gd name="T61" fmla="*/ 3 h 318"/>
                <a:gd name="T62" fmla="*/ 86 w 85"/>
                <a:gd name="T63" fmla="*/ 3 h 318"/>
                <a:gd name="T64" fmla="*/ 149 w 85"/>
                <a:gd name="T65" fmla="*/ 3 h 318"/>
                <a:gd name="T66" fmla="*/ 217 w 85"/>
                <a:gd name="T67" fmla="*/ 3 h 318"/>
                <a:gd name="T68" fmla="*/ 288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46152" name="Freeform 113">
              <a:extLst>
                <a:ext uri="{FF2B5EF4-FFF2-40B4-BE49-F238E27FC236}">
                  <a16:creationId xmlns:a16="http://schemas.microsoft.com/office/drawing/2014/main" id="{9950232A-A741-A97C-0885-4A55F6D329F6}"/>
                </a:ext>
              </a:extLst>
            </p:cNvPr>
            <p:cNvSpPr>
              <a:spLocks/>
            </p:cNvSpPr>
            <p:nvPr/>
          </p:nvSpPr>
          <p:spPr bwMode="auto">
            <a:xfrm>
              <a:off x="1635" y="2647"/>
              <a:ext cx="109" cy="309"/>
            </a:xfrm>
            <a:custGeom>
              <a:avLst/>
              <a:gdLst>
                <a:gd name="T0" fmla="*/ 1 w 105"/>
                <a:gd name="T1" fmla="*/ 0 h 354"/>
                <a:gd name="T2" fmla="*/ 414 w 105"/>
                <a:gd name="T3" fmla="*/ 3 h 354"/>
                <a:gd name="T4" fmla="*/ 323 w 105"/>
                <a:gd name="T5" fmla="*/ 3 h 354"/>
                <a:gd name="T6" fmla="*/ 373 w 105"/>
                <a:gd name="T7" fmla="*/ 3 h 354"/>
                <a:gd name="T8" fmla="*/ 373 w 105"/>
                <a:gd name="T9" fmla="*/ 3 h 354"/>
                <a:gd name="T10" fmla="*/ 433 w 105"/>
                <a:gd name="T11" fmla="*/ 3 h 354"/>
                <a:gd name="T12" fmla="*/ 433 w 105"/>
                <a:gd name="T13" fmla="*/ 3 h 354"/>
                <a:gd name="T14" fmla="*/ 373 w 105"/>
                <a:gd name="T15" fmla="*/ 3 h 354"/>
                <a:gd name="T16" fmla="*/ 306 w 105"/>
                <a:gd name="T17" fmla="*/ 3 h 354"/>
                <a:gd name="T18" fmla="*/ 69 w 105"/>
                <a:gd name="T19" fmla="*/ 3 h 354"/>
                <a:gd name="T20" fmla="*/ 12 w 105"/>
                <a:gd name="T21" fmla="*/ 3 h 354"/>
                <a:gd name="T22" fmla="*/ 69 w 105"/>
                <a:gd name="T23" fmla="*/ 3 h 354"/>
                <a:gd name="T24" fmla="*/ 9 w 105"/>
                <a:gd name="T25" fmla="*/ 3 h 354"/>
                <a:gd name="T26" fmla="*/ 87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46153" name="Freeform 114">
              <a:extLst>
                <a:ext uri="{FF2B5EF4-FFF2-40B4-BE49-F238E27FC236}">
                  <a16:creationId xmlns:a16="http://schemas.microsoft.com/office/drawing/2014/main" id="{38D5BC7D-B017-5AFA-EF4A-6E4F54A2A87E}"/>
                </a:ext>
              </a:extLst>
            </p:cNvPr>
            <p:cNvSpPr>
              <a:spLocks/>
            </p:cNvSpPr>
            <p:nvPr/>
          </p:nvSpPr>
          <p:spPr bwMode="auto">
            <a:xfrm>
              <a:off x="3008" y="2583"/>
              <a:ext cx="155" cy="328"/>
            </a:xfrm>
            <a:custGeom>
              <a:avLst/>
              <a:gdLst>
                <a:gd name="T0" fmla="*/ 680 w 149"/>
                <a:gd name="T1" fmla="*/ 3 h 376"/>
                <a:gd name="T2" fmla="*/ 647 w 149"/>
                <a:gd name="T3" fmla="*/ 3 h 376"/>
                <a:gd name="T4" fmla="*/ 601 w 149"/>
                <a:gd name="T5" fmla="*/ 3 h 376"/>
                <a:gd name="T6" fmla="*/ 592 w 149"/>
                <a:gd name="T7" fmla="*/ 3 h 376"/>
                <a:gd name="T8" fmla="*/ 506 w 149"/>
                <a:gd name="T9" fmla="*/ 3 h 376"/>
                <a:gd name="T10" fmla="*/ 399 w 149"/>
                <a:gd name="T11" fmla="*/ 3 h 376"/>
                <a:gd name="T12" fmla="*/ 320 w 149"/>
                <a:gd name="T13" fmla="*/ 3 h 376"/>
                <a:gd name="T14" fmla="*/ 269 w 149"/>
                <a:gd name="T15" fmla="*/ 3 h 376"/>
                <a:gd name="T16" fmla="*/ 85 w 149"/>
                <a:gd name="T17" fmla="*/ 3 h 376"/>
                <a:gd name="T18" fmla="*/ 2 w 149"/>
                <a:gd name="T19" fmla="*/ 3 h 376"/>
                <a:gd name="T20" fmla="*/ 5 w 149"/>
                <a:gd name="T21" fmla="*/ 3 h 376"/>
                <a:gd name="T22" fmla="*/ 8 w 149"/>
                <a:gd name="T23" fmla="*/ 3 h 376"/>
                <a:gd name="T24" fmla="*/ 96 w 149"/>
                <a:gd name="T25" fmla="*/ 3 h 376"/>
                <a:gd name="T26" fmla="*/ 161 w 149"/>
                <a:gd name="T27" fmla="*/ 3 h 376"/>
                <a:gd name="T28" fmla="*/ 204 w 149"/>
                <a:gd name="T29" fmla="*/ 3 h 376"/>
                <a:gd name="T30" fmla="*/ 387 w 149"/>
                <a:gd name="T31" fmla="*/ 3 h 376"/>
                <a:gd name="T32" fmla="*/ 592 w 149"/>
                <a:gd name="T33" fmla="*/ 3 h 376"/>
                <a:gd name="T34" fmla="*/ 680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46154" name="Freeform 115">
              <a:extLst>
                <a:ext uri="{FF2B5EF4-FFF2-40B4-BE49-F238E27FC236}">
                  <a16:creationId xmlns:a16="http://schemas.microsoft.com/office/drawing/2014/main" id="{CDFA6F1E-E17D-776E-4EEB-2F7E364C5736}"/>
                </a:ext>
              </a:extLst>
            </p:cNvPr>
            <p:cNvSpPr>
              <a:spLocks/>
            </p:cNvSpPr>
            <p:nvPr/>
          </p:nvSpPr>
          <p:spPr bwMode="auto">
            <a:xfrm>
              <a:off x="1714" y="1020"/>
              <a:ext cx="99" cy="440"/>
            </a:xfrm>
            <a:custGeom>
              <a:avLst/>
              <a:gdLst>
                <a:gd name="T0" fmla="*/ 86 w 96"/>
                <a:gd name="T1" fmla="*/ 3 h 504"/>
                <a:gd name="T2" fmla="*/ 206 w 96"/>
                <a:gd name="T3" fmla="*/ 3 h 504"/>
                <a:gd name="T4" fmla="*/ 245 w 96"/>
                <a:gd name="T5" fmla="*/ 3 h 504"/>
                <a:gd name="T6" fmla="*/ 245 w 96"/>
                <a:gd name="T7" fmla="*/ 3 h 504"/>
                <a:gd name="T8" fmla="*/ 300 w 96"/>
                <a:gd name="T9" fmla="*/ 3 h 504"/>
                <a:gd name="T10" fmla="*/ 326 w 96"/>
                <a:gd name="T11" fmla="*/ 3 h 504"/>
                <a:gd name="T12" fmla="*/ 300 w 96"/>
                <a:gd name="T13" fmla="*/ 3 h 504"/>
                <a:gd name="T14" fmla="*/ 263 w 96"/>
                <a:gd name="T15" fmla="*/ 3 h 504"/>
                <a:gd name="T16" fmla="*/ 95 w 96"/>
                <a:gd name="T17" fmla="*/ 3 h 504"/>
                <a:gd name="T18" fmla="*/ 86 w 96"/>
                <a:gd name="T19" fmla="*/ 3 h 504"/>
                <a:gd name="T20" fmla="*/ 104 w 96"/>
                <a:gd name="T21" fmla="*/ 3 h 504"/>
                <a:gd name="T22" fmla="*/ 133 w 96"/>
                <a:gd name="T23" fmla="*/ 3 h 504"/>
                <a:gd name="T24" fmla="*/ 80 w 96"/>
                <a:gd name="T25" fmla="*/ 3 h 504"/>
                <a:gd name="T26" fmla="*/ 8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46155" name="Freeform 116">
              <a:extLst>
                <a:ext uri="{FF2B5EF4-FFF2-40B4-BE49-F238E27FC236}">
                  <a16:creationId xmlns:a16="http://schemas.microsoft.com/office/drawing/2014/main" id="{38565C7F-DBAD-3CB7-120A-E56F473E1763}"/>
                </a:ext>
              </a:extLst>
            </p:cNvPr>
            <p:cNvSpPr>
              <a:spLocks/>
            </p:cNvSpPr>
            <p:nvPr/>
          </p:nvSpPr>
          <p:spPr bwMode="auto">
            <a:xfrm>
              <a:off x="3431" y="1007"/>
              <a:ext cx="156" cy="358"/>
            </a:xfrm>
            <a:custGeom>
              <a:avLst/>
              <a:gdLst>
                <a:gd name="T0" fmla="*/ 5 w 150"/>
                <a:gd name="T1" fmla="*/ 3 h 410"/>
                <a:gd name="T2" fmla="*/ 193 w 150"/>
                <a:gd name="T3" fmla="*/ 3 h 410"/>
                <a:gd name="T4" fmla="*/ 385 w 150"/>
                <a:gd name="T5" fmla="*/ 3 h 410"/>
                <a:gd name="T6" fmla="*/ 450 w 150"/>
                <a:gd name="T7" fmla="*/ 3 h 410"/>
                <a:gd name="T8" fmla="*/ 550 w 150"/>
                <a:gd name="T9" fmla="*/ 3 h 410"/>
                <a:gd name="T10" fmla="*/ 616 w 150"/>
                <a:gd name="T11" fmla="*/ 3 h 410"/>
                <a:gd name="T12" fmla="*/ 650 w 150"/>
                <a:gd name="T13" fmla="*/ 3 h 410"/>
                <a:gd name="T14" fmla="*/ 667 w 150"/>
                <a:gd name="T15" fmla="*/ 3 h 410"/>
                <a:gd name="T16" fmla="*/ 694 w 150"/>
                <a:gd name="T17" fmla="*/ 3 h 410"/>
                <a:gd name="T18" fmla="*/ 702 w 150"/>
                <a:gd name="T19" fmla="*/ 3 h 410"/>
                <a:gd name="T20" fmla="*/ 624 w 150"/>
                <a:gd name="T21" fmla="*/ 0 h 410"/>
                <a:gd name="T22" fmla="*/ 450 w 150"/>
                <a:gd name="T23" fmla="*/ 3 h 410"/>
                <a:gd name="T24" fmla="*/ 370 w 150"/>
                <a:gd name="T25" fmla="*/ 3 h 410"/>
                <a:gd name="T26" fmla="*/ 318 w 150"/>
                <a:gd name="T27" fmla="*/ 3 h 410"/>
                <a:gd name="T28" fmla="*/ 275 w 150"/>
                <a:gd name="T29" fmla="*/ 3 h 410"/>
                <a:gd name="T30" fmla="*/ 201 w 150"/>
                <a:gd name="T31" fmla="*/ 3 h 410"/>
                <a:gd name="T32" fmla="*/ 193 w 150"/>
                <a:gd name="T33" fmla="*/ 3 h 410"/>
                <a:gd name="T34" fmla="*/ 159 w 150"/>
                <a:gd name="T35" fmla="*/ 3 h 410"/>
                <a:gd name="T36" fmla="*/ 147 w 150"/>
                <a:gd name="T37" fmla="*/ 3 h 410"/>
                <a:gd name="T38" fmla="*/ 131 w 150"/>
                <a:gd name="T39" fmla="*/ 3 h 410"/>
                <a:gd name="T40" fmla="*/ 79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sp>
        <p:nvSpPr>
          <p:cNvPr id="46097" name="Text Box 117">
            <a:extLst>
              <a:ext uri="{FF2B5EF4-FFF2-40B4-BE49-F238E27FC236}">
                <a16:creationId xmlns:a16="http://schemas.microsoft.com/office/drawing/2014/main" id="{D1E66D24-6230-F14A-52A3-F19A1EF50A54}"/>
              </a:ext>
            </a:extLst>
          </p:cNvPr>
          <p:cNvSpPr txBox="1">
            <a:spLocks noChangeArrowheads="1"/>
          </p:cNvSpPr>
          <p:nvPr/>
        </p:nvSpPr>
        <p:spPr bwMode="auto">
          <a:xfrm>
            <a:off x="9107488" y="7467600"/>
            <a:ext cx="1841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1000" b="1"/>
          </a:p>
        </p:txBody>
      </p:sp>
      <p:sp>
        <p:nvSpPr>
          <p:cNvPr id="46098" name="Text Box 118">
            <a:extLst>
              <a:ext uri="{FF2B5EF4-FFF2-40B4-BE49-F238E27FC236}">
                <a16:creationId xmlns:a16="http://schemas.microsoft.com/office/drawing/2014/main" id="{817AA9C0-497F-033A-EC68-87B7BEA4A664}"/>
              </a:ext>
            </a:extLst>
          </p:cNvPr>
          <p:cNvSpPr txBox="1">
            <a:spLocks noChangeArrowheads="1"/>
          </p:cNvSpPr>
          <p:nvPr/>
        </p:nvSpPr>
        <p:spPr bwMode="auto">
          <a:xfrm>
            <a:off x="9015413" y="7353300"/>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21</a:t>
            </a:r>
          </a:p>
        </p:txBody>
      </p:sp>
      <p:sp>
        <p:nvSpPr>
          <p:cNvPr id="813175" name="Rectangle 119">
            <a:extLst>
              <a:ext uri="{FF2B5EF4-FFF2-40B4-BE49-F238E27FC236}">
                <a16:creationId xmlns:a16="http://schemas.microsoft.com/office/drawing/2014/main" id="{B460DB24-C356-3C24-B9B1-1F146FC79715}"/>
              </a:ext>
            </a:extLst>
          </p:cNvPr>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46100" name="Text Box 121">
            <a:extLst>
              <a:ext uri="{FF2B5EF4-FFF2-40B4-BE49-F238E27FC236}">
                <a16:creationId xmlns:a16="http://schemas.microsoft.com/office/drawing/2014/main" id="{0E0E0FC7-AF0A-B322-C603-871E1DB6C68C}"/>
              </a:ext>
            </a:extLst>
          </p:cNvPr>
          <p:cNvSpPr txBox="1">
            <a:spLocks noChangeArrowheads="1"/>
          </p:cNvSpPr>
          <p:nvPr/>
        </p:nvSpPr>
        <p:spPr bwMode="auto">
          <a:xfrm>
            <a:off x="9578975" y="7273925"/>
            <a:ext cx="3413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spcBef>
                <a:spcPct val="50000"/>
              </a:spcBef>
            </a:pPr>
            <a:r>
              <a:rPr lang="en-US" altLang="en-US" sz="1600" b="1"/>
              <a:t>3</a:t>
            </a:r>
          </a:p>
        </p:txBody>
      </p:sp>
      <p:sp>
        <p:nvSpPr>
          <p:cNvPr id="813178" name="Rectangle 122">
            <a:extLst>
              <a:ext uri="{FF2B5EF4-FFF2-40B4-BE49-F238E27FC236}">
                <a16:creationId xmlns:a16="http://schemas.microsoft.com/office/drawing/2014/main" id="{24CA607F-DA9F-3845-1F8D-8CA25630C14D}"/>
              </a:ext>
            </a:extLst>
          </p:cNvPr>
          <p:cNvSpPr>
            <a:spLocks noChangeArrowheads="1"/>
          </p:cNvSpPr>
          <p:nvPr/>
        </p:nvSpPr>
        <p:spPr bwMode="auto">
          <a:xfrm>
            <a:off x="6289675" y="584200"/>
            <a:ext cx="3571875" cy="1274763"/>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200" b="1" i="1">
                <a:solidFill>
                  <a:schemeClr val="bg1"/>
                </a:solidFill>
                <a:latin typeface="Arial" panose="020B0604020202020204" pitchFamily="34" charset="0"/>
              </a:rPr>
              <a:t>Lairikbing semkak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Kachamma  Tuingashit pareng ching 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a:t>
            </a:r>
            <a:endParaRPr lang="en-US" altLang="en-US" sz="2200" b="1" u="sng">
              <a:solidFill>
                <a:schemeClr val="bg1"/>
              </a:solidFill>
              <a:latin typeface="Arial" panose="020B0604020202020204" pitchFamily="34" charset="0"/>
            </a:endParaRPr>
          </a:p>
        </p:txBody>
      </p:sp>
      <p:sp>
        <p:nvSpPr>
          <p:cNvPr id="46102" name="Line 124">
            <a:extLst>
              <a:ext uri="{FF2B5EF4-FFF2-40B4-BE49-F238E27FC236}">
                <a16:creationId xmlns:a16="http://schemas.microsoft.com/office/drawing/2014/main" id="{FA811170-8EA2-D59A-2F6F-17BFFCEF1EFE}"/>
              </a:ext>
            </a:extLst>
          </p:cNvPr>
          <p:cNvSpPr>
            <a:spLocks noChangeShapeType="1"/>
          </p:cNvSpPr>
          <p:nvPr/>
        </p:nvSpPr>
        <p:spPr bwMode="auto">
          <a:xfrm>
            <a:off x="1600200" y="1308100"/>
            <a:ext cx="2625725" cy="1588"/>
          </a:xfrm>
          <a:prstGeom prst="line">
            <a:avLst/>
          </a:prstGeom>
          <a:noFill/>
          <a:ln w="301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103" name="Line 125">
            <a:extLst>
              <a:ext uri="{FF2B5EF4-FFF2-40B4-BE49-F238E27FC236}">
                <a16:creationId xmlns:a16="http://schemas.microsoft.com/office/drawing/2014/main" id="{F9330C45-6725-EFEB-AB92-0A0ABE565B33}"/>
              </a:ext>
            </a:extLst>
          </p:cNvPr>
          <p:cNvSpPr>
            <a:spLocks noChangeShapeType="1"/>
          </p:cNvSpPr>
          <p:nvPr/>
        </p:nvSpPr>
        <p:spPr bwMode="auto">
          <a:xfrm>
            <a:off x="1604963" y="5118100"/>
            <a:ext cx="2625725" cy="1588"/>
          </a:xfrm>
          <a:prstGeom prst="line">
            <a:avLst/>
          </a:prstGeom>
          <a:noFill/>
          <a:ln w="301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104" name="Line 126">
            <a:extLst>
              <a:ext uri="{FF2B5EF4-FFF2-40B4-BE49-F238E27FC236}">
                <a16:creationId xmlns:a16="http://schemas.microsoft.com/office/drawing/2014/main" id="{0822C14D-6BD5-E4EE-CA8D-BCD9FEAD7272}"/>
              </a:ext>
            </a:extLst>
          </p:cNvPr>
          <p:cNvSpPr>
            <a:spLocks noChangeShapeType="1"/>
          </p:cNvSpPr>
          <p:nvPr/>
        </p:nvSpPr>
        <p:spPr bwMode="auto">
          <a:xfrm>
            <a:off x="1604963" y="5765800"/>
            <a:ext cx="2625725" cy="1588"/>
          </a:xfrm>
          <a:prstGeom prst="line">
            <a:avLst/>
          </a:prstGeom>
          <a:noFill/>
          <a:ln w="301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105" name="Line 129">
            <a:extLst>
              <a:ext uri="{FF2B5EF4-FFF2-40B4-BE49-F238E27FC236}">
                <a16:creationId xmlns:a16="http://schemas.microsoft.com/office/drawing/2014/main" id="{30CBA3C5-FAD2-8572-08A5-CEAE5894F15B}"/>
              </a:ext>
            </a:extLst>
          </p:cNvPr>
          <p:cNvSpPr>
            <a:spLocks noChangeShapeType="1"/>
          </p:cNvSpPr>
          <p:nvPr/>
        </p:nvSpPr>
        <p:spPr bwMode="auto">
          <a:xfrm>
            <a:off x="1604963" y="6997700"/>
            <a:ext cx="2625725" cy="1588"/>
          </a:xfrm>
          <a:prstGeom prst="line">
            <a:avLst/>
          </a:prstGeom>
          <a:noFill/>
          <a:ln w="301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106" name="Rectangle 130">
            <a:extLst>
              <a:ext uri="{FF2B5EF4-FFF2-40B4-BE49-F238E27FC236}">
                <a16:creationId xmlns:a16="http://schemas.microsoft.com/office/drawing/2014/main" id="{09F59CCE-20F5-B92C-EBB2-B9B3F55E060E}"/>
              </a:ext>
            </a:extLst>
          </p:cNvPr>
          <p:cNvSpPr>
            <a:spLocks noChangeArrowheads="1"/>
          </p:cNvSpPr>
          <p:nvPr/>
        </p:nvSpPr>
        <p:spPr bwMode="auto">
          <a:xfrm>
            <a:off x="1836738" y="4591050"/>
            <a:ext cx="2133600"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000" b="1">
                <a:solidFill>
                  <a:srgbClr val="000000"/>
                </a:solidFill>
                <a:latin typeface="Arial" panose="020B0604020202020204" pitchFamily="34" charset="0"/>
              </a:rPr>
              <a:t>Shongz</a:t>
            </a:r>
            <a:r>
              <a:rPr lang="en-US" altLang="en-US" sz="4000" b="1">
                <a:solidFill>
                  <a:srgbClr val="000000"/>
                </a:solidFill>
                <a:latin typeface="Arial" panose="020B0604020202020204" pitchFamily="34" charset="0"/>
                <a:cs typeface="Arial" panose="020B0604020202020204" pitchFamily="34" charset="0"/>
              </a:rPr>
              <a:t>ā</a:t>
            </a:r>
            <a:endParaRPr lang="en-US" altLang="en-US" sz="4000">
              <a:latin typeface="Arial" panose="020B0604020202020204" pitchFamily="34" charset="0"/>
            </a:endParaRPr>
          </a:p>
        </p:txBody>
      </p:sp>
      <p:sp>
        <p:nvSpPr>
          <p:cNvPr id="46107" name="Rectangle 131">
            <a:extLst>
              <a:ext uri="{FF2B5EF4-FFF2-40B4-BE49-F238E27FC236}">
                <a16:creationId xmlns:a16="http://schemas.microsoft.com/office/drawing/2014/main" id="{D8ECC9AF-7E07-D6DC-E625-744CC0DDA2CA}"/>
              </a:ext>
            </a:extLst>
          </p:cNvPr>
          <p:cNvSpPr>
            <a:spLocks noChangeArrowheads="1"/>
          </p:cNvSpPr>
          <p:nvPr/>
        </p:nvSpPr>
        <p:spPr bwMode="auto">
          <a:xfrm>
            <a:off x="1527175" y="5229225"/>
            <a:ext cx="3074988"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000" b="1">
                <a:solidFill>
                  <a:srgbClr val="000000"/>
                </a:solidFill>
                <a:latin typeface="Arial" panose="020B0604020202020204" pitchFamily="34" charset="0"/>
              </a:rPr>
              <a:t>P</a:t>
            </a:r>
            <a:r>
              <a:rPr lang="en-US" altLang="en-US" sz="4000" b="1">
                <a:solidFill>
                  <a:srgbClr val="000000"/>
                </a:solidFill>
                <a:latin typeface="Arial" panose="020B0604020202020204" pitchFamily="34" charset="0"/>
                <a:cs typeface="Arial" panose="020B0604020202020204" pitchFamily="34" charset="0"/>
              </a:rPr>
              <a:t>ā</a:t>
            </a:r>
            <a:r>
              <a:rPr lang="en-US" altLang="en-US" sz="4000" b="1">
                <a:solidFill>
                  <a:srgbClr val="000000"/>
                </a:solidFill>
                <a:latin typeface="Arial" panose="020B0604020202020204" pitchFamily="34" charset="0"/>
              </a:rPr>
              <a:t>ngmonshi</a:t>
            </a:r>
            <a:endParaRPr lang="en-US" altLang="en-US" sz="4000">
              <a:latin typeface="Arial" panose="020B0604020202020204" pitchFamily="34" charset="0"/>
            </a:endParaRPr>
          </a:p>
        </p:txBody>
      </p:sp>
      <p:sp>
        <p:nvSpPr>
          <p:cNvPr id="46108" name="Rectangle 132">
            <a:extLst>
              <a:ext uri="{FF2B5EF4-FFF2-40B4-BE49-F238E27FC236}">
                <a16:creationId xmlns:a16="http://schemas.microsoft.com/office/drawing/2014/main" id="{D5FBA813-BE52-9802-6BBB-3807EE1CA78F}"/>
              </a:ext>
            </a:extLst>
          </p:cNvPr>
          <p:cNvSpPr>
            <a:spLocks noChangeArrowheads="1"/>
          </p:cNvSpPr>
          <p:nvPr/>
        </p:nvSpPr>
        <p:spPr bwMode="auto">
          <a:xfrm>
            <a:off x="1762125" y="5902325"/>
            <a:ext cx="1766888"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000" b="1">
                <a:solidFill>
                  <a:srgbClr val="000000"/>
                </a:solidFill>
                <a:latin typeface="Arial" panose="020B0604020202020204" pitchFamily="34" charset="0"/>
              </a:rPr>
              <a:t>Mish</a:t>
            </a:r>
            <a:r>
              <a:rPr lang="en-US" altLang="en-US" sz="4000" b="1">
                <a:solidFill>
                  <a:srgbClr val="000000"/>
                </a:solidFill>
                <a:latin typeface="Arial" panose="020B0604020202020204" pitchFamily="34" charset="0"/>
                <a:cs typeface="Arial" panose="020B0604020202020204" pitchFamily="34" charset="0"/>
              </a:rPr>
              <a:t>ā</a:t>
            </a:r>
            <a:r>
              <a:rPr lang="en-US" altLang="en-US" sz="4000" b="1">
                <a:solidFill>
                  <a:srgbClr val="000000"/>
                </a:solidFill>
                <a:latin typeface="Arial" panose="020B0604020202020204" pitchFamily="34" charset="0"/>
              </a:rPr>
              <a:t>n</a:t>
            </a:r>
            <a:endParaRPr lang="en-US" altLang="en-US" sz="4000">
              <a:latin typeface="Arial" panose="020B0604020202020204" pitchFamily="34" charset="0"/>
            </a:endParaRPr>
          </a:p>
        </p:txBody>
      </p:sp>
      <p:sp>
        <p:nvSpPr>
          <p:cNvPr id="46109" name="Rectangle 133">
            <a:extLst>
              <a:ext uri="{FF2B5EF4-FFF2-40B4-BE49-F238E27FC236}">
                <a16:creationId xmlns:a16="http://schemas.microsoft.com/office/drawing/2014/main" id="{FBF58371-83B9-1A88-4CAE-FF516879B846}"/>
              </a:ext>
            </a:extLst>
          </p:cNvPr>
          <p:cNvSpPr>
            <a:spLocks noChangeArrowheads="1"/>
          </p:cNvSpPr>
          <p:nvPr/>
        </p:nvSpPr>
        <p:spPr bwMode="auto">
          <a:xfrm>
            <a:off x="1346200" y="781050"/>
            <a:ext cx="3040063"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600" b="1">
                <a:solidFill>
                  <a:srgbClr val="000000"/>
                </a:solidFill>
                <a:latin typeface="Arial" panose="020B0604020202020204" pitchFamily="34" charset="0"/>
              </a:rPr>
              <a:t>Haokaphok</a:t>
            </a:r>
            <a:endParaRPr lang="en-US" altLang="en-US" sz="3600">
              <a:latin typeface="Arial" panose="020B0604020202020204" pitchFamily="34" charset="0"/>
            </a:endParaRPr>
          </a:p>
        </p:txBody>
      </p:sp>
      <p:sp>
        <p:nvSpPr>
          <p:cNvPr id="46110" name="Rectangle 134">
            <a:extLst>
              <a:ext uri="{FF2B5EF4-FFF2-40B4-BE49-F238E27FC236}">
                <a16:creationId xmlns:a16="http://schemas.microsoft.com/office/drawing/2014/main" id="{E925482E-D044-4509-88CD-9084F78A1CF6}"/>
              </a:ext>
            </a:extLst>
          </p:cNvPr>
          <p:cNvSpPr>
            <a:spLocks noChangeArrowheads="1"/>
          </p:cNvSpPr>
          <p:nvPr/>
        </p:nvSpPr>
        <p:spPr bwMode="auto">
          <a:xfrm>
            <a:off x="1563688" y="6554788"/>
            <a:ext cx="1949450"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600" b="1">
                <a:solidFill>
                  <a:srgbClr val="000000"/>
                </a:solidFill>
                <a:latin typeface="Arial" panose="020B0604020202020204" pitchFamily="34" charset="0"/>
              </a:rPr>
              <a:t>Khalatlui</a:t>
            </a:r>
            <a:endParaRPr lang="en-US" altLang="en-US" sz="3600">
              <a:latin typeface="Arial" panose="020B0604020202020204" pitchFamily="34" charset="0"/>
            </a:endParaRPr>
          </a:p>
        </p:txBody>
      </p:sp>
      <p:sp>
        <p:nvSpPr>
          <p:cNvPr id="46111" name="Text Box 136">
            <a:extLst>
              <a:ext uri="{FF2B5EF4-FFF2-40B4-BE49-F238E27FC236}">
                <a16:creationId xmlns:a16="http://schemas.microsoft.com/office/drawing/2014/main" id="{2AEEFCF9-9C3E-9081-FAD4-0241FE15C74D}"/>
              </a:ext>
            </a:extLst>
          </p:cNvPr>
          <p:cNvSpPr txBox="1">
            <a:spLocks noChangeArrowheads="1"/>
          </p:cNvSpPr>
          <p:nvPr/>
        </p:nvSpPr>
        <p:spPr bwMode="auto">
          <a:xfrm rot="-5400000">
            <a:off x="-549274" y="3405187"/>
            <a:ext cx="31289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800" b="1">
                <a:solidFill>
                  <a:srgbClr val="000000"/>
                </a:solidFill>
                <a:latin typeface="Arial Black" panose="020B0604020202020204" pitchFamily="34" charset="0"/>
              </a:rPr>
              <a:t>Ā</a:t>
            </a:r>
            <a:r>
              <a:rPr lang="en-US" altLang="en-US" sz="2800" b="1">
                <a:latin typeface="Arial Black" panose="020B0604020202020204" pitchFamily="34" charset="0"/>
              </a:rPr>
              <a:t>IN (5)</a:t>
            </a:r>
            <a:endParaRPr lang="en-US" altLang="en-US" sz="1400">
              <a:latin typeface="Arial Black" panose="020B0604020202020204" pitchFamily="34" charset="0"/>
            </a:endParaRPr>
          </a:p>
        </p:txBody>
      </p:sp>
      <p:grpSp>
        <p:nvGrpSpPr>
          <p:cNvPr id="8" name="Group 159">
            <a:extLst>
              <a:ext uri="{FF2B5EF4-FFF2-40B4-BE49-F238E27FC236}">
                <a16:creationId xmlns:a16="http://schemas.microsoft.com/office/drawing/2014/main" id="{0AC8DEAA-7CE6-72C3-82F8-CC2C4734BE9D}"/>
              </a:ext>
            </a:extLst>
          </p:cNvPr>
          <p:cNvGrpSpPr>
            <a:grpSpLocks/>
          </p:cNvGrpSpPr>
          <p:nvPr/>
        </p:nvGrpSpPr>
        <p:grpSpPr bwMode="auto">
          <a:xfrm>
            <a:off x="4770438" y="4408488"/>
            <a:ext cx="3911600" cy="2063750"/>
            <a:chOff x="3005" y="2777"/>
            <a:chExt cx="2464" cy="1300"/>
          </a:xfrm>
        </p:grpSpPr>
        <p:sp>
          <p:nvSpPr>
            <p:cNvPr id="813110" name="Rectangle 54">
              <a:extLst>
                <a:ext uri="{FF2B5EF4-FFF2-40B4-BE49-F238E27FC236}">
                  <a16:creationId xmlns:a16="http://schemas.microsoft.com/office/drawing/2014/main" id="{65E9F95F-6B37-D325-0EB8-361BCE5B8E98}"/>
                </a:ext>
              </a:extLst>
            </p:cNvPr>
            <p:cNvSpPr>
              <a:spLocks noChangeArrowheads="1"/>
            </p:cNvSpPr>
            <p:nvPr/>
          </p:nvSpPr>
          <p:spPr bwMode="auto">
            <a:xfrm>
              <a:off x="3773" y="2777"/>
              <a:ext cx="1696" cy="1280"/>
            </a:xfrm>
            <a:prstGeom prst="rect">
              <a:avLst/>
            </a:prstGeom>
            <a:noFill/>
            <a:ln w="12700">
              <a:noFill/>
              <a:miter lim="800000"/>
              <a:headEnd/>
              <a:tailEnd/>
            </a:ln>
            <a:effectLst>
              <a:outerShdw blurRad="63500" dist="81320" dir="3080412" algn="ctr" rotWithShape="0">
                <a:schemeClr val="tx1">
                  <a:alpha val="74998"/>
                </a:schemeClr>
              </a:outerShdw>
            </a:effectLst>
          </p:spPr>
          <p:txBody>
            <a:bodyPr wrap="none">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40000"/>
                </a:lnSpc>
                <a:spcBef>
                  <a:spcPct val="50000"/>
                </a:spcBef>
                <a:defRPr/>
              </a:pPr>
              <a:endParaRPr lang="en-US" altLang="en-US" sz="3600" b="1">
                <a:solidFill>
                  <a:srgbClr val="66FFFF"/>
                </a:solidFill>
                <a:latin typeface="Helvetica" panose="020B0604020202020204" pitchFamily="34" charset="0"/>
              </a:endParaRPr>
            </a:p>
            <a:p>
              <a:pPr algn="ctr">
                <a:lnSpc>
                  <a:spcPct val="40000"/>
                </a:lnSpc>
                <a:spcBef>
                  <a:spcPct val="50000"/>
                </a:spcBef>
                <a:defRPr/>
              </a:pPr>
              <a:endParaRPr lang="en-US" altLang="en-US" sz="3600" b="1">
                <a:solidFill>
                  <a:srgbClr val="66FFFF"/>
                </a:solidFill>
                <a:latin typeface="Helvetica" panose="020B0604020202020204" pitchFamily="34" charset="0"/>
              </a:endParaRPr>
            </a:p>
            <a:p>
              <a:pPr algn="ctr">
                <a:lnSpc>
                  <a:spcPct val="40000"/>
                </a:lnSpc>
                <a:spcBef>
                  <a:spcPct val="50000"/>
                </a:spcBef>
                <a:defRPr/>
              </a:pPr>
              <a:r>
                <a:rPr lang="en-US" altLang="en-US" sz="3200" b="1">
                  <a:solidFill>
                    <a:srgbClr val="66FFFF"/>
                  </a:solidFill>
                  <a:latin typeface="Helvetica" panose="020B0604020202020204" pitchFamily="34" charset="0"/>
                </a:rPr>
                <a:t>NGALEIWUI</a:t>
              </a:r>
            </a:p>
            <a:p>
              <a:pPr algn="ctr">
                <a:lnSpc>
                  <a:spcPct val="40000"/>
                </a:lnSpc>
                <a:spcBef>
                  <a:spcPct val="50000"/>
                </a:spcBef>
                <a:defRPr/>
              </a:pPr>
              <a:r>
                <a:rPr lang="en-US" altLang="en-US" sz="3200" b="1">
                  <a:solidFill>
                    <a:srgbClr val="66FFFF"/>
                  </a:solidFill>
                  <a:latin typeface="Helvetica" panose="020B0604020202020204" pitchFamily="34" charset="0"/>
                </a:rPr>
                <a:t>TUINGASHIT</a:t>
              </a:r>
            </a:p>
            <a:p>
              <a:pPr algn="ctr">
                <a:lnSpc>
                  <a:spcPct val="40000"/>
                </a:lnSpc>
                <a:spcBef>
                  <a:spcPct val="50000"/>
                </a:spcBef>
                <a:defRPr/>
              </a:pPr>
              <a:r>
                <a:rPr lang="en-US" altLang="en-US" sz="2400" b="1">
                  <a:solidFill>
                    <a:schemeClr val="bg1"/>
                  </a:solidFill>
                  <a:latin typeface="Helvetica" panose="020B0604020202020204" pitchFamily="34" charset="0"/>
                </a:rPr>
                <a:t>Khal 30:1-10</a:t>
              </a:r>
              <a:endParaRPr lang="en-US" altLang="en-US" sz="2400" b="1">
                <a:solidFill>
                  <a:srgbClr val="66FFFF"/>
                </a:solidFill>
                <a:latin typeface="Helvetica" panose="020B0604020202020204" pitchFamily="34" charset="0"/>
              </a:endParaRPr>
            </a:p>
          </p:txBody>
        </p:sp>
        <p:sp>
          <p:nvSpPr>
            <p:cNvPr id="813120" name="AutoShape 64">
              <a:extLst>
                <a:ext uri="{FF2B5EF4-FFF2-40B4-BE49-F238E27FC236}">
                  <a16:creationId xmlns:a16="http://schemas.microsoft.com/office/drawing/2014/main" id="{B571BCCB-D4C8-01CE-AC2E-BD3EAE0877D5}"/>
                </a:ext>
              </a:extLst>
            </p:cNvPr>
            <p:cNvSpPr>
              <a:spLocks noChangeArrowheads="1"/>
            </p:cNvSpPr>
            <p:nvPr/>
          </p:nvSpPr>
          <p:spPr bwMode="auto">
            <a:xfrm rot="20250079">
              <a:off x="3005" y="3722"/>
              <a:ext cx="807" cy="355"/>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chemeClr val="hlink"/>
            </a:solidFill>
            <a:ln w="12700">
              <a:solidFill>
                <a:schemeClr val="tx1"/>
              </a:solidFill>
              <a:miter lim="800000"/>
              <a:headEnd/>
              <a:tailEnd/>
            </a:ln>
            <a:effectLst>
              <a:outerShdw blurRad="63500" dist="81320" dir="3080412" algn="ctr" rotWithShape="0">
                <a:schemeClr val="tx1">
                  <a:alpha val="74998"/>
                </a:schemeClr>
              </a:outerShdw>
            </a:effectLst>
          </p:spPr>
          <p:txBody>
            <a:bodyPr wrap="none" anchor="ctr"/>
            <a:lstStyle/>
            <a:p>
              <a:pPr algn="r">
                <a:defRPr/>
              </a:pPr>
              <a:endParaRPr lang="en-US">
                <a:latin typeface="Comic Sans MS" charset="0"/>
                <a:ea typeface="+mn-ea"/>
              </a:endParaRPr>
            </a:p>
          </p:txBody>
        </p:sp>
      </p:grpSp>
      <p:grpSp>
        <p:nvGrpSpPr>
          <p:cNvPr id="46113" name="Group 72">
            <a:extLst>
              <a:ext uri="{FF2B5EF4-FFF2-40B4-BE49-F238E27FC236}">
                <a16:creationId xmlns:a16="http://schemas.microsoft.com/office/drawing/2014/main" id="{ABC3A61F-7803-52AC-1367-F2665B733196}"/>
              </a:ext>
            </a:extLst>
          </p:cNvPr>
          <p:cNvGrpSpPr>
            <a:grpSpLocks/>
          </p:cNvGrpSpPr>
          <p:nvPr/>
        </p:nvGrpSpPr>
        <p:grpSpPr bwMode="auto">
          <a:xfrm>
            <a:off x="3560763" y="-176213"/>
            <a:ext cx="1035050" cy="2033588"/>
            <a:chOff x="6019800" y="2946400"/>
            <a:chExt cx="1035050" cy="1935163"/>
          </a:xfrm>
        </p:grpSpPr>
        <p:grpSp>
          <p:nvGrpSpPr>
            <p:cNvPr id="46136" name="Group 85">
              <a:extLst>
                <a:ext uri="{FF2B5EF4-FFF2-40B4-BE49-F238E27FC236}">
                  <a16:creationId xmlns:a16="http://schemas.microsoft.com/office/drawing/2014/main" id="{77E731B1-7298-7E35-9409-E12C251B767F}"/>
                </a:ext>
              </a:extLst>
            </p:cNvPr>
            <p:cNvGrpSpPr>
              <a:grpSpLocks/>
            </p:cNvGrpSpPr>
            <p:nvPr/>
          </p:nvGrpSpPr>
          <p:grpSpPr bwMode="auto">
            <a:xfrm>
              <a:off x="6153150" y="3681413"/>
              <a:ext cx="901700" cy="947736"/>
              <a:chOff x="1557" y="1007"/>
              <a:chExt cx="2105" cy="1949"/>
            </a:xfrm>
          </p:grpSpPr>
          <p:grpSp>
            <p:nvGrpSpPr>
              <p:cNvPr id="46140" name="Group 87">
                <a:extLst>
                  <a:ext uri="{FF2B5EF4-FFF2-40B4-BE49-F238E27FC236}">
                    <a16:creationId xmlns:a16="http://schemas.microsoft.com/office/drawing/2014/main" id="{4BA00994-2D2E-7A9C-848A-C4FD5570A8BA}"/>
                  </a:ext>
                </a:extLst>
              </p:cNvPr>
              <p:cNvGrpSpPr>
                <a:grpSpLocks/>
              </p:cNvGrpSpPr>
              <p:nvPr/>
            </p:nvGrpSpPr>
            <p:grpSpPr bwMode="auto">
              <a:xfrm>
                <a:off x="1557" y="1209"/>
                <a:ext cx="2105" cy="1421"/>
                <a:chOff x="578" y="2316"/>
                <a:chExt cx="2105" cy="1421"/>
              </a:xfrm>
            </p:grpSpPr>
            <p:sp>
              <p:nvSpPr>
                <p:cNvPr id="46146" name="Freeform 88" descr="Cork">
                  <a:extLst>
                    <a:ext uri="{FF2B5EF4-FFF2-40B4-BE49-F238E27FC236}">
                      <a16:creationId xmlns:a16="http://schemas.microsoft.com/office/drawing/2014/main" id="{C92F4B64-E8F4-BE11-CADA-E6FC1D2B1DBE}"/>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46147" name="Freeform 89" descr="Cork">
                  <a:extLst>
                    <a:ext uri="{FF2B5EF4-FFF2-40B4-BE49-F238E27FC236}">
                      <a16:creationId xmlns:a16="http://schemas.microsoft.com/office/drawing/2014/main" id="{099C72F6-549E-FF8B-7987-7184D8272F92}"/>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46141" name="Freeform 91">
                <a:extLst>
                  <a:ext uri="{FF2B5EF4-FFF2-40B4-BE49-F238E27FC236}">
                    <a16:creationId xmlns:a16="http://schemas.microsoft.com/office/drawing/2014/main" id="{545AB6DE-2497-010B-7CE8-7925DE6B6BDF}"/>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46142" name="Freeform 92">
                <a:extLst>
                  <a:ext uri="{FF2B5EF4-FFF2-40B4-BE49-F238E27FC236}">
                    <a16:creationId xmlns:a16="http://schemas.microsoft.com/office/drawing/2014/main" id="{7A087E03-9818-6A9F-BAB9-E44A14CB1CA1}"/>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46143" name="Freeform 93">
                <a:extLst>
                  <a:ext uri="{FF2B5EF4-FFF2-40B4-BE49-F238E27FC236}">
                    <a16:creationId xmlns:a16="http://schemas.microsoft.com/office/drawing/2014/main" id="{0A5CC3E8-4CC5-21CF-D920-3211B151B764}"/>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46144" name="Freeform 94">
                <a:extLst>
                  <a:ext uri="{FF2B5EF4-FFF2-40B4-BE49-F238E27FC236}">
                    <a16:creationId xmlns:a16="http://schemas.microsoft.com/office/drawing/2014/main" id="{6A5EFF00-FEDB-2DE0-5887-9940B9278B0F}"/>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46145" name="Freeform 95">
                <a:extLst>
                  <a:ext uri="{FF2B5EF4-FFF2-40B4-BE49-F238E27FC236}">
                    <a16:creationId xmlns:a16="http://schemas.microsoft.com/office/drawing/2014/main" id="{5592BDB7-2EEB-AECC-A2CC-896C196CE4FC}"/>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46137" name="Group 98">
              <a:extLst>
                <a:ext uri="{FF2B5EF4-FFF2-40B4-BE49-F238E27FC236}">
                  <a16:creationId xmlns:a16="http://schemas.microsoft.com/office/drawing/2014/main" id="{A444EAC9-7AEA-B1AF-C51F-8F6C085BE28C}"/>
                </a:ext>
              </a:extLst>
            </p:cNvPr>
            <p:cNvGrpSpPr>
              <a:grpSpLocks/>
            </p:cNvGrpSpPr>
            <p:nvPr/>
          </p:nvGrpSpPr>
          <p:grpSpPr bwMode="auto">
            <a:xfrm>
              <a:off x="6019800" y="2946400"/>
              <a:ext cx="671513" cy="1935163"/>
              <a:chOff x="3816" y="1840"/>
              <a:chExt cx="423" cy="1219"/>
            </a:xfrm>
          </p:grpSpPr>
          <p:sp>
            <p:nvSpPr>
              <p:cNvPr id="76" name="Rectangle 97">
                <a:extLst>
                  <a:ext uri="{FF2B5EF4-FFF2-40B4-BE49-F238E27FC236}">
                    <a16:creationId xmlns:a16="http://schemas.microsoft.com/office/drawing/2014/main" id="{1EF32405-0849-0E7F-1914-C90FFE6AA69C}"/>
                  </a:ext>
                </a:extLst>
              </p:cNvPr>
              <p:cNvSpPr>
                <a:spLocks noChangeArrowheads="1"/>
              </p:cNvSpPr>
              <p:nvPr/>
            </p:nvSpPr>
            <p:spPr bwMode="auto">
              <a:xfrm>
                <a:off x="3816" y="2341"/>
                <a:ext cx="423" cy="718"/>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3600" i="1">
                    <a:solidFill>
                      <a:srgbClr val="000000"/>
                    </a:solidFill>
                    <a:latin typeface="Kosher-Normal" charset="0"/>
                  </a:rPr>
                  <a:t>AT</a:t>
                </a:r>
                <a:endParaRPr lang="en-US" altLang="en-US" sz="2000" i="1">
                  <a:solidFill>
                    <a:srgbClr val="000000"/>
                  </a:solidFill>
                  <a:latin typeface="Helvetica" panose="020B0604020202020204" pitchFamily="34" charset="0"/>
                </a:endParaRPr>
              </a:p>
            </p:txBody>
          </p:sp>
          <p:sp>
            <p:nvSpPr>
              <p:cNvPr id="77" name="Rectangle 96">
                <a:extLst>
                  <a:ext uri="{FF2B5EF4-FFF2-40B4-BE49-F238E27FC236}">
                    <a16:creationId xmlns:a16="http://schemas.microsoft.com/office/drawing/2014/main" id="{1D878846-7AA8-AFBA-2A3C-0F400646171F}"/>
                  </a:ext>
                </a:extLst>
              </p:cNvPr>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grpSp>
      </p:grpSp>
      <p:grpSp>
        <p:nvGrpSpPr>
          <p:cNvPr id="46114" name="Group 85">
            <a:extLst>
              <a:ext uri="{FF2B5EF4-FFF2-40B4-BE49-F238E27FC236}">
                <a16:creationId xmlns:a16="http://schemas.microsoft.com/office/drawing/2014/main" id="{17A08863-E3FA-24D4-AEAA-9C49E7B19658}"/>
              </a:ext>
            </a:extLst>
          </p:cNvPr>
          <p:cNvGrpSpPr>
            <a:grpSpLocks/>
          </p:cNvGrpSpPr>
          <p:nvPr/>
        </p:nvGrpSpPr>
        <p:grpSpPr bwMode="auto">
          <a:xfrm>
            <a:off x="3721100" y="5580063"/>
            <a:ext cx="901700" cy="2033587"/>
            <a:chOff x="6153150" y="2946400"/>
            <a:chExt cx="901700" cy="1935163"/>
          </a:xfrm>
        </p:grpSpPr>
        <p:grpSp>
          <p:nvGrpSpPr>
            <p:cNvPr id="46124" name="Group 85">
              <a:extLst>
                <a:ext uri="{FF2B5EF4-FFF2-40B4-BE49-F238E27FC236}">
                  <a16:creationId xmlns:a16="http://schemas.microsoft.com/office/drawing/2014/main" id="{F3C49864-727B-6199-9DC7-713AE0B8049F}"/>
                </a:ext>
              </a:extLst>
            </p:cNvPr>
            <p:cNvGrpSpPr>
              <a:grpSpLocks/>
            </p:cNvGrpSpPr>
            <p:nvPr/>
          </p:nvGrpSpPr>
          <p:grpSpPr bwMode="auto">
            <a:xfrm>
              <a:off x="6153150" y="3681413"/>
              <a:ext cx="901700" cy="947736"/>
              <a:chOff x="1557" y="1007"/>
              <a:chExt cx="2105" cy="1949"/>
            </a:xfrm>
          </p:grpSpPr>
          <p:grpSp>
            <p:nvGrpSpPr>
              <p:cNvPr id="46128" name="Group 87">
                <a:extLst>
                  <a:ext uri="{FF2B5EF4-FFF2-40B4-BE49-F238E27FC236}">
                    <a16:creationId xmlns:a16="http://schemas.microsoft.com/office/drawing/2014/main" id="{E10A90CB-0890-8F73-C474-D2903D76D742}"/>
                  </a:ext>
                </a:extLst>
              </p:cNvPr>
              <p:cNvGrpSpPr>
                <a:grpSpLocks/>
              </p:cNvGrpSpPr>
              <p:nvPr/>
            </p:nvGrpSpPr>
            <p:grpSpPr bwMode="auto">
              <a:xfrm>
                <a:off x="1557" y="1209"/>
                <a:ext cx="2105" cy="1421"/>
                <a:chOff x="578" y="2316"/>
                <a:chExt cx="2105" cy="1421"/>
              </a:xfrm>
            </p:grpSpPr>
            <p:sp>
              <p:nvSpPr>
                <p:cNvPr id="46134" name="Freeform 88" descr="Cork">
                  <a:extLst>
                    <a:ext uri="{FF2B5EF4-FFF2-40B4-BE49-F238E27FC236}">
                      <a16:creationId xmlns:a16="http://schemas.microsoft.com/office/drawing/2014/main" id="{3A9BA980-0551-A1DD-5DE8-61DD9873E864}"/>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46135" name="Freeform 89" descr="Cork">
                  <a:extLst>
                    <a:ext uri="{FF2B5EF4-FFF2-40B4-BE49-F238E27FC236}">
                      <a16:creationId xmlns:a16="http://schemas.microsoft.com/office/drawing/2014/main" id="{29683C1D-960C-D24E-01C7-9624310197F4}"/>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46129" name="Freeform 91">
                <a:extLst>
                  <a:ext uri="{FF2B5EF4-FFF2-40B4-BE49-F238E27FC236}">
                    <a16:creationId xmlns:a16="http://schemas.microsoft.com/office/drawing/2014/main" id="{A1A15E30-DB1A-F0A9-CAE3-D53D6648888F}"/>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46130" name="Freeform 92">
                <a:extLst>
                  <a:ext uri="{FF2B5EF4-FFF2-40B4-BE49-F238E27FC236}">
                    <a16:creationId xmlns:a16="http://schemas.microsoft.com/office/drawing/2014/main" id="{ECDFB660-DFF5-3AFA-409A-83CDE825AA6C}"/>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46131" name="Freeform 93">
                <a:extLst>
                  <a:ext uri="{FF2B5EF4-FFF2-40B4-BE49-F238E27FC236}">
                    <a16:creationId xmlns:a16="http://schemas.microsoft.com/office/drawing/2014/main" id="{4475065D-8456-48E5-FC71-6CB71329CD7C}"/>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46132" name="Freeform 94">
                <a:extLst>
                  <a:ext uri="{FF2B5EF4-FFF2-40B4-BE49-F238E27FC236}">
                    <a16:creationId xmlns:a16="http://schemas.microsoft.com/office/drawing/2014/main" id="{F601B790-E767-2CD3-B555-CFF42E68AE64}"/>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46133" name="Freeform 95">
                <a:extLst>
                  <a:ext uri="{FF2B5EF4-FFF2-40B4-BE49-F238E27FC236}">
                    <a16:creationId xmlns:a16="http://schemas.microsoft.com/office/drawing/2014/main" id="{B751FF42-FCD3-AD77-EA4B-78DBE04C2361}"/>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46125" name="Group 98">
              <a:extLst>
                <a:ext uri="{FF2B5EF4-FFF2-40B4-BE49-F238E27FC236}">
                  <a16:creationId xmlns:a16="http://schemas.microsoft.com/office/drawing/2014/main" id="{73137806-501F-71EA-1169-D2BA94C1229D}"/>
                </a:ext>
              </a:extLst>
            </p:cNvPr>
            <p:cNvGrpSpPr>
              <a:grpSpLocks/>
            </p:cNvGrpSpPr>
            <p:nvPr/>
          </p:nvGrpSpPr>
          <p:grpSpPr bwMode="auto">
            <a:xfrm>
              <a:off x="6192838" y="2946400"/>
              <a:ext cx="671513" cy="1935163"/>
              <a:chOff x="3925" y="1840"/>
              <a:chExt cx="423" cy="1219"/>
            </a:xfrm>
          </p:grpSpPr>
          <p:sp>
            <p:nvSpPr>
              <p:cNvPr id="89" name="Rectangle 96">
                <a:extLst>
                  <a:ext uri="{FF2B5EF4-FFF2-40B4-BE49-F238E27FC236}">
                    <a16:creationId xmlns:a16="http://schemas.microsoft.com/office/drawing/2014/main" id="{31BCF503-3E04-7DF7-3F29-674C3CCC35F9}"/>
                  </a:ext>
                </a:extLst>
              </p:cNvPr>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sp>
            <p:nvSpPr>
              <p:cNvPr id="90" name="Rectangle 97">
                <a:extLst>
                  <a:ext uri="{FF2B5EF4-FFF2-40B4-BE49-F238E27FC236}">
                    <a16:creationId xmlns:a16="http://schemas.microsoft.com/office/drawing/2014/main" id="{6855F50D-A774-045F-8A12-C94AE3F4D305}"/>
                  </a:ext>
                </a:extLst>
              </p:cNvPr>
              <p:cNvSpPr>
                <a:spLocks noChangeArrowheads="1"/>
              </p:cNvSpPr>
              <p:nvPr/>
            </p:nvSpPr>
            <p:spPr bwMode="auto">
              <a:xfrm>
                <a:off x="3925" y="2341"/>
                <a:ext cx="423" cy="718"/>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3600" i="1">
                    <a:solidFill>
                      <a:srgbClr val="000000"/>
                    </a:solidFill>
                    <a:latin typeface="Kosher-Normal" charset="0"/>
                  </a:rPr>
                  <a:t>NT</a:t>
                </a:r>
                <a:endParaRPr lang="en-US" altLang="en-US" sz="2000" i="1">
                  <a:solidFill>
                    <a:srgbClr val="000000"/>
                  </a:solidFill>
                  <a:latin typeface="Helvetica" panose="020B0604020202020204" pitchFamily="34" charset="0"/>
                </a:endParaRPr>
              </a:p>
            </p:txBody>
          </p:sp>
        </p:grpSp>
      </p:grpSp>
      <p:sp>
        <p:nvSpPr>
          <p:cNvPr id="813119" name="Oval 63">
            <a:extLst>
              <a:ext uri="{FF2B5EF4-FFF2-40B4-BE49-F238E27FC236}">
                <a16:creationId xmlns:a16="http://schemas.microsoft.com/office/drawing/2014/main" id="{CB0F0A97-BDC0-B64E-BFB5-ADC590A50503}"/>
              </a:ext>
            </a:extLst>
          </p:cNvPr>
          <p:cNvSpPr>
            <a:spLocks noChangeArrowheads="1"/>
          </p:cNvSpPr>
          <p:nvPr/>
        </p:nvSpPr>
        <p:spPr bwMode="auto">
          <a:xfrm>
            <a:off x="3590925" y="6175375"/>
            <a:ext cx="1090613" cy="1038225"/>
          </a:xfrm>
          <a:prstGeom prst="ellipse">
            <a:avLst/>
          </a:prstGeom>
          <a:noFill/>
          <a:ln w="76200">
            <a:solidFill>
              <a:schemeClr val="hlink"/>
            </a:solidFill>
            <a:round/>
            <a:headEnd/>
            <a:tailEnd/>
          </a:ln>
          <a:effectLst>
            <a:outerShdw blurRad="63500" dist="107763" dir="2700000" algn="ctr" rotWithShape="0">
              <a:schemeClr val="tx1">
                <a:alpha val="74998"/>
              </a:schemeClr>
            </a:outerShdw>
          </a:effectLst>
        </p:spPr>
        <p:txBody>
          <a:bodyPr wrap="none" anchor="ctr"/>
          <a:lstStyle/>
          <a:p>
            <a:pPr algn="ctr">
              <a:defRPr/>
            </a:pPr>
            <a:endParaRPr lang="en-US" sz="1400">
              <a:latin typeface="Helvetica" charset="0"/>
              <a:ea typeface="+mn-ea"/>
            </a:endParaRPr>
          </a:p>
        </p:txBody>
      </p:sp>
      <p:grpSp>
        <p:nvGrpSpPr>
          <p:cNvPr id="46116" name="Group 92">
            <a:extLst>
              <a:ext uri="{FF2B5EF4-FFF2-40B4-BE49-F238E27FC236}">
                <a16:creationId xmlns:a16="http://schemas.microsoft.com/office/drawing/2014/main" id="{41612DD7-1AF3-4A79-ACB0-568AB5CA543C}"/>
              </a:ext>
            </a:extLst>
          </p:cNvPr>
          <p:cNvGrpSpPr>
            <a:grpSpLocks/>
          </p:cNvGrpSpPr>
          <p:nvPr/>
        </p:nvGrpSpPr>
        <p:grpSpPr bwMode="auto">
          <a:xfrm>
            <a:off x="4257675" y="52388"/>
            <a:ext cx="2222500" cy="1812925"/>
            <a:chOff x="2222937" y="4130555"/>
            <a:chExt cx="2222939" cy="1813045"/>
          </a:xfrm>
        </p:grpSpPr>
        <p:sp>
          <p:nvSpPr>
            <p:cNvPr id="94" name="Rectangle 93">
              <a:extLst>
                <a:ext uri="{FF2B5EF4-FFF2-40B4-BE49-F238E27FC236}">
                  <a16:creationId xmlns:a16="http://schemas.microsoft.com/office/drawing/2014/main" id="{768566E4-169E-966A-D2BE-B5F9ABB043C7}"/>
                </a:ext>
              </a:extLst>
            </p:cNvPr>
            <p:cNvSpPr/>
            <p:nvPr/>
          </p:nvSpPr>
          <p:spPr bwMode="auto">
            <a:xfrm>
              <a:off x="2222937" y="4194059"/>
              <a:ext cx="2222939" cy="174954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46122" name="Picture 2" descr="BACKGR~1">
              <a:extLst>
                <a:ext uri="{FF2B5EF4-FFF2-40B4-BE49-F238E27FC236}">
                  <a16:creationId xmlns:a16="http://schemas.microsoft.com/office/drawing/2014/main" id="{4AAE6EAE-A445-D93F-1290-A1B6058FCFE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6" name="WordArt 12">
              <a:extLst>
                <a:ext uri="{FF2B5EF4-FFF2-40B4-BE49-F238E27FC236}">
                  <a16:creationId xmlns:a16="http://schemas.microsoft.com/office/drawing/2014/main" id="{5CC472B6-82A4-784F-1726-AEE228C0D384}"/>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grpSp>
        <p:nvGrpSpPr>
          <p:cNvPr id="18" name="Group 157">
            <a:extLst>
              <a:ext uri="{FF2B5EF4-FFF2-40B4-BE49-F238E27FC236}">
                <a16:creationId xmlns:a16="http://schemas.microsoft.com/office/drawing/2014/main" id="{7F050E63-A32B-39B1-2DBF-1A8C10080DE2}"/>
              </a:ext>
            </a:extLst>
          </p:cNvPr>
          <p:cNvGrpSpPr>
            <a:grpSpLocks/>
          </p:cNvGrpSpPr>
          <p:nvPr/>
        </p:nvGrpSpPr>
        <p:grpSpPr bwMode="auto">
          <a:xfrm>
            <a:off x="4279900" y="1835150"/>
            <a:ext cx="4932363" cy="1878013"/>
            <a:chOff x="2696" y="1156"/>
            <a:chExt cx="3107" cy="1183"/>
          </a:xfrm>
        </p:grpSpPr>
        <p:sp>
          <p:nvSpPr>
            <p:cNvPr id="813112" name="Rectangle 56">
              <a:extLst>
                <a:ext uri="{FF2B5EF4-FFF2-40B4-BE49-F238E27FC236}">
                  <a16:creationId xmlns:a16="http://schemas.microsoft.com/office/drawing/2014/main" id="{2CF33D9B-AB69-F61F-1B2F-8745F872AAF7}"/>
                </a:ext>
              </a:extLst>
            </p:cNvPr>
            <p:cNvSpPr>
              <a:spLocks noChangeArrowheads="1"/>
            </p:cNvSpPr>
            <p:nvPr/>
          </p:nvSpPr>
          <p:spPr bwMode="auto">
            <a:xfrm>
              <a:off x="3521" y="1199"/>
              <a:ext cx="2282" cy="1140"/>
            </a:xfrm>
            <a:prstGeom prst="rect">
              <a:avLst/>
            </a:prstGeom>
            <a:noFill/>
            <a:ln w="12700">
              <a:noFill/>
              <a:miter lim="800000"/>
              <a:headEnd/>
              <a:tailEnd/>
            </a:ln>
            <a:effectLst>
              <a:outerShdw blurRad="63500" dist="81320" dir="3080412"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40000"/>
                </a:lnSpc>
                <a:spcBef>
                  <a:spcPct val="50000"/>
                </a:spcBef>
                <a:defRPr/>
              </a:pPr>
              <a:endParaRPr lang="en-US" altLang="en-US" sz="3600" b="1">
                <a:solidFill>
                  <a:srgbClr val="66FFFF"/>
                </a:solidFill>
                <a:latin typeface="Helvetica" panose="020B0604020202020204" pitchFamily="34" charset="0"/>
              </a:endParaRPr>
            </a:p>
            <a:p>
              <a:pPr algn="ctr">
                <a:lnSpc>
                  <a:spcPct val="40000"/>
                </a:lnSpc>
                <a:spcBef>
                  <a:spcPct val="50000"/>
                </a:spcBef>
                <a:defRPr/>
              </a:pPr>
              <a:endParaRPr lang="en-US" altLang="en-US" sz="2800" b="1">
                <a:solidFill>
                  <a:srgbClr val="66FFFF"/>
                </a:solidFill>
                <a:latin typeface="Helvetica" panose="020B0604020202020204" pitchFamily="34" charset="0"/>
              </a:endParaRPr>
            </a:p>
            <a:p>
              <a:pPr algn="ctr">
                <a:lnSpc>
                  <a:spcPct val="40000"/>
                </a:lnSpc>
                <a:spcBef>
                  <a:spcPct val="50000"/>
                </a:spcBef>
                <a:defRPr/>
              </a:pPr>
              <a:r>
                <a:rPr lang="en-US" altLang="en-US" sz="2800" b="1">
                  <a:solidFill>
                    <a:srgbClr val="66FFFF"/>
                  </a:solidFill>
                  <a:latin typeface="Helvetica" panose="020B0604020202020204" pitchFamily="34" charset="0"/>
                </a:rPr>
                <a:t>ABRAHAMWUI</a:t>
              </a:r>
            </a:p>
            <a:p>
              <a:pPr algn="ctr">
                <a:lnSpc>
                  <a:spcPct val="40000"/>
                </a:lnSpc>
                <a:spcBef>
                  <a:spcPct val="50000"/>
                </a:spcBef>
                <a:defRPr/>
              </a:pPr>
              <a:r>
                <a:rPr lang="en-US" altLang="en-US" sz="2800" b="1">
                  <a:solidFill>
                    <a:srgbClr val="66FFFF"/>
                  </a:solidFill>
                  <a:latin typeface="Helvetica" panose="020B0604020202020204" pitchFamily="34" charset="0"/>
                </a:rPr>
                <a:t>TUINGASHIT</a:t>
              </a:r>
            </a:p>
            <a:p>
              <a:pPr algn="ctr">
                <a:lnSpc>
                  <a:spcPct val="40000"/>
                </a:lnSpc>
                <a:spcBef>
                  <a:spcPct val="50000"/>
                </a:spcBef>
                <a:defRPr/>
              </a:pPr>
              <a:r>
                <a:rPr lang="en-US" altLang="en-US" sz="2400" b="1">
                  <a:solidFill>
                    <a:schemeClr val="bg1"/>
                  </a:solidFill>
                  <a:latin typeface="Helvetica" panose="020B0604020202020204" pitchFamily="34" charset="0"/>
                </a:rPr>
                <a:t>Hao 12:1-3</a:t>
              </a:r>
              <a:endParaRPr lang="en-US" altLang="en-US" sz="2400" b="1">
                <a:solidFill>
                  <a:srgbClr val="66FFFF"/>
                </a:solidFill>
                <a:latin typeface="Helvetica" panose="020B0604020202020204" pitchFamily="34" charset="0"/>
              </a:endParaRPr>
            </a:p>
          </p:txBody>
        </p:sp>
        <p:sp>
          <p:nvSpPr>
            <p:cNvPr id="813209" name="AutoShape 153">
              <a:extLst>
                <a:ext uri="{FF2B5EF4-FFF2-40B4-BE49-F238E27FC236}">
                  <a16:creationId xmlns:a16="http://schemas.microsoft.com/office/drawing/2014/main" id="{7E2F6436-308B-F653-5036-16ADB6DF069A}"/>
                </a:ext>
              </a:extLst>
            </p:cNvPr>
            <p:cNvSpPr>
              <a:spLocks noChangeArrowheads="1"/>
            </p:cNvSpPr>
            <p:nvPr/>
          </p:nvSpPr>
          <p:spPr bwMode="auto">
            <a:xfrm rot="2558072">
              <a:off x="2696" y="1156"/>
              <a:ext cx="1252" cy="355"/>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chemeClr val="hlink"/>
            </a:solidFill>
            <a:ln w="12700">
              <a:solidFill>
                <a:schemeClr val="tx1"/>
              </a:solidFill>
              <a:miter lim="800000"/>
              <a:headEnd/>
              <a:tailEnd/>
            </a:ln>
            <a:effectLst>
              <a:outerShdw blurRad="63500" dist="81320" dir="3080412" algn="ctr" rotWithShape="0">
                <a:schemeClr val="tx1">
                  <a:alpha val="74998"/>
                </a:schemeClr>
              </a:outerShdw>
            </a:effectLst>
          </p:spPr>
          <p:txBody>
            <a:bodyPr wrap="none" anchor="ctr"/>
            <a:lstStyle/>
            <a:p>
              <a:pPr algn="ctr">
                <a:defRPr/>
              </a:pPr>
              <a:endParaRPr lang="en-US" sz="1800">
                <a:latin typeface="Comic Sans MS" charset="0"/>
                <a:ea typeface="+mn-ea"/>
              </a:endParaRPr>
            </a:p>
          </p:txBody>
        </p:sp>
      </p:grpSp>
      <p:sp>
        <p:nvSpPr>
          <p:cNvPr id="813210" name="Oval 154">
            <a:extLst>
              <a:ext uri="{FF2B5EF4-FFF2-40B4-BE49-F238E27FC236}">
                <a16:creationId xmlns:a16="http://schemas.microsoft.com/office/drawing/2014/main" id="{86744106-2B06-33DF-0121-1DF54DFB3146}"/>
              </a:ext>
            </a:extLst>
          </p:cNvPr>
          <p:cNvSpPr>
            <a:spLocks noChangeArrowheads="1"/>
          </p:cNvSpPr>
          <p:nvPr/>
        </p:nvSpPr>
        <p:spPr bwMode="auto">
          <a:xfrm>
            <a:off x="3543300" y="433388"/>
            <a:ext cx="1090613" cy="1038225"/>
          </a:xfrm>
          <a:prstGeom prst="ellipse">
            <a:avLst/>
          </a:prstGeom>
          <a:noFill/>
          <a:ln w="76200">
            <a:solidFill>
              <a:schemeClr val="hlink"/>
            </a:solidFill>
            <a:round/>
            <a:headEnd/>
            <a:tailEnd/>
          </a:ln>
          <a:effectLst>
            <a:outerShdw blurRad="63500" dist="107763" dir="2700000" algn="ctr" rotWithShape="0">
              <a:schemeClr val="tx1">
                <a:alpha val="74998"/>
              </a:schemeClr>
            </a:outerShdw>
          </a:effectLst>
        </p:spPr>
        <p:txBody>
          <a:bodyPr wrap="none" anchor="ctr"/>
          <a:lstStyle/>
          <a:p>
            <a:pPr algn="ctr">
              <a:defRPr/>
            </a:pPr>
            <a:endParaRPr lang="en-US" sz="1400">
              <a:latin typeface="Helvetica" charset="0"/>
              <a:ea typeface="+mn-ea"/>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13210"/>
                                        </p:tgtEl>
                                        <p:attrNameLst>
                                          <p:attrName>style.visibility</p:attrName>
                                        </p:attrNameLst>
                                      </p:cBhvr>
                                      <p:to>
                                        <p:strVal val="visible"/>
                                      </p:to>
                                    </p:set>
                                    <p:anim calcmode="lin" valueType="num">
                                      <p:cBhvr additive="base">
                                        <p:cTn id="7" dur="500" fill="hold"/>
                                        <p:tgtEl>
                                          <p:spTgt spid="813210"/>
                                        </p:tgtEl>
                                        <p:attrNameLst>
                                          <p:attrName>ppt_x</p:attrName>
                                        </p:attrNameLst>
                                      </p:cBhvr>
                                      <p:tavLst>
                                        <p:tav tm="0">
                                          <p:val>
                                            <p:strVal val="#ppt_x"/>
                                          </p:val>
                                        </p:tav>
                                        <p:tav tm="100000">
                                          <p:val>
                                            <p:strVal val="#ppt_x"/>
                                          </p:val>
                                        </p:tav>
                                      </p:tavLst>
                                    </p:anim>
                                    <p:anim calcmode="lin" valueType="num">
                                      <p:cBhvr additive="base">
                                        <p:cTn id="8" dur="500" fill="hold"/>
                                        <p:tgtEl>
                                          <p:spTgt spid="813210"/>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813119"/>
                                        </p:tgtEl>
                                        <p:attrNameLst>
                                          <p:attrName>style.visibility</p:attrName>
                                        </p:attrNameLst>
                                      </p:cBhvr>
                                      <p:to>
                                        <p:strVal val="visible"/>
                                      </p:to>
                                    </p:set>
                                    <p:anim calcmode="lin" valueType="num">
                                      <p:cBhvr additive="base">
                                        <p:cTn id="11" dur="500" fill="hold"/>
                                        <p:tgtEl>
                                          <p:spTgt spid="813119"/>
                                        </p:tgtEl>
                                        <p:attrNameLst>
                                          <p:attrName>ppt_x</p:attrName>
                                        </p:attrNameLst>
                                      </p:cBhvr>
                                      <p:tavLst>
                                        <p:tav tm="0">
                                          <p:val>
                                            <p:strVal val="#ppt_x"/>
                                          </p:val>
                                        </p:tav>
                                        <p:tav tm="100000">
                                          <p:val>
                                            <p:strVal val="#ppt_x"/>
                                          </p:val>
                                        </p:tav>
                                      </p:tavLst>
                                    </p:anim>
                                    <p:anim calcmode="lin" valueType="num">
                                      <p:cBhvr additive="base">
                                        <p:cTn id="12" dur="500" fill="hold"/>
                                        <p:tgtEl>
                                          <p:spTgt spid="813119"/>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nodeType="click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wipe(left)">
                                      <p:cBhvr>
                                        <p:cTn id="17" dur="2000"/>
                                        <p:tgtEl>
                                          <p:spTgt spid="1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wipe(left)">
                                      <p:cBhvr>
                                        <p:cTn id="22"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3119" grpId="0" animBg="1"/>
      <p:bldP spid="813210"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130" name="Group 209">
            <a:extLst>
              <a:ext uri="{FF2B5EF4-FFF2-40B4-BE49-F238E27FC236}">
                <a16:creationId xmlns:a16="http://schemas.microsoft.com/office/drawing/2014/main" id="{9CE1EA03-6F0A-01BC-AB2D-E0FF77824B16}"/>
              </a:ext>
            </a:extLst>
          </p:cNvPr>
          <p:cNvGrpSpPr>
            <a:grpSpLocks/>
          </p:cNvGrpSpPr>
          <p:nvPr/>
        </p:nvGrpSpPr>
        <p:grpSpPr bwMode="auto">
          <a:xfrm>
            <a:off x="4967288" y="398463"/>
            <a:ext cx="4738687" cy="6916737"/>
            <a:chOff x="3129" y="251"/>
            <a:chExt cx="2985" cy="4357"/>
          </a:xfrm>
        </p:grpSpPr>
        <p:sp>
          <p:nvSpPr>
            <p:cNvPr id="48200" name="Rectangle 210">
              <a:extLst>
                <a:ext uri="{FF2B5EF4-FFF2-40B4-BE49-F238E27FC236}">
                  <a16:creationId xmlns:a16="http://schemas.microsoft.com/office/drawing/2014/main" id="{560E7D6B-D38C-9FD1-5160-CFDC8625641E}"/>
                </a:ext>
              </a:extLst>
            </p:cNvPr>
            <p:cNvSpPr>
              <a:spLocks noChangeArrowheads="1"/>
            </p:cNvSpPr>
            <p:nvPr/>
          </p:nvSpPr>
          <p:spPr bwMode="auto">
            <a:xfrm>
              <a:off x="3137" y="261"/>
              <a:ext cx="2966" cy="431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pic>
          <p:nvPicPr>
            <p:cNvPr id="48201" name="Picture 211">
              <a:extLst>
                <a:ext uri="{FF2B5EF4-FFF2-40B4-BE49-F238E27FC236}">
                  <a16:creationId xmlns:a16="http://schemas.microsoft.com/office/drawing/2014/main" id="{3DD42003-9237-D7CB-EA8F-113EAB9B9A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18886" r="15105"/>
            <a:stretch>
              <a:fillRect/>
            </a:stretch>
          </p:blipFill>
          <p:spPr bwMode="auto">
            <a:xfrm>
              <a:off x="3129" y="270"/>
              <a:ext cx="2985" cy="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202" name="Rectangle 212">
              <a:extLst>
                <a:ext uri="{FF2B5EF4-FFF2-40B4-BE49-F238E27FC236}">
                  <a16:creationId xmlns:a16="http://schemas.microsoft.com/office/drawing/2014/main" id="{E5FA8314-D9B6-EACA-EA4A-A1A12D6641AB}"/>
                </a:ext>
              </a:extLst>
            </p:cNvPr>
            <p:cNvSpPr>
              <a:spLocks noChangeArrowheads="1"/>
            </p:cNvSpPr>
            <p:nvPr/>
          </p:nvSpPr>
          <p:spPr bwMode="auto">
            <a:xfrm>
              <a:off x="3130" y="278"/>
              <a:ext cx="2965" cy="4305"/>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48203" name="Rectangle 213">
              <a:extLst>
                <a:ext uri="{FF2B5EF4-FFF2-40B4-BE49-F238E27FC236}">
                  <a16:creationId xmlns:a16="http://schemas.microsoft.com/office/drawing/2014/main" id="{EE662A5F-626E-230E-C7EE-51743F4D5094}"/>
                </a:ext>
              </a:extLst>
            </p:cNvPr>
            <p:cNvSpPr>
              <a:spLocks noChangeArrowheads="1"/>
            </p:cNvSpPr>
            <p:nvPr/>
          </p:nvSpPr>
          <p:spPr bwMode="auto">
            <a:xfrm>
              <a:off x="3157" y="251"/>
              <a:ext cx="2957" cy="4315"/>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grpSp>
      <p:sp>
        <p:nvSpPr>
          <p:cNvPr id="48131" name="Text Box 89">
            <a:extLst>
              <a:ext uri="{FF2B5EF4-FFF2-40B4-BE49-F238E27FC236}">
                <a16:creationId xmlns:a16="http://schemas.microsoft.com/office/drawing/2014/main" id="{2B5E4A06-92A8-4D3E-0CAD-474568D9EB4C}"/>
              </a:ext>
            </a:extLst>
          </p:cNvPr>
          <p:cNvSpPr txBox="1">
            <a:spLocks noChangeArrowheads="1"/>
          </p:cNvSpPr>
          <p:nvPr/>
        </p:nvSpPr>
        <p:spPr bwMode="auto">
          <a:xfrm>
            <a:off x="9653588" y="6350"/>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a:solidFill>
                  <a:srgbClr val="FFA27C"/>
                </a:solidFill>
              </a:rPr>
              <a:t> </a:t>
            </a:r>
          </a:p>
        </p:txBody>
      </p:sp>
      <p:sp>
        <p:nvSpPr>
          <p:cNvPr id="48132" name="Text Box 93">
            <a:extLst>
              <a:ext uri="{FF2B5EF4-FFF2-40B4-BE49-F238E27FC236}">
                <a16:creationId xmlns:a16="http://schemas.microsoft.com/office/drawing/2014/main" id="{F8ABF343-99EA-66DD-B889-DEB675FA35B2}"/>
              </a:ext>
            </a:extLst>
          </p:cNvPr>
          <p:cNvSpPr txBox="1">
            <a:spLocks noChangeArrowheads="1"/>
          </p:cNvSpPr>
          <p:nvPr/>
        </p:nvSpPr>
        <p:spPr bwMode="auto">
          <a:xfrm>
            <a:off x="9694863" y="7265988"/>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a:solidFill>
                  <a:srgbClr val="58478F"/>
                </a:solidFill>
              </a:rPr>
              <a:t> </a:t>
            </a:r>
          </a:p>
        </p:txBody>
      </p:sp>
      <p:sp>
        <p:nvSpPr>
          <p:cNvPr id="48133" name="Text Box 206">
            <a:extLst>
              <a:ext uri="{FF2B5EF4-FFF2-40B4-BE49-F238E27FC236}">
                <a16:creationId xmlns:a16="http://schemas.microsoft.com/office/drawing/2014/main" id="{44CAF8AE-ADA5-DBCF-D98B-F6FA23938719}"/>
              </a:ext>
            </a:extLst>
          </p:cNvPr>
          <p:cNvSpPr txBox="1">
            <a:spLocks noChangeArrowheads="1"/>
          </p:cNvSpPr>
          <p:nvPr/>
        </p:nvSpPr>
        <p:spPr bwMode="auto">
          <a:xfrm>
            <a:off x="9050338" y="7342188"/>
            <a:ext cx="2397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 </a:t>
            </a:r>
          </a:p>
        </p:txBody>
      </p:sp>
      <p:sp>
        <p:nvSpPr>
          <p:cNvPr id="48134" name="Text Box 207">
            <a:extLst>
              <a:ext uri="{FF2B5EF4-FFF2-40B4-BE49-F238E27FC236}">
                <a16:creationId xmlns:a16="http://schemas.microsoft.com/office/drawing/2014/main" id="{8F47FEC1-19D8-9B3A-2B84-D26F13FCC674}"/>
              </a:ext>
            </a:extLst>
          </p:cNvPr>
          <p:cNvSpPr txBox="1">
            <a:spLocks noChangeArrowheads="1"/>
          </p:cNvSpPr>
          <p:nvPr/>
        </p:nvSpPr>
        <p:spPr bwMode="auto">
          <a:xfrm>
            <a:off x="9318625" y="7265988"/>
            <a:ext cx="2730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600" b="1"/>
              <a:t> </a:t>
            </a:r>
          </a:p>
        </p:txBody>
      </p:sp>
      <p:sp>
        <p:nvSpPr>
          <p:cNvPr id="48135" name="Rectangle 7">
            <a:extLst>
              <a:ext uri="{FF2B5EF4-FFF2-40B4-BE49-F238E27FC236}">
                <a16:creationId xmlns:a16="http://schemas.microsoft.com/office/drawing/2014/main" id="{1DC98066-09A3-1654-7481-CA353CA6A730}"/>
              </a:ext>
            </a:extLst>
          </p:cNvPr>
          <p:cNvSpPr>
            <a:spLocks noChangeArrowheads="1"/>
          </p:cNvSpPr>
          <p:nvPr/>
        </p:nvSpPr>
        <p:spPr bwMode="auto">
          <a:xfrm>
            <a:off x="169863" y="7427913"/>
            <a:ext cx="1454150"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endParaRPr lang="en-US" altLang="en-US" sz="1000">
              <a:latin typeface="Helvetica" pitchFamily="2" charset="0"/>
            </a:endParaRPr>
          </a:p>
        </p:txBody>
      </p:sp>
      <p:sp>
        <p:nvSpPr>
          <p:cNvPr id="238821" name="Rectangle 229">
            <a:extLst>
              <a:ext uri="{FF2B5EF4-FFF2-40B4-BE49-F238E27FC236}">
                <a16:creationId xmlns:a16="http://schemas.microsoft.com/office/drawing/2014/main" id="{8E47CAED-DF38-C70D-D04B-141BC0D9AC0E}"/>
              </a:ext>
            </a:extLst>
          </p:cNvPr>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3200" b="1" i="1">
                <a:solidFill>
                  <a:srgbClr val="66FFFF"/>
                </a:solidFill>
                <a:latin typeface="Helvetica" panose="020B0604020202020204" pitchFamily="34" charset="0"/>
              </a:rPr>
              <a:t> </a:t>
            </a:r>
            <a:endParaRPr lang="en-US" altLang="en-US" sz="1400" b="1" u="sng">
              <a:solidFill>
                <a:srgbClr val="66FFFF"/>
              </a:solidFill>
              <a:latin typeface="Helvetica" panose="020B0604020202020204" pitchFamily="34" charset="0"/>
            </a:endParaRPr>
          </a:p>
        </p:txBody>
      </p:sp>
      <p:sp>
        <p:nvSpPr>
          <p:cNvPr id="238822" name="Rectangle 230">
            <a:extLst>
              <a:ext uri="{FF2B5EF4-FFF2-40B4-BE49-F238E27FC236}">
                <a16:creationId xmlns:a16="http://schemas.microsoft.com/office/drawing/2014/main" id="{99720A05-6255-B694-82B5-2C1313B74480}"/>
              </a:ext>
            </a:extLst>
          </p:cNvPr>
          <p:cNvSpPr>
            <a:spLocks noChangeArrowheads="1"/>
          </p:cNvSpPr>
          <p:nvPr/>
        </p:nvSpPr>
        <p:spPr bwMode="auto">
          <a:xfrm>
            <a:off x="5170488" y="2360613"/>
            <a:ext cx="4887912" cy="1104900"/>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50000"/>
              </a:lnSpc>
              <a:spcBef>
                <a:spcPct val="50000"/>
              </a:spcBef>
              <a:defRPr/>
            </a:pPr>
            <a:r>
              <a:rPr lang="en-US" altLang="en-US" sz="4400" b="1" i="1">
                <a:solidFill>
                  <a:schemeClr val="bg1"/>
                </a:solidFill>
                <a:latin typeface="Helvetica" panose="020B0604020202020204" pitchFamily="34" charset="0"/>
              </a:rPr>
              <a:t>LAIRIKBING </a:t>
            </a:r>
          </a:p>
          <a:p>
            <a:pPr algn="ctr">
              <a:lnSpc>
                <a:spcPct val="50000"/>
              </a:lnSpc>
              <a:spcBef>
                <a:spcPct val="50000"/>
              </a:spcBef>
              <a:defRPr/>
            </a:pPr>
            <a:r>
              <a:rPr lang="en-US" altLang="en-US" sz="4400" b="1" i="1">
                <a:solidFill>
                  <a:schemeClr val="bg1"/>
                </a:solidFill>
                <a:latin typeface="Helvetica" panose="020B0604020202020204" pitchFamily="34" charset="0"/>
              </a:rPr>
              <a:t> SEMKAK</a:t>
            </a:r>
            <a:r>
              <a:rPr lang="en-US" altLang="en-US" sz="4400" b="1">
                <a:solidFill>
                  <a:schemeClr val="bg1"/>
                </a:solidFill>
                <a:latin typeface="Helvetica" panose="020B0604020202020204" pitchFamily="34" charset="0"/>
                <a:cs typeface="Helvetica" panose="020B0604020202020204" pitchFamily="34" charset="0"/>
              </a:rPr>
              <a:t>Ā</a:t>
            </a:r>
            <a:endParaRPr lang="en-US" altLang="en-US" sz="4400" b="1" i="1">
              <a:solidFill>
                <a:schemeClr val="bg1"/>
              </a:solidFill>
              <a:latin typeface="Helvetica" panose="020B0604020202020204" pitchFamily="34" charset="0"/>
            </a:endParaRPr>
          </a:p>
        </p:txBody>
      </p:sp>
      <p:sp>
        <p:nvSpPr>
          <p:cNvPr id="238823" name="Text Box 231">
            <a:extLst>
              <a:ext uri="{FF2B5EF4-FFF2-40B4-BE49-F238E27FC236}">
                <a16:creationId xmlns:a16="http://schemas.microsoft.com/office/drawing/2014/main" id="{9A0B995D-EAEB-8298-D87C-5EBF9E207149}"/>
              </a:ext>
            </a:extLst>
          </p:cNvPr>
          <p:cNvSpPr txBox="1">
            <a:spLocks noChangeArrowheads="1"/>
          </p:cNvSpPr>
          <p:nvPr/>
        </p:nvSpPr>
        <p:spPr bwMode="auto">
          <a:xfrm>
            <a:off x="5194300" y="3702050"/>
            <a:ext cx="4330700" cy="531813"/>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65000"/>
              </a:lnSpc>
              <a:spcBef>
                <a:spcPct val="50000"/>
              </a:spcBef>
              <a:defRPr/>
            </a:pPr>
            <a:r>
              <a:rPr lang="en-US" altLang="en-US" sz="4400" b="1">
                <a:solidFill>
                  <a:srgbClr val="FFEA18"/>
                </a:solidFill>
                <a:latin typeface="Helvetica" panose="020B0604020202020204" pitchFamily="34" charset="0"/>
              </a:rPr>
              <a:t>“THOTCH</a:t>
            </a:r>
            <a:r>
              <a:rPr lang="en-US" altLang="en-US" sz="4400" b="1">
                <a:solidFill>
                  <a:srgbClr val="FFFF00"/>
                </a:solidFill>
                <a:latin typeface="Helvetica" panose="020B0604020202020204" pitchFamily="34" charset="0"/>
                <a:cs typeface="Helvetica" panose="020B0604020202020204" pitchFamily="34" charset="0"/>
              </a:rPr>
              <a:t>Ā</a:t>
            </a:r>
            <a:r>
              <a:rPr lang="en-US" altLang="en-US" sz="4400" b="1">
                <a:solidFill>
                  <a:srgbClr val="FFEA18"/>
                </a:solidFill>
                <a:latin typeface="Helvetica" panose="020B0604020202020204" pitchFamily="34" charset="0"/>
              </a:rPr>
              <a:t>N”</a:t>
            </a:r>
          </a:p>
        </p:txBody>
      </p:sp>
      <p:sp>
        <p:nvSpPr>
          <p:cNvPr id="238824" name="Text Box 232">
            <a:extLst>
              <a:ext uri="{FF2B5EF4-FFF2-40B4-BE49-F238E27FC236}">
                <a16:creationId xmlns:a16="http://schemas.microsoft.com/office/drawing/2014/main" id="{3C72CB6F-D5DE-52EF-E747-F35B09FE43BC}"/>
              </a:ext>
            </a:extLst>
          </p:cNvPr>
          <p:cNvSpPr txBox="1">
            <a:spLocks noChangeArrowheads="1"/>
          </p:cNvSpPr>
          <p:nvPr/>
        </p:nvSpPr>
        <p:spPr bwMode="auto">
          <a:xfrm>
            <a:off x="5137150" y="4137025"/>
            <a:ext cx="4921250" cy="1322388"/>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3200" b="1">
                <a:solidFill>
                  <a:srgbClr val="FFEA18"/>
                </a:solidFill>
                <a:latin typeface="Helvetica" panose="020B0604020202020204" pitchFamily="34" charset="0"/>
              </a:rPr>
              <a:t>Wui lairik thar</a:t>
            </a:r>
            <a:r>
              <a:rPr lang="en-US" altLang="en-US" sz="3200" b="1">
                <a:solidFill>
                  <a:srgbClr val="FFFF00"/>
                </a:solidFill>
                <a:latin typeface="Arial" panose="020B0604020202020204" pitchFamily="34" charset="0"/>
                <a:cs typeface="Arial" panose="020B0604020202020204" pitchFamily="34" charset="0"/>
              </a:rPr>
              <a:t>ā</a:t>
            </a:r>
            <a:r>
              <a:rPr lang="en-US" altLang="en-US" sz="3200" b="1">
                <a:solidFill>
                  <a:srgbClr val="FFEA18"/>
                </a:solidFill>
                <a:latin typeface="Helvetica" panose="020B0604020202020204" pitchFamily="34" charset="0"/>
              </a:rPr>
              <a:t>da</a:t>
            </a:r>
            <a:r>
              <a:rPr lang="en-US" altLang="en-US" sz="2400" b="1">
                <a:solidFill>
                  <a:srgbClr val="FFEA18"/>
                </a:solidFill>
                <a:latin typeface="Helvetica" panose="020B0604020202020204" pitchFamily="34" charset="0"/>
              </a:rPr>
              <a:t> </a:t>
            </a:r>
          </a:p>
          <a:p>
            <a:pPr algn="ctr">
              <a:spcBef>
                <a:spcPct val="50000"/>
              </a:spcBef>
              <a:defRPr/>
            </a:pPr>
            <a:r>
              <a:rPr lang="en-US" altLang="en-US" sz="3200" b="1">
                <a:solidFill>
                  <a:srgbClr val="FFEA18"/>
                </a:solidFill>
                <a:latin typeface="Helvetica" panose="020B0604020202020204" pitchFamily="34" charset="0"/>
              </a:rPr>
              <a:t>khani (12)</a:t>
            </a:r>
          </a:p>
        </p:txBody>
      </p:sp>
      <p:sp>
        <p:nvSpPr>
          <p:cNvPr id="48140" name="Text Box 233">
            <a:extLst>
              <a:ext uri="{FF2B5EF4-FFF2-40B4-BE49-F238E27FC236}">
                <a16:creationId xmlns:a16="http://schemas.microsoft.com/office/drawing/2014/main" id="{327664D6-E6D9-EF02-A042-B721D7E8C014}"/>
              </a:ext>
            </a:extLst>
          </p:cNvPr>
          <p:cNvSpPr txBox="1">
            <a:spLocks noChangeArrowheads="1"/>
          </p:cNvSpPr>
          <p:nvPr/>
        </p:nvSpPr>
        <p:spPr bwMode="auto">
          <a:xfrm>
            <a:off x="9107488" y="7467600"/>
            <a:ext cx="1841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1000" b="1"/>
          </a:p>
        </p:txBody>
      </p:sp>
      <p:sp>
        <p:nvSpPr>
          <p:cNvPr id="48141" name="Text Box 234">
            <a:extLst>
              <a:ext uri="{FF2B5EF4-FFF2-40B4-BE49-F238E27FC236}">
                <a16:creationId xmlns:a16="http://schemas.microsoft.com/office/drawing/2014/main" id="{8D199B18-9209-8E67-DB2F-32ED48B9F879}"/>
              </a:ext>
            </a:extLst>
          </p:cNvPr>
          <p:cNvSpPr txBox="1">
            <a:spLocks noChangeArrowheads="1"/>
          </p:cNvSpPr>
          <p:nvPr/>
        </p:nvSpPr>
        <p:spPr bwMode="auto">
          <a:xfrm>
            <a:off x="9015413" y="7353300"/>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22</a:t>
            </a:r>
          </a:p>
        </p:txBody>
      </p:sp>
      <p:sp>
        <p:nvSpPr>
          <p:cNvPr id="238830" name="Rectangle 238">
            <a:extLst>
              <a:ext uri="{FF2B5EF4-FFF2-40B4-BE49-F238E27FC236}">
                <a16:creationId xmlns:a16="http://schemas.microsoft.com/office/drawing/2014/main" id="{F4B99CF4-DF2B-A4ED-3EF3-766EDFADCCB2}"/>
              </a:ext>
            </a:extLst>
          </p:cNvPr>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238831" name="Text Box 239">
            <a:extLst>
              <a:ext uri="{FF2B5EF4-FFF2-40B4-BE49-F238E27FC236}">
                <a16:creationId xmlns:a16="http://schemas.microsoft.com/office/drawing/2014/main" id="{279EA8FD-0FEC-F6F8-6138-5F20EBA2408D}"/>
              </a:ext>
            </a:extLst>
          </p:cNvPr>
          <p:cNvSpPr txBox="1">
            <a:spLocks noChangeArrowheads="1"/>
          </p:cNvSpPr>
          <p:nvPr/>
        </p:nvSpPr>
        <p:spPr bwMode="auto">
          <a:xfrm>
            <a:off x="5800725" y="5543550"/>
            <a:ext cx="3160713" cy="1200150"/>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3600" b="1">
                <a:solidFill>
                  <a:srgbClr val="66FFFF"/>
                </a:solidFill>
                <a:latin typeface="Arial" panose="020B0604020202020204" pitchFamily="34" charset="0"/>
              </a:rPr>
              <a:t>H</a:t>
            </a:r>
            <a:r>
              <a:rPr lang="en-US" altLang="en-US" sz="3600" b="1">
                <a:solidFill>
                  <a:srgbClr val="66FFFF"/>
                </a:solidFill>
                <a:latin typeface="Helvetica" panose="020B0604020202020204" pitchFamily="34" charset="0"/>
                <a:cs typeface="Helvetica" panose="020B0604020202020204" pitchFamily="34" charset="0"/>
              </a:rPr>
              <a:t>Ā</a:t>
            </a:r>
            <a:r>
              <a:rPr lang="en-US" altLang="en-US" sz="3600" b="1">
                <a:solidFill>
                  <a:srgbClr val="66FFFF"/>
                </a:solidFill>
                <a:latin typeface="Arial" panose="020B0604020202020204" pitchFamily="34" charset="0"/>
              </a:rPr>
              <a:t>S</a:t>
            </a:r>
            <a:r>
              <a:rPr lang="en-US" altLang="en-US" sz="3600" b="1">
                <a:solidFill>
                  <a:srgbClr val="66FFFF"/>
                </a:solidFill>
                <a:latin typeface="Helvetica" panose="020B0604020202020204" pitchFamily="34" charset="0"/>
                <a:cs typeface="Helvetica" panose="020B0604020202020204" pitchFamily="34" charset="0"/>
              </a:rPr>
              <a:t>Ā</a:t>
            </a:r>
            <a:r>
              <a:rPr lang="en-US" altLang="en-US" sz="3600" b="1">
                <a:solidFill>
                  <a:srgbClr val="66FFFF"/>
                </a:solidFill>
                <a:latin typeface="Arial" panose="020B0604020202020204" pitchFamily="34" charset="0"/>
              </a:rPr>
              <a:t>N CHI PHANINGLU!</a:t>
            </a:r>
            <a:endParaRPr lang="en-US" altLang="en-US" sz="3600">
              <a:solidFill>
                <a:srgbClr val="66FFFF"/>
              </a:solidFill>
            </a:endParaRPr>
          </a:p>
        </p:txBody>
      </p:sp>
      <p:sp>
        <p:nvSpPr>
          <p:cNvPr id="48144" name="Line 240">
            <a:extLst>
              <a:ext uri="{FF2B5EF4-FFF2-40B4-BE49-F238E27FC236}">
                <a16:creationId xmlns:a16="http://schemas.microsoft.com/office/drawing/2014/main" id="{3EAEC3FE-DB29-2E93-84DF-E6202A6F0845}"/>
              </a:ext>
            </a:extLst>
          </p:cNvPr>
          <p:cNvSpPr>
            <a:spLocks noChangeShapeType="1"/>
          </p:cNvSpPr>
          <p:nvPr/>
        </p:nvSpPr>
        <p:spPr bwMode="auto">
          <a:xfrm>
            <a:off x="1409700" y="360363"/>
            <a:ext cx="2566988"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45" name="Line 241">
            <a:extLst>
              <a:ext uri="{FF2B5EF4-FFF2-40B4-BE49-F238E27FC236}">
                <a16:creationId xmlns:a16="http://schemas.microsoft.com/office/drawing/2014/main" id="{DF3C27D8-66C6-25F9-4AC1-41FA8B3603E2}"/>
              </a:ext>
            </a:extLst>
          </p:cNvPr>
          <p:cNvSpPr>
            <a:spLocks noChangeShapeType="1"/>
          </p:cNvSpPr>
          <p:nvPr/>
        </p:nvSpPr>
        <p:spPr bwMode="auto">
          <a:xfrm flipV="1">
            <a:off x="4038600" y="7037388"/>
            <a:ext cx="284163" cy="12700"/>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46" name="Line 242">
            <a:extLst>
              <a:ext uri="{FF2B5EF4-FFF2-40B4-BE49-F238E27FC236}">
                <a16:creationId xmlns:a16="http://schemas.microsoft.com/office/drawing/2014/main" id="{178B4FDE-6147-E299-70EE-984DBB2D0A57}"/>
              </a:ext>
            </a:extLst>
          </p:cNvPr>
          <p:cNvSpPr>
            <a:spLocks noChangeShapeType="1"/>
          </p:cNvSpPr>
          <p:nvPr/>
        </p:nvSpPr>
        <p:spPr bwMode="auto">
          <a:xfrm>
            <a:off x="3232150" y="4732338"/>
            <a:ext cx="752475"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47" name="Line 243">
            <a:extLst>
              <a:ext uri="{FF2B5EF4-FFF2-40B4-BE49-F238E27FC236}">
                <a16:creationId xmlns:a16="http://schemas.microsoft.com/office/drawing/2014/main" id="{DB704338-0B35-BEBD-19A6-7ADA38744C43}"/>
              </a:ext>
            </a:extLst>
          </p:cNvPr>
          <p:cNvSpPr>
            <a:spLocks noChangeShapeType="1"/>
          </p:cNvSpPr>
          <p:nvPr/>
        </p:nvSpPr>
        <p:spPr bwMode="auto">
          <a:xfrm flipV="1">
            <a:off x="1454150" y="7329488"/>
            <a:ext cx="2590800"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48" name="Line 244">
            <a:extLst>
              <a:ext uri="{FF2B5EF4-FFF2-40B4-BE49-F238E27FC236}">
                <a16:creationId xmlns:a16="http://schemas.microsoft.com/office/drawing/2014/main" id="{ED587306-F33F-E7B6-1421-69B4E59BF337}"/>
              </a:ext>
            </a:extLst>
          </p:cNvPr>
          <p:cNvSpPr>
            <a:spLocks noChangeShapeType="1"/>
          </p:cNvSpPr>
          <p:nvPr/>
        </p:nvSpPr>
        <p:spPr bwMode="auto">
          <a:xfrm flipV="1">
            <a:off x="1444625" y="338138"/>
            <a:ext cx="1588" cy="7034212"/>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49" name="Line 245">
            <a:extLst>
              <a:ext uri="{FF2B5EF4-FFF2-40B4-BE49-F238E27FC236}">
                <a16:creationId xmlns:a16="http://schemas.microsoft.com/office/drawing/2014/main" id="{51BF1B4A-DEE4-E4B4-5D70-BC883B114BB7}"/>
              </a:ext>
            </a:extLst>
          </p:cNvPr>
          <p:cNvSpPr>
            <a:spLocks noChangeShapeType="1"/>
          </p:cNvSpPr>
          <p:nvPr/>
        </p:nvSpPr>
        <p:spPr bwMode="auto">
          <a:xfrm flipH="1" flipV="1">
            <a:off x="3948113" y="338138"/>
            <a:ext cx="1587" cy="4386262"/>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50" name="Freeform 246">
            <a:extLst>
              <a:ext uri="{FF2B5EF4-FFF2-40B4-BE49-F238E27FC236}">
                <a16:creationId xmlns:a16="http://schemas.microsoft.com/office/drawing/2014/main" id="{D340EB65-778C-F4E1-4222-74E765627E30}"/>
              </a:ext>
            </a:extLst>
          </p:cNvPr>
          <p:cNvSpPr>
            <a:spLocks/>
          </p:cNvSpPr>
          <p:nvPr/>
        </p:nvSpPr>
        <p:spPr bwMode="auto">
          <a:xfrm>
            <a:off x="3200400" y="4752975"/>
            <a:ext cx="738188" cy="2452688"/>
          </a:xfrm>
          <a:custGeom>
            <a:avLst/>
            <a:gdLst>
              <a:gd name="T0" fmla="*/ 2147483646 w 465"/>
              <a:gd name="T1" fmla="*/ 0 h 1561"/>
              <a:gd name="T2" fmla="*/ 2147483646 w 465"/>
              <a:gd name="T3" fmla="*/ 2147483646 h 1561"/>
              <a:gd name="T4" fmla="*/ 2147483646 w 465"/>
              <a:gd name="T5" fmla="*/ 2147483646 h 1561"/>
              <a:gd name="T6" fmla="*/ 0 w 465"/>
              <a:gd name="T7" fmla="*/ 2147483646 h 1561"/>
              <a:gd name="T8" fmla="*/ 2147483646 w 465"/>
              <a:gd name="T9" fmla="*/ 0 h 1561"/>
              <a:gd name="T10" fmla="*/ 0 60000 65536"/>
              <a:gd name="T11" fmla="*/ 0 60000 65536"/>
              <a:gd name="T12" fmla="*/ 0 60000 65536"/>
              <a:gd name="T13" fmla="*/ 0 60000 65536"/>
              <a:gd name="T14" fmla="*/ 0 60000 65536"/>
              <a:gd name="T15" fmla="*/ 0 w 465"/>
              <a:gd name="T16" fmla="*/ 0 h 1561"/>
              <a:gd name="T17" fmla="*/ 465 w 465"/>
              <a:gd name="T18" fmla="*/ 1561 h 1561"/>
            </a:gdLst>
            <a:ahLst/>
            <a:cxnLst>
              <a:cxn ang="T10">
                <a:pos x="T0" y="T1"/>
              </a:cxn>
              <a:cxn ang="T11">
                <a:pos x="T2" y="T3"/>
              </a:cxn>
              <a:cxn ang="T12">
                <a:pos x="T4" y="T5"/>
              </a:cxn>
              <a:cxn ang="T13">
                <a:pos x="T6" y="T7"/>
              </a:cxn>
              <a:cxn ang="T14">
                <a:pos x="T8" y="T9"/>
              </a:cxn>
            </a:cxnLst>
            <a:rect l="T15" t="T16" r="T17" b="T18"/>
            <a:pathLst>
              <a:path w="465" h="1561">
                <a:moveTo>
                  <a:pt x="50" y="0"/>
                </a:moveTo>
                <a:lnTo>
                  <a:pt x="465" y="1548"/>
                </a:lnTo>
                <a:lnTo>
                  <a:pt x="427" y="1561"/>
                </a:lnTo>
                <a:lnTo>
                  <a:pt x="0" y="12"/>
                </a:lnTo>
                <a:lnTo>
                  <a:pt x="5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8151" name="Line 247">
            <a:extLst>
              <a:ext uri="{FF2B5EF4-FFF2-40B4-BE49-F238E27FC236}">
                <a16:creationId xmlns:a16="http://schemas.microsoft.com/office/drawing/2014/main" id="{2A789CA2-F6AF-5011-E278-8C1A52F1D0E0}"/>
              </a:ext>
            </a:extLst>
          </p:cNvPr>
          <p:cNvSpPr>
            <a:spLocks noChangeShapeType="1"/>
          </p:cNvSpPr>
          <p:nvPr/>
        </p:nvSpPr>
        <p:spPr bwMode="auto">
          <a:xfrm>
            <a:off x="3459163" y="4932363"/>
            <a:ext cx="798512"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52" name="Line 248">
            <a:extLst>
              <a:ext uri="{FF2B5EF4-FFF2-40B4-BE49-F238E27FC236}">
                <a16:creationId xmlns:a16="http://schemas.microsoft.com/office/drawing/2014/main" id="{DA1127E5-706E-B6F8-C2F0-11B0AEDE89A3}"/>
              </a:ext>
            </a:extLst>
          </p:cNvPr>
          <p:cNvSpPr>
            <a:spLocks noChangeShapeType="1"/>
          </p:cNvSpPr>
          <p:nvPr/>
        </p:nvSpPr>
        <p:spPr bwMode="auto">
          <a:xfrm flipV="1">
            <a:off x="1825625" y="352425"/>
            <a:ext cx="1588" cy="6988175"/>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53" name="Freeform 249">
            <a:extLst>
              <a:ext uri="{FF2B5EF4-FFF2-40B4-BE49-F238E27FC236}">
                <a16:creationId xmlns:a16="http://schemas.microsoft.com/office/drawing/2014/main" id="{A7F41B87-9DBF-8CFE-B0B3-7789161C1B01}"/>
              </a:ext>
            </a:extLst>
          </p:cNvPr>
          <p:cNvSpPr>
            <a:spLocks/>
          </p:cNvSpPr>
          <p:nvPr/>
        </p:nvSpPr>
        <p:spPr bwMode="auto">
          <a:xfrm>
            <a:off x="3459163" y="4953000"/>
            <a:ext cx="638175" cy="2097088"/>
          </a:xfrm>
          <a:custGeom>
            <a:avLst/>
            <a:gdLst>
              <a:gd name="T0" fmla="*/ 2147483646 w 402"/>
              <a:gd name="T1" fmla="*/ 0 h 1321"/>
              <a:gd name="T2" fmla="*/ 2147483646 w 402"/>
              <a:gd name="T3" fmla="*/ 2147483646 h 1321"/>
              <a:gd name="T4" fmla="*/ 2147483646 w 402"/>
              <a:gd name="T5" fmla="*/ 2147483646 h 1321"/>
              <a:gd name="T6" fmla="*/ 0 w 402"/>
              <a:gd name="T7" fmla="*/ 2147483646 h 1321"/>
              <a:gd name="T8" fmla="*/ 2147483646 w 402"/>
              <a:gd name="T9" fmla="*/ 0 h 1321"/>
              <a:gd name="T10" fmla="*/ 0 60000 65536"/>
              <a:gd name="T11" fmla="*/ 0 60000 65536"/>
              <a:gd name="T12" fmla="*/ 0 60000 65536"/>
              <a:gd name="T13" fmla="*/ 0 60000 65536"/>
              <a:gd name="T14" fmla="*/ 0 60000 65536"/>
              <a:gd name="T15" fmla="*/ 0 w 402"/>
              <a:gd name="T16" fmla="*/ 0 h 1321"/>
              <a:gd name="T17" fmla="*/ 402 w 402"/>
              <a:gd name="T18" fmla="*/ 1321 h 1321"/>
            </a:gdLst>
            <a:ahLst/>
            <a:cxnLst>
              <a:cxn ang="T10">
                <a:pos x="T0" y="T1"/>
              </a:cxn>
              <a:cxn ang="T11">
                <a:pos x="T2" y="T3"/>
              </a:cxn>
              <a:cxn ang="T12">
                <a:pos x="T4" y="T5"/>
              </a:cxn>
              <a:cxn ang="T13">
                <a:pos x="T6" y="T7"/>
              </a:cxn>
              <a:cxn ang="T14">
                <a:pos x="T8" y="T9"/>
              </a:cxn>
            </a:cxnLst>
            <a:rect l="T15" t="T16" r="T17" b="T18"/>
            <a:pathLst>
              <a:path w="402" h="1321">
                <a:moveTo>
                  <a:pt x="51" y="0"/>
                </a:moveTo>
                <a:lnTo>
                  <a:pt x="402" y="1309"/>
                </a:lnTo>
                <a:lnTo>
                  <a:pt x="352" y="1321"/>
                </a:lnTo>
                <a:lnTo>
                  <a:pt x="0" y="12"/>
                </a:lnTo>
                <a:lnTo>
                  <a:pt x="5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8154" name="Line 250">
            <a:extLst>
              <a:ext uri="{FF2B5EF4-FFF2-40B4-BE49-F238E27FC236}">
                <a16:creationId xmlns:a16="http://schemas.microsoft.com/office/drawing/2014/main" id="{FF91ED0C-A5CA-7B72-E572-2E5E2D535270}"/>
              </a:ext>
            </a:extLst>
          </p:cNvPr>
          <p:cNvSpPr>
            <a:spLocks noChangeShapeType="1"/>
          </p:cNvSpPr>
          <p:nvPr/>
        </p:nvSpPr>
        <p:spPr bwMode="auto">
          <a:xfrm>
            <a:off x="3894138" y="7170738"/>
            <a:ext cx="192087"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55" name="Line 251">
            <a:extLst>
              <a:ext uri="{FF2B5EF4-FFF2-40B4-BE49-F238E27FC236}">
                <a16:creationId xmlns:a16="http://schemas.microsoft.com/office/drawing/2014/main" id="{B1EC6DA3-E05A-BF99-AB85-EE5C77A1F102}"/>
              </a:ext>
            </a:extLst>
          </p:cNvPr>
          <p:cNvSpPr>
            <a:spLocks noChangeShapeType="1"/>
          </p:cNvSpPr>
          <p:nvPr/>
        </p:nvSpPr>
        <p:spPr bwMode="auto">
          <a:xfrm flipV="1">
            <a:off x="4044950" y="7180263"/>
            <a:ext cx="1588" cy="188912"/>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56" name="Line 252">
            <a:extLst>
              <a:ext uri="{FF2B5EF4-FFF2-40B4-BE49-F238E27FC236}">
                <a16:creationId xmlns:a16="http://schemas.microsoft.com/office/drawing/2014/main" id="{F85AD7FD-81A7-D6E1-F87D-14AC03BA8EE9}"/>
              </a:ext>
            </a:extLst>
          </p:cNvPr>
          <p:cNvSpPr>
            <a:spLocks noChangeShapeType="1"/>
          </p:cNvSpPr>
          <p:nvPr/>
        </p:nvSpPr>
        <p:spPr bwMode="auto">
          <a:xfrm>
            <a:off x="3949700" y="3638550"/>
            <a:ext cx="0" cy="100330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8157" name="Line 253">
            <a:extLst>
              <a:ext uri="{FF2B5EF4-FFF2-40B4-BE49-F238E27FC236}">
                <a16:creationId xmlns:a16="http://schemas.microsoft.com/office/drawing/2014/main" id="{C4773B6E-6F3F-8037-AB82-68E9899A1C68}"/>
              </a:ext>
            </a:extLst>
          </p:cNvPr>
          <p:cNvSpPr>
            <a:spLocks noChangeShapeType="1"/>
          </p:cNvSpPr>
          <p:nvPr/>
        </p:nvSpPr>
        <p:spPr bwMode="auto">
          <a:xfrm>
            <a:off x="3200400" y="4730750"/>
            <a:ext cx="330200" cy="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8158" name="Line 254">
            <a:extLst>
              <a:ext uri="{FF2B5EF4-FFF2-40B4-BE49-F238E27FC236}">
                <a16:creationId xmlns:a16="http://schemas.microsoft.com/office/drawing/2014/main" id="{7B7EA401-53CE-0084-7C1F-81554C674091}"/>
              </a:ext>
            </a:extLst>
          </p:cNvPr>
          <p:cNvSpPr>
            <a:spLocks noChangeShapeType="1"/>
          </p:cNvSpPr>
          <p:nvPr/>
        </p:nvSpPr>
        <p:spPr bwMode="auto">
          <a:xfrm>
            <a:off x="2044700" y="2214563"/>
            <a:ext cx="1773238"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59" name="Line 255">
            <a:extLst>
              <a:ext uri="{FF2B5EF4-FFF2-40B4-BE49-F238E27FC236}">
                <a16:creationId xmlns:a16="http://schemas.microsoft.com/office/drawing/2014/main" id="{D3FF1431-83B2-D65A-68EA-8035BCB462BE}"/>
              </a:ext>
            </a:extLst>
          </p:cNvPr>
          <p:cNvSpPr>
            <a:spLocks noChangeShapeType="1"/>
          </p:cNvSpPr>
          <p:nvPr/>
        </p:nvSpPr>
        <p:spPr bwMode="auto">
          <a:xfrm>
            <a:off x="2044700" y="2633663"/>
            <a:ext cx="1733550"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60" name="Line 256">
            <a:extLst>
              <a:ext uri="{FF2B5EF4-FFF2-40B4-BE49-F238E27FC236}">
                <a16:creationId xmlns:a16="http://schemas.microsoft.com/office/drawing/2014/main" id="{320F3224-415B-2927-8DCB-A19DE94A3D35}"/>
              </a:ext>
            </a:extLst>
          </p:cNvPr>
          <p:cNvSpPr>
            <a:spLocks noChangeShapeType="1"/>
          </p:cNvSpPr>
          <p:nvPr/>
        </p:nvSpPr>
        <p:spPr bwMode="auto">
          <a:xfrm>
            <a:off x="1984375" y="7110413"/>
            <a:ext cx="1654175"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61" name="Line 257">
            <a:extLst>
              <a:ext uri="{FF2B5EF4-FFF2-40B4-BE49-F238E27FC236}">
                <a16:creationId xmlns:a16="http://schemas.microsoft.com/office/drawing/2014/main" id="{A829D884-2683-5AC4-5E3A-360D5D8DD601}"/>
              </a:ext>
            </a:extLst>
          </p:cNvPr>
          <p:cNvSpPr>
            <a:spLocks noChangeShapeType="1"/>
          </p:cNvSpPr>
          <p:nvPr/>
        </p:nvSpPr>
        <p:spPr bwMode="auto">
          <a:xfrm>
            <a:off x="2005013" y="6710363"/>
            <a:ext cx="1535112"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62" name="Line 258">
            <a:extLst>
              <a:ext uri="{FF2B5EF4-FFF2-40B4-BE49-F238E27FC236}">
                <a16:creationId xmlns:a16="http://schemas.microsoft.com/office/drawing/2014/main" id="{366CF099-9638-A7E9-9F8B-7A2ED72E190F}"/>
              </a:ext>
            </a:extLst>
          </p:cNvPr>
          <p:cNvSpPr>
            <a:spLocks noChangeShapeType="1"/>
          </p:cNvSpPr>
          <p:nvPr/>
        </p:nvSpPr>
        <p:spPr bwMode="auto">
          <a:xfrm>
            <a:off x="1984375" y="6291263"/>
            <a:ext cx="1455738"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63" name="Line 259">
            <a:extLst>
              <a:ext uri="{FF2B5EF4-FFF2-40B4-BE49-F238E27FC236}">
                <a16:creationId xmlns:a16="http://schemas.microsoft.com/office/drawing/2014/main" id="{37A731E5-1B12-1BEA-5194-073B3FA78F72}"/>
              </a:ext>
            </a:extLst>
          </p:cNvPr>
          <p:cNvSpPr>
            <a:spLocks noChangeShapeType="1"/>
          </p:cNvSpPr>
          <p:nvPr/>
        </p:nvSpPr>
        <p:spPr bwMode="auto">
          <a:xfrm>
            <a:off x="2024063" y="5872163"/>
            <a:ext cx="1236662"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64" name="Line 260">
            <a:extLst>
              <a:ext uri="{FF2B5EF4-FFF2-40B4-BE49-F238E27FC236}">
                <a16:creationId xmlns:a16="http://schemas.microsoft.com/office/drawing/2014/main" id="{07996608-3745-F3BF-6174-AB1DF5BF28D3}"/>
              </a:ext>
            </a:extLst>
          </p:cNvPr>
          <p:cNvSpPr>
            <a:spLocks noChangeShapeType="1"/>
          </p:cNvSpPr>
          <p:nvPr/>
        </p:nvSpPr>
        <p:spPr bwMode="auto">
          <a:xfrm>
            <a:off x="2044700" y="5511800"/>
            <a:ext cx="1216025" cy="1588"/>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65" name="Line 261">
            <a:extLst>
              <a:ext uri="{FF2B5EF4-FFF2-40B4-BE49-F238E27FC236}">
                <a16:creationId xmlns:a16="http://schemas.microsoft.com/office/drawing/2014/main" id="{A0F97757-B509-6216-EF2C-B7AE7F16950F}"/>
              </a:ext>
            </a:extLst>
          </p:cNvPr>
          <p:cNvSpPr>
            <a:spLocks noChangeShapeType="1"/>
          </p:cNvSpPr>
          <p:nvPr/>
        </p:nvSpPr>
        <p:spPr bwMode="auto">
          <a:xfrm>
            <a:off x="2063750" y="5011738"/>
            <a:ext cx="1117600"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66" name="Line 262">
            <a:extLst>
              <a:ext uri="{FF2B5EF4-FFF2-40B4-BE49-F238E27FC236}">
                <a16:creationId xmlns:a16="http://schemas.microsoft.com/office/drawing/2014/main" id="{A57FCE0F-1DDE-F060-A9FD-331C44FDF4FB}"/>
              </a:ext>
            </a:extLst>
          </p:cNvPr>
          <p:cNvSpPr>
            <a:spLocks noChangeShapeType="1"/>
          </p:cNvSpPr>
          <p:nvPr/>
        </p:nvSpPr>
        <p:spPr bwMode="auto">
          <a:xfrm>
            <a:off x="2063750" y="4532313"/>
            <a:ext cx="1376363"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67" name="Line 263">
            <a:extLst>
              <a:ext uri="{FF2B5EF4-FFF2-40B4-BE49-F238E27FC236}">
                <a16:creationId xmlns:a16="http://schemas.microsoft.com/office/drawing/2014/main" id="{56BB03C9-C395-D9FE-EDCC-1E5C0F270B17}"/>
              </a:ext>
            </a:extLst>
          </p:cNvPr>
          <p:cNvSpPr>
            <a:spLocks noChangeShapeType="1"/>
          </p:cNvSpPr>
          <p:nvPr/>
        </p:nvSpPr>
        <p:spPr bwMode="auto">
          <a:xfrm>
            <a:off x="2044700" y="4213225"/>
            <a:ext cx="1414463" cy="1588"/>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68" name="Line 264">
            <a:extLst>
              <a:ext uri="{FF2B5EF4-FFF2-40B4-BE49-F238E27FC236}">
                <a16:creationId xmlns:a16="http://schemas.microsoft.com/office/drawing/2014/main" id="{1042CB3C-7F8D-584E-A1F1-542163E9C95D}"/>
              </a:ext>
            </a:extLst>
          </p:cNvPr>
          <p:cNvSpPr>
            <a:spLocks noChangeShapeType="1"/>
          </p:cNvSpPr>
          <p:nvPr/>
        </p:nvSpPr>
        <p:spPr bwMode="auto">
          <a:xfrm>
            <a:off x="2063750" y="3673475"/>
            <a:ext cx="1774825" cy="1588"/>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69" name="Rectangle 265">
            <a:extLst>
              <a:ext uri="{FF2B5EF4-FFF2-40B4-BE49-F238E27FC236}">
                <a16:creationId xmlns:a16="http://schemas.microsoft.com/office/drawing/2014/main" id="{4DBA8EED-F35D-A2C1-3DD6-2DD053668304}"/>
              </a:ext>
            </a:extLst>
          </p:cNvPr>
          <p:cNvSpPr>
            <a:spLocks noChangeArrowheads="1"/>
          </p:cNvSpPr>
          <p:nvPr/>
        </p:nvSpPr>
        <p:spPr bwMode="auto">
          <a:xfrm>
            <a:off x="1903413" y="3465513"/>
            <a:ext cx="220662"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(S)</a:t>
            </a:r>
            <a:endParaRPr lang="en-US" altLang="en-US" sz="1400">
              <a:latin typeface="Helvetica" pitchFamily="2" charset="0"/>
            </a:endParaRPr>
          </a:p>
        </p:txBody>
      </p:sp>
      <p:sp>
        <p:nvSpPr>
          <p:cNvPr id="48170" name="Rectangle 266">
            <a:extLst>
              <a:ext uri="{FF2B5EF4-FFF2-40B4-BE49-F238E27FC236}">
                <a16:creationId xmlns:a16="http://schemas.microsoft.com/office/drawing/2014/main" id="{97D5B218-4480-483A-21DF-94C56A3DF238}"/>
              </a:ext>
            </a:extLst>
          </p:cNvPr>
          <p:cNvSpPr>
            <a:spLocks noChangeArrowheads="1"/>
          </p:cNvSpPr>
          <p:nvPr/>
        </p:nvSpPr>
        <p:spPr bwMode="auto">
          <a:xfrm>
            <a:off x="1912938" y="4316413"/>
            <a:ext cx="220662"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(S)</a:t>
            </a:r>
            <a:endParaRPr lang="en-US" altLang="en-US" sz="1400">
              <a:latin typeface="Helvetica" pitchFamily="2" charset="0"/>
            </a:endParaRPr>
          </a:p>
        </p:txBody>
      </p:sp>
      <p:sp>
        <p:nvSpPr>
          <p:cNvPr id="48171" name="Rectangle 267">
            <a:extLst>
              <a:ext uri="{FF2B5EF4-FFF2-40B4-BE49-F238E27FC236}">
                <a16:creationId xmlns:a16="http://schemas.microsoft.com/office/drawing/2014/main" id="{52641EDF-D5A6-078F-262D-9FF14A3E0DFE}"/>
              </a:ext>
            </a:extLst>
          </p:cNvPr>
          <p:cNvSpPr>
            <a:spLocks noChangeArrowheads="1"/>
          </p:cNvSpPr>
          <p:nvPr/>
        </p:nvSpPr>
        <p:spPr bwMode="auto">
          <a:xfrm>
            <a:off x="1900238" y="4786313"/>
            <a:ext cx="37147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(MR)</a:t>
            </a:r>
            <a:endParaRPr lang="en-US" altLang="en-US" sz="1400">
              <a:latin typeface="Helvetica" pitchFamily="2" charset="0"/>
            </a:endParaRPr>
          </a:p>
        </p:txBody>
      </p:sp>
      <p:sp>
        <p:nvSpPr>
          <p:cNvPr id="48172" name="Rectangle 268">
            <a:extLst>
              <a:ext uri="{FF2B5EF4-FFF2-40B4-BE49-F238E27FC236}">
                <a16:creationId xmlns:a16="http://schemas.microsoft.com/office/drawing/2014/main" id="{0F76A2FA-0655-5265-0C31-F43CEF198D6C}"/>
              </a:ext>
            </a:extLst>
          </p:cNvPr>
          <p:cNvSpPr>
            <a:spLocks noChangeArrowheads="1"/>
          </p:cNvSpPr>
          <p:nvPr/>
        </p:nvSpPr>
        <p:spPr bwMode="auto">
          <a:xfrm>
            <a:off x="1816100" y="3990975"/>
            <a:ext cx="708025" cy="27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b="1">
                <a:latin typeface="Helvetica" pitchFamily="2" charset="0"/>
              </a:rPr>
              <a:t>(D)</a:t>
            </a:r>
          </a:p>
        </p:txBody>
      </p:sp>
      <p:sp>
        <p:nvSpPr>
          <p:cNvPr id="48173" name="Rectangle 269">
            <a:extLst>
              <a:ext uri="{FF2B5EF4-FFF2-40B4-BE49-F238E27FC236}">
                <a16:creationId xmlns:a16="http://schemas.microsoft.com/office/drawing/2014/main" id="{4F994E31-A48B-E5CB-6F51-545FC30F2801}"/>
              </a:ext>
            </a:extLst>
          </p:cNvPr>
          <p:cNvSpPr>
            <a:spLocks noChangeArrowheads="1"/>
          </p:cNvSpPr>
          <p:nvPr/>
        </p:nvSpPr>
        <p:spPr bwMode="auto">
          <a:xfrm>
            <a:off x="3429000" y="4048125"/>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48174" name="AutoShape 270">
            <a:extLst>
              <a:ext uri="{FF2B5EF4-FFF2-40B4-BE49-F238E27FC236}">
                <a16:creationId xmlns:a16="http://schemas.microsoft.com/office/drawing/2014/main" id="{0DB571C4-E079-F14D-14B9-2AA68C08AD43}"/>
              </a:ext>
            </a:extLst>
          </p:cNvPr>
          <p:cNvSpPr>
            <a:spLocks noChangeArrowheads="1"/>
          </p:cNvSpPr>
          <p:nvPr/>
        </p:nvSpPr>
        <p:spPr bwMode="auto">
          <a:xfrm rot="16200000" flipH="1">
            <a:off x="2538413" y="4919662"/>
            <a:ext cx="241300" cy="479425"/>
          </a:xfrm>
          <a:prstGeom prst="rightArrow">
            <a:avLst>
              <a:gd name="adj1" fmla="val 50000"/>
              <a:gd name="adj2" fmla="val 50005"/>
            </a:avLst>
          </a:prstGeom>
          <a:solidFill>
            <a:schemeClr val="tx2"/>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48175" name="Rectangle 285">
            <a:extLst>
              <a:ext uri="{FF2B5EF4-FFF2-40B4-BE49-F238E27FC236}">
                <a16:creationId xmlns:a16="http://schemas.microsoft.com/office/drawing/2014/main" id="{C0151F41-1009-3CAB-05EE-B39B08443A73}"/>
              </a:ext>
            </a:extLst>
          </p:cNvPr>
          <p:cNvSpPr>
            <a:spLocks noChangeArrowheads="1"/>
          </p:cNvSpPr>
          <p:nvPr/>
        </p:nvSpPr>
        <p:spPr bwMode="auto">
          <a:xfrm>
            <a:off x="1808163" y="5091113"/>
            <a:ext cx="236537"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600">
                <a:solidFill>
                  <a:srgbClr val="000000"/>
                </a:solidFill>
                <a:latin typeface="Helvetica" pitchFamily="2" charset="0"/>
              </a:rPr>
              <a:t>(</a:t>
            </a:r>
            <a:endParaRPr lang="en-US" altLang="en-US" sz="2400">
              <a:latin typeface="Helvetica" pitchFamily="2" charset="0"/>
            </a:endParaRPr>
          </a:p>
        </p:txBody>
      </p:sp>
      <p:sp>
        <p:nvSpPr>
          <p:cNvPr id="48176" name="Rectangle 286">
            <a:extLst>
              <a:ext uri="{FF2B5EF4-FFF2-40B4-BE49-F238E27FC236}">
                <a16:creationId xmlns:a16="http://schemas.microsoft.com/office/drawing/2014/main" id="{05990714-3A09-9462-C30B-3FB6CAE55517}"/>
              </a:ext>
            </a:extLst>
          </p:cNvPr>
          <p:cNvSpPr>
            <a:spLocks noChangeArrowheads="1"/>
          </p:cNvSpPr>
          <p:nvPr/>
        </p:nvSpPr>
        <p:spPr bwMode="auto">
          <a:xfrm>
            <a:off x="3241675" y="5081588"/>
            <a:ext cx="23653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600">
                <a:solidFill>
                  <a:srgbClr val="000000"/>
                </a:solidFill>
                <a:latin typeface="Helvetica" pitchFamily="2" charset="0"/>
              </a:rPr>
              <a:t>)</a:t>
            </a:r>
            <a:endParaRPr lang="en-US" altLang="en-US" sz="2400">
              <a:latin typeface="Helvetica" pitchFamily="2" charset="0"/>
            </a:endParaRPr>
          </a:p>
        </p:txBody>
      </p:sp>
      <p:sp>
        <p:nvSpPr>
          <p:cNvPr id="48177" name="Line 288">
            <a:extLst>
              <a:ext uri="{FF2B5EF4-FFF2-40B4-BE49-F238E27FC236}">
                <a16:creationId xmlns:a16="http://schemas.microsoft.com/office/drawing/2014/main" id="{87155657-2350-5120-1DE8-523E3DF344C0}"/>
              </a:ext>
            </a:extLst>
          </p:cNvPr>
          <p:cNvSpPr>
            <a:spLocks noChangeShapeType="1"/>
          </p:cNvSpPr>
          <p:nvPr/>
        </p:nvSpPr>
        <p:spPr bwMode="auto">
          <a:xfrm>
            <a:off x="2044700" y="836613"/>
            <a:ext cx="1773238"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675" name="Oval 83">
            <a:extLst>
              <a:ext uri="{FF2B5EF4-FFF2-40B4-BE49-F238E27FC236}">
                <a16:creationId xmlns:a16="http://schemas.microsoft.com/office/drawing/2014/main" id="{FFBFBAA8-41EF-F131-C851-B500FEE673A7}"/>
              </a:ext>
            </a:extLst>
          </p:cNvPr>
          <p:cNvSpPr>
            <a:spLocks noChangeArrowheads="1"/>
          </p:cNvSpPr>
          <p:nvPr/>
        </p:nvSpPr>
        <p:spPr bwMode="auto">
          <a:xfrm>
            <a:off x="1141413" y="2014538"/>
            <a:ext cx="900112" cy="3646487"/>
          </a:xfrm>
          <a:prstGeom prst="ellipse">
            <a:avLst/>
          </a:prstGeom>
          <a:noFill/>
          <a:ln w="76200">
            <a:solidFill>
              <a:schemeClr val="hlink"/>
            </a:solidFill>
            <a:round/>
            <a:headEnd/>
            <a:tailEnd/>
          </a:ln>
          <a:effectLst>
            <a:outerShdw blurRad="63500" dist="89803" dir="2700000"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48179" name="Text Box 290">
            <a:extLst>
              <a:ext uri="{FF2B5EF4-FFF2-40B4-BE49-F238E27FC236}">
                <a16:creationId xmlns:a16="http://schemas.microsoft.com/office/drawing/2014/main" id="{58ED4653-12D0-7627-D887-BAF6A8B548A4}"/>
              </a:ext>
            </a:extLst>
          </p:cNvPr>
          <p:cNvSpPr txBox="1">
            <a:spLocks noChangeArrowheads="1"/>
          </p:cNvSpPr>
          <p:nvPr/>
        </p:nvSpPr>
        <p:spPr bwMode="auto">
          <a:xfrm>
            <a:off x="9575800" y="7286625"/>
            <a:ext cx="3413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spcBef>
                <a:spcPct val="50000"/>
              </a:spcBef>
            </a:pPr>
            <a:r>
              <a:rPr lang="en-US" altLang="en-US" sz="1600" b="1"/>
              <a:t>2</a:t>
            </a:r>
          </a:p>
        </p:txBody>
      </p:sp>
      <p:sp>
        <p:nvSpPr>
          <p:cNvPr id="238883" name="Rectangle 291">
            <a:extLst>
              <a:ext uri="{FF2B5EF4-FFF2-40B4-BE49-F238E27FC236}">
                <a16:creationId xmlns:a16="http://schemas.microsoft.com/office/drawing/2014/main" id="{60793CE6-6944-3B66-9794-90C217CAC5E9}"/>
              </a:ext>
            </a:extLst>
          </p:cNvPr>
          <p:cNvSpPr>
            <a:spLocks noChangeArrowheads="1"/>
          </p:cNvSpPr>
          <p:nvPr/>
        </p:nvSpPr>
        <p:spPr bwMode="auto">
          <a:xfrm>
            <a:off x="6289675" y="584200"/>
            <a:ext cx="3571875" cy="1274763"/>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200" b="1" i="1">
                <a:solidFill>
                  <a:schemeClr val="bg1"/>
                </a:solidFill>
                <a:latin typeface="Arial" panose="020B0604020202020204" pitchFamily="34" charset="0"/>
              </a:rPr>
              <a:t>Lairikbing Semkak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Kachamma Tuingashit pareng ching  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a:t>
            </a:r>
            <a:endParaRPr lang="en-US" altLang="en-US" sz="2200" b="1" u="sng">
              <a:solidFill>
                <a:schemeClr val="bg1"/>
              </a:solidFill>
              <a:latin typeface="Arial" panose="020B0604020202020204" pitchFamily="34" charset="0"/>
            </a:endParaRPr>
          </a:p>
        </p:txBody>
      </p:sp>
      <p:sp>
        <p:nvSpPr>
          <p:cNvPr id="48181" name="Text Box 292">
            <a:extLst>
              <a:ext uri="{FF2B5EF4-FFF2-40B4-BE49-F238E27FC236}">
                <a16:creationId xmlns:a16="http://schemas.microsoft.com/office/drawing/2014/main" id="{4B04E985-DF19-B3C7-4FA1-B365B7BB5E05}"/>
              </a:ext>
            </a:extLst>
          </p:cNvPr>
          <p:cNvSpPr txBox="1">
            <a:spLocks noChangeArrowheads="1"/>
          </p:cNvSpPr>
          <p:nvPr/>
        </p:nvSpPr>
        <p:spPr bwMode="auto">
          <a:xfrm rot="-5400000">
            <a:off x="-1143794" y="3472657"/>
            <a:ext cx="56149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b="1">
                <a:latin typeface="Arial Black" panose="020B0604020202020204" pitchFamily="34" charset="0"/>
              </a:rPr>
              <a:t>THOTCH</a:t>
            </a:r>
            <a:r>
              <a:rPr lang="en-US" altLang="en-US" sz="2000" b="1">
                <a:solidFill>
                  <a:srgbClr val="000000"/>
                </a:solidFill>
                <a:latin typeface="Arial Black" panose="020B0604020202020204" pitchFamily="34" charset="0"/>
              </a:rPr>
              <a:t>Ā</a:t>
            </a:r>
            <a:r>
              <a:rPr lang="en-US" altLang="en-US" sz="2000" b="1">
                <a:latin typeface="Arial Black" panose="020B0604020202020204" pitchFamily="34" charset="0"/>
              </a:rPr>
              <a:t>N  (12)</a:t>
            </a:r>
            <a:endParaRPr lang="en-US" altLang="en-US" sz="1000">
              <a:latin typeface="Arial Black" panose="020B0604020202020204" pitchFamily="34" charset="0"/>
            </a:endParaRPr>
          </a:p>
        </p:txBody>
      </p:sp>
      <p:grpSp>
        <p:nvGrpSpPr>
          <p:cNvPr id="48182" name="Group 66">
            <a:extLst>
              <a:ext uri="{FF2B5EF4-FFF2-40B4-BE49-F238E27FC236}">
                <a16:creationId xmlns:a16="http://schemas.microsoft.com/office/drawing/2014/main" id="{1026E643-0A59-87D3-7903-FC734A982276}"/>
              </a:ext>
            </a:extLst>
          </p:cNvPr>
          <p:cNvGrpSpPr>
            <a:grpSpLocks/>
          </p:cNvGrpSpPr>
          <p:nvPr/>
        </p:nvGrpSpPr>
        <p:grpSpPr bwMode="auto">
          <a:xfrm>
            <a:off x="3251200" y="3009900"/>
            <a:ext cx="712788" cy="1658938"/>
            <a:chOff x="6153150" y="2946400"/>
            <a:chExt cx="901700" cy="1865313"/>
          </a:xfrm>
        </p:grpSpPr>
        <p:grpSp>
          <p:nvGrpSpPr>
            <p:cNvPr id="48188" name="Group 85">
              <a:extLst>
                <a:ext uri="{FF2B5EF4-FFF2-40B4-BE49-F238E27FC236}">
                  <a16:creationId xmlns:a16="http://schemas.microsoft.com/office/drawing/2014/main" id="{89C9105D-BB05-BC64-32E5-BC8781C4C2BA}"/>
                </a:ext>
              </a:extLst>
            </p:cNvPr>
            <p:cNvGrpSpPr>
              <a:grpSpLocks/>
            </p:cNvGrpSpPr>
            <p:nvPr/>
          </p:nvGrpSpPr>
          <p:grpSpPr bwMode="auto">
            <a:xfrm>
              <a:off x="6153150" y="3681413"/>
              <a:ext cx="901700" cy="947736"/>
              <a:chOff x="1557" y="1007"/>
              <a:chExt cx="2105" cy="1949"/>
            </a:xfrm>
          </p:grpSpPr>
          <p:grpSp>
            <p:nvGrpSpPr>
              <p:cNvPr id="48192" name="Group 87">
                <a:extLst>
                  <a:ext uri="{FF2B5EF4-FFF2-40B4-BE49-F238E27FC236}">
                    <a16:creationId xmlns:a16="http://schemas.microsoft.com/office/drawing/2014/main" id="{68F1659D-614C-E8F2-7DEA-68F7429C7B32}"/>
                  </a:ext>
                </a:extLst>
              </p:cNvPr>
              <p:cNvGrpSpPr>
                <a:grpSpLocks/>
              </p:cNvGrpSpPr>
              <p:nvPr/>
            </p:nvGrpSpPr>
            <p:grpSpPr bwMode="auto">
              <a:xfrm>
                <a:off x="1557" y="1209"/>
                <a:ext cx="2105" cy="1421"/>
                <a:chOff x="578" y="2316"/>
                <a:chExt cx="2105" cy="1421"/>
              </a:xfrm>
            </p:grpSpPr>
            <p:sp>
              <p:nvSpPr>
                <p:cNvPr id="48198" name="Freeform 88" descr="Cork">
                  <a:extLst>
                    <a:ext uri="{FF2B5EF4-FFF2-40B4-BE49-F238E27FC236}">
                      <a16:creationId xmlns:a16="http://schemas.microsoft.com/office/drawing/2014/main" id="{59494EBC-666E-0A47-38AE-B5DF47B6CD4E}"/>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48199" name="Freeform 89" descr="Cork">
                  <a:extLst>
                    <a:ext uri="{FF2B5EF4-FFF2-40B4-BE49-F238E27FC236}">
                      <a16:creationId xmlns:a16="http://schemas.microsoft.com/office/drawing/2014/main" id="{4928A241-383F-724E-05C4-3205CBAF35B7}"/>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48193" name="Freeform 91">
                <a:extLst>
                  <a:ext uri="{FF2B5EF4-FFF2-40B4-BE49-F238E27FC236}">
                    <a16:creationId xmlns:a16="http://schemas.microsoft.com/office/drawing/2014/main" id="{CD437CC0-D70E-510B-3E9F-18318F45879E}"/>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48194" name="Freeform 92">
                <a:extLst>
                  <a:ext uri="{FF2B5EF4-FFF2-40B4-BE49-F238E27FC236}">
                    <a16:creationId xmlns:a16="http://schemas.microsoft.com/office/drawing/2014/main" id="{722BB399-F02B-C5D6-9BC7-C7932924C2C1}"/>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48195" name="Freeform 93">
                <a:extLst>
                  <a:ext uri="{FF2B5EF4-FFF2-40B4-BE49-F238E27FC236}">
                    <a16:creationId xmlns:a16="http://schemas.microsoft.com/office/drawing/2014/main" id="{CD8E5C7E-891B-1B7A-163B-324F29E13033}"/>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48196" name="Freeform 94">
                <a:extLst>
                  <a:ext uri="{FF2B5EF4-FFF2-40B4-BE49-F238E27FC236}">
                    <a16:creationId xmlns:a16="http://schemas.microsoft.com/office/drawing/2014/main" id="{714D2095-B7F9-8C95-3CE0-1DAB1A68E605}"/>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48197" name="Freeform 95">
                <a:extLst>
                  <a:ext uri="{FF2B5EF4-FFF2-40B4-BE49-F238E27FC236}">
                    <a16:creationId xmlns:a16="http://schemas.microsoft.com/office/drawing/2014/main" id="{2916A195-A955-9BD1-C37D-8EA186C6B8B6}"/>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48189" name="Group 98">
              <a:extLst>
                <a:ext uri="{FF2B5EF4-FFF2-40B4-BE49-F238E27FC236}">
                  <a16:creationId xmlns:a16="http://schemas.microsoft.com/office/drawing/2014/main" id="{788E08B6-D6D2-C22F-7F16-94A38302C6E3}"/>
                </a:ext>
              </a:extLst>
            </p:cNvPr>
            <p:cNvGrpSpPr>
              <a:grpSpLocks/>
            </p:cNvGrpSpPr>
            <p:nvPr/>
          </p:nvGrpSpPr>
          <p:grpSpPr bwMode="auto">
            <a:xfrm>
              <a:off x="6175375" y="2946400"/>
              <a:ext cx="671513" cy="1865313"/>
              <a:chOff x="3914" y="1840"/>
              <a:chExt cx="423" cy="1175"/>
            </a:xfrm>
          </p:grpSpPr>
          <p:sp>
            <p:nvSpPr>
              <p:cNvPr id="71" name="Rectangle 97">
                <a:extLst>
                  <a:ext uri="{FF2B5EF4-FFF2-40B4-BE49-F238E27FC236}">
                    <a16:creationId xmlns:a16="http://schemas.microsoft.com/office/drawing/2014/main" id="{F10F9217-B4FC-89BC-BADE-DBFE6012EF4A}"/>
                  </a:ext>
                </a:extLst>
              </p:cNvPr>
              <p:cNvSpPr>
                <a:spLocks noChangeArrowheads="1"/>
              </p:cNvSpPr>
              <p:nvPr/>
            </p:nvSpPr>
            <p:spPr bwMode="auto">
              <a:xfrm>
                <a:off x="3914" y="2341"/>
                <a:ext cx="423" cy="674"/>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2800" i="1">
                    <a:solidFill>
                      <a:srgbClr val="000000"/>
                    </a:solidFill>
                    <a:latin typeface="Kosher-Normal" charset="0"/>
                  </a:rPr>
                  <a:t>DT</a:t>
                </a:r>
                <a:endParaRPr lang="en-US" altLang="en-US" sz="2000" i="1">
                  <a:solidFill>
                    <a:srgbClr val="000000"/>
                  </a:solidFill>
                  <a:latin typeface="Helvetica" panose="020B0604020202020204" pitchFamily="34" charset="0"/>
                </a:endParaRPr>
              </a:p>
            </p:txBody>
          </p:sp>
          <p:sp>
            <p:nvSpPr>
              <p:cNvPr id="70" name="Rectangle 96">
                <a:extLst>
                  <a:ext uri="{FF2B5EF4-FFF2-40B4-BE49-F238E27FC236}">
                    <a16:creationId xmlns:a16="http://schemas.microsoft.com/office/drawing/2014/main" id="{CCACE2B7-99B1-C5E7-61AD-3CEBE62015B1}"/>
                  </a:ext>
                </a:extLst>
              </p:cNvPr>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grpSp>
      </p:grpSp>
      <p:sp>
        <p:nvSpPr>
          <p:cNvPr id="238676" name="Oval 84">
            <a:extLst>
              <a:ext uri="{FF2B5EF4-FFF2-40B4-BE49-F238E27FC236}">
                <a16:creationId xmlns:a16="http://schemas.microsoft.com/office/drawing/2014/main" id="{5A27BAF8-31A3-B28D-0BC2-305F5C3999AE}"/>
              </a:ext>
            </a:extLst>
          </p:cNvPr>
          <p:cNvSpPr>
            <a:spLocks noChangeArrowheads="1"/>
          </p:cNvSpPr>
          <p:nvPr/>
        </p:nvSpPr>
        <p:spPr bwMode="auto">
          <a:xfrm>
            <a:off x="2928938" y="4214813"/>
            <a:ext cx="1990725" cy="3336925"/>
          </a:xfrm>
          <a:prstGeom prst="ellipse">
            <a:avLst/>
          </a:prstGeom>
          <a:noFill/>
          <a:ln w="76200">
            <a:solidFill>
              <a:schemeClr val="hlink"/>
            </a:solidFill>
            <a:round/>
            <a:headEnd/>
            <a:tailEnd/>
          </a:ln>
          <a:effectLst>
            <a:outerShdw blurRad="63500" dist="89803" dir="2700000" algn="ctr" rotWithShape="0">
              <a:schemeClr val="tx1">
                <a:alpha val="74998"/>
              </a:schemeClr>
            </a:outerShdw>
          </a:effectLst>
        </p:spPr>
        <p:txBody>
          <a:bodyPr wrap="none" anchor="ctr"/>
          <a:lstStyle/>
          <a:p>
            <a:pPr algn="r">
              <a:defRPr/>
            </a:pPr>
            <a:endParaRPr lang="en-US">
              <a:latin typeface="Comic Sans MS" charset="0"/>
              <a:ea typeface="+mn-ea"/>
            </a:endParaRPr>
          </a:p>
        </p:txBody>
      </p:sp>
      <p:grpSp>
        <p:nvGrpSpPr>
          <p:cNvPr id="48184" name="Group 76">
            <a:extLst>
              <a:ext uri="{FF2B5EF4-FFF2-40B4-BE49-F238E27FC236}">
                <a16:creationId xmlns:a16="http://schemas.microsoft.com/office/drawing/2014/main" id="{54E54952-D81E-8944-C8A2-EE4DDA8F5CF8}"/>
              </a:ext>
            </a:extLst>
          </p:cNvPr>
          <p:cNvGrpSpPr>
            <a:grpSpLocks/>
          </p:cNvGrpSpPr>
          <p:nvPr/>
        </p:nvGrpSpPr>
        <p:grpSpPr bwMode="auto">
          <a:xfrm>
            <a:off x="4257675" y="52388"/>
            <a:ext cx="2222500" cy="1812925"/>
            <a:chOff x="2222937" y="4130555"/>
            <a:chExt cx="2222939" cy="1813045"/>
          </a:xfrm>
        </p:grpSpPr>
        <p:sp>
          <p:nvSpPr>
            <p:cNvPr id="78" name="Rectangle 77">
              <a:extLst>
                <a:ext uri="{FF2B5EF4-FFF2-40B4-BE49-F238E27FC236}">
                  <a16:creationId xmlns:a16="http://schemas.microsoft.com/office/drawing/2014/main" id="{54BE6A52-3A7C-C073-F8FE-7F07859A2814}"/>
                </a:ext>
              </a:extLst>
            </p:cNvPr>
            <p:cNvSpPr/>
            <p:nvPr/>
          </p:nvSpPr>
          <p:spPr bwMode="auto">
            <a:xfrm>
              <a:off x="2222937" y="4194059"/>
              <a:ext cx="2222939" cy="174954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48186" name="Picture 2" descr="BACKGR~1">
              <a:extLst>
                <a:ext uri="{FF2B5EF4-FFF2-40B4-BE49-F238E27FC236}">
                  <a16:creationId xmlns:a16="http://schemas.microsoft.com/office/drawing/2014/main" id="{D2089A29-CAF5-5F59-3C14-9C26581478B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 name="WordArt 12">
              <a:extLst>
                <a:ext uri="{FF2B5EF4-FFF2-40B4-BE49-F238E27FC236}">
                  <a16:creationId xmlns:a16="http://schemas.microsoft.com/office/drawing/2014/main" id="{07BFF799-BD42-06A1-5080-441F31015CA5}"/>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528" fill="hold" grpId="0" nodeType="clickEffect">
                                  <p:stCondLst>
                                    <p:cond delay="0"/>
                                  </p:stCondLst>
                                  <p:childTnLst>
                                    <p:set>
                                      <p:cBhvr>
                                        <p:cTn id="6" dur="1" fill="hold">
                                          <p:stCondLst>
                                            <p:cond delay="0"/>
                                          </p:stCondLst>
                                        </p:cTn>
                                        <p:tgtEl>
                                          <p:spTgt spid="238675"/>
                                        </p:tgtEl>
                                        <p:attrNameLst>
                                          <p:attrName>style.visibility</p:attrName>
                                        </p:attrNameLst>
                                      </p:cBhvr>
                                      <p:to>
                                        <p:strVal val="visible"/>
                                      </p:to>
                                    </p:set>
                                    <p:anim calcmode="lin" valueType="num">
                                      <p:cBhvr>
                                        <p:cTn id="7" dur="500" fill="hold"/>
                                        <p:tgtEl>
                                          <p:spTgt spid="238675"/>
                                        </p:tgtEl>
                                        <p:attrNameLst>
                                          <p:attrName>ppt_w</p:attrName>
                                        </p:attrNameLst>
                                      </p:cBhvr>
                                      <p:tavLst>
                                        <p:tav tm="0">
                                          <p:val>
                                            <p:fltVal val="0"/>
                                          </p:val>
                                        </p:tav>
                                        <p:tav tm="100000">
                                          <p:val>
                                            <p:strVal val="#ppt_w"/>
                                          </p:val>
                                        </p:tav>
                                      </p:tavLst>
                                    </p:anim>
                                    <p:anim calcmode="lin" valueType="num">
                                      <p:cBhvr>
                                        <p:cTn id="8" dur="500" fill="hold"/>
                                        <p:tgtEl>
                                          <p:spTgt spid="238675"/>
                                        </p:tgtEl>
                                        <p:attrNameLst>
                                          <p:attrName>ppt_h</p:attrName>
                                        </p:attrNameLst>
                                      </p:cBhvr>
                                      <p:tavLst>
                                        <p:tav tm="0">
                                          <p:val>
                                            <p:fltVal val="0"/>
                                          </p:val>
                                        </p:tav>
                                        <p:tav tm="100000">
                                          <p:val>
                                            <p:strVal val="#ppt_h"/>
                                          </p:val>
                                        </p:tav>
                                      </p:tavLst>
                                    </p:anim>
                                    <p:anim calcmode="lin" valueType="num">
                                      <p:cBhvr>
                                        <p:cTn id="9" dur="500" fill="hold"/>
                                        <p:tgtEl>
                                          <p:spTgt spid="238675"/>
                                        </p:tgtEl>
                                        <p:attrNameLst>
                                          <p:attrName>ppt_x</p:attrName>
                                        </p:attrNameLst>
                                      </p:cBhvr>
                                      <p:tavLst>
                                        <p:tav tm="0">
                                          <p:val>
                                            <p:fltVal val="0.5"/>
                                          </p:val>
                                        </p:tav>
                                        <p:tav tm="100000">
                                          <p:val>
                                            <p:strVal val="#ppt_x"/>
                                          </p:val>
                                        </p:tav>
                                      </p:tavLst>
                                    </p:anim>
                                    <p:anim calcmode="lin" valueType="num">
                                      <p:cBhvr>
                                        <p:cTn id="10" dur="500" fill="hold"/>
                                        <p:tgtEl>
                                          <p:spTgt spid="238675"/>
                                        </p:tgtEl>
                                        <p:attrNameLst>
                                          <p:attrName>ppt_y</p:attrName>
                                        </p:attrNameLst>
                                      </p:cBhvr>
                                      <p:tavLst>
                                        <p:tav tm="0">
                                          <p:val>
                                            <p:fltVal val="0.5"/>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7" presetClass="entr" presetSubtype="8" fill="hold" grpId="0" nodeType="clickEffect">
                                  <p:stCondLst>
                                    <p:cond delay="0"/>
                                  </p:stCondLst>
                                  <p:childTnLst>
                                    <p:set>
                                      <p:cBhvr>
                                        <p:cTn id="14" dur="1" fill="hold">
                                          <p:stCondLst>
                                            <p:cond delay="0"/>
                                          </p:stCondLst>
                                        </p:cTn>
                                        <p:tgtEl>
                                          <p:spTgt spid="238831"/>
                                        </p:tgtEl>
                                        <p:attrNameLst>
                                          <p:attrName>style.visibility</p:attrName>
                                        </p:attrNameLst>
                                      </p:cBhvr>
                                      <p:to>
                                        <p:strVal val="visible"/>
                                      </p:to>
                                    </p:set>
                                    <p:anim calcmode="lin" valueType="num">
                                      <p:cBhvr>
                                        <p:cTn id="15" dur="500" fill="hold"/>
                                        <p:tgtEl>
                                          <p:spTgt spid="238831"/>
                                        </p:tgtEl>
                                        <p:attrNameLst>
                                          <p:attrName>ppt_x</p:attrName>
                                        </p:attrNameLst>
                                      </p:cBhvr>
                                      <p:tavLst>
                                        <p:tav tm="0">
                                          <p:val>
                                            <p:strVal val="#ppt_x-#ppt_w/2"/>
                                          </p:val>
                                        </p:tav>
                                        <p:tav tm="100000">
                                          <p:val>
                                            <p:strVal val="#ppt_x"/>
                                          </p:val>
                                        </p:tav>
                                      </p:tavLst>
                                    </p:anim>
                                    <p:anim calcmode="lin" valueType="num">
                                      <p:cBhvr>
                                        <p:cTn id="16" dur="500" fill="hold"/>
                                        <p:tgtEl>
                                          <p:spTgt spid="238831"/>
                                        </p:tgtEl>
                                        <p:attrNameLst>
                                          <p:attrName>ppt_y</p:attrName>
                                        </p:attrNameLst>
                                      </p:cBhvr>
                                      <p:tavLst>
                                        <p:tav tm="0">
                                          <p:val>
                                            <p:strVal val="#ppt_y"/>
                                          </p:val>
                                        </p:tav>
                                        <p:tav tm="100000">
                                          <p:val>
                                            <p:strVal val="#ppt_y"/>
                                          </p:val>
                                        </p:tav>
                                      </p:tavLst>
                                    </p:anim>
                                    <p:anim calcmode="lin" valueType="num">
                                      <p:cBhvr>
                                        <p:cTn id="17" dur="500" fill="hold"/>
                                        <p:tgtEl>
                                          <p:spTgt spid="238831"/>
                                        </p:tgtEl>
                                        <p:attrNameLst>
                                          <p:attrName>ppt_w</p:attrName>
                                        </p:attrNameLst>
                                      </p:cBhvr>
                                      <p:tavLst>
                                        <p:tav tm="0">
                                          <p:val>
                                            <p:fltVal val="0"/>
                                          </p:val>
                                        </p:tav>
                                        <p:tav tm="100000">
                                          <p:val>
                                            <p:strVal val="#ppt_w"/>
                                          </p:val>
                                        </p:tav>
                                      </p:tavLst>
                                    </p:anim>
                                    <p:anim calcmode="lin" valueType="num">
                                      <p:cBhvr>
                                        <p:cTn id="18" dur="500" fill="hold"/>
                                        <p:tgtEl>
                                          <p:spTgt spid="238831"/>
                                        </p:tgtEl>
                                        <p:attrNameLst>
                                          <p:attrName>ppt_h</p:attrName>
                                        </p:attrNameLst>
                                      </p:cBhvr>
                                      <p:tavLst>
                                        <p:tav tm="0">
                                          <p:val>
                                            <p:strVal val="#ppt_h"/>
                                          </p:val>
                                        </p:tav>
                                        <p:tav tm="100000">
                                          <p:val>
                                            <p:strVal val="#ppt_h"/>
                                          </p:val>
                                        </p:tav>
                                      </p:tavLst>
                                    </p:anim>
                                  </p:childTnLst>
                                </p:cTn>
                              </p:par>
                            </p:childTnLst>
                          </p:cTn>
                        </p:par>
                        <p:par>
                          <p:cTn id="19" fill="hold" nodeType="afterGroup">
                            <p:stCondLst>
                              <p:cond delay="500"/>
                            </p:stCondLst>
                            <p:childTnLst>
                              <p:par>
                                <p:cTn id="20" presetID="23" presetClass="entr" presetSubtype="528" fill="hold" grpId="0" nodeType="afterEffect">
                                  <p:stCondLst>
                                    <p:cond delay="0"/>
                                  </p:stCondLst>
                                  <p:childTnLst>
                                    <p:set>
                                      <p:cBhvr>
                                        <p:cTn id="21" dur="1" fill="hold">
                                          <p:stCondLst>
                                            <p:cond delay="0"/>
                                          </p:stCondLst>
                                        </p:cTn>
                                        <p:tgtEl>
                                          <p:spTgt spid="238676"/>
                                        </p:tgtEl>
                                        <p:attrNameLst>
                                          <p:attrName>style.visibility</p:attrName>
                                        </p:attrNameLst>
                                      </p:cBhvr>
                                      <p:to>
                                        <p:strVal val="visible"/>
                                      </p:to>
                                    </p:set>
                                    <p:anim calcmode="lin" valueType="num">
                                      <p:cBhvr>
                                        <p:cTn id="22" dur="500" fill="hold"/>
                                        <p:tgtEl>
                                          <p:spTgt spid="238676"/>
                                        </p:tgtEl>
                                        <p:attrNameLst>
                                          <p:attrName>ppt_w</p:attrName>
                                        </p:attrNameLst>
                                      </p:cBhvr>
                                      <p:tavLst>
                                        <p:tav tm="0">
                                          <p:val>
                                            <p:fltVal val="0"/>
                                          </p:val>
                                        </p:tav>
                                        <p:tav tm="100000">
                                          <p:val>
                                            <p:strVal val="#ppt_w"/>
                                          </p:val>
                                        </p:tav>
                                      </p:tavLst>
                                    </p:anim>
                                    <p:anim calcmode="lin" valueType="num">
                                      <p:cBhvr>
                                        <p:cTn id="23" dur="500" fill="hold"/>
                                        <p:tgtEl>
                                          <p:spTgt spid="238676"/>
                                        </p:tgtEl>
                                        <p:attrNameLst>
                                          <p:attrName>ppt_h</p:attrName>
                                        </p:attrNameLst>
                                      </p:cBhvr>
                                      <p:tavLst>
                                        <p:tav tm="0">
                                          <p:val>
                                            <p:fltVal val="0"/>
                                          </p:val>
                                        </p:tav>
                                        <p:tav tm="100000">
                                          <p:val>
                                            <p:strVal val="#ppt_h"/>
                                          </p:val>
                                        </p:tav>
                                      </p:tavLst>
                                    </p:anim>
                                    <p:anim calcmode="lin" valueType="num">
                                      <p:cBhvr>
                                        <p:cTn id="24" dur="500" fill="hold"/>
                                        <p:tgtEl>
                                          <p:spTgt spid="238676"/>
                                        </p:tgtEl>
                                        <p:attrNameLst>
                                          <p:attrName>ppt_x</p:attrName>
                                        </p:attrNameLst>
                                      </p:cBhvr>
                                      <p:tavLst>
                                        <p:tav tm="0">
                                          <p:val>
                                            <p:fltVal val="0.5"/>
                                          </p:val>
                                        </p:tav>
                                        <p:tav tm="100000">
                                          <p:val>
                                            <p:strVal val="#ppt_x"/>
                                          </p:val>
                                        </p:tav>
                                      </p:tavLst>
                                    </p:anim>
                                    <p:anim calcmode="lin" valueType="num">
                                      <p:cBhvr>
                                        <p:cTn id="25" dur="500" fill="hold"/>
                                        <p:tgtEl>
                                          <p:spTgt spid="238676"/>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8831" grpId="0" autoUpdateAnimBg="0"/>
      <p:bldP spid="238675" grpId="0" animBg="1"/>
      <p:bldP spid="238676"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Line 80">
            <a:extLst>
              <a:ext uri="{FF2B5EF4-FFF2-40B4-BE49-F238E27FC236}">
                <a16:creationId xmlns:a16="http://schemas.microsoft.com/office/drawing/2014/main" id="{7C234740-81D5-C20D-2848-59C2A89DCB24}"/>
              </a:ext>
            </a:extLst>
          </p:cNvPr>
          <p:cNvSpPr>
            <a:spLocks noChangeShapeType="1"/>
          </p:cNvSpPr>
          <p:nvPr/>
        </p:nvSpPr>
        <p:spPr bwMode="auto">
          <a:xfrm>
            <a:off x="1409700" y="360363"/>
            <a:ext cx="2566988"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179" name="Line 2">
            <a:extLst>
              <a:ext uri="{FF2B5EF4-FFF2-40B4-BE49-F238E27FC236}">
                <a16:creationId xmlns:a16="http://schemas.microsoft.com/office/drawing/2014/main" id="{4B4FAE7F-1E5B-FEDD-49A5-8859C6D8EEC9}"/>
              </a:ext>
            </a:extLst>
          </p:cNvPr>
          <p:cNvSpPr>
            <a:spLocks noChangeShapeType="1"/>
          </p:cNvSpPr>
          <p:nvPr/>
        </p:nvSpPr>
        <p:spPr bwMode="auto">
          <a:xfrm flipV="1">
            <a:off x="4038600" y="7037388"/>
            <a:ext cx="284163" cy="12700"/>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180" name="Line 3">
            <a:extLst>
              <a:ext uri="{FF2B5EF4-FFF2-40B4-BE49-F238E27FC236}">
                <a16:creationId xmlns:a16="http://schemas.microsoft.com/office/drawing/2014/main" id="{A69E2126-3579-BD36-2A0B-6816A158D882}"/>
              </a:ext>
            </a:extLst>
          </p:cNvPr>
          <p:cNvSpPr>
            <a:spLocks noChangeShapeType="1"/>
          </p:cNvSpPr>
          <p:nvPr/>
        </p:nvSpPr>
        <p:spPr bwMode="auto">
          <a:xfrm>
            <a:off x="3232150" y="4732338"/>
            <a:ext cx="752475"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181" name="Line 4">
            <a:extLst>
              <a:ext uri="{FF2B5EF4-FFF2-40B4-BE49-F238E27FC236}">
                <a16:creationId xmlns:a16="http://schemas.microsoft.com/office/drawing/2014/main" id="{8E2578D9-E1C1-3461-89B8-263EFACF8DC1}"/>
              </a:ext>
            </a:extLst>
          </p:cNvPr>
          <p:cNvSpPr>
            <a:spLocks noChangeShapeType="1"/>
          </p:cNvSpPr>
          <p:nvPr/>
        </p:nvSpPr>
        <p:spPr bwMode="auto">
          <a:xfrm flipV="1">
            <a:off x="1454150" y="7329488"/>
            <a:ext cx="2590800"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182" name="Line 5">
            <a:extLst>
              <a:ext uri="{FF2B5EF4-FFF2-40B4-BE49-F238E27FC236}">
                <a16:creationId xmlns:a16="http://schemas.microsoft.com/office/drawing/2014/main" id="{9EB4292A-479F-187A-52E9-131B003978B6}"/>
              </a:ext>
            </a:extLst>
          </p:cNvPr>
          <p:cNvSpPr>
            <a:spLocks noChangeShapeType="1"/>
          </p:cNvSpPr>
          <p:nvPr/>
        </p:nvSpPr>
        <p:spPr bwMode="auto">
          <a:xfrm flipV="1">
            <a:off x="1444625" y="338138"/>
            <a:ext cx="1588" cy="7034212"/>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183" name="Line 7">
            <a:extLst>
              <a:ext uri="{FF2B5EF4-FFF2-40B4-BE49-F238E27FC236}">
                <a16:creationId xmlns:a16="http://schemas.microsoft.com/office/drawing/2014/main" id="{5245BAE2-8CA1-408D-0F2C-F95C4EE9040D}"/>
              </a:ext>
            </a:extLst>
          </p:cNvPr>
          <p:cNvSpPr>
            <a:spLocks noChangeShapeType="1"/>
          </p:cNvSpPr>
          <p:nvPr/>
        </p:nvSpPr>
        <p:spPr bwMode="auto">
          <a:xfrm flipH="1" flipV="1">
            <a:off x="3948113" y="338138"/>
            <a:ext cx="1587" cy="4386262"/>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184" name="Freeform 8">
            <a:extLst>
              <a:ext uri="{FF2B5EF4-FFF2-40B4-BE49-F238E27FC236}">
                <a16:creationId xmlns:a16="http://schemas.microsoft.com/office/drawing/2014/main" id="{21A33F76-36A1-6D2D-84D1-873A1A74DA30}"/>
              </a:ext>
            </a:extLst>
          </p:cNvPr>
          <p:cNvSpPr>
            <a:spLocks/>
          </p:cNvSpPr>
          <p:nvPr/>
        </p:nvSpPr>
        <p:spPr bwMode="auto">
          <a:xfrm>
            <a:off x="3200400" y="4752975"/>
            <a:ext cx="738188" cy="2452688"/>
          </a:xfrm>
          <a:custGeom>
            <a:avLst/>
            <a:gdLst>
              <a:gd name="T0" fmla="*/ 2147483646 w 465"/>
              <a:gd name="T1" fmla="*/ 0 h 1561"/>
              <a:gd name="T2" fmla="*/ 2147483646 w 465"/>
              <a:gd name="T3" fmla="*/ 2147483646 h 1561"/>
              <a:gd name="T4" fmla="*/ 2147483646 w 465"/>
              <a:gd name="T5" fmla="*/ 2147483646 h 1561"/>
              <a:gd name="T6" fmla="*/ 0 w 465"/>
              <a:gd name="T7" fmla="*/ 2147483646 h 1561"/>
              <a:gd name="T8" fmla="*/ 2147483646 w 465"/>
              <a:gd name="T9" fmla="*/ 0 h 1561"/>
              <a:gd name="T10" fmla="*/ 0 60000 65536"/>
              <a:gd name="T11" fmla="*/ 0 60000 65536"/>
              <a:gd name="T12" fmla="*/ 0 60000 65536"/>
              <a:gd name="T13" fmla="*/ 0 60000 65536"/>
              <a:gd name="T14" fmla="*/ 0 60000 65536"/>
              <a:gd name="T15" fmla="*/ 0 w 465"/>
              <a:gd name="T16" fmla="*/ 0 h 1561"/>
              <a:gd name="T17" fmla="*/ 465 w 465"/>
              <a:gd name="T18" fmla="*/ 1561 h 1561"/>
            </a:gdLst>
            <a:ahLst/>
            <a:cxnLst>
              <a:cxn ang="T10">
                <a:pos x="T0" y="T1"/>
              </a:cxn>
              <a:cxn ang="T11">
                <a:pos x="T2" y="T3"/>
              </a:cxn>
              <a:cxn ang="T12">
                <a:pos x="T4" y="T5"/>
              </a:cxn>
              <a:cxn ang="T13">
                <a:pos x="T6" y="T7"/>
              </a:cxn>
              <a:cxn ang="T14">
                <a:pos x="T8" y="T9"/>
              </a:cxn>
            </a:cxnLst>
            <a:rect l="T15" t="T16" r="T17" b="T18"/>
            <a:pathLst>
              <a:path w="465" h="1561">
                <a:moveTo>
                  <a:pt x="50" y="0"/>
                </a:moveTo>
                <a:lnTo>
                  <a:pt x="465" y="1548"/>
                </a:lnTo>
                <a:lnTo>
                  <a:pt x="427" y="1561"/>
                </a:lnTo>
                <a:lnTo>
                  <a:pt x="0" y="12"/>
                </a:lnTo>
                <a:lnTo>
                  <a:pt x="5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185" name="Line 9">
            <a:extLst>
              <a:ext uri="{FF2B5EF4-FFF2-40B4-BE49-F238E27FC236}">
                <a16:creationId xmlns:a16="http://schemas.microsoft.com/office/drawing/2014/main" id="{60BE12CA-ABF0-D361-A3B2-8655F7CA6BB8}"/>
              </a:ext>
            </a:extLst>
          </p:cNvPr>
          <p:cNvSpPr>
            <a:spLocks noChangeShapeType="1"/>
          </p:cNvSpPr>
          <p:nvPr/>
        </p:nvSpPr>
        <p:spPr bwMode="auto">
          <a:xfrm>
            <a:off x="3459163" y="4932363"/>
            <a:ext cx="798512"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186" name="Line 10">
            <a:extLst>
              <a:ext uri="{FF2B5EF4-FFF2-40B4-BE49-F238E27FC236}">
                <a16:creationId xmlns:a16="http://schemas.microsoft.com/office/drawing/2014/main" id="{5EA73C4F-0834-079B-66F5-4D50B24CBF4C}"/>
              </a:ext>
            </a:extLst>
          </p:cNvPr>
          <p:cNvSpPr>
            <a:spLocks noChangeShapeType="1"/>
          </p:cNvSpPr>
          <p:nvPr/>
        </p:nvSpPr>
        <p:spPr bwMode="auto">
          <a:xfrm flipV="1">
            <a:off x="1825625" y="352425"/>
            <a:ext cx="1588" cy="6988175"/>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187" name="Freeform 11">
            <a:extLst>
              <a:ext uri="{FF2B5EF4-FFF2-40B4-BE49-F238E27FC236}">
                <a16:creationId xmlns:a16="http://schemas.microsoft.com/office/drawing/2014/main" id="{8E8CD6FA-136F-5065-FA96-7000D2351E99}"/>
              </a:ext>
            </a:extLst>
          </p:cNvPr>
          <p:cNvSpPr>
            <a:spLocks/>
          </p:cNvSpPr>
          <p:nvPr/>
        </p:nvSpPr>
        <p:spPr bwMode="auto">
          <a:xfrm>
            <a:off x="3459163" y="4953000"/>
            <a:ext cx="638175" cy="2097088"/>
          </a:xfrm>
          <a:custGeom>
            <a:avLst/>
            <a:gdLst>
              <a:gd name="T0" fmla="*/ 2147483646 w 402"/>
              <a:gd name="T1" fmla="*/ 0 h 1321"/>
              <a:gd name="T2" fmla="*/ 2147483646 w 402"/>
              <a:gd name="T3" fmla="*/ 2147483646 h 1321"/>
              <a:gd name="T4" fmla="*/ 2147483646 w 402"/>
              <a:gd name="T5" fmla="*/ 2147483646 h 1321"/>
              <a:gd name="T6" fmla="*/ 0 w 402"/>
              <a:gd name="T7" fmla="*/ 2147483646 h 1321"/>
              <a:gd name="T8" fmla="*/ 2147483646 w 402"/>
              <a:gd name="T9" fmla="*/ 0 h 1321"/>
              <a:gd name="T10" fmla="*/ 0 60000 65536"/>
              <a:gd name="T11" fmla="*/ 0 60000 65536"/>
              <a:gd name="T12" fmla="*/ 0 60000 65536"/>
              <a:gd name="T13" fmla="*/ 0 60000 65536"/>
              <a:gd name="T14" fmla="*/ 0 60000 65536"/>
              <a:gd name="T15" fmla="*/ 0 w 402"/>
              <a:gd name="T16" fmla="*/ 0 h 1321"/>
              <a:gd name="T17" fmla="*/ 402 w 402"/>
              <a:gd name="T18" fmla="*/ 1321 h 1321"/>
            </a:gdLst>
            <a:ahLst/>
            <a:cxnLst>
              <a:cxn ang="T10">
                <a:pos x="T0" y="T1"/>
              </a:cxn>
              <a:cxn ang="T11">
                <a:pos x="T2" y="T3"/>
              </a:cxn>
              <a:cxn ang="T12">
                <a:pos x="T4" y="T5"/>
              </a:cxn>
              <a:cxn ang="T13">
                <a:pos x="T6" y="T7"/>
              </a:cxn>
              <a:cxn ang="T14">
                <a:pos x="T8" y="T9"/>
              </a:cxn>
            </a:cxnLst>
            <a:rect l="T15" t="T16" r="T17" b="T18"/>
            <a:pathLst>
              <a:path w="402" h="1321">
                <a:moveTo>
                  <a:pt x="51" y="0"/>
                </a:moveTo>
                <a:lnTo>
                  <a:pt x="402" y="1309"/>
                </a:lnTo>
                <a:lnTo>
                  <a:pt x="352" y="1321"/>
                </a:lnTo>
                <a:lnTo>
                  <a:pt x="0" y="12"/>
                </a:lnTo>
                <a:lnTo>
                  <a:pt x="5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188" name="Line 12">
            <a:extLst>
              <a:ext uri="{FF2B5EF4-FFF2-40B4-BE49-F238E27FC236}">
                <a16:creationId xmlns:a16="http://schemas.microsoft.com/office/drawing/2014/main" id="{003C7220-A9A5-DC93-D541-97E1B63F187E}"/>
              </a:ext>
            </a:extLst>
          </p:cNvPr>
          <p:cNvSpPr>
            <a:spLocks noChangeShapeType="1"/>
          </p:cNvSpPr>
          <p:nvPr/>
        </p:nvSpPr>
        <p:spPr bwMode="auto">
          <a:xfrm>
            <a:off x="3894138" y="7170738"/>
            <a:ext cx="192087"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189" name="Line 13">
            <a:extLst>
              <a:ext uri="{FF2B5EF4-FFF2-40B4-BE49-F238E27FC236}">
                <a16:creationId xmlns:a16="http://schemas.microsoft.com/office/drawing/2014/main" id="{66033179-10F4-3365-0C96-FFA3EEA4DD39}"/>
              </a:ext>
            </a:extLst>
          </p:cNvPr>
          <p:cNvSpPr>
            <a:spLocks noChangeShapeType="1"/>
          </p:cNvSpPr>
          <p:nvPr/>
        </p:nvSpPr>
        <p:spPr bwMode="auto">
          <a:xfrm flipV="1">
            <a:off x="4044950" y="7180263"/>
            <a:ext cx="1588" cy="188912"/>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190" name="Line 14">
            <a:extLst>
              <a:ext uri="{FF2B5EF4-FFF2-40B4-BE49-F238E27FC236}">
                <a16:creationId xmlns:a16="http://schemas.microsoft.com/office/drawing/2014/main" id="{63045DB0-2DEA-8983-9142-82F04EF4FC78}"/>
              </a:ext>
            </a:extLst>
          </p:cNvPr>
          <p:cNvSpPr>
            <a:spLocks noChangeShapeType="1"/>
          </p:cNvSpPr>
          <p:nvPr/>
        </p:nvSpPr>
        <p:spPr bwMode="auto">
          <a:xfrm>
            <a:off x="3949700" y="3638550"/>
            <a:ext cx="0" cy="100330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0191" name="Line 15">
            <a:extLst>
              <a:ext uri="{FF2B5EF4-FFF2-40B4-BE49-F238E27FC236}">
                <a16:creationId xmlns:a16="http://schemas.microsoft.com/office/drawing/2014/main" id="{A097A6A1-CA07-DC96-26D1-24C26E98A0E2}"/>
              </a:ext>
            </a:extLst>
          </p:cNvPr>
          <p:cNvSpPr>
            <a:spLocks noChangeShapeType="1"/>
          </p:cNvSpPr>
          <p:nvPr/>
        </p:nvSpPr>
        <p:spPr bwMode="auto">
          <a:xfrm>
            <a:off x="3200400" y="4730750"/>
            <a:ext cx="330200" cy="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0192" name="Rectangle 16">
            <a:extLst>
              <a:ext uri="{FF2B5EF4-FFF2-40B4-BE49-F238E27FC236}">
                <a16:creationId xmlns:a16="http://schemas.microsoft.com/office/drawing/2014/main" id="{558273CC-83CF-80DE-D997-8651574027D2}"/>
              </a:ext>
            </a:extLst>
          </p:cNvPr>
          <p:cNvSpPr>
            <a:spLocks noChangeArrowheads="1"/>
          </p:cNvSpPr>
          <p:nvPr/>
        </p:nvSpPr>
        <p:spPr bwMode="auto">
          <a:xfrm>
            <a:off x="2532063" y="22669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50193" name="Line 18">
            <a:extLst>
              <a:ext uri="{FF2B5EF4-FFF2-40B4-BE49-F238E27FC236}">
                <a16:creationId xmlns:a16="http://schemas.microsoft.com/office/drawing/2014/main" id="{95B49774-9964-5525-2311-9B0628EF176F}"/>
              </a:ext>
            </a:extLst>
          </p:cNvPr>
          <p:cNvSpPr>
            <a:spLocks noChangeShapeType="1"/>
          </p:cNvSpPr>
          <p:nvPr/>
        </p:nvSpPr>
        <p:spPr bwMode="auto">
          <a:xfrm>
            <a:off x="2044700" y="2214563"/>
            <a:ext cx="1773238"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194" name="Line 19">
            <a:extLst>
              <a:ext uri="{FF2B5EF4-FFF2-40B4-BE49-F238E27FC236}">
                <a16:creationId xmlns:a16="http://schemas.microsoft.com/office/drawing/2014/main" id="{93796F81-4D28-3699-A513-FEA00A6EFFE4}"/>
              </a:ext>
            </a:extLst>
          </p:cNvPr>
          <p:cNvSpPr>
            <a:spLocks noChangeShapeType="1"/>
          </p:cNvSpPr>
          <p:nvPr/>
        </p:nvSpPr>
        <p:spPr bwMode="auto">
          <a:xfrm>
            <a:off x="2044700" y="2633663"/>
            <a:ext cx="1733550"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195" name="Line 20">
            <a:extLst>
              <a:ext uri="{FF2B5EF4-FFF2-40B4-BE49-F238E27FC236}">
                <a16:creationId xmlns:a16="http://schemas.microsoft.com/office/drawing/2014/main" id="{0B7F7DB6-8A06-DAE0-B7F9-F92D2B915602}"/>
              </a:ext>
            </a:extLst>
          </p:cNvPr>
          <p:cNvSpPr>
            <a:spLocks noChangeShapeType="1"/>
          </p:cNvSpPr>
          <p:nvPr/>
        </p:nvSpPr>
        <p:spPr bwMode="auto">
          <a:xfrm>
            <a:off x="1984375" y="7110413"/>
            <a:ext cx="1654175"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196" name="Line 21">
            <a:extLst>
              <a:ext uri="{FF2B5EF4-FFF2-40B4-BE49-F238E27FC236}">
                <a16:creationId xmlns:a16="http://schemas.microsoft.com/office/drawing/2014/main" id="{02A62339-394C-1909-F415-AFD2CAA3EFC2}"/>
              </a:ext>
            </a:extLst>
          </p:cNvPr>
          <p:cNvSpPr>
            <a:spLocks noChangeShapeType="1"/>
          </p:cNvSpPr>
          <p:nvPr/>
        </p:nvSpPr>
        <p:spPr bwMode="auto">
          <a:xfrm>
            <a:off x="2005013" y="6710363"/>
            <a:ext cx="1535112"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197" name="Line 22">
            <a:extLst>
              <a:ext uri="{FF2B5EF4-FFF2-40B4-BE49-F238E27FC236}">
                <a16:creationId xmlns:a16="http://schemas.microsoft.com/office/drawing/2014/main" id="{F6B071CA-C0DD-721F-F1F8-4DB03B786FD7}"/>
              </a:ext>
            </a:extLst>
          </p:cNvPr>
          <p:cNvSpPr>
            <a:spLocks noChangeShapeType="1"/>
          </p:cNvSpPr>
          <p:nvPr/>
        </p:nvSpPr>
        <p:spPr bwMode="auto">
          <a:xfrm>
            <a:off x="1984375" y="6291263"/>
            <a:ext cx="1455738"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198" name="Line 23">
            <a:extLst>
              <a:ext uri="{FF2B5EF4-FFF2-40B4-BE49-F238E27FC236}">
                <a16:creationId xmlns:a16="http://schemas.microsoft.com/office/drawing/2014/main" id="{0939EA26-8437-B947-CA26-CF2822B2CBFE}"/>
              </a:ext>
            </a:extLst>
          </p:cNvPr>
          <p:cNvSpPr>
            <a:spLocks noChangeShapeType="1"/>
          </p:cNvSpPr>
          <p:nvPr/>
        </p:nvSpPr>
        <p:spPr bwMode="auto">
          <a:xfrm>
            <a:off x="2024063" y="5872163"/>
            <a:ext cx="1236662"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199" name="Line 24">
            <a:extLst>
              <a:ext uri="{FF2B5EF4-FFF2-40B4-BE49-F238E27FC236}">
                <a16:creationId xmlns:a16="http://schemas.microsoft.com/office/drawing/2014/main" id="{79D61629-7DDE-7CDB-B33B-FD4033A7D8A8}"/>
              </a:ext>
            </a:extLst>
          </p:cNvPr>
          <p:cNvSpPr>
            <a:spLocks noChangeShapeType="1"/>
          </p:cNvSpPr>
          <p:nvPr/>
        </p:nvSpPr>
        <p:spPr bwMode="auto">
          <a:xfrm>
            <a:off x="2044700" y="5511800"/>
            <a:ext cx="1216025" cy="1588"/>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200" name="Line 25">
            <a:extLst>
              <a:ext uri="{FF2B5EF4-FFF2-40B4-BE49-F238E27FC236}">
                <a16:creationId xmlns:a16="http://schemas.microsoft.com/office/drawing/2014/main" id="{94BD4CD3-4333-9EEB-1CF7-7D3121E69F4B}"/>
              </a:ext>
            </a:extLst>
          </p:cNvPr>
          <p:cNvSpPr>
            <a:spLocks noChangeShapeType="1"/>
          </p:cNvSpPr>
          <p:nvPr/>
        </p:nvSpPr>
        <p:spPr bwMode="auto">
          <a:xfrm>
            <a:off x="2063750" y="5011738"/>
            <a:ext cx="1117600"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201" name="Line 26">
            <a:extLst>
              <a:ext uri="{FF2B5EF4-FFF2-40B4-BE49-F238E27FC236}">
                <a16:creationId xmlns:a16="http://schemas.microsoft.com/office/drawing/2014/main" id="{3481FD42-3731-DED9-EA44-C83E431B05B5}"/>
              </a:ext>
            </a:extLst>
          </p:cNvPr>
          <p:cNvSpPr>
            <a:spLocks noChangeShapeType="1"/>
          </p:cNvSpPr>
          <p:nvPr/>
        </p:nvSpPr>
        <p:spPr bwMode="auto">
          <a:xfrm>
            <a:off x="2063750" y="4532313"/>
            <a:ext cx="1376363"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202" name="Line 27">
            <a:extLst>
              <a:ext uri="{FF2B5EF4-FFF2-40B4-BE49-F238E27FC236}">
                <a16:creationId xmlns:a16="http://schemas.microsoft.com/office/drawing/2014/main" id="{69C38C57-FA1A-95E6-9112-7DA4A0A3EC70}"/>
              </a:ext>
            </a:extLst>
          </p:cNvPr>
          <p:cNvSpPr>
            <a:spLocks noChangeShapeType="1"/>
          </p:cNvSpPr>
          <p:nvPr/>
        </p:nvSpPr>
        <p:spPr bwMode="auto">
          <a:xfrm>
            <a:off x="2044700" y="4213225"/>
            <a:ext cx="1414463" cy="1588"/>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203" name="Line 28">
            <a:extLst>
              <a:ext uri="{FF2B5EF4-FFF2-40B4-BE49-F238E27FC236}">
                <a16:creationId xmlns:a16="http://schemas.microsoft.com/office/drawing/2014/main" id="{45A2588A-07B7-968A-42C7-63F6A39C03C1}"/>
              </a:ext>
            </a:extLst>
          </p:cNvPr>
          <p:cNvSpPr>
            <a:spLocks noChangeShapeType="1"/>
          </p:cNvSpPr>
          <p:nvPr/>
        </p:nvSpPr>
        <p:spPr bwMode="auto">
          <a:xfrm>
            <a:off x="2063750" y="3673475"/>
            <a:ext cx="1774825" cy="1588"/>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204" name="Rectangle 29">
            <a:extLst>
              <a:ext uri="{FF2B5EF4-FFF2-40B4-BE49-F238E27FC236}">
                <a16:creationId xmlns:a16="http://schemas.microsoft.com/office/drawing/2014/main" id="{B6DB8393-0CB8-8236-E233-FB45300838EC}"/>
              </a:ext>
            </a:extLst>
          </p:cNvPr>
          <p:cNvSpPr>
            <a:spLocks noChangeArrowheads="1"/>
          </p:cNvSpPr>
          <p:nvPr/>
        </p:nvSpPr>
        <p:spPr bwMode="auto">
          <a:xfrm>
            <a:off x="1903413" y="3465513"/>
            <a:ext cx="220662"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(S)</a:t>
            </a:r>
            <a:endParaRPr lang="en-US" altLang="en-US" sz="1400">
              <a:latin typeface="Helvetica" pitchFamily="2" charset="0"/>
            </a:endParaRPr>
          </a:p>
        </p:txBody>
      </p:sp>
      <p:sp>
        <p:nvSpPr>
          <p:cNvPr id="50205" name="Rectangle 30">
            <a:extLst>
              <a:ext uri="{FF2B5EF4-FFF2-40B4-BE49-F238E27FC236}">
                <a16:creationId xmlns:a16="http://schemas.microsoft.com/office/drawing/2014/main" id="{A0F54A3D-3CAB-AE1B-D188-74372915830F}"/>
              </a:ext>
            </a:extLst>
          </p:cNvPr>
          <p:cNvSpPr>
            <a:spLocks noChangeArrowheads="1"/>
          </p:cNvSpPr>
          <p:nvPr/>
        </p:nvSpPr>
        <p:spPr bwMode="auto">
          <a:xfrm>
            <a:off x="1912938" y="4316413"/>
            <a:ext cx="220662"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(S)</a:t>
            </a:r>
            <a:endParaRPr lang="en-US" altLang="en-US" sz="1400">
              <a:latin typeface="Helvetica" pitchFamily="2" charset="0"/>
            </a:endParaRPr>
          </a:p>
        </p:txBody>
      </p:sp>
      <p:sp>
        <p:nvSpPr>
          <p:cNvPr id="50206" name="Rectangle 31">
            <a:extLst>
              <a:ext uri="{FF2B5EF4-FFF2-40B4-BE49-F238E27FC236}">
                <a16:creationId xmlns:a16="http://schemas.microsoft.com/office/drawing/2014/main" id="{0FD83453-32E5-1623-44D7-BB0B094FCD96}"/>
              </a:ext>
            </a:extLst>
          </p:cNvPr>
          <p:cNvSpPr>
            <a:spLocks noChangeArrowheads="1"/>
          </p:cNvSpPr>
          <p:nvPr/>
        </p:nvSpPr>
        <p:spPr bwMode="auto">
          <a:xfrm>
            <a:off x="1900238" y="4786313"/>
            <a:ext cx="37147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(MR)</a:t>
            </a:r>
            <a:endParaRPr lang="en-US" altLang="en-US" sz="1400">
              <a:latin typeface="Helvetica" pitchFamily="2" charset="0"/>
            </a:endParaRPr>
          </a:p>
        </p:txBody>
      </p:sp>
      <p:sp>
        <p:nvSpPr>
          <p:cNvPr id="50207" name="Rectangle 32">
            <a:extLst>
              <a:ext uri="{FF2B5EF4-FFF2-40B4-BE49-F238E27FC236}">
                <a16:creationId xmlns:a16="http://schemas.microsoft.com/office/drawing/2014/main" id="{B58B567A-DCC9-E1EF-7B2C-0CBDB9A1659A}"/>
              </a:ext>
            </a:extLst>
          </p:cNvPr>
          <p:cNvSpPr>
            <a:spLocks noChangeArrowheads="1"/>
          </p:cNvSpPr>
          <p:nvPr/>
        </p:nvSpPr>
        <p:spPr bwMode="auto">
          <a:xfrm>
            <a:off x="1816100" y="3990975"/>
            <a:ext cx="708025" cy="27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b="1">
                <a:latin typeface="Helvetica" pitchFamily="2" charset="0"/>
              </a:rPr>
              <a:t>(D)</a:t>
            </a:r>
          </a:p>
        </p:txBody>
      </p:sp>
      <p:sp>
        <p:nvSpPr>
          <p:cNvPr id="50208" name="AutoShape 34">
            <a:extLst>
              <a:ext uri="{FF2B5EF4-FFF2-40B4-BE49-F238E27FC236}">
                <a16:creationId xmlns:a16="http://schemas.microsoft.com/office/drawing/2014/main" id="{0C9A1DEB-60D5-F7D4-67C1-D1219DAD70EF}"/>
              </a:ext>
            </a:extLst>
          </p:cNvPr>
          <p:cNvSpPr>
            <a:spLocks noChangeArrowheads="1"/>
          </p:cNvSpPr>
          <p:nvPr/>
        </p:nvSpPr>
        <p:spPr bwMode="auto">
          <a:xfrm rot="16200000" flipH="1">
            <a:off x="2538413" y="4919662"/>
            <a:ext cx="241300" cy="479425"/>
          </a:xfrm>
          <a:prstGeom prst="rightArrow">
            <a:avLst>
              <a:gd name="adj1" fmla="val 50000"/>
              <a:gd name="adj2" fmla="val 50005"/>
            </a:avLst>
          </a:prstGeom>
          <a:solidFill>
            <a:schemeClr val="tx2"/>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50209" name="Rectangle 61">
            <a:extLst>
              <a:ext uri="{FF2B5EF4-FFF2-40B4-BE49-F238E27FC236}">
                <a16:creationId xmlns:a16="http://schemas.microsoft.com/office/drawing/2014/main" id="{FC04FFE8-F03D-769C-B2AF-5FE3DD668ABF}"/>
              </a:ext>
            </a:extLst>
          </p:cNvPr>
          <p:cNvSpPr>
            <a:spLocks noChangeArrowheads="1"/>
          </p:cNvSpPr>
          <p:nvPr/>
        </p:nvSpPr>
        <p:spPr bwMode="auto">
          <a:xfrm>
            <a:off x="1808163" y="5091113"/>
            <a:ext cx="236537"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600">
                <a:solidFill>
                  <a:srgbClr val="000000"/>
                </a:solidFill>
                <a:latin typeface="Helvetica" pitchFamily="2" charset="0"/>
              </a:rPr>
              <a:t>(</a:t>
            </a:r>
            <a:endParaRPr lang="en-US" altLang="en-US" sz="2400">
              <a:latin typeface="Helvetica" pitchFamily="2" charset="0"/>
            </a:endParaRPr>
          </a:p>
        </p:txBody>
      </p:sp>
      <p:sp>
        <p:nvSpPr>
          <p:cNvPr id="50210" name="Rectangle 62">
            <a:extLst>
              <a:ext uri="{FF2B5EF4-FFF2-40B4-BE49-F238E27FC236}">
                <a16:creationId xmlns:a16="http://schemas.microsoft.com/office/drawing/2014/main" id="{4B858D33-BC8C-8DBF-0A68-E013A02AF708}"/>
              </a:ext>
            </a:extLst>
          </p:cNvPr>
          <p:cNvSpPr>
            <a:spLocks noChangeArrowheads="1"/>
          </p:cNvSpPr>
          <p:nvPr/>
        </p:nvSpPr>
        <p:spPr bwMode="auto">
          <a:xfrm>
            <a:off x="3241675" y="5081588"/>
            <a:ext cx="23653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600">
                <a:solidFill>
                  <a:srgbClr val="000000"/>
                </a:solidFill>
                <a:latin typeface="Helvetica" pitchFamily="2" charset="0"/>
              </a:rPr>
              <a:t>)</a:t>
            </a:r>
            <a:endParaRPr lang="en-US" altLang="en-US" sz="2400">
              <a:latin typeface="Helvetica" pitchFamily="2" charset="0"/>
            </a:endParaRPr>
          </a:p>
        </p:txBody>
      </p:sp>
      <p:sp>
        <p:nvSpPr>
          <p:cNvPr id="50211" name="Rectangle 63">
            <a:extLst>
              <a:ext uri="{FF2B5EF4-FFF2-40B4-BE49-F238E27FC236}">
                <a16:creationId xmlns:a16="http://schemas.microsoft.com/office/drawing/2014/main" id="{004320CD-E02E-7D21-9F90-F6EC6BADE9C8}"/>
              </a:ext>
            </a:extLst>
          </p:cNvPr>
          <p:cNvSpPr>
            <a:spLocks noChangeArrowheads="1"/>
          </p:cNvSpPr>
          <p:nvPr/>
        </p:nvSpPr>
        <p:spPr bwMode="auto">
          <a:xfrm>
            <a:off x="4979988" y="1119188"/>
            <a:ext cx="4708525" cy="614997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pic>
        <p:nvPicPr>
          <p:cNvPr id="50212" name="Picture 64">
            <a:extLst>
              <a:ext uri="{FF2B5EF4-FFF2-40B4-BE49-F238E27FC236}">
                <a16:creationId xmlns:a16="http://schemas.microsoft.com/office/drawing/2014/main" id="{63AD6DED-58C5-322F-F9E9-F15D5871835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18886" r="15105"/>
          <a:stretch>
            <a:fillRect/>
          </a:stretch>
        </p:blipFill>
        <p:spPr bwMode="auto">
          <a:xfrm>
            <a:off x="4967288" y="404813"/>
            <a:ext cx="4738687" cy="6910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213" name="Rectangle 65">
            <a:extLst>
              <a:ext uri="{FF2B5EF4-FFF2-40B4-BE49-F238E27FC236}">
                <a16:creationId xmlns:a16="http://schemas.microsoft.com/office/drawing/2014/main" id="{91E965F7-E893-8EBE-6C78-F7A8662ABD98}"/>
              </a:ext>
            </a:extLst>
          </p:cNvPr>
          <p:cNvSpPr>
            <a:spLocks noChangeArrowheads="1"/>
          </p:cNvSpPr>
          <p:nvPr/>
        </p:nvSpPr>
        <p:spPr bwMode="auto">
          <a:xfrm>
            <a:off x="4968875" y="404813"/>
            <a:ext cx="4706938" cy="6875462"/>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50214" name="Rectangle 66">
            <a:extLst>
              <a:ext uri="{FF2B5EF4-FFF2-40B4-BE49-F238E27FC236}">
                <a16:creationId xmlns:a16="http://schemas.microsoft.com/office/drawing/2014/main" id="{06FD3D66-6280-86C8-5CAD-CAD72B20DB47}"/>
              </a:ext>
            </a:extLst>
          </p:cNvPr>
          <p:cNvSpPr>
            <a:spLocks noChangeArrowheads="1"/>
          </p:cNvSpPr>
          <p:nvPr/>
        </p:nvSpPr>
        <p:spPr bwMode="auto">
          <a:xfrm>
            <a:off x="5011738" y="433388"/>
            <a:ext cx="4694237" cy="6821487"/>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856139" name="Rectangle 75">
            <a:extLst>
              <a:ext uri="{FF2B5EF4-FFF2-40B4-BE49-F238E27FC236}">
                <a16:creationId xmlns:a16="http://schemas.microsoft.com/office/drawing/2014/main" id="{97CFF483-1399-4C04-3F34-8B028E5ED523}"/>
              </a:ext>
            </a:extLst>
          </p:cNvPr>
          <p:cNvSpPr>
            <a:spLocks noChangeArrowheads="1"/>
          </p:cNvSpPr>
          <p:nvPr/>
        </p:nvSpPr>
        <p:spPr bwMode="auto">
          <a:xfrm>
            <a:off x="2243138" y="468313"/>
            <a:ext cx="1244600" cy="427037"/>
          </a:xfrm>
          <a:prstGeom prst="rect">
            <a:avLst/>
          </a:prstGeom>
          <a:noFill/>
          <a:ln w="9525">
            <a:noFill/>
            <a:miter lim="800000"/>
            <a:headEnd/>
            <a:tailEnd/>
          </a:ln>
          <a:effectLst>
            <a:outerShdw blurRad="63500" dist="46662" dir="3284183" algn="ctr" rotWithShape="0">
              <a:schemeClr val="tx1">
                <a:alpha val="74997"/>
              </a:schemeClr>
            </a:outerShdw>
          </a:effectLst>
        </p:spPr>
        <p:txBody>
          <a:bodyPr wrap="none" lIns="0" tIns="0" rIns="0" bIns="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defRPr/>
            </a:pPr>
            <a:r>
              <a:rPr lang="en-US" altLang="en-US" sz="2800" b="1">
                <a:solidFill>
                  <a:schemeClr val="hlink"/>
                </a:solidFill>
                <a:latin typeface="Arial" panose="020B0604020202020204" pitchFamily="34" charset="0"/>
              </a:rPr>
              <a:t>Joshua</a:t>
            </a:r>
            <a:endParaRPr lang="en-US" altLang="en-US" sz="2800">
              <a:solidFill>
                <a:schemeClr val="hlink"/>
              </a:solidFill>
              <a:latin typeface="Arial" panose="020B0604020202020204" pitchFamily="34" charset="0"/>
            </a:endParaRPr>
          </a:p>
        </p:txBody>
      </p:sp>
      <p:sp>
        <p:nvSpPr>
          <p:cNvPr id="50216" name="Line 76">
            <a:extLst>
              <a:ext uri="{FF2B5EF4-FFF2-40B4-BE49-F238E27FC236}">
                <a16:creationId xmlns:a16="http://schemas.microsoft.com/office/drawing/2014/main" id="{36036384-385C-2454-A472-7681F9751058}"/>
              </a:ext>
            </a:extLst>
          </p:cNvPr>
          <p:cNvSpPr>
            <a:spLocks noChangeShapeType="1"/>
          </p:cNvSpPr>
          <p:nvPr/>
        </p:nvSpPr>
        <p:spPr bwMode="auto">
          <a:xfrm>
            <a:off x="2044700" y="836613"/>
            <a:ext cx="1773238"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217" name="Text Box 79">
            <a:extLst>
              <a:ext uri="{FF2B5EF4-FFF2-40B4-BE49-F238E27FC236}">
                <a16:creationId xmlns:a16="http://schemas.microsoft.com/office/drawing/2014/main" id="{CEC8612A-5E2F-4479-1B9E-1F4F58505504}"/>
              </a:ext>
            </a:extLst>
          </p:cNvPr>
          <p:cNvSpPr txBox="1">
            <a:spLocks noChangeArrowheads="1"/>
          </p:cNvSpPr>
          <p:nvPr/>
        </p:nvSpPr>
        <p:spPr bwMode="auto">
          <a:xfrm>
            <a:off x="9050338" y="7342188"/>
            <a:ext cx="2397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 </a:t>
            </a:r>
          </a:p>
        </p:txBody>
      </p:sp>
      <p:sp>
        <p:nvSpPr>
          <p:cNvPr id="856158" name="Oval 94">
            <a:extLst>
              <a:ext uri="{FF2B5EF4-FFF2-40B4-BE49-F238E27FC236}">
                <a16:creationId xmlns:a16="http://schemas.microsoft.com/office/drawing/2014/main" id="{6AAFD813-3F5E-2AB1-9E43-1FAB678BB5DA}"/>
              </a:ext>
            </a:extLst>
          </p:cNvPr>
          <p:cNvSpPr>
            <a:spLocks noChangeArrowheads="1"/>
          </p:cNvSpPr>
          <p:nvPr/>
        </p:nvSpPr>
        <p:spPr bwMode="auto">
          <a:xfrm>
            <a:off x="1657350" y="328613"/>
            <a:ext cx="2403475" cy="725487"/>
          </a:xfrm>
          <a:prstGeom prst="ellipse">
            <a:avLst/>
          </a:prstGeom>
          <a:noFill/>
          <a:ln w="76200">
            <a:solidFill>
              <a:schemeClr val="hlink"/>
            </a:solidFill>
            <a:round/>
            <a:headEnd/>
            <a:tailEnd/>
          </a:ln>
          <a:effectLst>
            <a:outerShdw blurRad="63500" dist="71842" dir="2700000" algn="ctr" rotWithShape="0">
              <a:schemeClr val="tx2">
                <a:alpha val="74998"/>
              </a:schemeClr>
            </a:outerShdw>
          </a:effectLst>
        </p:spPr>
        <p:txBody>
          <a:bodyPr wrap="none" anchor="ctr"/>
          <a:lstStyle/>
          <a:p>
            <a:pPr algn="r">
              <a:defRPr/>
            </a:pPr>
            <a:endParaRPr lang="en-US">
              <a:latin typeface="Comic Sans MS" charset="0"/>
              <a:ea typeface="+mn-ea"/>
            </a:endParaRPr>
          </a:p>
        </p:txBody>
      </p:sp>
      <p:sp>
        <p:nvSpPr>
          <p:cNvPr id="856159" name="Rectangle 95">
            <a:extLst>
              <a:ext uri="{FF2B5EF4-FFF2-40B4-BE49-F238E27FC236}">
                <a16:creationId xmlns:a16="http://schemas.microsoft.com/office/drawing/2014/main" id="{FB26DF5E-2D04-6E7F-F84E-9862B023D7C7}"/>
              </a:ext>
            </a:extLst>
          </p:cNvPr>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3200" b="1" i="1">
                <a:solidFill>
                  <a:srgbClr val="66FFFF"/>
                </a:solidFill>
                <a:latin typeface="Helvetica" panose="020B0604020202020204" pitchFamily="34" charset="0"/>
              </a:rPr>
              <a:t> </a:t>
            </a:r>
            <a:endParaRPr lang="en-US" altLang="en-US" sz="1400" b="1" u="sng">
              <a:solidFill>
                <a:srgbClr val="66FFFF"/>
              </a:solidFill>
              <a:latin typeface="Helvetica" panose="020B0604020202020204" pitchFamily="34" charset="0"/>
            </a:endParaRPr>
          </a:p>
        </p:txBody>
      </p:sp>
      <p:sp>
        <p:nvSpPr>
          <p:cNvPr id="856160" name="Rectangle 96">
            <a:extLst>
              <a:ext uri="{FF2B5EF4-FFF2-40B4-BE49-F238E27FC236}">
                <a16:creationId xmlns:a16="http://schemas.microsoft.com/office/drawing/2014/main" id="{7835FC46-4170-5FAB-48D3-17FAA01DD780}"/>
              </a:ext>
            </a:extLst>
          </p:cNvPr>
          <p:cNvSpPr>
            <a:spLocks noChangeArrowheads="1"/>
          </p:cNvSpPr>
          <p:nvPr/>
        </p:nvSpPr>
        <p:spPr bwMode="auto">
          <a:xfrm>
            <a:off x="5170488" y="2293938"/>
            <a:ext cx="4349750" cy="1104900"/>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50000"/>
              </a:lnSpc>
              <a:spcBef>
                <a:spcPct val="50000"/>
              </a:spcBef>
              <a:defRPr/>
            </a:pPr>
            <a:r>
              <a:rPr lang="en-US" altLang="en-US" sz="4400" b="1" i="1">
                <a:solidFill>
                  <a:schemeClr val="bg1"/>
                </a:solidFill>
                <a:latin typeface="Helvetica" panose="020B0604020202020204" pitchFamily="34" charset="0"/>
              </a:rPr>
              <a:t>LAIRIKBING </a:t>
            </a:r>
          </a:p>
          <a:p>
            <a:pPr algn="ctr">
              <a:lnSpc>
                <a:spcPct val="50000"/>
              </a:lnSpc>
              <a:spcBef>
                <a:spcPct val="50000"/>
              </a:spcBef>
              <a:defRPr/>
            </a:pPr>
            <a:r>
              <a:rPr lang="en-US" altLang="en-US" sz="4400" b="1" i="1">
                <a:solidFill>
                  <a:schemeClr val="bg1"/>
                </a:solidFill>
                <a:latin typeface="Helvetica" panose="020B0604020202020204" pitchFamily="34" charset="0"/>
              </a:rPr>
              <a:t>SEMKAK</a:t>
            </a:r>
            <a:r>
              <a:rPr lang="en-US" altLang="en-US" sz="4400" b="1">
                <a:solidFill>
                  <a:schemeClr val="bg1"/>
                </a:solidFill>
                <a:latin typeface="Helvetica" panose="020B0604020202020204" pitchFamily="34" charset="0"/>
                <a:cs typeface="Helvetica" panose="020B0604020202020204" pitchFamily="34" charset="0"/>
              </a:rPr>
              <a:t>Ā</a:t>
            </a:r>
            <a:endParaRPr lang="en-US" altLang="en-US" sz="4400" b="1" i="1">
              <a:solidFill>
                <a:schemeClr val="bg1"/>
              </a:solidFill>
              <a:latin typeface="Helvetica" panose="020B0604020202020204" pitchFamily="34" charset="0"/>
            </a:endParaRPr>
          </a:p>
        </p:txBody>
      </p:sp>
      <p:sp>
        <p:nvSpPr>
          <p:cNvPr id="856161" name="Text Box 97">
            <a:extLst>
              <a:ext uri="{FF2B5EF4-FFF2-40B4-BE49-F238E27FC236}">
                <a16:creationId xmlns:a16="http://schemas.microsoft.com/office/drawing/2014/main" id="{FB59BF3B-109C-F128-BCD0-60F1DC07B459}"/>
              </a:ext>
            </a:extLst>
          </p:cNvPr>
          <p:cNvSpPr txBox="1">
            <a:spLocks noChangeArrowheads="1"/>
          </p:cNvSpPr>
          <p:nvPr/>
        </p:nvSpPr>
        <p:spPr bwMode="auto">
          <a:xfrm>
            <a:off x="5194300" y="3686175"/>
            <a:ext cx="4330700" cy="531813"/>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65000"/>
              </a:lnSpc>
              <a:spcBef>
                <a:spcPct val="50000"/>
              </a:spcBef>
              <a:defRPr/>
            </a:pPr>
            <a:r>
              <a:rPr lang="en-US" altLang="en-US" sz="4400" b="1">
                <a:solidFill>
                  <a:srgbClr val="FFEA18"/>
                </a:solidFill>
                <a:latin typeface="Helvetica" panose="020B0604020202020204" pitchFamily="34" charset="0"/>
              </a:rPr>
              <a:t>“THOTCH</a:t>
            </a:r>
            <a:r>
              <a:rPr lang="en-US" altLang="en-US" sz="4400" b="1">
                <a:solidFill>
                  <a:srgbClr val="FFFF00"/>
                </a:solidFill>
                <a:latin typeface="Helvetica" panose="020B0604020202020204" pitchFamily="34" charset="0"/>
                <a:cs typeface="Helvetica" panose="020B0604020202020204" pitchFamily="34" charset="0"/>
              </a:rPr>
              <a:t>Ā</a:t>
            </a:r>
            <a:r>
              <a:rPr lang="en-US" altLang="en-US" sz="4400" b="1">
                <a:solidFill>
                  <a:srgbClr val="FFEA18"/>
                </a:solidFill>
                <a:latin typeface="Helvetica" panose="020B0604020202020204" pitchFamily="34" charset="0"/>
              </a:rPr>
              <a:t>N”</a:t>
            </a:r>
          </a:p>
        </p:txBody>
      </p:sp>
      <p:sp>
        <p:nvSpPr>
          <p:cNvPr id="856162" name="Text Box 98">
            <a:extLst>
              <a:ext uri="{FF2B5EF4-FFF2-40B4-BE49-F238E27FC236}">
                <a16:creationId xmlns:a16="http://schemas.microsoft.com/office/drawing/2014/main" id="{CCB5B8BA-495B-9C2E-3BB8-47266E54B61E}"/>
              </a:ext>
            </a:extLst>
          </p:cNvPr>
          <p:cNvSpPr txBox="1">
            <a:spLocks noChangeArrowheads="1"/>
          </p:cNvSpPr>
          <p:nvPr/>
        </p:nvSpPr>
        <p:spPr bwMode="auto">
          <a:xfrm>
            <a:off x="5586413" y="4352925"/>
            <a:ext cx="3621087" cy="830263"/>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400" b="1">
                <a:solidFill>
                  <a:srgbClr val="FFEA18"/>
                </a:solidFill>
                <a:latin typeface="Helvetica" panose="020B0604020202020204" pitchFamily="34" charset="0"/>
              </a:rPr>
              <a:t>WUI LAIRIK THAR</a:t>
            </a:r>
            <a:r>
              <a:rPr lang="en-US" altLang="en-US" sz="2400" b="1">
                <a:solidFill>
                  <a:srgbClr val="FFFF00"/>
                </a:solidFill>
                <a:latin typeface="Helvetica" panose="020B0604020202020204" pitchFamily="34" charset="0"/>
                <a:cs typeface="Helvetica" panose="020B0604020202020204" pitchFamily="34" charset="0"/>
              </a:rPr>
              <a:t>Ā</a:t>
            </a:r>
            <a:r>
              <a:rPr lang="en-US" altLang="en-US" sz="2400" b="1">
                <a:solidFill>
                  <a:srgbClr val="FFEA18"/>
                </a:solidFill>
                <a:latin typeface="Helvetica" panose="020B0604020202020204" pitchFamily="34" charset="0"/>
              </a:rPr>
              <a:t>DA KHANI (12)</a:t>
            </a:r>
          </a:p>
        </p:txBody>
      </p:sp>
      <p:sp>
        <p:nvSpPr>
          <p:cNvPr id="50223" name="Text Box 99">
            <a:extLst>
              <a:ext uri="{FF2B5EF4-FFF2-40B4-BE49-F238E27FC236}">
                <a16:creationId xmlns:a16="http://schemas.microsoft.com/office/drawing/2014/main" id="{AE47C445-C390-44F0-5E3D-0E3501A97EB9}"/>
              </a:ext>
            </a:extLst>
          </p:cNvPr>
          <p:cNvSpPr txBox="1">
            <a:spLocks noChangeArrowheads="1"/>
          </p:cNvSpPr>
          <p:nvPr/>
        </p:nvSpPr>
        <p:spPr bwMode="auto">
          <a:xfrm>
            <a:off x="9107488" y="7467600"/>
            <a:ext cx="1841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1000" b="1"/>
          </a:p>
        </p:txBody>
      </p:sp>
      <p:sp>
        <p:nvSpPr>
          <p:cNvPr id="50224" name="Text Box 100">
            <a:extLst>
              <a:ext uri="{FF2B5EF4-FFF2-40B4-BE49-F238E27FC236}">
                <a16:creationId xmlns:a16="http://schemas.microsoft.com/office/drawing/2014/main" id="{21FFEBB3-AF95-07EA-4CEC-DB497D965B39}"/>
              </a:ext>
            </a:extLst>
          </p:cNvPr>
          <p:cNvSpPr txBox="1">
            <a:spLocks noChangeArrowheads="1"/>
          </p:cNvSpPr>
          <p:nvPr/>
        </p:nvSpPr>
        <p:spPr bwMode="auto">
          <a:xfrm>
            <a:off x="9015413" y="7353300"/>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23</a:t>
            </a:r>
          </a:p>
        </p:txBody>
      </p:sp>
      <p:grpSp>
        <p:nvGrpSpPr>
          <p:cNvPr id="50225" name="Group 104">
            <a:extLst>
              <a:ext uri="{FF2B5EF4-FFF2-40B4-BE49-F238E27FC236}">
                <a16:creationId xmlns:a16="http://schemas.microsoft.com/office/drawing/2014/main" id="{EFC79488-9E98-16EB-B36E-50FDD8C069E9}"/>
              </a:ext>
            </a:extLst>
          </p:cNvPr>
          <p:cNvGrpSpPr>
            <a:grpSpLocks/>
          </p:cNvGrpSpPr>
          <p:nvPr/>
        </p:nvGrpSpPr>
        <p:grpSpPr bwMode="auto">
          <a:xfrm>
            <a:off x="5080000" y="6034088"/>
            <a:ext cx="4527550" cy="822325"/>
            <a:chOff x="3527" y="3801"/>
            <a:chExt cx="2549" cy="518"/>
          </a:xfrm>
        </p:grpSpPr>
        <p:sp>
          <p:nvSpPr>
            <p:cNvPr id="856169" name="AutoShape 105">
              <a:extLst>
                <a:ext uri="{FF2B5EF4-FFF2-40B4-BE49-F238E27FC236}">
                  <a16:creationId xmlns:a16="http://schemas.microsoft.com/office/drawing/2014/main" id="{B3092DB6-F866-CE4C-4393-B58740711610}"/>
                </a:ext>
              </a:extLst>
            </p:cNvPr>
            <p:cNvSpPr>
              <a:spLocks noChangeArrowheads="1"/>
            </p:cNvSpPr>
            <p:nvPr/>
          </p:nvSpPr>
          <p:spPr bwMode="auto">
            <a:xfrm>
              <a:off x="3540" y="3801"/>
              <a:ext cx="2536" cy="518"/>
            </a:xfrm>
            <a:prstGeom prst="roundRect">
              <a:avLst>
                <a:gd name="adj" fmla="val 16667"/>
              </a:avLst>
            </a:prstGeom>
            <a:noFill/>
            <a:ln w="57150">
              <a:solidFill>
                <a:schemeClr val="bg1"/>
              </a:solidFill>
              <a:round/>
              <a:headEnd/>
              <a:tailEnd/>
            </a:ln>
            <a:effectLst>
              <a:outerShdw blurRad="63500" dist="46662" dir="3284183" algn="ctr" rotWithShape="0">
                <a:schemeClr val="tx1">
                  <a:alpha val="74997"/>
                </a:schemeClr>
              </a:outerShdw>
            </a:effectLst>
          </p:spPr>
          <p:txBody>
            <a:bodyPr wrap="none" anchor="ctr"/>
            <a:lstStyle/>
            <a:p>
              <a:pPr algn="r">
                <a:defRPr/>
              </a:pPr>
              <a:endParaRPr lang="en-US">
                <a:latin typeface="Comic Sans MS" charset="0"/>
                <a:ea typeface="+mn-ea"/>
              </a:endParaRPr>
            </a:p>
          </p:txBody>
        </p:sp>
        <p:sp>
          <p:nvSpPr>
            <p:cNvPr id="856170" name="Text Box 106">
              <a:extLst>
                <a:ext uri="{FF2B5EF4-FFF2-40B4-BE49-F238E27FC236}">
                  <a16:creationId xmlns:a16="http://schemas.microsoft.com/office/drawing/2014/main" id="{DCC73CFC-BB13-CEEF-1547-304368CCDE0E}"/>
                </a:ext>
              </a:extLst>
            </p:cNvPr>
            <p:cNvSpPr txBox="1">
              <a:spLocks noChangeArrowheads="1"/>
            </p:cNvSpPr>
            <p:nvPr/>
          </p:nvSpPr>
          <p:spPr bwMode="auto">
            <a:xfrm>
              <a:off x="3527" y="3838"/>
              <a:ext cx="2492" cy="446"/>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000" b="1">
                  <a:solidFill>
                    <a:schemeClr val="bg1"/>
                  </a:solidFill>
                  <a:latin typeface="Helvetica" panose="020B0604020202020204" pitchFamily="34" charset="0"/>
                </a:rPr>
                <a:t>Nganaimeikap kaja </a:t>
              </a:r>
              <a:r>
                <a:rPr lang="en-US" altLang="en-US" sz="2000" b="1">
                  <a:solidFill>
                    <a:schemeClr val="bg1"/>
                  </a:solidFill>
                  <a:latin typeface="Arial" panose="020B0604020202020204" pitchFamily="34" charset="0"/>
                  <a:cs typeface="Arial" panose="020B0604020202020204" pitchFamily="34" charset="0"/>
                </a:rPr>
                <a:t>ā</a:t>
              </a:r>
              <a:r>
                <a:rPr lang="en-US" altLang="en-US" sz="2000" b="1">
                  <a:solidFill>
                    <a:schemeClr val="bg1"/>
                  </a:solidFill>
                  <a:latin typeface="Helvetica" panose="020B0604020202020204" pitchFamily="34" charset="0"/>
                </a:rPr>
                <a:t>tam pareng: 1400 B.C. to 1350 B.C.</a:t>
              </a:r>
            </a:p>
          </p:txBody>
        </p:sp>
      </p:grpSp>
      <p:sp>
        <p:nvSpPr>
          <p:cNvPr id="856171" name="Rectangle 107">
            <a:extLst>
              <a:ext uri="{FF2B5EF4-FFF2-40B4-BE49-F238E27FC236}">
                <a16:creationId xmlns:a16="http://schemas.microsoft.com/office/drawing/2014/main" id="{3A878670-3EF1-B83D-B4EE-B7E53D0E3173}"/>
              </a:ext>
            </a:extLst>
          </p:cNvPr>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856172" name="Rectangle 108">
            <a:extLst>
              <a:ext uri="{FF2B5EF4-FFF2-40B4-BE49-F238E27FC236}">
                <a16:creationId xmlns:a16="http://schemas.microsoft.com/office/drawing/2014/main" id="{A6273D5B-30D6-772B-0C1F-B292AEF3D8B2}"/>
              </a:ext>
            </a:extLst>
          </p:cNvPr>
          <p:cNvSpPr>
            <a:spLocks noChangeArrowheads="1"/>
          </p:cNvSpPr>
          <p:nvPr/>
        </p:nvSpPr>
        <p:spPr bwMode="auto">
          <a:xfrm>
            <a:off x="6289675" y="584200"/>
            <a:ext cx="3571875" cy="1274763"/>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200" b="1" i="1">
                <a:solidFill>
                  <a:schemeClr val="bg1"/>
                </a:solidFill>
                <a:latin typeface="Arial" panose="020B0604020202020204" pitchFamily="34" charset="0"/>
              </a:rPr>
              <a:t>Lairikbing Semkak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Kachamma Tuingashit pareng ching  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a:t>
            </a:r>
            <a:endParaRPr lang="en-US" altLang="en-US" sz="2200" b="1" u="sng">
              <a:solidFill>
                <a:schemeClr val="bg1"/>
              </a:solidFill>
              <a:latin typeface="Arial" panose="020B0604020202020204" pitchFamily="34" charset="0"/>
            </a:endParaRPr>
          </a:p>
        </p:txBody>
      </p:sp>
      <p:sp>
        <p:nvSpPr>
          <p:cNvPr id="50228" name="Text Box 111">
            <a:extLst>
              <a:ext uri="{FF2B5EF4-FFF2-40B4-BE49-F238E27FC236}">
                <a16:creationId xmlns:a16="http://schemas.microsoft.com/office/drawing/2014/main" id="{5A80ED75-E55B-872B-2ED0-4F87DFFB6684}"/>
              </a:ext>
            </a:extLst>
          </p:cNvPr>
          <p:cNvSpPr txBox="1">
            <a:spLocks noChangeArrowheads="1"/>
          </p:cNvSpPr>
          <p:nvPr/>
        </p:nvSpPr>
        <p:spPr bwMode="auto">
          <a:xfrm rot="-5400000">
            <a:off x="-1285081" y="3556794"/>
            <a:ext cx="561498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1000">
              <a:latin typeface="Arial Black" panose="020B0604020202020204" pitchFamily="34" charset="0"/>
            </a:endParaRPr>
          </a:p>
        </p:txBody>
      </p:sp>
      <p:sp>
        <p:nvSpPr>
          <p:cNvPr id="50229" name="Text Box 119">
            <a:extLst>
              <a:ext uri="{FF2B5EF4-FFF2-40B4-BE49-F238E27FC236}">
                <a16:creationId xmlns:a16="http://schemas.microsoft.com/office/drawing/2014/main" id="{AA6C7614-7C12-F793-1B71-34AEBA5E046D}"/>
              </a:ext>
            </a:extLst>
          </p:cNvPr>
          <p:cNvSpPr txBox="1">
            <a:spLocks noChangeArrowheads="1"/>
          </p:cNvSpPr>
          <p:nvPr/>
        </p:nvSpPr>
        <p:spPr bwMode="auto">
          <a:xfrm rot="-5400000">
            <a:off x="-1126331" y="3472657"/>
            <a:ext cx="56149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b="1">
                <a:latin typeface="Arial Black" panose="020B0604020202020204" pitchFamily="34" charset="0"/>
              </a:rPr>
              <a:t>THOTCH</a:t>
            </a:r>
            <a:r>
              <a:rPr lang="en-US" altLang="en-US" sz="2000" b="1">
                <a:solidFill>
                  <a:srgbClr val="000000"/>
                </a:solidFill>
                <a:latin typeface="Arial Black" panose="020B0604020202020204" pitchFamily="34" charset="0"/>
              </a:rPr>
              <a:t>Ā</a:t>
            </a:r>
            <a:r>
              <a:rPr lang="en-US" altLang="en-US" sz="2000" b="1">
                <a:latin typeface="Arial Black" panose="020B0604020202020204" pitchFamily="34" charset="0"/>
              </a:rPr>
              <a:t>N (12)</a:t>
            </a:r>
            <a:endParaRPr lang="en-US" altLang="en-US" sz="1000">
              <a:latin typeface="Arial Black" panose="020B0604020202020204" pitchFamily="34" charset="0"/>
            </a:endParaRPr>
          </a:p>
        </p:txBody>
      </p:sp>
      <p:grpSp>
        <p:nvGrpSpPr>
          <p:cNvPr id="50230" name="Group 64">
            <a:extLst>
              <a:ext uri="{FF2B5EF4-FFF2-40B4-BE49-F238E27FC236}">
                <a16:creationId xmlns:a16="http://schemas.microsoft.com/office/drawing/2014/main" id="{948A7D87-FB53-498E-9963-13EF946B3BA1}"/>
              </a:ext>
            </a:extLst>
          </p:cNvPr>
          <p:cNvGrpSpPr>
            <a:grpSpLocks/>
          </p:cNvGrpSpPr>
          <p:nvPr/>
        </p:nvGrpSpPr>
        <p:grpSpPr bwMode="auto">
          <a:xfrm>
            <a:off x="3251200" y="3009900"/>
            <a:ext cx="712788" cy="1658938"/>
            <a:chOff x="6153150" y="2946400"/>
            <a:chExt cx="901700" cy="1865313"/>
          </a:xfrm>
        </p:grpSpPr>
        <p:grpSp>
          <p:nvGrpSpPr>
            <p:cNvPr id="50236" name="Group 85">
              <a:extLst>
                <a:ext uri="{FF2B5EF4-FFF2-40B4-BE49-F238E27FC236}">
                  <a16:creationId xmlns:a16="http://schemas.microsoft.com/office/drawing/2014/main" id="{5E03856B-6408-80DD-CCDE-F676F4A49050}"/>
                </a:ext>
              </a:extLst>
            </p:cNvPr>
            <p:cNvGrpSpPr>
              <a:grpSpLocks/>
            </p:cNvGrpSpPr>
            <p:nvPr/>
          </p:nvGrpSpPr>
          <p:grpSpPr bwMode="auto">
            <a:xfrm>
              <a:off x="6153150" y="3681413"/>
              <a:ext cx="901700" cy="947736"/>
              <a:chOff x="1557" y="1007"/>
              <a:chExt cx="2105" cy="1949"/>
            </a:xfrm>
          </p:grpSpPr>
          <p:grpSp>
            <p:nvGrpSpPr>
              <p:cNvPr id="50240" name="Group 87">
                <a:extLst>
                  <a:ext uri="{FF2B5EF4-FFF2-40B4-BE49-F238E27FC236}">
                    <a16:creationId xmlns:a16="http://schemas.microsoft.com/office/drawing/2014/main" id="{C64D1919-1B7E-F749-243C-0733029C3D35}"/>
                  </a:ext>
                </a:extLst>
              </p:cNvPr>
              <p:cNvGrpSpPr>
                <a:grpSpLocks/>
              </p:cNvGrpSpPr>
              <p:nvPr/>
            </p:nvGrpSpPr>
            <p:grpSpPr bwMode="auto">
              <a:xfrm>
                <a:off x="1557" y="1209"/>
                <a:ext cx="2105" cy="1421"/>
                <a:chOff x="578" y="2316"/>
                <a:chExt cx="2105" cy="1421"/>
              </a:xfrm>
            </p:grpSpPr>
            <p:sp>
              <p:nvSpPr>
                <p:cNvPr id="50246" name="Freeform 88" descr="Cork">
                  <a:extLst>
                    <a:ext uri="{FF2B5EF4-FFF2-40B4-BE49-F238E27FC236}">
                      <a16:creationId xmlns:a16="http://schemas.microsoft.com/office/drawing/2014/main" id="{17A2CA5B-3E61-039D-6A2E-BEABF86F9697}"/>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50247" name="Freeform 89" descr="Cork">
                  <a:extLst>
                    <a:ext uri="{FF2B5EF4-FFF2-40B4-BE49-F238E27FC236}">
                      <a16:creationId xmlns:a16="http://schemas.microsoft.com/office/drawing/2014/main" id="{E0718350-82A7-3076-934B-E5439F8C806A}"/>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50241" name="Freeform 91">
                <a:extLst>
                  <a:ext uri="{FF2B5EF4-FFF2-40B4-BE49-F238E27FC236}">
                    <a16:creationId xmlns:a16="http://schemas.microsoft.com/office/drawing/2014/main" id="{A9FE4900-9BE3-3518-0933-0CFB42352E9E}"/>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50242" name="Freeform 92">
                <a:extLst>
                  <a:ext uri="{FF2B5EF4-FFF2-40B4-BE49-F238E27FC236}">
                    <a16:creationId xmlns:a16="http://schemas.microsoft.com/office/drawing/2014/main" id="{842DD3FD-0FCD-6C1C-E3F2-9B36EE350E3C}"/>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50243" name="Freeform 93">
                <a:extLst>
                  <a:ext uri="{FF2B5EF4-FFF2-40B4-BE49-F238E27FC236}">
                    <a16:creationId xmlns:a16="http://schemas.microsoft.com/office/drawing/2014/main" id="{BFB8E70B-B43B-3F39-F94F-52B85A3733F4}"/>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50244" name="Freeform 94">
                <a:extLst>
                  <a:ext uri="{FF2B5EF4-FFF2-40B4-BE49-F238E27FC236}">
                    <a16:creationId xmlns:a16="http://schemas.microsoft.com/office/drawing/2014/main" id="{64C99F60-2BFF-9F6C-CC8A-A782D559D6B9}"/>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50245" name="Freeform 95">
                <a:extLst>
                  <a:ext uri="{FF2B5EF4-FFF2-40B4-BE49-F238E27FC236}">
                    <a16:creationId xmlns:a16="http://schemas.microsoft.com/office/drawing/2014/main" id="{6472DC85-DDF3-36FD-5204-044E16205589}"/>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50237" name="Group 98">
              <a:extLst>
                <a:ext uri="{FF2B5EF4-FFF2-40B4-BE49-F238E27FC236}">
                  <a16:creationId xmlns:a16="http://schemas.microsoft.com/office/drawing/2014/main" id="{CBA6AD6F-C913-1ED4-F3BB-1FCE591470F7}"/>
                </a:ext>
              </a:extLst>
            </p:cNvPr>
            <p:cNvGrpSpPr>
              <a:grpSpLocks/>
            </p:cNvGrpSpPr>
            <p:nvPr/>
          </p:nvGrpSpPr>
          <p:grpSpPr bwMode="auto">
            <a:xfrm>
              <a:off x="6175375" y="2946400"/>
              <a:ext cx="671513" cy="1865313"/>
              <a:chOff x="3914" y="1840"/>
              <a:chExt cx="423" cy="1175"/>
            </a:xfrm>
          </p:grpSpPr>
          <p:sp>
            <p:nvSpPr>
              <p:cNvPr id="68" name="Rectangle 96">
                <a:extLst>
                  <a:ext uri="{FF2B5EF4-FFF2-40B4-BE49-F238E27FC236}">
                    <a16:creationId xmlns:a16="http://schemas.microsoft.com/office/drawing/2014/main" id="{074D72C3-5E4C-8835-246A-E1E109E19167}"/>
                  </a:ext>
                </a:extLst>
              </p:cNvPr>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sp>
            <p:nvSpPr>
              <p:cNvPr id="69" name="Rectangle 97">
                <a:extLst>
                  <a:ext uri="{FF2B5EF4-FFF2-40B4-BE49-F238E27FC236}">
                    <a16:creationId xmlns:a16="http://schemas.microsoft.com/office/drawing/2014/main" id="{C8D44D29-7B79-5B0D-6432-7EAC60B958E1}"/>
                  </a:ext>
                </a:extLst>
              </p:cNvPr>
              <p:cNvSpPr>
                <a:spLocks noChangeArrowheads="1"/>
              </p:cNvSpPr>
              <p:nvPr/>
            </p:nvSpPr>
            <p:spPr bwMode="auto">
              <a:xfrm>
                <a:off x="3914" y="2341"/>
                <a:ext cx="423" cy="674"/>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2800" i="1">
                    <a:solidFill>
                      <a:srgbClr val="000000"/>
                    </a:solidFill>
                    <a:latin typeface="Kosher-Normal" charset="0"/>
                  </a:rPr>
                  <a:t>DT</a:t>
                </a:r>
                <a:endParaRPr lang="en-US" altLang="en-US" sz="2000" i="1">
                  <a:solidFill>
                    <a:srgbClr val="000000"/>
                  </a:solidFill>
                  <a:latin typeface="Helvetica" panose="020B0604020202020204" pitchFamily="34" charset="0"/>
                </a:endParaRPr>
              </a:p>
            </p:txBody>
          </p:sp>
        </p:grpSp>
      </p:grpSp>
      <p:sp>
        <p:nvSpPr>
          <p:cNvPr id="50231" name="Rectangle 33">
            <a:extLst>
              <a:ext uri="{FF2B5EF4-FFF2-40B4-BE49-F238E27FC236}">
                <a16:creationId xmlns:a16="http://schemas.microsoft.com/office/drawing/2014/main" id="{B52C1AD7-BAE0-883E-D44D-11AD70382828}"/>
              </a:ext>
            </a:extLst>
          </p:cNvPr>
          <p:cNvSpPr>
            <a:spLocks noChangeArrowheads="1"/>
          </p:cNvSpPr>
          <p:nvPr/>
        </p:nvSpPr>
        <p:spPr bwMode="auto">
          <a:xfrm>
            <a:off x="3429000" y="4048125"/>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grpSp>
        <p:nvGrpSpPr>
          <p:cNvPr id="50232" name="Group 74">
            <a:extLst>
              <a:ext uri="{FF2B5EF4-FFF2-40B4-BE49-F238E27FC236}">
                <a16:creationId xmlns:a16="http://schemas.microsoft.com/office/drawing/2014/main" id="{A6C18BF7-B8A5-B6E4-6B0B-9F136FEA36F1}"/>
              </a:ext>
            </a:extLst>
          </p:cNvPr>
          <p:cNvGrpSpPr>
            <a:grpSpLocks/>
          </p:cNvGrpSpPr>
          <p:nvPr/>
        </p:nvGrpSpPr>
        <p:grpSpPr bwMode="auto">
          <a:xfrm>
            <a:off x="4257675" y="52388"/>
            <a:ext cx="2222500" cy="1812925"/>
            <a:chOff x="2222937" y="4130555"/>
            <a:chExt cx="2222939" cy="1813045"/>
          </a:xfrm>
        </p:grpSpPr>
        <p:sp>
          <p:nvSpPr>
            <p:cNvPr id="76" name="Rectangle 75">
              <a:extLst>
                <a:ext uri="{FF2B5EF4-FFF2-40B4-BE49-F238E27FC236}">
                  <a16:creationId xmlns:a16="http://schemas.microsoft.com/office/drawing/2014/main" id="{7297DA83-F24C-3CA7-D893-045C4F875F0A}"/>
                </a:ext>
              </a:extLst>
            </p:cNvPr>
            <p:cNvSpPr/>
            <p:nvPr/>
          </p:nvSpPr>
          <p:spPr bwMode="auto">
            <a:xfrm>
              <a:off x="2222937" y="4194059"/>
              <a:ext cx="2222939" cy="174954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50234" name="Picture 2" descr="BACKGR~1">
              <a:extLst>
                <a:ext uri="{FF2B5EF4-FFF2-40B4-BE49-F238E27FC236}">
                  <a16:creationId xmlns:a16="http://schemas.microsoft.com/office/drawing/2014/main" id="{BE50DB41-A6CD-0DDB-56A5-6E8DF8BBDBA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 name="WordArt 12">
              <a:extLst>
                <a:ext uri="{FF2B5EF4-FFF2-40B4-BE49-F238E27FC236}">
                  <a16:creationId xmlns:a16="http://schemas.microsoft.com/office/drawing/2014/main" id="{EFB656CB-C735-EF58-437A-93D700222669}"/>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56158"/>
                                        </p:tgtEl>
                                        <p:attrNameLst>
                                          <p:attrName>style.visibility</p:attrName>
                                        </p:attrNameLst>
                                      </p:cBhvr>
                                      <p:to>
                                        <p:strVal val="visible"/>
                                      </p:to>
                                    </p:set>
                                    <p:animEffect transition="in" filter="fade">
                                      <p:cBhvr>
                                        <p:cTn id="7" dur="1000"/>
                                        <p:tgtEl>
                                          <p:spTgt spid="8561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6158"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Line 2">
            <a:extLst>
              <a:ext uri="{FF2B5EF4-FFF2-40B4-BE49-F238E27FC236}">
                <a16:creationId xmlns:a16="http://schemas.microsoft.com/office/drawing/2014/main" id="{5900AC2D-D6F4-2BB3-1345-A41B8FC590B7}"/>
              </a:ext>
            </a:extLst>
          </p:cNvPr>
          <p:cNvSpPr>
            <a:spLocks noChangeShapeType="1"/>
          </p:cNvSpPr>
          <p:nvPr/>
        </p:nvSpPr>
        <p:spPr bwMode="auto">
          <a:xfrm flipV="1">
            <a:off x="4038600" y="7037388"/>
            <a:ext cx="284163" cy="12700"/>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227" name="Line 3">
            <a:extLst>
              <a:ext uri="{FF2B5EF4-FFF2-40B4-BE49-F238E27FC236}">
                <a16:creationId xmlns:a16="http://schemas.microsoft.com/office/drawing/2014/main" id="{1E14463E-E2DA-76DC-9DDE-5F8B4A13D4E4}"/>
              </a:ext>
            </a:extLst>
          </p:cNvPr>
          <p:cNvSpPr>
            <a:spLocks noChangeShapeType="1"/>
          </p:cNvSpPr>
          <p:nvPr/>
        </p:nvSpPr>
        <p:spPr bwMode="auto">
          <a:xfrm>
            <a:off x="3232150" y="4732338"/>
            <a:ext cx="752475"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228" name="Line 4">
            <a:extLst>
              <a:ext uri="{FF2B5EF4-FFF2-40B4-BE49-F238E27FC236}">
                <a16:creationId xmlns:a16="http://schemas.microsoft.com/office/drawing/2014/main" id="{2EF1A3C5-FE8E-9206-A1B4-71641C08ADD8}"/>
              </a:ext>
            </a:extLst>
          </p:cNvPr>
          <p:cNvSpPr>
            <a:spLocks noChangeShapeType="1"/>
          </p:cNvSpPr>
          <p:nvPr/>
        </p:nvSpPr>
        <p:spPr bwMode="auto">
          <a:xfrm flipV="1">
            <a:off x="1454150" y="7329488"/>
            <a:ext cx="2590800"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229" name="Line 5">
            <a:extLst>
              <a:ext uri="{FF2B5EF4-FFF2-40B4-BE49-F238E27FC236}">
                <a16:creationId xmlns:a16="http://schemas.microsoft.com/office/drawing/2014/main" id="{3E97C8AE-8D98-AB3D-F15A-FE89D7B0BEF3}"/>
              </a:ext>
            </a:extLst>
          </p:cNvPr>
          <p:cNvSpPr>
            <a:spLocks noChangeShapeType="1"/>
          </p:cNvSpPr>
          <p:nvPr/>
        </p:nvSpPr>
        <p:spPr bwMode="auto">
          <a:xfrm flipV="1">
            <a:off x="1444625" y="338138"/>
            <a:ext cx="1588" cy="7034212"/>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230" name="Line 6">
            <a:extLst>
              <a:ext uri="{FF2B5EF4-FFF2-40B4-BE49-F238E27FC236}">
                <a16:creationId xmlns:a16="http://schemas.microsoft.com/office/drawing/2014/main" id="{CB8C1435-C18B-8AAC-EDEB-555CE3BEA990}"/>
              </a:ext>
            </a:extLst>
          </p:cNvPr>
          <p:cNvSpPr>
            <a:spLocks noChangeShapeType="1"/>
          </p:cNvSpPr>
          <p:nvPr/>
        </p:nvSpPr>
        <p:spPr bwMode="auto">
          <a:xfrm>
            <a:off x="1392238" y="360363"/>
            <a:ext cx="2566987"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231" name="Line 7">
            <a:extLst>
              <a:ext uri="{FF2B5EF4-FFF2-40B4-BE49-F238E27FC236}">
                <a16:creationId xmlns:a16="http://schemas.microsoft.com/office/drawing/2014/main" id="{E4BC71D8-2BD5-7DA8-1AB0-EBC4ABDE380D}"/>
              </a:ext>
            </a:extLst>
          </p:cNvPr>
          <p:cNvSpPr>
            <a:spLocks noChangeShapeType="1"/>
          </p:cNvSpPr>
          <p:nvPr/>
        </p:nvSpPr>
        <p:spPr bwMode="auto">
          <a:xfrm flipH="1" flipV="1">
            <a:off x="3948113" y="338138"/>
            <a:ext cx="1587" cy="4386262"/>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232" name="Freeform 8">
            <a:extLst>
              <a:ext uri="{FF2B5EF4-FFF2-40B4-BE49-F238E27FC236}">
                <a16:creationId xmlns:a16="http://schemas.microsoft.com/office/drawing/2014/main" id="{3226E488-19C2-3664-79BB-13989D46837D}"/>
              </a:ext>
            </a:extLst>
          </p:cNvPr>
          <p:cNvSpPr>
            <a:spLocks/>
          </p:cNvSpPr>
          <p:nvPr/>
        </p:nvSpPr>
        <p:spPr bwMode="auto">
          <a:xfrm>
            <a:off x="3200400" y="4752975"/>
            <a:ext cx="738188" cy="2452688"/>
          </a:xfrm>
          <a:custGeom>
            <a:avLst/>
            <a:gdLst>
              <a:gd name="T0" fmla="*/ 2147483646 w 465"/>
              <a:gd name="T1" fmla="*/ 0 h 1561"/>
              <a:gd name="T2" fmla="*/ 2147483646 w 465"/>
              <a:gd name="T3" fmla="*/ 2147483646 h 1561"/>
              <a:gd name="T4" fmla="*/ 2147483646 w 465"/>
              <a:gd name="T5" fmla="*/ 2147483646 h 1561"/>
              <a:gd name="T6" fmla="*/ 0 w 465"/>
              <a:gd name="T7" fmla="*/ 2147483646 h 1561"/>
              <a:gd name="T8" fmla="*/ 2147483646 w 465"/>
              <a:gd name="T9" fmla="*/ 0 h 1561"/>
              <a:gd name="T10" fmla="*/ 0 60000 65536"/>
              <a:gd name="T11" fmla="*/ 0 60000 65536"/>
              <a:gd name="T12" fmla="*/ 0 60000 65536"/>
              <a:gd name="T13" fmla="*/ 0 60000 65536"/>
              <a:gd name="T14" fmla="*/ 0 60000 65536"/>
              <a:gd name="T15" fmla="*/ 0 w 465"/>
              <a:gd name="T16" fmla="*/ 0 h 1561"/>
              <a:gd name="T17" fmla="*/ 465 w 465"/>
              <a:gd name="T18" fmla="*/ 1561 h 1561"/>
            </a:gdLst>
            <a:ahLst/>
            <a:cxnLst>
              <a:cxn ang="T10">
                <a:pos x="T0" y="T1"/>
              </a:cxn>
              <a:cxn ang="T11">
                <a:pos x="T2" y="T3"/>
              </a:cxn>
              <a:cxn ang="T12">
                <a:pos x="T4" y="T5"/>
              </a:cxn>
              <a:cxn ang="T13">
                <a:pos x="T6" y="T7"/>
              </a:cxn>
              <a:cxn ang="T14">
                <a:pos x="T8" y="T9"/>
              </a:cxn>
            </a:cxnLst>
            <a:rect l="T15" t="T16" r="T17" b="T18"/>
            <a:pathLst>
              <a:path w="465" h="1561">
                <a:moveTo>
                  <a:pt x="50" y="0"/>
                </a:moveTo>
                <a:lnTo>
                  <a:pt x="465" y="1548"/>
                </a:lnTo>
                <a:lnTo>
                  <a:pt x="427" y="1561"/>
                </a:lnTo>
                <a:lnTo>
                  <a:pt x="0" y="12"/>
                </a:lnTo>
                <a:lnTo>
                  <a:pt x="5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33" name="Line 9">
            <a:extLst>
              <a:ext uri="{FF2B5EF4-FFF2-40B4-BE49-F238E27FC236}">
                <a16:creationId xmlns:a16="http://schemas.microsoft.com/office/drawing/2014/main" id="{E45B71CE-B672-536A-7BA2-D681543B3563}"/>
              </a:ext>
            </a:extLst>
          </p:cNvPr>
          <p:cNvSpPr>
            <a:spLocks noChangeShapeType="1"/>
          </p:cNvSpPr>
          <p:nvPr/>
        </p:nvSpPr>
        <p:spPr bwMode="auto">
          <a:xfrm>
            <a:off x="3459163" y="4932363"/>
            <a:ext cx="798512"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234" name="Line 10">
            <a:extLst>
              <a:ext uri="{FF2B5EF4-FFF2-40B4-BE49-F238E27FC236}">
                <a16:creationId xmlns:a16="http://schemas.microsoft.com/office/drawing/2014/main" id="{65957F42-E772-7FFF-602C-C1E1D4F413D0}"/>
              </a:ext>
            </a:extLst>
          </p:cNvPr>
          <p:cNvSpPr>
            <a:spLocks noChangeShapeType="1"/>
          </p:cNvSpPr>
          <p:nvPr/>
        </p:nvSpPr>
        <p:spPr bwMode="auto">
          <a:xfrm flipV="1">
            <a:off x="1825625" y="352425"/>
            <a:ext cx="1588" cy="6988175"/>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235" name="Freeform 11">
            <a:extLst>
              <a:ext uri="{FF2B5EF4-FFF2-40B4-BE49-F238E27FC236}">
                <a16:creationId xmlns:a16="http://schemas.microsoft.com/office/drawing/2014/main" id="{A75A070F-D4C2-4561-6C00-5A43FB500A40}"/>
              </a:ext>
            </a:extLst>
          </p:cNvPr>
          <p:cNvSpPr>
            <a:spLocks/>
          </p:cNvSpPr>
          <p:nvPr/>
        </p:nvSpPr>
        <p:spPr bwMode="auto">
          <a:xfrm>
            <a:off x="3459163" y="4953000"/>
            <a:ext cx="638175" cy="2097088"/>
          </a:xfrm>
          <a:custGeom>
            <a:avLst/>
            <a:gdLst>
              <a:gd name="T0" fmla="*/ 2147483646 w 402"/>
              <a:gd name="T1" fmla="*/ 0 h 1321"/>
              <a:gd name="T2" fmla="*/ 2147483646 w 402"/>
              <a:gd name="T3" fmla="*/ 2147483646 h 1321"/>
              <a:gd name="T4" fmla="*/ 2147483646 w 402"/>
              <a:gd name="T5" fmla="*/ 2147483646 h 1321"/>
              <a:gd name="T6" fmla="*/ 0 w 402"/>
              <a:gd name="T7" fmla="*/ 2147483646 h 1321"/>
              <a:gd name="T8" fmla="*/ 2147483646 w 402"/>
              <a:gd name="T9" fmla="*/ 0 h 1321"/>
              <a:gd name="T10" fmla="*/ 0 60000 65536"/>
              <a:gd name="T11" fmla="*/ 0 60000 65536"/>
              <a:gd name="T12" fmla="*/ 0 60000 65536"/>
              <a:gd name="T13" fmla="*/ 0 60000 65536"/>
              <a:gd name="T14" fmla="*/ 0 60000 65536"/>
              <a:gd name="T15" fmla="*/ 0 w 402"/>
              <a:gd name="T16" fmla="*/ 0 h 1321"/>
              <a:gd name="T17" fmla="*/ 402 w 402"/>
              <a:gd name="T18" fmla="*/ 1321 h 1321"/>
            </a:gdLst>
            <a:ahLst/>
            <a:cxnLst>
              <a:cxn ang="T10">
                <a:pos x="T0" y="T1"/>
              </a:cxn>
              <a:cxn ang="T11">
                <a:pos x="T2" y="T3"/>
              </a:cxn>
              <a:cxn ang="T12">
                <a:pos x="T4" y="T5"/>
              </a:cxn>
              <a:cxn ang="T13">
                <a:pos x="T6" y="T7"/>
              </a:cxn>
              <a:cxn ang="T14">
                <a:pos x="T8" y="T9"/>
              </a:cxn>
            </a:cxnLst>
            <a:rect l="T15" t="T16" r="T17" b="T18"/>
            <a:pathLst>
              <a:path w="402" h="1321">
                <a:moveTo>
                  <a:pt x="51" y="0"/>
                </a:moveTo>
                <a:lnTo>
                  <a:pt x="402" y="1309"/>
                </a:lnTo>
                <a:lnTo>
                  <a:pt x="352" y="1321"/>
                </a:lnTo>
                <a:lnTo>
                  <a:pt x="0" y="12"/>
                </a:lnTo>
                <a:lnTo>
                  <a:pt x="5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36" name="Line 12">
            <a:extLst>
              <a:ext uri="{FF2B5EF4-FFF2-40B4-BE49-F238E27FC236}">
                <a16:creationId xmlns:a16="http://schemas.microsoft.com/office/drawing/2014/main" id="{E2A3F9E0-69A4-8B7A-7E6A-C6699FAA4E67}"/>
              </a:ext>
            </a:extLst>
          </p:cNvPr>
          <p:cNvSpPr>
            <a:spLocks noChangeShapeType="1"/>
          </p:cNvSpPr>
          <p:nvPr/>
        </p:nvSpPr>
        <p:spPr bwMode="auto">
          <a:xfrm>
            <a:off x="3894138" y="7170738"/>
            <a:ext cx="192087"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237" name="Line 13">
            <a:extLst>
              <a:ext uri="{FF2B5EF4-FFF2-40B4-BE49-F238E27FC236}">
                <a16:creationId xmlns:a16="http://schemas.microsoft.com/office/drawing/2014/main" id="{F5270587-0B21-6B9C-02B2-A730988EF811}"/>
              </a:ext>
            </a:extLst>
          </p:cNvPr>
          <p:cNvSpPr>
            <a:spLocks noChangeShapeType="1"/>
          </p:cNvSpPr>
          <p:nvPr/>
        </p:nvSpPr>
        <p:spPr bwMode="auto">
          <a:xfrm flipV="1">
            <a:off x="4044950" y="7180263"/>
            <a:ext cx="1588" cy="188912"/>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238" name="Line 14">
            <a:extLst>
              <a:ext uri="{FF2B5EF4-FFF2-40B4-BE49-F238E27FC236}">
                <a16:creationId xmlns:a16="http://schemas.microsoft.com/office/drawing/2014/main" id="{A62BB2C7-F8CE-E3E6-71F7-D48CF5495BD9}"/>
              </a:ext>
            </a:extLst>
          </p:cNvPr>
          <p:cNvSpPr>
            <a:spLocks noChangeShapeType="1"/>
          </p:cNvSpPr>
          <p:nvPr/>
        </p:nvSpPr>
        <p:spPr bwMode="auto">
          <a:xfrm>
            <a:off x="3949700" y="3638550"/>
            <a:ext cx="0" cy="100330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239" name="Line 15">
            <a:extLst>
              <a:ext uri="{FF2B5EF4-FFF2-40B4-BE49-F238E27FC236}">
                <a16:creationId xmlns:a16="http://schemas.microsoft.com/office/drawing/2014/main" id="{B71163BB-BC06-D911-3A32-F58D3F508301}"/>
              </a:ext>
            </a:extLst>
          </p:cNvPr>
          <p:cNvSpPr>
            <a:spLocks noChangeShapeType="1"/>
          </p:cNvSpPr>
          <p:nvPr/>
        </p:nvSpPr>
        <p:spPr bwMode="auto">
          <a:xfrm>
            <a:off x="3200400" y="4730750"/>
            <a:ext cx="330200" cy="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240" name="Rectangle 16">
            <a:extLst>
              <a:ext uri="{FF2B5EF4-FFF2-40B4-BE49-F238E27FC236}">
                <a16:creationId xmlns:a16="http://schemas.microsoft.com/office/drawing/2014/main" id="{212AF3CF-8D53-F764-3273-EEE1FBA262C3}"/>
              </a:ext>
            </a:extLst>
          </p:cNvPr>
          <p:cNvSpPr>
            <a:spLocks noChangeArrowheads="1"/>
          </p:cNvSpPr>
          <p:nvPr/>
        </p:nvSpPr>
        <p:spPr bwMode="auto">
          <a:xfrm>
            <a:off x="2532063" y="22669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52241" name="Line 17">
            <a:extLst>
              <a:ext uri="{FF2B5EF4-FFF2-40B4-BE49-F238E27FC236}">
                <a16:creationId xmlns:a16="http://schemas.microsoft.com/office/drawing/2014/main" id="{9ED96415-0917-56EF-877B-98FAA6103CDE}"/>
              </a:ext>
            </a:extLst>
          </p:cNvPr>
          <p:cNvSpPr>
            <a:spLocks noChangeShapeType="1"/>
          </p:cNvSpPr>
          <p:nvPr/>
        </p:nvSpPr>
        <p:spPr bwMode="auto">
          <a:xfrm>
            <a:off x="2044700" y="836613"/>
            <a:ext cx="1773238"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242" name="Line 18">
            <a:extLst>
              <a:ext uri="{FF2B5EF4-FFF2-40B4-BE49-F238E27FC236}">
                <a16:creationId xmlns:a16="http://schemas.microsoft.com/office/drawing/2014/main" id="{F1AB8927-553A-F579-3942-B44561D43241}"/>
              </a:ext>
            </a:extLst>
          </p:cNvPr>
          <p:cNvSpPr>
            <a:spLocks noChangeShapeType="1"/>
          </p:cNvSpPr>
          <p:nvPr/>
        </p:nvSpPr>
        <p:spPr bwMode="auto">
          <a:xfrm>
            <a:off x="2044700" y="2214563"/>
            <a:ext cx="1773238"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243" name="Line 19">
            <a:extLst>
              <a:ext uri="{FF2B5EF4-FFF2-40B4-BE49-F238E27FC236}">
                <a16:creationId xmlns:a16="http://schemas.microsoft.com/office/drawing/2014/main" id="{252B21F8-C7CE-1CCB-B853-E15DDA6876BE}"/>
              </a:ext>
            </a:extLst>
          </p:cNvPr>
          <p:cNvSpPr>
            <a:spLocks noChangeShapeType="1"/>
          </p:cNvSpPr>
          <p:nvPr/>
        </p:nvSpPr>
        <p:spPr bwMode="auto">
          <a:xfrm>
            <a:off x="2044700" y="2633663"/>
            <a:ext cx="1733550"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244" name="Line 20">
            <a:extLst>
              <a:ext uri="{FF2B5EF4-FFF2-40B4-BE49-F238E27FC236}">
                <a16:creationId xmlns:a16="http://schemas.microsoft.com/office/drawing/2014/main" id="{DCA27562-4A01-BF5C-88C8-8731B31303CB}"/>
              </a:ext>
            </a:extLst>
          </p:cNvPr>
          <p:cNvSpPr>
            <a:spLocks noChangeShapeType="1"/>
          </p:cNvSpPr>
          <p:nvPr/>
        </p:nvSpPr>
        <p:spPr bwMode="auto">
          <a:xfrm>
            <a:off x="1984375" y="7110413"/>
            <a:ext cx="1654175"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245" name="Line 21">
            <a:extLst>
              <a:ext uri="{FF2B5EF4-FFF2-40B4-BE49-F238E27FC236}">
                <a16:creationId xmlns:a16="http://schemas.microsoft.com/office/drawing/2014/main" id="{6C50144A-50DC-2AAB-AEF8-F557792F02E8}"/>
              </a:ext>
            </a:extLst>
          </p:cNvPr>
          <p:cNvSpPr>
            <a:spLocks noChangeShapeType="1"/>
          </p:cNvSpPr>
          <p:nvPr/>
        </p:nvSpPr>
        <p:spPr bwMode="auto">
          <a:xfrm>
            <a:off x="2005013" y="6710363"/>
            <a:ext cx="1535112"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246" name="Line 22">
            <a:extLst>
              <a:ext uri="{FF2B5EF4-FFF2-40B4-BE49-F238E27FC236}">
                <a16:creationId xmlns:a16="http://schemas.microsoft.com/office/drawing/2014/main" id="{4EE631EC-1C23-A1C9-D5E5-01D30A8B299D}"/>
              </a:ext>
            </a:extLst>
          </p:cNvPr>
          <p:cNvSpPr>
            <a:spLocks noChangeShapeType="1"/>
          </p:cNvSpPr>
          <p:nvPr/>
        </p:nvSpPr>
        <p:spPr bwMode="auto">
          <a:xfrm>
            <a:off x="1984375" y="6291263"/>
            <a:ext cx="1455738"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247" name="Line 23">
            <a:extLst>
              <a:ext uri="{FF2B5EF4-FFF2-40B4-BE49-F238E27FC236}">
                <a16:creationId xmlns:a16="http://schemas.microsoft.com/office/drawing/2014/main" id="{0FB85767-2158-F563-6346-BF2964DB848C}"/>
              </a:ext>
            </a:extLst>
          </p:cNvPr>
          <p:cNvSpPr>
            <a:spLocks noChangeShapeType="1"/>
          </p:cNvSpPr>
          <p:nvPr/>
        </p:nvSpPr>
        <p:spPr bwMode="auto">
          <a:xfrm>
            <a:off x="2024063" y="5872163"/>
            <a:ext cx="1236662"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248" name="Line 24">
            <a:extLst>
              <a:ext uri="{FF2B5EF4-FFF2-40B4-BE49-F238E27FC236}">
                <a16:creationId xmlns:a16="http://schemas.microsoft.com/office/drawing/2014/main" id="{0A905ADF-C062-5477-A070-D4201B2112CA}"/>
              </a:ext>
            </a:extLst>
          </p:cNvPr>
          <p:cNvSpPr>
            <a:spLocks noChangeShapeType="1"/>
          </p:cNvSpPr>
          <p:nvPr/>
        </p:nvSpPr>
        <p:spPr bwMode="auto">
          <a:xfrm>
            <a:off x="2044700" y="5511800"/>
            <a:ext cx="1216025" cy="1588"/>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249" name="Line 25">
            <a:extLst>
              <a:ext uri="{FF2B5EF4-FFF2-40B4-BE49-F238E27FC236}">
                <a16:creationId xmlns:a16="http://schemas.microsoft.com/office/drawing/2014/main" id="{D6687D37-7303-F0DE-DA04-8ECA02953725}"/>
              </a:ext>
            </a:extLst>
          </p:cNvPr>
          <p:cNvSpPr>
            <a:spLocks noChangeShapeType="1"/>
          </p:cNvSpPr>
          <p:nvPr/>
        </p:nvSpPr>
        <p:spPr bwMode="auto">
          <a:xfrm>
            <a:off x="2063750" y="5011738"/>
            <a:ext cx="1117600"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250" name="Line 26">
            <a:extLst>
              <a:ext uri="{FF2B5EF4-FFF2-40B4-BE49-F238E27FC236}">
                <a16:creationId xmlns:a16="http://schemas.microsoft.com/office/drawing/2014/main" id="{64828D29-E0A9-EC35-E24A-FA44ED8A9D87}"/>
              </a:ext>
            </a:extLst>
          </p:cNvPr>
          <p:cNvSpPr>
            <a:spLocks noChangeShapeType="1"/>
          </p:cNvSpPr>
          <p:nvPr/>
        </p:nvSpPr>
        <p:spPr bwMode="auto">
          <a:xfrm>
            <a:off x="2063750" y="4532313"/>
            <a:ext cx="1376363"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251" name="Line 27">
            <a:extLst>
              <a:ext uri="{FF2B5EF4-FFF2-40B4-BE49-F238E27FC236}">
                <a16:creationId xmlns:a16="http://schemas.microsoft.com/office/drawing/2014/main" id="{7CE8B268-E6C0-9700-7C2C-AD17D3FAB168}"/>
              </a:ext>
            </a:extLst>
          </p:cNvPr>
          <p:cNvSpPr>
            <a:spLocks noChangeShapeType="1"/>
          </p:cNvSpPr>
          <p:nvPr/>
        </p:nvSpPr>
        <p:spPr bwMode="auto">
          <a:xfrm>
            <a:off x="2044700" y="4213225"/>
            <a:ext cx="1414463" cy="1588"/>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252" name="Line 28">
            <a:extLst>
              <a:ext uri="{FF2B5EF4-FFF2-40B4-BE49-F238E27FC236}">
                <a16:creationId xmlns:a16="http://schemas.microsoft.com/office/drawing/2014/main" id="{436A0A01-D901-BDDC-D0B3-D7DFAB6045F8}"/>
              </a:ext>
            </a:extLst>
          </p:cNvPr>
          <p:cNvSpPr>
            <a:spLocks noChangeShapeType="1"/>
          </p:cNvSpPr>
          <p:nvPr/>
        </p:nvSpPr>
        <p:spPr bwMode="auto">
          <a:xfrm>
            <a:off x="2063750" y="3673475"/>
            <a:ext cx="1774825" cy="1588"/>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253" name="Rectangle 29">
            <a:extLst>
              <a:ext uri="{FF2B5EF4-FFF2-40B4-BE49-F238E27FC236}">
                <a16:creationId xmlns:a16="http://schemas.microsoft.com/office/drawing/2014/main" id="{53330D8E-19B3-5ACB-011C-A4A75142CE48}"/>
              </a:ext>
            </a:extLst>
          </p:cNvPr>
          <p:cNvSpPr>
            <a:spLocks noChangeArrowheads="1"/>
          </p:cNvSpPr>
          <p:nvPr/>
        </p:nvSpPr>
        <p:spPr bwMode="auto">
          <a:xfrm>
            <a:off x="1903413" y="3465513"/>
            <a:ext cx="220662"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(S)</a:t>
            </a:r>
            <a:endParaRPr lang="en-US" altLang="en-US" sz="1400">
              <a:latin typeface="Helvetica" pitchFamily="2" charset="0"/>
            </a:endParaRPr>
          </a:p>
        </p:txBody>
      </p:sp>
      <p:sp>
        <p:nvSpPr>
          <p:cNvPr id="52254" name="Rectangle 30">
            <a:extLst>
              <a:ext uri="{FF2B5EF4-FFF2-40B4-BE49-F238E27FC236}">
                <a16:creationId xmlns:a16="http://schemas.microsoft.com/office/drawing/2014/main" id="{B7AA440B-9B97-2EEF-23DF-A9139468A280}"/>
              </a:ext>
            </a:extLst>
          </p:cNvPr>
          <p:cNvSpPr>
            <a:spLocks noChangeArrowheads="1"/>
          </p:cNvSpPr>
          <p:nvPr/>
        </p:nvSpPr>
        <p:spPr bwMode="auto">
          <a:xfrm>
            <a:off x="1912938" y="4316413"/>
            <a:ext cx="220662"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(S)</a:t>
            </a:r>
            <a:endParaRPr lang="en-US" altLang="en-US" sz="1400">
              <a:latin typeface="Helvetica" pitchFamily="2" charset="0"/>
            </a:endParaRPr>
          </a:p>
        </p:txBody>
      </p:sp>
      <p:sp>
        <p:nvSpPr>
          <p:cNvPr id="52255" name="Rectangle 31">
            <a:extLst>
              <a:ext uri="{FF2B5EF4-FFF2-40B4-BE49-F238E27FC236}">
                <a16:creationId xmlns:a16="http://schemas.microsoft.com/office/drawing/2014/main" id="{B7747994-A936-529B-2D09-13E602912042}"/>
              </a:ext>
            </a:extLst>
          </p:cNvPr>
          <p:cNvSpPr>
            <a:spLocks noChangeArrowheads="1"/>
          </p:cNvSpPr>
          <p:nvPr/>
        </p:nvSpPr>
        <p:spPr bwMode="auto">
          <a:xfrm>
            <a:off x="1900238" y="4786313"/>
            <a:ext cx="37147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(MR)</a:t>
            </a:r>
            <a:endParaRPr lang="en-US" altLang="en-US" sz="1400">
              <a:latin typeface="Helvetica" pitchFamily="2" charset="0"/>
            </a:endParaRPr>
          </a:p>
        </p:txBody>
      </p:sp>
      <p:sp>
        <p:nvSpPr>
          <p:cNvPr id="52256" name="Rectangle 32">
            <a:extLst>
              <a:ext uri="{FF2B5EF4-FFF2-40B4-BE49-F238E27FC236}">
                <a16:creationId xmlns:a16="http://schemas.microsoft.com/office/drawing/2014/main" id="{0EDCCBE2-2D4F-DB46-CF6D-6669513E8705}"/>
              </a:ext>
            </a:extLst>
          </p:cNvPr>
          <p:cNvSpPr>
            <a:spLocks noChangeArrowheads="1"/>
          </p:cNvSpPr>
          <p:nvPr/>
        </p:nvSpPr>
        <p:spPr bwMode="auto">
          <a:xfrm>
            <a:off x="1816100" y="3990975"/>
            <a:ext cx="708025" cy="27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b="1">
                <a:latin typeface="Helvetica" pitchFamily="2" charset="0"/>
              </a:rPr>
              <a:t>(D)</a:t>
            </a:r>
          </a:p>
        </p:txBody>
      </p:sp>
      <p:sp>
        <p:nvSpPr>
          <p:cNvPr id="52257" name="Rectangle 33">
            <a:extLst>
              <a:ext uri="{FF2B5EF4-FFF2-40B4-BE49-F238E27FC236}">
                <a16:creationId xmlns:a16="http://schemas.microsoft.com/office/drawing/2014/main" id="{888262DD-01B3-25CF-D0F1-AD9DC2975A1E}"/>
              </a:ext>
            </a:extLst>
          </p:cNvPr>
          <p:cNvSpPr>
            <a:spLocks noChangeArrowheads="1"/>
          </p:cNvSpPr>
          <p:nvPr/>
        </p:nvSpPr>
        <p:spPr bwMode="auto">
          <a:xfrm>
            <a:off x="3429000" y="4048125"/>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52258" name="AutoShape 34">
            <a:extLst>
              <a:ext uri="{FF2B5EF4-FFF2-40B4-BE49-F238E27FC236}">
                <a16:creationId xmlns:a16="http://schemas.microsoft.com/office/drawing/2014/main" id="{079E75E8-EDEC-1B7F-B10A-9CD82D257E88}"/>
              </a:ext>
            </a:extLst>
          </p:cNvPr>
          <p:cNvSpPr>
            <a:spLocks noChangeArrowheads="1"/>
          </p:cNvSpPr>
          <p:nvPr/>
        </p:nvSpPr>
        <p:spPr bwMode="auto">
          <a:xfrm rot="16200000" flipH="1">
            <a:off x="2538413" y="4919662"/>
            <a:ext cx="241300" cy="479425"/>
          </a:xfrm>
          <a:prstGeom prst="rightArrow">
            <a:avLst>
              <a:gd name="adj1" fmla="val 50000"/>
              <a:gd name="adj2" fmla="val 50005"/>
            </a:avLst>
          </a:prstGeom>
          <a:solidFill>
            <a:schemeClr val="tx2"/>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52259" name="Rectangle 61">
            <a:extLst>
              <a:ext uri="{FF2B5EF4-FFF2-40B4-BE49-F238E27FC236}">
                <a16:creationId xmlns:a16="http://schemas.microsoft.com/office/drawing/2014/main" id="{5EB10973-4791-A54E-D248-74067A04DF4D}"/>
              </a:ext>
            </a:extLst>
          </p:cNvPr>
          <p:cNvSpPr>
            <a:spLocks noChangeArrowheads="1"/>
          </p:cNvSpPr>
          <p:nvPr/>
        </p:nvSpPr>
        <p:spPr bwMode="auto">
          <a:xfrm>
            <a:off x="1808163" y="5091113"/>
            <a:ext cx="236537"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600">
                <a:solidFill>
                  <a:srgbClr val="000000"/>
                </a:solidFill>
                <a:latin typeface="Helvetica" pitchFamily="2" charset="0"/>
              </a:rPr>
              <a:t>(</a:t>
            </a:r>
            <a:endParaRPr lang="en-US" altLang="en-US" sz="2400">
              <a:latin typeface="Helvetica" pitchFamily="2" charset="0"/>
            </a:endParaRPr>
          </a:p>
        </p:txBody>
      </p:sp>
      <p:sp>
        <p:nvSpPr>
          <p:cNvPr id="52260" name="Rectangle 62">
            <a:extLst>
              <a:ext uri="{FF2B5EF4-FFF2-40B4-BE49-F238E27FC236}">
                <a16:creationId xmlns:a16="http://schemas.microsoft.com/office/drawing/2014/main" id="{5461A5A7-0E38-FA4A-4D23-A83821156EC6}"/>
              </a:ext>
            </a:extLst>
          </p:cNvPr>
          <p:cNvSpPr>
            <a:spLocks noChangeArrowheads="1"/>
          </p:cNvSpPr>
          <p:nvPr/>
        </p:nvSpPr>
        <p:spPr bwMode="auto">
          <a:xfrm>
            <a:off x="3241675" y="5081588"/>
            <a:ext cx="23653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600">
                <a:solidFill>
                  <a:srgbClr val="000000"/>
                </a:solidFill>
                <a:latin typeface="Helvetica" pitchFamily="2" charset="0"/>
              </a:rPr>
              <a:t>)</a:t>
            </a:r>
            <a:endParaRPr lang="en-US" altLang="en-US" sz="2400">
              <a:latin typeface="Helvetica" pitchFamily="2" charset="0"/>
            </a:endParaRPr>
          </a:p>
        </p:txBody>
      </p:sp>
      <p:sp>
        <p:nvSpPr>
          <p:cNvPr id="52261" name="Rectangle 63">
            <a:extLst>
              <a:ext uri="{FF2B5EF4-FFF2-40B4-BE49-F238E27FC236}">
                <a16:creationId xmlns:a16="http://schemas.microsoft.com/office/drawing/2014/main" id="{7720C266-622F-B73E-47ED-A60F45387B90}"/>
              </a:ext>
            </a:extLst>
          </p:cNvPr>
          <p:cNvSpPr>
            <a:spLocks noChangeArrowheads="1"/>
          </p:cNvSpPr>
          <p:nvPr/>
        </p:nvSpPr>
        <p:spPr bwMode="auto">
          <a:xfrm>
            <a:off x="4979988" y="1119188"/>
            <a:ext cx="4708525" cy="614997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pic>
        <p:nvPicPr>
          <p:cNvPr id="52262" name="Picture 64">
            <a:extLst>
              <a:ext uri="{FF2B5EF4-FFF2-40B4-BE49-F238E27FC236}">
                <a16:creationId xmlns:a16="http://schemas.microsoft.com/office/drawing/2014/main" id="{4E4A12EF-0B22-6EE6-49A3-601F969EA61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18886" r="15105"/>
          <a:stretch>
            <a:fillRect/>
          </a:stretch>
        </p:blipFill>
        <p:spPr bwMode="auto">
          <a:xfrm>
            <a:off x="4967288" y="404813"/>
            <a:ext cx="4738687" cy="6910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63" name="Rectangle 65">
            <a:extLst>
              <a:ext uri="{FF2B5EF4-FFF2-40B4-BE49-F238E27FC236}">
                <a16:creationId xmlns:a16="http://schemas.microsoft.com/office/drawing/2014/main" id="{19388C83-9947-39D2-8A93-44DDAD52BC1B}"/>
              </a:ext>
            </a:extLst>
          </p:cNvPr>
          <p:cNvSpPr>
            <a:spLocks noChangeArrowheads="1"/>
          </p:cNvSpPr>
          <p:nvPr/>
        </p:nvSpPr>
        <p:spPr bwMode="auto">
          <a:xfrm>
            <a:off x="4968875" y="404813"/>
            <a:ext cx="4706938" cy="6875462"/>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52264" name="Rectangle 66">
            <a:extLst>
              <a:ext uri="{FF2B5EF4-FFF2-40B4-BE49-F238E27FC236}">
                <a16:creationId xmlns:a16="http://schemas.microsoft.com/office/drawing/2014/main" id="{4715CA38-C4B6-7934-3407-A624658E5A79}"/>
              </a:ext>
            </a:extLst>
          </p:cNvPr>
          <p:cNvSpPr>
            <a:spLocks noChangeArrowheads="1"/>
          </p:cNvSpPr>
          <p:nvPr/>
        </p:nvSpPr>
        <p:spPr bwMode="auto">
          <a:xfrm>
            <a:off x="5011738" y="433388"/>
            <a:ext cx="4694237" cy="6821487"/>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52265" name="Rectangle 70">
            <a:extLst>
              <a:ext uri="{FF2B5EF4-FFF2-40B4-BE49-F238E27FC236}">
                <a16:creationId xmlns:a16="http://schemas.microsoft.com/office/drawing/2014/main" id="{92EA3936-D397-87CC-D947-AE2FCCD37724}"/>
              </a:ext>
            </a:extLst>
          </p:cNvPr>
          <p:cNvSpPr>
            <a:spLocks noChangeArrowheads="1"/>
          </p:cNvSpPr>
          <p:nvPr/>
        </p:nvSpPr>
        <p:spPr bwMode="auto">
          <a:xfrm>
            <a:off x="2243138" y="468313"/>
            <a:ext cx="12446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solidFill>
                  <a:srgbClr val="000000"/>
                </a:solidFill>
                <a:latin typeface="Arial" panose="020B0604020202020204" pitchFamily="34" charset="0"/>
              </a:rPr>
              <a:t>Joshua</a:t>
            </a:r>
            <a:endParaRPr lang="en-US" altLang="en-US" sz="2800">
              <a:latin typeface="Arial" panose="020B0604020202020204" pitchFamily="34" charset="0"/>
            </a:endParaRPr>
          </a:p>
        </p:txBody>
      </p:sp>
      <p:sp>
        <p:nvSpPr>
          <p:cNvPr id="858183" name="Rectangle 71">
            <a:extLst>
              <a:ext uri="{FF2B5EF4-FFF2-40B4-BE49-F238E27FC236}">
                <a16:creationId xmlns:a16="http://schemas.microsoft.com/office/drawing/2014/main" id="{AB85C939-02F9-A830-0551-2C3350C4B7D2}"/>
              </a:ext>
            </a:extLst>
          </p:cNvPr>
          <p:cNvSpPr>
            <a:spLocks noChangeArrowheads="1"/>
          </p:cNvSpPr>
          <p:nvPr/>
        </p:nvSpPr>
        <p:spPr bwMode="auto">
          <a:xfrm>
            <a:off x="2035175" y="1379538"/>
            <a:ext cx="3595688" cy="862012"/>
          </a:xfrm>
          <a:prstGeom prst="rect">
            <a:avLst/>
          </a:prstGeom>
          <a:noFill/>
          <a:ln w="9525">
            <a:noFill/>
            <a:miter lim="800000"/>
            <a:headEnd/>
            <a:tailEnd/>
          </a:ln>
          <a:effectLst>
            <a:outerShdw blurRad="63500" dist="38099" dir="2700000" algn="ctr" rotWithShape="0">
              <a:schemeClr val="tx1">
                <a:alpha val="74997"/>
              </a:schemeClr>
            </a:outerShdw>
          </a:effectLst>
        </p:spPr>
        <p:txBody>
          <a:bodyPr lIns="0" tIns="0" rIns="0" bIns="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defRPr/>
            </a:pPr>
            <a:r>
              <a:rPr lang="en-US" altLang="en-US" sz="2800" b="1">
                <a:solidFill>
                  <a:schemeClr val="hlink"/>
                </a:solidFill>
                <a:latin typeface="Arial" panose="020B0604020202020204" pitchFamily="34" charset="0"/>
              </a:rPr>
              <a:t>Wungv</a:t>
            </a:r>
            <a:r>
              <a:rPr lang="en-US" altLang="en-US" sz="2800" b="1" u="sng">
                <a:solidFill>
                  <a:schemeClr val="hlink"/>
                </a:solidFill>
                <a:latin typeface="Arial" panose="020B0604020202020204" pitchFamily="34" charset="0"/>
              </a:rPr>
              <a:t>a</a:t>
            </a:r>
            <a:r>
              <a:rPr lang="en-US" altLang="en-US" sz="2800" b="1">
                <a:solidFill>
                  <a:schemeClr val="hlink"/>
                </a:solidFill>
                <a:latin typeface="Arial" panose="020B0604020202020204" pitchFamily="34" charset="0"/>
              </a:rPr>
              <a:t>  </a:t>
            </a:r>
          </a:p>
          <a:p>
            <a:pPr>
              <a:defRPr/>
            </a:pPr>
            <a:r>
              <a:rPr lang="en-US" altLang="en-US" sz="2800" b="1">
                <a:solidFill>
                  <a:schemeClr val="hlink"/>
                </a:solidFill>
                <a:latin typeface="Arial" panose="020B0604020202020204" pitchFamily="34" charset="0"/>
              </a:rPr>
              <a:t>Wungv</a:t>
            </a:r>
            <a:r>
              <a:rPr lang="en-US" altLang="en-US" sz="2800" b="1">
                <a:solidFill>
                  <a:srgbClr val="FF0000"/>
                </a:solidFill>
                <a:latin typeface="Arial" panose="020B0604020202020204" pitchFamily="34" charset="0"/>
                <a:cs typeface="Arial" panose="020B0604020202020204" pitchFamily="34" charset="0"/>
              </a:rPr>
              <a:t>ā</a:t>
            </a:r>
            <a:endParaRPr lang="en-US" altLang="en-US" sz="2800">
              <a:solidFill>
                <a:srgbClr val="FF0000"/>
              </a:solidFill>
              <a:latin typeface="Arial" panose="020B0604020202020204" pitchFamily="34" charset="0"/>
            </a:endParaRPr>
          </a:p>
        </p:txBody>
      </p:sp>
      <p:sp>
        <p:nvSpPr>
          <p:cNvPr id="52267" name="Text Box 75">
            <a:extLst>
              <a:ext uri="{FF2B5EF4-FFF2-40B4-BE49-F238E27FC236}">
                <a16:creationId xmlns:a16="http://schemas.microsoft.com/office/drawing/2014/main" id="{16387CA7-3CE5-E9F5-7BFB-EC937A55CC1F}"/>
              </a:ext>
            </a:extLst>
          </p:cNvPr>
          <p:cNvSpPr txBox="1">
            <a:spLocks noChangeArrowheads="1"/>
          </p:cNvSpPr>
          <p:nvPr/>
        </p:nvSpPr>
        <p:spPr bwMode="auto">
          <a:xfrm>
            <a:off x="9050338" y="7342188"/>
            <a:ext cx="2397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 </a:t>
            </a:r>
          </a:p>
        </p:txBody>
      </p:sp>
      <p:sp>
        <p:nvSpPr>
          <p:cNvPr id="858207" name="Oval 95">
            <a:extLst>
              <a:ext uri="{FF2B5EF4-FFF2-40B4-BE49-F238E27FC236}">
                <a16:creationId xmlns:a16="http://schemas.microsoft.com/office/drawing/2014/main" id="{92144BFF-B0B2-DCA1-F93F-706AC958123C}"/>
              </a:ext>
            </a:extLst>
          </p:cNvPr>
          <p:cNvSpPr>
            <a:spLocks noChangeArrowheads="1"/>
          </p:cNvSpPr>
          <p:nvPr/>
        </p:nvSpPr>
        <p:spPr bwMode="auto">
          <a:xfrm>
            <a:off x="1465263" y="1155700"/>
            <a:ext cx="2589212" cy="1243013"/>
          </a:xfrm>
          <a:prstGeom prst="ellipse">
            <a:avLst/>
          </a:prstGeom>
          <a:noFill/>
          <a:ln w="76200">
            <a:solidFill>
              <a:schemeClr val="hlink"/>
            </a:solidFill>
            <a:round/>
            <a:headEnd/>
            <a:tailEnd/>
          </a:ln>
          <a:effectLst>
            <a:outerShdw blurRad="63500" dist="71842" dir="2700000" algn="ctr" rotWithShape="0">
              <a:schemeClr val="tx2">
                <a:alpha val="74998"/>
              </a:schemeClr>
            </a:outerShdw>
          </a:effectLst>
        </p:spPr>
        <p:txBody>
          <a:bodyPr wrap="none" anchor="ctr"/>
          <a:lstStyle/>
          <a:p>
            <a:pPr algn="r">
              <a:defRPr/>
            </a:pPr>
            <a:endParaRPr lang="en-US">
              <a:latin typeface="Comic Sans MS" charset="0"/>
              <a:ea typeface="+mn-ea"/>
            </a:endParaRPr>
          </a:p>
        </p:txBody>
      </p:sp>
      <p:sp>
        <p:nvSpPr>
          <p:cNvPr id="858208" name="Rectangle 96">
            <a:extLst>
              <a:ext uri="{FF2B5EF4-FFF2-40B4-BE49-F238E27FC236}">
                <a16:creationId xmlns:a16="http://schemas.microsoft.com/office/drawing/2014/main" id="{CD18EBD4-0CFF-613B-BD4C-E713E22A6F6A}"/>
              </a:ext>
            </a:extLst>
          </p:cNvPr>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3200" b="1" i="1">
                <a:solidFill>
                  <a:srgbClr val="66FFFF"/>
                </a:solidFill>
                <a:latin typeface="Helvetica" panose="020B0604020202020204" pitchFamily="34" charset="0"/>
              </a:rPr>
              <a:t> </a:t>
            </a:r>
            <a:endParaRPr lang="en-US" altLang="en-US" sz="1400" b="1" u="sng">
              <a:solidFill>
                <a:srgbClr val="66FFFF"/>
              </a:solidFill>
              <a:latin typeface="Helvetica" panose="020B0604020202020204" pitchFamily="34" charset="0"/>
            </a:endParaRPr>
          </a:p>
        </p:txBody>
      </p:sp>
      <p:sp>
        <p:nvSpPr>
          <p:cNvPr id="858209" name="Rectangle 97">
            <a:extLst>
              <a:ext uri="{FF2B5EF4-FFF2-40B4-BE49-F238E27FC236}">
                <a16:creationId xmlns:a16="http://schemas.microsoft.com/office/drawing/2014/main" id="{6342DDCA-69C4-AC6D-2A3A-1B1378785878}"/>
              </a:ext>
            </a:extLst>
          </p:cNvPr>
          <p:cNvSpPr>
            <a:spLocks noChangeArrowheads="1"/>
          </p:cNvSpPr>
          <p:nvPr/>
        </p:nvSpPr>
        <p:spPr bwMode="auto">
          <a:xfrm>
            <a:off x="5170488" y="2293938"/>
            <a:ext cx="4349750" cy="1104900"/>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50000"/>
              </a:lnSpc>
              <a:spcBef>
                <a:spcPct val="50000"/>
              </a:spcBef>
              <a:defRPr/>
            </a:pPr>
            <a:r>
              <a:rPr lang="en-US" altLang="en-US" sz="4400" b="1" i="1">
                <a:solidFill>
                  <a:schemeClr val="bg1"/>
                </a:solidFill>
                <a:latin typeface="Helvetica" panose="020B0604020202020204" pitchFamily="34" charset="0"/>
              </a:rPr>
              <a:t>LAIRIKBING</a:t>
            </a:r>
          </a:p>
          <a:p>
            <a:pPr algn="ctr">
              <a:lnSpc>
                <a:spcPct val="50000"/>
              </a:lnSpc>
              <a:spcBef>
                <a:spcPct val="50000"/>
              </a:spcBef>
              <a:defRPr/>
            </a:pPr>
            <a:r>
              <a:rPr lang="en-US" altLang="en-US" sz="4400" b="1" i="1" u="sng">
                <a:solidFill>
                  <a:schemeClr val="bg1"/>
                </a:solidFill>
                <a:latin typeface="Helvetica" panose="020B0604020202020204" pitchFamily="34" charset="0"/>
              </a:rPr>
              <a:t>SEMKAK</a:t>
            </a:r>
            <a:r>
              <a:rPr lang="en-US" altLang="en-US" sz="4400" b="1">
                <a:solidFill>
                  <a:schemeClr val="bg1"/>
                </a:solidFill>
                <a:latin typeface="Helvetica" panose="020B0604020202020204" pitchFamily="34" charset="0"/>
                <a:cs typeface="Helvetica" panose="020B0604020202020204" pitchFamily="34" charset="0"/>
              </a:rPr>
              <a:t>Ā</a:t>
            </a:r>
            <a:endParaRPr lang="en-US" altLang="en-US" sz="2000" b="1" u="sng">
              <a:solidFill>
                <a:schemeClr val="bg1"/>
              </a:solidFill>
              <a:latin typeface="Helvetica" panose="020B0604020202020204" pitchFamily="34" charset="0"/>
            </a:endParaRPr>
          </a:p>
        </p:txBody>
      </p:sp>
      <p:sp>
        <p:nvSpPr>
          <p:cNvPr id="858210" name="Text Box 98">
            <a:extLst>
              <a:ext uri="{FF2B5EF4-FFF2-40B4-BE49-F238E27FC236}">
                <a16:creationId xmlns:a16="http://schemas.microsoft.com/office/drawing/2014/main" id="{78D5C3B0-B9BA-E8B2-5697-A841F76E9217}"/>
              </a:ext>
            </a:extLst>
          </p:cNvPr>
          <p:cNvSpPr txBox="1">
            <a:spLocks noChangeArrowheads="1"/>
          </p:cNvSpPr>
          <p:nvPr/>
        </p:nvSpPr>
        <p:spPr bwMode="auto">
          <a:xfrm>
            <a:off x="5194300" y="3671888"/>
            <a:ext cx="4330700" cy="531812"/>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65000"/>
              </a:lnSpc>
              <a:spcBef>
                <a:spcPct val="50000"/>
              </a:spcBef>
              <a:defRPr/>
            </a:pPr>
            <a:r>
              <a:rPr lang="en-US" altLang="en-US" sz="4400" b="1">
                <a:solidFill>
                  <a:srgbClr val="FFEA18"/>
                </a:solidFill>
                <a:latin typeface="Helvetica" panose="020B0604020202020204" pitchFamily="34" charset="0"/>
              </a:rPr>
              <a:t>“THOTCH</a:t>
            </a:r>
            <a:r>
              <a:rPr lang="en-US" altLang="en-US" sz="4400" b="1">
                <a:solidFill>
                  <a:srgbClr val="FFFF00"/>
                </a:solidFill>
                <a:latin typeface="Helvetica" panose="020B0604020202020204" pitchFamily="34" charset="0"/>
                <a:cs typeface="Helvetica" panose="020B0604020202020204" pitchFamily="34" charset="0"/>
              </a:rPr>
              <a:t>Ā</a:t>
            </a:r>
            <a:r>
              <a:rPr lang="en-US" altLang="en-US" sz="4400" b="1">
                <a:solidFill>
                  <a:srgbClr val="FFEA18"/>
                </a:solidFill>
                <a:latin typeface="Helvetica" panose="020B0604020202020204" pitchFamily="34" charset="0"/>
              </a:rPr>
              <a:t>N”</a:t>
            </a:r>
          </a:p>
        </p:txBody>
      </p:sp>
      <p:sp>
        <p:nvSpPr>
          <p:cNvPr id="858211" name="Text Box 99">
            <a:extLst>
              <a:ext uri="{FF2B5EF4-FFF2-40B4-BE49-F238E27FC236}">
                <a16:creationId xmlns:a16="http://schemas.microsoft.com/office/drawing/2014/main" id="{1EB78F70-8E4F-71EA-F585-6D64984DD2F5}"/>
              </a:ext>
            </a:extLst>
          </p:cNvPr>
          <p:cNvSpPr txBox="1">
            <a:spLocks noChangeArrowheads="1"/>
          </p:cNvSpPr>
          <p:nvPr/>
        </p:nvSpPr>
        <p:spPr bwMode="auto">
          <a:xfrm>
            <a:off x="5586413" y="4448175"/>
            <a:ext cx="3621087" cy="830263"/>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400" b="1">
                <a:solidFill>
                  <a:srgbClr val="FFEA18"/>
                </a:solidFill>
                <a:latin typeface="Helvetica" panose="020B0604020202020204" pitchFamily="34" charset="0"/>
              </a:rPr>
              <a:t>WUI LAIRIK THAR</a:t>
            </a:r>
            <a:r>
              <a:rPr lang="en-US" altLang="en-US" sz="2400" b="1">
                <a:solidFill>
                  <a:srgbClr val="FFFF00"/>
                </a:solidFill>
                <a:latin typeface="Helvetica" panose="020B0604020202020204" pitchFamily="34" charset="0"/>
                <a:cs typeface="Helvetica" panose="020B0604020202020204" pitchFamily="34" charset="0"/>
              </a:rPr>
              <a:t>Ā</a:t>
            </a:r>
            <a:r>
              <a:rPr lang="en-US" altLang="en-US" sz="2400" b="1">
                <a:solidFill>
                  <a:srgbClr val="FFEA18"/>
                </a:solidFill>
                <a:latin typeface="Helvetica" panose="020B0604020202020204" pitchFamily="34" charset="0"/>
              </a:rPr>
              <a:t>DA KHANI (12)</a:t>
            </a:r>
          </a:p>
        </p:txBody>
      </p:sp>
      <p:sp>
        <p:nvSpPr>
          <p:cNvPr id="52273" name="Text Box 100">
            <a:extLst>
              <a:ext uri="{FF2B5EF4-FFF2-40B4-BE49-F238E27FC236}">
                <a16:creationId xmlns:a16="http://schemas.microsoft.com/office/drawing/2014/main" id="{F0725D95-06DF-5C9C-4B3D-AFD90152BED4}"/>
              </a:ext>
            </a:extLst>
          </p:cNvPr>
          <p:cNvSpPr txBox="1">
            <a:spLocks noChangeArrowheads="1"/>
          </p:cNvSpPr>
          <p:nvPr/>
        </p:nvSpPr>
        <p:spPr bwMode="auto">
          <a:xfrm>
            <a:off x="9107488" y="7467600"/>
            <a:ext cx="1841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1000" b="1"/>
          </a:p>
        </p:txBody>
      </p:sp>
      <p:sp>
        <p:nvSpPr>
          <p:cNvPr id="52274" name="Text Box 101">
            <a:extLst>
              <a:ext uri="{FF2B5EF4-FFF2-40B4-BE49-F238E27FC236}">
                <a16:creationId xmlns:a16="http://schemas.microsoft.com/office/drawing/2014/main" id="{332CACB4-3A64-B953-820F-5C43EC4F0ADA}"/>
              </a:ext>
            </a:extLst>
          </p:cNvPr>
          <p:cNvSpPr txBox="1">
            <a:spLocks noChangeArrowheads="1"/>
          </p:cNvSpPr>
          <p:nvPr/>
        </p:nvSpPr>
        <p:spPr bwMode="auto">
          <a:xfrm>
            <a:off x="9015413" y="7353300"/>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24</a:t>
            </a:r>
          </a:p>
        </p:txBody>
      </p:sp>
      <p:grpSp>
        <p:nvGrpSpPr>
          <p:cNvPr id="52275" name="Group 103">
            <a:extLst>
              <a:ext uri="{FF2B5EF4-FFF2-40B4-BE49-F238E27FC236}">
                <a16:creationId xmlns:a16="http://schemas.microsoft.com/office/drawing/2014/main" id="{7E5689C3-780D-9F36-FC4D-CCCB4DFCB4BB}"/>
              </a:ext>
            </a:extLst>
          </p:cNvPr>
          <p:cNvGrpSpPr>
            <a:grpSpLocks/>
          </p:cNvGrpSpPr>
          <p:nvPr/>
        </p:nvGrpSpPr>
        <p:grpSpPr bwMode="auto">
          <a:xfrm>
            <a:off x="5210175" y="6034088"/>
            <a:ext cx="4156075" cy="822325"/>
            <a:chOff x="3327" y="3801"/>
            <a:chExt cx="2618" cy="518"/>
          </a:xfrm>
        </p:grpSpPr>
        <p:sp>
          <p:nvSpPr>
            <p:cNvPr id="858216" name="AutoShape 104">
              <a:extLst>
                <a:ext uri="{FF2B5EF4-FFF2-40B4-BE49-F238E27FC236}">
                  <a16:creationId xmlns:a16="http://schemas.microsoft.com/office/drawing/2014/main" id="{2F972EDE-1017-761E-05E4-471ED5938159}"/>
                </a:ext>
              </a:extLst>
            </p:cNvPr>
            <p:cNvSpPr>
              <a:spLocks noChangeArrowheads="1"/>
            </p:cNvSpPr>
            <p:nvPr/>
          </p:nvSpPr>
          <p:spPr bwMode="auto">
            <a:xfrm>
              <a:off x="3409" y="3801"/>
              <a:ext cx="2536" cy="518"/>
            </a:xfrm>
            <a:prstGeom prst="roundRect">
              <a:avLst>
                <a:gd name="adj" fmla="val 16667"/>
              </a:avLst>
            </a:prstGeom>
            <a:noFill/>
            <a:ln w="57150">
              <a:solidFill>
                <a:schemeClr val="bg1"/>
              </a:solidFill>
              <a:round/>
              <a:headEnd/>
              <a:tailEnd/>
            </a:ln>
            <a:effectLst>
              <a:outerShdw blurRad="63500" dist="46662" dir="3284183" algn="ctr" rotWithShape="0">
                <a:schemeClr val="tx1">
                  <a:alpha val="74997"/>
                </a:schemeClr>
              </a:outerShdw>
            </a:effectLst>
          </p:spPr>
          <p:txBody>
            <a:bodyPr wrap="none" anchor="ctr"/>
            <a:lstStyle/>
            <a:p>
              <a:pPr algn="r">
                <a:defRPr/>
              </a:pPr>
              <a:endParaRPr lang="en-US">
                <a:latin typeface="Comic Sans MS" charset="0"/>
                <a:ea typeface="+mn-ea"/>
              </a:endParaRPr>
            </a:p>
          </p:txBody>
        </p:sp>
        <p:sp>
          <p:nvSpPr>
            <p:cNvPr id="858217" name="Text Box 105">
              <a:extLst>
                <a:ext uri="{FF2B5EF4-FFF2-40B4-BE49-F238E27FC236}">
                  <a16:creationId xmlns:a16="http://schemas.microsoft.com/office/drawing/2014/main" id="{9D661D08-E5FD-4687-F40F-8E9056622B00}"/>
                </a:ext>
              </a:extLst>
            </p:cNvPr>
            <p:cNvSpPr txBox="1">
              <a:spLocks noChangeArrowheads="1"/>
            </p:cNvSpPr>
            <p:nvPr/>
          </p:nvSpPr>
          <p:spPr bwMode="auto">
            <a:xfrm>
              <a:off x="3327" y="3838"/>
              <a:ext cx="2598" cy="446"/>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000" b="1">
                  <a:solidFill>
                    <a:schemeClr val="bg1"/>
                  </a:solidFill>
                  <a:latin typeface="Helvetica" panose="020B0604020202020204" pitchFamily="34" charset="0"/>
                </a:rPr>
                <a:t>Nganaimeikap kaja </a:t>
              </a:r>
              <a:r>
                <a:rPr lang="en-US" altLang="en-US" sz="2000" b="1">
                  <a:solidFill>
                    <a:schemeClr val="bg1"/>
                  </a:solidFill>
                  <a:latin typeface="Arial" panose="020B0604020202020204" pitchFamily="34" charset="0"/>
                  <a:cs typeface="Arial" panose="020B0604020202020204" pitchFamily="34" charset="0"/>
                </a:rPr>
                <a:t>ā</a:t>
              </a:r>
              <a:r>
                <a:rPr lang="en-US" altLang="en-US" sz="2000" b="1">
                  <a:solidFill>
                    <a:schemeClr val="bg1"/>
                  </a:solidFill>
                  <a:latin typeface="Helvetica" panose="020B0604020202020204" pitchFamily="34" charset="0"/>
                </a:rPr>
                <a:t>tam pareng : 1400 B.C. to 1050 B.C.</a:t>
              </a:r>
            </a:p>
          </p:txBody>
        </p:sp>
      </p:grpSp>
      <p:sp>
        <p:nvSpPr>
          <p:cNvPr id="858218" name="Rectangle 106">
            <a:extLst>
              <a:ext uri="{FF2B5EF4-FFF2-40B4-BE49-F238E27FC236}">
                <a16:creationId xmlns:a16="http://schemas.microsoft.com/office/drawing/2014/main" id="{7C669F0F-AA93-7E70-B50C-82B9F4C49CA9}"/>
              </a:ext>
            </a:extLst>
          </p:cNvPr>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858219" name="Rectangle 107">
            <a:extLst>
              <a:ext uri="{FF2B5EF4-FFF2-40B4-BE49-F238E27FC236}">
                <a16:creationId xmlns:a16="http://schemas.microsoft.com/office/drawing/2014/main" id="{AD984DA5-6E5A-DC70-7297-0AC83C68033F}"/>
              </a:ext>
            </a:extLst>
          </p:cNvPr>
          <p:cNvSpPr>
            <a:spLocks noChangeArrowheads="1"/>
          </p:cNvSpPr>
          <p:nvPr/>
        </p:nvSpPr>
        <p:spPr bwMode="auto">
          <a:xfrm>
            <a:off x="6289675" y="584200"/>
            <a:ext cx="3571875" cy="1274763"/>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200" b="1" i="1">
                <a:solidFill>
                  <a:schemeClr val="bg1"/>
                </a:solidFill>
                <a:latin typeface="Arial" panose="020B0604020202020204" pitchFamily="34" charset="0"/>
              </a:rPr>
              <a:t>Lairikbing semkak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Kachamma Tuingashit pareng ching  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a:t>
            </a:r>
            <a:endParaRPr lang="en-US" altLang="en-US" sz="2200" b="1" u="sng">
              <a:solidFill>
                <a:schemeClr val="bg1"/>
              </a:solidFill>
              <a:latin typeface="Arial" panose="020B0604020202020204" pitchFamily="34" charset="0"/>
            </a:endParaRPr>
          </a:p>
        </p:txBody>
      </p:sp>
      <p:sp>
        <p:nvSpPr>
          <p:cNvPr id="52278" name="Text Box 110">
            <a:extLst>
              <a:ext uri="{FF2B5EF4-FFF2-40B4-BE49-F238E27FC236}">
                <a16:creationId xmlns:a16="http://schemas.microsoft.com/office/drawing/2014/main" id="{CAE4B4CF-4DA4-37BA-23B5-AAB9CE679C26}"/>
              </a:ext>
            </a:extLst>
          </p:cNvPr>
          <p:cNvSpPr txBox="1">
            <a:spLocks noChangeArrowheads="1"/>
          </p:cNvSpPr>
          <p:nvPr/>
        </p:nvSpPr>
        <p:spPr bwMode="auto">
          <a:xfrm rot="-5400000">
            <a:off x="-1146968" y="3474244"/>
            <a:ext cx="561498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1000">
              <a:latin typeface="Arial Black" panose="020B0604020202020204" pitchFamily="34" charset="0"/>
            </a:endParaRPr>
          </a:p>
        </p:txBody>
      </p:sp>
      <p:sp>
        <p:nvSpPr>
          <p:cNvPr id="52279" name="Text Box 118">
            <a:extLst>
              <a:ext uri="{FF2B5EF4-FFF2-40B4-BE49-F238E27FC236}">
                <a16:creationId xmlns:a16="http://schemas.microsoft.com/office/drawing/2014/main" id="{5591941F-C6F7-8131-60F7-65E130C58109}"/>
              </a:ext>
            </a:extLst>
          </p:cNvPr>
          <p:cNvSpPr txBox="1">
            <a:spLocks noChangeArrowheads="1"/>
          </p:cNvSpPr>
          <p:nvPr/>
        </p:nvSpPr>
        <p:spPr bwMode="auto">
          <a:xfrm rot="-5400000">
            <a:off x="-1140619" y="3474244"/>
            <a:ext cx="56149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b="1">
                <a:latin typeface="Arial Black" panose="020B0604020202020204" pitchFamily="34" charset="0"/>
              </a:rPr>
              <a:t>THOTCH</a:t>
            </a:r>
            <a:r>
              <a:rPr lang="en-US" altLang="en-US" sz="2000" b="1">
                <a:solidFill>
                  <a:srgbClr val="000000"/>
                </a:solidFill>
                <a:latin typeface="Arial Black" panose="020B0604020202020204" pitchFamily="34" charset="0"/>
              </a:rPr>
              <a:t>Ā</a:t>
            </a:r>
            <a:r>
              <a:rPr lang="en-US" altLang="en-US" sz="2000" b="1">
                <a:latin typeface="Arial Black" panose="020B0604020202020204" pitchFamily="34" charset="0"/>
              </a:rPr>
              <a:t>N (12)</a:t>
            </a:r>
            <a:endParaRPr lang="en-US" altLang="en-US" sz="1000">
              <a:latin typeface="Arial Black" panose="020B0604020202020204" pitchFamily="34" charset="0"/>
            </a:endParaRPr>
          </a:p>
        </p:txBody>
      </p:sp>
      <p:grpSp>
        <p:nvGrpSpPr>
          <p:cNvPr id="52280" name="Group 65">
            <a:extLst>
              <a:ext uri="{FF2B5EF4-FFF2-40B4-BE49-F238E27FC236}">
                <a16:creationId xmlns:a16="http://schemas.microsoft.com/office/drawing/2014/main" id="{D6D08583-3541-67C0-FB61-DFF6564279FE}"/>
              </a:ext>
            </a:extLst>
          </p:cNvPr>
          <p:cNvGrpSpPr>
            <a:grpSpLocks/>
          </p:cNvGrpSpPr>
          <p:nvPr/>
        </p:nvGrpSpPr>
        <p:grpSpPr bwMode="auto">
          <a:xfrm>
            <a:off x="3251200" y="3009900"/>
            <a:ext cx="712788" cy="1658938"/>
            <a:chOff x="6153150" y="2946400"/>
            <a:chExt cx="901700" cy="1865313"/>
          </a:xfrm>
        </p:grpSpPr>
        <p:grpSp>
          <p:nvGrpSpPr>
            <p:cNvPr id="52285" name="Group 85">
              <a:extLst>
                <a:ext uri="{FF2B5EF4-FFF2-40B4-BE49-F238E27FC236}">
                  <a16:creationId xmlns:a16="http://schemas.microsoft.com/office/drawing/2014/main" id="{0DA9D3BD-5053-4DA7-7D18-9E4F8FAB0139}"/>
                </a:ext>
              </a:extLst>
            </p:cNvPr>
            <p:cNvGrpSpPr>
              <a:grpSpLocks/>
            </p:cNvGrpSpPr>
            <p:nvPr/>
          </p:nvGrpSpPr>
          <p:grpSpPr bwMode="auto">
            <a:xfrm>
              <a:off x="6153150" y="3681413"/>
              <a:ext cx="901700" cy="947736"/>
              <a:chOff x="1557" y="1007"/>
              <a:chExt cx="2105" cy="1949"/>
            </a:xfrm>
          </p:grpSpPr>
          <p:grpSp>
            <p:nvGrpSpPr>
              <p:cNvPr id="52289" name="Group 87">
                <a:extLst>
                  <a:ext uri="{FF2B5EF4-FFF2-40B4-BE49-F238E27FC236}">
                    <a16:creationId xmlns:a16="http://schemas.microsoft.com/office/drawing/2014/main" id="{A77A3F26-7039-5103-F231-D2DDF0171E4D}"/>
                  </a:ext>
                </a:extLst>
              </p:cNvPr>
              <p:cNvGrpSpPr>
                <a:grpSpLocks/>
              </p:cNvGrpSpPr>
              <p:nvPr/>
            </p:nvGrpSpPr>
            <p:grpSpPr bwMode="auto">
              <a:xfrm>
                <a:off x="1557" y="1209"/>
                <a:ext cx="2105" cy="1421"/>
                <a:chOff x="578" y="2316"/>
                <a:chExt cx="2105" cy="1421"/>
              </a:xfrm>
            </p:grpSpPr>
            <p:sp>
              <p:nvSpPr>
                <p:cNvPr id="52295" name="Freeform 88" descr="Cork">
                  <a:extLst>
                    <a:ext uri="{FF2B5EF4-FFF2-40B4-BE49-F238E27FC236}">
                      <a16:creationId xmlns:a16="http://schemas.microsoft.com/office/drawing/2014/main" id="{DF4A0180-191E-A428-942F-9A8E10DF3B12}"/>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52296" name="Freeform 89" descr="Cork">
                  <a:extLst>
                    <a:ext uri="{FF2B5EF4-FFF2-40B4-BE49-F238E27FC236}">
                      <a16:creationId xmlns:a16="http://schemas.microsoft.com/office/drawing/2014/main" id="{F6EF9440-6B08-7B2B-7F9B-FCA6E03C69B7}"/>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52290" name="Freeform 91">
                <a:extLst>
                  <a:ext uri="{FF2B5EF4-FFF2-40B4-BE49-F238E27FC236}">
                    <a16:creationId xmlns:a16="http://schemas.microsoft.com/office/drawing/2014/main" id="{B6DDF007-4DB3-37BA-5923-655342FC3153}"/>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52291" name="Freeform 92">
                <a:extLst>
                  <a:ext uri="{FF2B5EF4-FFF2-40B4-BE49-F238E27FC236}">
                    <a16:creationId xmlns:a16="http://schemas.microsoft.com/office/drawing/2014/main" id="{023FC3A2-980F-6F90-FCB4-BC0CA0AE3AAD}"/>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52292" name="Freeform 93">
                <a:extLst>
                  <a:ext uri="{FF2B5EF4-FFF2-40B4-BE49-F238E27FC236}">
                    <a16:creationId xmlns:a16="http://schemas.microsoft.com/office/drawing/2014/main" id="{50ABBE13-2886-AD9B-E322-625D639F91F5}"/>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52293" name="Freeform 94">
                <a:extLst>
                  <a:ext uri="{FF2B5EF4-FFF2-40B4-BE49-F238E27FC236}">
                    <a16:creationId xmlns:a16="http://schemas.microsoft.com/office/drawing/2014/main" id="{A9368A74-C2D6-94F2-AA18-223E3C6D342A}"/>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52294" name="Freeform 95">
                <a:extLst>
                  <a:ext uri="{FF2B5EF4-FFF2-40B4-BE49-F238E27FC236}">
                    <a16:creationId xmlns:a16="http://schemas.microsoft.com/office/drawing/2014/main" id="{0E0968E3-5B25-5BC8-0351-9CFB40CCD5C1}"/>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52286" name="Group 98">
              <a:extLst>
                <a:ext uri="{FF2B5EF4-FFF2-40B4-BE49-F238E27FC236}">
                  <a16:creationId xmlns:a16="http://schemas.microsoft.com/office/drawing/2014/main" id="{3B9700E0-9C65-F67C-26E9-C107BA8C47A4}"/>
                </a:ext>
              </a:extLst>
            </p:cNvPr>
            <p:cNvGrpSpPr>
              <a:grpSpLocks/>
            </p:cNvGrpSpPr>
            <p:nvPr/>
          </p:nvGrpSpPr>
          <p:grpSpPr bwMode="auto">
            <a:xfrm>
              <a:off x="6175375" y="2946400"/>
              <a:ext cx="671513" cy="1865313"/>
              <a:chOff x="3914" y="1840"/>
              <a:chExt cx="423" cy="1175"/>
            </a:xfrm>
          </p:grpSpPr>
          <p:sp>
            <p:nvSpPr>
              <p:cNvPr id="69" name="Rectangle 96">
                <a:extLst>
                  <a:ext uri="{FF2B5EF4-FFF2-40B4-BE49-F238E27FC236}">
                    <a16:creationId xmlns:a16="http://schemas.microsoft.com/office/drawing/2014/main" id="{8FBCC8B8-82BF-B983-6644-9BAC67C9C918}"/>
                  </a:ext>
                </a:extLst>
              </p:cNvPr>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sp>
            <p:nvSpPr>
              <p:cNvPr id="70" name="Rectangle 97">
                <a:extLst>
                  <a:ext uri="{FF2B5EF4-FFF2-40B4-BE49-F238E27FC236}">
                    <a16:creationId xmlns:a16="http://schemas.microsoft.com/office/drawing/2014/main" id="{96505E21-B9A9-106D-42A4-56D3E05A4D10}"/>
                  </a:ext>
                </a:extLst>
              </p:cNvPr>
              <p:cNvSpPr>
                <a:spLocks noChangeArrowheads="1"/>
              </p:cNvSpPr>
              <p:nvPr/>
            </p:nvSpPr>
            <p:spPr bwMode="auto">
              <a:xfrm>
                <a:off x="3914" y="2341"/>
                <a:ext cx="423" cy="674"/>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2800" i="1">
                    <a:solidFill>
                      <a:srgbClr val="000000"/>
                    </a:solidFill>
                    <a:latin typeface="Kosher-Normal" charset="0"/>
                  </a:rPr>
                  <a:t>DT</a:t>
                </a:r>
                <a:endParaRPr lang="en-US" altLang="en-US" sz="2000" i="1">
                  <a:solidFill>
                    <a:srgbClr val="000000"/>
                  </a:solidFill>
                  <a:latin typeface="Helvetica" panose="020B0604020202020204" pitchFamily="34" charset="0"/>
                </a:endParaRPr>
              </a:p>
            </p:txBody>
          </p:sp>
        </p:grpSp>
      </p:grpSp>
      <p:grpSp>
        <p:nvGrpSpPr>
          <p:cNvPr id="52281" name="Group 75">
            <a:extLst>
              <a:ext uri="{FF2B5EF4-FFF2-40B4-BE49-F238E27FC236}">
                <a16:creationId xmlns:a16="http://schemas.microsoft.com/office/drawing/2014/main" id="{BFACC683-1E4B-92F3-D1C1-03252FD74C5D}"/>
              </a:ext>
            </a:extLst>
          </p:cNvPr>
          <p:cNvGrpSpPr>
            <a:grpSpLocks/>
          </p:cNvGrpSpPr>
          <p:nvPr/>
        </p:nvGrpSpPr>
        <p:grpSpPr bwMode="auto">
          <a:xfrm>
            <a:off x="4257675" y="52388"/>
            <a:ext cx="2222500" cy="1812925"/>
            <a:chOff x="2222937" y="4130555"/>
            <a:chExt cx="2222939" cy="1813045"/>
          </a:xfrm>
        </p:grpSpPr>
        <p:sp>
          <p:nvSpPr>
            <p:cNvPr id="77" name="Rectangle 76">
              <a:extLst>
                <a:ext uri="{FF2B5EF4-FFF2-40B4-BE49-F238E27FC236}">
                  <a16:creationId xmlns:a16="http://schemas.microsoft.com/office/drawing/2014/main" id="{81264549-2BBF-72A7-0536-C945CCB8E56A}"/>
                </a:ext>
              </a:extLst>
            </p:cNvPr>
            <p:cNvSpPr/>
            <p:nvPr/>
          </p:nvSpPr>
          <p:spPr bwMode="auto">
            <a:xfrm>
              <a:off x="2222937" y="4194059"/>
              <a:ext cx="2222939" cy="174954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52283" name="Picture 2" descr="BACKGR~1">
              <a:extLst>
                <a:ext uri="{FF2B5EF4-FFF2-40B4-BE49-F238E27FC236}">
                  <a16:creationId xmlns:a16="http://schemas.microsoft.com/office/drawing/2014/main" id="{545EFC3F-5824-7B8D-5703-6553325D7AC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9" name="WordArt 12">
              <a:extLst>
                <a:ext uri="{FF2B5EF4-FFF2-40B4-BE49-F238E27FC236}">
                  <a16:creationId xmlns:a16="http://schemas.microsoft.com/office/drawing/2014/main" id="{B4CB1398-67C2-FE0F-9A94-3C20B7132ACE}"/>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100"/>
                                  </p:stCondLst>
                                  <p:childTnLst>
                                    <p:set>
                                      <p:cBhvr>
                                        <p:cTn id="6" dur="1" fill="hold">
                                          <p:stCondLst>
                                            <p:cond delay="0"/>
                                          </p:stCondLst>
                                        </p:cTn>
                                        <p:tgtEl>
                                          <p:spTgt spid="858207"/>
                                        </p:tgtEl>
                                        <p:attrNameLst>
                                          <p:attrName>style.visibility</p:attrName>
                                        </p:attrNameLst>
                                      </p:cBhvr>
                                      <p:to>
                                        <p:strVal val="visible"/>
                                      </p:to>
                                    </p:set>
                                    <p:animEffect transition="in" filter="fade">
                                      <p:cBhvr>
                                        <p:cTn id="7" dur="1000"/>
                                        <p:tgtEl>
                                          <p:spTgt spid="8582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8207"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Line 2">
            <a:extLst>
              <a:ext uri="{FF2B5EF4-FFF2-40B4-BE49-F238E27FC236}">
                <a16:creationId xmlns:a16="http://schemas.microsoft.com/office/drawing/2014/main" id="{9FB74D29-698F-058F-6258-A3C6F770B73A}"/>
              </a:ext>
            </a:extLst>
          </p:cNvPr>
          <p:cNvSpPr>
            <a:spLocks noChangeShapeType="1"/>
          </p:cNvSpPr>
          <p:nvPr/>
        </p:nvSpPr>
        <p:spPr bwMode="auto">
          <a:xfrm flipV="1">
            <a:off x="4038600" y="7037388"/>
            <a:ext cx="284163" cy="12700"/>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75" name="Line 3">
            <a:extLst>
              <a:ext uri="{FF2B5EF4-FFF2-40B4-BE49-F238E27FC236}">
                <a16:creationId xmlns:a16="http://schemas.microsoft.com/office/drawing/2014/main" id="{C40EE191-747E-54BC-A941-563A773656CB}"/>
              </a:ext>
            </a:extLst>
          </p:cNvPr>
          <p:cNvSpPr>
            <a:spLocks noChangeShapeType="1"/>
          </p:cNvSpPr>
          <p:nvPr/>
        </p:nvSpPr>
        <p:spPr bwMode="auto">
          <a:xfrm>
            <a:off x="3232150" y="4732338"/>
            <a:ext cx="752475"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76" name="Line 4">
            <a:extLst>
              <a:ext uri="{FF2B5EF4-FFF2-40B4-BE49-F238E27FC236}">
                <a16:creationId xmlns:a16="http://schemas.microsoft.com/office/drawing/2014/main" id="{D2331A14-60E9-778E-B4BE-8870D594F2AB}"/>
              </a:ext>
            </a:extLst>
          </p:cNvPr>
          <p:cNvSpPr>
            <a:spLocks noChangeShapeType="1"/>
          </p:cNvSpPr>
          <p:nvPr/>
        </p:nvSpPr>
        <p:spPr bwMode="auto">
          <a:xfrm flipV="1">
            <a:off x="1454150" y="7329488"/>
            <a:ext cx="2590800"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77" name="Line 5">
            <a:extLst>
              <a:ext uri="{FF2B5EF4-FFF2-40B4-BE49-F238E27FC236}">
                <a16:creationId xmlns:a16="http://schemas.microsoft.com/office/drawing/2014/main" id="{544D2A7C-0571-78BF-7581-031B5E064962}"/>
              </a:ext>
            </a:extLst>
          </p:cNvPr>
          <p:cNvSpPr>
            <a:spLocks noChangeShapeType="1"/>
          </p:cNvSpPr>
          <p:nvPr/>
        </p:nvSpPr>
        <p:spPr bwMode="auto">
          <a:xfrm flipV="1">
            <a:off x="1444625" y="338138"/>
            <a:ext cx="1588" cy="7034212"/>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78" name="Line 6">
            <a:extLst>
              <a:ext uri="{FF2B5EF4-FFF2-40B4-BE49-F238E27FC236}">
                <a16:creationId xmlns:a16="http://schemas.microsoft.com/office/drawing/2014/main" id="{720FEC02-612A-560F-20F0-F7726F3526AF}"/>
              </a:ext>
            </a:extLst>
          </p:cNvPr>
          <p:cNvSpPr>
            <a:spLocks noChangeShapeType="1"/>
          </p:cNvSpPr>
          <p:nvPr/>
        </p:nvSpPr>
        <p:spPr bwMode="auto">
          <a:xfrm>
            <a:off x="1409700" y="360363"/>
            <a:ext cx="2566988"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79" name="Line 7">
            <a:extLst>
              <a:ext uri="{FF2B5EF4-FFF2-40B4-BE49-F238E27FC236}">
                <a16:creationId xmlns:a16="http://schemas.microsoft.com/office/drawing/2014/main" id="{E728C3D2-BC2A-A6B6-D628-956017F27A5D}"/>
              </a:ext>
            </a:extLst>
          </p:cNvPr>
          <p:cNvSpPr>
            <a:spLocks noChangeShapeType="1"/>
          </p:cNvSpPr>
          <p:nvPr/>
        </p:nvSpPr>
        <p:spPr bwMode="auto">
          <a:xfrm flipH="1" flipV="1">
            <a:off x="3948113" y="338138"/>
            <a:ext cx="1587" cy="4386262"/>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80" name="Freeform 8">
            <a:extLst>
              <a:ext uri="{FF2B5EF4-FFF2-40B4-BE49-F238E27FC236}">
                <a16:creationId xmlns:a16="http://schemas.microsoft.com/office/drawing/2014/main" id="{D866EA59-9973-51BA-C33C-9B279C4C1C05}"/>
              </a:ext>
            </a:extLst>
          </p:cNvPr>
          <p:cNvSpPr>
            <a:spLocks/>
          </p:cNvSpPr>
          <p:nvPr/>
        </p:nvSpPr>
        <p:spPr bwMode="auto">
          <a:xfrm>
            <a:off x="3200400" y="4752975"/>
            <a:ext cx="738188" cy="2452688"/>
          </a:xfrm>
          <a:custGeom>
            <a:avLst/>
            <a:gdLst>
              <a:gd name="T0" fmla="*/ 2147483646 w 465"/>
              <a:gd name="T1" fmla="*/ 0 h 1561"/>
              <a:gd name="T2" fmla="*/ 2147483646 w 465"/>
              <a:gd name="T3" fmla="*/ 2147483646 h 1561"/>
              <a:gd name="T4" fmla="*/ 2147483646 w 465"/>
              <a:gd name="T5" fmla="*/ 2147483646 h 1561"/>
              <a:gd name="T6" fmla="*/ 0 w 465"/>
              <a:gd name="T7" fmla="*/ 2147483646 h 1561"/>
              <a:gd name="T8" fmla="*/ 2147483646 w 465"/>
              <a:gd name="T9" fmla="*/ 0 h 1561"/>
              <a:gd name="T10" fmla="*/ 0 60000 65536"/>
              <a:gd name="T11" fmla="*/ 0 60000 65536"/>
              <a:gd name="T12" fmla="*/ 0 60000 65536"/>
              <a:gd name="T13" fmla="*/ 0 60000 65536"/>
              <a:gd name="T14" fmla="*/ 0 60000 65536"/>
              <a:gd name="T15" fmla="*/ 0 w 465"/>
              <a:gd name="T16" fmla="*/ 0 h 1561"/>
              <a:gd name="T17" fmla="*/ 465 w 465"/>
              <a:gd name="T18" fmla="*/ 1561 h 1561"/>
            </a:gdLst>
            <a:ahLst/>
            <a:cxnLst>
              <a:cxn ang="T10">
                <a:pos x="T0" y="T1"/>
              </a:cxn>
              <a:cxn ang="T11">
                <a:pos x="T2" y="T3"/>
              </a:cxn>
              <a:cxn ang="T12">
                <a:pos x="T4" y="T5"/>
              </a:cxn>
              <a:cxn ang="T13">
                <a:pos x="T6" y="T7"/>
              </a:cxn>
              <a:cxn ang="T14">
                <a:pos x="T8" y="T9"/>
              </a:cxn>
            </a:cxnLst>
            <a:rect l="T15" t="T16" r="T17" b="T18"/>
            <a:pathLst>
              <a:path w="465" h="1561">
                <a:moveTo>
                  <a:pt x="50" y="0"/>
                </a:moveTo>
                <a:lnTo>
                  <a:pt x="465" y="1548"/>
                </a:lnTo>
                <a:lnTo>
                  <a:pt x="427" y="1561"/>
                </a:lnTo>
                <a:lnTo>
                  <a:pt x="0" y="12"/>
                </a:lnTo>
                <a:lnTo>
                  <a:pt x="5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281" name="Line 9">
            <a:extLst>
              <a:ext uri="{FF2B5EF4-FFF2-40B4-BE49-F238E27FC236}">
                <a16:creationId xmlns:a16="http://schemas.microsoft.com/office/drawing/2014/main" id="{F69F3914-E892-2DCE-B55F-FADAFCCA54F5}"/>
              </a:ext>
            </a:extLst>
          </p:cNvPr>
          <p:cNvSpPr>
            <a:spLocks noChangeShapeType="1"/>
          </p:cNvSpPr>
          <p:nvPr/>
        </p:nvSpPr>
        <p:spPr bwMode="auto">
          <a:xfrm>
            <a:off x="3459163" y="4932363"/>
            <a:ext cx="798512"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82" name="Line 10">
            <a:extLst>
              <a:ext uri="{FF2B5EF4-FFF2-40B4-BE49-F238E27FC236}">
                <a16:creationId xmlns:a16="http://schemas.microsoft.com/office/drawing/2014/main" id="{A888519D-EF32-9246-C834-913213523EDC}"/>
              </a:ext>
            </a:extLst>
          </p:cNvPr>
          <p:cNvSpPr>
            <a:spLocks noChangeShapeType="1"/>
          </p:cNvSpPr>
          <p:nvPr/>
        </p:nvSpPr>
        <p:spPr bwMode="auto">
          <a:xfrm flipV="1">
            <a:off x="1825625" y="352425"/>
            <a:ext cx="1588" cy="6988175"/>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83" name="Freeform 11">
            <a:extLst>
              <a:ext uri="{FF2B5EF4-FFF2-40B4-BE49-F238E27FC236}">
                <a16:creationId xmlns:a16="http://schemas.microsoft.com/office/drawing/2014/main" id="{97F69B30-8119-5223-98CE-4CA4428979FF}"/>
              </a:ext>
            </a:extLst>
          </p:cNvPr>
          <p:cNvSpPr>
            <a:spLocks/>
          </p:cNvSpPr>
          <p:nvPr/>
        </p:nvSpPr>
        <p:spPr bwMode="auto">
          <a:xfrm>
            <a:off x="3459163" y="4953000"/>
            <a:ext cx="638175" cy="2097088"/>
          </a:xfrm>
          <a:custGeom>
            <a:avLst/>
            <a:gdLst>
              <a:gd name="T0" fmla="*/ 2147483646 w 402"/>
              <a:gd name="T1" fmla="*/ 0 h 1321"/>
              <a:gd name="T2" fmla="*/ 2147483646 w 402"/>
              <a:gd name="T3" fmla="*/ 2147483646 h 1321"/>
              <a:gd name="T4" fmla="*/ 2147483646 w 402"/>
              <a:gd name="T5" fmla="*/ 2147483646 h 1321"/>
              <a:gd name="T6" fmla="*/ 0 w 402"/>
              <a:gd name="T7" fmla="*/ 2147483646 h 1321"/>
              <a:gd name="T8" fmla="*/ 2147483646 w 402"/>
              <a:gd name="T9" fmla="*/ 0 h 1321"/>
              <a:gd name="T10" fmla="*/ 0 60000 65536"/>
              <a:gd name="T11" fmla="*/ 0 60000 65536"/>
              <a:gd name="T12" fmla="*/ 0 60000 65536"/>
              <a:gd name="T13" fmla="*/ 0 60000 65536"/>
              <a:gd name="T14" fmla="*/ 0 60000 65536"/>
              <a:gd name="T15" fmla="*/ 0 w 402"/>
              <a:gd name="T16" fmla="*/ 0 h 1321"/>
              <a:gd name="T17" fmla="*/ 402 w 402"/>
              <a:gd name="T18" fmla="*/ 1321 h 1321"/>
            </a:gdLst>
            <a:ahLst/>
            <a:cxnLst>
              <a:cxn ang="T10">
                <a:pos x="T0" y="T1"/>
              </a:cxn>
              <a:cxn ang="T11">
                <a:pos x="T2" y="T3"/>
              </a:cxn>
              <a:cxn ang="T12">
                <a:pos x="T4" y="T5"/>
              </a:cxn>
              <a:cxn ang="T13">
                <a:pos x="T6" y="T7"/>
              </a:cxn>
              <a:cxn ang="T14">
                <a:pos x="T8" y="T9"/>
              </a:cxn>
            </a:cxnLst>
            <a:rect l="T15" t="T16" r="T17" b="T18"/>
            <a:pathLst>
              <a:path w="402" h="1321">
                <a:moveTo>
                  <a:pt x="51" y="0"/>
                </a:moveTo>
                <a:lnTo>
                  <a:pt x="402" y="1309"/>
                </a:lnTo>
                <a:lnTo>
                  <a:pt x="352" y="1321"/>
                </a:lnTo>
                <a:lnTo>
                  <a:pt x="0" y="12"/>
                </a:lnTo>
                <a:lnTo>
                  <a:pt x="5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284" name="Line 12">
            <a:extLst>
              <a:ext uri="{FF2B5EF4-FFF2-40B4-BE49-F238E27FC236}">
                <a16:creationId xmlns:a16="http://schemas.microsoft.com/office/drawing/2014/main" id="{B8DB5756-3B2D-653C-CA8D-1103BE7AF027}"/>
              </a:ext>
            </a:extLst>
          </p:cNvPr>
          <p:cNvSpPr>
            <a:spLocks noChangeShapeType="1"/>
          </p:cNvSpPr>
          <p:nvPr/>
        </p:nvSpPr>
        <p:spPr bwMode="auto">
          <a:xfrm>
            <a:off x="3894138" y="7170738"/>
            <a:ext cx="192087"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85" name="Line 13">
            <a:extLst>
              <a:ext uri="{FF2B5EF4-FFF2-40B4-BE49-F238E27FC236}">
                <a16:creationId xmlns:a16="http://schemas.microsoft.com/office/drawing/2014/main" id="{2FBAF302-518E-08F8-F47F-F1C6148011CE}"/>
              </a:ext>
            </a:extLst>
          </p:cNvPr>
          <p:cNvSpPr>
            <a:spLocks noChangeShapeType="1"/>
          </p:cNvSpPr>
          <p:nvPr/>
        </p:nvSpPr>
        <p:spPr bwMode="auto">
          <a:xfrm flipV="1">
            <a:off x="4044950" y="7180263"/>
            <a:ext cx="1588" cy="188912"/>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86" name="Line 14">
            <a:extLst>
              <a:ext uri="{FF2B5EF4-FFF2-40B4-BE49-F238E27FC236}">
                <a16:creationId xmlns:a16="http://schemas.microsoft.com/office/drawing/2014/main" id="{FAC53921-4CA8-3883-E286-C681BB75C45A}"/>
              </a:ext>
            </a:extLst>
          </p:cNvPr>
          <p:cNvSpPr>
            <a:spLocks noChangeShapeType="1"/>
          </p:cNvSpPr>
          <p:nvPr/>
        </p:nvSpPr>
        <p:spPr bwMode="auto">
          <a:xfrm>
            <a:off x="3949700" y="3638550"/>
            <a:ext cx="0" cy="100330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4287" name="Line 15">
            <a:extLst>
              <a:ext uri="{FF2B5EF4-FFF2-40B4-BE49-F238E27FC236}">
                <a16:creationId xmlns:a16="http://schemas.microsoft.com/office/drawing/2014/main" id="{CFAEED0C-AAA7-AC13-DE22-EDF9AB556B0F}"/>
              </a:ext>
            </a:extLst>
          </p:cNvPr>
          <p:cNvSpPr>
            <a:spLocks noChangeShapeType="1"/>
          </p:cNvSpPr>
          <p:nvPr/>
        </p:nvSpPr>
        <p:spPr bwMode="auto">
          <a:xfrm>
            <a:off x="3200400" y="4730750"/>
            <a:ext cx="330200" cy="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4288" name="Rectangle 16">
            <a:extLst>
              <a:ext uri="{FF2B5EF4-FFF2-40B4-BE49-F238E27FC236}">
                <a16:creationId xmlns:a16="http://schemas.microsoft.com/office/drawing/2014/main" id="{E3ACAC38-ACAB-9A41-26F2-307F69C7FD6A}"/>
              </a:ext>
            </a:extLst>
          </p:cNvPr>
          <p:cNvSpPr>
            <a:spLocks noChangeArrowheads="1"/>
          </p:cNvSpPr>
          <p:nvPr/>
        </p:nvSpPr>
        <p:spPr bwMode="auto">
          <a:xfrm>
            <a:off x="2532063" y="22669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54289" name="Line 17">
            <a:extLst>
              <a:ext uri="{FF2B5EF4-FFF2-40B4-BE49-F238E27FC236}">
                <a16:creationId xmlns:a16="http://schemas.microsoft.com/office/drawing/2014/main" id="{16B373D7-7915-6D42-8407-66C43DDA0BC6}"/>
              </a:ext>
            </a:extLst>
          </p:cNvPr>
          <p:cNvSpPr>
            <a:spLocks noChangeShapeType="1"/>
          </p:cNvSpPr>
          <p:nvPr/>
        </p:nvSpPr>
        <p:spPr bwMode="auto">
          <a:xfrm>
            <a:off x="2044700" y="836613"/>
            <a:ext cx="1773238"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90" name="Line 18">
            <a:extLst>
              <a:ext uri="{FF2B5EF4-FFF2-40B4-BE49-F238E27FC236}">
                <a16:creationId xmlns:a16="http://schemas.microsoft.com/office/drawing/2014/main" id="{C5D081D6-8ACC-8BBE-7708-74B065478428}"/>
              </a:ext>
            </a:extLst>
          </p:cNvPr>
          <p:cNvSpPr>
            <a:spLocks noChangeShapeType="1"/>
          </p:cNvSpPr>
          <p:nvPr/>
        </p:nvSpPr>
        <p:spPr bwMode="auto">
          <a:xfrm>
            <a:off x="2044700" y="2214563"/>
            <a:ext cx="1773238"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91" name="Line 19">
            <a:extLst>
              <a:ext uri="{FF2B5EF4-FFF2-40B4-BE49-F238E27FC236}">
                <a16:creationId xmlns:a16="http://schemas.microsoft.com/office/drawing/2014/main" id="{3FFE0F48-53DA-0129-8800-63EC3CEF4FE8}"/>
              </a:ext>
            </a:extLst>
          </p:cNvPr>
          <p:cNvSpPr>
            <a:spLocks noChangeShapeType="1"/>
          </p:cNvSpPr>
          <p:nvPr/>
        </p:nvSpPr>
        <p:spPr bwMode="auto">
          <a:xfrm>
            <a:off x="2044700" y="2633663"/>
            <a:ext cx="1733550"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92" name="Line 20">
            <a:extLst>
              <a:ext uri="{FF2B5EF4-FFF2-40B4-BE49-F238E27FC236}">
                <a16:creationId xmlns:a16="http://schemas.microsoft.com/office/drawing/2014/main" id="{0A532F20-DC1F-1DCC-5A29-16C5201BC8F4}"/>
              </a:ext>
            </a:extLst>
          </p:cNvPr>
          <p:cNvSpPr>
            <a:spLocks noChangeShapeType="1"/>
          </p:cNvSpPr>
          <p:nvPr/>
        </p:nvSpPr>
        <p:spPr bwMode="auto">
          <a:xfrm>
            <a:off x="1984375" y="7110413"/>
            <a:ext cx="1654175"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93" name="Line 21">
            <a:extLst>
              <a:ext uri="{FF2B5EF4-FFF2-40B4-BE49-F238E27FC236}">
                <a16:creationId xmlns:a16="http://schemas.microsoft.com/office/drawing/2014/main" id="{C73F41B3-F69A-79AA-9969-C16F5A69E57E}"/>
              </a:ext>
            </a:extLst>
          </p:cNvPr>
          <p:cNvSpPr>
            <a:spLocks noChangeShapeType="1"/>
          </p:cNvSpPr>
          <p:nvPr/>
        </p:nvSpPr>
        <p:spPr bwMode="auto">
          <a:xfrm>
            <a:off x="2005013" y="6710363"/>
            <a:ext cx="1535112"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94" name="Line 22">
            <a:extLst>
              <a:ext uri="{FF2B5EF4-FFF2-40B4-BE49-F238E27FC236}">
                <a16:creationId xmlns:a16="http://schemas.microsoft.com/office/drawing/2014/main" id="{9FCD6826-7789-729B-6181-0D508D4FC2CF}"/>
              </a:ext>
            </a:extLst>
          </p:cNvPr>
          <p:cNvSpPr>
            <a:spLocks noChangeShapeType="1"/>
          </p:cNvSpPr>
          <p:nvPr/>
        </p:nvSpPr>
        <p:spPr bwMode="auto">
          <a:xfrm>
            <a:off x="1984375" y="6291263"/>
            <a:ext cx="1455738"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95" name="Line 23">
            <a:extLst>
              <a:ext uri="{FF2B5EF4-FFF2-40B4-BE49-F238E27FC236}">
                <a16:creationId xmlns:a16="http://schemas.microsoft.com/office/drawing/2014/main" id="{9B01142A-55FD-FE58-11E5-824E10CE80E9}"/>
              </a:ext>
            </a:extLst>
          </p:cNvPr>
          <p:cNvSpPr>
            <a:spLocks noChangeShapeType="1"/>
          </p:cNvSpPr>
          <p:nvPr/>
        </p:nvSpPr>
        <p:spPr bwMode="auto">
          <a:xfrm>
            <a:off x="2024063" y="5872163"/>
            <a:ext cx="1236662"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96" name="Line 24">
            <a:extLst>
              <a:ext uri="{FF2B5EF4-FFF2-40B4-BE49-F238E27FC236}">
                <a16:creationId xmlns:a16="http://schemas.microsoft.com/office/drawing/2014/main" id="{7F241C00-B111-ECB0-9087-93949B841440}"/>
              </a:ext>
            </a:extLst>
          </p:cNvPr>
          <p:cNvSpPr>
            <a:spLocks noChangeShapeType="1"/>
          </p:cNvSpPr>
          <p:nvPr/>
        </p:nvSpPr>
        <p:spPr bwMode="auto">
          <a:xfrm>
            <a:off x="2044700" y="5511800"/>
            <a:ext cx="1216025" cy="1588"/>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97" name="Line 25">
            <a:extLst>
              <a:ext uri="{FF2B5EF4-FFF2-40B4-BE49-F238E27FC236}">
                <a16:creationId xmlns:a16="http://schemas.microsoft.com/office/drawing/2014/main" id="{5E5E8768-5E17-EB0B-62D9-117C470AF492}"/>
              </a:ext>
            </a:extLst>
          </p:cNvPr>
          <p:cNvSpPr>
            <a:spLocks noChangeShapeType="1"/>
          </p:cNvSpPr>
          <p:nvPr/>
        </p:nvSpPr>
        <p:spPr bwMode="auto">
          <a:xfrm>
            <a:off x="2063750" y="5011738"/>
            <a:ext cx="1117600"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98" name="Line 26">
            <a:extLst>
              <a:ext uri="{FF2B5EF4-FFF2-40B4-BE49-F238E27FC236}">
                <a16:creationId xmlns:a16="http://schemas.microsoft.com/office/drawing/2014/main" id="{71F61FF3-DC31-88B9-68C2-B4D9A586C52A}"/>
              </a:ext>
            </a:extLst>
          </p:cNvPr>
          <p:cNvSpPr>
            <a:spLocks noChangeShapeType="1"/>
          </p:cNvSpPr>
          <p:nvPr/>
        </p:nvSpPr>
        <p:spPr bwMode="auto">
          <a:xfrm>
            <a:off x="2063750" y="4532313"/>
            <a:ext cx="1376363"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99" name="Line 27">
            <a:extLst>
              <a:ext uri="{FF2B5EF4-FFF2-40B4-BE49-F238E27FC236}">
                <a16:creationId xmlns:a16="http://schemas.microsoft.com/office/drawing/2014/main" id="{0D517478-1180-CE1C-D056-3E1258DC87BC}"/>
              </a:ext>
            </a:extLst>
          </p:cNvPr>
          <p:cNvSpPr>
            <a:spLocks noChangeShapeType="1"/>
          </p:cNvSpPr>
          <p:nvPr/>
        </p:nvSpPr>
        <p:spPr bwMode="auto">
          <a:xfrm>
            <a:off x="2044700" y="4213225"/>
            <a:ext cx="1414463" cy="1588"/>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300" name="Line 28">
            <a:extLst>
              <a:ext uri="{FF2B5EF4-FFF2-40B4-BE49-F238E27FC236}">
                <a16:creationId xmlns:a16="http://schemas.microsoft.com/office/drawing/2014/main" id="{4EF76725-C15C-5901-9517-7B248E8122A1}"/>
              </a:ext>
            </a:extLst>
          </p:cNvPr>
          <p:cNvSpPr>
            <a:spLocks noChangeShapeType="1"/>
          </p:cNvSpPr>
          <p:nvPr/>
        </p:nvSpPr>
        <p:spPr bwMode="auto">
          <a:xfrm>
            <a:off x="2063750" y="3673475"/>
            <a:ext cx="1774825" cy="1588"/>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301" name="Rectangle 29">
            <a:extLst>
              <a:ext uri="{FF2B5EF4-FFF2-40B4-BE49-F238E27FC236}">
                <a16:creationId xmlns:a16="http://schemas.microsoft.com/office/drawing/2014/main" id="{3A2CAD5D-A44D-F8C4-EF43-372D6026AF49}"/>
              </a:ext>
            </a:extLst>
          </p:cNvPr>
          <p:cNvSpPr>
            <a:spLocks noChangeArrowheads="1"/>
          </p:cNvSpPr>
          <p:nvPr/>
        </p:nvSpPr>
        <p:spPr bwMode="auto">
          <a:xfrm>
            <a:off x="1903413" y="3465513"/>
            <a:ext cx="220662"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(S)</a:t>
            </a:r>
            <a:endParaRPr lang="en-US" altLang="en-US" sz="1400">
              <a:latin typeface="Helvetica" pitchFamily="2" charset="0"/>
            </a:endParaRPr>
          </a:p>
        </p:txBody>
      </p:sp>
      <p:sp>
        <p:nvSpPr>
          <p:cNvPr id="54302" name="Rectangle 30">
            <a:extLst>
              <a:ext uri="{FF2B5EF4-FFF2-40B4-BE49-F238E27FC236}">
                <a16:creationId xmlns:a16="http://schemas.microsoft.com/office/drawing/2014/main" id="{4D68C375-109B-3187-D66D-06394603A807}"/>
              </a:ext>
            </a:extLst>
          </p:cNvPr>
          <p:cNvSpPr>
            <a:spLocks noChangeArrowheads="1"/>
          </p:cNvSpPr>
          <p:nvPr/>
        </p:nvSpPr>
        <p:spPr bwMode="auto">
          <a:xfrm>
            <a:off x="1912938" y="4316413"/>
            <a:ext cx="220662"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(S)</a:t>
            </a:r>
            <a:endParaRPr lang="en-US" altLang="en-US" sz="1400">
              <a:latin typeface="Helvetica" pitchFamily="2" charset="0"/>
            </a:endParaRPr>
          </a:p>
        </p:txBody>
      </p:sp>
      <p:sp>
        <p:nvSpPr>
          <p:cNvPr id="54303" name="Rectangle 31">
            <a:extLst>
              <a:ext uri="{FF2B5EF4-FFF2-40B4-BE49-F238E27FC236}">
                <a16:creationId xmlns:a16="http://schemas.microsoft.com/office/drawing/2014/main" id="{D6963069-0793-DA9D-6C8A-FF429E92981F}"/>
              </a:ext>
            </a:extLst>
          </p:cNvPr>
          <p:cNvSpPr>
            <a:spLocks noChangeArrowheads="1"/>
          </p:cNvSpPr>
          <p:nvPr/>
        </p:nvSpPr>
        <p:spPr bwMode="auto">
          <a:xfrm>
            <a:off x="1900238" y="4786313"/>
            <a:ext cx="37147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(MR)</a:t>
            </a:r>
            <a:endParaRPr lang="en-US" altLang="en-US" sz="1400">
              <a:latin typeface="Helvetica" pitchFamily="2" charset="0"/>
            </a:endParaRPr>
          </a:p>
        </p:txBody>
      </p:sp>
      <p:sp>
        <p:nvSpPr>
          <p:cNvPr id="54304" name="Rectangle 32">
            <a:extLst>
              <a:ext uri="{FF2B5EF4-FFF2-40B4-BE49-F238E27FC236}">
                <a16:creationId xmlns:a16="http://schemas.microsoft.com/office/drawing/2014/main" id="{00923E27-F306-ED8E-8860-6B6F28253FC8}"/>
              </a:ext>
            </a:extLst>
          </p:cNvPr>
          <p:cNvSpPr>
            <a:spLocks noChangeArrowheads="1"/>
          </p:cNvSpPr>
          <p:nvPr/>
        </p:nvSpPr>
        <p:spPr bwMode="auto">
          <a:xfrm>
            <a:off x="1816100" y="3990975"/>
            <a:ext cx="708025" cy="27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b="1">
                <a:latin typeface="Helvetica" pitchFamily="2" charset="0"/>
              </a:rPr>
              <a:t>(D)</a:t>
            </a:r>
          </a:p>
        </p:txBody>
      </p:sp>
      <p:sp>
        <p:nvSpPr>
          <p:cNvPr id="54305" name="Rectangle 33">
            <a:extLst>
              <a:ext uri="{FF2B5EF4-FFF2-40B4-BE49-F238E27FC236}">
                <a16:creationId xmlns:a16="http://schemas.microsoft.com/office/drawing/2014/main" id="{D0EA0BF2-390F-09D9-4C38-C58F8D7EB0F9}"/>
              </a:ext>
            </a:extLst>
          </p:cNvPr>
          <p:cNvSpPr>
            <a:spLocks noChangeArrowheads="1"/>
          </p:cNvSpPr>
          <p:nvPr/>
        </p:nvSpPr>
        <p:spPr bwMode="auto">
          <a:xfrm>
            <a:off x="3429000" y="4048125"/>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54306" name="AutoShape 34">
            <a:extLst>
              <a:ext uri="{FF2B5EF4-FFF2-40B4-BE49-F238E27FC236}">
                <a16:creationId xmlns:a16="http://schemas.microsoft.com/office/drawing/2014/main" id="{E6D573D6-38B4-BFF2-2639-92EFE282D88B}"/>
              </a:ext>
            </a:extLst>
          </p:cNvPr>
          <p:cNvSpPr>
            <a:spLocks noChangeArrowheads="1"/>
          </p:cNvSpPr>
          <p:nvPr/>
        </p:nvSpPr>
        <p:spPr bwMode="auto">
          <a:xfrm rot="16200000" flipH="1">
            <a:off x="2538413" y="4919662"/>
            <a:ext cx="241300" cy="479425"/>
          </a:xfrm>
          <a:prstGeom prst="rightArrow">
            <a:avLst>
              <a:gd name="adj1" fmla="val 50000"/>
              <a:gd name="adj2" fmla="val 50005"/>
            </a:avLst>
          </a:prstGeom>
          <a:solidFill>
            <a:schemeClr val="tx2"/>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54307" name="Rectangle 61">
            <a:extLst>
              <a:ext uri="{FF2B5EF4-FFF2-40B4-BE49-F238E27FC236}">
                <a16:creationId xmlns:a16="http://schemas.microsoft.com/office/drawing/2014/main" id="{16CB4DDE-C522-A98B-79B6-4F7A462BC7AC}"/>
              </a:ext>
            </a:extLst>
          </p:cNvPr>
          <p:cNvSpPr>
            <a:spLocks noChangeArrowheads="1"/>
          </p:cNvSpPr>
          <p:nvPr/>
        </p:nvSpPr>
        <p:spPr bwMode="auto">
          <a:xfrm>
            <a:off x="1808163" y="5091113"/>
            <a:ext cx="236537"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600">
                <a:solidFill>
                  <a:srgbClr val="000000"/>
                </a:solidFill>
                <a:latin typeface="Helvetica" pitchFamily="2" charset="0"/>
              </a:rPr>
              <a:t>(</a:t>
            </a:r>
            <a:endParaRPr lang="en-US" altLang="en-US" sz="2400">
              <a:latin typeface="Helvetica" pitchFamily="2" charset="0"/>
            </a:endParaRPr>
          </a:p>
        </p:txBody>
      </p:sp>
      <p:sp>
        <p:nvSpPr>
          <p:cNvPr id="54308" name="Rectangle 62">
            <a:extLst>
              <a:ext uri="{FF2B5EF4-FFF2-40B4-BE49-F238E27FC236}">
                <a16:creationId xmlns:a16="http://schemas.microsoft.com/office/drawing/2014/main" id="{866A729B-C82D-751B-1277-46CF011ABD21}"/>
              </a:ext>
            </a:extLst>
          </p:cNvPr>
          <p:cNvSpPr>
            <a:spLocks noChangeArrowheads="1"/>
          </p:cNvSpPr>
          <p:nvPr/>
        </p:nvSpPr>
        <p:spPr bwMode="auto">
          <a:xfrm>
            <a:off x="3241675" y="5081588"/>
            <a:ext cx="23653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600">
                <a:solidFill>
                  <a:srgbClr val="000000"/>
                </a:solidFill>
                <a:latin typeface="Helvetica" pitchFamily="2" charset="0"/>
              </a:rPr>
              <a:t>)</a:t>
            </a:r>
            <a:endParaRPr lang="en-US" altLang="en-US" sz="2400">
              <a:latin typeface="Helvetica" pitchFamily="2" charset="0"/>
            </a:endParaRPr>
          </a:p>
        </p:txBody>
      </p:sp>
      <p:sp>
        <p:nvSpPr>
          <p:cNvPr id="54309" name="Rectangle 63">
            <a:extLst>
              <a:ext uri="{FF2B5EF4-FFF2-40B4-BE49-F238E27FC236}">
                <a16:creationId xmlns:a16="http://schemas.microsoft.com/office/drawing/2014/main" id="{AB3FC89B-7F97-B4F7-07CF-AA1A4AD10126}"/>
              </a:ext>
            </a:extLst>
          </p:cNvPr>
          <p:cNvSpPr>
            <a:spLocks noChangeArrowheads="1"/>
          </p:cNvSpPr>
          <p:nvPr/>
        </p:nvSpPr>
        <p:spPr bwMode="auto">
          <a:xfrm>
            <a:off x="4979988" y="1119188"/>
            <a:ext cx="4708525" cy="614997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pic>
        <p:nvPicPr>
          <p:cNvPr id="54310" name="Picture 64">
            <a:extLst>
              <a:ext uri="{FF2B5EF4-FFF2-40B4-BE49-F238E27FC236}">
                <a16:creationId xmlns:a16="http://schemas.microsoft.com/office/drawing/2014/main" id="{05663E65-F0B5-F936-E9F1-A5041A97937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18886" r="15105"/>
          <a:stretch>
            <a:fillRect/>
          </a:stretch>
        </p:blipFill>
        <p:spPr bwMode="auto">
          <a:xfrm>
            <a:off x="4967288" y="404813"/>
            <a:ext cx="4738687" cy="6910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311" name="Rectangle 65">
            <a:extLst>
              <a:ext uri="{FF2B5EF4-FFF2-40B4-BE49-F238E27FC236}">
                <a16:creationId xmlns:a16="http://schemas.microsoft.com/office/drawing/2014/main" id="{ACB910B5-E363-B0E3-2251-2D0469E3EEF0}"/>
              </a:ext>
            </a:extLst>
          </p:cNvPr>
          <p:cNvSpPr>
            <a:spLocks noChangeArrowheads="1"/>
          </p:cNvSpPr>
          <p:nvPr/>
        </p:nvSpPr>
        <p:spPr bwMode="auto">
          <a:xfrm>
            <a:off x="4968875" y="404813"/>
            <a:ext cx="4706938" cy="6875462"/>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54312" name="Rectangle 66">
            <a:extLst>
              <a:ext uri="{FF2B5EF4-FFF2-40B4-BE49-F238E27FC236}">
                <a16:creationId xmlns:a16="http://schemas.microsoft.com/office/drawing/2014/main" id="{438ADE59-0CDD-61DE-9A97-648CC132E2D3}"/>
              </a:ext>
            </a:extLst>
          </p:cNvPr>
          <p:cNvSpPr>
            <a:spLocks noChangeArrowheads="1"/>
          </p:cNvSpPr>
          <p:nvPr/>
        </p:nvSpPr>
        <p:spPr bwMode="auto">
          <a:xfrm>
            <a:off x="5011738" y="433388"/>
            <a:ext cx="4694237" cy="6821487"/>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54313" name="Rectangle 70">
            <a:extLst>
              <a:ext uri="{FF2B5EF4-FFF2-40B4-BE49-F238E27FC236}">
                <a16:creationId xmlns:a16="http://schemas.microsoft.com/office/drawing/2014/main" id="{03A124E4-FFE1-6B63-CE93-286E61CAC354}"/>
              </a:ext>
            </a:extLst>
          </p:cNvPr>
          <p:cNvSpPr>
            <a:spLocks noChangeArrowheads="1"/>
          </p:cNvSpPr>
          <p:nvPr/>
        </p:nvSpPr>
        <p:spPr bwMode="auto">
          <a:xfrm>
            <a:off x="2243138" y="468313"/>
            <a:ext cx="12446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solidFill>
                  <a:srgbClr val="000000"/>
                </a:solidFill>
                <a:latin typeface="Arial" panose="020B0604020202020204" pitchFamily="34" charset="0"/>
              </a:rPr>
              <a:t>Joshua</a:t>
            </a:r>
            <a:endParaRPr lang="en-US" altLang="en-US" sz="2800">
              <a:latin typeface="Arial" panose="020B0604020202020204" pitchFamily="34" charset="0"/>
            </a:endParaRPr>
          </a:p>
        </p:txBody>
      </p:sp>
      <p:sp>
        <p:nvSpPr>
          <p:cNvPr id="54314" name="Rectangle 71">
            <a:extLst>
              <a:ext uri="{FF2B5EF4-FFF2-40B4-BE49-F238E27FC236}">
                <a16:creationId xmlns:a16="http://schemas.microsoft.com/office/drawing/2014/main" id="{A318A8CE-E362-6867-DD82-8B67B0114F6A}"/>
              </a:ext>
            </a:extLst>
          </p:cNvPr>
          <p:cNvSpPr>
            <a:spLocks noChangeArrowheads="1"/>
          </p:cNvSpPr>
          <p:nvPr/>
        </p:nvSpPr>
        <p:spPr bwMode="auto">
          <a:xfrm>
            <a:off x="2278063" y="1412875"/>
            <a:ext cx="1595437" cy="862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solidFill>
                  <a:srgbClr val="000000"/>
                </a:solidFill>
                <a:latin typeface="Arial" panose="020B0604020202020204" pitchFamily="34" charset="0"/>
              </a:rPr>
              <a:t>Wungv</a:t>
            </a:r>
            <a:r>
              <a:rPr lang="en-US" altLang="en-US" sz="2800" b="1" u="sng">
                <a:solidFill>
                  <a:srgbClr val="000000"/>
                </a:solidFill>
                <a:latin typeface="Arial" panose="020B0604020202020204" pitchFamily="34" charset="0"/>
              </a:rPr>
              <a:t>a</a:t>
            </a:r>
          </a:p>
          <a:p>
            <a:pPr algn="l"/>
            <a:r>
              <a:rPr lang="en-US" altLang="en-US" sz="2800" b="1">
                <a:solidFill>
                  <a:srgbClr val="000000"/>
                </a:solidFill>
                <a:latin typeface="Arial" panose="020B0604020202020204" pitchFamily="34" charset="0"/>
              </a:rPr>
              <a:t> Wungv</a:t>
            </a:r>
            <a:r>
              <a:rPr lang="en-US" altLang="en-US" sz="2800" b="1">
                <a:solidFill>
                  <a:srgbClr val="000000"/>
                </a:solidFill>
                <a:latin typeface="Arial" panose="020B0604020202020204" pitchFamily="34" charset="0"/>
                <a:cs typeface="Arial" panose="020B0604020202020204" pitchFamily="34" charset="0"/>
              </a:rPr>
              <a:t>ā</a:t>
            </a:r>
            <a:endParaRPr lang="en-US" altLang="en-US" sz="2800">
              <a:latin typeface="Arial" panose="020B0604020202020204" pitchFamily="34" charset="0"/>
            </a:endParaRPr>
          </a:p>
        </p:txBody>
      </p:sp>
      <p:sp>
        <p:nvSpPr>
          <p:cNvPr id="860232" name="Rectangle 72">
            <a:extLst>
              <a:ext uri="{FF2B5EF4-FFF2-40B4-BE49-F238E27FC236}">
                <a16:creationId xmlns:a16="http://schemas.microsoft.com/office/drawing/2014/main" id="{C5F14025-8D99-D8F9-BF8B-2B1D527FCB47}"/>
              </a:ext>
            </a:extLst>
          </p:cNvPr>
          <p:cNvSpPr>
            <a:spLocks noChangeArrowheads="1"/>
          </p:cNvSpPr>
          <p:nvPr/>
        </p:nvSpPr>
        <p:spPr bwMode="auto">
          <a:xfrm>
            <a:off x="2403475" y="2249488"/>
            <a:ext cx="809625" cy="427037"/>
          </a:xfrm>
          <a:prstGeom prst="rect">
            <a:avLst/>
          </a:prstGeom>
          <a:noFill/>
          <a:ln w="9525">
            <a:noFill/>
            <a:miter lim="800000"/>
            <a:headEnd/>
            <a:tailEnd/>
          </a:ln>
          <a:effectLst>
            <a:outerShdw blurRad="63500" dist="38099" dir="2700000" algn="ctr" rotWithShape="0">
              <a:schemeClr val="tx1">
                <a:alpha val="74997"/>
              </a:schemeClr>
            </a:outerShdw>
          </a:effectLst>
        </p:spPr>
        <p:txBody>
          <a:bodyPr wrap="none" lIns="0" tIns="0" rIns="0" bIns="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defRPr/>
            </a:pPr>
            <a:r>
              <a:rPr lang="en-US" altLang="en-US" sz="2800" b="1">
                <a:solidFill>
                  <a:schemeClr val="hlink"/>
                </a:solidFill>
                <a:latin typeface="Arial" panose="020B0604020202020204" pitchFamily="34" charset="0"/>
              </a:rPr>
              <a:t>Ruth</a:t>
            </a:r>
            <a:endParaRPr lang="en-US" altLang="en-US" sz="2800">
              <a:solidFill>
                <a:schemeClr val="hlink"/>
              </a:solidFill>
              <a:latin typeface="Arial" panose="020B0604020202020204" pitchFamily="34" charset="0"/>
            </a:endParaRPr>
          </a:p>
        </p:txBody>
      </p:sp>
      <p:sp>
        <p:nvSpPr>
          <p:cNvPr id="54316" name="Text Box 75">
            <a:extLst>
              <a:ext uri="{FF2B5EF4-FFF2-40B4-BE49-F238E27FC236}">
                <a16:creationId xmlns:a16="http://schemas.microsoft.com/office/drawing/2014/main" id="{00C06040-90AE-6314-EFD8-576BF67F76CC}"/>
              </a:ext>
            </a:extLst>
          </p:cNvPr>
          <p:cNvSpPr txBox="1">
            <a:spLocks noChangeArrowheads="1"/>
          </p:cNvSpPr>
          <p:nvPr/>
        </p:nvSpPr>
        <p:spPr bwMode="auto">
          <a:xfrm>
            <a:off x="9050338" y="7342188"/>
            <a:ext cx="2397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 </a:t>
            </a:r>
          </a:p>
        </p:txBody>
      </p:sp>
      <p:grpSp>
        <p:nvGrpSpPr>
          <p:cNvPr id="54317" name="Group 81">
            <a:extLst>
              <a:ext uri="{FF2B5EF4-FFF2-40B4-BE49-F238E27FC236}">
                <a16:creationId xmlns:a16="http://schemas.microsoft.com/office/drawing/2014/main" id="{AB3634EE-57F8-C62D-9323-388CA3CF5C99}"/>
              </a:ext>
            </a:extLst>
          </p:cNvPr>
          <p:cNvGrpSpPr>
            <a:grpSpLocks/>
          </p:cNvGrpSpPr>
          <p:nvPr/>
        </p:nvGrpSpPr>
        <p:grpSpPr bwMode="auto">
          <a:xfrm>
            <a:off x="5340350" y="6034088"/>
            <a:ext cx="4335463" cy="822325"/>
            <a:chOff x="3409" y="3801"/>
            <a:chExt cx="2536" cy="518"/>
          </a:xfrm>
        </p:grpSpPr>
        <p:sp>
          <p:nvSpPr>
            <p:cNvPr id="860242" name="AutoShape 82">
              <a:extLst>
                <a:ext uri="{FF2B5EF4-FFF2-40B4-BE49-F238E27FC236}">
                  <a16:creationId xmlns:a16="http://schemas.microsoft.com/office/drawing/2014/main" id="{67AAB072-0EB7-8720-5E14-93D2BD9195D2}"/>
                </a:ext>
              </a:extLst>
            </p:cNvPr>
            <p:cNvSpPr>
              <a:spLocks noChangeArrowheads="1"/>
            </p:cNvSpPr>
            <p:nvPr/>
          </p:nvSpPr>
          <p:spPr bwMode="auto">
            <a:xfrm>
              <a:off x="3409" y="3801"/>
              <a:ext cx="2536" cy="518"/>
            </a:xfrm>
            <a:prstGeom prst="roundRect">
              <a:avLst>
                <a:gd name="adj" fmla="val 16667"/>
              </a:avLst>
            </a:prstGeom>
            <a:noFill/>
            <a:ln w="57150">
              <a:solidFill>
                <a:schemeClr val="bg1"/>
              </a:solidFill>
              <a:round/>
              <a:headEnd/>
              <a:tailEnd/>
            </a:ln>
            <a:effectLst>
              <a:outerShdw blurRad="63500" dist="46662" dir="3284183" algn="ctr" rotWithShape="0">
                <a:schemeClr val="tx1">
                  <a:alpha val="74997"/>
                </a:schemeClr>
              </a:outerShdw>
            </a:effectLst>
          </p:spPr>
          <p:txBody>
            <a:bodyPr wrap="none" anchor="ctr"/>
            <a:lstStyle/>
            <a:p>
              <a:pPr algn="r">
                <a:defRPr/>
              </a:pPr>
              <a:endParaRPr lang="en-US">
                <a:latin typeface="Comic Sans MS" charset="0"/>
                <a:ea typeface="+mn-ea"/>
              </a:endParaRPr>
            </a:p>
          </p:txBody>
        </p:sp>
        <p:sp>
          <p:nvSpPr>
            <p:cNvPr id="860243" name="Text Box 83">
              <a:extLst>
                <a:ext uri="{FF2B5EF4-FFF2-40B4-BE49-F238E27FC236}">
                  <a16:creationId xmlns:a16="http://schemas.microsoft.com/office/drawing/2014/main" id="{46C028AE-1492-6CA9-541E-53C03875A52E}"/>
                </a:ext>
              </a:extLst>
            </p:cNvPr>
            <p:cNvSpPr txBox="1">
              <a:spLocks noChangeArrowheads="1"/>
            </p:cNvSpPr>
            <p:nvPr/>
          </p:nvSpPr>
          <p:spPr bwMode="auto">
            <a:xfrm>
              <a:off x="3433" y="3838"/>
              <a:ext cx="2490" cy="446"/>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000" b="1">
                  <a:solidFill>
                    <a:schemeClr val="bg1"/>
                  </a:solidFill>
                  <a:latin typeface="Helvetica" panose="020B0604020202020204" pitchFamily="34" charset="0"/>
                </a:rPr>
                <a:t>Nganaimeikap kaja </a:t>
              </a:r>
              <a:r>
                <a:rPr lang="en-US" altLang="en-US" sz="2000" b="1">
                  <a:solidFill>
                    <a:schemeClr val="bg1"/>
                  </a:solidFill>
                  <a:latin typeface="Arial" panose="020B0604020202020204" pitchFamily="34" charset="0"/>
                  <a:cs typeface="Arial" panose="020B0604020202020204" pitchFamily="34" charset="0"/>
                </a:rPr>
                <a:t>ā</a:t>
              </a:r>
              <a:r>
                <a:rPr lang="en-US" altLang="en-US" sz="2000" b="1">
                  <a:solidFill>
                    <a:schemeClr val="bg1"/>
                  </a:solidFill>
                  <a:latin typeface="Helvetica" panose="020B0604020202020204" pitchFamily="34" charset="0"/>
                </a:rPr>
                <a:t>tam pareng: 1100 B.C.</a:t>
              </a:r>
            </a:p>
          </p:txBody>
        </p:sp>
      </p:grpSp>
      <p:sp>
        <p:nvSpPr>
          <p:cNvPr id="860247" name="Rectangle 87">
            <a:extLst>
              <a:ext uri="{FF2B5EF4-FFF2-40B4-BE49-F238E27FC236}">
                <a16:creationId xmlns:a16="http://schemas.microsoft.com/office/drawing/2014/main" id="{7B33B079-0C08-3B28-0AB3-1FE870606351}"/>
              </a:ext>
            </a:extLst>
          </p:cNvPr>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3200" b="1" i="1">
                <a:solidFill>
                  <a:srgbClr val="66FFFF"/>
                </a:solidFill>
                <a:latin typeface="Helvetica" panose="020B0604020202020204" pitchFamily="34" charset="0"/>
              </a:rPr>
              <a:t> </a:t>
            </a:r>
            <a:endParaRPr lang="en-US" altLang="en-US" sz="1400" b="1" u="sng">
              <a:solidFill>
                <a:srgbClr val="66FFFF"/>
              </a:solidFill>
              <a:latin typeface="Helvetica" panose="020B0604020202020204" pitchFamily="34" charset="0"/>
            </a:endParaRPr>
          </a:p>
        </p:txBody>
      </p:sp>
      <p:sp>
        <p:nvSpPr>
          <p:cNvPr id="860248" name="Rectangle 88">
            <a:extLst>
              <a:ext uri="{FF2B5EF4-FFF2-40B4-BE49-F238E27FC236}">
                <a16:creationId xmlns:a16="http://schemas.microsoft.com/office/drawing/2014/main" id="{4DF1BF5D-1694-14C6-569C-8EC046CF8022}"/>
              </a:ext>
            </a:extLst>
          </p:cNvPr>
          <p:cNvSpPr>
            <a:spLocks noChangeArrowheads="1"/>
          </p:cNvSpPr>
          <p:nvPr/>
        </p:nvSpPr>
        <p:spPr bwMode="auto">
          <a:xfrm>
            <a:off x="5170488" y="2293938"/>
            <a:ext cx="4349750" cy="1149350"/>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50000"/>
              </a:lnSpc>
              <a:spcBef>
                <a:spcPct val="50000"/>
              </a:spcBef>
              <a:defRPr/>
            </a:pPr>
            <a:r>
              <a:rPr lang="en-US" altLang="en-US" sz="4400" b="1" i="1">
                <a:solidFill>
                  <a:schemeClr val="bg1"/>
                </a:solidFill>
                <a:latin typeface="Helvetica" panose="020B0604020202020204" pitchFamily="34" charset="0"/>
              </a:rPr>
              <a:t>LAIRIKBING </a:t>
            </a:r>
          </a:p>
          <a:p>
            <a:pPr algn="ctr">
              <a:lnSpc>
                <a:spcPct val="50000"/>
              </a:lnSpc>
              <a:spcBef>
                <a:spcPct val="50000"/>
              </a:spcBef>
              <a:defRPr/>
            </a:pPr>
            <a:r>
              <a:rPr lang="en-US" altLang="en-US" sz="4400" b="1" i="1">
                <a:solidFill>
                  <a:schemeClr val="bg1"/>
                </a:solidFill>
                <a:latin typeface="Helvetica" panose="020B0604020202020204" pitchFamily="34" charset="0"/>
              </a:rPr>
              <a:t>SEMKAK</a:t>
            </a:r>
            <a:r>
              <a:rPr lang="en-US" altLang="en-US" sz="4400" b="1">
                <a:solidFill>
                  <a:schemeClr val="bg1"/>
                </a:solidFill>
                <a:latin typeface="Helvetica" panose="020B0604020202020204" pitchFamily="34" charset="0"/>
                <a:cs typeface="Helvetica" panose="020B0604020202020204" pitchFamily="34" charset="0"/>
              </a:rPr>
              <a:t>Ā</a:t>
            </a:r>
            <a:endParaRPr lang="en-US" altLang="en-US" sz="4400" b="1" i="1">
              <a:solidFill>
                <a:schemeClr val="bg1"/>
              </a:solidFill>
              <a:latin typeface="Helvetica" panose="020B0604020202020204" pitchFamily="34" charset="0"/>
            </a:endParaRPr>
          </a:p>
        </p:txBody>
      </p:sp>
      <p:sp>
        <p:nvSpPr>
          <p:cNvPr id="860249" name="Text Box 89">
            <a:extLst>
              <a:ext uri="{FF2B5EF4-FFF2-40B4-BE49-F238E27FC236}">
                <a16:creationId xmlns:a16="http://schemas.microsoft.com/office/drawing/2014/main" id="{1FA32CCB-6DAC-C3A6-FE2F-ABB129224E89}"/>
              </a:ext>
            </a:extLst>
          </p:cNvPr>
          <p:cNvSpPr txBox="1">
            <a:spLocks noChangeArrowheads="1"/>
          </p:cNvSpPr>
          <p:nvPr/>
        </p:nvSpPr>
        <p:spPr bwMode="auto">
          <a:xfrm>
            <a:off x="5194300" y="3652838"/>
            <a:ext cx="4330700" cy="550862"/>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65000"/>
              </a:lnSpc>
              <a:spcBef>
                <a:spcPct val="50000"/>
              </a:spcBef>
              <a:defRPr/>
            </a:pPr>
            <a:r>
              <a:rPr lang="en-US" altLang="en-US" sz="4400" b="1">
                <a:solidFill>
                  <a:srgbClr val="FFEA18"/>
                </a:solidFill>
                <a:latin typeface="Helvetica" panose="020B0604020202020204" pitchFamily="34" charset="0"/>
              </a:rPr>
              <a:t>“THOTCH</a:t>
            </a:r>
            <a:r>
              <a:rPr lang="en-US" altLang="en-US" sz="4400" b="1">
                <a:solidFill>
                  <a:srgbClr val="FFFF00"/>
                </a:solidFill>
                <a:latin typeface="Helvetica" panose="020B0604020202020204" pitchFamily="34" charset="0"/>
                <a:cs typeface="Helvetica" panose="020B0604020202020204" pitchFamily="34" charset="0"/>
              </a:rPr>
              <a:t>Ā</a:t>
            </a:r>
            <a:r>
              <a:rPr lang="en-US" altLang="en-US" sz="4400" b="1">
                <a:solidFill>
                  <a:srgbClr val="FFEA18"/>
                </a:solidFill>
                <a:latin typeface="Helvetica" panose="020B0604020202020204" pitchFamily="34" charset="0"/>
              </a:rPr>
              <a:t>N”</a:t>
            </a:r>
          </a:p>
        </p:txBody>
      </p:sp>
      <p:sp>
        <p:nvSpPr>
          <p:cNvPr id="860250" name="Text Box 90">
            <a:extLst>
              <a:ext uri="{FF2B5EF4-FFF2-40B4-BE49-F238E27FC236}">
                <a16:creationId xmlns:a16="http://schemas.microsoft.com/office/drawing/2014/main" id="{04915D32-FD59-448D-7E44-4F2D54507E97}"/>
              </a:ext>
            </a:extLst>
          </p:cNvPr>
          <p:cNvSpPr txBox="1">
            <a:spLocks noChangeArrowheads="1"/>
          </p:cNvSpPr>
          <p:nvPr/>
        </p:nvSpPr>
        <p:spPr bwMode="auto">
          <a:xfrm>
            <a:off x="5586413" y="4386263"/>
            <a:ext cx="3621087" cy="83026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400" b="1">
                <a:solidFill>
                  <a:srgbClr val="FFEA18"/>
                </a:solidFill>
                <a:latin typeface="Helvetica" panose="020B0604020202020204" pitchFamily="34" charset="0"/>
              </a:rPr>
              <a:t>WUI LAIRIK THAR</a:t>
            </a:r>
            <a:r>
              <a:rPr lang="en-US" altLang="en-US" sz="2400" b="1">
                <a:solidFill>
                  <a:srgbClr val="FFFF00"/>
                </a:solidFill>
                <a:latin typeface="Helvetica" panose="020B0604020202020204" pitchFamily="34" charset="0"/>
                <a:cs typeface="Helvetica" panose="020B0604020202020204" pitchFamily="34" charset="0"/>
              </a:rPr>
              <a:t>Ā</a:t>
            </a:r>
            <a:r>
              <a:rPr lang="en-US" altLang="en-US" sz="2400" b="1">
                <a:solidFill>
                  <a:srgbClr val="FFEA18"/>
                </a:solidFill>
                <a:latin typeface="Helvetica" panose="020B0604020202020204" pitchFamily="34" charset="0"/>
              </a:rPr>
              <a:t>DA KHANI (12)</a:t>
            </a:r>
          </a:p>
        </p:txBody>
      </p:sp>
      <p:sp>
        <p:nvSpPr>
          <p:cNvPr id="54322" name="Text Box 91">
            <a:extLst>
              <a:ext uri="{FF2B5EF4-FFF2-40B4-BE49-F238E27FC236}">
                <a16:creationId xmlns:a16="http://schemas.microsoft.com/office/drawing/2014/main" id="{B0367AD4-887B-23BD-B2C5-C950D333552F}"/>
              </a:ext>
            </a:extLst>
          </p:cNvPr>
          <p:cNvSpPr txBox="1">
            <a:spLocks noChangeArrowheads="1"/>
          </p:cNvSpPr>
          <p:nvPr/>
        </p:nvSpPr>
        <p:spPr bwMode="auto">
          <a:xfrm>
            <a:off x="9107488" y="7467600"/>
            <a:ext cx="1841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1000" b="1"/>
          </a:p>
        </p:txBody>
      </p:sp>
      <p:sp>
        <p:nvSpPr>
          <p:cNvPr id="54323" name="Text Box 92">
            <a:extLst>
              <a:ext uri="{FF2B5EF4-FFF2-40B4-BE49-F238E27FC236}">
                <a16:creationId xmlns:a16="http://schemas.microsoft.com/office/drawing/2014/main" id="{2C2C1938-704C-F715-7F8C-EACE1B01815F}"/>
              </a:ext>
            </a:extLst>
          </p:cNvPr>
          <p:cNvSpPr txBox="1">
            <a:spLocks noChangeArrowheads="1"/>
          </p:cNvSpPr>
          <p:nvPr/>
        </p:nvSpPr>
        <p:spPr bwMode="auto">
          <a:xfrm>
            <a:off x="9015413" y="7348538"/>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25</a:t>
            </a:r>
          </a:p>
        </p:txBody>
      </p:sp>
      <p:sp>
        <p:nvSpPr>
          <p:cNvPr id="860253" name="Rectangle 93">
            <a:extLst>
              <a:ext uri="{FF2B5EF4-FFF2-40B4-BE49-F238E27FC236}">
                <a16:creationId xmlns:a16="http://schemas.microsoft.com/office/drawing/2014/main" id="{E360D799-8AB3-211F-4B9E-831A03783D28}"/>
              </a:ext>
            </a:extLst>
          </p:cNvPr>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860254" name="Rectangle 94">
            <a:extLst>
              <a:ext uri="{FF2B5EF4-FFF2-40B4-BE49-F238E27FC236}">
                <a16:creationId xmlns:a16="http://schemas.microsoft.com/office/drawing/2014/main" id="{2CD6753D-6FF0-75A6-8916-DD063AA1DB5A}"/>
              </a:ext>
            </a:extLst>
          </p:cNvPr>
          <p:cNvSpPr>
            <a:spLocks noChangeArrowheads="1"/>
          </p:cNvSpPr>
          <p:nvPr/>
        </p:nvSpPr>
        <p:spPr bwMode="auto">
          <a:xfrm>
            <a:off x="6289675" y="584200"/>
            <a:ext cx="3571875" cy="1274763"/>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200" b="1" i="1">
                <a:solidFill>
                  <a:schemeClr val="bg1"/>
                </a:solidFill>
                <a:latin typeface="Arial" panose="020B0604020202020204" pitchFamily="34" charset="0"/>
              </a:rPr>
              <a:t>Lairikbing Semkak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Kachamma Tuingashit pareng ching  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a:t>
            </a:r>
            <a:endParaRPr lang="en-US" altLang="en-US" sz="2200" b="1" u="sng">
              <a:solidFill>
                <a:schemeClr val="bg1"/>
              </a:solidFill>
              <a:latin typeface="Arial" panose="020B0604020202020204" pitchFamily="34" charset="0"/>
            </a:endParaRPr>
          </a:p>
        </p:txBody>
      </p:sp>
      <p:sp>
        <p:nvSpPr>
          <p:cNvPr id="54326" name="Text Box 96">
            <a:extLst>
              <a:ext uri="{FF2B5EF4-FFF2-40B4-BE49-F238E27FC236}">
                <a16:creationId xmlns:a16="http://schemas.microsoft.com/office/drawing/2014/main" id="{29F1B9A9-78D3-D1B0-D8C4-88DE87F4AB3D}"/>
              </a:ext>
            </a:extLst>
          </p:cNvPr>
          <p:cNvSpPr txBox="1">
            <a:spLocks noChangeArrowheads="1"/>
          </p:cNvSpPr>
          <p:nvPr/>
        </p:nvSpPr>
        <p:spPr bwMode="auto">
          <a:xfrm rot="-5400000">
            <a:off x="-1285081" y="3558381"/>
            <a:ext cx="5614988"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1000">
              <a:latin typeface="Arial Black" panose="020B0604020202020204" pitchFamily="34" charset="0"/>
            </a:endParaRPr>
          </a:p>
        </p:txBody>
      </p:sp>
      <p:sp>
        <p:nvSpPr>
          <p:cNvPr id="54327" name="Text Box 104">
            <a:extLst>
              <a:ext uri="{FF2B5EF4-FFF2-40B4-BE49-F238E27FC236}">
                <a16:creationId xmlns:a16="http://schemas.microsoft.com/office/drawing/2014/main" id="{BAC3CE5D-C3F8-712B-AB35-53827967217A}"/>
              </a:ext>
            </a:extLst>
          </p:cNvPr>
          <p:cNvSpPr txBox="1">
            <a:spLocks noChangeArrowheads="1"/>
          </p:cNvSpPr>
          <p:nvPr/>
        </p:nvSpPr>
        <p:spPr bwMode="auto">
          <a:xfrm rot="-5400000">
            <a:off x="-1161256" y="3471069"/>
            <a:ext cx="56149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b="1">
                <a:latin typeface="Arial Black" panose="020B0604020202020204" pitchFamily="34" charset="0"/>
              </a:rPr>
              <a:t>THOTCH</a:t>
            </a:r>
            <a:r>
              <a:rPr lang="en-US" altLang="en-US" sz="2000" b="1">
                <a:solidFill>
                  <a:srgbClr val="000000"/>
                </a:solidFill>
                <a:latin typeface="Arial Black" panose="020B0604020202020204" pitchFamily="34" charset="0"/>
              </a:rPr>
              <a:t>Ā</a:t>
            </a:r>
            <a:r>
              <a:rPr lang="en-US" altLang="en-US" sz="2000" b="1">
                <a:latin typeface="Arial Black" panose="020B0604020202020204" pitchFamily="34" charset="0"/>
              </a:rPr>
              <a:t>N (12)</a:t>
            </a:r>
            <a:endParaRPr lang="en-US" altLang="en-US" sz="1000">
              <a:latin typeface="Arial Black" panose="020B0604020202020204" pitchFamily="34" charset="0"/>
            </a:endParaRPr>
          </a:p>
        </p:txBody>
      </p:sp>
      <p:grpSp>
        <p:nvGrpSpPr>
          <p:cNvPr id="54328" name="Group 66">
            <a:extLst>
              <a:ext uri="{FF2B5EF4-FFF2-40B4-BE49-F238E27FC236}">
                <a16:creationId xmlns:a16="http://schemas.microsoft.com/office/drawing/2014/main" id="{75669C36-C8A8-8784-9560-81F41AF97D25}"/>
              </a:ext>
            </a:extLst>
          </p:cNvPr>
          <p:cNvGrpSpPr>
            <a:grpSpLocks/>
          </p:cNvGrpSpPr>
          <p:nvPr/>
        </p:nvGrpSpPr>
        <p:grpSpPr bwMode="auto">
          <a:xfrm>
            <a:off x="3251200" y="3009900"/>
            <a:ext cx="712788" cy="1658938"/>
            <a:chOff x="6153150" y="2946400"/>
            <a:chExt cx="901700" cy="1865313"/>
          </a:xfrm>
        </p:grpSpPr>
        <p:grpSp>
          <p:nvGrpSpPr>
            <p:cNvPr id="54334" name="Group 85">
              <a:extLst>
                <a:ext uri="{FF2B5EF4-FFF2-40B4-BE49-F238E27FC236}">
                  <a16:creationId xmlns:a16="http://schemas.microsoft.com/office/drawing/2014/main" id="{2188E621-7A0D-0DB6-C1BE-C10284DD5254}"/>
                </a:ext>
              </a:extLst>
            </p:cNvPr>
            <p:cNvGrpSpPr>
              <a:grpSpLocks/>
            </p:cNvGrpSpPr>
            <p:nvPr/>
          </p:nvGrpSpPr>
          <p:grpSpPr bwMode="auto">
            <a:xfrm>
              <a:off x="6153150" y="3681413"/>
              <a:ext cx="901700" cy="947736"/>
              <a:chOff x="1557" y="1007"/>
              <a:chExt cx="2105" cy="1949"/>
            </a:xfrm>
          </p:grpSpPr>
          <p:grpSp>
            <p:nvGrpSpPr>
              <p:cNvPr id="54338" name="Group 87">
                <a:extLst>
                  <a:ext uri="{FF2B5EF4-FFF2-40B4-BE49-F238E27FC236}">
                    <a16:creationId xmlns:a16="http://schemas.microsoft.com/office/drawing/2014/main" id="{9FF3780C-27EA-B6E8-26C2-463B4B8A608C}"/>
                  </a:ext>
                </a:extLst>
              </p:cNvPr>
              <p:cNvGrpSpPr>
                <a:grpSpLocks/>
              </p:cNvGrpSpPr>
              <p:nvPr/>
            </p:nvGrpSpPr>
            <p:grpSpPr bwMode="auto">
              <a:xfrm>
                <a:off x="1557" y="1209"/>
                <a:ext cx="2105" cy="1421"/>
                <a:chOff x="578" y="2316"/>
                <a:chExt cx="2105" cy="1421"/>
              </a:xfrm>
            </p:grpSpPr>
            <p:sp>
              <p:nvSpPr>
                <p:cNvPr id="54344" name="Freeform 88" descr="Cork">
                  <a:extLst>
                    <a:ext uri="{FF2B5EF4-FFF2-40B4-BE49-F238E27FC236}">
                      <a16:creationId xmlns:a16="http://schemas.microsoft.com/office/drawing/2014/main" id="{8C548FE7-5351-D1F7-3432-CDDD181FD633}"/>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54345" name="Freeform 89" descr="Cork">
                  <a:extLst>
                    <a:ext uri="{FF2B5EF4-FFF2-40B4-BE49-F238E27FC236}">
                      <a16:creationId xmlns:a16="http://schemas.microsoft.com/office/drawing/2014/main" id="{2AA8025A-C5CC-08AF-EDAA-D9C8F689EE2E}"/>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54339" name="Freeform 91">
                <a:extLst>
                  <a:ext uri="{FF2B5EF4-FFF2-40B4-BE49-F238E27FC236}">
                    <a16:creationId xmlns:a16="http://schemas.microsoft.com/office/drawing/2014/main" id="{A39CBCA7-3B51-72AB-6D1F-A3E1B9977EA5}"/>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54340" name="Freeform 92">
                <a:extLst>
                  <a:ext uri="{FF2B5EF4-FFF2-40B4-BE49-F238E27FC236}">
                    <a16:creationId xmlns:a16="http://schemas.microsoft.com/office/drawing/2014/main" id="{C84BF29F-B39C-1FF7-8807-DFC593BF86E1}"/>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54341" name="Freeform 93">
                <a:extLst>
                  <a:ext uri="{FF2B5EF4-FFF2-40B4-BE49-F238E27FC236}">
                    <a16:creationId xmlns:a16="http://schemas.microsoft.com/office/drawing/2014/main" id="{251550B7-ED7E-EA3A-DA22-C4C8CC5DF5D5}"/>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54342" name="Freeform 94">
                <a:extLst>
                  <a:ext uri="{FF2B5EF4-FFF2-40B4-BE49-F238E27FC236}">
                    <a16:creationId xmlns:a16="http://schemas.microsoft.com/office/drawing/2014/main" id="{945B28CF-A887-D68E-FEC8-76B922D1B8EE}"/>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54343" name="Freeform 95">
                <a:extLst>
                  <a:ext uri="{FF2B5EF4-FFF2-40B4-BE49-F238E27FC236}">
                    <a16:creationId xmlns:a16="http://schemas.microsoft.com/office/drawing/2014/main" id="{B9DE4656-3A89-46FA-3C0B-6A6E0951DCFA}"/>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54335" name="Group 98">
              <a:extLst>
                <a:ext uri="{FF2B5EF4-FFF2-40B4-BE49-F238E27FC236}">
                  <a16:creationId xmlns:a16="http://schemas.microsoft.com/office/drawing/2014/main" id="{C67B8898-3F08-F959-7903-820ABEB5DCB2}"/>
                </a:ext>
              </a:extLst>
            </p:cNvPr>
            <p:cNvGrpSpPr>
              <a:grpSpLocks/>
            </p:cNvGrpSpPr>
            <p:nvPr/>
          </p:nvGrpSpPr>
          <p:grpSpPr bwMode="auto">
            <a:xfrm>
              <a:off x="6175375" y="2946400"/>
              <a:ext cx="671513" cy="1865313"/>
              <a:chOff x="3914" y="1840"/>
              <a:chExt cx="423" cy="1175"/>
            </a:xfrm>
          </p:grpSpPr>
          <p:sp>
            <p:nvSpPr>
              <p:cNvPr id="70" name="Rectangle 96">
                <a:extLst>
                  <a:ext uri="{FF2B5EF4-FFF2-40B4-BE49-F238E27FC236}">
                    <a16:creationId xmlns:a16="http://schemas.microsoft.com/office/drawing/2014/main" id="{0F9CDB05-4A46-ED9D-7197-B5FB754E60CA}"/>
                  </a:ext>
                </a:extLst>
              </p:cNvPr>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sp>
            <p:nvSpPr>
              <p:cNvPr id="71" name="Rectangle 97">
                <a:extLst>
                  <a:ext uri="{FF2B5EF4-FFF2-40B4-BE49-F238E27FC236}">
                    <a16:creationId xmlns:a16="http://schemas.microsoft.com/office/drawing/2014/main" id="{E1D99ABC-0BBC-6F9A-3F15-C852EA8DC7D1}"/>
                  </a:ext>
                </a:extLst>
              </p:cNvPr>
              <p:cNvSpPr>
                <a:spLocks noChangeArrowheads="1"/>
              </p:cNvSpPr>
              <p:nvPr/>
            </p:nvSpPr>
            <p:spPr bwMode="auto">
              <a:xfrm>
                <a:off x="3914" y="2341"/>
                <a:ext cx="423" cy="674"/>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2800" i="1">
                    <a:solidFill>
                      <a:srgbClr val="000000"/>
                    </a:solidFill>
                    <a:latin typeface="Kosher-Normal" charset="0"/>
                  </a:rPr>
                  <a:t>DT</a:t>
                </a:r>
                <a:endParaRPr lang="en-US" altLang="en-US" sz="2000" i="1">
                  <a:solidFill>
                    <a:srgbClr val="000000"/>
                  </a:solidFill>
                  <a:latin typeface="Helvetica" panose="020B0604020202020204" pitchFamily="34" charset="0"/>
                </a:endParaRPr>
              </a:p>
            </p:txBody>
          </p:sp>
        </p:grpSp>
      </p:grpSp>
      <p:grpSp>
        <p:nvGrpSpPr>
          <p:cNvPr id="54329" name="Group 76">
            <a:extLst>
              <a:ext uri="{FF2B5EF4-FFF2-40B4-BE49-F238E27FC236}">
                <a16:creationId xmlns:a16="http://schemas.microsoft.com/office/drawing/2014/main" id="{280BB09D-8EF0-A1B4-53B6-8545BDE0EB86}"/>
              </a:ext>
            </a:extLst>
          </p:cNvPr>
          <p:cNvGrpSpPr>
            <a:grpSpLocks/>
          </p:cNvGrpSpPr>
          <p:nvPr/>
        </p:nvGrpSpPr>
        <p:grpSpPr bwMode="auto">
          <a:xfrm>
            <a:off x="4257675" y="52388"/>
            <a:ext cx="2222500" cy="1812925"/>
            <a:chOff x="2222937" y="4130555"/>
            <a:chExt cx="2222939" cy="1813045"/>
          </a:xfrm>
        </p:grpSpPr>
        <p:sp>
          <p:nvSpPr>
            <p:cNvPr id="78" name="Rectangle 77">
              <a:extLst>
                <a:ext uri="{FF2B5EF4-FFF2-40B4-BE49-F238E27FC236}">
                  <a16:creationId xmlns:a16="http://schemas.microsoft.com/office/drawing/2014/main" id="{CC2C06D8-2405-164B-FCA1-344EA850F3DF}"/>
                </a:ext>
              </a:extLst>
            </p:cNvPr>
            <p:cNvSpPr/>
            <p:nvPr/>
          </p:nvSpPr>
          <p:spPr bwMode="auto">
            <a:xfrm>
              <a:off x="2222937" y="4194059"/>
              <a:ext cx="2222939" cy="174954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54332" name="Picture 2" descr="BACKGR~1">
              <a:extLst>
                <a:ext uri="{FF2B5EF4-FFF2-40B4-BE49-F238E27FC236}">
                  <a16:creationId xmlns:a16="http://schemas.microsoft.com/office/drawing/2014/main" id="{2A0E9A01-0568-61F6-FC97-B61E06C981F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 name="WordArt 12">
              <a:extLst>
                <a:ext uri="{FF2B5EF4-FFF2-40B4-BE49-F238E27FC236}">
                  <a16:creationId xmlns:a16="http://schemas.microsoft.com/office/drawing/2014/main" id="{1ACAAA01-F542-20F6-04E8-4961C9210613}"/>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
        <p:nvSpPr>
          <p:cNvPr id="860246" name="Oval 86">
            <a:extLst>
              <a:ext uri="{FF2B5EF4-FFF2-40B4-BE49-F238E27FC236}">
                <a16:creationId xmlns:a16="http://schemas.microsoft.com/office/drawing/2014/main" id="{64065D39-93B1-B925-EB40-042AE32C7963}"/>
              </a:ext>
            </a:extLst>
          </p:cNvPr>
          <p:cNvSpPr>
            <a:spLocks noChangeArrowheads="1"/>
          </p:cNvSpPr>
          <p:nvPr/>
        </p:nvSpPr>
        <p:spPr bwMode="auto">
          <a:xfrm>
            <a:off x="1246188" y="1296988"/>
            <a:ext cx="3557587" cy="1479550"/>
          </a:xfrm>
          <a:prstGeom prst="ellipse">
            <a:avLst/>
          </a:prstGeom>
          <a:noFill/>
          <a:ln w="76200">
            <a:solidFill>
              <a:schemeClr val="hlink"/>
            </a:solidFill>
            <a:round/>
            <a:headEnd/>
            <a:tailEnd/>
          </a:ln>
          <a:effectLst>
            <a:outerShdw blurRad="63500" dist="71842" dir="2700000" algn="ctr" rotWithShape="0">
              <a:schemeClr val="tx2">
                <a:alpha val="74998"/>
              </a:schemeClr>
            </a:outerShdw>
          </a:effectLst>
        </p:spPr>
        <p:txBody>
          <a:bodyPr wrap="none" anchor="ctr"/>
          <a:lstStyle/>
          <a:p>
            <a:pPr algn="r">
              <a:defRPr/>
            </a:pPr>
            <a:endParaRPr lang="en-US">
              <a:latin typeface="Comic Sans MS" charset="0"/>
              <a:ea typeface="+mn-ea"/>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100"/>
                                  </p:stCondLst>
                                  <p:childTnLst>
                                    <p:set>
                                      <p:cBhvr>
                                        <p:cTn id="6" dur="1" fill="hold">
                                          <p:stCondLst>
                                            <p:cond delay="0"/>
                                          </p:stCondLst>
                                        </p:cTn>
                                        <p:tgtEl>
                                          <p:spTgt spid="860246"/>
                                        </p:tgtEl>
                                        <p:attrNameLst>
                                          <p:attrName>style.visibility</p:attrName>
                                        </p:attrNameLst>
                                      </p:cBhvr>
                                      <p:to>
                                        <p:strVal val="visible"/>
                                      </p:to>
                                    </p:set>
                                    <p:animEffect transition="in" filter="fade">
                                      <p:cBhvr>
                                        <p:cTn id="7" dur="1000"/>
                                        <p:tgtEl>
                                          <p:spTgt spid="8602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0246"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Line 2">
            <a:extLst>
              <a:ext uri="{FF2B5EF4-FFF2-40B4-BE49-F238E27FC236}">
                <a16:creationId xmlns:a16="http://schemas.microsoft.com/office/drawing/2014/main" id="{9659E816-3AAC-7651-4953-4043C1A5EC13}"/>
              </a:ext>
            </a:extLst>
          </p:cNvPr>
          <p:cNvSpPr>
            <a:spLocks noChangeShapeType="1"/>
          </p:cNvSpPr>
          <p:nvPr/>
        </p:nvSpPr>
        <p:spPr bwMode="auto">
          <a:xfrm flipV="1">
            <a:off x="4038600" y="7037388"/>
            <a:ext cx="284163" cy="12700"/>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23" name="Line 3">
            <a:extLst>
              <a:ext uri="{FF2B5EF4-FFF2-40B4-BE49-F238E27FC236}">
                <a16:creationId xmlns:a16="http://schemas.microsoft.com/office/drawing/2014/main" id="{C9A89536-0825-8B64-BE76-840698495193}"/>
              </a:ext>
            </a:extLst>
          </p:cNvPr>
          <p:cNvSpPr>
            <a:spLocks noChangeShapeType="1"/>
          </p:cNvSpPr>
          <p:nvPr/>
        </p:nvSpPr>
        <p:spPr bwMode="auto">
          <a:xfrm>
            <a:off x="3232150" y="4732338"/>
            <a:ext cx="752475"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24" name="Line 4">
            <a:extLst>
              <a:ext uri="{FF2B5EF4-FFF2-40B4-BE49-F238E27FC236}">
                <a16:creationId xmlns:a16="http://schemas.microsoft.com/office/drawing/2014/main" id="{4735DB70-862C-8C57-B229-1E41B6F9D2BC}"/>
              </a:ext>
            </a:extLst>
          </p:cNvPr>
          <p:cNvSpPr>
            <a:spLocks noChangeShapeType="1"/>
          </p:cNvSpPr>
          <p:nvPr/>
        </p:nvSpPr>
        <p:spPr bwMode="auto">
          <a:xfrm flipV="1">
            <a:off x="1454150" y="7329488"/>
            <a:ext cx="2590800"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25" name="Line 5">
            <a:extLst>
              <a:ext uri="{FF2B5EF4-FFF2-40B4-BE49-F238E27FC236}">
                <a16:creationId xmlns:a16="http://schemas.microsoft.com/office/drawing/2014/main" id="{C4689CE2-98DC-739C-A712-7B2F0FB15805}"/>
              </a:ext>
            </a:extLst>
          </p:cNvPr>
          <p:cNvSpPr>
            <a:spLocks noChangeShapeType="1"/>
          </p:cNvSpPr>
          <p:nvPr/>
        </p:nvSpPr>
        <p:spPr bwMode="auto">
          <a:xfrm flipV="1">
            <a:off x="1444625" y="338138"/>
            <a:ext cx="1588" cy="7034212"/>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26" name="Line 6">
            <a:extLst>
              <a:ext uri="{FF2B5EF4-FFF2-40B4-BE49-F238E27FC236}">
                <a16:creationId xmlns:a16="http://schemas.microsoft.com/office/drawing/2014/main" id="{4A1F0913-22B0-3936-05FE-4823C985446E}"/>
              </a:ext>
            </a:extLst>
          </p:cNvPr>
          <p:cNvSpPr>
            <a:spLocks noChangeShapeType="1"/>
          </p:cNvSpPr>
          <p:nvPr/>
        </p:nvSpPr>
        <p:spPr bwMode="auto">
          <a:xfrm>
            <a:off x="1409700" y="360363"/>
            <a:ext cx="2566988"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27" name="Line 7">
            <a:extLst>
              <a:ext uri="{FF2B5EF4-FFF2-40B4-BE49-F238E27FC236}">
                <a16:creationId xmlns:a16="http://schemas.microsoft.com/office/drawing/2014/main" id="{545F0A93-AACE-68E7-3CFD-B29230E2500B}"/>
              </a:ext>
            </a:extLst>
          </p:cNvPr>
          <p:cNvSpPr>
            <a:spLocks noChangeShapeType="1"/>
          </p:cNvSpPr>
          <p:nvPr/>
        </p:nvSpPr>
        <p:spPr bwMode="auto">
          <a:xfrm flipH="1" flipV="1">
            <a:off x="3948113" y="338138"/>
            <a:ext cx="1587" cy="4386262"/>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28" name="Freeform 8">
            <a:extLst>
              <a:ext uri="{FF2B5EF4-FFF2-40B4-BE49-F238E27FC236}">
                <a16:creationId xmlns:a16="http://schemas.microsoft.com/office/drawing/2014/main" id="{9A0012F0-E981-51D8-7B3C-7426FA1FE29B}"/>
              </a:ext>
            </a:extLst>
          </p:cNvPr>
          <p:cNvSpPr>
            <a:spLocks/>
          </p:cNvSpPr>
          <p:nvPr/>
        </p:nvSpPr>
        <p:spPr bwMode="auto">
          <a:xfrm>
            <a:off x="3200400" y="4752975"/>
            <a:ext cx="738188" cy="2452688"/>
          </a:xfrm>
          <a:custGeom>
            <a:avLst/>
            <a:gdLst>
              <a:gd name="T0" fmla="*/ 2147483646 w 465"/>
              <a:gd name="T1" fmla="*/ 0 h 1561"/>
              <a:gd name="T2" fmla="*/ 2147483646 w 465"/>
              <a:gd name="T3" fmla="*/ 2147483646 h 1561"/>
              <a:gd name="T4" fmla="*/ 2147483646 w 465"/>
              <a:gd name="T5" fmla="*/ 2147483646 h 1561"/>
              <a:gd name="T6" fmla="*/ 0 w 465"/>
              <a:gd name="T7" fmla="*/ 2147483646 h 1561"/>
              <a:gd name="T8" fmla="*/ 2147483646 w 465"/>
              <a:gd name="T9" fmla="*/ 0 h 1561"/>
              <a:gd name="T10" fmla="*/ 0 60000 65536"/>
              <a:gd name="T11" fmla="*/ 0 60000 65536"/>
              <a:gd name="T12" fmla="*/ 0 60000 65536"/>
              <a:gd name="T13" fmla="*/ 0 60000 65536"/>
              <a:gd name="T14" fmla="*/ 0 60000 65536"/>
              <a:gd name="T15" fmla="*/ 0 w 465"/>
              <a:gd name="T16" fmla="*/ 0 h 1561"/>
              <a:gd name="T17" fmla="*/ 465 w 465"/>
              <a:gd name="T18" fmla="*/ 1561 h 1561"/>
            </a:gdLst>
            <a:ahLst/>
            <a:cxnLst>
              <a:cxn ang="T10">
                <a:pos x="T0" y="T1"/>
              </a:cxn>
              <a:cxn ang="T11">
                <a:pos x="T2" y="T3"/>
              </a:cxn>
              <a:cxn ang="T12">
                <a:pos x="T4" y="T5"/>
              </a:cxn>
              <a:cxn ang="T13">
                <a:pos x="T6" y="T7"/>
              </a:cxn>
              <a:cxn ang="T14">
                <a:pos x="T8" y="T9"/>
              </a:cxn>
            </a:cxnLst>
            <a:rect l="T15" t="T16" r="T17" b="T18"/>
            <a:pathLst>
              <a:path w="465" h="1561">
                <a:moveTo>
                  <a:pt x="50" y="0"/>
                </a:moveTo>
                <a:lnTo>
                  <a:pt x="465" y="1548"/>
                </a:lnTo>
                <a:lnTo>
                  <a:pt x="427" y="1561"/>
                </a:lnTo>
                <a:lnTo>
                  <a:pt x="0" y="12"/>
                </a:lnTo>
                <a:lnTo>
                  <a:pt x="5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329" name="Line 9">
            <a:extLst>
              <a:ext uri="{FF2B5EF4-FFF2-40B4-BE49-F238E27FC236}">
                <a16:creationId xmlns:a16="http://schemas.microsoft.com/office/drawing/2014/main" id="{4C3B0C7A-8100-EF5E-713A-BC510DE2D705}"/>
              </a:ext>
            </a:extLst>
          </p:cNvPr>
          <p:cNvSpPr>
            <a:spLocks noChangeShapeType="1"/>
          </p:cNvSpPr>
          <p:nvPr/>
        </p:nvSpPr>
        <p:spPr bwMode="auto">
          <a:xfrm>
            <a:off x="3459163" y="4932363"/>
            <a:ext cx="798512"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30" name="Line 10">
            <a:extLst>
              <a:ext uri="{FF2B5EF4-FFF2-40B4-BE49-F238E27FC236}">
                <a16:creationId xmlns:a16="http://schemas.microsoft.com/office/drawing/2014/main" id="{6F618B70-250C-4C00-9A27-FEB684C193DE}"/>
              </a:ext>
            </a:extLst>
          </p:cNvPr>
          <p:cNvSpPr>
            <a:spLocks noChangeShapeType="1"/>
          </p:cNvSpPr>
          <p:nvPr/>
        </p:nvSpPr>
        <p:spPr bwMode="auto">
          <a:xfrm flipV="1">
            <a:off x="1825625" y="352425"/>
            <a:ext cx="1588" cy="6988175"/>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31" name="Freeform 11">
            <a:extLst>
              <a:ext uri="{FF2B5EF4-FFF2-40B4-BE49-F238E27FC236}">
                <a16:creationId xmlns:a16="http://schemas.microsoft.com/office/drawing/2014/main" id="{4E5936CA-5D89-6D6B-1FA4-4AFB47EA3416}"/>
              </a:ext>
            </a:extLst>
          </p:cNvPr>
          <p:cNvSpPr>
            <a:spLocks/>
          </p:cNvSpPr>
          <p:nvPr/>
        </p:nvSpPr>
        <p:spPr bwMode="auto">
          <a:xfrm>
            <a:off x="3459163" y="4953000"/>
            <a:ext cx="638175" cy="2097088"/>
          </a:xfrm>
          <a:custGeom>
            <a:avLst/>
            <a:gdLst>
              <a:gd name="T0" fmla="*/ 2147483646 w 402"/>
              <a:gd name="T1" fmla="*/ 0 h 1321"/>
              <a:gd name="T2" fmla="*/ 2147483646 w 402"/>
              <a:gd name="T3" fmla="*/ 2147483646 h 1321"/>
              <a:gd name="T4" fmla="*/ 2147483646 w 402"/>
              <a:gd name="T5" fmla="*/ 2147483646 h 1321"/>
              <a:gd name="T6" fmla="*/ 0 w 402"/>
              <a:gd name="T7" fmla="*/ 2147483646 h 1321"/>
              <a:gd name="T8" fmla="*/ 2147483646 w 402"/>
              <a:gd name="T9" fmla="*/ 0 h 1321"/>
              <a:gd name="T10" fmla="*/ 0 60000 65536"/>
              <a:gd name="T11" fmla="*/ 0 60000 65536"/>
              <a:gd name="T12" fmla="*/ 0 60000 65536"/>
              <a:gd name="T13" fmla="*/ 0 60000 65536"/>
              <a:gd name="T14" fmla="*/ 0 60000 65536"/>
              <a:gd name="T15" fmla="*/ 0 w 402"/>
              <a:gd name="T16" fmla="*/ 0 h 1321"/>
              <a:gd name="T17" fmla="*/ 402 w 402"/>
              <a:gd name="T18" fmla="*/ 1321 h 1321"/>
            </a:gdLst>
            <a:ahLst/>
            <a:cxnLst>
              <a:cxn ang="T10">
                <a:pos x="T0" y="T1"/>
              </a:cxn>
              <a:cxn ang="T11">
                <a:pos x="T2" y="T3"/>
              </a:cxn>
              <a:cxn ang="T12">
                <a:pos x="T4" y="T5"/>
              </a:cxn>
              <a:cxn ang="T13">
                <a:pos x="T6" y="T7"/>
              </a:cxn>
              <a:cxn ang="T14">
                <a:pos x="T8" y="T9"/>
              </a:cxn>
            </a:cxnLst>
            <a:rect l="T15" t="T16" r="T17" b="T18"/>
            <a:pathLst>
              <a:path w="402" h="1321">
                <a:moveTo>
                  <a:pt x="51" y="0"/>
                </a:moveTo>
                <a:lnTo>
                  <a:pt x="402" y="1309"/>
                </a:lnTo>
                <a:lnTo>
                  <a:pt x="352" y="1321"/>
                </a:lnTo>
                <a:lnTo>
                  <a:pt x="0" y="12"/>
                </a:lnTo>
                <a:lnTo>
                  <a:pt x="5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332" name="Line 12">
            <a:extLst>
              <a:ext uri="{FF2B5EF4-FFF2-40B4-BE49-F238E27FC236}">
                <a16:creationId xmlns:a16="http://schemas.microsoft.com/office/drawing/2014/main" id="{C4A6F690-4F95-5279-8B25-FF816129EA41}"/>
              </a:ext>
            </a:extLst>
          </p:cNvPr>
          <p:cNvSpPr>
            <a:spLocks noChangeShapeType="1"/>
          </p:cNvSpPr>
          <p:nvPr/>
        </p:nvSpPr>
        <p:spPr bwMode="auto">
          <a:xfrm>
            <a:off x="3894138" y="7170738"/>
            <a:ext cx="192087"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33" name="Line 13">
            <a:extLst>
              <a:ext uri="{FF2B5EF4-FFF2-40B4-BE49-F238E27FC236}">
                <a16:creationId xmlns:a16="http://schemas.microsoft.com/office/drawing/2014/main" id="{0BDAC11A-0ED2-9995-2729-21E37B5F9943}"/>
              </a:ext>
            </a:extLst>
          </p:cNvPr>
          <p:cNvSpPr>
            <a:spLocks noChangeShapeType="1"/>
          </p:cNvSpPr>
          <p:nvPr/>
        </p:nvSpPr>
        <p:spPr bwMode="auto">
          <a:xfrm flipV="1">
            <a:off x="4044950" y="7180263"/>
            <a:ext cx="1588" cy="188912"/>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34" name="Line 14">
            <a:extLst>
              <a:ext uri="{FF2B5EF4-FFF2-40B4-BE49-F238E27FC236}">
                <a16:creationId xmlns:a16="http://schemas.microsoft.com/office/drawing/2014/main" id="{2B4BD626-FEE4-CC83-69D1-97D232E29111}"/>
              </a:ext>
            </a:extLst>
          </p:cNvPr>
          <p:cNvSpPr>
            <a:spLocks noChangeShapeType="1"/>
          </p:cNvSpPr>
          <p:nvPr/>
        </p:nvSpPr>
        <p:spPr bwMode="auto">
          <a:xfrm>
            <a:off x="3949700" y="3638550"/>
            <a:ext cx="0" cy="100330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6335" name="Line 15">
            <a:extLst>
              <a:ext uri="{FF2B5EF4-FFF2-40B4-BE49-F238E27FC236}">
                <a16:creationId xmlns:a16="http://schemas.microsoft.com/office/drawing/2014/main" id="{C9A0898A-965D-C8BF-6942-92EF5DCBCBD3}"/>
              </a:ext>
            </a:extLst>
          </p:cNvPr>
          <p:cNvSpPr>
            <a:spLocks noChangeShapeType="1"/>
          </p:cNvSpPr>
          <p:nvPr/>
        </p:nvSpPr>
        <p:spPr bwMode="auto">
          <a:xfrm>
            <a:off x="3200400" y="4730750"/>
            <a:ext cx="330200" cy="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6336" name="Rectangle 16">
            <a:extLst>
              <a:ext uri="{FF2B5EF4-FFF2-40B4-BE49-F238E27FC236}">
                <a16:creationId xmlns:a16="http://schemas.microsoft.com/office/drawing/2014/main" id="{1828B1D6-E7BD-EA56-26DB-FDA7B2DB5E8B}"/>
              </a:ext>
            </a:extLst>
          </p:cNvPr>
          <p:cNvSpPr>
            <a:spLocks noChangeArrowheads="1"/>
          </p:cNvSpPr>
          <p:nvPr/>
        </p:nvSpPr>
        <p:spPr bwMode="auto">
          <a:xfrm>
            <a:off x="2532063" y="22669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56337" name="Line 17">
            <a:extLst>
              <a:ext uri="{FF2B5EF4-FFF2-40B4-BE49-F238E27FC236}">
                <a16:creationId xmlns:a16="http://schemas.microsoft.com/office/drawing/2014/main" id="{44CE2CEE-E77B-A0F4-EE50-818E6AD67D4F}"/>
              </a:ext>
            </a:extLst>
          </p:cNvPr>
          <p:cNvSpPr>
            <a:spLocks noChangeShapeType="1"/>
          </p:cNvSpPr>
          <p:nvPr/>
        </p:nvSpPr>
        <p:spPr bwMode="auto">
          <a:xfrm>
            <a:off x="2044700" y="836613"/>
            <a:ext cx="1773238"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38" name="Line 18">
            <a:extLst>
              <a:ext uri="{FF2B5EF4-FFF2-40B4-BE49-F238E27FC236}">
                <a16:creationId xmlns:a16="http://schemas.microsoft.com/office/drawing/2014/main" id="{387CB238-615F-F5AF-F2BA-C748EFA7A0B0}"/>
              </a:ext>
            </a:extLst>
          </p:cNvPr>
          <p:cNvSpPr>
            <a:spLocks noChangeShapeType="1"/>
          </p:cNvSpPr>
          <p:nvPr/>
        </p:nvSpPr>
        <p:spPr bwMode="auto">
          <a:xfrm>
            <a:off x="2044700" y="2214563"/>
            <a:ext cx="1773238"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39" name="Line 19">
            <a:extLst>
              <a:ext uri="{FF2B5EF4-FFF2-40B4-BE49-F238E27FC236}">
                <a16:creationId xmlns:a16="http://schemas.microsoft.com/office/drawing/2014/main" id="{D5864525-8248-B674-D16A-29B5A74FFA2C}"/>
              </a:ext>
            </a:extLst>
          </p:cNvPr>
          <p:cNvSpPr>
            <a:spLocks noChangeShapeType="1"/>
          </p:cNvSpPr>
          <p:nvPr/>
        </p:nvSpPr>
        <p:spPr bwMode="auto">
          <a:xfrm>
            <a:off x="2044700" y="2633663"/>
            <a:ext cx="1733550"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40" name="Line 20">
            <a:extLst>
              <a:ext uri="{FF2B5EF4-FFF2-40B4-BE49-F238E27FC236}">
                <a16:creationId xmlns:a16="http://schemas.microsoft.com/office/drawing/2014/main" id="{EF52A96F-3AC7-F388-DC66-27A5CB82F747}"/>
              </a:ext>
            </a:extLst>
          </p:cNvPr>
          <p:cNvSpPr>
            <a:spLocks noChangeShapeType="1"/>
          </p:cNvSpPr>
          <p:nvPr/>
        </p:nvSpPr>
        <p:spPr bwMode="auto">
          <a:xfrm>
            <a:off x="1984375" y="7110413"/>
            <a:ext cx="1654175"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41" name="Line 21">
            <a:extLst>
              <a:ext uri="{FF2B5EF4-FFF2-40B4-BE49-F238E27FC236}">
                <a16:creationId xmlns:a16="http://schemas.microsoft.com/office/drawing/2014/main" id="{671B7E92-0597-B0C1-37E8-CFA930E24061}"/>
              </a:ext>
            </a:extLst>
          </p:cNvPr>
          <p:cNvSpPr>
            <a:spLocks noChangeShapeType="1"/>
          </p:cNvSpPr>
          <p:nvPr/>
        </p:nvSpPr>
        <p:spPr bwMode="auto">
          <a:xfrm>
            <a:off x="2005013" y="6710363"/>
            <a:ext cx="1535112"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42" name="Line 22">
            <a:extLst>
              <a:ext uri="{FF2B5EF4-FFF2-40B4-BE49-F238E27FC236}">
                <a16:creationId xmlns:a16="http://schemas.microsoft.com/office/drawing/2014/main" id="{FCCEF5DF-5C6A-4D3C-9A04-7358A042D6D7}"/>
              </a:ext>
            </a:extLst>
          </p:cNvPr>
          <p:cNvSpPr>
            <a:spLocks noChangeShapeType="1"/>
          </p:cNvSpPr>
          <p:nvPr/>
        </p:nvSpPr>
        <p:spPr bwMode="auto">
          <a:xfrm>
            <a:off x="1984375" y="6291263"/>
            <a:ext cx="1455738"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43" name="Line 23">
            <a:extLst>
              <a:ext uri="{FF2B5EF4-FFF2-40B4-BE49-F238E27FC236}">
                <a16:creationId xmlns:a16="http://schemas.microsoft.com/office/drawing/2014/main" id="{EEF7B9C2-3BD0-3FE7-3B98-E4DAB6A61B2E}"/>
              </a:ext>
            </a:extLst>
          </p:cNvPr>
          <p:cNvSpPr>
            <a:spLocks noChangeShapeType="1"/>
          </p:cNvSpPr>
          <p:nvPr/>
        </p:nvSpPr>
        <p:spPr bwMode="auto">
          <a:xfrm>
            <a:off x="2024063" y="5872163"/>
            <a:ext cx="1236662"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44" name="Line 24">
            <a:extLst>
              <a:ext uri="{FF2B5EF4-FFF2-40B4-BE49-F238E27FC236}">
                <a16:creationId xmlns:a16="http://schemas.microsoft.com/office/drawing/2014/main" id="{1E35C308-3B6D-E96E-EF52-5CA058BFAE23}"/>
              </a:ext>
            </a:extLst>
          </p:cNvPr>
          <p:cNvSpPr>
            <a:spLocks noChangeShapeType="1"/>
          </p:cNvSpPr>
          <p:nvPr/>
        </p:nvSpPr>
        <p:spPr bwMode="auto">
          <a:xfrm>
            <a:off x="2044700" y="5511800"/>
            <a:ext cx="1216025" cy="1588"/>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45" name="Line 25">
            <a:extLst>
              <a:ext uri="{FF2B5EF4-FFF2-40B4-BE49-F238E27FC236}">
                <a16:creationId xmlns:a16="http://schemas.microsoft.com/office/drawing/2014/main" id="{3F4A5B20-AEBF-9071-1F47-70E132609504}"/>
              </a:ext>
            </a:extLst>
          </p:cNvPr>
          <p:cNvSpPr>
            <a:spLocks noChangeShapeType="1"/>
          </p:cNvSpPr>
          <p:nvPr/>
        </p:nvSpPr>
        <p:spPr bwMode="auto">
          <a:xfrm>
            <a:off x="2063750" y="5011738"/>
            <a:ext cx="1117600"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46" name="Line 26">
            <a:extLst>
              <a:ext uri="{FF2B5EF4-FFF2-40B4-BE49-F238E27FC236}">
                <a16:creationId xmlns:a16="http://schemas.microsoft.com/office/drawing/2014/main" id="{08B787D2-33F8-960C-0855-E0704786B8F6}"/>
              </a:ext>
            </a:extLst>
          </p:cNvPr>
          <p:cNvSpPr>
            <a:spLocks noChangeShapeType="1"/>
          </p:cNvSpPr>
          <p:nvPr/>
        </p:nvSpPr>
        <p:spPr bwMode="auto">
          <a:xfrm>
            <a:off x="2063750" y="4532313"/>
            <a:ext cx="1376363"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47" name="Line 27">
            <a:extLst>
              <a:ext uri="{FF2B5EF4-FFF2-40B4-BE49-F238E27FC236}">
                <a16:creationId xmlns:a16="http://schemas.microsoft.com/office/drawing/2014/main" id="{C07491B0-AA5C-130A-DC3D-3F45D54675BC}"/>
              </a:ext>
            </a:extLst>
          </p:cNvPr>
          <p:cNvSpPr>
            <a:spLocks noChangeShapeType="1"/>
          </p:cNvSpPr>
          <p:nvPr/>
        </p:nvSpPr>
        <p:spPr bwMode="auto">
          <a:xfrm>
            <a:off x="2044700" y="4213225"/>
            <a:ext cx="1414463" cy="1588"/>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48" name="Line 28">
            <a:extLst>
              <a:ext uri="{FF2B5EF4-FFF2-40B4-BE49-F238E27FC236}">
                <a16:creationId xmlns:a16="http://schemas.microsoft.com/office/drawing/2014/main" id="{1D8CC41F-AC44-C807-C8E2-A79BC0416CA6}"/>
              </a:ext>
            </a:extLst>
          </p:cNvPr>
          <p:cNvSpPr>
            <a:spLocks noChangeShapeType="1"/>
          </p:cNvSpPr>
          <p:nvPr/>
        </p:nvSpPr>
        <p:spPr bwMode="auto">
          <a:xfrm>
            <a:off x="2063750" y="3673475"/>
            <a:ext cx="1774825" cy="1588"/>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49" name="Rectangle 29">
            <a:extLst>
              <a:ext uri="{FF2B5EF4-FFF2-40B4-BE49-F238E27FC236}">
                <a16:creationId xmlns:a16="http://schemas.microsoft.com/office/drawing/2014/main" id="{B1F607C3-EF79-B8E7-83B2-BB0F1C9BE7AA}"/>
              </a:ext>
            </a:extLst>
          </p:cNvPr>
          <p:cNvSpPr>
            <a:spLocks noChangeArrowheads="1"/>
          </p:cNvSpPr>
          <p:nvPr/>
        </p:nvSpPr>
        <p:spPr bwMode="auto">
          <a:xfrm>
            <a:off x="1903413" y="3465513"/>
            <a:ext cx="220662"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(S)</a:t>
            </a:r>
            <a:endParaRPr lang="en-US" altLang="en-US" sz="1400">
              <a:latin typeface="Helvetica" pitchFamily="2" charset="0"/>
            </a:endParaRPr>
          </a:p>
        </p:txBody>
      </p:sp>
      <p:sp>
        <p:nvSpPr>
          <p:cNvPr id="56350" name="Rectangle 30">
            <a:extLst>
              <a:ext uri="{FF2B5EF4-FFF2-40B4-BE49-F238E27FC236}">
                <a16:creationId xmlns:a16="http://schemas.microsoft.com/office/drawing/2014/main" id="{5A56443B-94FC-5B52-3551-9C9E84AFAE2F}"/>
              </a:ext>
            </a:extLst>
          </p:cNvPr>
          <p:cNvSpPr>
            <a:spLocks noChangeArrowheads="1"/>
          </p:cNvSpPr>
          <p:nvPr/>
        </p:nvSpPr>
        <p:spPr bwMode="auto">
          <a:xfrm>
            <a:off x="1912938" y="4316413"/>
            <a:ext cx="220662"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(S)</a:t>
            </a:r>
            <a:endParaRPr lang="en-US" altLang="en-US" sz="1400">
              <a:latin typeface="Helvetica" pitchFamily="2" charset="0"/>
            </a:endParaRPr>
          </a:p>
        </p:txBody>
      </p:sp>
      <p:sp>
        <p:nvSpPr>
          <p:cNvPr id="56351" name="Rectangle 31">
            <a:extLst>
              <a:ext uri="{FF2B5EF4-FFF2-40B4-BE49-F238E27FC236}">
                <a16:creationId xmlns:a16="http://schemas.microsoft.com/office/drawing/2014/main" id="{B8F639CD-3FE3-3E52-91DD-1735D928F94E}"/>
              </a:ext>
            </a:extLst>
          </p:cNvPr>
          <p:cNvSpPr>
            <a:spLocks noChangeArrowheads="1"/>
          </p:cNvSpPr>
          <p:nvPr/>
        </p:nvSpPr>
        <p:spPr bwMode="auto">
          <a:xfrm>
            <a:off x="1900238" y="4786313"/>
            <a:ext cx="37147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(MR)</a:t>
            </a:r>
            <a:endParaRPr lang="en-US" altLang="en-US" sz="1400">
              <a:latin typeface="Helvetica" pitchFamily="2" charset="0"/>
            </a:endParaRPr>
          </a:p>
        </p:txBody>
      </p:sp>
      <p:sp>
        <p:nvSpPr>
          <p:cNvPr id="56352" name="Rectangle 33">
            <a:extLst>
              <a:ext uri="{FF2B5EF4-FFF2-40B4-BE49-F238E27FC236}">
                <a16:creationId xmlns:a16="http://schemas.microsoft.com/office/drawing/2014/main" id="{7BB6E643-7E62-E0A5-0FF9-2787CA1295A2}"/>
              </a:ext>
            </a:extLst>
          </p:cNvPr>
          <p:cNvSpPr>
            <a:spLocks noChangeArrowheads="1"/>
          </p:cNvSpPr>
          <p:nvPr/>
        </p:nvSpPr>
        <p:spPr bwMode="auto">
          <a:xfrm>
            <a:off x="3429000" y="4048125"/>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56353" name="AutoShape 34">
            <a:extLst>
              <a:ext uri="{FF2B5EF4-FFF2-40B4-BE49-F238E27FC236}">
                <a16:creationId xmlns:a16="http://schemas.microsoft.com/office/drawing/2014/main" id="{A90B465E-2262-DFC1-6725-2B2490653891}"/>
              </a:ext>
            </a:extLst>
          </p:cNvPr>
          <p:cNvSpPr>
            <a:spLocks noChangeArrowheads="1"/>
          </p:cNvSpPr>
          <p:nvPr/>
        </p:nvSpPr>
        <p:spPr bwMode="auto">
          <a:xfrm rot="16200000" flipH="1">
            <a:off x="2538413" y="4919662"/>
            <a:ext cx="241300" cy="479425"/>
          </a:xfrm>
          <a:prstGeom prst="rightArrow">
            <a:avLst>
              <a:gd name="adj1" fmla="val 50000"/>
              <a:gd name="adj2" fmla="val 50005"/>
            </a:avLst>
          </a:prstGeom>
          <a:solidFill>
            <a:schemeClr val="tx2"/>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56354" name="Rectangle 61">
            <a:extLst>
              <a:ext uri="{FF2B5EF4-FFF2-40B4-BE49-F238E27FC236}">
                <a16:creationId xmlns:a16="http://schemas.microsoft.com/office/drawing/2014/main" id="{3AE9670E-7799-1889-8D75-F59C0E6C2A2C}"/>
              </a:ext>
            </a:extLst>
          </p:cNvPr>
          <p:cNvSpPr>
            <a:spLocks noChangeArrowheads="1"/>
          </p:cNvSpPr>
          <p:nvPr/>
        </p:nvSpPr>
        <p:spPr bwMode="auto">
          <a:xfrm>
            <a:off x="1808163" y="5091113"/>
            <a:ext cx="236537"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600">
                <a:solidFill>
                  <a:srgbClr val="000000"/>
                </a:solidFill>
                <a:latin typeface="Helvetica" pitchFamily="2" charset="0"/>
              </a:rPr>
              <a:t>(</a:t>
            </a:r>
            <a:endParaRPr lang="en-US" altLang="en-US" sz="2400">
              <a:latin typeface="Helvetica" pitchFamily="2" charset="0"/>
            </a:endParaRPr>
          </a:p>
        </p:txBody>
      </p:sp>
      <p:sp>
        <p:nvSpPr>
          <p:cNvPr id="56355" name="Rectangle 62">
            <a:extLst>
              <a:ext uri="{FF2B5EF4-FFF2-40B4-BE49-F238E27FC236}">
                <a16:creationId xmlns:a16="http://schemas.microsoft.com/office/drawing/2014/main" id="{8F814454-3795-0853-7F49-ECC6FA6B5ACB}"/>
              </a:ext>
            </a:extLst>
          </p:cNvPr>
          <p:cNvSpPr>
            <a:spLocks noChangeArrowheads="1"/>
          </p:cNvSpPr>
          <p:nvPr/>
        </p:nvSpPr>
        <p:spPr bwMode="auto">
          <a:xfrm>
            <a:off x="3241675" y="5081588"/>
            <a:ext cx="23653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600">
                <a:solidFill>
                  <a:srgbClr val="000000"/>
                </a:solidFill>
                <a:latin typeface="Helvetica" pitchFamily="2" charset="0"/>
              </a:rPr>
              <a:t>)</a:t>
            </a:r>
            <a:endParaRPr lang="en-US" altLang="en-US" sz="2400">
              <a:latin typeface="Helvetica" pitchFamily="2" charset="0"/>
            </a:endParaRPr>
          </a:p>
        </p:txBody>
      </p:sp>
      <p:sp>
        <p:nvSpPr>
          <p:cNvPr id="56356" name="Rectangle 63">
            <a:extLst>
              <a:ext uri="{FF2B5EF4-FFF2-40B4-BE49-F238E27FC236}">
                <a16:creationId xmlns:a16="http://schemas.microsoft.com/office/drawing/2014/main" id="{07A2498D-8C00-3453-C150-A09F7C23D3AC}"/>
              </a:ext>
            </a:extLst>
          </p:cNvPr>
          <p:cNvSpPr>
            <a:spLocks noChangeArrowheads="1"/>
          </p:cNvSpPr>
          <p:nvPr/>
        </p:nvSpPr>
        <p:spPr bwMode="auto">
          <a:xfrm>
            <a:off x="4979988" y="1119188"/>
            <a:ext cx="4708525" cy="614997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pic>
        <p:nvPicPr>
          <p:cNvPr id="56357" name="Picture 64">
            <a:extLst>
              <a:ext uri="{FF2B5EF4-FFF2-40B4-BE49-F238E27FC236}">
                <a16:creationId xmlns:a16="http://schemas.microsoft.com/office/drawing/2014/main" id="{2E6663F3-5EA0-7A55-D14A-97A002705B4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18886" r="15105"/>
          <a:stretch>
            <a:fillRect/>
          </a:stretch>
        </p:blipFill>
        <p:spPr bwMode="auto">
          <a:xfrm>
            <a:off x="4967288" y="404813"/>
            <a:ext cx="4738687" cy="6910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358" name="Rectangle 65">
            <a:extLst>
              <a:ext uri="{FF2B5EF4-FFF2-40B4-BE49-F238E27FC236}">
                <a16:creationId xmlns:a16="http://schemas.microsoft.com/office/drawing/2014/main" id="{B923592D-8402-CFA1-BB74-BFC7A845438B}"/>
              </a:ext>
            </a:extLst>
          </p:cNvPr>
          <p:cNvSpPr>
            <a:spLocks noChangeArrowheads="1"/>
          </p:cNvSpPr>
          <p:nvPr/>
        </p:nvSpPr>
        <p:spPr bwMode="auto">
          <a:xfrm>
            <a:off x="4968875" y="404813"/>
            <a:ext cx="4706938" cy="6875462"/>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56359" name="Rectangle 66">
            <a:extLst>
              <a:ext uri="{FF2B5EF4-FFF2-40B4-BE49-F238E27FC236}">
                <a16:creationId xmlns:a16="http://schemas.microsoft.com/office/drawing/2014/main" id="{ECC472C9-18B6-6C7D-130B-A9954FB88005}"/>
              </a:ext>
            </a:extLst>
          </p:cNvPr>
          <p:cNvSpPr>
            <a:spLocks noChangeArrowheads="1"/>
          </p:cNvSpPr>
          <p:nvPr/>
        </p:nvSpPr>
        <p:spPr bwMode="auto">
          <a:xfrm>
            <a:off x="5011738" y="433388"/>
            <a:ext cx="4694237" cy="6821487"/>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862277" name="Oval 69">
            <a:extLst>
              <a:ext uri="{FF2B5EF4-FFF2-40B4-BE49-F238E27FC236}">
                <a16:creationId xmlns:a16="http://schemas.microsoft.com/office/drawing/2014/main" id="{B0A6D0BF-B7DB-C719-2125-E2F36327E189}"/>
              </a:ext>
            </a:extLst>
          </p:cNvPr>
          <p:cNvSpPr>
            <a:spLocks noChangeArrowheads="1"/>
          </p:cNvSpPr>
          <p:nvPr/>
        </p:nvSpPr>
        <p:spPr bwMode="auto">
          <a:xfrm>
            <a:off x="1806575" y="3375025"/>
            <a:ext cx="531813" cy="490538"/>
          </a:xfrm>
          <a:prstGeom prst="ellipse">
            <a:avLst/>
          </a:prstGeom>
          <a:noFill/>
          <a:ln w="76200">
            <a:solidFill>
              <a:schemeClr val="hlink"/>
            </a:solidFill>
            <a:round/>
            <a:headEnd/>
            <a:tailEnd/>
          </a:ln>
          <a:effectLst>
            <a:outerShdw blurRad="63500" dist="89803" dir="2700000"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862278" name="Oval 70">
            <a:extLst>
              <a:ext uri="{FF2B5EF4-FFF2-40B4-BE49-F238E27FC236}">
                <a16:creationId xmlns:a16="http://schemas.microsoft.com/office/drawing/2014/main" id="{4DC6C0C8-F330-1366-6A93-99476D5518F7}"/>
              </a:ext>
            </a:extLst>
          </p:cNvPr>
          <p:cNvSpPr>
            <a:spLocks noChangeArrowheads="1"/>
          </p:cNvSpPr>
          <p:nvPr/>
        </p:nvSpPr>
        <p:spPr bwMode="auto">
          <a:xfrm>
            <a:off x="1797050" y="3881438"/>
            <a:ext cx="531813" cy="484187"/>
          </a:xfrm>
          <a:prstGeom prst="ellipse">
            <a:avLst/>
          </a:prstGeom>
          <a:noFill/>
          <a:ln w="76200">
            <a:solidFill>
              <a:schemeClr val="hlink"/>
            </a:solidFill>
            <a:round/>
            <a:headEnd/>
            <a:tailEnd/>
          </a:ln>
          <a:effectLst>
            <a:outerShdw blurRad="63500" dist="89803" dir="2700000"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862280" name="Oval 72">
            <a:extLst>
              <a:ext uri="{FF2B5EF4-FFF2-40B4-BE49-F238E27FC236}">
                <a16:creationId xmlns:a16="http://schemas.microsoft.com/office/drawing/2014/main" id="{9DBACE07-8D02-6570-C76A-D74FD5EF9A7E}"/>
              </a:ext>
            </a:extLst>
          </p:cNvPr>
          <p:cNvSpPr>
            <a:spLocks noChangeArrowheads="1"/>
          </p:cNvSpPr>
          <p:nvPr/>
        </p:nvSpPr>
        <p:spPr bwMode="auto">
          <a:xfrm>
            <a:off x="1827213" y="4635500"/>
            <a:ext cx="531812" cy="490538"/>
          </a:xfrm>
          <a:prstGeom prst="ellipse">
            <a:avLst/>
          </a:prstGeom>
          <a:noFill/>
          <a:ln w="76200">
            <a:solidFill>
              <a:schemeClr val="hlink"/>
            </a:solidFill>
            <a:round/>
            <a:headEnd/>
            <a:tailEnd/>
          </a:ln>
          <a:effectLst>
            <a:outerShdw blurRad="63500" dist="89803" dir="2700000"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56363" name="Rectangle 81">
            <a:extLst>
              <a:ext uri="{FF2B5EF4-FFF2-40B4-BE49-F238E27FC236}">
                <a16:creationId xmlns:a16="http://schemas.microsoft.com/office/drawing/2014/main" id="{31059815-EFE1-EBD7-312C-5B7B57032656}"/>
              </a:ext>
            </a:extLst>
          </p:cNvPr>
          <p:cNvSpPr>
            <a:spLocks noChangeArrowheads="1"/>
          </p:cNvSpPr>
          <p:nvPr/>
        </p:nvSpPr>
        <p:spPr bwMode="auto">
          <a:xfrm>
            <a:off x="2243138" y="468313"/>
            <a:ext cx="12446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solidFill>
                  <a:srgbClr val="000000"/>
                </a:solidFill>
                <a:latin typeface="Arial" panose="020B0604020202020204" pitchFamily="34" charset="0"/>
              </a:rPr>
              <a:t>Joshua</a:t>
            </a:r>
            <a:endParaRPr lang="en-US" altLang="en-US" sz="2800">
              <a:latin typeface="Arial" panose="020B0604020202020204" pitchFamily="34" charset="0"/>
            </a:endParaRPr>
          </a:p>
        </p:txBody>
      </p:sp>
      <p:sp>
        <p:nvSpPr>
          <p:cNvPr id="56364" name="Rectangle 82">
            <a:extLst>
              <a:ext uri="{FF2B5EF4-FFF2-40B4-BE49-F238E27FC236}">
                <a16:creationId xmlns:a16="http://schemas.microsoft.com/office/drawing/2014/main" id="{892E138D-5972-13BA-0C55-4CF68EC0F177}"/>
              </a:ext>
            </a:extLst>
          </p:cNvPr>
          <p:cNvSpPr>
            <a:spLocks noChangeArrowheads="1"/>
          </p:cNvSpPr>
          <p:nvPr/>
        </p:nvSpPr>
        <p:spPr bwMode="auto">
          <a:xfrm>
            <a:off x="2252663" y="1311275"/>
            <a:ext cx="1595437" cy="862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solidFill>
                  <a:srgbClr val="000000"/>
                </a:solidFill>
                <a:latin typeface="Arial" panose="020B0604020202020204" pitchFamily="34" charset="0"/>
              </a:rPr>
              <a:t>Wungv</a:t>
            </a:r>
            <a:r>
              <a:rPr lang="en-US" altLang="en-US" sz="2800" b="1" u="sng">
                <a:solidFill>
                  <a:srgbClr val="000000"/>
                </a:solidFill>
                <a:latin typeface="Arial" panose="020B0604020202020204" pitchFamily="34" charset="0"/>
              </a:rPr>
              <a:t>a</a:t>
            </a:r>
            <a:r>
              <a:rPr lang="en-US" altLang="en-US" sz="2800" b="1">
                <a:solidFill>
                  <a:srgbClr val="000000"/>
                </a:solidFill>
                <a:latin typeface="Arial" panose="020B0604020202020204" pitchFamily="34" charset="0"/>
              </a:rPr>
              <a:t> </a:t>
            </a:r>
          </a:p>
          <a:p>
            <a:pPr algn="l"/>
            <a:r>
              <a:rPr lang="en-US" altLang="en-US" sz="2800" b="1">
                <a:solidFill>
                  <a:srgbClr val="000000"/>
                </a:solidFill>
                <a:latin typeface="Arial" panose="020B0604020202020204" pitchFamily="34" charset="0"/>
              </a:rPr>
              <a:t>Wungv</a:t>
            </a:r>
            <a:r>
              <a:rPr lang="en-US" altLang="en-US" sz="2800" b="1">
                <a:solidFill>
                  <a:srgbClr val="000000"/>
                </a:solidFill>
                <a:latin typeface="Arial" panose="020B0604020202020204" pitchFamily="34" charset="0"/>
                <a:cs typeface="Arial" panose="020B0604020202020204" pitchFamily="34" charset="0"/>
              </a:rPr>
              <a:t>ā</a:t>
            </a:r>
            <a:endParaRPr lang="en-US" altLang="en-US" sz="2800">
              <a:latin typeface="Arial" panose="020B0604020202020204" pitchFamily="34" charset="0"/>
            </a:endParaRPr>
          </a:p>
        </p:txBody>
      </p:sp>
      <p:sp>
        <p:nvSpPr>
          <p:cNvPr id="56365" name="Rectangle 83">
            <a:extLst>
              <a:ext uri="{FF2B5EF4-FFF2-40B4-BE49-F238E27FC236}">
                <a16:creationId xmlns:a16="http://schemas.microsoft.com/office/drawing/2014/main" id="{F239BE71-6943-EEEB-F3A4-F6F6FAB70147}"/>
              </a:ext>
            </a:extLst>
          </p:cNvPr>
          <p:cNvSpPr>
            <a:spLocks noChangeArrowheads="1"/>
          </p:cNvSpPr>
          <p:nvPr/>
        </p:nvSpPr>
        <p:spPr bwMode="auto">
          <a:xfrm>
            <a:off x="2403475" y="2249488"/>
            <a:ext cx="809625"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solidFill>
                  <a:srgbClr val="000000"/>
                </a:solidFill>
                <a:latin typeface="Arial" panose="020B0604020202020204" pitchFamily="34" charset="0"/>
              </a:rPr>
              <a:t>Ruth</a:t>
            </a:r>
            <a:endParaRPr lang="en-US" altLang="en-US" sz="2800">
              <a:latin typeface="Arial" panose="020B0604020202020204" pitchFamily="34" charset="0"/>
            </a:endParaRPr>
          </a:p>
        </p:txBody>
      </p:sp>
      <p:sp>
        <p:nvSpPr>
          <p:cNvPr id="56366" name="Text Box 86">
            <a:extLst>
              <a:ext uri="{FF2B5EF4-FFF2-40B4-BE49-F238E27FC236}">
                <a16:creationId xmlns:a16="http://schemas.microsoft.com/office/drawing/2014/main" id="{3A359903-AB89-53DE-BAE3-EBA793733ECC}"/>
              </a:ext>
            </a:extLst>
          </p:cNvPr>
          <p:cNvSpPr txBox="1">
            <a:spLocks noChangeArrowheads="1"/>
          </p:cNvSpPr>
          <p:nvPr/>
        </p:nvSpPr>
        <p:spPr bwMode="auto">
          <a:xfrm>
            <a:off x="9320213" y="7265988"/>
            <a:ext cx="2730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600" b="1"/>
              <a:t> </a:t>
            </a:r>
          </a:p>
        </p:txBody>
      </p:sp>
      <p:sp>
        <p:nvSpPr>
          <p:cNvPr id="56367" name="Text Box 87">
            <a:extLst>
              <a:ext uri="{FF2B5EF4-FFF2-40B4-BE49-F238E27FC236}">
                <a16:creationId xmlns:a16="http://schemas.microsoft.com/office/drawing/2014/main" id="{62307948-1DFC-1D83-9DB5-9D8140479C80}"/>
              </a:ext>
            </a:extLst>
          </p:cNvPr>
          <p:cNvSpPr txBox="1">
            <a:spLocks noChangeArrowheads="1"/>
          </p:cNvSpPr>
          <p:nvPr/>
        </p:nvSpPr>
        <p:spPr bwMode="auto">
          <a:xfrm>
            <a:off x="9050338" y="7342188"/>
            <a:ext cx="2397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 </a:t>
            </a:r>
          </a:p>
        </p:txBody>
      </p:sp>
      <p:grpSp>
        <p:nvGrpSpPr>
          <p:cNvPr id="56368" name="Group 96">
            <a:extLst>
              <a:ext uri="{FF2B5EF4-FFF2-40B4-BE49-F238E27FC236}">
                <a16:creationId xmlns:a16="http://schemas.microsoft.com/office/drawing/2014/main" id="{1D5431CC-4A25-3B13-66AF-68A00ADBC4EC}"/>
              </a:ext>
            </a:extLst>
          </p:cNvPr>
          <p:cNvGrpSpPr>
            <a:grpSpLocks/>
          </p:cNvGrpSpPr>
          <p:nvPr/>
        </p:nvGrpSpPr>
        <p:grpSpPr bwMode="auto">
          <a:xfrm>
            <a:off x="5078413" y="6034088"/>
            <a:ext cx="4911725" cy="822325"/>
            <a:chOff x="3303" y="3801"/>
            <a:chExt cx="2642" cy="518"/>
          </a:xfrm>
        </p:grpSpPr>
        <p:sp>
          <p:nvSpPr>
            <p:cNvPr id="862305" name="AutoShape 97">
              <a:extLst>
                <a:ext uri="{FF2B5EF4-FFF2-40B4-BE49-F238E27FC236}">
                  <a16:creationId xmlns:a16="http://schemas.microsoft.com/office/drawing/2014/main" id="{1C99C54D-8AFC-72A4-ECC3-15A12EBD414B}"/>
                </a:ext>
              </a:extLst>
            </p:cNvPr>
            <p:cNvSpPr>
              <a:spLocks noChangeArrowheads="1"/>
            </p:cNvSpPr>
            <p:nvPr/>
          </p:nvSpPr>
          <p:spPr bwMode="auto">
            <a:xfrm>
              <a:off x="3409" y="3801"/>
              <a:ext cx="2536" cy="518"/>
            </a:xfrm>
            <a:prstGeom prst="roundRect">
              <a:avLst>
                <a:gd name="adj" fmla="val 16667"/>
              </a:avLst>
            </a:prstGeom>
            <a:noFill/>
            <a:ln w="57150">
              <a:solidFill>
                <a:schemeClr val="bg1"/>
              </a:solidFill>
              <a:round/>
              <a:headEnd/>
              <a:tailEnd/>
            </a:ln>
            <a:effectLst>
              <a:outerShdw blurRad="63500" dist="46662" dir="3284183" algn="ctr" rotWithShape="0">
                <a:schemeClr val="tx1">
                  <a:alpha val="74997"/>
                </a:schemeClr>
              </a:outerShdw>
            </a:effectLst>
          </p:spPr>
          <p:txBody>
            <a:bodyPr wrap="none" anchor="ctr"/>
            <a:lstStyle/>
            <a:p>
              <a:pPr algn="r">
                <a:defRPr/>
              </a:pPr>
              <a:endParaRPr lang="en-US">
                <a:latin typeface="Comic Sans MS" charset="0"/>
                <a:ea typeface="+mn-ea"/>
              </a:endParaRPr>
            </a:p>
          </p:txBody>
        </p:sp>
        <p:sp>
          <p:nvSpPr>
            <p:cNvPr id="862306" name="Text Box 98">
              <a:extLst>
                <a:ext uri="{FF2B5EF4-FFF2-40B4-BE49-F238E27FC236}">
                  <a16:creationId xmlns:a16="http://schemas.microsoft.com/office/drawing/2014/main" id="{F675F9BA-B93E-566D-B293-C2450F509669}"/>
                </a:ext>
              </a:extLst>
            </p:cNvPr>
            <p:cNvSpPr txBox="1">
              <a:spLocks noChangeArrowheads="1"/>
            </p:cNvSpPr>
            <p:nvPr/>
          </p:nvSpPr>
          <p:spPr bwMode="auto">
            <a:xfrm>
              <a:off x="3303" y="3838"/>
              <a:ext cx="2492" cy="446"/>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000" b="1">
                  <a:solidFill>
                    <a:schemeClr val="bg1"/>
                  </a:solidFill>
                  <a:latin typeface="Helvetica" panose="020B0604020202020204" pitchFamily="34" charset="0"/>
                </a:rPr>
                <a:t>Nganaimeikap kaja </a:t>
              </a:r>
              <a:r>
                <a:rPr lang="en-US" altLang="en-US" sz="2000" b="1">
                  <a:solidFill>
                    <a:schemeClr val="bg1"/>
                  </a:solidFill>
                  <a:latin typeface="Arial" panose="020B0604020202020204" pitchFamily="34" charset="0"/>
                  <a:cs typeface="Arial" panose="020B0604020202020204" pitchFamily="34" charset="0"/>
                </a:rPr>
                <a:t>ā</a:t>
              </a:r>
              <a:r>
                <a:rPr lang="en-US" altLang="en-US" sz="2000" b="1">
                  <a:solidFill>
                    <a:schemeClr val="bg1"/>
                  </a:solidFill>
                  <a:latin typeface="Helvetica" panose="020B0604020202020204" pitchFamily="34" charset="0"/>
                </a:rPr>
                <a:t>tam pareng: 1050 B.C. to 600 B.C.</a:t>
              </a:r>
            </a:p>
          </p:txBody>
        </p:sp>
      </p:grpSp>
      <p:sp>
        <p:nvSpPr>
          <p:cNvPr id="862309" name="Rectangle 101">
            <a:extLst>
              <a:ext uri="{FF2B5EF4-FFF2-40B4-BE49-F238E27FC236}">
                <a16:creationId xmlns:a16="http://schemas.microsoft.com/office/drawing/2014/main" id="{132A40BF-6F0C-C1D6-69A1-7ED1720325C3}"/>
              </a:ext>
            </a:extLst>
          </p:cNvPr>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3200" b="1" i="1">
                <a:solidFill>
                  <a:srgbClr val="66FFFF"/>
                </a:solidFill>
                <a:latin typeface="Helvetica" panose="020B0604020202020204" pitchFamily="34" charset="0"/>
              </a:rPr>
              <a:t> </a:t>
            </a:r>
            <a:endParaRPr lang="en-US" altLang="en-US" sz="1400" b="1" u="sng">
              <a:solidFill>
                <a:srgbClr val="66FFFF"/>
              </a:solidFill>
              <a:latin typeface="Helvetica" panose="020B0604020202020204" pitchFamily="34" charset="0"/>
            </a:endParaRPr>
          </a:p>
        </p:txBody>
      </p:sp>
      <p:sp>
        <p:nvSpPr>
          <p:cNvPr id="862310" name="Rectangle 102">
            <a:extLst>
              <a:ext uri="{FF2B5EF4-FFF2-40B4-BE49-F238E27FC236}">
                <a16:creationId xmlns:a16="http://schemas.microsoft.com/office/drawing/2014/main" id="{76374D12-35EA-0C1E-766E-D0737E6994B8}"/>
              </a:ext>
            </a:extLst>
          </p:cNvPr>
          <p:cNvSpPr>
            <a:spLocks noChangeArrowheads="1"/>
          </p:cNvSpPr>
          <p:nvPr/>
        </p:nvSpPr>
        <p:spPr bwMode="auto">
          <a:xfrm>
            <a:off x="5170488" y="2293938"/>
            <a:ext cx="4349750" cy="1149350"/>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50000"/>
              </a:lnSpc>
              <a:spcBef>
                <a:spcPct val="50000"/>
              </a:spcBef>
              <a:defRPr/>
            </a:pPr>
            <a:r>
              <a:rPr lang="en-US" altLang="en-US" sz="4400" b="1" i="1">
                <a:solidFill>
                  <a:schemeClr val="bg1"/>
                </a:solidFill>
                <a:latin typeface="Helvetica" panose="020B0604020202020204" pitchFamily="34" charset="0"/>
              </a:rPr>
              <a:t>LAIRIKBING</a:t>
            </a:r>
          </a:p>
          <a:p>
            <a:pPr algn="ctr">
              <a:lnSpc>
                <a:spcPct val="50000"/>
              </a:lnSpc>
              <a:spcBef>
                <a:spcPct val="50000"/>
              </a:spcBef>
              <a:defRPr/>
            </a:pPr>
            <a:r>
              <a:rPr lang="en-US" altLang="en-US" sz="4400" b="1" i="1">
                <a:solidFill>
                  <a:schemeClr val="bg1"/>
                </a:solidFill>
                <a:latin typeface="Helvetica" panose="020B0604020202020204" pitchFamily="34" charset="0"/>
              </a:rPr>
              <a:t> SEMKAK</a:t>
            </a:r>
            <a:r>
              <a:rPr lang="en-US" altLang="en-US" sz="4400" b="1">
                <a:solidFill>
                  <a:schemeClr val="bg1"/>
                </a:solidFill>
                <a:latin typeface="Helvetica" panose="020B0604020202020204" pitchFamily="34" charset="0"/>
                <a:cs typeface="Helvetica" panose="020B0604020202020204" pitchFamily="34" charset="0"/>
              </a:rPr>
              <a:t>Ā</a:t>
            </a:r>
            <a:endParaRPr lang="en-US" altLang="en-US" sz="4400" b="1" i="1">
              <a:solidFill>
                <a:schemeClr val="bg1"/>
              </a:solidFill>
              <a:latin typeface="Helvetica" panose="020B0604020202020204" pitchFamily="34" charset="0"/>
            </a:endParaRPr>
          </a:p>
        </p:txBody>
      </p:sp>
      <p:sp>
        <p:nvSpPr>
          <p:cNvPr id="862311" name="Text Box 103">
            <a:extLst>
              <a:ext uri="{FF2B5EF4-FFF2-40B4-BE49-F238E27FC236}">
                <a16:creationId xmlns:a16="http://schemas.microsoft.com/office/drawing/2014/main" id="{4512FC25-E242-CE0C-1A86-D15B06220F73}"/>
              </a:ext>
            </a:extLst>
          </p:cNvPr>
          <p:cNvSpPr txBox="1">
            <a:spLocks noChangeArrowheads="1"/>
          </p:cNvSpPr>
          <p:nvPr/>
        </p:nvSpPr>
        <p:spPr bwMode="auto">
          <a:xfrm>
            <a:off x="5538788" y="3533775"/>
            <a:ext cx="4330700" cy="550863"/>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65000"/>
              </a:lnSpc>
              <a:spcBef>
                <a:spcPct val="50000"/>
              </a:spcBef>
              <a:defRPr/>
            </a:pPr>
            <a:r>
              <a:rPr lang="en-US" altLang="en-US" sz="4400" b="1">
                <a:solidFill>
                  <a:srgbClr val="FFEA18"/>
                </a:solidFill>
                <a:latin typeface="Helvetica" panose="020B0604020202020204" pitchFamily="34" charset="0"/>
              </a:rPr>
              <a:t>“THOTCH</a:t>
            </a:r>
            <a:r>
              <a:rPr lang="en-US" altLang="en-US" sz="4400" b="1">
                <a:solidFill>
                  <a:srgbClr val="FFFF00"/>
                </a:solidFill>
                <a:latin typeface="Helvetica" panose="020B0604020202020204" pitchFamily="34" charset="0"/>
                <a:cs typeface="Helvetica" panose="020B0604020202020204" pitchFamily="34" charset="0"/>
              </a:rPr>
              <a:t>Ā</a:t>
            </a:r>
            <a:r>
              <a:rPr lang="en-US" altLang="en-US" sz="4400" b="1">
                <a:solidFill>
                  <a:srgbClr val="FFEA18"/>
                </a:solidFill>
                <a:latin typeface="Helvetica" panose="020B0604020202020204" pitchFamily="34" charset="0"/>
              </a:rPr>
              <a:t>N”</a:t>
            </a:r>
          </a:p>
        </p:txBody>
      </p:sp>
      <p:sp>
        <p:nvSpPr>
          <p:cNvPr id="862312" name="Text Box 104">
            <a:extLst>
              <a:ext uri="{FF2B5EF4-FFF2-40B4-BE49-F238E27FC236}">
                <a16:creationId xmlns:a16="http://schemas.microsoft.com/office/drawing/2014/main" id="{57308FA2-3594-5527-B0B2-624BBF637FDF}"/>
              </a:ext>
            </a:extLst>
          </p:cNvPr>
          <p:cNvSpPr txBox="1">
            <a:spLocks noChangeArrowheads="1"/>
          </p:cNvSpPr>
          <p:nvPr/>
        </p:nvSpPr>
        <p:spPr bwMode="auto">
          <a:xfrm>
            <a:off x="5586413" y="4241800"/>
            <a:ext cx="3621087" cy="830263"/>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400" b="1">
                <a:solidFill>
                  <a:srgbClr val="FFEA18"/>
                </a:solidFill>
                <a:latin typeface="Helvetica" panose="020B0604020202020204" pitchFamily="34" charset="0"/>
              </a:rPr>
              <a:t>WUI  LAIRIK THAR</a:t>
            </a:r>
            <a:r>
              <a:rPr lang="en-US" altLang="en-US" sz="2400" b="1">
                <a:solidFill>
                  <a:srgbClr val="FFFF00"/>
                </a:solidFill>
                <a:latin typeface="Helvetica" panose="020B0604020202020204" pitchFamily="34" charset="0"/>
                <a:cs typeface="Helvetica" panose="020B0604020202020204" pitchFamily="34" charset="0"/>
              </a:rPr>
              <a:t>Ā</a:t>
            </a:r>
            <a:r>
              <a:rPr lang="en-US" altLang="en-US" sz="2400" b="1">
                <a:solidFill>
                  <a:srgbClr val="FFEA18"/>
                </a:solidFill>
                <a:latin typeface="Helvetica" panose="020B0604020202020204" pitchFamily="34" charset="0"/>
              </a:rPr>
              <a:t>DA KHANI (12)</a:t>
            </a:r>
          </a:p>
        </p:txBody>
      </p:sp>
      <p:sp>
        <p:nvSpPr>
          <p:cNvPr id="56373" name="Text Box 105">
            <a:extLst>
              <a:ext uri="{FF2B5EF4-FFF2-40B4-BE49-F238E27FC236}">
                <a16:creationId xmlns:a16="http://schemas.microsoft.com/office/drawing/2014/main" id="{4C1F9ABD-1CE2-7963-9146-0D2831BF5E45}"/>
              </a:ext>
            </a:extLst>
          </p:cNvPr>
          <p:cNvSpPr txBox="1">
            <a:spLocks noChangeArrowheads="1"/>
          </p:cNvSpPr>
          <p:nvPr/>
        </p:nvSpPr>
        <p:spPr bwMode="auto">
          <a:xfrm>
            <a:off x="9107488" y="7467600"/>
            <a:ext cx="1841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1000" b="1"/>
          </a:p>
        </p:txBody>
      </p:sp>
      <p:sp>
        <p:nvSpPr>
          <p:cNvPr id="56374" name="Text Box 106">
            <a:extLst>
              <a:ext uri="{FF2B5EF4-FFF2-40B4-BE49-F238E27FC236}">
                <a16:creationId xmlns:a16="http://schemas.microsoft.com/office/drawing/2014/main" id="{9BA08B91-7604-6009-3DF4-1D9BF3C482C1}"/>
              </a:ext>
            </a:extLst>
          </p:cNvPr>
          <p:cNvSpPr txBox="1">
            <a:spLocks noChangeArrowheads="1"/>
          </p:cNvSpPr>
          <p:nvPr/>
        </p:nvSpPr>
        <p:spPr bwMode="auto">
          <a:xfrm>
            <a:off x="9015413" y="7353300"/>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26</a:t>
            </a:r>
          </a:p>
        </p:txBody>
      </p:sp>
      <p:sp>
        <p:nvSpPr>
          <p:cNvPr id="862315" name="Rectangle 107">
            <a:extLst>
              <a:ext uri="{FF2B5EF4-FFF2-40B4-BE49-F238E27FC236}">
                <a16:creationId xmlns:a16="http://schemas.microsoft.com/office/drawing/2014/main" id="{9C66B5A0-9350-4853-5086-6662AED79210}"/>
              </a:ext>
            </a:extLst>
          </p:cNvPr>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56376" name="Text Box 114">
            <a:extLst>
              <a:ext uri="{FF2B5EF4-FFF2-40B4-BE49-F238E27FC236}">
                <a16:creationId xmlns:a16="http://schemas.microsoft.com/office/drawing/2014/main" id="{1AA640A9-9E2D-EECC-57DE-06441F0684F0}"/>
              </a:ext>
            </a:extLst>
          </p:cNvPr>
          <p:cNvSpPr txBox="1">
            <a:spLocks noChangeArrowheads="1"/>
          </p:cNvSpPr>
          <p:nvPr/>
        </p:nvSpPr>
        <p:spPr bwMode="auto">
          <a:xfrm rot="-5400000">
            <a:off x="-1285081" y="3556794"/>
            <a:ext cx="561498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1000">
              <a:latin typeface="Arial Black" panose="020B0604020202020204" pitchFamily="34" charset="0"/>
            </a:endParaRPr>
          </a:p>
        </p:txBody>
      </p:sp>
      <p:sp>
        <p:nvSpPr>
          <p:cNvPr id="56377" name="Rectangle 109">
            <a:extLst>
              <a:ext uri="{FF2B5EF4-FFF2-40B4-BE49-F238E27FC236}">
                <a16:creationId xmlns:a16="http://schemas.microsoft.com/office/drawing/2014/main" id="{565019E0-5D62-71B2-B9F4-1DC70A42F535}"/>
              </a:ext>
            </a:extLst>
          </p:cNvPr>
          <p:cNvSpPr>
            <a:spLocks noChangeArrowheads="1"/>
          </p:cNvSpPr>
          <p:nvPr/>
        </p:nvSpPr>
        <p:spPr bwMode="auto">
          <a:xfrm>
            <a:off x="1816100" y="3990975"/>
            <a:ext cx="708025" cy="27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b="1">
                <a:latin typeface="Helvetica" pitchFamily="2" charset="0"/>
              </a:rPr>
              <a:t>(D)</a:t>
            </a:r>
          </a:p>
        </p:txBody>
      </p:sp>
      <p:sp>
        <p:nvSpPr>
          <p:cNvPr id="56378" name="Text Box 111">
            <a:extLst>
              <a:ext uri="{FF2B5EF4-FFF2-40B4-BE49-F238E27FC236}">
                <a16:creationId xmlns:a16="http://schemas.microsoft.com/office/drawing/2014/main" id="{2D1569C4-C539-B3D4-6AB8-04F22FFDFE56}"/>
              </a:ext>
            </a:extLst>
          </p:cNvPr>
          <p:cNvSpPr txBox="1">
            <a:spLocks noChangeArrowheads="1"/>
          </p:cNvSpPr>
          <p:nvPr/>
        </p:nvSpPr>
        <p:spPr bwMode="auto">
          <a:xfrm>
            <a:off x="9575800" y="7273925"/>
            <a:ext cx="3413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spcBef>
                <a:spcPct val="50000"/>
              </a:spcBef>
            </a:pPr>
            <a:r>
              <a:rPr lang="en-US" altLang="en-US" sz="1600" b="1"/>
              <a:t>5</a:t>
            </a:r>
          </a:p>
        </p:txBody>
      </p:sp>
      <p:sp>
        <p:nvSpPr>
          <p:cNvPr id="862320" name="Rectangle 112">
            <a:extLst>
              <a:ext uri="{FF2B5EF4-FFF2-40B4-BE49-F238E27FC236}">
                <a16:creationId xmlns:a16="http://schemas.microsoft.com/office/drawing/2014/main" id="{D59FD6F5-18D2-5B21-3101-FB7CB6EB6872}"/>
              </a:ext>
            </a:extLst>
          </p:cNvPr>
          <p:cNvSpPr>
            <a:spLocks noChangeArrowheads="1"/>
          </p:cNvSpPr>
          <p:nvPr/>
        </p:nvSpPr>
        <p:spPr bwMode="auto">
          <a:xfrm>
            <a:off x="6289675" y="584200"/>
            <a:ext cx="3571875" cy="1274763"/>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200" b="1" i="1">
                <a:solidFill>
                  <a:schemeClr val="bg1"/>
                </a:solidFill>
                <a:latin typeface="Arial" panose="020B0604020202020204" pitchFamily="34" charset="0"/>
              </a:rPr>
              <a:t>Lairikbing Semkak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Kachamma Tuingashit pareng ching 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a:t>
            </a:r>
            <a:endParaRPr lang="en-US" altLang="en-US" sz="2200" b="1" u="sng">
              <a:solidFill>
                <a:schemeClr val="bg1"/>
              </a:solidFill>
              <a:latin typeface="Arial" panose="020B0604020202020204" pitchFamily="34" charset="0"/>
            </a:endParaRPr>
          </a:p>
        </p:txBody>
      </p:sp>
      <p:sp>
        <p:nvSpPr>
          <p:cNvPr id="862279" name="Oval 71">
            <a:extLst>
              <a:ext uri="{FF2B5EF4-FFF2-40B4-BE49-F238E27FC236}">
                <a16:creationId xmlns:a16="http://schemas.microsoft.com/office/drawing/2014/main" id="{908F772B-5521-BA1B-CEA7-181FD90B5A5B}"/>
              </a:ext>
            </a:extLst>
          </p:cNvPr>
          <p:cNvSpPr>
            <a:spLocks noChangeArrowheads="1"/>
          </p:cNvSpPr>
          <p:nvPr/>
        </p:nvSpPr>
        <p:spPr bwMode="auto">
          <a:xfrm>
            <a:off x="1719263" y="4171950"/>
            <a:ext cx="531812" cy="490538"/>
          </a:xfrm>
          <a:prstGeom prst="ellipse">
            <a:avLst/>
          </a:prstGeom>
          <a:noFill/>
          <a:ln w="76200">
            <a:solidFill>
              <a:schemeClr val="hlink"/>
            </a:solidFill>
            <a:round/>
            <a:headEnd/>
            <a:tailEnd/>
          </a:ln>
          <a:effectLst>
            <a:outerShdw blurRad="63500" dist="89803" dir="2700000" algn="ctr" rotWithShape="0">
              <a:schemeClr val="tx1">
                <a:alpha val="74998"/>
              </a:schemeClr>
            </a:outerShdw>
          </a:effectLst>
        </p:spPr>
        <p:txBody>
          <a:bodyPr wrap="none" anchor="ctr"/>
          <a:lstStyle/>
          <a:p>
            <a:pPr algn="r">
              <a:defRPr/>
            </a:pPr>
            <a:endParaRPr lang="en-US">
              <a:latin typeface="Comic Sans MS" charset="0"/>
              <a:ea typeface="+mn-ea"/>
            </a:endParaRPr>
          </a:p>
        </p:txBody>
      </p:sp>
      <p:grpSp>
        <p:nvGrpSpPr>
          <p:cNvPr id="56381" name="Group 115">
            <a:extLst>
              <a:ext uri="{FF2B5EF4-FFF2-40B4-BE49-F238E27FC236}">
                <a16:creationId xmlns:a16="http://schemas.microsoft.com/office/drawing/2014/main" id="{4BEFFEBD-EA10-CEC7-3D13-9C6874319DF4}"/>
              </a:ext>
            </a:extLst>
          </p:cNvPr>
          <p:cNvGrpSpPr>
            <a:grpSpLocks/>
          </p:cNvGrpSpPr>
          <p:nvPr/>
        </p:nvGrpSpPr>
        <p:grpSpPr bwMode="auto">
          <a:xfrm>
            <a:off x="3270250" y="3759200"/>
            <a:ext cx="741363" cy="663575"/>
            <a:chOff x="2510" y="2258"/>
            <a:chExt cx="467" cy="418"/>
          </a:xfrm>
        </p:grpSpPr>
        <p:sp>
          <p:nvSpPr>
            <p:cNvPr id="56404" name="Text Box 116">
              <a:extLst>
                <a:ext uri="{FF2B5EF4-FFF2-40B4-BE49-F238E27FC236}">
                  <a16:creationId xmlns:a16="http://schemas.microsoft.com/office/drawing/2014/main" id="{8EFE63EC-E5A6-6B8C-139A-86FB1B0DA2C6}"/>
                </a:ext>
              </a:extLst>
            </p:cNvPr>
            <p:cNvSpPr txBox="1">
              <a:spLocks noChangeArrowheads="1"/>
            </p:cNvSpPr>
            <p:nvPr/>
          </p:nvSpPr>
          <p:spPr bwMode="auto">
            <a:xfrm>
              <a:off x="2510" y="2329"/>
              <a:ext cx="467" cy="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101882" tIns="50941" rIns="101882" bIns="50941">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400" b="1" i="1">
                  <a:latin typeface="Arial" panose="020B0604020202020204" pitchFamily="34" charset="0"/>
                </a:rPr>
                <a:t>DC</a:t>
              </a:r>
              <a:endParaRPr lang="en-US" altLang="en-US" sz="1400" b="1" i="1">
                <a:solidFill>
                  <a:srgbClr val="00DFCA"/>
                </a:solidFill>
                <a:latin typeface="Arial" panose="020B0604020202020204" pitchFamily="34" charset="0"/>
              </a:endParaRPr>
            </a:p>
          </p:txBody>
        </p:sp>
        <p:grpSp>
          <p:nvGrpSpPr>
            <p:cNvPr id="56405" name="Group 117">
              <a:extLst>
                <a:ext uri="{FF2B5EF4-FFF2-40B4-BE49-F238E27FC236}">
                  <a16:creationId xmlns:a16="http://schemas.microsoft.com/office/drawing/2014/main" id="{785984D8-30BC-431F-6144-836C918D8796}"/>
                </a:ext>
              </a:extLst>
            </p:cNvPr>
            <p:cNvGrpSpPr>
              <a:grpSpLocks/>
            </p:cNvGrpSpPr>
            <p:nvPr/>
          </p:nvGrpSpPr>
          <p:grpSpPr bwMode="auto">
            <a:xfrm>
              <a:off x="2566" y="2258"/>
              <a:ext cx="364" cy="418"/>
              <a:chOff x="2707" y="548"/>
              <a:chExt cx="2950" cy="2769"/>
            </a:xfrm>
          </p:grpSpPr>
          <p:grpSp>
            <p:nvGrpSpPr>
              <p:cNvPr id="56406" name="Group 118">
                <a:extLst>
                  <a:ext uri="{FF2B5EF4-FFF2-40B4-BE49-F238E27FC236}">
                    <a16:creationId xmlns:a16="http://schemas.microsoft.com/office/drawing/2014/main" id="{A2985526-AAFE-0239-B7F3-D1AF8FE6AEFF}"/>
                  </a:ext>
                </a:extLst>
              </p:cNvPr>
              <p:cNvGrpSpPr>
                <a:grpSpLocks/>
              </p:cNvGrpSpPr>
              <p:nvPr/>
            </p:nvGrpSpPr>
            <p:grpSpPr bwMode="auto">
              <a:xfrm>
                <a:off x="3890" y="886"/>
                <a:ext cx="1459" cy="1682"/>
                <a:chOff x="1288" y="2156"/>
                <a:chExt cx="1459" cy="1682"/>
              </a:xfrm>
            </p:grpSpPr>
            <p:sp>
              <p:nvSpPr>
                <p:cNvPr id="56408" name="Freeform 119" descr="Cork">
                  <a:extLst>
                    <a:ext uri="{FF2B5EF4-FFF2-40B4-BE49-F238E27FC236}">
                      <a16:creationId xmlns:a16="http://schemas.microsoft.com/office/drawing/2014/main" id="{231FF01D-8568-18AD-BF34-AB8ABC22AB3C}"/>
                    </a:ext>
                  </a:extLst>
                </p:cNvPr>
                <p:cNvSpPr>
                  <a:spLocks/>
                </p:cNvSpPr>
                <p:nvPr/>
              </p:nvSpPr>
              <p:spPr bwMode="auto">
                <a:xfrm>
                  <a:off x="1321" y="2156"/>
                  <a:ext cx="1426" cy="1331"/>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round/>
                      <a:headEnd/>
                      <a:tailEnd/>
                    </a14:hiddenLine>
                  </a:ext>
                </a:extLst>
              </p:spPr>
              <p:txBody>
                <a:bodyPr wrap="none" lIns="139458" tIns="68505" rIns="139458" bIns="68505">
                  <a:spAutoFit/>
                </a:bodyPr>
                <a:lstStyle/>
                <a:p>
                  <a:endParaRPr lang="en-US"/>
                </a:p>
              </p:txBody>
            </p:sp>
            <p:sp>
              <p:nvSpPr>
                <p:cNvPr id="56409" name="Freeform 120" descr="Cork">
                  <a:extLst>
                    <a:ext uri="{FF2B5EF4-FFF2-40B4-BE49-F238E27FC236}">
                      <a16:creationId xmlns:a16="http://schemas.microsoft.com/office/drawing/2014/main" id="{90A8EA47-65EF-795E-C1B4-644B40ACD815}"/>
                    </a:ext>
                  </a:extLst>
                </p:cNvPr>
                <p:cNvSpPr>
                  <a:spLocks/>
                </p:cNvSpPr>
                <p:nvPr/>
              </p:nvSpPr>
              <p:spPr bwMode="auto">
                <a:xfrm>
                  <a:off x="1288" y="2507"/>
                  <a:ext cx="1427" cy="13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round/>
                      <a:headEnd/>
                      <a:tailEnd/>
                    </a14:hiddenLine>
                  </a:ext>
                </a:extLst>
              </p:spPr>
              <p:txBody>
                <a:bodyPr wrap="none" lIns="139458" tIns="68505" rIns="139458" bIns="68505">
                  <a:spAutoFit/>
                </a:bodyPr>
                <a:lstStyle/>
                <a:p>
                  <a:endParaRPr lang="en-US"/>
                </a:p>
              </p:txBody>
            </p:sp>
          </p:grpSp>
          <p:pic>
            <p:nvPicPr>
              <p:cNvPr id="56407" name="Picture 121">
                <a:extLst>
                  <a:ext uri="{FF2B5EF4-FFF2-40B4-BE49-F238E27FC236}">
                    <a16:creationId xmlns:a16="http://schemas.microsoft.com/office/drawing/2014/main" id="{99DD7C97-E236-9C02-E09B-DF44F15B5750}"/>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07" y="548"/>
                <a:ext cx="2950" cy="2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grpSp>
      </p:grpSp>
      <p:sp>
        <p:nvSpPr>
          <p:cNvPr id="56382" name="Text Box 122">
            <a:extLst>
              <a:ext uri="{FF2B5EF4-FFF2-40B4-BE49-F238E27FC236}">
                <a16:creationId xmlns:a16="http://schemas.microsoft.com/office/drawing/2014/main" id="{F8DE7D59-D919-C5CF-A3B4-575253181DA2}"/>
              </a:ext>
            </a:extLst>
          </p:cNvPr>
          <p:cNvSpPr txBox="1">
            <a:spLocks noChangeArrowheads="1"/>
          </p:cNvSpPr>
          <p:nvPr/>
        </p:nvSpPr>
        <p:spPr bwMode="auto">
          <a:xfrm rot="-5400000">
            <a:off x="-1140619" y="3453607"/>
            <a:ext cx="56149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b="1">
                <a:latin typeface="Arial Black" panose="020B0604020202020204" pitchFamily="34" charset="0"/>
              </a:rPr>
              <a:t>THOTCH</a:t>
            </a:r>
            <a:r>
              <a:rPr lang="en-US" altLang="en-US" sz="2000" b="1">
                <a:solidFill>
                  <a:srgbClr val="000000"/>
                </a:solidFill>
                <a:latin typeface="Arial Black" panose="020B0604020202020204" pitchFamily="34" charset="0"/>
              </a:rPr>
              <a:t>Ā</a:t>
            </a:r>
            <a:r>
              <a:rPr lang="en-US" altLang="en-US" sz="2000" b="1">
                <a:latin typeface="Arial Black" panose="020B0604020202020204" pitchFamily="34" charset="0"/>
              </a:rPr>
              <a:t>N (12)</a:t>
            </a:r>
            <a:endParaRPr lang="en-US" altLang="en-US" sz="1000">
              <a:latin typeface="Arial Black" panose="020B0604020202020204" pitchFamily="34" charset="0"/>
            </a:endParaRPr>
          </a:p>
        </p:txBody>
      </p:sp>
      <p:sp>
        <p:nvSpPr>
          <p:cNvPr id="862318" name="AutoShape 110">
            <a:extLst>
              <a:ext uri="{FF2B5EF4-FFF2-40B4-BE49-F238E27FC236}">
                <a16:creationId xmlns:a16="http://schemas.microsoft.com/office/drawing/2014/main" id="{4BFD3607-127A-D925-832A-512D3CEF67E0}"/>
              </a:ext>
            </a:extLst>
          </p:cNvPr>
          <p:cNvSpPr>
            <a:spLocks noChangeArrowheads="1"/>
          </p:cNvSpPr>
          <p:nvPr/>
        </p:nvSpPr>
        <p:spPr bwMode="auto">
          <a:xfrm>
            <a:off x="1050925" y="3206750"/>
            <a:ext cx="2879725" cy="2187575"/>
          </a:xfrm>
          <a:prstGeom prst="roundRect">
            <a:avLst>
              <a:gd name="adj" fmla="val 16667"/>
            </a:avLst>
          </a:prstGeom>
          <a:noFill/>
          <a:ln w="76200">
            <a:solidFill>
              <a:schemeClr val="hlink"/>
            </a:solidFill>
            <a:round/>
            <a:headEnd/>
            <a:tailEnd/>
          </a:ln>
          <a:effectLst>
            <a:outerShdw blurRad="63500" dist="71842" dir="2700000"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862284" name="Text Box 76">
            <a:extLst>
              <a:ext uri="{FF2B5EF4-FFF2-40B4-BE49-F238E27FC236}">
                <a16:creationId xmlns:a16="http://schemas.microsoft.com/office/drawing/2014/main" id="{2F29F145-4A0E-897E-0164-FAFAA73488A2}"/>
              </a:ext>
            </a:extLst>
          </p:cNvPr>
          <p:cNvSpPr txBox="1">
            <a:spLocks noChangeArrowheads="1"/>
          </p:cNvSpPr>
          <p:nvPr/>
        </p:nvSpPr>
        <p:spPr bwMode="auto">
          <a:xfrm rot="20128963">
            <a:off x="2914650" y="1990725"/>
            <a:ext cx="2078038" cy="823913"/>
          </a:xfrm>
          <a:prstGeom prst="rect">
            <a:avLst/>
          </a:prstGeom>
          <a:noFill/>
          <a:ln w="12700">
            <a:noFill/>
            <a:miter lim="800000"/>
            <a:headEnd/>
            <a:tailEnd/>
          </a:ln>
          <a:effectLst>
            <a:outerShdw blurRad="63500" dist="71842" dir="2700000" algn="ctr" rotWithShape="0">
              <a:schemeClr val="tx2">
                <a:alpha val="74998"/>
              </a:schemeClr>
            </a:outerShdw>
          </a:effectLst>
        </p:spPr>
        <p:txBody>
          <a:bodyPr>
            <a:spAutoFit/>
          </a:bodyPr>
          <a:lstStyle/>
          <a:p>
            <a:pPr algn="ctr">
              <a:spcBef>
                <a:spcPct val="50000"/>
              </a:spcBef>
              <a:defRPr/>
            </a:pPr>
            <a:r>
              <a:rPr lang="en-US" sz="4800" b="1" dirty="0">
                <a:solidFill>
                  <a:srgbClr val="00CC00"/>
                </a:solidFill>
                <a:latin typeface="Comic Sans MS" charset="0"/>
                <a:ea typeface="+mn-ea"/>
              </a:rPr>
              <a:t>SAUL</a:t>
            </a:r>
          </a:p>
        </p:txBody>
      </p:sp>
      <p:sp>
        <p:nvSpPr>
          <p:cNvPr id="862287" name="Text Box 79">
            <a:extLst>
              <a:ext uri="{FF2B5EF4-FFF2-40B4-BE49-F238E27FC236}">
                <a16:creationId xmlns:a16="http://schemas.microsoft.com/office/drawing/2014/main" id="{3CEBA299-7B2D-0914-400B-30029A4DCB49}"/>
              </a:ext>
            </a:extLst>
          </p:cNvPr>
          <p:cNvSpPr txBox="1">
            <a:spLocks noChangeArrowheads="1"/>
          </p:cNvSpPr>
          <p:nvPr/>
        </p:nvSpPr>
        <p:spPr bwMode="auto">
          <a:xfrm rot="20128963">
            <a:off x="2925763" y="4811713"/>
            <a:ext cx="4530725" cy="1570037"/>
          </a:xfrm>
          <a:prstGeom prst="rect">
            <a:avLst/>
          </a:prstGeom>
          <a:noFill/>
          <a:ln w="12700">
            <a:noFill/>
            <a:miter lim="800000"/>
            <a:headEnd/>
            <a:tailEnd/>
          </a:ln>
          <a:effectLst>
            <a:outerShdw blurRad="63500" dist="81320" dir="3080412" algn="ctr" rotWithShape="0">
              <a:schemeClr val="tx2">
                <a:alpha val="74998"/>
              </a:schemeClr>
            </a:outerShdw>
          </a:effectLst>
        </p:spPr>
        <p:txBody>
          <a:bodyPr>
            <a:spAutoFit/>
          </a:bodyPr>
          <a:lstStyle/>
          <a:p>
            <a:pPr algn="ctr">
              <a:spcBef>
                <a:spcPct val="50000"/>
              </a:spcBef>
              <a:defRPr/>
            </a:pPr>
            <a:r>
              <a:rPr lang="en-US" sz="4800" b="1" dirty="0">
                <a:solidFill>
                  <a:srgbClr val="00CC00"/>
                </a:solidFill>
                <a:latin typeface="Comic Sans MS" charset="0"/>
                <a:ea typeface="+mn-ea"/>
              </a:rPr>
              <a:t>MICHAMWUI RAI</a:t>
            </a:r>
          </a:p>
        </p:txBody>
      </p:sp>
      <p:grpSp>
        <p:nvGrpSpPr>
          <p:cNvPr id="56386" name="Group 76">
            <a:extLst>
              <a:ext uri="{FF2B5EF4-FFF2-40B4-BE49-F238E27FC236}">
                <a16:creationId xmlns:a16="http://schemas.microsoft.com/office/drawing/2014/main" id="{5C49A59E-2F6C-F1B3-DD40-974365C3FA89}"/>
              </a:ext>
            </a:extLst>
          </p:cNvPr>
          <p:cNvGrpSpPr>
            <a:grpSpLocks/>
          </p:cNvGrpSpPr>
          <p:nvPr/>
        </p:nvGrpSpPr>
        <p:grpSpPr bwMode="auto">
          <a:xfrm>
            <a:off x="3251200" y="3009900"/>
            <a:ext cx="712788" cy="1658938"/>
            <a:chOff x="6153150" y="2946400"/>
            <a:chExt cx="901700" cy="1865313"/>
          </a:xfrm>
        </p:grpSpPr>
        <p:grpSp>
          <p:nvGrpSpPr>
            <p:cNvPr id="56392" name="Group 85">
              <a:extLst>
                <a:ext uri="{FF2B5EF4-FFF2-40B4-BE49-F238E27FC236}">
                  <a16:creationId xmlns:a16="http://schemas.microsoft.com/office/drawing/2014/main" id="{86E545D4-AAED-0EBC-4F4C-5BA872E4D550}"/>
                </a:ext>
              </a:extLst>
            </p:cNvPr>
            <p:cNvGrpSpPr>
              <a:grpSpLocks/>
            </p:cNvGrpSpPr>
            <p:nvPr/>
          </p:nvGrpSpPr>
          <p:grpSpPr bwMode="auto">
            <a:xfrm>
              <a:off x="6153150" y="3681413"/>
              <a:ext cx="901700" cy="947736"/>
              <a:chOff x="1557" y="1007"/>
              <a:chExt cx="2105" cy="1949"/>
            </a:xfrm>
          </p:grpSpPr>
          <p:grpSp>
            <p:nvGrpSpPr>
              <p:cNvPr id="56396" name="Group 87">
                <a:extLst>
                  <a:ext uri="{FF2B5EF4-FFF2-40B4-BE49-F238E27FC236}">
                    <a16:creationId xmlns:a16="http://schemas.microsoft.com/office/drawing/2014/main" id="{A1A7AAB9-AB51-4297-2106-45571CFED577}"/>
                  </a:ext>
                </a:extLst>
              </p:cNvPr>
              <p:cNvGrpSpPr>
                <a:grpSpLocks/>
              </p:cNvGrpSpPr>
              <p:nvPr/>
            </p:nvGrpSpPr>
            <p:grpSpPr bwMode="auto">
              <a:xfrm>
                <a:off x="1557" y="1209"/>
                <a:ext cx="2105" cy="1421"/>
                <a:chOff x="578" y="2316"/>
                <a:chExt cx="2105" cy="1421"/>
              </a:xfrm>
            </p:grpSpPr>
            <p:sp>
              <p:nvSpPr>
                <p:cNvPr id="56402" name="Freeform 88" descr="Cork">
                  <a:extLst>
                    <a:ext uri="{FF2B5EF4-FFF2-40B4-BE49-F238E27FC236}">
                      <a16:creationId xmlns:a16="http://schemas.microsoft.com/office/drawing/2014/main" id="{9D0F653E-7D3F-EF41-9767-2F029C8EF0A9}"/>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56403" name="Freeform 89" descr="Cork">
                  <a:extLst>
                    <a:ext uri="{FF2B5EF4-FFF2-40B4-BE49-F238E27FC236}">
                      <a16:creationId xmlns:a16="http://schemas.microsoft.com/office/drawing/2014/main" id="{9BB89662-A30A-F2AA-2A62-11978ED4D758}"/>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56397" name="Freeform 91">
                <a:extLst>
                  <a:ext uri="{FF2B5EF4-FFF2-40B4-BE49-F238E27FC236}">
                    <a16:creationId xmlns:a16="http://schemas.microsoft.com/office/drawing/2014/main" id="{DE1C5160-5B67-4CDF-2203-71B65DC5CEB4}"/>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56398" name="Freeform 92">
                <a:extLst>
                  <a:ext uri="{FF2B5EF4-FFF2-40B4-BE49-F238E27FC236}">
                    <a16:creationId xmlns:a16="http://schemas.microsoft.com/office/drawing/2014/main" id="{17B724F6-68C7-2798-87A5-FA2EF96B53A9}"/>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56399" name="Freeform 93">
                <a:extLst>
                  <a:ext uri="{FF2B5EF4-FFF2-40B4-BE49-F238E27FC236}">
                    <a16:creationId xmlns:a16="http://schemas.microsoft.com/office/drawing/2014/main" id="{891075D0-C1C2-8669-E070-03824DA2CCA9}"/>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56400" name="Freeform 94">
                <a:extLst>
                  <a:ext uri="{FF2B5EF4-FFF2-40B4-BE49-F238E27FC236}">
                    <a16:creationId xmlns:a16="http://schemas.microsoft.com/office/drawing/2014/main" id="{D651AA36-E8A7-FF5B-8141-9C6C3AC61951}"/>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56401" name="Freeform 95">
                <a:extLst>
                  <a:ext uri="{FF2B5EF4-FFF2-40B4-BE49-F238E27FC236}">
                    <a16:creationId xmlns:a16="http://schemas.microsoft.com/office/drawing/2014/main" id="{B0F9810A-FA4C-9FA7-391C-6CCB09F25F42}"/>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56393" name="Group 98">
              <a:extLst>
                <a:ext uri="{FF2B5EF4-FFF2-40B4-BE49-F238E27FC236}">
                  <a16:creationId xmlns:a16="http://schemas.microsoft.com/office/drawing/2014/main" id="{95B34B7B-4F2A-013C-F064-6B5ADD30471C}"/>
                </a:ext>
              </a:extLst>
            </p:cNvPr>
            <p:cNvGrpSpPr>
              <a:grpSpLocks/>
            </p:cNvGrpSpPr>
            <p:nvPr/>
          </p:nvGrpSpPr>
          <p:grpSpPr bwMode="auto">
            <a:xfrm>
              <a:off x="6175375" y="2946400"/>
              <a:ext cx="671513" cy="1865313"/>
              <a:chOff x="3914" y="1840"/>
              <a:chExt cx="423" cy="1175"/>
            </a:xfrm>
          </p:grpSpPr>
          <p:sp>
            <p:nvSpPr>
              <p:cNvPr id="80" name="Rectangle 96">
                <a:extLst>
                  <a:ext uri="{FF2B5EF4-FFF2-40B4-BE49-F238E27FC236}">
                    <a16:creationId xmlns:a16="http://schemas.microsoft.com/office/drawing/2014/main" id="{296D8DC4-53E1-0FB6-32E3-F04FD921E16F}"/>
                  </a:ext>
                </a:extLst>
              </p:cNvPr>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sp>
            <p:nvSpPr>
              <p:cNvPr id="81" name="Rectangle 97">
                <a:extLst>
                  <a:ext uri="{FF2B5EF4-FFF2-40B4-BE49-F238E27FC236}">
                    <a16:creationId xmlns:a16="http://schemas.microsoft.com/office/drawing/2014/main" id="{641BD097-9306-55C5-06EC-DC1265922904}"/>
                  </a:ext>
                </a:extLst>
              </p:cNvPr>
              <p:cNvSpPr>
                <a:spLocks noChangeArrowheads="1"/>
              </p:cNvSpPr>
              <p:nvPr/>
            </p:nvSpPr>
            <p:spPr bwMode="auto">
              <a:xfrm>
                <a:off x="3914" y="2341"/>
                <a:ext cx="423" cy="674"/>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2800" i="1">
                    <a:solidFill>
                      <a:srgbClr val="000000"/>
                    </a:solidFill>
                    <a:latin typeface="Kosher-Normal" charset="0"/>
                  </a:rPr>
                  <a:t>DT</a:t>
                </a:r>
                <a:endParaRPr lang="en-US" altLang="en-US" sz="2000" i="1">
                  <a:solidFill>
                    <a:srgbClr val="000000"/>
                  </a:solidFill>
                  <a:latin typeface="Helvetica" panose="020B0604020202020204" pitchFamily="34" charset="0"/>
                </a:endParaRPr>
              </a:p>
            </p:txBody>
          </p:sp>
        </p:grpSp>
      </p:grpSp>
      <p:sp>
        <p:nvSpPr>
          <p:cNvPr id="862286" name="Text Box 78">
            <a:extLst>
              <a:ext uri="{FF2B5EF4-FFF2-40B4-BE49-F238E27FC236}">
                <a16:creationId xmlns:a16="http://schemas.microsoft.com/office/drawing/2014/main" id="{829EBED9-78F5-512C-0ED5-79E454F6BAEC}"/>
              </a:ext>
            </a:extLst>
          </p:cNvPr>
          <p:cNvSpPr txBox="1">
            <a:spLocks noChangeArrowheads="1"/>
          </p:cNvSpPr>
          <p:nvPr/>
        </p:nvSpPr>
        <p:spPr bwMode="auto">
          <a:xfrm rot="20128963">
            <a:off x="2424113" y="3460750"/>
            <a:ext cx="4406900" cy="823913"/>
          </a:xfrm>
          <a:prstGeom prst="rect">
            <a:avLst/>
          </a:prstGeom>
          <a:noFill/>
          <a:ln w="12700">
            <a:noFill/>
            <a:miter lim="800000"/>
            <a:headEnd/>
            <a:tailEnd/>
          </a:ln>
          <a:effectLst>
            <a:outerShdw blurRad="63500" dist="71842" dir="2700000" algn="ctr" rotWithShape="0">
              <a:schemeClr val="tx2">
                <a:alpha val="74998"/>
              </a:schemeClr>
            </a:outerShdw>
          </a:effectLst>
        </p:spPr>
        <p:txBody>
          <a:bodyPr>
            <a:spAutoFit/>
          </a:bodyPr>
          <a:lstStyle/>
          <a:p>
            <a:pPr algn="ctr">
              <a:spcBef>
                <a:spcPct val="50000"/>
              </a:spcBef>
              <a:defRPr/>
            </a:pPr>
            <a:r>
              <a:rPr lang="en-US" sz="4800" b="1" dirty="0">
                <a:solidFill>
                  <a:srgbClr val="00CC00"/>
                </a:solidFill>
                <a:latin typeface="Comic Sans MS" charset="0"/>
                <a:ea typeface="+mn-ea"/>
              </a:rPr>
              <a:t>SOLOMON</a:t>
            </a:r>
          </a:p>
        </p:txBody>
      </p:sp>
      <p:grpSp>
        <p:nvGrpSpPr>
          <p:cNvPr id="56388" name="Group 92">
            <a:extLst>
              <a:ext uri="{FF2B5EF4-FFF2-40B4-BE49-F238E27FC236}">
                <a16:creationId xmlns:a16="http://schemas.microsoft.com/office/drawing/2014/main" id="{4583A802-E5E1-EF9B-9007-74A06212D5BE}"/>
              </a:ext>
            </a:extLst>
          </p:cNvPr>
          <p:cNvGrpSpPr>
            <a:grpSpLocks/>
          </p:cNvGrpSpPr>
          <p:nvPr/>
        </p:nvGrpSpPr>
        <p:grpSpPr bwMode="auto">
          <a:xfrm>
            <a:off x="4257675" y="52388"/>
            <a:ext cx="2222500" cy="1812925"/>
            <a:chOff x="2222937" y="4130555"/>
            <a:chExt cx="2222939" cy="1813045"/>
          </a:xfrm>
        </p:grpSpPr>
        <p:sp>
          <p:nvSpPr>
            <p:cNvPr id="94" name="Rectangle 93">
              <a:extLst>
                <a:ext uri="{FF2B5EF4-FFF2-40B4-BE49-F238E27FC236}">
                  <a16:creationId xmlns:a16="http://schemas.microsoft.com/office/drawing/2014/main" id="{9D1C7C74-CD3B-7559-7BC7-25C25E646EFC}"/>
                </a:ext>
              </a:extLst>
            </p:cNvPr>
            <p:cNvSpPr/>
            <p:nvPr/>
          </p:nvSpPr>
          <p:spPr bwMode="auto">
            <a:xfrm>
              <a:off x="2222937" y="4194059"/>
              <a:ext cx="2222939" cy="174954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56390" name="Picture 2" descr="BACKGR~1">
              <a:extLst>
                <a:ext uri="{FF2B5EF4-FFF2-40B4-BE49-F238E27FC236}">
                  <a16:creationId xmlns:a16="http://schemas.microsoft.com/office/drawing/2014/main" id="{DF93CE08-C5B9-6990-7D6E-D4B7789DC65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6" name="WordArt 12">
              <a:extLst>
                <a:ext uri="{FF2B5EF4-FFF2-40B4-BE49-F238E27FC236}">
                  <a16:creationId xmlns:a16="http://schemas.microsoft.com/office/drawing/2014/main" id="{8EDD79C0-0184-E138-0C8B-C9B8D34F9C06}"/>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862318"/>
                                        </p:tgtEl>
                                        <p:attrNameLst>
                                          <p:attrName>style.visibility</p:attrName>
                                        </p:attrNameLst>
                                      </p:cBhvr>
                                      <p:to>
                                        <p:strVal val="visible"/>
                                      </p:to>
                                    </p:set>
                                    <p:anim calcmode="lin" valueType="num">
                                      <p:cBhvr additive="base">
                                        <p:cTn id="7" dur="500" fill="hold"/>
                                        <p:tgtEl>
                                          <p:spTgt spid="862318"/>
                                        </p:tgtEl>
                                        <p:attrNameLst>
                                          <p:attrName>ppt_x</p:attrName>
                                        </p:attrNameLst>
                                      </p:cBhvr>
                                      <p:tavLst>
                                        <p:tav tm="0">
                                          <p:val>
                                            <p:strVal val="0-#ppt_w/2"/>
                                          </p:val>
                                        </p:tav>
                                        <p:tav tm="100000">
                                          <p:val>
                                            <p:strVal val="#ppt_x"/>
                                          </p:val>
                                        </p:tav>
                                      </p:tavLst>
                                    </p:anim>
                                    <p:anim calcmode="lin" valueType="num">
                                      <p:cBhvr additive="base">
                                        <p:cTn id="8" dur="500" fill="hold"/>
                                        <p:tgtEl>
                                          <p:spTgt spid="86231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528" fill="hold" grpId="0" nodeType="clickEffect">
                                  <p:stCondLst>
                                    <p:cond delay="0"/>
                                  </p:stCondLst>
                                  <p:childTnLst>
                                    <p:set>
                                      <p:cBhvr>
                                        <p:cTn id="12" dur="1" fill="hold">
                                          <p:stCondLst>
                                            <p:cond delay="0"/>
                                          </p:stCondLst>
                                        </p:cTn>
                                        <p:tgtEl>
                                          <p:spTgt spid="862277"/>
                                        </p:tgtEl>
                                        <p:attrNameLst>
                                          <p:attrName>style.visibility</p:attrName>
                                        </p:attrNameLst>
                                      </p:cBhvr>
                                      <p:to>
                                        <p:strVal val="visible"/>
                                      </p:to>
                                    </p:set>
                                    <p:anim calcmode="lin" valueType="num">
                                      <p:cBhvr>
                                        <p:cTn id="13" dur="500" fill="hold"/>
                                        <p:tgtEl>
                                          <p:spTgt spid="862277"/>
                                        </p:tgtEl>
                                        <p:attrNameLst>
                                          <p:attrName>ppt_w</p:attrName>
                                        </p:attrNameLst>
                                      </p:cBhvr>
                                      <p:tavLst>
                                        <p:tav tm="0">
                                          <p:val>
                                            <p:fltVal val="0"/>
                                          </p:val>
                                        </p:tav>
                                        <p:tav tm="100000">
                                          <p:val>
                                            <p:strVal val="#ppt_w"/>
                                          </p:val>
                                        </p:tav>
                                      </p:tavLst>
                                    </p:anim>
                                    <p:anim calcmode="lin" valueType="num">
                                      <p:cBhvr>
                                        <p:cTn id="14" dur="500" fill="hold"/>
                                        <p:tgtEl>
                                          <p:spTgt spid="862277"/>
                                        </p:tgtEl>
                                        <p:attrNameLst>
                                          <p:attrName>ppt_h</p:attrName>
                                        </p:attrNameLst>
                                      </p:cBhvr>
                                      <p:tavLst>
                                        <p:tav tm="0">
                                          <p:val>
                                            <p:fltVal val="0"/>
                                          </p:val>
                                        </p:tav>
                                        <p:tav tm="100000">
                                          <p:val>
                                            <p:strVal val="#ppt_h"/>
                                          </p:val>
                                        </p:tav>
                                      </p:tavLst>
                                    </p:anim>
                                    <p:anim calcmode="lin" valueType="num">
                                      <p:cBhvr>
                                        <p:cTn id="15" dur="500" fill="hold"/>
                                        <p:tgtEl>
                                          <p:spTgt spid="862277"/>
                                        </p:tgtEl>
                                        <p:attrNameLst>
                                          <p:attrName>ppt_x</p:attrName>
                                        </p:attrNameLst>
                                      </p:cBhvr>
                                      <p:tavLst>
                                        <p:tav tm="0">
                                          <p:val>
                                            <p:fltVal val="0.5"/>
                                          </p:val>
                                        </p:tav>
                                        <p:tav tm="100000">
                                          <p:val>
                                            <p:strVal val="#ppt_x"/>
                                          </p:val>
                                        </p:tav>
                                      </p:tavLst>
                                    </p:anim>
                                    <p:anim calcmode="lin" valueType="num">
                                      <p:cBhvr>
                                        <p:cTn id="16" dur="500" fill="hold"/>
                                        <p:tgtEl>
                                          <p:spTgt spid="862277"/>
                                        </p:tgtEl>
                                        <p:attrNameLst>
                                          <p:attrName>ppt_y</p:attrName>
                                        </p:attrNameLst>
                                      </p:cBhvr>
                                      <p:tavLst>
                                        <p:tav tm="0">
                                          <p:val>
                                            <p:fltVal val="0.5"/>
                                          </p:val>
                                        </p:tav>
                                        <p:tav tm="100000">
                                          <p:val>
                                            <p:strVal val="#ppt_y"/>
                                          </p:val>
                                        </p:tav>
                                      </p:tavLst>
                                    </p:anim>
                                  </p:childTnLst>
                                  <p:subTnLst>
                                    <p:set>
                                      <p:cBhvr override="childStyle">
                                        <p:cTn dur="1" fill="hold" display="0" masterRel="nextClick" afterEffect="1"/>
                                        <p:tgtEl>
                                          <p:spTgt spid="862277"/>
                                        </p:tgtEl>
                                        <p:attrNameLst>
                                          <p:attrName>style.visibility</p:attrName>
                                        </p:attrNameLst>
                                      </p:cBhvr>
                                      <p:to>
                                        <p:strVal val="hidden"/>
                                      </p:to>
                                    </p:set>
                                  </p:subTnLst>
                                </p:cTn>
                              </p:par>
                            </p:childTnLst>
                          </p:cTn>
                        </p:par>
                      </p:childTnLst>
                    </p:cTn>
                  </p:par>
                  <p:par>
                    <p:cTn id="17" fill="hold" nodeType="clickPar">
                      <p:stCondLst>
                        <p:cond delay="indefinite"/>
                      </p:stCondLst>
                      <p:childTnLst>
                        <p:par>
                          <p:cTn id="18" fill="hold" nodeType="withGroup">
                            <p:stCondLst>
                              <p:cond delay="0"/>
                            </p:stCondLst>
                            <p:childTnLst>
                              <p:par>
                                <p:cTn id="19" presetID="23" presetClass="entr" presetSubtype="528" fill="hold" grpId="0" nodeType="clickEffect">
                                  <p:stCondLst>
                                    <p:cond delay="0"/>
                                  </p:stCondLst>
                                  <p:childTnLst>
                                    <p:set>
                                      <p:cBhvr>
                                        <p:cTn id="20" dur="1" fill="hold">
                                          <p:stCondLst>
                                            <p:cond delay="0"/>
                                          </p:stCondLst>
                                        </p:cTn>
                                        <p:tgtEl>
                                          <p:spTgt spid="862278"/>
                                        </p:tgtEl>
                                        <p:attrNameLst>
                                          <p:attrName>style.visibility</p:attrName>
                                        </p:attrNameLst>
                                      </p:cBhvr>
                                      <p:to>
                                        <p:strVal val="visible"/>
                                      </p:to>
                                    </p:set>
                                    <p:anim calcmode="lin" valueType="num">
                                      <p:cBhvr>
                                        <p:cTn id="21" dur="500" fill="hold"/>
                                        <p:tgtEl>
                                          <p:spTgt spid="862278"/>
                                        </p:tgtEl>
                                        <p:attrNameLst>
                                          <p:attrName>ppt_w</p:attrName>
                                        </p:attrNameLst>
                                      </p:cBhvr>
                                      <p:tavLst>
                                        <p:tav tm="0">
                                          <p:val>
                                            <p:fltVal val="0"/>
                                          </p:val>
                                        </p:tav>
                                        <p:tav tm="100000">
                                          <p:val>
                                            <p:strVal val="#ppt_w"/>
                                          </p:val>
                                        </p:tav>
                                      </p:tavLst>
                                    </p:anim>
                                    <p:anim calcmode="lin" valueType="num">
                                      <p:cBhvr>
                                        <p:cTn id="22" dur="500" fill="hold"/>
                                        <p:tgtEl>
                                          <p:spTgt spid="862278"/>
                                        </p:tgtEl>
                                        <p:attrNameLst>
                                          <p:attrName>ppt_h</p:attrName>
                                        </p:attrNameLst>
                                      </p:cBhvr>
                                      <p:tavLst>
                                        <p:tav tm="0">
                                          <p:val>
                                            <p:fltVal val="0"/>
                                          </p:val>
                                        </p:tav>
                                        <p:tav tm="100000">
                                          <p:val>
                                            <p:strVal val="#ppt_h"/>
                                          </p:val>
                                        </p:tav>
                                      </p:tavLst>
                                    </p:anim>
                                    <p:anim calcmode="lin" valueType="num">
                                      <p:cBhvr>
                                        <p:cTn id="23" dur="500" fill="hold"/>
                                        <p:tgtEl>
                                          <p:spTgt spid="862278"/>
                                        </p:tgtEl>
                                        <p:attrNameLst>
                                          <p:attrName>ppt_x</p:attrName>
                                        </p:attrNameLst>
                                      </p:cBhvr>
                                      <p:tavLst>
                                        <p:tav tm="0">
                                          <p:val>
                                            <p:fltVal val="0.5"/>
                                          </p:val>
                                        </p:tav>
                                        <p:tav tm="100000">
                                          <p:val>
                                            <p:strVal val="#ppt_x"/>
                                          </p:val>
                                        </p:tav>
                                      </p:tavLst>
                                    </p:anim>
                                    <p:anim calcmode="lin" valueType="num">
                                      <p:cBhvr>
                                        <p:cTn id="24" dur="500" fill="hold"/>
                                        <p:tgtEl>
                                          <p:spTgt spid="862278"/>
                                        </p:tgtEl>
                                        <p:attrNameLst>
                                          <p:attrName>ppt_y</p:attrName>
                                        </p:attrNameLst>
                                      </p:cBhvr>
                                      <p:tavLst>
                                        <p:tav tm="0">
                                          <p:val>
                                            <p:fltVal val="0.5"/>
                                          </p:val>
                                        </p:tav>
                                        <p:tav tm="100000">
                                          <p:val>
                                            <p:strVal val="#ppt_y"/>
                                          </p:val>
                                        </p:tav>
                                      </p:tavLst>
                                    </p:anim>
                                  </p:childTnLst>
                                  <p:subTnLst>
                                    <p:set>
                                      <p:cBhvr override="childStyle">
                                        <p:cTn dur="1" fill="hold" display="0" masterRel="nextClick" afterEffect="1"/>
                                        <p:tgtEl>
                                          <p:spTgt spid="862278"/>
                                        </p:tgtEl>
                                        <p:attrNameLst>
                                          <p:attrName>style.visibility</p:attrName>
                                        </p:attrNameLst>
                                      </p:cBhvr>
                                      <p:to>
                                        <p:strVal val="hidden"/>
                                      </p:to>
                                    </p:set>
                                  </p:subTnLst>
                                </p:cTn>
                              </p:par>
                            </p:childTnLst>
                          </p:cTn>
                        </p:par>
                      </p:childTnLst>
                    </p:cTn>
                  </p:par>
                  <p:par>
                    <p:cTn id="25" fill="hold" nodeType="clickPar">
                      <p:stCondLst>
                        <p:cond delay="indefinite"/>
                      </p:stCondLst>
                      <p:childTnLst>
                        <p:par>
                          <p:cTn id="26" fill="hold" nodeType="withGroup">
                            <p:stCondLst>
                              <p:cond delay="0"/>
                            </p:stCondLst>
                            <p:childTnLst>
                              <p:par>
                                <p:cTn id="27" presetID="23" presetClass="entr" presetSubtype="528" fill="hold" grpId="0" nodeType="clickEffect">
                                  <p:stCondLst>
                                    <p:cond delay="0"/>
                                  </p:stCondLst>
                                  <p:childTnLst>
                                    <p:set>
                                      <p:cBhvr>
                                        <p:cTn id="28" dur="1" fill="hold">
                                          <p:stCondLst>
                                            <p:cond delay="0"/>
                                          </p:stCondLst>
                                        </p:cTn>
                                        <p:tgtEl>
                                          <p:spTgt spid="862279"/>
                                        </p:tgtEl>
                                        <p:attrNameLst>
                                          <p:attrName>style.visibility</p:attrName>
                                        </p:attrNameLst>
                                      </p:cBhvr>
                                      <p:to>
                                        <p:strVal val="visible"/>
                                      </p:to>
                                    </p:set>
                                    <p:anim calcmode="lin" valueType="num">
                                      <p:cBhvr>
                                        <p:cTn id="29" dur="500" fill="hold"/>
                                        <p:tgtEl>
                                          <p:spTgt spid="862279"/>
                                        </p:tgtEl>
                                        <p:attrNameLst>
                                          <p:attrName>ppt_w</p:attrName>
                                        </p:attrNameLst>
                                      </p:cBhvr>
                                      <p:tavLst>
                                        <p:tav tm="0">
                                          <p:val>
                                            <p:fltVal val="0"/>
                                          </p:val>
                                        </p:tav>
                                        <p:tav tm="100000">
                                          <p:val>
                                            <p:strVal val="#ppt_w"/>
                                          </p:val>
                                        </p:tav>
                                      </p:tavLst>
                                    </p:anim>
                                    <p:anim calcmode="lin" valueType="num">
                                      <p:cBhvr>
                                        <p:cTn id="30" dur="500" fill="hold"/>
                                        <p:tgtEl>
                                          <p:spTgt spid="862279"/>
                                        </p:tgtEl>
                                        <p:attrNameLst>
                                          <p:attrName>ppt_h</p:attrName>
                                        </p:attrNameLst>
                                      </p:cBhvr>
                                      <p:tavLst>
                                        <p:tav tm="0">
                                          <p:val>
                                            <p:fltVal val="0"/>
                                          </p:val>
                                        </p:tav>
                                        <p:tav tm="100000">
                                          <p:val>
                                            <p:strVal val="#ppt_h"/>
                                          </p:val>
                                        </p:tav>
                                      </p:tavLst>
                                    </p:anim>
                                    <p:anim calcmode="lin" valueType="num">
                                      <p:cBhvr>
                                        <p:cTn id="31" dur="500" fill="hold"/>
                                        <p:tgtEl>
                                          <p:spTgt spid="862279"/>
                                        </p:tgtEl>
                                        <p:attrNameLst>
                                          <p:attrName>ppt_x</p:attrName>
                                        </p:attrNameLst>
                                      </p:cBhvr>
                                      <p:tavLst>
                                        <p:tav tm="0">
                                          <p:val>
                                            <p:fltVal val="0.5"/>
                                          </p:val>
                                        </p:tav>
                                        <p:tav tm="100000">
                                          <p:val>
                                            <p:strVal val="#ppt_x"/>
                                          </p:val>
                                        </p:tav>
                                      </p:tavLst>
                                    </p:anim>
                                    <p:anim calcmode="lin" valueType="num">
                                      <p:cBhvr>
                                        <p:cTn id="32" dur="500" fill="hold"/>
                                        <p:tgtEl>
                                          <p:spTgt spid="862279"/>
                                        </p:tgtEl>
                                        <p:attrNameLst>
                                          <p:attrName>ppt_y</p:attrName>
                                        </p:attrNameLst>
                                      </p:cBhvr>
                                      <p:tavLst>
                                        <p:tav tm="0">
                                          <p:val>
                                            <p:fltVal val="0.5"/>
                                          </p:val>
                                        </p:tav>
                                        <p:tav tm="100000">
                                          <p:val>
                                            <p:strVal val="#ppt_y"/>
                                          </p:val>
                                        </p:tav>
                                      </p:tavLst>
                                    </p:anim>
                                  </p:childTnLst>
                                  <p:subTnLst>
                                    <p:set>
                                      <p:cBhvr override="childStyle">
                                        <p:cTn dur="1" fill="hold" display="0" masterRel="nextClick" afterEffect="1"/>
                                        <p:tgtEl>
                                          <p:spTgt spid="862279"/>
                                        </p:tgtEl>
                                        <p:attrNameLst>
                                          <p:attrName>style.visibility</p:attrName>
                                        </p:attrNameLst>
                                      </p:cBhvr>
                                      <p:to>
                                        <p:strVal val="hidden"/>
                                      </p:to>
                                    </p:set>
                                  </p:subTnLst>
                                </p:cTn>
                              </p:par>
                            </p:childTnLst>
                          </p:cTn>
                        </p:par>
                      </p:childTnLst>
                    </p:cTn>
                  </p:par>
                  <p:par>
                    <p:cTn id="33" fill="hold" nodeType="clickPar">
                      <p:stCondLst>
                        <p:cond delay="indefinite"/>
                      </p:stCondLst>
                      <p:childTnLst>
                        <p:par>
                          <p:cTn id="34" fill="hold" nodeType="withGroup">
                            <p:stCondLst>
                              <p:cond delay="0"/>
                            </p:stCondLst>
                            <p:childTnLst>
                              <p:par>
                                <p:cTn id="35" presetID="23" presetClass="entr" presetSubtype="528" fill="hold" grpId="0" nodeType="clickEffect">
                                  <p:stCondLst>
                                    <p:cond delay="0"/>
                                  </p:stCondLst>
                                  <p:childTnLst>
                                    <p:set>
                                      <p:cBhvr>
                                        <p:cTn id="36" dur="1" fill="hold">
                                          <p:stCondLst>
                                            <p:cond delay="0"/>
                                          </p:stCondLst>
                                        </p:cTn>
                                        <p:tgtEl>
                                          <p:spTgt spid="862280"/>
                                        </p:tgtEl>
                                        <p:attrNameLst>
                                          <p:attrName>style.visibility</p:attrName>
                                        </p:attrNameLst>
                                      </p:cBhvr>
                                      <p:to>
                                        <p:strVal val="visible"/>
                                      </p:to>
                                    </p:set>
                                    <p:anim calcmode="lin" valueType="num">
                                      <p:cBhvr>
                                        <p:cTn id="37" dur="500" fill="hold"/>
                                        <p:tgtEl>
                                          <p:spTgt spid="862280"/>
                                        </p:tgtEl>
                                        <p:attrNameLst>
                                          <p:attrName>ppt_w</p:attrName>
                                        </p:attrNameLst>
                                      </p:cBhvr>
                                      <p:tavLst>
                                        <p:tav tm="0">
                                          <p:val>
                                            <p:fltVal val="0"/>
                                          </p:val>
                                        </p:tav>
                                        <p:tav tm="100000">
                                          <p:val>
                                            <p:strVal val="#ppt_w"/>
                                          </p:val>
                                        </p:tav>
                                      </p:tavLst>
                                    </p:anim>
                                    <p:anim calcmode="lin" valueType="num">
                                      <p:cBhvr>
                                        <p:cTn id="38" dur="500" fill="hold"/>
                                        <p:tgtEl>
                                          <p:spTgt spid="862280"/>
                                        </p:tgtEl>
                                        <p:attrNameLst>
                                          <p:attrName>ppt_h</p:attrName>
                                        </p:attrNameLst>
                                      </p:cBhvr>
                                      <p:tavLst>
                                        <p:tav tm="0">
                                          <p:val>
                                            <p:fltVal val="0"/>
                                          </p:val>
                                        </p:tav>
                                        <p:tav tm="100000">
                                          <p:val>
                                            <p:strVal val="#ppt_h"/>
                                          </p:val>
                                        </p:tav>
                                      </p:tavLst>
                                    </p:anim>
                                    <p:anim calcmode="lin" valueType="num">
                                      <p:cBhvr>
                                        <p:cTn id="39" dur="500" fill="hold"/>
                                        <p:tgtEl>
                                          <p:spTgt spid="862280"/>
                                        </p:tgtEl>
                                        <p:attrNameLst>
                                          <p:attrName>ppt_x</p:attrName>
                                        </p:attrNameLst>
                                      </p:cBhvr>
                                      <p:tavLst>
                                        <p:tav tm="0">
                                          <p:val>
                                            <p:fltVal val="0.5"/>
                                          </p:val>
                                        </p:tav>
                                        <p:tav tm="100000">
                                          <p:val>
                                            <p:strVal val="#ppt_x"/>
                                          </p:val>
                                        </p:tav>
                                      </p:tavLst>
                                    </p:anim>
                                    <p:anim calcmode="lin" valueType="num">
                                      <p:cBhvr>
                                        <p:cTn id="40" dur="500" fill="hold"/>
                                        <p:tgtEl>
                                          <p:spTgt spid="862280"/>
                                        </p:tgtEl>
                                        <p:attrNameLst>
                                          <p:attrName>ppt_y</p:attrName>
                                        </p:attrNameLst>
                                      </p:cBhvr>
                                      <p:tavLst>
                                        <p:tav tm="0">
                                          <p:val>
                                            <p:fltVal val="0.5"/>
                                          </p:val>
                                        </p:tav>
                                        <p:tav tm="100000">
                                          <p:val>
                                            <p:strVal val="#ppt_y"/>
                                          </p:val>
                                        </p:tav>
                                      </p:tavLst>
                                    </p:anim>
                                  </p:childTnLst>
                                  <p:subTnLst>
                                    <p:set>
                                      <p:cBhvr override="childStyle">
                                        <p:cTn dur="1" fill="hold" display="0" masterRel="nextClick" afterEffect="1"/>
                                        <p:tgtEl>
                                          <p:spTgt spid="862280"/>
                                        </p:tgtEl>
                                        <p:attrNameLst>
                                          <p:attrName>style.visibility</p:attrName>
                                        </p:attrNameLst>
                                      </p:cBhvr>
                                      <p:to>
                                        <p:strVal val="hidden"/>
                                      </p:to>
                                    </p:set>
                                  </p:sub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8" fill="hold" grpId="0" nodeType="clickEffect">
                                  <p:stCondLst>
                                    <p:cond delay="0"/>
                                  </p:stCondLst>
                                  <p:childTnLst>
                                    <p:set>
                                      <p:cBhvr>
                                        <p:cTn id="44" dur="1" fill="hold">
                                          <p:stCondLst>
                                            <p:cond delay="0"/>
                                          </p:stCondLst>
                                        </p:cTn>
                                        <p:tgtEl>
                                          <p:spTgt spid="862284"/>
                                        </p:tgtEl>
                                        <p:attrNameLst>
                                          <p:attrName>style.visibility</p:attrName>
                                        </p:attrNameLst>
                                      </p:cBhvr>
                                      <p:to>
                                        <p:strVal val="visible"/>
                                      </p:to>
                                    </p:set>
                                    <p:anim calcmode="lin" valueType="num">
                                      <p:cBhvr additive="base">
                                        <p:cTn id="45" dur="500" fill="hold"/>
                                        <p:tgtEl>
                                          <p:spTgt spid="862284"/>
                                        </p:tgtEl>
                                        <p:attrNameLst>
                                          <p:attrName>ppt_x</p:attrName>
                                        </p:attrNameLst>
                                      </p:cBhvr>
                                      <p:tavLst>
                                        <p:tav tm="0">
                                          <p:val>
                                            <p:strVal val="0-#ppt_w/2"/>
                                          </p:val>
                                        </p:tav>
                                        <p:tav tm="100000">
                                          <p:val>
                                            <p:strVal val="#ppt_x"/>
                                          </p:val>
                                        </p:tav>
                                      </p:tavLst>
                                    </p:anim>
                                    <p:anim calcmode="lin" valueType="num">
                                      <p:cBhvr additive="base">
                                        <p:cTn id="46" dur="500" fill="hold"/>
                                        <p:tgtEl>
                                          <p:spTgt spid="862284"/>
                                        </p:tgtEl>
                                        <p:attrNameLst>
                                          <p:attrName>ppt_y</p:attrName>
                                        </p:attrNameLst>
                                      </p:cBhvr>
                                      <p:tavLst>
                                        <p:tav tm="0">
                                          <p:val>
                                            <p:strVal val="#ppt_y"/>
                                          </p:val>
                                        </p:tav>
                                        <p:tav tm="100000">
                                          <p:val>
                                            <p:strVal val="#ppt_y"/>
                                          </p:val>
                                        </p:tav>
                                      </p:tavLst>
                                    </p:anim>
                                  </p:childTnLst>
                                </p:cTn>
                              </p:par>
                            </p:childTnLst>
                          </p:cTn>
                        </p:par>
                        <p:par>
                          <p:cTn id="47" fill="hold" nodeType="afterGroup">
                            <p:stCondLst>
                              <p:cond delay="500"/>
                            </p:stCondLst>
                            <p:childTnLst>
                              <p:par>
                                <p:cTn id="48" presetID="2" presetClass="entr" presetSubtype="8" fill="hold" grpId="0" nodeType="afterEffect">
                                  <p:stCondLst>
                                    <p:cond delay="0"/>
                                  </p:stCondLst>
                                  <p:childTnLst>
                                    <p:set>
                                      <p:cBhvr>
                                        <p:cTn id="49" dur="1" fill="hold">
                                          <p:stCondLst>
                                            <p:cond delay="0"/>
                                          </p:stCondLst>
                                        </p:cTn>
                                        <p:tgtEl>
                                          <p:spTgt spid="862286"/>
                                        </p:tgtEl>
                                        <p:attrNameLst>
                                          <p:attrName>style.visibility</p:attrName>
                                        </p:attrNameLst>
                                      </p:cBhvr>
                                      <p:to>
                                        <p:strVal val="visible"/>
                                      </p:to>
                                    </p:set>
                                    <p:anim calcmode="lin" valueType="num">
                                      <p:cBhvr additive="base">
                                        <p:cTn id="50" dur="500" fill="hold"/>
                                        <p:tgtEl>
                                          <p:spTgt spid="862286"/>
                                        </p:tgtEl>
                                        <p:attrNameLst>
                                          <p:attrName>ppt_x</p:attrName>
                                        </p:attrNameLst>
                                      </p:cBhvr>
                                      <p:tavLst>
                                        <p:tav tm="0">
                                          <p:val>
                                            <p:strVal val="0-#ppt_w/2"/>
                                          </p:val>
                                        </p:tav>
                                        <p:tav tm="100000">
                                          <p:val>
                                            <p:strVal val="#ppt_x"/>
                                          </p:val>
                                        </p:tav>
                                      </p:tavLst>
                                    </p:anim>
                                    <p:anim calcmode="lin" valueType="num">
                                      <p:cBhvr additive="base">
                                        <p:cTn id="51" dur="500" fill="hold"/>
                                        <p:tgtEl>
                                          <p:spTgt spid="862286"/>
                                        </p:tgtEl>
                                        <p:attrNameLst>
                                          <p:attrName>ppt_y</p:attrName>
                                        </p:attrNameLst>
                                      </p:cBhvr>
                                      <p:tavLst>
                                        <p:tav tm="0">
                                          <p:val>
                                            <p:strVal val="#ppt_y"/>
                                          </p:val>
                                        </p:tav>
                                        <p:tav tm="100000">
                                          <p:val>
                                            <p:strVal val="#ppt_y"/>
                                          </p:val>
                                        </p:tav>
                                      </p:tavLst>
                                    </p:anim>
                                  </p:childTnLst>
                                </p:cTn>
                              </p:par>
                            </p:childTnLst>
                          </p:cTn>
                        </p:par>
                        <p:par>
                          <p:cTn id="52" fill="hold" nodeType="afterGroup">
                            <p:stCondLst>
                              <p:cond delay="1000"/>
                            </p:stCondLst>
                            <p:childTnLst>
                              <p:par>
                                <p:cTn id="53" presetID="2" presetClass="entr" presetSubtype="8" fill="hold" grpId="0" nodeType="afterEffect">
                                  <p:stCondLst>
                                    <p:cond delay="0"/>
                                  </p:stCondLst>
                                  <p:childTnLst>
                                    <p:set>
                                      <p:cBhvr>
                                        <p:cTn id="54" dur="1" fill="hold">
                                          <p:stCondLst>
                                            <p:cond delay="0"/>
                                          </p:stCondLst>
                                        </p:cTn>
                                        <p:tgtEl>
                                          <p:spTgt spid="862287"/>
                                        </p:tgtEl>
                                        <p:attrNameLst>
                                          <p:attrName>style.visibility</p:attrName>
                                        </p:attrNameLst>
                                      </p:cBhvr>
                                      <p:to>
                                        <p:strVal val="visible"/>
                                      </p:to>
                                    </p:set>
                                    <p:anim calcmode="lin" valueType="num">
                                      <p:cBhvr additive="base">
                                        <p:cTn id="55" dur="500" fill="hold"/>
                                        <p:tgtEl>
                                          <p:spTgt spid="862287"/>
                                        </p:tgtEl>
                                        <p:attrNameLst>
                                          <p:attrName>ppt_x</p:attrName>
                                        </p:attrNameLst>
                                      </p:cBhvr>
                                      <p:tavLst>
                                        <p:tav tm="0">
                                          <p:val>
                                            <p:strVal val="0-#ppt_w/2"/>
                                          </p:val>
                                        </p:tav>
                                        <p:tav tm="100000">
                                          <p:val>
                                            <p:strVal val="#ppt_x"/>
                                          </p:val>
                                        </p:tav>
                                      </p:tavLst>
                                    </p:anim>
                                    <p:anim calcmode="lin" valueType="num">
                                      <p:cBhvr additive="base">
                                        <p:cTn id="56" dur="500" fill="hold"/>
                                        <p:tgtEl>
                                          <p:spTgt spid="86228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2277" grpId="0" animBg="1"/>
      <p:bldP spid="862278" grpId="0" animBg="1"/>
      <p:bldP spid="862280" grpId="0" animBg="1"/>
      <p:bldP spid="862279" grpId="0" animBg="1"/>
      <p:bldP spid="862318" grpId="0" animBg="1"/>
      <p:bldP spid="862284" grpId="0" autoUpdateAnimBg="0"/>
      <p:bldP spid="862287" grpId="0" autoUpdateAnimBg="0"/>
      <p:bldP spid="862286" grpId="0" autoUpdateAnimBg="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Line 2">
            <a:extLst>
              <a:ext uri="{FF2B5EF4-FFF2-40B4-BE49-F238E27FC236}">
                <a16:creationId xmlns:a16="http://schemas.microsoft.com/office/drawing/2014/main" id="{5C9C77A5-23FF-FE13-D0AC-F4EBB49A41CF}"/>
              </a:ext>
            </a:extLst>
          </p:cNvPr>
          <p:cNvSpPr>
            <a:spLocks noChangeShapeType="1"/>
          </p:cNvSpPr>
          <p:nvPr/>
        </p:nvSpPr>
        <p:spPr bwMode="auto">
          <a:xfrm flipV="1">
            <a:off x="4038600" y="7037388"/>
            <a:ext cx="284163" cy="12700"/>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371" name="Line 3">
            <a:extLst>
              <a:ext uri="{FF2B5EF4-FFF2-40B4-BE49-F238E27FC236}">
                <a16:creationId xmlns:a16="http://schemas.microsoft.com/office/drawing/2014/main" id="{1D12B9F2-0A03-9F11-8F5C-51AE60DE8D5F}"/>
              </a:ext>
            </a:extLst>
          </p:cNvPr>
          <p:cNvSpPr>
            <a:spLocks noChangeShapeType="1"/>
          </p:cNvSpPr>
          <p:nvPr/>
        </p:nvSpPr>
        <p:spPr bwMode="auto">
          <a:xfrm>
            <a:off x="3232150" y="4732338"/>
            <a:ext cx="752475"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372" name="Line 4">
            <a:extLst>
              <a:ext uri="{FF2B5EF4-FFF2-40B4-BE49-F238E27FC236}">
                <a16:creationId xmlns:a16="http://schemas.microsoft.com/office/drawing/2014/main" id="{8315BA3F-B2A3-7E56-16BF-003129F78479}"/>
              </a:ext>
            </a:extLst>
          </p:cNvPr>
          <p:cNvSpPr>
            <a:spLocks noChangeShapeType="1"/>
          </p:cNvSpPr>
          <p:nvPr/>
        </p:nvSpPr>
        <p:spPr bwMode="auto">
          <a:xfrm flipV="1">
            <a:off x="1454150" y="7329488"/>
            <a:ext cx="2590800"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373" name="Line 5">
            <a:extLst>
              <a:ext uri="{FF2B5EF4-FFF2-40B4-BE49-F238E27FC236}">
                <a16:creationId xmlns:a16="http://schemas.microsoft.com/office/drawing/2014/main" id="{43C93302-7F5F-1FFE-4F74-273A35900B56}"/>
              </a:ext>
            </a:extLst>
          </p:cNvPr>
          <p:cNvSpPr>
            <a:spLocks noChangeShapeType="1"/>
          </p:cNvSpPr>
          <p:nvPr/>
        </p:nvSpPr>
        <p:spPr bwMode="auto">
          <a:xfrm flipV="1">
            <a:off x="1444625" y="338138"/>
            <a:ext cx="1588" cy="7034212"/>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374" name="Line 6">
            <a:extLst>
              <a:ext uri="{FF2B5EF4-FFF2-40B4-BE49-F238E27FC236}">
                <a16:creationId xmlns:a16="http://schemas.microsoft.com/office/drawing/2014/main" id="{943878A3-F055-A77C-BCBD-D81E8BA077A3}"/>
              </a:ext>
            </a:extLst>
          </p:cNvPr>
          <p:cNvSpPr>
            <a:spLocks noChangeShapeType="1"/>
          </p:cNvSpPr>
          <p:nvPr/>
        </p:nvSpPr>
        <p:spPr bwMode="auto">
          <a:xfrm>
            <a:off x="1409700" y="360363"/>
            <a:ext cx="2566988"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375" name="Line 7">
            <a:extLst>
              <a:ext uri="{FF2B5EF4-FFF2-40B4-BE49-F238E27FC236}">
                <a16:creationId xmlns:a16="http://schemas.microsoft.com/office/drawing/2014/main" id="{ED46E5BE-F36A-8C25-114E-978888CD828E}"/>
              </a:ext>
            </a:extLst>
          </p:cNvPr>
          <p:cNvSpPr>
            <a:spLocks noChangeShapeType="1"/>
          </p:cNvSpPr>
          <p:nvPr/>
        </p:nvSpPr>
        <p:spPr bwMode="auto">
          <a:xfrm flipH="1" flipV="1">
            <a:off x="3948113" y="338138"/>
            <a:ext cx="1587" cy="4386262"/>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376" name="Freeform 8">
            <a:extLst>
              <a:ext uri="{FF2B5EF4-FFF2-40B4-BE49-F238E27FC236}">
                <a16:creationId xmlns:a16="http://schemas.microsoft.com/office/drawing/2014/main" id="{6D188C34-B4BF-ED57-0B43-1B18BBB3960D}"/>
              </a:ext>
            </a:extLst>
          </p:cNvPr>
          <p:cNvSpPr>
            <a:spLocks/>
          </p:cNvSpPr>
          <p:nvPr/>
        </p:nvSpPr>
        <p:spPr bwMode="auto">
          <a:xfrm>
            <a:off x="3200400" y="4752975"/>
            <a:ext cx="738188" cy="2452688"/>
          </a:xfrm>
          <a:custGeom>
            <a:avLst/>
            <a:gdLst>
              <a:gd name="T0" fmla="*/ 2147483646 w 465"/>
              <a:gd name="T1" fmla="*/ 0 h 1561"/>
              <a:gd name="T2" fmla="*/ 2147483646 w 465"/>
              <a:gd name="T3" fmla="*/ 2147483646 h 1561"/>
              <a:gd name="T4" fmla="*/ 2147483646 w 465"/>
              <a:gd name="T5" fmla="*/ 2147483646 h 1561"/>
              <a:gd name="T6" fmla="*/ 0 w 465"/>
              <a:gd name="T7" fmla="*/ 2147483646 h 1561"/>
              <a:gd name="T8" fmla="*/ 2147483646 w 465"/>
              <a:gd name="T9" fmla="*/ 0 h 1561"/>
              <a:gd name="T10" fmla="*/ 0 60000 65536"/>
              <a:gd name="T11" fmla="*/ 0 60000 65536"/>
              <a:gd name="T12" fmla="*/ 0 60000 65536"/>
              <a:gd name="T13" fmla="*/ 0 60000 65536"/>
              <a:gd name="T14" fmla="*/ 0 60000 65536"/>
              <a:gd name="T15" fmla="*/ 0 w 465"/>
              <a:gd name="T16" fmla="*/ 0 h 1561"/>
              <a:gd name="T17" fmla="*/ 465 w 465"/>
              <a:gd name="T18" fmla="*/ 1561 h 1561"/>
            </a:gdLst>
            <a:ahLst/>
            <a:cxnLst>
              <a:cxn ang="T10">
                <a:pos x="T0" y="T1"/>
              </a:cxn>
              <a:cxn ang="T11">
                <a:pos x="T2" y="T3"/>
              </a:cxn>
              <a:cxn ang="T12">
                <a:pos x="T4" y="T5"/>
              </a:cxn>
              <a:cxn ang="T13">
                <a:pos x="T6" y="T7"/>
              </a:cxn>
              <a:cxn ang="T14">
                <a:pos x="T8" y="T9"/>
              </a:cxn>
            </a:cxnLst>
            <a:rect l="T15" t="T16" r="T17" b="T18"/>
            <a:pathLst>
              <a:path w="465" h="1561">
                <a:moveTo>
                  <a:pt x="50" y="0"/>
                </a:moveTo>
                <a:lnTo>
                  <a:pt x="465" y="1548"/>
                </a:lnTo>
                <a:lnTo>
                  <a:pt x="427" y="1561"/>
                </a:lnTo>
                <a:lnTo>
                  <a:pt x="0" y="12"/>
                </a:lnTo>
                <a:lnTo>
                  <a:pt x="5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377" name="Line 9">
            <a:extLst>
              <a:ext uri="{FF2B5EF4-FFF2-40B4-BE49-F238E27FC236}">
                <a16:creationId xmlns:a16="http://schemas.microsoft.com/office/drawing/2014/main" id="{2A9C6C6E-31FD-44B2-E153-70129916CC78}"/>
              </a:ext>
            </a:extLst>
          </p:cNvPr>
          <p:cNvSpPr>
            <a:spLocks noChangeShapeType="1"/>
          </p:cNvSpPr>
          <p:nvPr/>
        </p:nvSpPr>
        <p:spPr bwMode="auto">
          <a:xfrm>
            <a:off x="3459163" y="4932363"/>
            <a:ext cx="798512"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378" name="Line 10">
            <a:extLst>
              <a:ext uri="{FF2B5EF4-FFF2-40B4-BE49-F238E27FC236}">
                <a16:creationId xmlns:a16="http://schemas.microsoft.com/office/drawing/2014/main" id="{A1FBC77D-D834-717E-B32A-62B32BF800A6}"/>
              </a:ext>
            </a:extLst>
          </p:cNvPr>
          <p:cNvSpPr>
            <a:spLocks noChangeShapeType="1"/>
          </p:cNvSpPr>
          <p:nvPr/>
        </p:nvSpPr>
        <p:spPr bwMode="auto">
          <a:xfrm flipV="1">
            <a:off x="1825625" y="352425"/>
            <a:ext cx="1588" cy="6988175"/>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379" name="Freeform 11">
            <a:extLst>
              <a:ext uri="{FF2B5EF4-FFF2-40B4-BE49-F238E27FC236}">
                <a16:creationId xmlns:a16="http://schemas.microsoft.com/office/drawing/2014/main" id="{769BEF08-9B12-D9ED-928C-14BEC558C176}"/>
              </a:ext>
            </a:extLst>
          </p:cNvPr>
          <p:cNvSpPr>
            <a:spLocks/>
          </p:cNvSpPr>
          <p:nvPr/>
        </p:nvSpPr>
        <p:spPr bwMode="auto">
          <a:xfrm>
            <a:off x="3459163" y="4953000"/>
            <a:ext cx="638175" cy="2097088"/>
          </a:xfrm>
          <a:custGeom>
            <a:avLst/>
            <a:gdLst>
              <a:gd name="T0" fmla="*/ 2147483646 w 402"/>
              <a:gd name="T1" fmla="*/ 0 h 1321"/>
              <a:gd name="T2" fmla="*/ 2147483646 w 402"/>
              <a:gd name="T3" fmla="*/ 2147483646 h 1321"/>
              <a:gd name="T4" fmla="*/ 2147483646 w 402"/>
              <a:gd name="T5" fmla="*/ 2147483646 h 1321"/>
              <a:gd name="T6" fmla="*/ 0 w 402"/>
              <a:gd name="T7" fmla="*/ 2147483646 h 1321"/>
              <a:gd name="T8" fmla="*/ 2147483646 w 402"/>
              <a:gd name="T9" fmla="*/ 0 h 1321"/>
              <a:gd name="T10" fmla="*/ 0 60000 65536"/>
              <a:gd name="T11" fmla="*/ 0 60000 65536"/>
              <a:gd name="T12" fmla="*/ 0 60000 65536"/>
              <a:gd name="T13" fmla="*/ 0 60000 65536"/>
              <a:gd name="T14" fmla="*/ 0 60000 65536"/>
              <a:gd name="T15" fmla="*/ 0 w 402"/>
              <a:gd name="T16" fmla="*/ 0 h 1321"/>
              <a:gd name="T17" fmla="*/ 402 w 402"/>
              <a:gd name="T18" fmla="*/ 1321 h 1321"/>
            </a:gdLst>
            <a:ahLst/>
            <a:cxnLst>
              <a:cxn ang="T10">
                <a:pos x="T0" y="T1"/>
              </a:cxn>
              <a:cxn ang="T11">
                <a:pos x="T2" y="T3"/>
              </a:cxn>
              <a:cxn ang="T12">
                <a:pos x="T4" y="T5"/>
              </a:cxn>
              <a:cxn ang="T13">
                <a:pos x="T6" y="T7"/>
              </a:cxn>
              <a:cxn ang="T14">
                <a:pos x="T8" y="T9"/>
              </a:cxn>
            </a:cxnLst>
            <a:rect l="T15" t="T16" r="T17" b="T18"/>
            <a:pathLst>
              <a:path w="402" h="1321">
                <a:moveTo>
                  <a:pt x="51" y="0"/>
                </a:moveTo>
                <a:lnTo>
                  <a:pt x="402" y="1309"/>
                </a:lnTo>
                <a:lnTo>
                  <a:pt x="352" y="1321"/>
                </a:lnTo>
                <a:lnTo>
                  <a:pt x="0" y="12"/>
                </a:lnTo>
                <a:lnTo>
                  <a:pt x="5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380" name="Line 12">
            <a:extLst>
              <a:ext uri="{FF2B5EF4-FFF2-40B4-BE49-F238E27FC236}">
                <a16:creationId xmlns:a16="http://schemas.microsoft.com/office/drawing/2014/main" id="{7029A073-1AE9-F936-3977-5D61C0A748E3}"/>
              </a:ext>
            </a:extLst>
          </p:cNvPr>
          <p:cNvSpPr>
            <a:spLocks noChangeShapeType="1"/>
          </p:cNvSpPr>
          <p:nvPr/>
        </p:nvSpPr>
        <p:spPr bwMode="auto">
          <a:xfrm>
            <a:off x="3894138" y="7170738"/>
            <a:ext cx="192087"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381" name="Line 13">
            <a:extLst>
              <a:ext uri="{FF2B5EF4-FFF2-40B4-BE49-F238E27FC236}">
                <a16:creationId xmlns:a16="http://schemas.microsoft.com/office/drawing/2014/main" id="{4D556B48-8C70-CFA1-0B95-7E8DBAD96BF5}"/>
              </a:ext>
            </a:extLst>
          </p:cNvPr>
          <p:cNvSpPr>
            <a:spLocks noChangeShapeType="1"/>
          </p:cNvSpPr>
          <p:nvPr/>
        </p:nvSpPr>
        <p:spPr bwMode="auto">
          <a:xfrm flipV="1">
            <a:off x="4044950" y="7180263"/>
            <a:ext cx="1588" cy="188912"/>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382" name="Line 14">
            <a:extLst>
              <a:ext uri="{FF2B5EF4-FFF2-40B4-BE49-F238E27FC236}">
                <a16:creationId xmlns:a16="http://schemas.microsoft.com/office/drawing/2014/main" id="{248B3550-B5A9-028A-CD12-C932A3DBB726}"/>
              </a:ext>
            </a:extLst>
          </p:cNvPr>
          <p:cNvSpPr>
            <a:spLocks noChangeShapeType="1"/>
          </p:cNvSpPr>
          <p:nvPr/>
        </p:nvSpPr>
        <p:spPr bwMode="auto">
          <a:xfrm>
            <a:off x="3949700" y="3638550"/>
            <a:ext cx="0" cy="100330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8383" name="Line 15">
            <a:extLst>
              <a:ext uri="{FF2B5EF4-FFF2-40B4-BE49-F238E27FC236}">
                <a16:creationId xmlns:a16="http://schemas.microsoft.com/office/drawing/2014/main" id="{60E93E17-02CF-7C4E-96D2-6AD70F8A6A11}"/>
              </a:ext>
            </a:extLst>
          </p:cNvPr>
          <p:cNvSpPr>
            <a:spLocks noChangeShapeType="1"/>
          </p:cNvSpPr>
          <p:nvPr/>
        </p:nvSpPr>
        <p:spPr bwMode="auto">
          <a:xfrm>
            <a:off x="3200400" y="4730750"/>
            <a:ext cx="330200" cy="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8384" name="Rectangle 16">
            <a:extLst>
              <a:ext uri="{FF2B5EF4-FFF2-40B4-BE49-F238E27FC236}">
                <a16:creationId xmlns:a16="http://schemas.microsoft.com/office/drawing/2014/main" id="{D14D0539-845C-BA97-2189-4A35664FEE3D}"/>
              </a:ext>
            </a:extLst>
          </p:cNvPr>
          <p:cNvSpPr>
            <a:spLocks noChangeArrowheads="1"/>
          </p:cNvSpPr>
          <p:nvPr/>
        </p:nvSpPr>
        <p:spPr bwMode="auto">
          <a:xfrm>
            <a:off x="2532063" y="22669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58385" name="Line 17">
            <a:extLst>
              <a:ext uri="{FF2B5EF4-FFF2-40B4-BE49-F238E27FC236}">
                <a16:creationId xmlns:a16="http://schemas.microsoft.com/office/drawing/2014/main" id="{7CDB3BD1-B481-DA8F-98F2-FDFEA826C6D9}"/>
              </a:ext>
            </a:extLst>
          </p:cNvPr>
          <p:cNvSpPr>
            <a:spLocks noChangeShapeType="1"/>
          </p:cNvSpPr>
          <p:nvPr/>
        </p:nvSpPr>
        <p:spPr bwMode="auto">
          <a:xfrm>
            <a:off x="2044700" y="836613"/>
            <a:ext cx="1773238"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386" name="Line 18">
            <a:extLst>
              <a:ext uri="{FF2B5EF4-FFF2-40B4-BE49-F238E27FC236}">
                <a16:creationId xmlns:a16="http://schemas.microsoft.com/office/drawing/2014/main" id="{61531565-7653-579D-1074-0240AF141E0B}"/>
              </a:ext>
            </a:extLst>
          </p:cNvPr>
          <p:cNvSpPr>
            <a:spLocks noChangeShapeType="1"/>
          </p:cNvSpPr>
          <p:nvPr/>
        </p:nvSpPr>
        <p:spPr bwMode="auto">
          <a:xfrm>
            <a:off x="2044700" y="2214563"/>
            <a:ext cx="1773238"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387" name="Line 19">
            <a:extLst>
              <a:ext uri="{FF2B5EF4-FFF2-40B4-BE49-F238E27FC236}">
                <a16:creationId xmlns:a16="http://schemas.microsoft.com/office/drawing/2014/main" id="{5346A095-BEA2-14D6-330F-9BBCDC4D69B8}"/>
              </a:ext>
            </a:extLst>
          </p:cNvPr>
          <p:cNvSpPr>
            <a:spLocks noChangeShapeType="1"/>
          </p:cNvSpPr>
          <p:nvPr/>
        </p:nvSpPr>
        <p:spPr bwMode="auto">
          <a:xfrm>
            <a:off x="2044700" y="2633663"/>
            <a:ext cx="1733550"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388" name="Line 20">
            <a:extLst>
              <a:ext uri="{FF2B5EF4-FFF2-40B4-BE49-F238E27FC236}">
                <a16:creationId xmlns:a16="http://schemas.microsoft.com/office/drawing/2014/main" id="{8DB7DE90-D236-94BF-3FD5-88E1778DBEFB}"/>
              </a:ext>
            </a:extLst>
          </p:cNvPr>
          <p:cNvSpPr>
            <a:spLocks noChangeShapeType="1"/>
          </p:cNvSpPr>
          <p:nvPr/>
        </p:nvSpPr>
        <p:spPr bwMode="auto">
          <a:xfrm>
            <a:off x="1984375" y="7110413"/>
            <a:ext cx="1654175"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389" name="Line 21">
            <a:extLst>
              <a:ext uri="{FF2B5EF4-FFF2-40B4-BE49-F238E27FC236}">
                <a16:creationId xmlns:a16="http://schemas.microsoft.com/office/drawing/2014/main" id="{A18BD9B9-8C52-0816-F81E-D849FA067C30}"/>
              </a:ext>
            </a:extLst>
          </p:cNvPr>
          <p:cNvSpPr>
            <a:spLocks noChangeShapeType="1"/>
          </p:cNvSpPr>
          <p:nvPr/>
        </p:nvSpPr>
        <p:spPr bwMode="auto">
          <a:xfrm>
            <a:off x="2005013" y="6710363"/>
            <a:ext cx="1535112"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390" name="Line 22">
            <a:extLst>
              <a:ext uri="{FF2B5EF4-FFF2-40B4-BE49-F238E27FC236}">
                <a16:creationId xmlns:a16="http://schemas.microsoft.com/office/drawing/2014/main" id="{61E398F6-447D-FCB5-340D-5CE611E27E82}"/>
              </a:ext>
            </a:extLst>
          </p:cNvPr>
          <p:cNvSpPr>
            <a:spLocks noChangeShapeType="1"/>
          </p:cNvSpPr>
          <p:nvPr/>
        </p:nvSpPr>
        <p:spPr bwMode="auto">
          <a:xfrm>
            <a:off x="1984375" y="6291263"/>
            <a:ext cx="1455738"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391" name="Line 23">
            <a:extLst>
              <a:ext uri="{FF2B5EF4-FFF2-40B4-BE49-F238E27FC236}">
                <a16:creationId xmlns:a16="http://schemas.microsoft.com/office/drawing/2014/main" id="{969E3A4D-7B52-560C-228C-5F8016A0EE75}"/>
              </a:ext>
            </a:extLst>
          </p:cNvPr>
          <p:cNvSpPr>
            <a:spLocks noChangeShapeType="1"/>
          </p:cNvSpPr>
          <p:nvPr/>
        </p:nvSpPr>
        <p:spPr bwMode="auto">
          <a:xfrm>
            <a:off x="2024063" y="5872163"/>
            <a:ext cx="1236662"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392" name="Line 24">
            <a:extLst>
              <a:ext uri="{FF2B5EF4-FFF2-40B4-BE49-F238E27FC236}">
                <a16:creationId xmlns:a16="http://schemas.microsoft.com/office/drawing/2014/main" id="{5694C199-F806-9BD9-A4D0-DDB3FA23382F}"/>
              </a:ext>
            </a:extLst>
          </p:cNvPr>
          <p:cNvSpPr>
            <a:spLocks noChangeShapeType="1"/>
          </p:cNvSpPr>
          <p:nvPr/>
        </p:nvSpPr>
        <p:spPr bwMode="auto">
          <a:xfrm>
            <a:off x="2044700" y="5511800"/>
            <a:ext cx="1216025" cy="1588"/>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393" name="Line 25">
            <a:extLst>
              <a:ext uri="{FF2B5EF4-FFF2-40B4-BE49-F238E27FC236}">
                <a16:creationId xmlns:a16="http://schemas.microsoft.com/office/drawing/2014/main" id="{1C30E97F-6F54-1A9C-3E52-09CF013785E7}"/>
              </a:ext>
            </a:extLst>
          </p:cNvPr>
          <p:cNvSpPr>
            <a:spLocks noChangeShapeType="1"/>
          </p:cNvSpPr>
          <p:nvPr/>
        </p:nvSpPr>
        <p:spPr bwMode="auto">
          <a:xfrm>
            <a:off x="2063750" y="5011738"/>
            <a:ext cx="1117600"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394" name="Line 26">
            <a:extLst>
              <a:ext uri="{FF2B5EF4-FFF2-40B4-BE49-F238E27FC236}">
                <a16:creationId xmlns:a16="http://schemas.microsoft.com/office/drawing/2014/main" id="{AD98CE8F-0C91-20B0-E7B1-C531B2DD1B37}"/>
              </a:ext>
            </a:extLst>
          </p:cNvPr>
          <p:cNvSpPr>
            <a:spLocks noChangeShapeType="1"/>
          </p:cNvSpPr>
          <p:nvPr/>
        </p:nvSpPr>
        <p:spPr bwMode="auto">
          <a:xfrm>
            <a:off x="2063750" y="4532313"/>
            <a:ext cx="1376363"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395" name="Line 27">
            <a:extLst>
              <a:ext uri="{FF2B5EF4-FFF2-40B4-BE49-F238E27FC236}">
                <a16:creationId xmlns:a16="http://schemas.microsoft.com/office/drawing/2014/main" id="{82A00EBC-04C6-165A-A8EC-1C51B65DE9F2}"/>
              </a:ext>
            </a:extLst>
          </p:cNvPr>
          <p:cNvSpPr>
            <a:spLocks noChangeShapeType="1"/>
          </p:cNvSpPr>
          <p:nvPr/>
        </p:nvSpPr>
        <p:spPr bwMode="auto">
          <a:xfrm>
            <a:off x="2044700" y="4213225"/>
            <a:ext cx="1414463" cy="1588"/>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396" name="Line 28">
            <a:extLst>
              <a:ext uri="{FF2B5EF4-FFF2-40B4-BE49-F238E27FC236}">
                <a16:creationId xmlns:a16="http://schemas.microsoft.com/office/drawing/2014/main" id="{E49D2D68-C622-7F5A-29C5-3AEE4E17B627}"/>
              </a:ext>
            </a:extLst>
          </p:cNvPr>
          <p:cNvSpPr>
            <a:spLocks noChangeShapeType="1"/>
          </p:cNvSpPr>
          <p:nvPr/>
        </p:nvSpPr>
        <p:spPr bwMode="auto">
          <a:xfrm>
            <a:off x="2063750" y="3673475"/>
            <a:ext cx="1774825" cy="1588"/>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397" name="Rectangle 29">
            <a:extLst>
              <a:ext uri="{FF2B5EF4-FFF2-40B4-BE49-F238E27FC236}">
                <a16:creationId xmlns:a16="http://schemas.microsoft.com/office/drawing/2014/main" id="{E6CA7B04-A49E-8BEB-C290-A4A3C449EE74}"/>
              </a:ext>
            </a:extLst>
          </p:cNvPr>
          <p:cNvSpPr>
            <a:spLocks noChangeArrowheads="1"/>
          </p:cNvSpPr>
          <p:nvPr/>
        </p:nvSpPr>
        <p:spPr bwMode="auto">
          <a:xfrm>
            <a:off x="1903413" y="3465513"/>
            <a:ext cx="220662"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(S)</a:t>
            </a:r>
            <a:endParaRPr lang="en-US" altLang="en-US" sz="1400">
              <a:latin typeface="Helvetica" pitchFamily="2" charset="0"/>
            </a:endParaRPr>
          </a:p>
        </p:txBody>
      </p:sp>
      <p:sp>
        <p:nvSpPr>
          <p:cNvPr id="58398" name="Rectangle 30">
            <a:extLst>
              <a:ext uri="{FF2B5EF4-FFF2-40B4-BE49-F238E27FC236}">
                <a16:creationId xmlns:a16="http://schemas.microsoft.com/office/drawing/2014/main" id="{11FCB887-F1FF-0EBB-B6B3-DCA08207E675}"/>
              </a:ext>
            </a:extLst>
          </p:cNvPr>
          <p:cNvSpPr>
            <a:spLocks noChangeArrowheads="1"/>
          </p:cNvSpPr>
          <p:nvPr/>
        </p:nvSpPr>
        <p:spPr bwMode="auto">
          <a:xfrm>
            <a:off x="1912938" y="4316413"/>
            <a:ext cx="220662"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(S)</a:t>
            </a:r>
            <a:endParaRPr lang="en-US" altLang="en-US" sz="1400">
              <a:latin typeface="Helvetica" pitchFamily="2" charset="0"/>
            </a:endParaRPr>
          </a:p>
        </p:txBody>
      </p:sp>
      <p:sp>
        <p:nvSpPr>
          <p:cNvPr id="58399" name="Rectangle 31">
            <a:extLst>
              <a:ext uri="{FF2B5EF4-FFF2-40B4-BE49-F238E27FC236}">
                <a16:creationId xmlns:a16="http://schemas.microsoft.com/office/drawing/2014/main" id="{E147544C-64BC-61CF-9B62-CDE1CA31ED9E}"/>
              </a:ext>
            </a:extLst>
          </p:cNvPr>
          <p:cNvSpPr>
            <a:spLocks noChangeArrowheads="1"/>
          </p:cNvSpPr>
          <p:nvPr/>
        </p:nvSpPr>
        <p:spPr bwMode="auto">
          <a:xfrm>
            <a:off x="1900238" y="4786313"/>
            <a:ext cx="37147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(MR)</a:t>
            </a:r>
            <a:endParaRPr lang="en-US" altLang="en-US" sz="1400">
              <a:latin typeface="Helvetica" pitchFamily="2" charset="0"/>
            </a:endParaRPr>
          </a:p>
        </p:txBody>
      </p:sp>
      <p:sp>
        <p:nvSpPr>
          <p:cNvPr id="58400" name="Rectangle 32">
            <a:extLst>
              <a:ext uri="{FF2B5EF4-FFF2-40B4-BE49-F238E27FC236}">
                <a16:creationId xmlns:a16="http://schemas.microsoft.com/office/drawing/2014/main" id="{D3A2D0EE-DA2D-8A72-1786-28C1381610AF}"/>
              </a:ext>
            </a:extLst>
          </p:cNvPr>
          <p:cNvSpPr>
            <a:spLocks noChangeArrowheads="1"/>
          </p:cNvSpPr>
          <p:nvPr/>
        </p:nvSpPr>
        <p:spPr bwMode="auto">
          <a:xfrm>
            <a:off x="1816100" y="3990975"/>
            <a:ext cx="708025" cy="27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b="1">
                <a:latin typeface="Helvetica" pitchFamily="2" charset="0"/>
              </a:rPr>
              <a:t>(D)</a:t>
            </a:r>
          </a:p>
        </p:txBody>
      </p:sp>
      <p:sp>
        <p:nvSpPr>
          <p:cNvPr id="58401" name="Rectangle 33">
            <a:extLst>
              <a:ext uri="{FF2B5EF4-FFF2-40B4-BE49-F238E27FC236}">
                <a16:creationId xmlns:a16="http://schemas.microsoft.com/office/drawing/2014/main" id="{603F9011-4FB7-A779-AF20-B36D9535DAFC}"/>
              </a:ext>
            </a:extLst>
          </p:cNvPr>
          <p:cNvSpPr>
            <a:spLocks noChangeArrowheads="1"/>
          </p:cNvSpPr>
          <p:nvPr/>
        </p:nvSpPr>
        <p:spPr bwMode="auto">
          <a:xfrm>
            <a:off x="3429000" y="4048125"/>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58402" name="AutoShape 34">
            <a:extLst>
              <a:ext uri="{FF2B5EF4-FFF2-40B4-BE49-F238E27FC236}">
                <a16:creationId xmlns:a16="http://schemas.microsoft.com/office/drawing/2014/main" id="{E9046E50-52A5-1A24-AB6B-BCF01CD8CAE5}"/>
              </a:ext>
            </a:extLst>
          </p:cNvPr>
          <p:cNvSpPr>
            <a:spLocks noChangeArrowheads="1"/>
          </p:cNvSpPr>
          <p:nvPr/>
        </p:nvSpPr>
        <p:spPr bwMode="auto">
          <a:xfrm rot="16200000" flipH="1">
            <a:off x="2538413" y="4919662"/>
            <a:ext cx="241300" cy="479425"/>
          </a:xfrm>
          <a:prstGeom prst="rightArrow">
            <a:avLst>
              <a:gd name="adj1" fmla="val 50000"/>
              <a:gd name="adj2" fmla="val 50005"/>
            </a:avLst>
          </a:prstGeom>
          <a:solidFill>
            <a:schemeClr val="tx2"/>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58403" name="Rectangle 61">
            <a:extLst>
              <a:ext uri="{FF2B5EF4-FFF2-40B4-BE49-F238E27FC236}">
                <a16:creationId xmlns:a16="http://schemas.microsoft.com/office/drawing/2014/main" id="{CF1663CA-3403-DCF3-7ED7-BB9C1A1FFBBB}"/>
              </a:ext>
            </a:extLst>
          </p:cNvPr>
          <p:cNvSpPr>
            <a:spLocks noChangeArrowheads="1"/>
          </p:cNvSpPr>
          <p:nvPr/>
        </p:nvSpPr>
        <p:spPr bwMode="auto">
          <a:xfrm>
            <a:off x="1808163" y="5091113"/>
            <a:ext cx="236537"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600">
                <a:solidFill>
                  <a:srgbClr val="000000"/>
                </a:solidFill>
                <a:latin typeface="Helvetica" pitchFamily="2" charset="0"/>
              </a:rPr>
              <a:t>(</a:t>
            </a:r>
            <a:endParaRPr lang="en-US" altLang="en-US" sz="2400">
              <a:latin typeface="Helvetica" pitchFamily="2" charset="0"/>
            </a:endParaRPr>
          </a:p>
        </p:txBody>
      </p:sp>
      <p:sp>
        <p:nvSpPr>
          <p:cNvPr id="58404" name="Rectangle 62">
            <a:extLst>
              <a:ext uri="{FF2B5EF4-FFF2-40B4-BE49-F238E27FC236}">
                <a16:creationId xmlns:a16="http://schemas.microsoft.com/office/drawing/2014/main" id="{E15DC430-7C0D-5F48-D8C3-D73185168FCF}"/>
              </a:ext>
            </a:extLst>
          </p:cNvPr>
          <p:cNvSpPr>
            <a:spLocks noChangeArrowheads="1"/>
          </p:cNvSpPr>
          <p:nvPr/>
        </p:nvSpPr>
        <p:spPr bwMode="auto">
          <a:xfrm>
            <a:off x="3241675" y="5081588"/>
            <a:ext cx="23653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600">
                <a:solidFill>
                  <a:srgbClr val="000000"/>
                </a:solidFill>
                <a:latin typeface="Helvetica" pitchFamily="2" charset="0"/>
              </a:rPr>
              <a:t>)</a:t>
            </a:r>
            <a:endParaRPr lang="en-US" altLang="en-US" sz="2400">
              <a:latin typeface="Helvetica" pitchFamily="2" charset="0"/>
            </a:endParaRPr>
          </a:p>
        </p:txBody>
      </p:sp>
      <p:sp>
        <p:nvSpPr>
          <p:cNvPr id="58405" name="Rectangle 63">
            <a:extLst>
              <a:ext uri="{FF2B5EF4-FFF2-40B4-BE49-F238E27FC236}">
                <a16:creationId xmlns:a16="http://schemas.microsoft.com/office/drawing/2014/main" id="{C578D6F5-F567-C099-1D3C-5D015E334A4A}"/>
              </a:ext>
            </a:extLst>
          </p:cNvPr>
          <p:cNvSpPr>
            <a:spLocks noChangeArrowheads="1"/>
          </p:cNvSpPr>
          <p:nvPr/>
        </p:nvSpPr>
        <p:spPr bwMode="auto">
          <a:xfrm>
            <a:off x="4979988" y="1119188"/>
            <a:ext cx="4708525" cy="614997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pic>
        <p:nvPicPr>
          <p:cNvPr id="58406" name="Picture 64">
            <a:extLst>
              <a:ext uri="{FF2B5EF4-FFF2-40B4-BE49-F238E27FC236}">
                <a16:creationId xmlns:a16="http://schemas.microsoft.com/office/drawing/2014/main" id="{C4DBC9E5-35D4-CB61-2D19-0131970962B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18886" r="15105"/>
          <a:stretch>
            <a:fillRect/>
          </a:stretch>
        </p:blipFill>
        <p:spPr bwMode="auto">
          <a:xfrm>
            <a:off x="4967288" y="404813"/>
            <a:ext cx="4738687" cy="6910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407" name="Rectangle 65">
            <a:extLst>
              <a:ext uri="{FF2B5EF4-FFF2-40B4-BE49-F238E27FC236}">
                <a16:creationId xmlns:a16="http://schemas.microsoft.com/office/drawing/2014/main" id="{57191FD7-E51D-3DF1-3566-E4C1AE45323B}"/>
              </a:ext>
            </a:extLst>
          </p:cNvPr>
          <p:cNvSpPr>
            <a:spLocks noChangeArrowheads="1"/>
          </p:cNvSpPr>
          <p:nvPr/>
        </p:nvSpPr>
        <p:spPr bwMode="auto">
          <a:xfrm>
            <a:off x="4968875" y="404813"/>
            <a:ext cx="4706938" cy="6875462"/>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58408" name="Rectangle 66">
            <a:extLst>
              <a:ext uri="{FF2B5EF4-FFF2-40B4-BE49-F238E27FC236}">
                <a16:creationId xmlns:a16="http://schemas.microsoft.com/office/drawing/2014/main" id="{E229BC08-9AF4-5683-5A6B-71C395C8ED20}"/>
              </a:ext>
            </a:extLst>
          </p:cNvPr>
          <p:cNvSpPr>
            <a:spLocks noChangeArrowheads="1"/>
          </p:cNvSpPr>
          <p:nvPr/>
        </p:nvSpPr>
        <p:spPr bwMode="auto">
          <a:xfrm>
            <a:off x="5011738" y="433388"/>
            <a:ext cx="4694237" cy="6821487"/>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864329" name="Rectangle 73">
            <a:extLst>
              <a:ext uri="{FF2B5EF4-FFF2-40B4-BE49-F238E27FC236}">
                <a16:creationId xmlns:a16="http://schemas.microsoft.com/office/drawing/2014/main" id="{8CB9FA50-C18E-0208-0145-6E999FDA1162}"/>
              </a:ext>
            </a:extLst>
          </p:cNvPr>
          <p:cNvSpPr>
            <a:spLocks noChangeArrowheads="1"/>
          </p:cNvSpPr>
          <p:nvPr/>
        </p:nvSpPr>
        <p:spPr bwMode="auto">
          <a:xfrm>
            <a:off x="2205038" y="3236913"/>
            <a:ext cx="1562100" cy="427037"/>
          </a:xfrm>
          <a:prstGeom prst="rect">
            <a:avLst/>
          </a:prstGeom>
          <a:noFill/>
          <a:ln w="9525">
            <a:noFill/>
            <a:miter lim="800000"/>
            <a:headEnd/>
            <a:tailEnd/>
          </a:ln>
          <a:effectLst>
            <a:outerShdw blurRad="63500" dist="38099" dir="2700000" algn="ctr" rotWithShape="0">
              <a:schemeClr val="tx1">
                <a:alpha val="74997"/>
              </a:schemeClr>
            </a:outerShdw>
          </a:effectLst>
        </p:spPr>
        <p:txBody>
          <a:bodyPr wrap="none" lIns="0" tIns="0" rIns="0" bIns="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defRPr/>
            </a:pPr>
            <a:r>
              <a:rPr lang="en-US" altLang="en-US" sz="2800" b="1">
                <a:solidFill>
                  <a:schemeClr val="hlink"/>
                </a:solidFill>
                <a:latin typeface="Arial" panose="020B0604020202020204" pitchFamily="34" charset="0"/>
              </a:rPr>
              <a:t>1 Samuel</a:t>
            </a:r>
            <a:endParaRPr lang="en-US" altLang="en-US" sz="2800">
              <a:solidFill>
                <a:schemeClr val="hlink"/>
              </a:solidFill>
              <a:latin typeface="Arial" panose="020B0604020202020204" pitchFamily="34" charset="0"/>
            </a:endParaRPr>
          </a:p>
        </p:txBody>
      </p:sp>
      <p:sp>
        <p:nvSpPr>
          <p:cNvPr id="864330" name="Rectangle 74">
            <a:extLst>
              <a:ext uri="{FF2B5EF4-FFF2-40B4-BE49-F238E27FC236}">
                <a16:creationId xmlns:a16="http://schemas.microsoft.com/office/drawing/2014/main" id="{4CD605A8-0259-5F7D-CC3C-51B0C46EA25A}"/>
              </a:ext>
            </a:extLst>
          </p:cNvPr>
          <p:cNvSpPr>
            <a:spLocks noChangeArrowheads="1"/>
          </p:cNvSpPr>
          <p:nvPr/>
        </p:nvSpPr>
        <p:spPr bwMode="auto">
          <a:xfrm>
            <a:off x="2130425" y="3730625"/>
            <a:ext cx="1047750" cy="427038"/>
          </a:xfrm>
          <a:prstGeom prst="rect">
            <a:avLst/>
          </a:prstGeom>
          <a:noFill/>
          <a:ln w="9525">
            <a:noFill/>
            <a:miter lim="800000"/>
            <a:headEnd/>
            <a:tailEnd/>
          </a:ln>
          <a:effectLst>
            <a:outerShdw blurRad="63500" dist="38099" dir="2700000" algn="ctr" rotWithShape="0">
              <a:schemeClr val="tx1">
                <a:alpha val="74997"/>
              </a:schemeClr>
            </a:outerShdw>
          </a:effectLst>
        </p:spPr>
        <p:txBody>
          <a:bodyPr wrap="none" lIns="0" tIns="0" rIns="0" bIns="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defRPr/>
            </a:pPr>
            <a:r>
              <a:rPr lang="en-US" altLang="en-US" sz="2800" b="1">
                <a:solidFill>
                  <a:schemeClr val="hlink"/>
                </a:solidFill>
                <a:latin typeface="Arial" panose="020B0604020202020204" pitchFamily="34" charset="0"/>
              </a:rPr>
              <a:t>2 Sam</a:t>
            </a:r>
            <a:endParaRPr lang="en-US" altLang="en-US" sz="2800">
              <a:solidFill>
                <a:schemeClr val="hlink"/>
              </a:solidFill>
              <a:latin typeface="Arial" panose="020B0604020202020204" pitchFamily="34" charset="0"/>
            </a:endParaRPr>
          </a:p>
        </p:txBody>
      </p:sp>
      <p:sp>
        <p:nvSpPr>
          <p:cNvPr id="58411" name="Rectangle 75">
            <a:extLst>
              <a:ext uri="{FF2B5EF4-FFF2-40B4-BE49-F238E27FC236}">
                <a16:creationId xmlns:a16="http://schemas.microsoft.com/office/drawing/2014/main" id="{24DC9F8F-0812-571C-3160-F887248A8B3F}"/>
              </a:ext>
            </a:extLst>
          </p:cNvPr>
          <p:cNvSpPr>
            <a:spLocks noChangeArrowheads="1"/>
          </p:cNvSpPr>
          <p:nvPr/>
        </p:nvSpPr>
        <p:spPr bwMode="auto">
          <a:xfrm>
            <a:off x="2243138" y="468313"/>
            <a:ext cx="12446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solidFill>
                  <a:srgbClr val="000000"/>
                </a:solidFill>
                <a:latin typeface="Arial" panose="020B0604020202020204" pitchFamily="34" charset="0"/>
              </a:rPr>
              <a:t>Joshua</a:t>
            </a:r>
            <a:endParaRPr lang="en-US" altLang="en-US" sz="2800">
              <a:latin typeface="Arial" panose="020B0604020202020204" pitchFamily="34" charset="0"/>
            </a:endParaRPr>
          </a:p>
        </p:txBody>
      </p:sp>
      <p:sp>
        <p:nvSpPr>
          <p:cNvPr id="58412" name="Rectangle 76">
            <a:extLst>
              <a:ext uri="{FF2B5EF4-FFF2-40B4-BE49-F238E27FC236}">
                <a16:creationId xmlns:a16="http://schemas.microsoft.com/office/drawing/2014/main" id="{8FDD14D0-C94C-A5AF-A135-E5E02BC0D62F}"/>
              </a:ext>
            </a:extLst>
          </p:cNvPr>
          <p:cNvSpPr>
            <a:spLocks noChangeArrowheads="1"/>
          </p:cNvSpPr>
          <p:nvPr/>
        </p:nvSpPr>
        <p:spPr bwMode="auto">
          <a:xfrm>
            <a:off x="2317750" y="1497013"/>
            <a:ext cx="1323975"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Arial" panose="020B0604020202020204" pitchFamily="34" charset="0"/>
              </a:rPr>
              <a:t>Wungv</a:t>
            </a:r>
            <a:r>
              <a:rPr lang="en-US" altLang="en-US" sz="2400" b="1" u="sng">
                <a:latin typeface="Arial" panose="020B0604020202020204" pitchFamily="34" charset="0"/>
              </a:rPr>
              <a:t>a</a:t>
            </a:r>
          </a:p>
          <a:p>
            <a:pPr algn="l"/>
            <a:r>
              <a:rPr lang="en-US" altLang="en-US" sz="2400" b="1">
                <a:latin typeface="Arial" panose="020B0604020202020204" pitchFamily="34" charset="0"/>
              </a:rPr>
              <a:t> Wungv</a:t>
            </a:r>
            <a:r>
              <a:rPr lang="en-US" altLang="en-US" sz="2400" b="1">
                <a:solidFill>
                  <a:srgbClr val="000000"/>
                </a:solidFill>
                <a:latin typeface="Arial" panose="020B0604020202020204" pitchFamily="34" charset="0"/>
                <a:cs typeface="Arial" panose="020B0604020202020204" pitchFamily="34" charset="0"/>
              </a:rPr>
              <a:t>ā</a:t>
            </a:r>
            <a:endParaRPr lang="en-US" altLang="en-US" sz="2400" b="1">
              <a:latin typeface="Arial" panose="020B0604020202020204" pitchFamily="34" charset="0"/>
            </a:endParaRPr>
          </a:p>
        </p:txBody>
      </p:sp>
      <p:sp>
        <p:nvSpPr>
          <p:cNvPr id="58413" name="Rectangle 77">
            <a:extLst>
              <a:ext uri="{FF2B5EF4-FFF2-40B4-BE49-F238E27FC236}">
                <a16:creationId xmlns:a16="http://schemas.microsoft.com/office/drawing/2014/main" id="{13503779-8255-FD32-A116-2DFE9AC5C42C}"/>
              </a:ext>
            </a:extLst>
          </p:cNvPr>
          <p:cNvSpPr>
            <a:spLocks noChangeArrowheads="1"/>
          </p:cNvSpPr>
          <p:nvPr/>
        </p:nvSpPr>
        <p:spPr bwMode="auto">
          <a:xfrm>
            <a:off x="2403475" y="2249488"/>
            <a:ext cx="809625"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solidFill>
                  <a:srgbClr val="000000"/>
                </a:solidFill>
                <a:latin typeface="Arial" panose="020B0604020202020204" pitchFamily="34" charset="0"/>
              </a:rPr>
              <a:t>Ruth</a:t>
            </a:r>
            <a:endParaRPr lang="en-US" altLang="en-US" sz="2800">
              <a:latin typeface="Arial" panose="020B0604020202020204" pitchFamily="34" charset="0"/>
            </a:endParaRPr>
          </a:p>
        </p:txBody>
      </p:sp>
      <p:sp>
        <p:nvSpPr>
          <p:cNvPr id="58414" name="Text Box 80">
            <a:extLst>
              <a:ext uri="{FF2B5EF4-FFF2-40B4-BE49-F238E27FC236}">
                <a16:creationId xmlns:a16="http://schemas.microsoft.com/office/drawing/2014/main" id="{B56098BD-4FFC-4E02-9E9B-4F7CC1E3ECB9}"/>
              </a:ext>
            </a:extLst>
          </p:cNvPr>
          <p:cNvSpPr txBox="1">
            <a:spLocks noChangeArrowheads="1"/>
          </p:cNvSpPr>
          <p:nvPr/>
        </p:nvSpPr>
        <p:spPr bwMode="auto">
          <a:xfrm>
            <a:off x="9050338" y="7342188"/>
            <a:ext cx="2397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 </a:t>
            </a:r>
          </a:p>
        </p:txBody>
      </p:sp>
      <p:grpSp>
        <p:nvGrpSpPr>
          <p:cNvPr id="58415" name="Group 86">
            <a:extLst>
              <a:ext uri="{FF2B5EF4-FFF2-40B4-BE49-F238E27FC236}">
                <a16:creationId xmlns:a16="http://schemas.microsoft.com/office/drawing/2014/main" id="{73C23E9B-6EAB-5480-5F19-14EAF6F4A072}"/>
              </a:ext>
            </a:extLst>
          </p:cNvPr>
          <p:cNvGrpSpPr>
            <a:grpSpLocks/>
          </p:cNvGrpSpPr>
          <p:nvPr/>
        </p:nvGrpSpPr>
        <p:grpSpPr bwMode="auto">
          <a:xfrm>
            <a:off x="5340350" y="6034088"/>
            <a:ext cx="4502150" cy="822325"/>
            <a:chOff x="3409" y="3801"/>
            <a:chExt cx="2536" cy="518"/>
          </a:xfrm>
        </p:grpSpPr>
        <p:sp>
          <p:nvSpPr>
            <p:cNvPr id="864343" name="AutoShape 87">
              <a:extLst>
                <a:ext uri="{FF2B5EF4-FFF2-40B4-BE49-F238E27FC236}">
                  <a16:creationId xmlns:a16="http://schemas.microsoft.com/office/drawing/2014/main" id="{71DB86CF-DBDB-7F26-5D3E-E6B2133FC077}"/>
                </a:ext>
              </a:extLst>
            </p:cNvPr>
            <p:cNvSpPr>
              <a:spLocks noChangeArrowheads="1"/>
            </p:cNvSpPr>
            <p:nvPr/>
          </p:nvSpPr>
          <p:spPr bwMode="auto">
            <a:xfrm>
              <a:off x="3409" y="3801"/>
              <a:ext cx="2536" cy="518"/>
            </a:xfrm>
            <a:prstGeom prst="roundRect">
              <a:avLst>
                <a:gd name="adj" fmla="val 16667"/>
              </a:avLst>
            </a:prstGeom>
            <a:noFill/>
            <a:ln w="57150">
              <a:solidFill>
                <a:schemeClr val="bg1"/>
              </a:solidFill>
              <a:round/>
              <a:headEnd/>
              <a:tailEnd/>
            </a:ln>
            <a:effectLst>
              <a:outerShdw blurRad="63500" dist="46662" dir="3284183" algn="ctr" rotWithShape="0">
                <a:schemeClr val="tx1">
                  <a:alpha val="74997"/>
                </a:schemeClr>
              </a:outerShdw>
            </a:effectLst>
          </p:spPr>
          <p:txBody>
            <a:bodyPr wrap="none" anchor="ctr"/>
            <a:lstStyle/>
            <a:p>
              <a:pPr algn="r">
                <a:defRPr/>
              </a:pPr>
              <a:endParaRPr lang="en-US">
                <a:latin typeface="Comic Sans MS" charset="0"/>
                <a:ea typeface="+mn-ea"/>
              </a:endParaRPr>
            </a:p>
          </p:txBody>
        </p:sp>
        <p:sp>
          <p:nvSpPr>
            <p:cNvPr id="864344" name="Text Box 88">
              <a:extLst>
                <a:ext uri="{FF2B5EF4-FFF2-40B4-BE49-F238E27FC236}">
                  <a16:creationId xmlns:a16="http://schemas.microsoft.com/office/drawing/2014/main" id="{8275E4A2-69D3-8CF8-AB54-D7ECB014CAE1}"/>
                </a:ext>
              </a:extLst>
            </p:cNvPr>
            <p:cNvSpPr txBox="1">
              <a:spLocks noChangeArrowheads="1"/>
            </p:cNvSpPr>
            <p:nvPr/>
          </p:nvSpPr>
          <p:spPr bwMode="auto">
            <a:xfrm>
              <a:off x="3433" y="3838"/>
              <a:ext cx="2492" cy="446"/>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000" b="1">
                  <a:solidFill>
                    <a:schemeClr val="bg1"/>
                  </a:solidFill>
                  <a:latin typeface="Helvetica" panose="020B0604020202020204" pitchFamily="34" charset="0"/>
                </a:rPr>
                <a:t>Nganaimeikap kaja </a:t>
              </a:r>
              <a:r>
                <a:rPr lang="en-US" altLang="en-US" sz="2000" b="1">
                  <a:solidFill>
                    <a:schemeClr val="bg1"/>
                  </a:solidFill>
                  <a:latin typeface="Arial" panose="020B0604020202020204" pitchFamily="34" charset="0"/>
                  <a:cs typeface="Arial" panose="020B0604020202020204" pitchFamily="34" charset="0"/>
                </a:rPr>
                <a:t>ā</a:t>
              </a:r>
              <a:r>
                <a:rPr lang="en-US" altLang="en-US" sz="2000" b="1">
                  <a:solidFill>
                    <a:schemeClr val="bg1"/>
                  </a:solidFill>
                  <a:latin typeface="Helvetica" panose="020B0604020202020204" pitchFamily="34" charset="0"/>
                </a:rPr>
                <a:t>tam pareng: 1050 B.C. to 970 B.C.</a:t>
              </a:r>
            </a:p>
          </p:txBody>
        </p:sp>
      </p:grpSp>
      <p:sp>
        <p:nvSpPr>
          <p:cNvPr id="58416" name="Text Box 101">
            <a:extLst>
              <a:ext uri="{FF2B5EF4-FFF2-40B4-BE49-F238E27FC236}">
                <a16:creationId xmlns:a16="http://schemas.microsoft.com/office/drawing/2014/main" id="{CAC68696-8154-B59C-4DF0-708711F35B5D}"/>
              </a:ext>
            </a:extLst>
          </p:cNvPr>
          <p:cNvSpPr txBox="1">
            <a:spLocks noChangeArrowheads="1"/>
          </p:cNvSpPr>
          <p:nvPr/>
        </p:nvSpPr>
        <p:spPr bwMode="auto">
          <a:xfrm rot="-5400000">
            <a:off x="-1285081" y="3559969"/>
            <a:ext cx="561498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1000">
              <a:latin typeface="Arial Black" panose="020B0604020202020204" pitchFamily="34" charset="0"/>
            </a:endParaRPr>
          </a:p>
        </p:txBody>
      </p:sp>
      <p:sp>
        <p:nvSpPr>
          <p:cNvPr id="864348" name="Rectangle 92">
            <a:extLst>
              <a:ext uri="{FF2B5EF4-FFF2-40B4-BE49-F238E27FC236}">
                <a16:creationId xmlns:a16="http://schemas.microsoft.com/office/drawing/2014/main" id="{41510134-F7B6-CA78-D6D8-B09644569783}"/>
              </a:ext>
            </a:extLst>
          </p:cNvPr>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3200" b="1" i="1">
                <a:solidFill>
                  <a:srgbClr val="66FFFF"/>
                </a:solidFill>
                <a:latin typeface="Helvetica" panose="020B0604020202020204" pitchFamily="34" charset="0"/>
              </a:rPr>
              <a:t> </a:t>
            </a:r>
            <a:endParaRPr lang="en-US" altLang="en-US" sz="1400" b="1" u="sng">
              <a:solidFill>
                <a:srgbClr val="66FFFF"/>
              </a:solidFill>
              <a:latin typeface="Helvetica" panose="020B0604020202020204" pitchFamily="34" charset="0"/>
            </a:endParaRPr>
          </a:p>
        </p:txBody>
      </p:sp>
      <p:sp>
        <p:nvSpPr>
          <p:cNvPr id="864349" name="Rectangle 93">
            <a:extLst>
              <a:ext uri="{FF2B5EF4-FFF2-40B4-BE49-F238E27FC236}">
                <a16:creationId xmlns:a16="http://schemas.microsoft.com/office/drawing/2014/main" id="{089A6153-C9D8-9F04-4143-02AC09F90DF2}"/>
              </a:ext>
            </a:extLst>
          </p:cNvPr>
          <p:cNvSpPr>
            <a:spLocks noChangeArrowheads="1"/>
          </p:cNvSpPr>
          <p:nvPr/>
        </p:nvSpPr>
        <p:spPr bwMode="auto">
          <a:xfrm>
            <a:off x="5170488" y="2293938"/>
            <a:ext cx="4349750" cy="1149350"/>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50000"/>
              </a:lnSpc>
              <a:spcBef>
                <a:spcPct val="50000"/>
              </a:spcBef>
              <a:defRPr/>
            </a:pPr>
            <a:r>
              <a:rPr lang="en-US" altLang="en-US" sz="4400" b="1" i="1">
                <a:solidFill>
                  <a:schemeClr val="bg1"/>
                </a:solidFill>
                <a:latin typeface="Helvetica" panose="020B0604020202020204" pitchFamily="34" charset="0"/>
              </a:rPr>
              <a:t>LAIRIKBING</a:t>
            </a:r>
          </a:p>
          <a:p>
            <a:pPr algn="ctr">
              <a:lnSpc>
                <a:spcPct val="50000"/>
              </a:lnSpc>
              <a:spcBef>
                <a:spcPct val="50000"/>
              </a:spcBef>
              <a:defRPr/>
            </a:pPr>
            <a:r>
              <a:rPr lang="en-US" altLang="en-US" sz="4400" b="1" i="1">
                <a:solidFill>
                  <a:schemeClr val="bg1"/>
                </a:solidFill>
                <a:latin typeface="Helvetica" panose="020B0604020202020204" pitchFamily="34" charset="0"/>
              </a:rPr>
              <a:t>SEMKAK</a:t>
            </a:r>
            <a:r>
              <a:rPr lang="en-US" altLang="en-US" sz="4400" b="1">
                <a:solidFill>
                  <a:schemeClr val="bg1"/>
                </a:solidFill>
                <a:latin typeface="Helvetica" panose="020B0604020202020204" pitchFamily="34" charset="0"/>
                <a:cs typeface="Helvetica" panose="020B0604020202020204" pitchFamily="34" charset="0"/>
              </a:rPr>
              <a:t>Ā</a:t>
            </a:r>
            <a:endParaRPr lang="en-US" altLang="en-US" sz="4400" b="1" i="1">
              <a:solidFill>
                <a:schemeClr val="bg1"/>
              </a:solidFill>
              <a:latin typeface="Helvetica" panose="020B0604020202020204" pitchFamily="34" charset="0"/>
            </a:endParaRPr>
          </a:p>
        </p:txBody>
      </p:sp>
      <p:sp>
        <p:nvSpPr>
          <p:cNvPr id="864350" name="Text Box 94">
            <a:extLst>
              <a:ext uri="{FF2B5EF4-FFF2-40B4-BE49-F238E27FC236}">
                <a16:creationId xmlns:a16="http://schemas.microsoft.com/office/drawing/2014/main" id="{6DA33189-F4F2-4092-39E2-27AB0A8AEAA1}"/>
              </a:ext>
            </a:extLst>
          </p:cNvPr>
          <p:cNvSpPr txBox="1">
            <a:spLocks noChangeArrowheads="1"/>
          </p:cNvSpPr>
          <p:nvPr/>
        </p:nvSpPr>
        <p:spPr bwMode="auto">
          <a:xfrm>
            <a:off x="5178425" y="3519488"/>
            <a:ext cx="4330700" cy="550862"/>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65000"/>
              </a:lnSpc>
              <a:spcBef>
                <a:spcPct val="50000"/>
              </a:spcBef>
              <a:defRPr/>
            </a:pPr>
            <a:r>
              <a:rPr lang="en-US" altLang="en-US" sz="4400" b="1">
                <a:solidFill>
                  <a:srgbClr val="FFEA18"/>
                </a:solidFill>
                <a:latin typeface="Helvetica" panose="020B0604020202020204" pitchFamily="34" charset="0"/>
              </a:rPr>
              <a:t>“THOTCH</a:t>
            </a:r>
            <a:r>
              <a:rPr lang="en-US" altLang="en-US" sz="4400" b="1">
                <a:solidFill>
                  <a:srgbClr val="FFFF00"/>
                </a:solidFill>
                <a:latin typeface="Helvetica" panose="020B0604020202020204" pitchFamily="34" charset="0"/>
                <a:cs typeface="Helvetica" panose="020B0604020202020204" pitchFamily="34" charset="0"/>
              </a:rPr>
              <a:t>Ā</a:t>
            </a:r>
            <a:r>
              <a:rPr lang="en-US" altLang="en-US" sz="4400" b="1">
                <a:solidFill>
                  <a:srgbClr val="FFEA18"/>
                </a:solidFill>
                <a:latin typeface="Helvetica" panose="020B0604020202020204" pitchFamily="34" charset="0"/>
              </a:rPr>
              <a:t>N”</a:t>
            </a:r>
          </a:p>
        </p:txBody>
      </p:sp>
      <p:sp>
        <p:nvSpPr>
          <p:cNvPr id="864351" name="Text Box 95">
            <a:extLst>
              <a:ext uri="{FF2B5EF4-FFF2-40B4-BE49-F238E27FC236}">
                <a16:creationId xmlns:a16="http://schemas.microsoft.com/office/drawing/2014/main" id="{240C2629-0675-96D9-BB51-CDA1989B04EF}"/>
              </a:ext>
            </a:extLst>
          </p:cNvPr>
          <p:cNvSpPr txBox="1">
            <a:spLocks noChangeArrowheads="1"/>
          </p:cNvSpPr>
          <p:nvPr/>
        </p:nvSpPr>
        <p:spPr bwMode="auto">
          <a:xfrm>
            <a:off x="5437188" y="4237038"/>
            <a:ext cx="3621087" cy="83026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400" b="1">
                <a:solidFill>
                  <a:srgbClr val="FFEA18"/>
                </a:solidFill>
                <a:latin typeface="Helvetica" panose="020B0604020202020204" pitchFamily="34" charset="0"/>
              </a:rPr>
              <a:t>WUI  LAIRIK THAR</a:t>
            </a:r>
            <a:r>
              <a:rPr lang="en-US" altLang="en-US" sz="2400" b="1">
                <a:solidFill>
                  <a:srgbClr val="FFFF00"/>
                </a:solidFill>
                <a:latin typeface="Helvetica" panose="020B0604020202020204" pitchFamily="34" charset="0"/>
                <a:cs typeface="Helvetica" panose="020B0604020202020204" pitchFamily="34" charset="0"/>
              </a:rPr>
              <a:t>Ā</a:t>
            </a:r>
            <a:r>
              <a:rPr lang="en-US" altLang="en-US" sz="2400" b="1">
                <a:solidFill>
                  <a:srgbClr val="FFEA18"/>
                </a:solidFill>
                <a:latin typeface="Helvetica" panose="020B0604020202020204" pitchFamily="34" charset="0"/>
              </a:rPr>
              <a:t>DA KHANI (12)</a:t>
            </a:r>
          </a:p>
        </p:txBody>
      </p:sp>
      <p:sp>
        <p:nvSpPr>
          <p:cNvPr id="58421" name="Text Box 96">
            <a:extLst>
              <a:ext uri="{FF2B5EF4-FFF2-40B4-BE49-F238E27FC236}">
                <a16:creationId xmlns:a16="http://schemas.microsoft.com/office/drawing/2014/main" id="{49C09DDF-88C7-785A-2BBD-315A8B9413D8}"/>
              </a:ext>
            </a:extLst>
          </p:cNvPr>
          <p:cNvSpPr txBox="1">
            <a:spLocks noChangeArrowheads="1"/>
          </p:cNvSpPr>
          <p:nvPr/>
        </p:nvSpPr>
        <p:spPr bwMode="auto">
          <a:xfrm>
            <a:off x="9107488" y="7467600"/>
            <a:ext cx="1841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1000" b="1"/>
          </a:p>
        </p:txBody>
      </p:sp>
      <p:sp>
        <p:nvSpPr>
          <p:cNvPr id="58422" name="Text Box 97">
            <a:extLst>
              <a:ext uri="{FF2B5EF4-FFF2-40B4-BE49-F238E27FC236}">
                <a16:creationId xmlns:a16="http://schemas.microsoft.com/office/drawing/2014/main" id="{71ACE702-86AB-8E1E-732F-7FF0860D60C4}"/>
              </a:ext>
            </a:extLst>
          </p:cNvPr>
          <p:cNvSpPr txBox="1">
            <a:spLocks noChangeArrowheads="1"/>
          </p:cNvSpPr>
          <p:nvPr/>
        </p:nvSpPr>
        <p:spPr bwMode="auto">
          <a:xfrm>
            <a:off x="9015413" y="7353300"/>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27</a:t>
            </a:r>
          </a:p>
        </p:txBody>
      </p:sp>
      <p:sp>
        <p:nvSpPr>
          <p:cNvPr id="864354" name="Rectangle 98">
            <a:extLst>
              <a:ext uri="{FF2B5EF4-FFF2-40B4-BE49-F238E27FC236}">
                <a16:creationId xmlns:a16="http://schemas.microsoft.com/office/drawing/2014/main" id="{9C14200E-8814-A90D-672B-EA2862A4CD0E}"/>
              </a:ext>
            </a:extLst>
          </p:cNvPr>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864355" name="Rectangle 99">
            <a:extLst>
              <a:ext uri="{FF2B5EF4-FFF2-40B4-BE49-F238E27FC236}">
                <a16:creationId xmlns:a16="http://schemas.microsoft.com/office/drawing/2014/main" id="{56455AE4-B972-B761-658A-D7B5B78C1DD2}"/>
              </a:ext>
            </a:extLst>
          </p:cNvPr>
          <p:cNvSpPr>
            <a:spLocks noChangeArrowheads="1"/>
          </p:cNvSpPr>
          <p:nvPr/>
        </p:nvSpPr>
        <p:spPr bwMode="auto">
          <a:xfrm>
            <a:off x="6289675" y="584200"/>
            <a:ext cx="3571875" cy="1274763"/>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200" b="1" i="1">
                <a:solidFill>
                  <a:schemeClr val="bg1"/>
                </a:solidFill>
                <a:latin typeface="Arial" panose="020B0604020202020204" pitchFamily="34" charset="0"/>
              </a:rPr>
              <a:t>Lairikbing Semkak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Kachamma Tuingashit pareng ching  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a:t>
            </a:r>
            <a:endParaRPr lang="en-US" altLang="en-US" sz="2200" b="1" u="sng">
              <a:solidFill>
                <a:schemeClr val="bg1"/>
              </a:solidFill>
              <a:latin typeface="Arial" panose="020B0604020202020204" pitchFamily="34" charset="0"/>
            </a:endParaRPr>
          </a:p>
        </p:txBody>
      </p:sp>
      <p:sp>
        <p:nvSpPr>
          <p:cNvPr id="58425" name="Text Box 109">
            <a:extLst>
              <a:ext uri="{FF2B5EF4-FFF2-40B4-BE49-F238E27FC236}">
                <a16:creationId xmlns:a16="http://schemas.microsoft.com/office/drawing/2014/main" id="{6E40E0C9-A0A5-C40F-3C77-74D517CE360D}"/>
              </a:ext>
            </a:extLst>
          </p:cNvPr>
          <p:cNvSpPr txBox="1">
            <a:spLocks noChangeArrowheads="1"/>
          </p:cNvSpPr>
          <p:nvPr/>
        </p:nvSpPr>
        <p:spPr bwMode="auto">
          <a:xfrm rot="-5400000">
            <a:off x="-1159669" y="3471069"/>
            <a:ext cx="56149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b="1">
                <a:latin typeface="Arial Black" panose="020B0604020202020204" pitchFamily="34" charset="0"/>
              </a:rPr>
              <a:t>THOTCH</a:t>
            </a:r>
            <a:r>
              <a:rPr lang="en-US" altLang="en-US" sz="2000" b="1">
                <a:solidFill>
                  <a:srgbClr val="000000"/>
                </a:solidFill>
                <a:latin typeface="Arial Black" panose="020B0604020202020204" pitchFamily="34" charset="0"/>
              </a:rPr>
              <a:t>Ā</a:t>
            </a:r>
            <a:r>
              <a:rPr lang="en-US" altLang="en-US" sz="2000" b="1">
                <a:latin typeface="Arial Black" panose="020B0604020202020204" pitchFamily="34" charset="0"/>
              </a:rPr>
              <a:t>N (12)</a:t>
            </a:r>
            <a:endParaRPr lang="en-US" altLang="en-US" sz="1000">
              <a:latin typeface="Arial Black" panose="020B0604020202020204" pitchFamily="34" charset="0"/>
            </a:endParaRPr>
          </a:p>
        </p:txBody>
      </p:sp>
      <p:grpSp>
        <p:nvGrpSpPr>
          <p:cNvPr id="58426" name="Group 68">
            <a:extLst>
              <a:ext uri="{FF2B5EF4-FFF2-40B4-BE49-F238E27FC236}">
                <a16:creationId xmlns:a16="http://schemas.microsoft.com/office/drawing/2014/main" id="{BA6E1239-442A-E072-F6D4-212E76858C76}"/>
              </a:ext>
            </a:extLst>
          </p:cNvPr>
          <p:cNvGrpSpPr>
            <a:grpSpLocks/>
          </p:cNvGrpSpPr>
          <p:nvPr/>
        </p:nvGrpSpPr>
        <p:grpSpPr bwMode="auto">
          <a:xfrm>
            <a:off x="3251200" y="2901950"/>
            <a:ext cx="712788" cy="1658938"/>
            <a:chOff x="6153150" y="2946400"/>
            <a:chExt cx="901700" cy="1865313"/>
          </a:xfrm>
        </p:grpSpPr>
        <p:grpSp>
          <p:nvGrpSpPr>
            <p:cNvPr id="58432" name="Group 85">
              <a:extLst>
                <a:ext uri="{FF2B5EF4-FFF2-40B4-BE49-F238E27FC236}">
                  <a16:creationId xmlns:a16="http://schemas.microsoft.com/office/drawing/2014/main" id="{108CF78D-1366-5671-2B00-6EBB29CB02AA}"/>
                </a:ext>
              </a:extLst>
            </p:cNvPr>
            <p:cNvGrpSpPr>
              <a:grpSpLocks/>
            </p:cNvGrpSpPr>
            <p:nvPr/>
          </p:nvGrpSpPr>
          <p:grpSpPr bwMode="auto">
            <a:xfrm>
              <a:off x="6153150" y="3681413"/>
              <a:ext cx="901700" cy="947736"/>
              <a:chOff x="1557" y="1007"/>
              <a:chExt cx="2105" cy="1949"/>
            </a:xfrm>
          </p:grpSpPr>
          <p:grpSp>
            <p:nvGrpSpPr>
              <p:cNvPr id="58436" name="Group 87">
                <a:extLst>
                  <a:ext uri="{FF2B5EF4-FFF2-40B4-BE49-F238E27FC236}">
                    <a16:creationId xmlns:a16="http://schemas.microsoft.com/office/drawing/2014/main" id="{E9E7E0CF-1A69-5597-4563-20084EA0685C}"/>
                  </a:ext>
                </a:extLst>
              </p:cNvPr>
              <p:cNvGrpSpPr>
                <a:grpSpLocks/>
              </p:cNvGrpSpPr>
              <p:nvPr/>
            </p:nvGrpSpPr>
            <p:grpSpPr bwMode="auto">
              <a:xfrm>
                <a:off x="1557" y="1209"/>
                <a:ext cx="2105" cy="1421"/>
                <a:chOff x="578" y="2316"/>
                <a:chExt cx="2105" cy="1421"/>
              </a:xfrm>
            </p:grpSpPr>
            <p:sp>
              <p:nvSpPr>
                <p:cNvPr id="58442" name="Freeform 88" descr="Cork">
                  <a:extLst>
                    <a:ext uri="{FF2B5EF4-FFF2-40B4-BE49-F238E27FC236}">
                      <a16:creationId xmlns:a16="http://schemas.microsoft.com/office/drawing/2014/main" id="{717E92A3-C04C-E081-CB4B-610E02DAC65D}"/>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58443" name="Freeform 89" descr="Cork">
                  <a:extLst>
                    <a:ext uri="{FF2B5EF4-FFF2-40B4-BE49-F238E27FC236}">
                      <a16:creationId xmlns:a16="http://schemas.microsoft.com/office/drawing/2014/main" id="{D98FD6A5-2094-35BD-5303-3F8907B59034}"/>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58437" name="Freeform 91">
                <a:extLst>
                  <a:ext uri="{FF2B5EF4-FFF2-40B4-BE49-F238E27FC236}">
                    <a16:creationId xmlns:a16="http://schemas.microsoft.com/office/drawing/2014/main" id="{39A88C91-1425-A8C4-35FD-07ADF7F74025}"/>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58438" name="Freeform 92">
                <a:extLst>
                  <a:ext uri="{FF2B5EF4-FFF2-40B4-BE49-F238E27FC236}">
                    <a16:creationId xmlns:a16="http://schemas.microsoft.com/office/drawing/2014/main" id="{657D1EA1-4A1B-46B0-8C79-3720172B705B}"/>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58439" name="Freeform 93">
                <a:extLst>
                  <a:ext uri="{FF2B5EF4-FFF2-40B4-BE49-F238E27FC236}">
                    <a16:creationId xmlns:a16="http://schemas.microsoft.com/office/drawing/2014/main" id="{19B03C4F-67EC-D4E9-08B4-8B958E017B99}"/>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58440" name="Freeform 94">
                <a:extLst>
                  <a:ext uri="{FF2B5EF4-FFF2-40B4-BE49-F238E27FC236}">
                    <a16:creationId xmlns:a16="http://schemas.microsoft.com/office/drawing/2014/main" id="{C78A5D8C-8F33-804F-7079-EF7AD17CBFC9}"/>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58441" name="Freeform 95">
                <a:extLst>
                  <a:ext uri="{FF2B5EF4-FFF2-40B4-BE49-F238E27FC236}">
                    <a16:creationId xmlns:a16="http://schemas.microsoft.com/office/drawing/2014/main" id="{5A232ADD-6ECA-AAD7-D561-0895E5676429}"/>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58433" name="Group 98">
              <a:extLst>
                <a:ext uri="{FF2B5EF4-FFF2-40B4-BE49-F238E27FC236}">
                  <a16:creationId xmlns:a16="http://schemas.microsoft.com/office/drawing/2014/main" id="{14D7BC48-88FA-5821-CF31-300FFF179412}"/>
                </a:ext>
              </a:extLst>
            </p:cNvPr>
            <p:cNvGrpSpPr>
              <a:grpSpLocks/>
            </p:cNvGrpSpPr>
            <p:nvPr/>
          </p:nvGrpSpPr>
          <p:grpSpPr bwMode="auto">
            <a:xfrm>
              <a:off x="6175375" y="2946400"/>
              <a:ext cx="671513" cy="1865313"/>
              <a:chOff x="3914" y="1840"/>
              <a:chExt cx="423" cy="1175"/>
            </a:xfrm>
          </p:grpSpPr>
          <p:sp>
            <p:nvSpPr>
              <p:cNvPr id="72" name="Rectangle 96">
                <a:extLst>
                  <a:ext uri="{FF2B5EF4-FFF2-40B4-BE49-F238E27FC236}">
                    <a16:creationId xmlns:a16="http://schemas.microsoft.com/office/drawing/2014/main" id="{BFD92928-6309-A5E8-D1F2-C7C888CC2EF1}"/>
                  </a:ext>
                </a:extLst>
              </p:cNvPr>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sp>
            <p:nvSpPr>
              <p:cNvPr id="73" name="Rectangle 97">
                <a:extLst>
                  <a:ext uri="{FF2B5EF4-FFF2-40B4-BE49-F238E27FC236}">
                    <a16:creationId xmlns:a16="http://schemas.microsoft.com/office/drawing/2014/main" id="{8AE14A31-D144-079D-663B-E94A3B10B5D3}"/>
                  </a:ext>
                </a:extLst>
              </p:cNvPr>
              <p:cNvSpPr>
                <a:spLocks noChangeArrowheads="1"/>
              </p:cNvSpPr>
              <p:nvPr/>
            </p:nvSpPr>
            <p:spPr bwMode="auto">
              <a:xfrm>
                <a:off x="3914" y="2341"/>
                <a:ext cx="423" cy="674"/>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2800" i="1">
                    <a:solidFill>
                      <a:srgbClr val="000000"/>
                    </a:solidFill>
                    <a:latin typeface="Kosher-Normal" charset="0"/>
                  </a:rPr>
                  <a:t>DT</a:t>
                </a:r>
                <a:endParaRPr lang="en-US" altLang="en-US" sz="2000" i="1">
                  <a:solidFill>
                    <a:srgbClr val="000000"/>
                  </a:solidFill>
                  <a:latin typeface="Helvetica" panose="020B0604020202020204" pitchFamily="34" charset="0"/>
                </a:endParaRPr>
              </a:p>
            </p:txBody>
          </p:sp>
        </p:grpSp>
      </p:grpSp>
      <p:sp>
        <p:nvSpPr>
          <p:cNvPr id="864347" name="Oval 91">
            <a:extLst>
              <a:ext uri="{FF2B5EF4-FFF2-40B4-BE49-F238E27FC236}">
                <a16:creationId xmlns:a16="http://schemas.microsoft.com/office/drawing/2014/main" id="{8DC472DA-46B5-3048-F634-CD4D764659EF}"/>
              </a:ext>
            </a:extLst>
          </p:cNvPr>
          <p:cNvSpPr>
            <a:spLocks noChangeArrowheads="1"/>
          </p:cNvSpPr>
          <p:nvPr/>
        </p:nvSpPr>
        <p:spPr bwMode="auto">
          <a:xfrm>
            <a:off x="1684338" y="3084513"/>
            <a:ext cx="2403475" cy="1177925"/>
          </a:xfrm>
          <a:prstGeom prst="ellipse">
            <a:avLst/>
          </a:prstGeom>
          <a:noFill/>
          <a:ln w="76200">
            <a:solidFill>
              <a:schemeClr val="hlink"/>
            </a:solidFill>
            <a:round/>
            <a:headEnd/>
            <a:tailEnd/>
          </a:ln>
          <a:effectLst>
            <a:outerShdw blurRad="63500" dist="71842" dir="2700000" algn="ctr" rotWithShape="0">
              <a:schemeClr val="tx2">
                <a:alpha val="74998"/>
              </a:schemeClr>
            </a:outerShdw>
          </a:effectLst>
        </p:spPr>
        <p:txBody>
          <a:bodyPr wrap="none" anchor="ctr"/>
          <a:lstStyle/>
          <a:p>
            <a:pPr algn="r">
              <a:defRPr/>
            </a:pPr>
            <a:endParaRPr lang="en-US">
              <a:latin typeface="Comic Sans MS" charset="0"/>
              <a:ea typeface="+mn-ea"/>
            </a:endParaRPr>
          </a:p>
        </p:txBody>
      </p:sp>
      <p:grpSp>
        <p:nvGrpSpPr>
          <p:cNvPr id="58428" name="Group 78">
            <a:extLst>
              <a:ext uri="{FF2B5EF4-FFF2-40B4-BE49-F238E27FC236}">
                <a16:creationId xmlns:a16="http://schemas.microsoft.com/office/drawing/2014/main" id="{E2115213-FF68-CFEF-3D14-DA00DBB8B231}"/>
              </a:ext>
            </a:extLst>
          </p:cNvPr>
          <p:cNvGrpSpPr>
            <a:grpSpLocks/>
          </p:cNvGrpSpPr>
          <p:nvPr/>
        </p:nvGrpSpPr>
        <p:grpSpPr bwMode="auto">
          <a:xfrm>
            <a:off x="4257675" y="52388"/>
            <a:ext cx="2222500" cy="1812925"/>
            <a:chOff x="2222937" y="4130555"/>
            <a:chExt cx="2222939" cy="1813045"/>
          </a:xfrm>
        </p:grpSpPr>
        <p:sp>
          <p:nvSpPr>
            <p:cNvPr id="80" name="Rectangle 79">
              <a:extLst>
                <a:ext uri="{FF2B5EF4-FFF2-40B4-BE49-F238E27FC236}">
                  <a16:creationId xmlns:a16="http://schemas.microsoft.com/office/drawing/2014/main" id="{96E4B7F5-A679-BBEC-68BF-D7C975C21D65}"/>
                </a:ext>
              </a:extLst>
            </p:cNvPr>
            <p:cNvSpPr/>
            <p:nvPr/>
          </p:nvSpPr>
          <p:spPr bwMode="auto">
            <a:xfrm>
              <a:off x="2222937" y="4194059"/>
              <a:ext cx="2222939" cy="174954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58430" name="Picture 2" descr="BACKGR~1">
              <a:extLst>
                <a:ext uri="{FF2B5EF4-FFF2-40B4-BE49-F238E27FC236}">
                  <a16:creationId xmlns:a16="http://schemas.microsoft.com/office/drawing/2014/main" id="{03B3F107-FD44-E2DA-3985-07768FE1AD8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 name="WordArt 12">
              <a:extLst>
                <a:ext uri="{FF2B5EF4-FFF2-40B4-BE49-F238E27FC236}">
                  <a16:creationId xmlns:a16="http://schemas.microsoft.com/office/drawing/2014/main" id="{69AD7AE9-CAE7-963C-5D72-9C6B59085AC1}"/>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100"/>
                                  </p:stCondLst>
                                  <p:childTnLst>
                                    <p:set>
                                      <p:cBhvr>
                                        <p:cTn id="6" dur="1" fill="hold">
                                          <p:stCondLst>
                                            <p:cond delay="0"/>
                                          </p:stCondLst>
                                        </p:cTn>
                                        <p:tgtEl>
                                          <p:spTgt spid="864347"/>
                                        </p:tgtEl>
                                        <p:attrNameLst>
                                          <p:attrName>style.visibility</p:attrName>
                                        </p:attrNameLst>
                                      </p:cBhvr>
                                      <p:to>
                                        <p:strVal val="visible"/>
                                      </p:to>
                                    </p:set>
                                    <p:animEffect transition="in" filter="fade">
                                      <p:cBhvr>
                                        <p:cTn id="7" dur="1000"/>
                                        <p:tgtEl>
                                          <p:spTgt spid="8643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4347"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0418" name="Group 70">
            <a:extLst>
              <a:ext uri="{FF2B5EF4-FFF2-40B4-BE49-F238E27FC236}">
                <a16:creationId xmlns:a16="http://schemas.microsoft.com/office/drawing/2014/main" id="{DF4CAEC6-C774-74AB-5945-28CE3CA86ECC}"/>
              </a:ext>
            </a:extLst>
          </p:cNvPr>
          <p:cNvGrpSpPr>
            <a:grpSpLocks/>
          </p:cNvGrpSpPr>
          <p:nvPr/>
        </p:nvGrpSpPr>
        <p:grpSpPr bwMode="auto">
          <a:xfrm>
            <a:off x="3251200" y="3009900"/>
            <a:ext cx="712788" cy="1658938"/>
            <a:chOff x="6153150" y="2946400"/>
            <a:chExt cx="901700" cy="1865313"/>
          </a:xfrm>
        </p:grpSpPr>
        <p:grpSp>
          <p:nvGrpSpPr>
            <p:cNvPr id="60484" name="Group 85">
              <a:extLst>
                <a:ext uri="{FF2B5EF4-FFF2-40B4-BE49-F238E27FC236}">
                  <a16:creationId xmlns:a16="http://schemas.microsoft.com/office/drawing/2014/main" id="{D7F1419C-D14F-D665-C66A-0134CF047124}"/>
                </a:ext>
              </a:extLst>
            </p:cNvPr>
            <p:cNvGrpSpPr>
              <a:grpSpLocks/>
            </p:cNvGrpSpPr>
            <p:nvPr/>
          </p:nvGrpSpPr>
          <p:grpSpPr bwMode="auto">
            <a:xfrm>
              <a:off x="6153150" y="3681413"/>
              <a:ext cx="901700" cy="947736"/>
              <a:chOff x="1557" y="1007"/>
              <a:chExt cx="2105" cy="1949"/>
            </a:xfrm>
          </p:grpSpPr>
          <p:grpSp>
            <p:nvGrpSpPr>
              <p:cNvPr id="60488" name="Group 87">
                <a:extLst>
                  <a:ext uri="{FF2B5EF4-FFF2-40B4-BE49-F238E27FC236}">
                    <a16:creationId xmlns:a16="http://schemas.microsoft.com/office/drawing/2014/main" id="{C751F532-D631-B5DD-404E-FE0F2DD00B31}"/>
                  </a:ext>
                </a:extLst>
              </p:cNvPr>
              <p:cNvGrpSpPr>
                <a:grpSpLocks/>
              </p:cNvGrpSpPr>
              <p:nvPr/>
            </p:nvGrpSpPr>
            <p:grpSpPr bwMode="auto">
              <a:xfrm>
                <a:off x="1557" y="1209"/>
                <a:ext cx="2105" cy="1421"/>
                <a:chOff x="578" y="2316"/>
                <a:chExt cx="2105" cy="1421"/>
              </a:xfrm>
            </p:grpSpPr>
            <p:sp>
              <p:nvSpPr>
                <p:cNvPr id="60494" name="Freeform 88" descr="Cork">
                  <a:extLst>
                    <a:ext uri="{FF2B5EF4-FFF2-40B4-BE49-F238E27FC236}">
                      <a16:creationId xmlns:a16="http://schemas.microsoft.com/office/drawing/2014/main" id="{5A19D078-C43C-35F3-8B2D-534B8ACC829A}"/>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60495" name="Freeform 89" descr="Cork">
                  <a:extLst>
                    <a:ext uri="{FF2B5EF4-FFF2-40B4-BE49-F238E27FC236}">
                      <a16:creationId xmlns:a16="http://schemas.microsoft.com/office/drawing/2014/main" id="{8A48CE77-0B89-3283-6A48-4CEBBE400676}"/>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60489" name="Freeform 91">
                <a:extLst>
                  <a:ext uri="{FF2B5EF4-FFF2-40B4-BE49-F238E27FC236}">
                    <a16:creationId xmlns:a16="http://schemas.microsoft.com/office/drawing/2014/main" id="{263685C0-E327-7BC8-3566-E653B6ED3243}"/>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60490" name="Freeform 92">
                <a:extLst>
                  <a:ext uri="{FF2B5EF4-FFF2-40B4-BE49-F238E27FC236}">
                    <a16:creationId xmlns:a16="http://schemas.microsoft.com/office/drawing/2014/main" id="{01728AC5-0181-3A4F-B040-DF3807BCFE30}"/>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60491" name="Freeform 93">
                <a:extLst>
                  <a:ext uri="{FF2B5EF4-FFF2-40B4-BE49-F238E27FC236}">
                    <a16:creationId xmlns:a16="http://schemas.microsoft.com/office/drawing/2014/main" id="{D0766F2B-7FF1-1CFD-F0CF-3AB7D703ADAB}"/>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60492" name="Freeform 94">
                <a:extLst>
                  <a:ext uri="{FF2B5EF4-FFF2-40B4-BE49-F238E27FC236}">
                    <a16:creationId xmlns:a16="http://schemas.microsoft.com/office/drawing/2014/main" id="{FCF44C2C-A1CC-3E8C-E29E-F6A44164DBF5}"/>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60493" name="Freeform 95">
                <a:extLst>
                  <a:ext uri="{FF2B5EF4-FFF2-40B4-BE49-F238E27FC236}">
                    <a16:creationId xmlns:a16="http://schemas.microsoft.com/office/drawing/2014/main" id="{63FE3D30-E43C-AD12-E27C-5CDBD6EFECF9}"/>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60485" name="Group 98">
              <a:extLst>
                <a:ext uri="{FF2B5EF4-FFF2-40B4-BE49-F238E27FC236}">
                  <a16:creationId xmlns:a16="http://schemas.microsoft.com/office/drawing/2014/main" id="{2226C048-49B2-FDA2-A0CD-F9FD2423D178}"/>
                </a:ext>
              </a:extLst>
            </p:cNvPr>
            <p:cNvGrpSpPr>
              <a:grpSpLocks/>
            </p:cNvGrpSpPr>
            <p:nvPr/>
          </p:nvGrpSpPr>
          <p:grpSpPr bwMode="auto">
            <a:xfrm>
              <a:off x="6175375" y="2946400"/>
              <a:ext cx="671513" cy="1865313"/>
              <a:chOff x="3914" y="1840"/>
              <a:chExt cx="423" cy="1175"/>
            </a:xfrm>
          </p:grpSpPr>
          <p:sp>
            <p:nvSpPr>
              <p:cNvPr id="74" name="Rectangle 96">
                <a:extLst>
                  <a:ext uri="{FF2B5EF4-FFF2-40B4-BE49-F238E27FC236}">
                    <a16:creationId xmlns:a16="http://schemas.microsoft.com/office/drawing/2014/main" id="{F2548AED-B333-62F1-9307-C73F9D57D17E}"/>
                  </a:ext>
                </a:extLst>
              </p:cNvPr>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sp>
            <p:nvSpPr>
              <p:cNvPr id="75" name="Rectangle 97">
                <a:extLst>
                  <a:ext uri="{FF2B5EF4-FFF2-40B4-BE49-F238E27FC236}">
                    <a16:creationId xmlns:a16="http://schemas.microsoft.com/office/drawing/2014/main" id="{1CF85221-893B-035F-CC01-95784C361A52}"/>
                  </a:ext>
                </a:extLst>
              </p:cNvPr>
              <p:cNvSpPr>
                <a:spLocks noChangeArrowheads="1"/>
              </p:cNvSpPr>
              <p:nvPr/>
            </p:nvSpPr>
            <p:spPr bwMode="auto">
              <a:xfrm>
                <a:off x="3914" y="2341"/>
                <a:ext cx="423" cy="674"/>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2800" i="1">
                    <a:solidFill>
                      <a:srgbClr val="000000"/>
                    </a:solidFill>
                    <a:latin typeface="Kosher-Normal" charset="0"/>
                  </a:rPr>
                  <a:t>DT</a:t>
                </a:r>
                <a:endParaRPr lang="en-US" altLang="en-US" sz="2000" i="1">
                  <a:solidFill>
                    <a:srgbClr val="000000"/>
                  </a:solidFill>
                  <a:latin typeface="Helvetica" panose="020B0604020202020204" pitchFamily="34" charset="0"/>
                </a:endParaRPr>
              </a:p>
            </p:txBody>
          </p:sp>
        </p:grpSp>
      </p:grpSp>
      <p:sp>
        <p:nvSpPr>
          <p:cNvPr id="60419" name="Line 2">
            <a:extLst>
              <a:ext uri="{FF2B5EF4-FFF2-40B4-BE49-F238E27FC236}">
                <a16:creationId xmlns:a16="http://schemas.microsoft.com/office/drawing/2014/main" id="{F4CBF004-23A2-57F8-0A28-58968D255A10}"/>
              </a:ext>
            </a:extLst>
          </p:cNvPr>
          <p:cNvSpPr>
            <a:spLocks noChangeShapeType="1"/>
          </p:cNvSpPr>
          <p:nvPr/>
        </p:nvSpPr>
        <p:spPr bwMode="auto">
          <a:xfrm flipV="1">
            <a:off x="4038600" y="7037388"/>
            <a:ext cx="284163" cy="12700"/>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20" name="Line 3">
            <a:extLst>
              <a:ext uri="{FF2B5EF4-FFF2-40B4-BE49-F238E27FC236}">
                <a16:creationId xmlns:a16="http://schemas.microsoft.com/office/drawing/2014/main" id="{3FF4974C-211C-AC62-27D5-31899B91B6B6}"/>
              </a:ext>
            </a:extLst>
          </p:cNvPr>
          <p:cNvSpPr>
            <a:spLocks noChangeShapeType="1"/>
          </p:cNvSpPr>
          <p:nvPr/>
        </p:nvSpPr>
        <p:spPr bwMode="auto">
          <a:xfrm>
            <a:off x="3232150" y="4732338"/>
            <a:ext cx="752475"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21" name="Line 4">
            <a:extLst>
              <a:ext uri="{FF2B5EF4-FFF2-40B4-BE49-F238E27FC236}">
                <a16:creationId xmlns:a16="http://schemas.microsoft.com/office/drawing/2014/main" id="{6B809702-8868-AA20-3E82-5B7FA0AEF2E4}"/>
              </a:ext>
            </a:extLst>
          </p:cNvPr>
          <p:cNvSpPr>
            <a:spLocks noChangeShapeType="1"/>
          </p:cNvSpPr>
          <p:nvPr/>
        </p:nvSpPr>
        <p:spPr bwMode="auto">
          <a:xfrm flipV="1">
            <a:off x="1454150" y="7329488"/>
            <a:ext cx="2590800"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22" name="Line 5">
            <a:extLst>
              <a:ext uri="{FF2B5EF4-FFF2-40B4-BE49-F238E27FC236}">
                <a16:creationId xmlns:a16="http://schemas.microsoft.com/office/drawing/2014/main" id="{A03DF7D6-9FBD-3406-7008-46F7D53AF5CC}"/>
              </a:ext>
            </a:extLst>
          </p:cNvPr>
          <p:cNvSpPr>
            <a:spLocks noChangeShapeType="1"/>
          </p:cNvSpPr>
          <p:nvPr/>
        </p:nvSpPr>
        <p:spPr bwMode="auto">
          <a:xfrm flipV="1">
            <a:off x="1444625" y="338138"/>
            <a:ext cx="1588" cy="7034212"/>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23" name="Line 6">
            <a:extLst>
              <a:ext uri="{FF2B5EF4-FFF2-40B4-BE49-F238E27FC236}">
                <a16:creationId xmlns:a16="http://schemas.microsoft.com/office/drawing/2014/main" id="{6FB2D4F4-94E0-498E-616D-E3CCF5662ADB}"/>
              </a:ext>
            </a:extLst>
          </p:cNvPr>
          <p:cNvSpPr>
            <a:spLocks noChangeShapeType="1"/>
          </p:cNvSpPr>
          <p:nvPr/>
        </p:nvSpPr>
        <p:spPr bwMode="auto">
          <a:xfrm>
            <a:off x="1409700" y="360363"/>
            <a:ext cx="2566988"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24" name="Line 7">
            <a:extLst>
              <a:ext uri="{FF2B5EF4-FFF2-40B4-BE49-F238E27FC236}">
                <a16:creationId xmlns:a16="http://schemas.microsoft.com/office/drawing/2014/main" id="{55AEB1ED-C6FC-20B0-B9C4-A655894FFB7A}"/>
              </a:ext>
            </a:extLst>
          </p:cNvPr>
          <p:cNvSpPr>
            <a:spLocks noChangeShapeType="1"/>
          </p:cNvSpPr>
          <p:nvPr/>
        </p:nvSpPr>
        <p:spPr bwMode="auto">
          <a:xfrm flipH="1" flipV="1">
            <a:off x="3948113" y="338138"/>
            <a:ext cx="1587" cy="4386262"/>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25" name="Freeform 8">
            <a:extLst>
              <a:ext uri="{FF2B5EF4-FFF2-40B4-BE49-F238E27FC236}">
                <a16:creationId xmlns:a16="http://schemas.microsoft.com/office/drawing/2014/main" id="{AEF30864-4DDF-15A2-B934-53B6FB03FA88}"/>
              </a:ext>
            </a:extLst>
          </p:cNvPr>
          <p:cNvSpPr>
            <a:spLocks/>
          </p:cNvSpPr>
          <p:nvPr/>
        </p:nvSpPr>
        <p:spPr bwMode="auto">
          <a:xfrm>
            <a:off x="3200400" y="4752975"/>
            <a:ext cx="738188" cy="2452688"/>
          </a:xfrm>
          <a:custGeom>
            <a:avLst/>
            <a:gdLst>
              <a:gd name="T0" fmla="*/ 2147483646 w 465"/>
              <a:gd name="T1" fmla="*/ 0 h 1561"/>
              <a:gd name="T2" fmla="*/ 2147483646 w 465"/>
              <a:gd name="T3" fmla="*/ 2147483646 h 1561"/>
              <a:gd name="T4" fmla="*/ 2147483646 w 465"/>
              <a:gd name="T5" fmla="*/ 2147483646 h 1561"/>
              <a:gd name="T6" fmla="*/ 0 w 465"/>
              <a:gd name="T7" fmla="*/ 2147483646 h 1561"/>
              <a:gd name="T8" fmla="*/ 2147483646 w 465"/>
              <a:gd name="T9" fmla="*/ 0 h 1561"/>
              <a:gd name="T10" fmla="*/ 0 60000 65536"/>
              <a:gd name="T11" fmla="*/ 0 60000 65536"/>
              <a:gd name="T12" fmla="*/ 0 60000 65536"/>
              <a:gd name="T13" fmla="*/ 0 60000 65536"/>
              <a:gd name="T14" fmla="*/ 0 60000 65536"/>
              <a:gd name="T15" fmla="*/ 0 w 465"/>
              <a:gd name="T16" fmla="*/ 0 h 1561"/>
              <a:gd name="T17" fmla="*/ 465 w 465"/>
              <a:gd name="T18" fmla="*/ 1561 h 1561"/>
            </a:gdLst>
            <a:ahLst/>
            <a:cxnLst>
              <a:cxn ang="T10">
                <a:pos x="T0" y="T1"/>
              </a:cxn>
              <a:cxn ang="T11">
                <a:pos x="T2" y="T3"/>
              </a:cxn>
              <a:cxn ang="T12">
                <a:pos x="T4" y="T5"/>
              </a:cxn>
              <a:cxn ang="T13">
                <a:pos x="T6" y="T7"/>
              </a:cxn>
              <a:cxn ang="T14">
                <a:pos x="T8" y="T9"/>
              </a:cxn>
            </a:cxnLst>
            <a:rect l="T15" t="T16" r="T17" b="T18"/>
            <a:pathLst>
              <a:path w="465" h="1561">
                <a:moveTo>
                  <a:pt x="50" y="0"/>
                </a:moveTo>
                <a:lnTo>
                  <a:pt x="465" y="1548"/>
                </a:lnTo>
                <a:lnTo>
                  <a:pt x="427" y="1561"/>
                </a:lnTo>
                <a:lnTo>
                  <a:pt x="0" y="12"/>
                </a:lnTo>
                <a:lnTo>
                  <a:pt x="5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426" name="Line 9">
            <a:extLst>
              <a:ext uri="{FF2B5EF4-FFF2-40B4-BE49-F238E27FC236}">
                <a16:creationId xmlns:a16="http://schemas.microsoft.com/office/drawing/2014/main" id="{9D1205C9-972B-0EB5-DCD2-E3B8AE98A1C2}"/>
              </a:ext>
            </a:extLst>
          </p:cNvPr>
          <p:cNvSpPr>
            <a:spLocks noChangeShapeType="1"/>
          </p:cNvSpPr>
          <p:nvPr/>
        </p:nvSpPr>
        <p:spPr bwMode="auto">
          <a:xfrm>
            <a:off x="3459163" y="4932363"/>
            <a:ext cx="798512"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27" name="Line 10">
            <a:extLst>
              <a:ext uri="{FF2B5EF4-FFF2-40B4-BE49-F238E27FC236}">
                <a16:creationId xmlns:a16="http://schemas.microsoft.com/office/drawing/2014/main" id="{8F3800A6-E2E8-195B-9265-24F7A141978B}"/>
              </a:ext>
            </a:extLst>
          </p:cNvPr>
          <p:cNvSpPr>
            <a:spLocks noChangeShapeType="1"/>
          </p:cNvSpPr>
          <p:nvPr/>
        </p:nvSpPr>
        <p:spPr bwMode="auto">
          <a:xfrm flipV="1">
            <a:off x="1825625" y="352425"/>
            <a:ext cx="1588" cy="6988175"/>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28" name="Freeform 11">
            <a:extLst>
              <a:ext uri="{FF2B5EF4-FFF2-40B4-BE49-F238E27FC236}">
                <a16:creationId xmlns:a16="http://schemas.microsoft.com/office/drawing/2014/main" id="{3A0ED8AB-F22B-E11C-3D05-351646792E9B}"/>
              </a:ext>
            </a:extLst>
          </p:cNvPr>
          <p:cNvSpPr>
            <a:spLocks/>
          </p:cNvSpPr>
          <p:nvPr/>
        </p:nvSpPr>
        <p:spPr bwMode="auto">
          <a:xfrm>
            <a:off x="3459163" y="4953000"/>
            <a:ext cx="638175" cy="2097088"/>
          </a:xfrm>
          <a:custGeom>
            <a:avLst/>
            <a:gdLst>
              <a:gd name="T0" fmla="*/ 2147483646 w 402"/>
              <a:gd name="T1" fmla="*/ 0 h 1321"/>
              <a:gd name="T2" fmla="*/ 2147483646 w 402"/>
              <a:gd name="T3" fmla="*/ 2147483646 h 1321"/>
              <a:gd name="T4" fmla="*/ 2147483646 w 402"/>
              <a:gd name="T5" fmla="*/ 2147483646 h 1321"/>
              <a:gd name="T6" fmla="*/ 0 w 402"/>
              <a:gd name="T7" fmla="*/ 2147483646 h 1321"/>
              <a:gd name="T8" fmla="*/ 2147483646 w 402"/>
              <a:gd name="T9" fmla="*/ 0 h 1321"/>
              <a:gd name="T10" fmla="*/ 0 60000 65536"/>
              <a:gd name="T11" fmla="*/ 0 60000 65536"/>
              <a:gd name="T12" fmla="*/ 0 60000 65536"/>
              <a:gd name="T13" fmla="*/ 0 60000 65536"/>
              <a:gd name="T14" fmla="*/ 0 60000 65536"/>
              <a:gd name="T15" fmla="*/ 0 w 402"/>
              <a:gd name="T16" fmla="*/ 0 h 1321"/>
              <a:gd name="T17" fmla="*/ 402 w 402"/>
              <a:gd name="T18" fmla="*/ 1321 h 1321"/>
            </a:gdLst>
            <a:ahLst/>
            <a:cxnLst>
              <a:cxn ang="T10">
                <a:pos x="T0" y="T1"/>
              </a:cxn>
              <a:cxn ang="T11">
                <a:pos x="T2" y="T3"/>
              </a:cxn>
              <a:cxn ang="T12">
                <a:pos x="T4" y="T5"/>
              </a:cxn>
              <a:cxn ang="T13">
                <a:pos x="T6" y="T7"/>
              </a:cxn>
              <a:cxn ang="T14">
                <a:pos x="T8" y="T9"/>
              </a:cxn>
            </a:cxnLst>
            <a:rect l="T15" t="T16" r="T17" b="T18"/>
            <a:pathLst>
              <a:path w="402" h="1321">
                <a:moveTo>
                  <a:pt x="51" y="0"/>
                </a:moveTo>
                <a:lnTo>
                  <a:pt x="402" y="1309"/>
                </a:lnTo>
                <a:lnTo>
                  <a:pt x="352" y="1321"/>
                </a:lnTo>
                <a:lnTo>
                  <a:pt x="0" y="12"/>
                </a:lnTo>
                <a:lnTo>
                  <a:pt x="5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429" name="Line 12">
            <a:extLst>
              <a:ext uri="{FF2B5EF4-FFF2-40B4-BE49-F238E27FC236}">
                <a16:creationId xmlns:a16="http://schemas.microsoft.com/office/drawing/2014/main" id="{3D230CD6-3958-DB40-7D39-A3EC0F6FF96D}"/>
              </a:ext>
            </a:extLst>
          </p:cNvPr>
          <p:cNvSpPr>
            <a:spLocks noChangeShapeType="1"/>
          </p:cNvSpPr>
          <p:nvPr/>
        </p:nvSpPr>
        <p:spPr bwMode="auto">
          <a:xfrm>
            <a:off x="3894138" y="7170738"/>
            <a:ext cx="192087"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30" name="Line 13">
            <a:extLst>
              <a:ext uri="{FF2B5EF4-FFF2-40B4-BE49-F238E27FC236}">
                <a16:creationId xmlns:a16="http://schemas.microsoft.com/office/drawing/2014/main" id="{31E604E2-F7D0-CEDE-8DEC-75E1F56F808A}"/>
              </a:ext>
            </a:extLst>
          </p:cNvPr>
          <p:cNvSpPr>
            <a:spLocks noChangeShapeType="1"/>
          </p:cNvSpPr>
          <p:nvPr/>
        </p:nvSpPr>
        <p:spPr bwMode="auto">
          <a:xfrm flipV="1">
            <a:off x="4044950" y="7180263"/>
            <a:ext cx="1588" cy="188912"/>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31" name="Line 14">
            <a:extLst>
              <a:ext uri="{FF2B5EF4-FFF2-40B4-BE49-F238E27FC236}">
                <a16:creationId xmlns:a16="http://schemas.microsoft.com/office/drawing/2014/main" id="{2DE0DB11-C725-B7EF-C755-019A65D2C820}"/>
              </a:ext>
            </a:extLst>
          </p:cNvPr>
          <p:cNvSpPr>
            <a:spLocks noChangeShapeType="1"/>
          </p:cNvSpPr>
          <p:nvPr/>
        </p:nvSpPr>
        <p:spPr bwMode="auto">
          <a:xfrm>
            <a:off x="3949700" y="3638550"/>
            <a:ext cx="0" cy="100330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432" name="Line 15">
            <a:extLst>
              <a:ext uri="{FF2B5EF4-FFF2-40B4-BE49-F238E27FC236}">
                <a16:creationId xmlns:a16="http://schemas.microsoft.com/office/drawing/2014/main" id="{2F7CFD73-4837-CBC4-BBD5-F30A964B2C19}"/>
              </a:ext>
            </a:extLst>
          </p:cNvPr>
          <p:cNvSpPr>
            <a:spLocks noChangeShapeType="1"/>
          </p:cNvSpPr>
          <p:nvPr/>
        </p:nvSpPr>
        <p:spPr bwMode="auto">
          <a:xfrm>
            <a:off x="3200400" y="4730750"/>
            <a:ext cx="330200" cy="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433" name="Rectangle 16">
            <a:extLst>
              <a:ext uri="{FF2B5EF4-FFF2-40B4-BE49-F238E27FC236}">
                <a16:creationId xmlns:a16="http://schemas.microsoft.com/office/drawing/2014/main" id="{E9214756-392D-E5F3-B8D2-F1F15EAE9C38}"/>
              </a:ext>
            </a:extLst>
          </p:cNvPr>
          <p:cNvSpPr>
            <a:spLocks noChangeArrowheads="1"/>
          </p:cNvSpPr>
          <p:nvPr/>
        </p:nvSpPr>
        <p:spPr bwMode="auto">
          <a:xfrm>
            <a:off x="2532063" y="22669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60434" name="Line 17">
            <a:extLst>
              <a:ext uri="{FF2B5EF4-FFF2-40B4-BE49-F238E27FC236}">
                <a16:creationId xmlns:a16="http://schemas.microsoft.com/office/drawing/2014/main" id="{0E765416-FE56-A215-E953-740B0AA15C46}"/>
              </a:ext>
            </a:extLst>
          </p:cNvPr>
          <p:cNvSpPr>
            <a:spLocks noChangeShapeType="1"/>
          </p:cNvSpPr>
          <p:nvPr/>
        </p:nvSpPr>
        <p:spPr bwMode="auto">
          <a:xfrm>
            <a:off x="2044700" y="836613"/>
            <a:ext cx="1773238"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35" name="Line 18">
            <a:extLst>
              <a:ext uri="{FF2B5EF4-FFF2-40B4-BE49-F238E27FC236}">
                <a16:creationId xmlns:a16="http://schemas.microsoft.com/office/drawing/2014/main" id="{7043B84B-2A35-DD7A-774B-0D9949DA89B6}"/>
              </a:ext>
            </a:extLst>
          </p:cNvPr>
          <p:cNvSpPr>
            <a:spLocks noChangeShapeType="1"/>
          </p:cNvSpPr>
          <p:nvPr/>
        </p:nvSpPr>
        <p:spPr bwMode="auto">
          <a:xfrm>
            <a:off x="2044700" y="2214563"/>
            <a:ext cx="1773238"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36" name="Line 19">
            <a:extLst>
              <a:ext uri="{FF2B5EF4-FFF2-40B4-BE49-F238E27FC236}">
                <a16:creationId xmlns:a16="http://schemas.microsoft.com/office/drawing/2014/main" id="{5D608E62-F9E7-20F5-6050-E6460043F1C9}"/>
              </a:ext>
            </a:extLst>
          </p:cNvPr>
          <p:cNvSpPr>
            <a:spLocks noChangeShapeType="1"/>
          </p:cNvSpPr>
          <p:nvPr/>
        </p:nvSpPr>
        <p:spPr bwMode="auto">
          <a:xfrm>
            <a:off x="2044700" y="2633663"/>
            <a:ext cx="1733550"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37" name="Line 20">
            <a:extLst>
              <a:ext uri="{FF2B5EF4-FFF2-40B4-BE49-F238E27FC236}">
                <a16:creationId xmlns:a16="http://schemas.microsoft.com/office/drawing/2014/main" id="{5273EAF0-8DF4-1942-8D3B-31E10008A651}"/>
              </a:ext>
            </a:extLst>
          </p:cNvPr>
          <p:cNvSpPr>
            <a:spLocks noChangeShapeType="1"/>
          </p:cNvSpPr>
          <p:nvPr/>
        </p:nvSpPr>
        <p:spPr bwMode="auto">
          <a:xfrm>
            <a:off x="1984375" y="7110413"/>
            <a:ext cx="1654175"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38" name="Line 21">
            <a:extLst>
              <a:ext uri="{FF2B5EF4-FFF2-40B4-BE49-F238E27FC236}">
                <a16:creationId xmlns:a16="http://schemas.microsoft.com/office/drawing/2014/main" id="{DD0A944C-9304-5687-404C-C97997E44950}"/>
              </a:ext>
            </a:extLst>
          </p:cNvPr>
          <p:cNvSpPr>
            <a:spLocks noChangeShapeType="1"/>
          </p:cNvSpPr>
          <p:nvPr/>
        </p:nvSpPr>
        <p:spPr bwMode="auto">
          <a:xfrm>
            <a:off x="2005013" y="6710363"/>
            <a:ext cx="1535112"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39" name="Line 22">
            <a:extLst>
              <a:ext uri="{FF2B5EF4-FFF2-40B4-BE49-F238E27FC236}">
                <a16:creationId xmlns:a16="http://schemas.microsoft.com/office/drawing/2014/main" id="{D128ABD5-7C36-F10D-9BE2-A0966DC99041}"/>
              </a:ext>
            </a:extLst>
          </p:cNvPr>
          <p:cNvSpPr>
            <a:spLocks noChangeShapeType="1"/>
          </p:cNvSpPr>
          <p:nvPr/>
        </p:nvSpPr>
        <p:spPr bwMode="auto">
          <a:xfrm>
            <a:off x="1984375" y="6291263"/>
            <a:ext cx="1455738"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40" name="Line 23">
            <a:extLst>
              <a:ext uri="{FF2B5EF4-FFF2-40B4-BE49-F238E27FC236}">
                <a16:creationId xmlns:a16="http://schemas.microsoft.com/office/drawing/2014/main" id="{BCCBAF9D-3013-9671-32A7-5914F685ECAE}"/>
              </a:ext>
            </a:extLst>
          </p:cNvPr>
          <p:cNvSpPr>
            <a:spLocks noChangeShapeType="1"/>
          </p:cNvSpPr>
          <p:nvPr/>
        </p:nvSpPr>
        <p:spPr bwMode="auto">
          <a:xfrm>
            <a:off x="2024063" y="5872163"/>
            <a:ext cx="1236662"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41" name="Line 24">
            <a:extLst>
              <a:ext uri="{FF2B5EF4-FFF2-40B4-BE49-F238E27FC236}">
                <a16:creationId xmlns:a16="http://schemas.microsoft.com/office/drawing/2014/main" id="{E49CB402-3399-8DC7-037E-466CFAAF9A7D}"/>
              </a:ext>
            </a:extLst>
          </p:cNvPr>
          <p:cNvSpPr>
            <a:spLocks noChangeShapeType="1"/>
          </p:cNvSpPr>
          <p:nvPr/>
        </p:nvSpPr>
        <p:spPr bwMode="auto">
          <a:xfrm>
            <a:off x="2044700" y="5511800"/>
            <a:ext cx="1216025" cy="1588"/>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42" name="Line 25">
            <a:extLst>
              <a:ext uri="{FF2B5EF4-FFF2-40B4-BE49-F238E27FC236}">
                <a16:creationId xmlns:a16="http://schemas.microsoft.com/office/drawing/2014/main" id="{F1E16C9D-98FB-3CA3-BB46-470E89EDD8AB}"/>
              </a:ext>
            </a:extLst>
          </p:cNvPr>
          <p:cNvSpPr>
            <a:spLocks noChangeShapeType="1"/>
          </p:cNvSpPr>
          <p:nvPr/>
        </p:nvSpPr>
        <p:spPr bwMode="auto">
          <a:xfrm>
            <a:off x="2063750" y="5011738"/>
            <a:ext cx="1117600"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43" name="Line 26">
            <a:extLst>
              <a:ext uri="{FF2B5EF4-FFF2-40B4-BE49-F238E27FC236}">
                <a16:creationId xmlns:a16="http://schemas.microsoft.com/office/drawing/2014/main" id="{275BA16C-BB69-682E-B850-4A236FE6E32E}"/>
              </a:ext>
            </a:extLst>
          </p:cNvPr>
          <p:cNvSpPr>
            <a:spLocks noChangeShapeType="1"/>
          </p:cNvSpPr>
          <p:nvPr/>
        </p:nvSpPr>
        <p:spPr bwMode="auto">
          <a:xfrm>
            <a:off x="2063750" y="4532313"/>
            <a:ext cx="1376363"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44" name="Line 27">
            <a:extLst>
              <a:ext uri="{FF2B5EF4-FFF2-40B4-BE49-F238E27FC236}">
                <a16:creationId xmlns:a16="http://schemas.microsoft.com/office/drawing/2014/main" id="{F18444EE-55D5-FF0D-4418-5176BBA49777}"/>
              </a:ext>
            </a:extLst>
          </p:cNvPr>
          <p:cNvSpPr>
            <a:spLocks noChangeShapeType="1"/>
          </p:cNvSpPr>
          <p:nvPr/>
        </p:nvSpPr>
        <p:spPr bwMode="auto">
          <a:xfrm>
            <a:off x="2044700" y="4213225"/>
            <a:ext cx="1414463" cy="1588"/>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45" name="Line 28">
            <a:extLst>
              <a:ext uri="{FF2B5EF4-FFF2-40B4-BE49-F238E27FC236}">
                <a16:creationId xmlns:a16="http://schemas.microsoft.com/office/drawing/2014/main" id="{7492BFAF-3293-5966-591D-35D79FF5F966}"/>
              </a:ext>
            </a:extLst>
          </p:cNvPr>
          <p:cNvSpPr>
            <a:spLocks noChangeShapeType="1"/>
          </p:cNvSpPr>
          <p:nvPr/>
        </p:nvSpPr>
        <p:spPr bwMode="auto">
          <a:xfrm>
            <a:off x="2063750" y="3673475"/>
            <a:ext cx="1774825" cy="1588"/>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46" name="Rectangle 29">
            <a:extLst>
              <a:ext uri="{FF2B5EF4-FFF2-40B4-BE49-F238E27FC236}">
                <a16:creationId xmlns:a16="http://schemas.microsoft.com/office/drawing/2014/main" id="{4DCCAF16-0779-6CCC-AFDF-4458FF007994}"/>
              </a:ext>
            </a:extLst>
          </p:cNvPr>
          <p:cNvSpPr>
            <a:spLocks noChangeArrowheads="1"/>
          </p:cNvSpPr>
          <p:nvPr/>
        </p:nvSpPr>
        <p:spPr bwMode="auto">
          <a:xfrm>
            <a:off x="1903413" y="3465513"/>
            <a:ext cx="220662"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(S)</a:t>
            </a:r>
            <a:endParaRPr lang="en-US" altLang="en-US" sz="1400">
              <a:latin typeface="Helvetica" pitchFamily="2" charset="0"/>
            </a:endParaRPr>
          </a:p>
        </p:txBody>
      </p:sp>
      <p:sp>
        <p:nvSpPr>
          <p:cNvPr id="60447" name="Rectangle 30">
            <a:extLst>
              <a:ext uri="{FF2B5EF4-FFF2-40B4-BE49-F238E27FC236}">
                <a16:creationId xmlns:a16="http://schemas.microsoft.com/office/drawing/2014/main" id="{5A1061F2-A386-7906-B457-4C65EE40D479}"/>
              </a:ext>
            </a:extLst>
          </p:cNvPr>
          <p:cNvSpPr>
            <a:spLocks noChangeArrowheads="1"/>
          </p:cNvSpPr>
          <p:nvPr/>
        </p:nvSpPr>
        <p:spPr bwMode="auto">
          <a:xfrm>
            <a:off x="1912938" y="4316413"/>
            <a:ext cx="220662"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(S)</a:t>
            </a:r>
            <a:endParaRPr lang="en-US" altLang="en-US" sz="1400">
              <a:latin typeface="Helvetica" pitchFamily="2" charset="0"/>
            </a:endParaRPr>
          </a:p>
        </p:txBody>
      </p:sp>
      <p:sp>
        <p:nvSpPr>
          <p:cNvPr id="60448" name="Rectangle 31">
            <a:extLst>
              <a:ext uri="{FF2B5EF4-FFF2-40B4-BE49-F238E27FC236}">
                <a16:creationId xmlns:a16="http://schemas.microsoft.com/office/drawing/2014/main" id="{454DCFF2-8555-E2AE-2A0E-45AD439EA94D}"/>
              </a:ext>
            </a:extLst>
          </p:cNvPr>
          <p:cNvSpPr>
            <a:spLocks noChangeArrowheads="1"/>
          </p:cNvSpPr>
          <p:nvPr/>
        </p:nvSpPr>
        <p:spPr bwMode="auto">
          <a:xfrm>
            <a:off x="1900238" y="4786313"/>
            <a:ext cx="37147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(MR)</a:t>
            </a:r>
            <a:endParaRPr lang="en-US" altLang="en-US" sz="1400">
              <a:latin typeface="Helvetica" pitchFamily="2" charset="0"/>
            </a:endParaRPr>
          </a:p>
        </p:txBody>
      </p:sp>
      <p:sp>
        <p:nvSpPr>
          <p:cNvPr id="60449" name="Rectangle 32">
            <a:extLst>
              <a:ext uri="{FF2B5EF4-FFF2-40B4-BE49-F238E27FC236}">
                <a16:creationId xmlns:a16="http://schemas.microsoft.com/office/drawing/2014/main" id="{9A86C622-98F2-3846-B495-15FD94685C1A}"/>
              </a:ext>
            </a:extLst>
          </p:cNvPr>
          <p:cNvSpPr>
            <a:spLocks noChangeArrowheads="1"/>
          </p:cNvSpPr>
          <p:nvPr/>
        </p:nvSpPr>
        <p:spPr bwMode="auto">
          <a:xfrm>
            <a:off x="1816100" y="3990975"/>
            <a:ext cx="708025" cy="27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b="1">
                <a:latin typeface="Helvetica" pitchFamily="2" charset="0"/>
              </a:rPr>
              <a:t>(D)</a:t>
            </a:r>
          </a:p>
        </p:txBody>
      </p:sp>
      <p:sp>
        <p:nvSpPr>
          <p:cNvPr id="60450" name="Rectangle 33">
            <a:extLst>
              <a:ext uri="{FF2B5EF4-FFF2-40B4-BE49-F238E27FC236}">
                <a16:creationId xmlns:a16="http://schemas.microsoft.com/office/drawing/2014/main" id="{8391B035-1669-9B1B-8460-39D61F053E49}"/>
              </a:ext>
            </a:extLst>
          </p:cNvPr>
          <p:cNvSpPr>
            <a:spLocks noChangeArrowheads="1"/>
          </p:cNvSpPr>
          <p:nvPr/>
        </p:nvSpPr>
        <p:spPr bwMode="auto">
          <a:xfrm>
            <a:off x="3429000" y="4048125"/>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60451" name="AutoShape 34">
            <a:extLst>
              <a:ext uri="{FF2B5EF4-FFF2-40B4-BE49-F238E27FC236}">
                <a16:creationId xmlns:a16="http://schemas.microsoft.com/office/drawing/2014/main" id="{7C90A0E8-5E0E-319D-894D-20E59236A687}"/>
              </a:ext>
            </a:extLst>
          </p:cNvPr>
          <p:cNvSpPr>
            <a:spLocks noChangeArrowheads="1"/>
          </p:cNvSpPr>
          <p:nvPr/>
        </p:nvSpPr>
        <p:spPr bwMode="auto">
          <a:xfrm rot="16200000" flipH="1">
            <a:off x="2538413" y="4919662"/>
            <a:ext cx="241300" cy="479425"/>
          </a:xfrm>
          <a:prstGeom prst="rightArrow">
            <a:avLst>
              <a:gd name="adj1" fmla="val 50000"/>
              <a:gd name="adj2" fmla="val 50005"/>
            </a:avLst>
          </a:prstGeom>
          <a:solidFill>
            <a:schemeClr val="tx2"/>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60452" name="Rectangle 61">
            <a:extLst>
              <a:ext uri="{FF2B5EF4-FFF2-40B4-BE49-F238E27FC236}">
                <a16:creationId xmlns:a16="http://schemas.microsoft.com/office/drawing/2014/main" id="{9376FA06-CDCB-4B41-369B-593A432B159C}"/>
              </a:ext>
            </a:extLst>
          </p:cNvPr>
          <p:cNvSpPr>
            <a:spLocks noChangeArrowheads="1"/>
          </p:cNvSpPr>
          <p:nvPr/>
        </p:nvSpPr>
        <p:spPr bwMode="auto">
          <a:xfrm>
            <a:off x="1808163" y="5091113"/>
            <a:ext cx="236537"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600">
                <a:solidFill>
                  <a:srgbClr val="000000"/>
                </a:solidFill>
                <a:latin typeface="Helvetica" pitchFamily="2" charset="0"/>
              </a:rPr>
              <a:t>(</a:t>
            </a:r>
            <a:endParaRPr lang="en-US" altLang="en-US" sz="2400">
              <a:latin typeface="Helvetica" pitchFamily="2" charset="0"/>
            </a:endParaRPr>
          </a:p>
        </p:txBody>
      </p:sp>
      <p:sp>
        <p:nvSpPr>
          <p:cNvPr id="60453" name="Rectangle 62">
            <a:extLst>
              <a:ext uri="{FF2B5EF4-FFF2-40B4-BE49-F238E27FC236}">
                <a16:creationId xmlns:a16="http://schemas.microsoft.com/office/drawing/2014/main" id="{4DAFF176-EFAF-B994-131A-B44FFE316676}"/>
              </a:ext>
            </a:extLst>
          </p:cNvPr>
          <p:cNvSpPr>
            <a:spLocks noChangeArrowheads="1"/>
          </p:cNvSpPr>
          <p:nvPr/>
        </p:nvSpPr>
        <p:spPr bwMode="auto">
          <a:xfrm>
            <a:off x="3241675" y="5081588"/>
            <a:ext cx="23653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600">
                <a:solidFill>
                  <a:srgbClr val="000000"/>
                </a:solidFill>
                <a:latin typeface="Helvetica" pitchFamily="2" charset="0"/>
              </a:rPr>
              <a:t>)</a:t>
            </a:r>
            <a:endParaRPr lang="en-US" altLang="en-US" sz="2400">
              <a:latin typeface="Helvetica" pitchFamily="2" charset="0"/>
            </a:endParaRPr>
          </a:p>
        </p:txBody>
      </p:sp>
      <p:sp>
        <p:nvSpPr>
          <p:cNvPr id="60454" name="Rectangle 63">
            <a:extLst>
              <a:ext uri="{FF2B5EF4-FFF2-40B4-BE49-F238E27FC236}">
                <a16:creationId xmlns:a16="http://schemas.microsoft.com/office/drawing/2014/main" id="{75C85F85-4E88-755F-48E3-56678DB194C0}"/>
              </a:ext>
            </a:extLst>
          </p:cNvPr>
          <p:cNvSpPr>
            <a:spLocks noChangeArrowheads="1"/>
          </p:cNvSpPr>
          <p:nvPr/>
        </p:nvSpPr>
        <p:spPr bwMode="auto">
          <a:xfrm>
            <a:off x="4979988" y="1119188"/>
            <a:ext cx="4708525" cy="614997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pic>
        <p:nvPicPr>
          <p:cNvPr id="60455" name="Picture 64">
            <a:extLst>
              <a:ext uri="{FF2B5EF4-FFF2-40B4-BE49-F238E27FC236}">
                <a16:creationId xmlns:a16="http://schemas.microsoft.com/office/drawing/2014/main" id="{41F2805C-9B79-A2FB-6BF2-DDAEECCA48E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18886" r="15105"/>
          <a:stretch>
            <a:fillRect/>
          </a:stretch>
        </p:blipFill>
        <p:spPr bwMode="auto">
          <a:xfrm>
            <a:off x="4967288" y="404813"/>
            <a:ext cx="4738687" cy="6910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456" name="Rectangle 65">
            <a:extLst>
              <a:ext uri="{FF2B5EF4-FFF2-40B4-BE49-F238E27FC236}">
                <a16:creationId xmlns:a16="http://schemas.microsoft.com/office/drawing/2014/main" id="{33AC0242-843F-37BF-E631-5E082EB072EC}"/>
              </a:ext>
            </a:extLst>
          </p:cNvPr>
          <p:cNvSpPr>
            <a:spLocks noChangeArrowheads="1"/>
          </p:cNvSpPr>
          <p:nvPr/>
        </p:nvSpPr>
        <p:spPr bwMode="auto">
          <a:xfrm>
            <a:off x="4968875" y="404813"/>
            <a:ext cx="4706938" cy="6875462"/>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60457" name="Rectangle 66">
            <a:extLst>
              <a:ext uri="{FF2B5EF4-FFF2-40B4-BE49-F238E27FC236}">
                <a16:creationId xmlns:a16="http://schemas.microsoft.com/office/drawing/2014/main" id="{DF986F7A-51BA-A24F-A00B-2DD06E213F39}"/>
              </a:ext>
            </a:extLst>
          </p:cNvPr>
          <p:cNvSpPr>
            <a:spLocks noChangeArrowheads="1"/>
          </p:cNvSpPr>
          <p:nvPr/>
        </p:nvSpPr>
        <p:spPr bwMode="auto">
          <a:xfrm>
            <a:off x="5011738" y="433388"/>
            <a:ext cx="4694237" cy="6821487"/>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60458" name="Rectangle 68">
            <a:extLst>
              <a:ext uri="{FF2B5EF4-FFF2-40B4-BE49-F238E27FC236}">
                <a16:creationId xmlns:a16="http://schemas.microsoft.com/office/drawing/2014/main" id="{EFCCC1F8-B86B-6466-2254-6C2C90E45F3B}"/>
              </a:ext>
            </a:extLst>
          </p:cNvPr>
          <p:cNvSpPr>
            <a:spLocks noChangeArrowheads="1"/>
          </p:cNvSpPr>
          <p:nvPr/>
        </p:nvSpPr>
        <p:spPr bwMode="auto">
          <a:xfrm>
            <a:off x="2205038" y="3279775"/>
            <a:ext cx="15621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latin typeface="Arial" panose="020B0604020202020204" pitchFamily="34" charset="0"/>
              </a:rPr>
              <a:t>1 Samuel</a:t>
            </a:r>
            <a:endParaRPr lang="en-US" altLang="en-US" sz="2800">
              <a:latin typeface="Arial" panose="020B0604020202020204" pitchFamily="34" charset="0"/>
            </a:endParaRPr>
          </a:p>
        </p:txBody>
      </p:sp>
      <p:sp>
        <p:nvSpPr>
          <p:cNvPr id="60459" name="Rectangle 69">
            <a:extLst>
              <a:ext uri="{FF2B5EF4-FFF2-40B4-BE49-F238E27FC236}">
                <a16:creationId xmlns:a16="http://schemas.microsoft.com/office/drawing/2014/main" id="{3EA0E248-C554-DD31-1DB4-C6A80412D526}"/>
              </a:ext>
            </a:extLst>
          </p:cNvPr>
          <p:cNvSpPr>
            <a:spLocks noChangeArrowheads="1"/>
          </p:cNvSpPr>
          <p:nvPr/>
        </p:nvSpPr>
        <p:spPr bwMode="auto">
          <a:xfrm>
            <a:off x="2130425" y="3816350"/>
            <a:ext cx="12446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latin typeface="Arial" panose="020B0604020202020204" pitchFamily="34" charset="0"/>
              </a:rPr>
              <a:t>2 Sam’l</a:t>
            </a:r>
            <a:endParaRPr lang="en-US" altLang="en-US" sz="2800">
              <a:latin typeface="Arial" panose="020B0604020202020204" pitchFamily="34" charset="0"/>
            </a:endParaRPr>
          </a:p>
        </p:txBody>
      </p:sp>
      <p:sp>
        <p:nvSpPr>
          <p:cNvPr id="866377" name="Rectangle 73">
            <a:extLst>
              <a:ext uri="{FF2B5EF4-FFF2-40B4-BE49-F238E27FC236}">
                <a16:creationId xmlns:a16="http://schemas.microsoft.com/office/drawing/2014/main" id="{89A9B350-3416-DD47-8E63-EF8C5754FB95}"/>
              </a:ext>
            </a:extLst>
          </p:cNvPr>
          <p:cNvSpPr>
            <a:spLocks noChangeArrowheads="1"/>
          </p:cNvSpPr>
          <p:nvPr/>
        </p:nvSpPr>
        <p:spPr bwMode="auto">
          <a:xfrm>
            <a:off x="2009775" y="4075113"/>
            <a:ext cx="1474788" cy="523875"/>
          </a:xfrm>
          <a:prstGeom prst="rect">
            <a:avLst/>
          </a:prstGeom>
          <a:noFill/>
          <a:ln w="12700">
            <a:noFill/>
            <a:miter lim="800000"/>
            <a:headEnd/>
            <a:tailEnd/>
          </a:ln>
          <a:effectLst>
            <a:outerShdw blurRad="63500" dist="38099" dir="2700000" algn="ctr" rotWithShape="0">
              <a:schemeClr val="tx1">
                <a:alpha val="74997"/>
              </a:schemeClr>
            </a:outerShdw>
          </a:effectLst>
        </p:spPr>
        <p:txBody>
          <a:bodyPr wrap="none">
            <a:spAutoFit/>
          </a:bodyPr>
          <a:lstStyle/>
          <a:p>
            <a:pPr algn="r">
              <a:defRPr/>
            </a:pPr>
            <a:r>
              <a:rPr lang="en-US" sz="2800" b="1" dirty="0">
                <a:solidFill>
                  <a:schemeClr val="hlink"/>
                </a:solidFill>
                <a:latin typeface="Arial" charset="0"/>
                <a:ea typeface="+mn-ea"/>
              </a:rPr>
              <a:t>1 </a:t>
            </a:r>
            <a:r>
              <a:rPr lang="en-US" sz="2800" b="1" dirty="0" err="1">
                <a:solidFill>
                  <a:schemeClr val="hlink"/>
                </a:solidFill>
                <a:latin typeface="Arial" charset="0"/>
                <a:ea typeface="+mn-ea"/>
              </a:rPr>
              <a:t>Wung</a:t>
            </a:r>
            <a:endParaRPr lang="en-US" sz="2800" b="1" dirty="0">
              <a:solidFill>
                <a:schemeClr val="hlink"/>
              </a:solidFill>
              <a:latin typeface="Arial" charset="0"/>
              <a:ea typeface="+mn-ea"/>
            </a:endParaRPr>
          </a:p>
        </p:txBody>
      </p:sp>
      <p:sp>
        <p:nvSpPr>
          <p:cNvPr id="866378" name="Rectangle 74">
            <a:extLst>
              <a:ext uri="{FF2B5EF4-FFF2-40B4-BE49-F238E27FC236}">
                <a16:creationId xmlns:a16="http://schemas.microsoft.com/office/drawing/2014/main" id="{F7B7AE02-59F1-3574-5FC9-090F5C778C99}"/>
              </a:ext>
            </a:extLst>
          </p:cNvPr>
          <p:cNvSpPr>
            <a:spLocks noChangeArrowheads="1"/>
          </p:cNvSpPr>
          <p:nvPr/>
        </p:nvSpPr>
        <p:spPr bwMode="auto">
          <a:xfrm>
            <a:off x="2111375" y="4529138"/>
            <a:ext cx="1255713" cy="523875"/>
          </a:xfrm>
          <a:prstGeom prst="rect">
            <a:avLst/>
          </a:prstGeom>
          <a:noFill/>
          <a:ln w="12700">
            <a:noFill/>
            <a:miter lim="800000"/>
            <a:headEnd/>
            <a:tailEnd/>
          </a:ln>
          <a:effectLst>
            <a:outerShdw blurRad="63500" dist="38099" dir="2700000" algn="ctr" rotWithShape="0">
              <a:schemeClr val="tx1">
                <a:alpha val="74997"/>
              </a:schemeClr>
            </a:outerShdw>
          </a:effectLst>
        </p:spPr>
        <p:txBody>
          <a:bodyPr wrap="none">
            <a:spAutoFit/>
          </a:bodyPr>
          <a:lstStyle/>
          <a:p>
            <a:pPr algn="r">
              <a:defRPr/>
            </a:pPr>
            <a:r>
              <a:rPr lang="en-US" sz="2800" b="1" dirty="0">
                <a:solidFill>
                  <a:schemeClr val="hlink"/>
                </a:solidFill>
                <a:latin typeface="Arial" charset="0"/>
                <a:ea typeface="+mn-ea"/>
              </a:rPr>
              <a:t>2 </a:t>
            </a:r>
            <a:r>
              <a:rPr lang="en-US" sz="2800" b="1" dirty="0" err="1">
                <a:solidFill>
                  <a:schemeClr val="hlink"/>
                </a:solidFill>
                <a:latin typeface="Arial" charset="0"/>
                <a:ea typeface="+mn-ea"/>
              </a:rPr>
              <a:t>Wun</a:t>
            </a:r>
            <a:endParaRPr lang="en-US" sz="2800" b="1" dirty="0">
              <a:solidFill>
                <a:schemeClr val="hlink"/>
              </a:solidFill>
              <a:latin typeface="Arial" charset="0"/>
              <a:ea typeface="+mn-ea"/>
            </a:endParaRPr>
          </a:p>
        </p:txBody>
      </p:sp>
      <p:sp>
        <p:nvSpPr>
          <p:cNvPr id="60462" name="Rectangle 75">
            <a:extLst>
              <a:ext uri="{FF2B5EF4-FFF2-40B4-BE49-F238E27FC236}">
                <a16:creationId xmlns:a16="http://schemas.microsoft.com/office/drawing/2014/main" id="{ABB81197-EDD2-E3BB-B258-6BD740957E82}"/>
              </a:ext>
            </a:extLst>
          </p:cNvPr>
          <p:cNvSpPr>
            <a:spLocks noChangeArrowheads="1"/>
          </p:cNvSpPr>
          <p:nvPr/>
        </p:nvSpPr>
        <p:spPr bwMode="auto">
          <a:xfrm>
            <a:off x="2243138" y="468313"/>
            <a:ext cx="12446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solidFill>
                  <a:srgbClr val="000000"/>
                </a:solidFill>
                <a:latin typeface="Arial" panose="020B0604020202020204" pitchFamily="34" charset="0"/>
              </a:rPr>
              <a:t>Joshua</a:t>
            </a:r>
            <a:endParaRPr lang="en-US" altLang="en-US" sz="2800">
              <a:latin typeface="Arial" panose="020B0604020202020204" pitchFamily="34" charset="0"/>
            </a:endParaRPr>
          </a:p>
        </p:txBody>
      </p:sp>
      <p:sp>
        <p:nvSpPr>
          <p:cNvPr id="60463" name="Rectangle 76">
            <a:extLst>
              <a:ext uri="{FF2B5EF4-FFF2-40B4-BE49-F238E27FC236}">
                <a16:creationId xmlns:a16="http://schemas.microsoft.com/office/drawing/2014/main" id="{2F7977A6-FFA9-1DE2-27F0-7D1AD528530E}"/>
              </a:ext>
            </a:extLst>
          </p:cNvPr>
          <p:cNvSpPr>
            <a:spLocks noChangeArrowheads="1"/>
          </p:cNvSpPr>
          <p:nvPr/>
        </p:nvSpPr>
        <p:spPr bwMode="auto">
          <a:xfrm>
            <a:off x="2266950" y="1562100"/>
            <a:ext cx="14732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solidFill>
                  <a:srgbClr val="000000"/>
                </a:solidFill>
                <a:latin typeface="Arial" panose="020B0604020202020204" pitchFamily="34" charset="0"/>
              </a:rPr>
              <a:t>Wungv</a:t>
            </a:r>
            <a:r>
              <a:rPr lang="en-US" altLang="en-US" sz="2400" b="1" u="sng">
                <a:solidFill>
                  <a:srgbClr val="000000"/>
                </a:solidFill>
                <a:latin typeface="Arial" panose="020B0604020202020204" pitchFamily="34" charset="0"/>
              </a:rPr>
              <a:t>a</a:t>
            </a:r>
          </a:p>
          <a:p>
            <a:pPr algn="l"/>
            <a:r>
              <a:rPr lang="en-US" altLang="en-US" sz="2400" b="1">
                <a:solidFill>
                  <a:srgbClr val="000000"/>
                </a:solidFill>
                <a:latin typeface="Arial" panose="020B0604020202020204" pitchFamily="34" charset="0"/>
              </a:rPr>
              <a:t> Wungv</a:t>
            </a:r>
            <a:r>
              <a:rPr lang="en-US" altLang="en-US" sz="2400" b="1">
                <a:solidFill>
                  <a:srgbClr val="000000"/>
                </a:solidFill>
                <a:latin typeface="Arial" panose="020B0604020202020204" pitchFamily="34" charset="0"/>
                <a:cs typeface="Arial" panose="020B0604020202020204" pitchFamily="34" charset="0"/>
              </a:rPr>
              <a:t>ā</a:t>
            </a:r>
            <a:endParaRPr lang="en-US" altLang="en-US" sz="2400">
              <a:latin typeface="Arial" panose="020B0604020202020204" pitchFamily="34" charset="0"/>
            </a:endParaRPr>
          </a:p>
        </p:txBody>
      </p:sp>
      <p:sp>
        <p:nvSpPr>
          <p:cNvPr id="60464" name="Rectangle 77">
            <a:extLst>
              <a:ext uri="{FF2B5EF4-FFF2-40B4-BE49-F238E27FC236}">
                <a16:creationId xmlns:a16="http://schemas.microsoft.com/office/drawing/2014/main" id="{20BD28FD-66D7-E4F0-6D80-E887E47659E6}"/>
              </a:ext>
            </a:extLst>
          </p:cNvPr>
          <p:cNvSpPr>
            <a:spLocks noChangeArrowheads="1"/>
          </p:cNvSpPr>
          <p:nvPr/>
        </p:nvSpPr>
        <p:spPr bwMode="auto">
          <a:xfrm>
            <a:off x="2403475" y="2249488"/>
            <a:ext cx="809625"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solidFill>
                  <a:srgbClr val="000000"/>
                </a:solidFill>
                <a:latin typeface="Arial" panose="020B0604020202020204" pitchFamily="34" charset="0"/>
              </a:rPr>
              <a:t>Ruth</a:t>
            </a:r>
            <a:endParaRPr lang="en-US" altLang="en-US" sz="2800">
              <a:latin typeface="Arial" panose="020B0604020202020204" pitchFamily="34" charset="0"/>
            </a:endParaRPr>
          </a:p>
        </p:txBody>
      </p:sp>
      <p:sp>
        <p:nvSpPr>
          <p:cNvPr id="60465" name="Text Box 80">
            <a:extLst>
              <a:ext uri="{FF2B5EF4-FFF2-40B4-BE49-F238E27FC236}">
                <a16:creationId xmlns:a16="http://schemas.microsoft.com/office/drawing/2014/main" id="{E48189FD-3A78-EE25-7CB4-47A10B36424F}"/>
              </a:ext>
            </a:extLst>
          </p:cNvPr>
          <p:cNvSpPr txBox="1">
            <a:spLocks noChangeArrowheads="1"/>
          </p:cNvSpPr>
          <p:nvPr/>
        </p:nvSpPr>
        <p:spPr bwMode="auto">
          <a:xfrm>
            <a:off x="9050338" y="7342188"/>
            <a:ext cx="2397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 </a:t>
            </a:r>
          </a:p>
        </p:txBody>
      </p:sp>
      <p:grpSp>
        <p:nvGrpSpPr>
          <p:cNvPr id="60466" name="Group 86">
            <a:extLst>
              <a:ext uri="{FF2B5EF4-FFF2-40B4-BE49-F238E27FC236}">
                <a16:creationId xmlns:a16="http://schemas.microsoft.com/office/drawing/2014/main" id="{DD2FE479-55F0-C0D6-22B9-8BCF95E57F1B}"/>
              </a:ext>
            </a:extLst>
          </p:cNvPr>
          <p:cNvGrpSpPr>
            <a:grpSpLocks/>
          </p:cNvGrpSpPr>
          <p:nvPr/>
        </p:nvGrpSpPr>
        <p:grpSpPr bwMode="auto">
          <a:xfrm>
            <a:off x="5340350" y="6034088"/>
            <a:ext cx="4468813" cy="822325"/>
            <a:chOff x="3409" y="3801"/>
            <a:chExt cx="2536" cy="518"/>
          </a:xfrm>
        </p:grpSpPr>
        <p:sp>
          <p:nvSpPr>
            <p:cNvPr id="866391" name="AutoShape 87">
              <a:extLst>
                <a:ext uri="{FF2B5EF4-FFF2-40B4-BE49-F238E27FC236}">
                  <a16:creationId xmlns:a16="http://schemas.microsoft.com/office/drawing/2014/main" id="{8D93882B-980C-8875-396B-009A6DD67F83}"/>
                </a:ext>
              </a:extLst>
            </p:cNvPr>
            <p:cNvSpPr>
              <a:spLocks noChangeArrowheads="1"/>
            </p:cNvSpPr>
            <p:nvPr/>
          </p:nvSpPr>
          <p:spPr bwMode="auto">
            <a:xfrm>
              <a:off x="3409" y="3801"/>
              <a:ext cx="2536" cy="518"/>
            </a:xfrm>
            <a:prstGeom prst="roundRect">
              <a:avLst>
                <a:gd name="adj" fmla="val 16667"/>
              </a:avLst>
            </a:prstGeom>
            <a:noFill/>
            <a:ln w="57150">
              <a:solidFill>
                <a:schemeClr val="bg1"/>
              </a:solidFill>
              <a:round/>
              <a:headEnd/>
              <a:tailEnd/>
            </a:ln>
            <a:effectLst>
              <a:outerShdw blurRad="63500" dist="46662" dir="3284183" algn="ctr" rotWithShape="0">
                <a:schemeClr val="tx1">
                  <a:alpha val="74997"/>
                </a:schemeClr>
              </a:outerShdw>
            </a:effectLst>
          </p:spPr>
          <p:txBody>
            <a:bodyPr wrap="none" anchor="ctr"/>
            <a:lstStyle/>
            <a:p>
              <a:pPr algn="r">
                <a:defRPr/>
              </a:pPr>
              <a:endParaRPr lang="en-US">
                <a:latin typeface="Comic Sans MS" charset="0"/>
                <a:ea typeface="+mn-ea"/>
              </a:endParaRPr>
            </a:p>
          </p:txBody>
        </p:sp>
        <p:sp>
          <p:nvSpPr>
            <p:cNvPr id="866392" name="Text Box 88">
              <a:extLst>
                <a:ext uri="{FF2B5EF4-FFF2-40B4-BE49-F238E27FC236}">
                  <a16:creationId xmlns:a16="http://schemas.microsoft.com/office/drawing/2014/main" id="{4DCA5006-0A20-14FD-9CFC-434CF95E5CE5}"/>
                </a:ext>
              </a:extLst>
            </p:cNvPr>
            <p:cNvSpPr txBox="1">
              <a:spLocks noChangeArrowheads="1"/>
            </p:cNvSpPr>
            <p:nvPr/>
          </p:nvSpPr>
          <p:spPr bwMode="auto">
            <a:xfrm>
              <a:off x="3433" y="3838"/>
              <a:ext cx="2492" cy="446"/>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000" b="1">
                  <a:solidFill>
                    <a:schemeClr val="bg1"/>
                  </a:solidFill>
                  <a:latin typeface="Helvetica" panose="020B0604020202020204" pitchFamily="34" charset="0"/>
                </a:rPr>
                <a:t>Nganaimeikap kaja </a:t>
              </a:r>
              <a:r>
                <a:rPr lang="en-US" altLang="en-US" sz="2000" b="1">
                  <a:solidFill>
                    <a:schemeClr val="bg1"/>
                  </a:solidFill>
                  <a:latin typeface="Arial" panose="020B0604020202020204" pitchFamily="34" charset="0"/>
                  <a:cs typeface="Arial" panose="020B0604020202020204" pitchFamily="34" charset="0"/>
                </a:rPr>
                <a:t>ā</a:t>
              </a:r>
              <a:r>
                <a:rPr lang="en-US" altLang="en-US" sz="2000" b="1">
                  <a:solidFill>
                    <a:schemeClr val="bg1"/>
                  </a:solidFill>
                  <a:latin typeface="Helvetica" panose="020B0604020202020204" pitchFamily="34" charset="0"/>
                </a:rPr>
                <a:t>tam pareng: 970 B.C. to 600 B.C.</a:t>
              </a:r>
            </a:p>
          </p:txBody>
        </p:sp>
      </p:grpSp>
      <p:sp>
        <p:nvSpPr>
          <p:cNvPr id="60467" name="Text Box 101">
            <a:extLst>
              <a:ext uri="{FF2B5EF4-FFF2-40B4-BE49-F238E27FC236}">
                <a16:creationId xmlns:a16="http://schemas.microsoft.com/office/drawing/2014/main" id="{0BAB5985-7F81-9FCE-3830-C28D02D61FDA}"/>
              </a:ext>
            </a:extLst>
          </p:cNvPr>
          <p:cNvSpPr txBox="1">
            <a:spLocks noChangeArrowheads="1"/>
          </p:cNvSpPr>
          <p:nvPr/>
        </p:nvSpPr>
        <p:spPr bwMode="auto">
          <a:xfrm rot="-5400000">
            <a:off x="-1285081" y="3559969"/>
            <a:ext cx="561498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1000">
              <a:latin typeface="Arial Black" panose="020B0604020202020204" pitchFamily="34" charset="0"/>
            </a:endParaRPr>
          </a:p>
        </p:txBody>
      </p:sp>
      <p:sp>
        <p:nvSpPr>
          <p:cNvPr id="866395" name="Oval 91">
            <a:extLst>
              <a:ext uri="{FF2B5EF4-FFF2-40B4-BE49-F238E27FC236}">
                <a16:creationId xmlns:a16="http://schemas.microsoft.com/office/drawing/2014/main" id="{0182AD7B-F226-9A97-67B2-18FF971DBDA1}"/>
              </a:ext>
            </a:extLst>
          </p:cNvPr>
          <p:cNvSpPr>
            <a:spLocks noChangeArrowheads="1"/>
          </p:cNvSpPr>
          <p:nvPr/>
        </p:nvSpPr>
        <p:spPr bwMode="auto">
          <a:xfrm>
            <a:off x="1547813" y="4014788"/>
            <a:ext cx="2403475" cy="1120775"/>
          </a:xfrm>
          <a:prstGeom prst="ellipse">
            <a:avLst/>
          </a:prstGeom>
          <a:noFill/>
          <a:ln w="76200">
            <a:solidFill>
              <a:schemeClr val="hlink"/>
            </a:solidFill>
            <a:round/>
            <a:headEnd/>
            <a:tailEnd/>
          </a:ln>
          <a:effectLst>
            <a:outerShdw blurRad="63500" dist="71842" dir="2700000" algn="ctr" rotWithShape="0">
              <a:schemeClr val="tx2">
                <a:alpha val="74998"/>
              </a:schemeClr>
            </a:outerShdw>
          </a:effectLst>
        </p:spPr>
        <p:txBody>
          <a:bodyPr wrap="none" anchor="ctr"/>
          <a:lstStyle/>
          <a:p>
            <a:pPr algn="r">
              <a:defRPr/>
            </a:pPr>
            <a:endParaRPr lang="en-US">
              <a:latin typeface="Comic Sans MS" charset="0"/>
              <a:ea typeface="+mn-ea"/>
            </a:endParaRPr>
          </a:p>
        </p:txBody>
      </p:sp>
      <p:sp>
        <p:nvSpPr>
          <p:cNvPr id="866396" name="Rectangle 92">
            <a:extLst>
              <a:ext uri="{FF2B5EF4-FFF2-40B4-BE49-F238E27FC236}">
                <a16:creationId xmlns:a16="http://schemas.microsoft.com/office/drawing/2014/main" id="{DC85A737-6C66-5132-EB2C-080B4EFE5BF7}"/>
              </a:ext>
            </a:extLst>
          </p:cNvPr>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3200" b="1" i="1">
                <a:solidFill>
                  <a:srgbClr val="66FFFF"/>
                </a:solidFill>
                <a:latin typeface="Helvetica" panose="020B0604020202020204" pitchFamily="34" charset="0"/>
              </a:rPr>
              <a:t> </a:t>
            </a:r>
            <a:endParaRPr lang="en-US" altLang="en-US" sz="1400" b="1" u="sng">
              <a:solidFill>
                <a:srgbClr val="66FFFF"/>
              </a:solidFill>
              <a:latin typeface="Helvetica" panose="020B0604020202020204" pitchFamily="34" charset="0"/>
            </a:endParaRPr>
          </a:p>
        </p:txBody>
      </p:sp>
      <p:sp>
        <p:nvSpPr>
          <p:cNvPr id="866397" name="Rectangle 93">
            <a:extLst>
              <a:ext uri="{FF2B5EF4-FFF2-40B4-BE49-F238E27FC236}">
                <a16:creationId xmlns:a16="http://schemas.microsoft.com/office/drawing/2014/main" id="{33F9519E-FF53-56CE-D6B5-D8E40375669A}"/>
              </a:ext>
            </a:extLst>
          </p:cNvPr>
          <p:cNvSpPr>
            <a:spLocks noChangeArrowheads="1"/>
          </p:cNvSpPr>
          <p:nvPr/>
        </p:nvSpPr>
        <p:spPr bwMode="auto">
          <a:xfrm>
            <a:off x="5170488" y="2293938"/>
            <a:ext cx="4349750" cy="1149350"/>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50000"/>
              </a:lnSpc>
              <a:spcBef>
                <a:spcPct val="50000"/>
              </a:spcBef>
              <a:defRPr/>
            </a:pPr>
            <a:r>
              <a:rPr lang="en-US" altLang="en-US" sz="4400" b="1" i="1">
                <a:solidFill>
                  <a:schemeClr val="bg1"/>
                </a:solidFill>
                <a:latin typeface="Helvetica" panose="020B0604020202020204" pitchFamily="34" charset="0"/>
              </a:rPr>
              <a:t>LAIRIKBING</a:t>
            </a:r>
          </a:p>
          <a:p>
            <a:pPr algn="ctr">
              <a:lnSpc>
                <a:spcPct val="50000"/>
              </a:lnSpc>
              <a:spcBef>
                <a:spcPct val="50000"/>
              </a:spcBef>
              <a:defRPr/>
            </a:pPr>
            <a:r>
              <a:rPr lang="en-US" altLang="en-US" sz="4400" b="1" i="1">
                <a:solidFill>
                  <a:schemeClr val="bg1"/>
                </a:solidFill>
                <a:latin typeface="Helvetica" panose="020B0604020202020204" pitchFamily="34" charset="0"/>
              </a:rPr>
              <a:t>SEMKAK</a:t>
            </a:r>
            <a:r>
              <a:rPr lang="en-US" altLang="en-US" sz="4400" b="1">
                <a:solidFill>
                  <a:schemeClr val="bg1"/>
                </a:solidFill>
                <a:latin typeface="Helvetica" panose="020B0604020202020204" pitchFamily="34" charset="0"/>
                <a:cs typeface="Helvetica" panose="020B0604020202020204" pitchFamily="34" charset="0"/>
              </a:rPr>
              <a:t>Ā</a:t>
            </a:r>
            <a:endParaRPr lang="en-US" altLang="en-US" sz="4400" b="1" i="1">
              <a:solidFill>
                <a:schemeClr val="bg1"/>
              </a:solidFill>
              <a:latin typeface="Helvetica" panose="020B0604020202020204" pitchFamily="34" charset="0"/>
            </a:endParaRPr>
          </a:p>
        </p:txBody>
      </p:sp>
      <p:sp>
        <p:nvSpPr>
          <p:cNvPr id="866398" name="Text Box 94">
            <a:extLst>
              <a:ext uri="{FF2B5EF4-FFF2-40B4-BE49-F238E27FC236}">
                <a16:creationId xmlns:a16="http://schemas.microsoft.com/office/drawing/2014/main" id="{FDDD15A5-4BA4-8EA4-5F4F-7E558C592B53}"/>
              </a:ext>
            </a:extLst>
          </p:cNvPr>
          <p:cNvSpPr txBox="1">
            <a:spLocks noChangeArrowheads="1"/>
          </p:cNvSpPr>
          <p:nvPr/>
        </p:nvSpPr>
        <p:spPr bwMode="auto">
          <a:xfrm>
            <a:off x="5310188" y="3702050"/>
            <a:ext cx="4330700" cy="550863"/>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65000"/>
              </a:lnSpc>
              <a:spcBef>
                <a:spcPct val="50000"/>
              </a:spcBef>
              <a:defRPr/>
            </a:pPr>
            <a:r>
              <a:rPr lang="en-US" altLang="en-US" sz="4400" b="1">
                <a:solidFill>
                  <a:srgbClr val="FFEA18"/>
                </a:solidFill>
                <a:latin typeface="Helvetica" panose="020B0604020202020204" pitchFamily="34" charset="0"/>
              </a:rPr>
              <a:t>“THOTCH</a:t>
            </a:r>
            <a:r>
              <a:rPr lang="en-US" altLang="en-US" sz="4400" b="1">
                <a:solidFill>
                  <a:srgbClr val="FFFF00"/>
                </a:solidFill>
                <a:latin typeface="Helvetica" panose="020B0604020202020204" pitchFamily="34" charset="0"/>
                <a:cs typeface="Helvetica" panose="020B0604020202020204" pitchFamily="34" charset="0"/>
              </a:rPr>
              <a:t>Ā</a:t>
            </a:r>
            <a:r>
              <a:rPr lang="en-US" altLang="en-US" sz="4400" b="1">
                <a:solidFill>
                  <a:srgbClr val="FFEA18"/>
                </a:solidFill>
                <a:latin typeface="Helvetica" panose="020B0604020202020204" pitchFamily="34" charset="0"/>
              </a:rPr>
              <a:t>N”</a:t>
            </a:r>
          </a:p>
        </p:txBody>
      </p:sp>
      <p:sp>
        <p:nvSpPr>
          <p:cNvPr id="866399" name="Text Box 95">
            <a:extLst>
              <a:ext uri="{FF2B5EF4-FFF2-40B4-BE49-F238E27FC236}">
                <a16:creationId xmlns:a16="http://schemas.microsoft.com/office/drawing/2014/main" id="{B44186EF-0A1E-7717-6BE9-CF3C12590D04}"/>
              </a:ext>
            </a:extLst>
          </p:cNvPr>
          <p:cNvSpPr txBox="1">
            <a:spLocks noChangeArrowheads="1"/>
          </p:cNvSpPr>
          <p:nvPr/>
        </p:nvSpPr>
        <p:spPr bwMode="auto">
          <a:xfrm>
            <a:off x="5386388" y="4468813"/>
            <a:ext cx="3621087" cy="83026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400" b="1">
                <a:solidFill>
                  <a:srgbClr val="FFEA18"/>
                </a:solidFill>
                <a:latin typeface="Helvetica" panose="020B0604020202020204" pitchFamily="34" charset="0"/>
              </a:rPr>
              <a:t>WUI  LAIRIK THAR</a:t>
            </a:r>
            <a:r>
              <a:rPr lang="en-US" altLang="en-US" sz="2400" b="1">
                <a:solidFill>
                  <a:srgbClr val="FFFF00"/>
                </a:solidFill>
                <a:latin typeface="Helvetica" panose="020B0604020202020204" pitchFamily="34" charset="0"/>
                <a:cs typeface="Helvetica" panose="020B0604020202020204" pitchFamily="34" charset="0"/>
              </a:rPr>
              <a:t>Ā</a:t>
            </a:r>
            <a:r>
              <a:rPr lang="en-US" altLang="en-US" sz="2400" b="1">
                <a:solidFill>
                  <a:srgbClr val="FFEA18"/>
                </a:solidFill>
                <a:latin typeface="Helvetica" panose="020B0604020202020204" pitchFamily="34" charset="0"/>
              </a:rPr>
              <a:t>DA KHANI (12)</a:t>
            </a:r>
          </a:p>
        </p:txBody>
      </p:sp>
      <p:sp>
        <p:nvSpPr>
          <p:cNvPr id="60473" name="Text Box 96">
            <a:extLst>
              <a:ext uri="{FF2B5EF4-FFF2-40B4-BE49-F238E27FC236}">
                <a16:creationId xmlns:a16="http://schemas.microsoft.com/office/drawing/2014/main" id="{80AB3FCA-3EAF-3C8D-715D-29831517A5E0}"/>
              </a:ext>
            </a:extLst>
          </p:cNvPr>
          <p:cNvSpPr txBox="1">
            <a:spLocks noChangeArrowheads="1"/>
          </p:cNvSpPr>
          <p:nvPr/>
        </p:nvSpPr>
        <p:spPr bwMode="auto">
          <a:xfrm>
            <a:off x="9107488" y="7467600"/>
            <a:ext cx="1841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1000" b="1"/>
          </a:p>
        </p:txBody>
      </p:sp>
      <p:sp>
        <p:nvSpPr>
          <p:cNvPr id="60474" name="Text Box 97">
            <a:extLst>
              <a:ext uri="{FF2B5EF4-FFF2-40B4-BE49-F238E27FC236}">
                <a16:creationId xmlns:a16="http://schemas.microsoft.com/office/drawing/2014/main" id="{5AD42682-6C7E-879F-0605-E9F5A1889B51}"/>
              </a:ext>
            </a:extLst>
          </p:cNvPr>
          <p:cNvSpPr txBox="1">
            <a:spLocks noChangeArrowheads="1"/>
          </p:cNvSpPr>
          <p:nvPr/>
        </p:nvSpPr>
        <p:spPr bwMode="auto">
          <a:xfrm>
            <a:off x="9015413" y="7348538"/>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28</a:t>
            </a:r>
          </a:p>
        </p:txBody>
      </p:sp>
      <p:sp>
        <p:nvSpPr>
          <p:cNvPr id="866402" name="Rectangle 98">
            <a:extLst>
              <a:ext uri="{FF2B5EF4-FFF2-40B4-BE49-F238E27FC236}">
                <a16:creationId xmlns:a16="http://schemas.microsoft.com/office/drawing/2014/main" id="{D39471F1-89AA-393B-90DD-707B4F4700F7}"/>
              </a:ext>
            </a:extLst>
          </p:cNvPr>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866403" name="Rectangle 99">
            <a:extLst>
              <a:ext uri="{FF2B5EF4-FFF2-40B4-BE49-F238E27FC236}">
                <a16:creationId xmlns:a16="http://schemas.microsoft.com/office/drawing/2014/main" id="{29A9A7A6-DE22-E8CF-2512-2494905E2729}"/>
              </a:ext>
            </a:extLst>
          </p:cNvPr>
          <p:cNvSpPr>
            <a:spLocks noChangeArrowheads="1"/>
          </p:cNvSpPr>
          <p:nvPr/>
        </p:nvSpPr>
        <p:spPr bwMode="auto">
          <a:xfrm>
            <a:off x="6289675" y="584200"/>
            <a:ext cx="3571875" cy="1274763"/>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200" b="1" i="1">
                <a:solidFill>
                  <a:schemeClr val="bg1"/>
                </a:solidFill>
                <a:latin typeface="Arial" panose="020B0604020202020204" pitchFamily="34" charset="0"/>
              </a:rPr>
              <a:t>Lairikbing  Semkak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Kachamma Tuingashit pareng ching  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a:t>
            </a:r>
            <a:endParaRPr lang="en-US" altLang="en-US" sz="2200" b="1" u="sng">
              <a:solidFill>
                <a:schemeClr val="bg1"/>
              </a:solidFill>
              <a:latin typeface="Arial" panose="020B0604020202020204" pitchFamily="34" charset="0"/>
            </a:endParaRPr>
          </a:p>
        </p:txBody>
      </p:sp>
      <p:sp>
        <p:nvSpPr>
          <p:cNvPr id="60477" name="Text Box 109">
            <a:extLst>
              <a:ext uri="{FF2B5EF4-FFF2-40B4-BE49-F238E27FC236}">
                <a16:creationId xmlns:a16="http://schemas.microsoft.com/office/drawing/2014/main" id="{DC2FF6CE-07D9-DCA3-4431-0E20A272023E}"/>
              </a:ext>
            </a:extLst>
          </p:cNvPr>
          <p:cNvSpPr txBox="1">
            <a:spLocks noChangeArrowheads="1"/>
          </p:cNvSpPr>
          <p:nvPr/>
        </p:nvSpPr>
        <p:spPr bwMode="auto">
          <a:xfrm rot="-5400000">
            <a:off x="-1143794" y="3467894"/>
            <a:ext cx="56149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b="1">
                <a:latin typeface="Arial Black" panose="020B0604020202020204" pitchFamily="34" charset="0"/>
              </a:rPr>
              <a:t>THOTCH</a:t>
            </a:r>
            <a:r>
              <a:rPr lang="en-US" altLang="en-US" sz="2000" b="1">
                <a:solidFill>
                  <a:srgbClr val="000000"/>
                </a:solidFill>
                <a:latin typeface="Arial Black" panose="020B0604020202020204" pitchFamily="34" charset="0"/>
              </a:rPr>
              <a:t>Ā</a:t>
            </a:r>
            <a:r>
              <a:rPr lang="en-US" altLang="en-US" sz="2000" b="1">
                <a:latin typeface="Arial Black" panose="020B0604020202020204" pitchFamily="34" charset="0"/>
              </a:rPr>
              <a:t>N (12)</a:t>
            </a:r>
            <a:endParaRPr lang="en-US" altLang="en-US" sz="1000">
              <a:latin typeface="Arial Black" panose="020B0604020202020204" pitchFamily="34" charset="0"/>
            </a:endParaRPr>
          </a:p>
        </p:txBody>
      </p:sp>
      <p:grpSp>
        <p:nvGrpSpPr>
          <p:cNvPr id="60478" name="Group 80">
            <a:extLst>
              <a:ext uri="{FF2B5EF4-FFF2-40B4-BE49-F238E27FC236}">
                <a16:creationId xmlns:a16="http://schemas.microsoft.com/office/drawing/2014/main" id="{FFE7BB89-CF14-6552-7DCC-E55F4A1373F2}"/>
              </a:ext>
            </a:extLst>
          </p:cNvPr>
          <p:cNvGrpSpPr>
            <a:grpSpLocks/>
          </p:cNvGrpSpPr>
          <p:nvPr/>
        </p:nvGrpSpPr>
        <p:grpSpPr bwMode="auto">
          <a:xfrm>
            <a:off x="4257675" y="52388"/>
            <a:ext cx="2222500" cy="1812925"/>
            <a:chOff x="2222937" y="4130555"/>
            <a:chExt cx="2222939" cy="1813045"/>
          </a:xfrm>
        </p:grpSpPr>
        <p:sp>
          <p:nvSpPr>
            <p:cNvPr id="82" name="Rectangle 81">
              <a:extLst>
                <a:ext uri="{FF2B5EF4-FFF2-40B4-BE49-F238E27FC236}">
                  <a16:creationId xmlns:a16="http://schemas.microsoft.com/office/drawing/2014/main" id="{EC6E7FDE-C6B9-7AD2-4884-0DBFC12F8E57}"/>
                </a:ext>
              </a:extLst>
            </p:cNvPr>
            <p:cNvSpPr/>
            <p:nvPr/>
          </p:nvSpPr>
          <p:spPr bwMode="auto">
            <a:xfrm>
              <a:off x="2222937" y="4194059"/>
              <a:ext cx="2222939" cy="174954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60480" name="Picture 2" descr="BACKGR~1">
              <a:extLst>
                <a:ext uri="{FF2B5EF4-FFF2-40B4-BE49-F238E27FC236}">
                  <a16:creationId xmlns:a16="http://schemas.microsoft.com/office/drawing/2014/main" id="{CAEE00FD-3D4E-B94F-39FA-0FD96249B16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 name="WordArt 12">
              <a:extLst>
                <a:ext uri="{FF2B5EF4-FFF2-40B4-BE49-F238E27FC236}">
                  <a16:creationId xmlns:a16="http://schemas.microsoft.com/office/drawing/2014/main" id="{445E8AF7-68AC-F2C6-AED9-B78F7E92D912}"/>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100"/>
                                  </p:stCondLst>
                                  <p:childTnLst>
                                    <p:set>
                                      <p:cBhvr>
                                        <p:cTn id="6" dur="1" fill="hold">
                                          <p:stCondLst>
                                            <p:cond delay="0"/>
                                          </p:stCondLst>
                                        </p:cTn>
                                        <p:tgtEl>
                                          <p:spTgt spid="866395"/>
                                        </p:tgtEl>
                                        <p:attrNameLst>
                                          <p:attrName>style.visibility</p:attrName>
                                        </p:attrNameLst>
                                      </p:cBhvr>
                                      <p:to>
                                        <p:strVal val="visible"/>
                                      </p:to>
                                    </p:set>
                                    <p:animEffect transition="in" filter="fade">
                                      <p:cBhvr>
                                        <p:cTn id="7" dur="1000"/>
                                        <p:tgtEl>
                                          <p:spTgt spid="8663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6395"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2">
            <a:extLst>
              <a:ext uri="{FF2B5EF4-FFF2-40B4-BE49-F238E27FC236}">
                <a16:creationId xmlns:a16="http://schemas.microsoft.com/office/drawing/2014/main" id="{4C54F792-4066-972D-B3C9-027DE184C97A}"/>
              </a:ext>
            </a:extLst>
          </p:cNvPr>
          <p:cNvSpPr>
            <a:spLocks noChangeArrowheads="1"/>
          </p:cNvSpPr>
          <p:nvPr/>
        </p:nvSpPr>
        <p:spPr bwMode="auto">
          <a:xfrm>
            <a:off x="0" y="0"/>
            <a:ext cx="10058400" cy="7772400"/>
          </a:xfrm>
          <a:prstGeom prst="rect">
            <a:avLst/>
          </a:prstGeom>
          <a:gradFill rotWithShape="1">
            <a:gsLst>
              <a:gs pos="0">
                <a:srgbClr val="000000"/>
              </a:gs>
              <a:gs pos="50000">
                <a:srgbClr val="023CCC"/>
              </a:gs>
              <a:gs pos="100000">
                <a:srgbClr val="000000"/>
              </a:gs>
            </a:gsLst>
            <a:lin ang="540000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7171" name="Rectangle 3">
            <a:extLst>
              <a:ext uri="{FF2B5EF4-FFF2-40B4-BE49-F238E27FC236}">
                <a16:creationId xmlns:a16="http://schemas.microsoft.com/office/drawing/2014/main" id="{99CEE79C-D5F7-EEC2-BE90-DD00FA40CCEB}"/>
              </a:ext>
            </a:extLst>
          </p:cNvPr>
          <p:cNvSpPr>
            <a:spLocks noChangeArrowheads="1"/>
          </p:cNvSpPr>
          <p:nvPr/>
        </p:nvSpPr>
        <p:spPr bwMode="auto">
          <a:xfrm>
            <a:off x="-1152525" y="1389063"/>
            <a:ext cx="8658225" cy="6392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7172" name="Text Box 4">
            <a:extLst>
              <a:ext uri="{FF2B5EF4-FFF2-40B4-BE49-F238E27FC236}">
                <a16:creationId xmlns:a16="http://schemas.microsoft.com/office/drawing/2014/main" id="{5C566A4D-CA87-F7A2-6D92-50BA678830A1}"/>
              </a:ext>
            </a:extLst>
          </p:cNvPr>
          <p:cNvSpPr txBox="1">
            <a:spLocks noChangeArrowheads="1"/>
          </p:cNvSpPr>
          <p:nvPr/>
        </p:nvSpPr>
        <p:spPr bwMode="auto">
          <a:xfrm>
            <a:off x="9009063" y="7331075"/>
            <a:ext cx="373062"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101882" tIns="50941" rIns="101882" bIns="50941" anchor="ctr">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100" b="1">
                <a:solidFill>
                  <a:srgbClr val="FFFFFF"/>
                </a:solidFill>
              </a:rPr>
              <a:t>02</a:t>
            </a:r>
            <a:endParaRPr lang="en-US" altLang="en-US" sz="1600">
              <a:solidFill>
                <a:srgbClr val="FFFFFF"/>
              </a:solidFill>
            </a:endParaRPr>
          </a:p>
        </p:txBody>
      </p:sp>
      <p:sp>
        <p:nvSpPr>
          <p:cNvPr id="7173" name="Text Box 5">
            <a:extLst>
              <a:ext uri="{FF2B5EF4-FFF2-40B4-BE49-F238E27FC236}">
                <a16:creationId xmlns:a16="http://schemas.microsoft.com/office/drawing/2014/main" id="{93632DB5-B3B5-F7BD-EAF2-CFA5AFB96142}"/>
              </a:ext>
            </a:extLst>
          </p:cNvPr>
          <p:cNvSpPr txBox="1">
            <a:spLocks noChangeArrowheads="1"/>
          </p:cNvSpPr>
          <p:nvPr/>
        </p:nvSpPr>
        <p:spPr bwMode="auto">
          <a:xfrm>
            <a:off x="523875" y="7419975"/>
            <a:ext cx="101600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101882" tIns="50941" rIns="101882" bIns="50941" anchor="ctr">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solidFill>
                  <a:srgbClr val="FFFFFF"/>
                </a:solidFill>
                <a:latin typeface="Arial" panose="020B0604020202020204" pitchFamily="34" charset="0"/>
              </a:rPr>
              <a:t>©2006 TBBMI</a:t>
            </a:r>
          </a:p>
        </p:txBody>
      </p:sp>
      <p:sp>
        <p:nvSpPr>
          <p:cNvPr id="7174" name="Rectangle 7">
            <a:extLst>
              <a:ext uri="{FF2B5EF4-FFF2-40B4-BE49-F238E27FC236}">
                <a16:creationId xmlns:a16="http://schemas.microsoft.com/office/drawing/2014/main" id="{4CF30F69-B992-1FC9-D216-D9C7D33ED3DD}"/>
              </a:ext>
            </a:extLst>
          </p:cNvPr>
          <p:cNvSpPr>
            <a:spLocks noChangeArrowheads="1"/>
          </p:cNvSpPr>
          <p:nvPr/>
        </p:nvSpPr>
        <p:spPr bwMode="auto">
          <a:xfrm>
            <a:off x="762000" y="704850"/>
            <a:ext cx="8894763" cy="6704013"/>
          </a:xfrm>
          <a:prstGeom prst="rect">
            <a:avLst/>
          </a:prstGeom>
          <a:solidFill>
            <a:schemeClr val="tx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pic>
        <p:nvPicPr>
          <p:cNvPr id="7175" name="Picture 8">
            <a:extLst>
              <a:ext uri="{FF2B5EF4-FFF2-40B4-BE49-F238E27FC236}">
                <a16:creationId xmlns:a16="http://schemas.microsoft.com/office/drawing/2014/main" id="{A6E33BBB-8D60-04D3-911E-4B622AE2E57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0713" y="693738"/>
            <a:ext cx="8639175" cy="6402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sp>
        <p:nvSpPr>
          <p:cNvPr id="7176" name="Rectangle 9">
            <a:extLst>
              <a:ext uri="{FF2B5EF4-FFF2-40B4-BE49-F238E27FC236}">
                <a16:creationId xmlns:a16="http://schemas.microsoft.com/office/drawing/2014/main" id="{BCF862E1-9815-BE7A-B227-CE0452F2FAAE}"/>
              </a:ext>
            </a:extLst>
          </p:cNvPr>
          <p:cNvSpPr>
            <a:spLocks noChangeArrowheads="1"/>
          </p:cNvSpPr>
          <p:nvPr/>
        </p:nvSpPr>
        <p:spPr bwMode="auto">
          <a:xfrm>
            <a:off x="657225" y="698500"/>
            <a:ext cx="8656638" cy="6391275"/>
          </a:xfrm>
          <a:prstGeom prst="rect">
            <a:avLst/>
          </a:prstGeom>
          <a:noFill/>
          <a:ln w="190500">
            <a:solidFill>
              <a:srgbClr val="790015"/>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pic>
        <p:nvPicPr>
          <p:cNvPr id="7177" name="Picture 10">
            <a:extLst>
              <a:ext uri="{FF2B5EF4-FFF2-40B4-BE49-F238E27FC236}">
                <a16:creationId xmlns:a16="http://schemas.microsoft.com/office/drawing/2014/main" id="{36C54FCA-60AE-4ACE-43D5-04036269D53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t="1367"/>
          <a:stretch>
            <a:fillRect/>
          </a:stretch>
        </p:blipFill>
        <p:spPr bwMode="auto">
          <a:xfrm>
            <a:off x="958850" y="779463"/>
            <a:ext cx="8248650" cy="6229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pic>
        <p:nvPicPr>
          <p:cNvPr id="1261579" name="Picture 11">
            <a:extLst>
              <a:ext uri="{FF2B5EF4-FFF2-40B4-BE49-F238E27FC236}">
                <a16:creationId xmlns:a16="http://schemas.microsoft.com/office/drawing/2014/main" id="{28580E84-A781-7D3E-6467-72631729529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b="2444"/>
          <a:stretch>
            <a:fillRect/>
          </a:stretch>
        </p:blipFill>
        <p:spPr bwMode="auto">
          <a:xfrm>
            <a:off x="792163" y="779463"/>
            <a:ext cx="8462962" cy="6246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sp>
        <p:nvSpPr>
          <p:cNvPr id="1261580" name="Rectangle 12">
            <a:extLst>
              <a:ext uri="{FF2B5EF4-FFF2-40B4-BE49-F238E27FC236}">
                <a16:creationId xmlns:a16="http://schemas.microsoft.com/office/drawing/2014/main" id="{5A50E381-BA33-B8EE-236D-4066232670F6}"/>
              </a:ext>
            </a:extLst>
          </p:cNvPr>
          <p:cNvSpPr>
            <a:spLocks noChangeArrowheads="1"/>
          </p:cNvSpPr>
          <p:nvPr/>
        </p:nvSpPr>
        <p:spPr bwMode="auto">
          <a:xfrm>
            <a:off x="731838" y="736600"/>
            <a:ext cx="8534400" cy="6324600"/>
          </a:xfrm>
          <a:prstGeom prst="rect">
            <a:avLst/>
          </a:prstGeom>
          <a:solidFill>
            <a:srgbClr val="080808">
              <a:alpha val="50195"/>
            </a:srgbClr>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grpSp>
        <p:nvGrpSpPr>
          <p:cNvPr id="2" name="Group 13">
            <a:extLst>
              <a:ext uri="{FF2B5EF4-FFF2-40B4-BE49-F238E27FC236}">
                <a16:creationId xmlns:a16="http://schemas.microsoft.com/office/drawing/2014/main" id="{B63BF60A-1E1E-54F4-F672-1F7093B2E9E0}"/>
              </a:ext>
            </a:extLst>
          </p:cNvPr>
          <p:cNvGrpSpPr>
            <a:grpSpLocks/>
          </p:cNvGrpSpPr>
          <p:nvPr/>
        </p:nvGrpSpPr>
        <p:grpSpPr bwMode="auto">
          <a:xfrm>
            <a:off x="1101725" y="2157413"/>
            <a:ext cx="7756525" cy="2165350"/>
            <a:chOff x="631" y="1199"/>
            <a:chExt cx="4442" cy="1204"/>
          </a:xfrm>
        </p:grpSpPr>
        <p:sp>
          <p:nvSpPr>
            <p:cNvPr id="1261582" name="Text Box 14">
              <a:extLst>
                <a:ext uri="{FF2B5EF4-FFF2-40B4-BE49-F238E27FC236}">
                  <a16:creationId xmlns:a16="http://schemas.microsoft.com/office/drawing/2014/main" id="{F9858B61-2367-8DD1-76BA-BCFC7B8A7B95}"/>
                </a:ext>
              </a:extLst>
            </p:cNvPr>
            <p:cNvSpPr txBox="1">
              <a:spLocks noChangeArrowheads="1"/>
            </p:cNvSpPr>
            <p:nvPr/>
          </p:nvSpPr>
          <p:spPr bwMode="auto">
            <a:xfrm>
              <a:off x="631" y="1199"/>
              <a:ext cx="4442" cy="1204"/>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101882" tIns="50941" rIns="101882" bIns="50941">
              <a:spAutoFit/>
            </a:bodyPr>
            <a:lstStyle>
              <a:lvl1pPr defTabSz="1019175">
                <a:defRPr sz="1200">
                  <a:solidFill>
                    <a:schemeClr val="tx1"/>
                  </a:solidFill>
                  <a:latin typeface="Comic Sans MS" panose="030F0702030302020204" pitchFamily="66" charset="0"/>
                  <a:ea typeface="ＭＳ Ｐゴシック" panose="020B0600070205080204" pitchFamily="34" charset="-128"/>
                </a:defRPr>
              </a:lvl1pPr>
              <a:lvl2pPr marL="37931725" indent="-37474525" defTabSz="101917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6700" b="1" i="1">
                  <a:solidFill>
                    <a:srgbClr val="FFFC1E"/>
                  </a:solidFill>
                  <a:latin typeface="Arial" panose="020B0604020202020204" pitchFamily="34" charset="0"/>
                </a:rPr>
                <a:t> BIBLE… </a:t>
              </a:r>
              <a:r>
                <a:rPr lang="en-US" altLang="en-US" sz="6600" b="1" i="1">
                  <a:solidFill>
                    <a:srgbClr val="FFFC1E"/>
                  </a:solidFill>
                  <a:latin typeface="Arial" panose="020B0604020202020204" pitchFamily="34" charset="0"/>
                </a:rPr>
                <a:t>NGASH</a:t>
              </a:r>
              <a:r>
                <a:rPr lang="en-US" altLang="en-US" sz="6600" b="1">
                  <a:solidFill>
                    <a:srgbClr val="FFFF00"/>
                  </a:solidFill>
                  <a:latin typeface="Arial" panose="020B0604020202020204" pitchFamily="34" charset="0"/>
                  <a:cs typeface="Arial" panose="020B0604020202020204" pitchFamily="34" charset="0"/>
                </a:rPr>
                <a:t>Ā</a:t>
              </a:r>
              <a:r>
                <a:rPr lang="en-US" altLang="en-US" sz="6600" b="1" i="1">
                  <a:solidFill>
                    <a:srgbClr val="FFFC1E"/>
                  </a:solidFill>
                  <a:latin typeface="Arial" panose="020B0604020202020204" pitchFamily="34" charset="0"/>
                </a:rPr>
                <a:t>NKAKHUI</a:t>
              </a:r>
              <a:endParaRPr lang="en-US" altLang="en-US" sz="6600" b="1" i="1" baseline="100000">
                <a:solidFill>
                  <a:srgbClr val="27FC31"/>
                </a:solidFill>
                <a:latin typeface="Arial" panose="020B0604020202020204" pitchFamily="34" charset="0"/>
              </a:endParaRPr>
            </a:p>
          </p:txBody>
        </p:sp>
        <p:sp>
          <p:nvSpPr>
            <p:cNvPr id="7187" name="Text Box 15">
              <a:extLst>
                <a:ext uri="{FF2B5EF4-FFF2-40B4-BE49-F238E27FC236}">
                  <a16:creationId xmlns:a16="http://schemas.microsoft.com/office/drawing/2014/main" id="{EBCAE16D-6D6D-0F4F-C0C9-DD2833C6F159}"/>
                </a:ext>
              </a:extLst>
            </p:cNvPr>
            <p:cNvSpPr txBox="1">
              <a:spLocks noChangeArrowheads="1"/>
            </p:cNvSpPr>
            <p:nvPr/>
          </p:nvSpPr>
          <p:spPr bwMode="auto">
            <a:xfrm>
              <a:off x="4285" y="1874"/>
              <a:ext cx="234" cy="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101882" tIns="50941" rIns="101882" bIns="50941" anchor="ctr">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200" b="1" i="1">
                  <a:solidFill>
                    <a:srgbClr val="FFFC1E"/>
                  </a:solidFill>
                  <a:latin typeface="Arial" panose="020B0604020202020204" pitchFamily="34" charset="0"/>
                </a:rPr>
                <a:t>®</a:t>
              </a:r>
            </a:p>
          </p:txBody>
        </p:sp>
      </p:grpSp>
      <p:sp>
        <p:nvSpPr>
          <p:cNvPr id="1261584" name="Text Box 16">
            <a:extLst>
              <a:ext uri="{FF2B5EF4-FFF2-40B4-BE49-F238E27FC236}">
                <a16:creationId xmlns:a16="http://schemas.microsoft.com/office/drawing/2014/main" id="{3105C29E-2654-21DA-2AA3-01FED3FBC07C}"/>
              </a:ext>
            </a:extLst>
          </p:cNvPr>
          <p:cNvSpPr txBox="1">
            <a:spLocks noChangeArrowheads="1"/>
          </p:cNvSpPr>
          <p:nvPr/>
        </p:nvSpPr>
        <p:spPr bwMode="auto">
          <a:xfrm>
            <a:off x="481013" y="1431925"/>
            <a:ext cx="8866187" cy="657225"/>
          </a:xfrm>
          <a:prstGeom prst="rect">
            <a:avLst/>
          </a:prstGeom>
          <a:noFill/>
          <a:ln w="12700">
            <a:noFill/>
            <a:miter lim="800000"/>
            <a:headEnd/>
            <a:tailEnd/>
          </a:ln>
          <a:effectLst>
            <a:outerShdw blurRad="63500" dist="81320" dir="2319588" algn="ctr" rotWithShape="0">
              <a:schemeClr val="tx1">
                <a:alpha val="74998"/>
              </a:schemeClr>
            </a:outerShdw>
          </a:effectLst>
        </p:spPr>
        <p:txBody>
          <a:bodyPr lIns="101882" tIns="50941" rIns="101882" bIns="50941">
            <a:spAutoFit/>
          </a:bodyPr>
          <a:lstStyle>
            <a:lvl1pPr defTabSz="1019175">
              <a:defRPr sz="1200">
                <a:solidFill>
                  <a:schemeClr val="tx1"/>
                </a:solidFill>
                <a:latin typeface="Comic Sans MS" panose="030F0702030302020204" pitchFamily="66" charset="0"/>
                <a:ea typeface="ＭＳ Ｐゴシック" panose="020B0600070205080204" pitchFamily="34" charset="-128"/>
              </a:defRPr>
            </a:lvl1pPr>
            <a:lvl2pPr marL="37931725" indent="-37474525" defTabSz="101917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3300" b="1" i="1">
                <a:solidFill>
                  <a:schemeClr val="bg1"/>
                </a:solidFill>
                <a:effectLst>
                  <a:outerShdw blurRad="38100" dist="38100" dir="2700000" algn="tl">
                    <a:srgbClr val="C0C0C0"/>
                  </a:outerShdw>
                </a:effectLst>
              </a:rPr>
              <a:t>(Hi ngar</a:t>
            </a:r>
            <a:r>
              <a:rPr lang="en-US" altLang="en-US" sz="3600" b="1">
                <a:solidFill>
                  <a:schemeClr val="bg1"/>
                </a:solidFill>
                <a:latin typeface="Helvetica" panose="020B0604020202020204" pitchFamily="34" charset="0"/>
              </a:rPr>
              <a:t>ā</a:t>
            </a:r>
            <a:r>
              <a:rPr lang="en-US" altLang="en-US" sz="3300" b="1" i="1">
                <a:solidFill>
                  <a:schemeClr val="bg1"/>
                </a:solidFill>
                <a:effectLst>
                  <a:outerShdw blurRad="38100" dist="38100" dir="2700000" algn="tl">
                    <a:srgbClr val="C0C0C0"/>
                  </a:outerShdw>
                </a:effectLst>
              </a:rPr>
              <a:t>n kazazak kahaiya lairikna.)</a:t>
            </a:r>
          </a:p>
        </p:txBody>
      </p:sp>
      <p:grpSp>
        <p:nvGrpSpPr>
          <p:cNvPr id="3" name="Group 17">
            <a:extLst>
              <a:ext uri="{FF2B5EF4-FFF2-40B4-BE49-F238E27FC236}">
                <a16:creationId xmlns:a16="http://schemas.microsoft.com/office/drawing/2014/main" id="{DC82F5F6-C1CD-E9A1-8A08-96720BA75D0E}"/>
              </a:ext>
            </a:extLst>
          </p:cNvPr>
          <p:cNvGrpSpPr>
            <a:grpSpLocks/>
          </p:cNvGrpSpPr>
          <p:nvPr/>
        </p:nvGrpSpPr>
        <p:grpSpPr bwMode="auto">
          <a:xfrm>
            <a:off x="1066800" y="4627563"/>
            <a:ext cx="7727950" cy="2365375"/>
            <a:chOff x="611" y="2572"/>
            <a:chExt cx="4425" cy="1315"/>
          </a:xfrm>
        </p:grpSpPr>
        <p:sp>
          <p:nvSpPr>
            <p:cNvPr id="1261586" name="Text Box 18">
              <a:extLst>
                <a:ext uri="{FF2B5EF4-FFF2-40B4-BE49-F238E27FC236}">
                  <a16:creationId xmlns:a16="http://schemas.microsoft.com/office/drawing/2014/main" id="{95C9E317-4519-F93F-EA84-45CBD39EF68E}"/>
                </a:ext>
              </a:extLst>
            </p:cNvPr>
            <p:cNvSpPr txBox="1">
              <a:spLocks noChangeArrowheads="1"/>
            </p:cNvSpPr>
            <p:nvPr/>
          </p:nvSpPr>
          <p:spPr bwMode="auto">
            <a:xfrm>
              <a:off x="1688" y="2572"/>
              <a:ext cx="2262" cy="365"/>
            </a:xfrm>
            <a:prstGeom prst="rect">
              <a:avLst/>
            </a:prstGeom>
            <a:noFill/>
            <a:ln w="12700">
              <a:noFill/>
              <a:miter lim="800000"/>
              <a:headEnd/>
              <a:tailEnd/>
            </a:ln>
            <a:effectLst>
              <a:outerShdw blurRad="63500" dist="71842" dir="2700000" algn="ctr" rotWithShape="0">
                <a:schemeClr val="tx1">
                  <a:alpha val="74998"/>
                </a:schemeClr>
              </a:outerShdw>
            </a:effectLst>
          </p:spPr>
          <p:txBody>
            <a:bodyPr wrap="none" lIns="101882" tIns="50941" rIns="101882" bIns="50941" anchor="ctr">
              <a:spAutoFit/>
            </a:bodyPr>
            <a:lstStyle>
              <a:lvl1pPr defTabSz="1019175">
                <a:defRPr sz="1200">
                  <a:solidFill>
                    <a:schemeClr val="tx1"/>
                  </a:solidFill>
                  <a:latin typeface="Comic Sans MS" panose="030F0702030302020204" pitchFamily="66" charset="0"/>
                  <a:ea typeface="ＭＳ Ｐゴシック" panose="020B0600070205080204" pitchFamily="34" charset="-128"/>
                </a:defRPr>
              </a:lvl1pPr>
              <a:lvl2pPr marL="37931725" indent="-37474525" defTabSz="101917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3600" b="1">
                  <a:solidFill>
                    <a:schemeClr val="bg1"/>
                  </a:solidFill>
                  <a:latin typeface="Arial" panose="020B0604020202020204" pitchFamily="34" charset="0"/>
                  <a:cs typeface="Arial" panose="020B0604020202020204" pitchFamily="34" charset="0"/>
                </a:rPr>
                <a:t>Ā</a:t>
              </a:r>
              <a:r>
                <a:rPr lang="en-US" altLang="en-US" sz="3600" b="1">
                  <a:solidFill>
                    <a:schemeClr val="bg1"/>
                  </a:solidFill>
                  <a:effectLst>
                    <a:outerShdw blurRad="38100" dist="38100" dir="2700000" algn="tl">
                      <a:srgbClr val="C0C0C0"/>
                    </a:outerShdw>
                  </a:effectLst>
                  <a:latin typeface="Arial" panose="020B0604020202020204" pitchFamily="34" charset="0"/>
                </a:rPr>
                <a:t>KHUM KASHINI</a:t>
              </a:r>
            </a:p>
          </p:txBody>
        </p:sp>
        <p:sp>
          <p:nvSpPr>
            <p:cNvPr id="1261587" name="Text Box 19">
              <a:extLst>
                <a:ext uri="{FF2B5EF4-FFF2-40B4-BE49-F238E27FC236}">
                  <a16:creationId xmlns:a16="http://schemas.microsoft.com/office/drawing/2014/main" id="{F1A67A28-B2DE-7AD3-2315-7494C59C68E0}"/>
                </a:ext>
              </a:extLst>
            </p:cNvPr>
            <p:cNvSpPr txBox="1">
              <a:spLocks noChangeArrowheads="1"/>
            </p:cNvSpPr>
            <p:nvPr/>
          </p:nvSpPr>
          <p:spPr bwMode="auto">
            <a:xfrm>
              <a:off x="611" y="2760"/>
              <a:ext cx="4425" cy="1127"/>
            </a:xfrm>
            <a:prstGeom prst="rect">
              <a:avLst/>
            </a:prstGeom>
            <a:noFill/>
            <a:ln w="12700">
              <a:noFill/>
              <a:miter lim="800000"/>
              <a:headEnd/>
              <a:tailEnd/>
            </a:ln>
            <a:effectLst>
              <a:outerShdw blurRad="63500" dist="109250" dir="3267739" algn="ctr" rotWithShape="0">
                <a:schemeClr val="tx1">
                  <a:alpha val="74998"/>
                </a:schemeClr>
              </a:outerShdw>
            </a:effectLst>
          </p:spPr>
          <p:txBody>
            <a:bodyPr lIns="101882" tIns="50941" rIns="101882" bIns="50941" anchor="ctr">
              <a:spAutoFit/>
            </a:bodyPr>
            <a:lstStyle>
              <a:lvl1pPr defTabSz="1019175">
                <a:defRPr sz="1200">
                  <a:solidFill>
                    <a:schemeClr val="tx1"/>
                  </a:solidFill>
                  <a:latin typeface="Comic Sans MS" panose="030F0702030302020204" pitchFamily="66" charset="0"/>
                  <a:ea typeface="ＭＳ Ｐゴシック" panose="020B0600070205080204" pitchFamily="34" charset="-128"/>
                </a:defRPr>
              </a:lvl1pPr>
              <a:lvl2pPr marL="37931725" indent="-37474525" defTabSz="101917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4100" b="1" i="1">
                  <a:solidFill>
                    <a:schemeClr val="accent2"/>
                  </a:solidFill>
                  <a:effectLst>
                    <a:outerShdw blurRad="38100" dist="38100" dir="2700000" algn="tl">
                      <a:srgbClr val="C0C0C0"/>
                    </a:outerShdw>
                  </a:effectLst>
                  <a:latin typeface="Arial" panose="020B0604020202020204" pitchFamily="34" charset="0"/>
                </a:rPr>
                <a:t>Lairikbing semkak</a:t>
              </a:r>
              <a:r>
                <a:rPr lang="en-US" altLang="en-US" sz="4000" b="1">
                  <a:solidFill>
                    <a:srgbClr val="00CC00"/>
                  </a:solidFill>
                  <a:latin typeface="Helvetica" panose="020B0604020202020204" pitchFamily="34" charset="0"/>
                </a:rPr>
                <a:t>ā</a:t>
              </a:r>
              <a:r>
                <a:rPr lang="en-US" altLang="en-US" sz="4100" b="1" i="1">
                  <a:solidFill>
                    <a:schemeClr val="accent2"/>
                  </a:solidFill>
                  <a:effectLst>
                    <a:outerShdw blurRad="38100" dist="38100" dir="2700000" algn="tl">
                      <a:srgbClr val="C0C0C0"/>
                    </a:outerShdw>
                  </a:effectLst>
                  <a:latin typeface="Arial" panose="020B0604020202020204" pitchFamily="34" charset="0"/>
                </a:rPr>
                <a:t>: </a:t>
              </a:r>
              <a:r>
                <a:rPr lang="en-US" altLang="en-US" sz="4100" b="1" i="1">
                  <a:solidFill>
                    <a:schemeClr val="bg1"/>
                  </a:solidFill>
                  <a:effectLst>
                    <a:outerShdw blurRad="38100" dist="38100" dir="2700000" algn="tl">
                      <a:srgbClr val="C0C0C0"/>
                    </a:outerShdw>
                  </a:effectLst>
                  <a:latin typeface="Arial" panose="020B0604020202020204" pitchFamily="34" charset="0"/>
                </a:rPr>
                <a:t>Kachamma tuingashit</a:t>
              </a:r>
              <a:r>
                <a:rPr lang="en-US" altLang="en-US" sz="4000" b="1" i="1">
                  <a:solidFill>
                    <a:schemeClr val="accent2"/>
                  </a:solidFill>
                  <a:effectLst>
                    <a:outerShdw blurRad="38100" dist="38100" dir="2700000" algn="tl">
                      <a:srgbClr val="C0C0C0"/>
                    </a:outerShdw>
                  </a:effectLst>
                  <a:latin typeface="Arial" panose="020B0604020202020204" pitchFamily="34" charset="0"/>
                </a:rPr>
                <a:t> pareng ching kak</a:t>
              </a:r>
              <a:r>
                <a:rPr lang="en-US" altLang="en-US" sz="4000" b="1">
                  <a:solidFill>
                    <a:srgbClr val="00CC00"/>
                  </a:solidFill>
                  <a:latin typeface="Helvetica" panose="020B0604020202020204" pitchFamily="34" charset="0"/>
                </a:rPr>
                <a:t>ā</a:t>
              </a:r>
              <a:endParaRPr lang="en-US" altLang="en-US" sz="3700" b="1">
                <a:solidFill>
                  <a:srgbClr val="00CC00"/>
                </a:solidFill>
                <a:effectLst>
                  <a:outerShdw blurRad="38100" dist="38100" dir="2700000" algn="tl">
                    <a:srgbClr val="C0C0C0"/>
                  </a:outerShdw>
                </a:effectLst>
                <a:latin typeface="Arial" panose="020B0604020202020204" pitchFamily="34" charset="0"/>
              </a:endParaRPr>
            </a:p>
          </p:txBody>
        </p:sp>
      </p:grpSp>
      <p:sp>
        <p:nvSpPr>
          <p:cNvPr id="1261588" name="Rectangle 20">
            <a:extLst>
              <a:ext uri="{FF2B5EF4-FFF2-40B4-BE49-F238E27FC236}">
                <a16:creationId xmlns:a16="http://schemas.microsoft.com/office/drawing/2014/main" id="{BB5AD4CC-1DC3-C396-31FA-636339E134E4}"/>
              </a:ext>
            </a:extLst>
          </p:cNvPr>
          <p:cNvSpPr>
            <a:spLocks noChangeArrowheads="1"/>
          </p:cNvSpPr>
          <p:nvPr/>
        </p:nvSpPr>
        <p:spPr bwMode="auto">
          <a:xfrm>
            <a:off x="8469313" y="7329488"/>
            <a:ext cx="725487" cy="269875"/>
          </a:xfrm>
          <a:prstGeom prst="rect">
            <a:avLst/>
          </a:prstGeom>
          <a:noFill/>
          <a:ln w="12700">
            <a:noFill/>
            <a:miter lim="800000"/>
            <a:headEnd/>
            <a:tailEnd/>
          </a:ln>
          <a:effectLst>
            <a:outerShdw blurRad="63500" dist="38099" dir="2700000" algn="ctr" rotWithShape="0">
              <a:schemeClr val="tx1">
                <a:alpha val="74997"/>
              </a:schemeClr>
            </a:outerShdw>
          </a:effectLst>
        </p:spPr>
        <p:txBody>
          <a:bodyPr wrap="none" lIns="101882" tIns="50941" rIns="101882" bIns="50941" anchor="ctr">
            <a:spAutoFit/>
          </a:bodyPr>
          <a:lstStyle/>
          <a:p>
            <a:pPr algn="ctr" defTabSz="1019175">
              <a:defRPr/>
            </a:pPr>
            <a:r>
              <a:rPr lang="en-US" sz="1100" b="1" dirty="0">
                <a:solidFill>
                  <a:schemeClr val="bg1"/>
                </a:solidFill>
                <a:effectLst>
                  <a:outerShdw blurRad="38100" dist="38100" dir="2700000" algn="tl">
                    <a:srgbClr val="DDDDDD"/>
                  </a:outerShdw>
                </a:effectLst>
                <a:latin typeface="Comic Sans MS" charset="0"/>
                <a:ea typeface="+mn-ea"/>
              </a:rPr>
              <a:t>9.6.07.</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500"/>
                                  </p:stCondLst>
                                  <p:childTnLst>
                                    <p:set>
                                      <p:cBhvr>
                                        <p:cTn id="6" dur="1" fill="hold">
                                          <p:stCondLst>
                                            <p:cond delay="0"/>
                                          </p:stCondLst>
                                        </p:cTn>
                                        <p:tgtEl>
                                          <p:spTgt spid="1261579"/>
                                        </p:tgtEl>
                                        <p:attrNameLst>
                                          <p:attrName>style.visibility</p:attrName>
                                        </p:attrNameLst>
                                      </p:cBhvr>
                                      <p:to>
                                        <p:strVal val="visible"/>
                                      </p:to>
                                    </p:set>
                                    <p:animEffect transition="in" filter="fade">
                                      <p:cBhvr>
                                        <p:cTn id="7" dur="1000"/>
                                        <p:tgtEl>
                                          <p:spTgt spid="1261579"/>
                                        </p:tgtEl>
                                      </p:cBhvr>
                                    </p:animEffect>
                                  </p:childTnLst>
                                </p:cTn>
                              </p:par>
                            </p:childTnLst>
                          </p:cTn>
                        </p:par>
                        <p:par>
                          <p:cTn id="8" fill="hold" nodeType="afterGroup">
                            <p:stCondLst>
                              <p:cond delay="1500"/>
                            </p:stCondLst>
                            <p:childTnLst>
                              <p:par>
                                <p:cTn id="9" presetID="10" presetClass="entr" presetSubtype="0" fill="hold" grpId="0" nodeType="afterEffect">
                                  <p:stCondLst>
                                    <p:cond delay="0"/>
                                  </p:stCondLst>
                                  <p:childTnLst>
                                    <p:set>
                                      <p:cBhvr>
                                        <p:cTn id="10" dur="1" fill="hold">
                                          <p:stCondLst>
                                            <p:cond delay="0"/>
                                          </p:stCondLst>
                                        </p:cTn>
                                        <p:tgtEl>
                                          <p:spTgt spid="1261580"/>
                                        </p:tgtEl>
                                        <p:attrNameLst>
                                          <p:attrName>style.visibility</p:attrName>
                                        </p:attrNameLst>
                                      </p:cBhvr>
                                      <p:to>
                                        <p:strVal val="visible"/>
                                      </p:to>
                                    </p:set>
                                    <p:animEffect transition="in" filter="fade">
                                      <p:cBhvr>
                                        <p:cTn id="11" dur="1000"/>
                                        <p:tgtEl>
                                          <p:spTgt spid="1261580"/>
                                        </p:tgtEl>
                                      </p:cBhvr>
                                    </p:animEffect>
                                  </p:childTnLst>
                                </p:cTn>
                              </p:par>
                            </p:childTnLst>
                          </p:cTn>
                        </p:par>
                        <p:par>
                          <p:cTn id="12" fill="hold" nodeType="afterGroup">
                            <p:stCondLst>
                              <p:cond delay="2500"/>
                            </p:stCondLst>
                            <p:childTnLst>
                              <p:par>
                                <p:cTn id="13" presetID="23" presetClass="entr" presetSubtype="16"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1000" fill="hold"/>
                                        <p:tgtEl>
                                          <p:spTgt spid="2"/>
                                        </p:tgtEl>
                                        <p:attrNameLst>
                                          <p:attrName>ppt_w</p:attrName>
                                        </p:attrNameLst>
                                      </p:cBhvr>
                                      <p:tavLst>
                                        <p:tav tm="0">
                                          <p:val>
                                            <p:fltVal val="0"/>
                                          </p:val>
                                        </p:tav>
                                        <p:tav tm="100000">
                                          <p:val>
                                            <p:strVal val="#ppt_w"/>
                                          </p:val>
                                        </p:tav>
                                      </p:tavLst>
                                    </p:anim>
                                    <p:anim calcmode="lin" valueType="num">
                                      <p:cBhvr>
                                        <p:cTn id="16" dur="1000" fill="hold"/>
                                        <p:tgtEl>
                                          <p:spTgt spid="2"/>
                                        </p:tgtEl>
                                        <p:attrNameLst>
                                          <p:attrName>ppt_h</p:attrName>
                                        </p:attrNameLst>
                                      </p:cBhvr>
                                      <p:tavLst>
                                        <p:tav tm="0">
                                          <p:val>
                                            <p:fltVal val="0"/>
                                          </p:val>
                                        </p:tav>
                                        <p:tav tm="100000">
                                          <p:val>
                                            <p:strVal val="#ppt_h"/>
                                          </p:val>
                                        </p:tav>
                                      </p:tavLst>
                                    </p:anim>
                                  </p:childTnLst>
                                </p:cTn>
                              </p:par>
                            </p:childTnLst>
                          </p:cTn>
                        </p:par>
                        <p:par>
                          <p:cTn id="17" fill="hold" nodeType="afterGroup">
                            <p:stCondLst>
                              <p:cond delay="3500"/>
                            </p:stCondLst>
                            <p:childTnLst>
                              <p:par>
                                <p:cTn id="18" presetID="10" presetClass="entr" presetSubtype="0" fill="hold" nodeType="after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2000"/>
                                        <p:tgtEl>
                                          <p:spTgt spid="3"/>
                                        </p:tgtEl>
                                      </p:cBhvr>
                                    </p:animEffect>
                                  </p:childTnLst>
                                </p:cTn>
                              </p:par>
                            </p:childTnLst>
                          </p:cTn>
                        </p:par>
                        <p:par>
                          <p:cTn id="21" fill="hold" nodeType="afterGroup">
                            <p:stCondLst>
                              <p:cond delay="5500"/>
                            </p:stCondLst>
                            <p:childTnLst>
                              <p:par>
                                <p:cTn id="22" presetID="22" presetClass="entr" presetSubtype="8" fill="hold" grpId="0" nodeType="afterEffect">
                                  <p:stCondLst>
                                    <p:cond delay="0"/>
                                  </p:stCondLst>
                                  <p:childTnLst>
                                    <p:set>
                                      <p:cBhvr>
                                        <p:cTn id="23" dur="1" fill="hold">
                                          <p:stCondLst>
                                            <p:cond delay="0"/>
                                          </p:stCondLst>
                                        </p:cTn>
                                        <p:tgtEl>
                                          <p:spTgt spid="1261584"/>
                                        </p:tgtEl>
                                        <p:attrNameLst>
                                          <p:attrName>style.visibility</p:attrName>
                                        </p:attrNameLst>
                                      </p:cBhvr>
                                      <p:to>
                                        <p:strVal val="visible"/>
                                      </p:to>
                                    </p:set>
                                    <p:animEffect transition="in" filter="wipe(left)">
                                      <p:cBhvr>
                                        <p:cTn id="24" dur="2000"/>
                                        <p:tgtEl>
                                          <p:spTgt spid="12615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61580" grpId="0" animBg="1"/>
      <p:bldP spid="1261584"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2466" name="Group 70">
            <a:extLst>
              <a:ext uri="{FF2B5EF4-FFF2-40B4-BE49-F238E27FC236}">
                <a16:creationId xmlns:a16="http://schemas.microsoft.com/office/drawing/2014/main" id="{5238F5F0-2DA4-FD25-A4A3-A08E646F04CE}"/>
              </a:ext>
            </a:extLst>
          </p:cNvPr>
          <p:cNvGrpSpPr>
            <a:grpSpLocks/>
          </p:cNvGrpSpPr>
          <p:nvPr/>
        </p:nvGrpSpPr>
        <p:grpSpPr bwMode="auto">
          <a:xfrm>
            <a:off x="3251200" y="3009900"/>
            <a:ext cx="712788" cy="1658938"/>
            <a:chOff x="6153150" y="2946400"/>
            <a:chExt cx="901700" cy="1865313"/>
          </a:xfrm>
        </p:grpSpPr>
        <p:grpSp>
          <p:nvGrpSpPr>
            <p:cNvPr id="62531" name="Group 85">
              <a:extLst>
                <a:ext uri="{FF2B5EF4-FFF2-40B4-BE49-F238E27FC236}">
                  <a16:creationId xmlns:a16="http://schemas.microsoft.com/office/drawing/2014/main" id="{60C16A2F-D153-7301-F1E5-49FB85E0563D}"/>
                </a:ext>
              </a:extLst>
            </p:cNvPr>
            <p:cNvGrpSpPr>
              <a:grpSpLocks/>
            </p:cNvGrpSpPr>
            <p:nvPr/>
          </p:nvGrpSpPr>
          <p:grpSpPr bwMode="auto">
            <a:xfrm>
              <a:off x="6153150" y="3681413"/>
              <a:ext cx="901700" cy="947736"/>
              <a:chOff x="1557" y="1007"/>
              <a:chExt cx="2105" cy="1949"/>
            </a:xfrm>
          </p:grpSpPr>
          <p:grpSp>
            <p:nvGrpSpPr>
              <p:cNvPr id="62535" name="Group 87">
                <a:extLst>
                  <a:ext uri="{FF2B5EF4-FFF2-40B4-BE49-F238E27FC236}">
                    <a16:creationId xmlns:a16="http://schemas.microsoft.com/office/drawing/2014/main" id="{D3094B76-C0E3-F8FA-11B9-881CF0361E48}"/>
                  </a:ext>
                </a:extLst>
              </p:cNvPr>
              <p:cNvGrpSpPr>
                <a:grpSpLocks/>
              </p:cNvGrpSpPr>
              <p:nvPr/>
            </p:nvGrpSpPr>
            <p:grpSpPr bwMode="auto">
              <a:xfrm>
                <a:off x="1557" y="1209"/>
                <a:ext cx="2105" cy="1421"/>
                <a:chOff x="578" y="2316"/>
                <a:chExt cx="2105" cy="1421"/>
              </a:xfrm>
            </p:grpSpPr>
            <p:sp>
              <p:nvSpPr>
                <p:cNvPr id="62541" name="Freeform 88" descr="Cork">
                  <a:extLst>
                    <a:ext uri="{FF2B5EF4-FFF2-40B4-BE49-F238E27FC236}">
                      <a16:creationId xmlns:a16="http://schemas.microsoft.com/office/drawing/2014/main" id="{C1424F18-B263-378A-B501-F8220C2E6A47}"/>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62542" name="Freeform 89" descr="Cork">
                  <a:extLst>
                    <a:ext uri="{FF2B5EF4-FFF2-40B4-BE49-F238E27FC236}">
                      <a16:creationId xmlns:a16="http://schemas.microsoft.com/office/drawing/2014/main" id="{66C9DDE7-2835-B530-548B-354855331430}"/>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62536" name="Freeform 91">
                <a:extLst>
                  <a:ext uri="{FF2B5EF4-FFF2-40B4-BE49-F238E27FC236}">
                    <a16:creationId xmlns:a16="http://schemas.microsoft.com/office/drawing/2014/main" id="{3A27F5CC-736A-E888-9569-65433A328BC1}"/>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62537" name="Freeform 92">
                <a:extLst>
                  <a:ext uri="{FF2B5EF4-FFF2-40B4-BE49-F238E27FC236}">
                    <a16:creationId xmlns:a16="http://schemas.microsoft.com/office/drawing/2014/main" id="{3396F1D8-0F71-A843-CDC7-8F5996A68008}"/>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62538" name="Freeform 93">
                <a:extLst>
                  <a:ext uri="{FF2B5EF4-FFF2-40B4-BE49-F238E27FC236}">
                    <a16:creationId xmlns:a16="http://schemas.microsoft.com/office/drawing/2014/main" id="{95E551D4-FB9C-CA27-FCFC-16BD2B7357A8}"/>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62539" name="Freeform 94">
                <a:extLst>
                  <a:ext uri="{FF2B5EF4-FFF2-40B4-BE49-F238E27FC236}">
                    <a16:creationId xmlns:a16="http://schemas.microsoft.com/office/drawing/2014/main" id="{CD127C37-CFB7-9E85-22AD-EF507361AE54}"/>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62540" name="Freeform 95">
                <a:extLst>
                  <a:ext uri="{FF2B5EF4-FFF2-40B4-BE49-F238E27FC236}">
                    <a16:creationId xmlns:a16="http://schemas.microsoft.com/office/drawing/2014/main" id="{5DDC92FB-2AAD-806B-F0E8-09627A34ED3A}"/>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62532" name="Group 98">
              <a:extLst>
                <a:ext uri="{FF2B5EF4-FFF2-40B4-BE49-F238E27FC236}">
                  <a16:creationId xmlns:a16="http://schemas.microsoft.com/office/drawing/2014/main" id="{1BB65E8F-A4D0-B64B-A13E-C505E33AA3CB}"/>
                </a:ext>
              </a:extLst>
            </p:cNvPr>
            <p:cNvGrpSpPr>
              <a:grpSpLocks/>
            </p:cNvGrpSpPr>
            <p:nvPr/>
          </p:nvGrpSpPr>
          <p:grpSpPr bwMode="auto">
            <a:xfrm>
              <a:off x="6175375" y="2946400"/>
              <a:ext cx="671513" cy="1865313"/>
              <a:chOff x="3914" y="1840"/>
              <a:chExt cx="423" cy="1175"/>
            </a:xfrm>
          </p:grpSpPr>
          <p:sp>
            <p:nvSpPr>
              <p:cNvPr id="74" name="Rectangle 96">
                <a:extLst>
                  <a:ext uri="{FF2B5EF4-FFF2-40B4-BE49-F238E27FC236}">
                    <a16:creationId xmlns:a16="http://schemas.microsoft.com/office/drawing/2014/main" id="{E1BC3AB3-B5A9-9E1F-F04B-B717B8F17F18}"/>
                  </a:ext>
                </a:extLst>
              </p:cNvPr>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sp>
            <p:nvSpPr>
              <p:cNvPr id="75" name="Rectangle 97">
                <a:extLst>
                  <a:ext uri="{FF2B5EF4-FFF2-40B4-BE49-F238E27FC236}">
                    <a16:creationId xmlns:a16="http://schemas.microsoft.com/office/drawing/2014/main" id="{0F6356E5-65E2-37D7-117C-D34A91E35C50}"/>
                  </a:ext>
                </a:extLst>
              </p:cNvPr>
              <p:cNvSpPr>
                <a:spLocks noChangeArrowheads="1"/>
              </p:cNvSpPr>
              <p:nvPr/>
            </p:nvSpPr>
            <p:spPr bwMode="auto">
              <a:xfrm>
                <a:off x="3914" y="2341"/>
                <a:ext cx="423" cy="674"/>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2800" i="1">
                    <a:solidFill>
                      <a:srgbClr val="000000"/>
                    </a:solidFill>
                    <a:latin typeface="Kosher-Normal" charset="0"/>
                  </a:rPr>
                  <a:t>DT</a:t>
                </a:r>
                <a:endParaRPr lang="en-US" altLang="en-US" sz="2000" i="1">
                  <a:solidFill>
                    <a:srgbClr val="000000"/>
                  </a:solidFill>
                  <a:latin typeface="Helvetica" panose="020B0604020202020204" pitchFamily="34" charset="0"/>
                </a:endParaRPr>
              </a:p>
            </p:txBody>
          </p:sp>
        </p:grpSp>
      </p:grpSp>
      <p:sp>
        <p:nvSpPr>
          <p:cNvPr id="62467" name="Text Box 109">
            <a:extLst>
              <a:ext uri="{FF2B5EF4-FFF2-40B4-BE49-F238E27FC236}">
                <a16:creationId xmlns:a16="http://schemas.microsoft.com/office/drawing/2014/main" id="{DD6B79A0-AA9C-FA86-9B65-59560F45D9B2}"/>
              </a:ext>
            </a:extLst>
          </p:cNvPr>
          <p:cNvSpPr txBox="1">
            <a:spLocks noChangeArrowheads="1"/>
          </p:cNvSpPr>
          <p:nvPr/>
        </p:nvSpPr>
        <p:spPr bwMode="auto">
          <a:xfrm rot="-5400000">
            <a:off x="-1193006" y="3469482"/>
            <a:ext cx="56149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b="1">
                <a:latin typeface="Arial Black" panose="020B0604020202020204" pitchFamily="34" charset="0"/>
              </a:rPr>
              <a:t>THOTCH</a:t>
            </a:r>
            <a:r>
              <a:rPr lang="en-US" altLang="en-US" sz="2000" b="1">
                <a:solidFill>
                  <a:srgbClr val="000000"/>
                </a:solidFill>
                <a:latin typeface="Arial Black" panose="020B0604020202020204" pitchFamily="34" charset="0"/>
              </a:rPr>
              <a:t>Ā</a:t>
            </a:r>
            <a:r>
              <a:rPr lang="en-US" altLang="en-US" sz="2000" b="1">
                <a:latin typeface="Arial Black" panose="020B0604020202020204" pitchFamily="34" charset="0"/>
              </a:rPr>
              <a:t>N  (12)</a:t>
            </a:r>
            <a:endParaRPr lang="en-US" altLang="en-US" sz="1000">
              <a:latin typeface="Arial Black" panose="020B0604020202020204" pitchFamily="34" charset="0"/>
            </a:endParaRPr>
          </a:p>
        </p:txBody>
      </p:sp>
      <p:sp>
        <p:nvSpPr>
          <p:cNvPr id="62468" name="Line 2">
            <a:extLst>
              <a:ext uri="{FF2B5EF4-FFF2-40B4-BE49-F238E27FC236}">
                <a16:creationId xmlns:a16="http://schemas.microsoft.com/office/drawing/2014/main" id="{A205F790-BA42-06B6-AC63-0282BB74B3CC}"/>
              </a:ext>
            </a:extLst>
          </p:cNvPr>
          <p:cNvSpPr>
            <a:spLocks noChangeShapeType="1"/>
          </p:cNvSpPr>
          <p:nvPr/>
        </p:nvSpPr>
        <p:spPr bwMode="auto">
          <a:xfrm flipV="1">
            <a:off x="4038600" y="7037388"/>
            <a:ext cx="284163" cy="12700"/>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469" name="Line 3">
            <a:extLst>
              <a:ext uri="{FF2B5EF4-FFF2-40B4-BE49-F238E27FC236}">
                <a16:creationId xmlns:a16="http://schemas.microsoft.com/office/drawing/2014/main" id="{4700B2ED-5903-CD7F-17A7-811C08944055}"/>
              </a:ext>
            </a:extLst>
          </p:cNvPr>
          <p:cNvSpPr>
            <a:spLocks noChangeShapeType="1"/>
          </p:cNvSpPr>
          <p:nvPr/>
        </p:nvSpPr>
        <p:spPr bwMode="auto">
          <a:xfrm>
            <a:off x="3232150" y="4732338"/>
            <a:ext cx="752475"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470" name="Line 4">
            <a:extLst>
              <a:ext uri="{FF2B5EF4-FFF2-40B4-BE49-F238E27FC236}">
                <a16:creationId xmlns:a16="http://schemas.microsoft.com/office/drawing/2014/main" id="{68D6EDE7-2D1A-771F-B402-D9099C71288E}"/>
              </a:ext>
            </a:extLst>
          </p:cNvPr>
          <p:cNvSpPr>
            <a:spLocks noChangeShapeType="1"/>
          </p:cNvSpPr>
          <p:nvPr/>
        </p:nvSpPr>
        <p:spPr bwMode="auto">
          <a:xfrm flipV="1">
            <a:off x="1454150" y="7329488"/>
            <a:ext cx="2590800"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471" name="Line 5">
            <a:extLst>
              <a:ext uri="{FF2B5EF4-FFF2-40B4-BE49-F238E27FC236}">
                <a16:creationId xmlns:a16="http://schemas.microsoft.com/office/drawing/2014/main" id="{44A58B6F-DF01-5FE9-F947-372C24E9D7DD}"/>
              </a:ext>
            </a:extLst>
          </p:cNvPr>
          <p:cNvSpPr>
            <a:spLocks noChangeShapeType="1"/>
          </p:cNvSpPr>
          <p:nvPr/>
        </p:nvSpPr>
        <p:spPr bwMode="auto">
          <a:xfrm flipV="1">
            <a:off x="1409700" y="338138"/>
            <a:ext cx="1588" cy="7034212"/>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472" name="Line 6">
            <a:extLst>
              <a:ext uri="{FF2B5EF4-FFF2-40B4-BE49-F238E27FC236}">
                <a16:creationId xmlns:a16="http://schemas.microsoft.com/office/drawing/2014/main" id="{6305F307-EC9B-4D0B-E3AC-AA8DE739C416}"/>
              </a:ext>
            </a:extLst>
          </p:cNvPr>
          <p:cNvSpPr>
            <a:spLocks noChangeShapeType="1"/>
          </p:cNvSpPr>
          <p:nvPr/>
        </p:nvSpPr>
        <p:spPr bwMode="auto">
          <a:xfrm>
            <a:off x="1409700" y="360363"/>
            <a:ext cx="2566988"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473" name="Line 7">
            <a:extLst>
              <a:ext uri="{FF2B5EF4-FFF2-40B4-BE49-F238E27FC236}">
                <a16:creationId xmlns:a16="http://schemas.microsoft.com/office/drawing/2014/main" id="{DCDF8F2A-8E5A-E1A5-E6C7-9E9472FE01B2}"/>
              </a:ext>
            </a:extLst>
          </p:cNvPr>
          <p:cNvSpPr>
            <a:spLocks noChangeShapeType="1"/>
          </p:cNvSpPr>
          <p:nvPr/>
        </p:nvSpPr>
        <p:spPr bwMode="auto">
          <a:xfrm flipH="1" flipV="1">
            <a:off x="3948113" y="338138"/>
            <a:ext cx="1587" cy="4386262"/>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474" name="Freeform 8">
            <a:extLst>
              <a:ext uri="{FF2B5EF4-FFF2-40B4-BE49-F238E27FC236}">
                <a16:creationId xmlns:a16="http://schemas.microsoft.com/office/drawing/2014/main" id="{199F464F-2EAA-5B71-9610-71005F17113B}"/>
              </a:ext>
            </a:extLst>
          </p:cNvPr>
          <p:cNvSpPr>
            <a:spLocks/>
          </p:cNvSpPr>
          <p:nvPr/>
        </p:nvSpPr>
        <p:spPr bwMode="auto">
          <a:xfrm>
            <a:off x="3200400" y="4752975"/>
            <a:ext cx="738188" cy="2452688"/>
          </a:xfrm>
          <a:custGeom>
            <a:avLst/>
            <a:gdLst>
              <a:gd name="T0" fmla="*/ 2147483646 w 465"/>
              <a:gd name="T1" fmla="*/ 0 h 1561"/>
              <a:gd name="T2" fmla="*/ 2147483646 w 465"/>
              <a:gd name="T3" fmla="*/ 2147483646 h 1561"/>
              <a:gd name="T4" fmla="*/ 2147483646 w 465"/>
              <a:gd name="T5" fmla="*/ 2147483646 h 1561"/>
              <a:gd name="T6" fmla="*/ 0 w 465"/>
              <a:gd name="T7" fmla="*/ 2147483646 h 1561"/>
              <a:gd name="T8" fmla="*/ 2147483646 w 465"/>
              <a:gd name="T9" fmla="*/ 0 h 1561"/>
              <a:gd name="T10" fmla="*/ 0 60000 65536"/>
              <a:gd name="T11" fmla="*/ 0 60000 65536"/>
              <a:gd name="T12" fmla="*/ 0 60000 65536"/>
              <a:gd name="T13" fmla="*/ 0 60000 65536"/>
              <a:gd name="T14" fmla="*/ 0 60000 65536"/>
              <a:gd name="T15" fmla="*/ 0 w 465"/>
              <a:gd name="T16" fmla="*/ 0 h 1561"/>
              <a:gd name="T17" fmla="*/ 465 w 465"/>
              <a:gd name="T18" fmla="*/ 1561 h 1561"/>
            </a:gdLst>
            <a:ahLst/>
            <a:cxnLst>
              <a:cxn ang="T10">
                <a:pos x="T0" y="T1"/>
              </a:cxn>
              <a:cxn ang="T11">
                <a:pos x="T2" y="T3"/>
              </a:cxn>
              <a:cxn ang="T12">
                <a:pos x="T4" y="T5"/>
              </a:cxn>
              <a:cxn ang="T13">
                <a:pos x="T6" y="T7"/>
              </a:cxn>
              <a:cxn ang="T14">
                <a:pos x="T8" y="T9"/>
              </a:cxn>
            </a:cxnLst>
            <a:rect l="T15" t="T16" r="T17" b="T18"/>
            <a:pathLst>
              <a:path w="465" h="1561">
                <a:moveTo>
                  <a:pt x="50" y="0"/>
                </a:moveTo>
                <a:lnTo>
                  <a:pt x="465" y="1548"/>
                </a:lnTo>
                <a:lnTo>
                  <a:pt x="427" y="1561"/>
                </a:lnTo>
                <a:lnTo>
                  <a:pt x="0" y="12"/>
                </a:lnTo>
                <a:lnTo>
                  <a:pt x="5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475" name="Line 9">
            <a:extLst>
              <a:ext uri="{FF2B5EF4-FFF2-40B4-BE49-F238E27FC236}">
                <a16:creationId xmlns:a16="http://schemas.microsoft.com/office/drawing/2014/main" id="{95D7AA58-95D8-3708-6CE4-D913290D2524}"/>
              </a:ext>
            </a:extLst>
          </p:cNvPr>
          <p:cNvSpPr>
            <a:spLocks noChangeShapeType="1"/>
          </p:cNvSpPr>
          <p:nvPr/>
        </p:nvSpPr>
        <p:spPr bwMode="auto">
          <a:xfrm>
            <a:off x="3459163" y="4932363"/>
            <a:ext cx="798512"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476" name="Line 10">
            <a:extLst>
              <a:ext uri="{FF2B5EF4-FFF2-40B4-BE49-F238E27FC236}">
                <a16:creationId xmlns:a16="http://schemas.microsoft.com/office/drawing/2014/main" id="{352C61A7-750D-A398-79ED-1A0BFD75C9E3}"/>
              </a:ext>
            </a:extLst>
          </p:cNvPr>
          <p:cNvSpPr>
            <a:spLocks noChangeShapeType="1"/>
          </p:cNvSpPr>
          <p:nvPr/>
        </p:nvSpPr>
        <p:spPr bwMode="auto">
          <a:xfrm flipV="1">
            <a:off x="1825625" y="352425"/>
            <a:ext cx="1588" cy="6988175"/>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477" name="Freeform 11">
            <a:extLst>
              <a:ext uri="{FF2B5EF4-FFF2-40B4-BE49-F238E27FC236}">
                <a16:creationId xmlns:a16="http://schemas.microsoft.com/office/drawing/2014/main" id="{FA4632D3-2C38-0A5C-E1BC-EEC587DD831E}"/>
              </a:ext>
            </a:extLst>
          </p:cNvPr>
          <p:cNvSpPr>
            <a:spLocks/>
          </p:cNvSpPr>
          <p:nvPr/>
        </p:nvSpPr>
        <p:spPr bwMode="auto">
          <a:xfrm>
            <a:off x="3459163" y="4953000"/>
            <a:ext cx="638175" cy="2097088"/>
          </a:xfrm>
          <a:custGeom>
            <a:avLst/>
            <a:gdLst>
              <a:gd name="T0" fmla="*/ 2147483646 w 402"/>
              <a:gd name="T1" fmla="*/ 0 h 1321"/>
              <a:gd name="T2" fmla="*/ 2147483646 w 402"/>
              <a:gd name="T3" fmla="*/ 2147483646 h 1321"/>
              <a:gd name="T4" fmla="*/ 2147483646 w 402"/>
              <a:gd name="T5" fmla="*/ 2147483646 h 1321"/>
              <a:gd name="T6" fmla="*/ 0 w 402"/>
              <a:gd name="T7" fmla="*/ 2147483646 h 1321"/>
              <a:gd name="T8" fmla="*/ 2147483646 w 402"/>
              <a:gd name="T9" fmla="*/ 0 h 1321"/>
              <a:gd name="T10" fmla="*/ 0 60000 65536"/>
              <a:gd name="T11" fmla="*/ 0 60000 65536"/>
              <a:gd name="T12" fmla="*/ 0 60000 65536"/>
              <a:gd name="T13" fmla="*/ 0 60000 65536"/>
              <a:gd name="T14" fmla="*/ 0 60000 65536"/>
              <a:gd name="T15" fmla="*/ 0 w 402"/>
              <a:gd name="T16" fmla="*/ 0 h 1321"/>
              <a:gd name="T17" fmla="*/ 402 w 402"/>
              <a:gd name="T18" fmla="*/ 1321 h 1321"/>
            </a:gdLst>
            <a:ahLst/>
            <a:cxnLst>
              <a:cxn ang="T10">
                <a:pos x="T0" y="T1"/>
              </a:cxn>
              <a:cxn ang="T11">
                <a:pos x="T2" y="T3"/>
              </a:cxn>
              <a:cxn ang="T12">
                <a:pos x="T4" y="T5"/>
              </a:cxn>
              <a:cxn ang="T13">
                <a:pos x="T6" y="T7"/>
              </a:cxn>
              <a:cxn ang="T14">
                <a:pos x="T8" y="T9"/>
              </a:cxn>
            </a:cxnLst>
            <a:rect l="T15" t="T16" r="T17" b="T18"/>
            <a:pathLst>
              <a:path w="402" h="1321">
                <a:moveTo>
                  <a:pt x="51" y="0"/>
                </a:moveTo>
                <a:lnTo>
                  <a:pt x="402" y="1309"/>
                </a:lnTo>
                <a:lnTo>
                  <a:pt x="352" y="1321"/>
                </a:lnTo>
                <a:lnTo>
                  <a:pt x="0" y="12"/>
                </a:lnTo>
                <a:lnTo>
                  <a:pt x="5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478" name="Line 12">
            <a:extLst>
              <a:ext uri="{FF2B5EF4-FFF2-40B4-BE49-F238E27FC236}">
                <a16:creationId xmlns:a16="http://schemas.microsoft.com/office/drawing/2014/main" id="{8EF5BDD3-34BA-0413-A9ED-C9374CFAF15C}"/>
              </a:ext>
            </a:extLst>
          </p:cNvPr>
          <p:cNvSpPr>
            <a:spLocks noChangeShapeType="1"/>
          </p:cNvSpPr>
          <p:nvPr/>
        </p:nvSpPr>
        <p:spPr bwMode="auto">
          <a:xfrm>
            <a:off x="3894138" y="7170738"/>
            <a:ext cx="192087"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479" name="Line 13">
            <a:extLst>
              <a:ext uri="{FF2B5EF4-FFF2-40B4-BE49-F238E27FC236}">
                <a16:creationId xmlns:a16="http://schemas.microsoft.com/office/drawing/2014/main" id="{B65C91C5-553D-B9B9-B9C9-0749C54D38D5}"/>
              </a:ext>
            </a:extLst>
          </p:cNvPr>
          <p:cNvSpPr>
            <a:spLocks noChangeShapeType="1"/>
          </p:cNvSpPr>
          <p:nvPr/>
        </p:nvSpPr>
        <p:spPr bwMode="auto">
          <a:xfrm flipV="1">
            <a:off x="4044950" y="7180263"/>
            <a:ext cx="1588" cy="188912"/>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480" name="Line 14">
            <a:extLst>
              <a:ext uri="{FF2B5EF4-FFF2-40B4-BE49-F238E27FC236}">
                <a16:creationId xmlns:a16="http://schemas.microsoft.com/office/drawing/2014/main" id="{B2DE7616-EEC6-BF9D-CFDE-AF4130FA834E}"/>
              </a:ext>
            </a:extLst>
          </p:cNvPr>
          <p:cNvSpPr>
            <a:spLocks noChangeShapeType="1"/>
          </p:cNvSpPr>
          <p:nvPr/>
        </p:nvSpPr>
        <p:spPr bwMode="auto">
          <a:xfrm>
            <a:off x="3949700" y="3638550"/>
            <a:ext cx="0" cy="100330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481" name="Line 15">
            <a:extLst>
              <a:ext uri="{FF2B5EF4-FFF2-40B4-BE49-F238E27FC236}">
                <a16:creationId xmlns:a16="http://schemas.microsoft.com/office/drawing/2014/main" id="{1FFC0893-3685-AA8A-17D4-5AF5F8B8C366}"/>
              </a:ext>
            </a:extLst>
          </p:cNvPr>
          <p:cNvSpPr>
            <a:spLocks noChangeShapeType="1"/>
          </p:cNvSpPr>
          <p:nvPr/>
        </p:nvSpPr>
        <p:spPr bwMode="auto">
          <a:xfrm>
            <a:off x="3200400" y="4730750"/>
            <a:ext cx="330200" cy="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482" name="Rectangle 16">
            <a:extLst>
              <a:ext uri="{FF2B5EF4-FFF2-40B4-BE49-F238E27FC236}">
                <a16:creationId xmlns:a16="http://schemas.microsoft.com/office/drawing/2014/main" id="{83E47A26-996D-FC7B-1811-2F35B7B715A2}"/>
              </a:ext>
            </a:extLst>
          </p:cNvPr>
          <p:cNvSpPr>
            <a:spLocks noChangeArrowheads="1"/>
          </p:cNvSpPr>
          <p:nvPr/>
        </p:nvSpPr>
        <p:spPr bwMode="auto">
          <a:xfrm>
            <a:off x="2532063" y="22669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62483" name="Line 17">
            <a:extLst>
              <a:ext uri="{FF2B5EF4-FFF2-40B4-BE49-F238E27FC236}">
                <a16:creationId xmlns:a16="http://schemas.microsoft.com/office/drawing/2014/main" id="{95103E8B-AE34-01FA-223A-5AEE778884A0}"/>
              </a:ext>
            </a:extLst>
          </p:cNvPr>
          <p:cNvSpPr>
            <a:spLocks noChangeShapeType="1"/>
          </p:cNvSpPr>
          <p:nvPr/>
        </p:nvSpPr>
        <p:spPr bwMode="auto">
          <a:xfrm>
            <a:off x="2044700" y="836613"/>
            <a:ext cx="1773238"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484" name="Line 18">
            <a:extLst>
              <a:ext uri="{FF2B5EF4-FFF2-40B4-BE49-F238E27FC236}">
                <a16:creationId xmlns:a16="http://schemas.microsoft.com/office/drawing/2014/main" id="{649F434B-F570-E453-7476-1F212548337F}"/>
              </a:ext>
            </a:extLst>
          </p:cNvPr>
          <p:cNvSpPr>
            <a:spLocks noChangeShapeType="1"/>
          </p:cNvSpPr>
          <p:nvPr/>
        </p:nvSpPr>
        <p:spPr bwMode="auto">
          <a:xfrm>
            <a:off x="2044700" y="2214563"/>
            <a:ext cx="1773238"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485" name="Line 19">
            <a:extLst>
              <a:ext uri="{FF2B5EF4-FFF2-40B4-BE49-F238E27FC236}">
                <a16:creationId xmlns:a16="http://schemas.microsoft.com/office/drawing/2014/main" id="{D54804D5-F6D3-E94F-3703-667B1E6F2B9D}"/>
              </a:ext>
            </a:extLst>
          </p:cNvPr>
          <p:cNvSpPr>
            <a:spLocks noChangeShapeType="1"/>
          </p:cNvSpPr>
          <p:nvPr/>
        </p:nvSpPr>
        <p:spPr bwMode="auto">
          <a:xfrm>
            <a:off x="2044700" y="2633663"/>
            <a:ext cx="1733550"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486" name="Line 20">
            <a:extLst>
              <a:ext uri="{FF2B5EF4-FFF2-40B4-BE49-F238E27FC236}">
                <a16:creationId xmlns:a16="http://schemas.microsoft.com/office/drawing/2014/main" id="{F5D036F9-2297-96ED-1C8A-2A7469270D6B}"/>
              </a:ext>
            </a:extLst>
          </p:cNvPr>
          <p:cNvSpPr>
            <a:spLocks noChangeShapeType="1"/>
          </p:cNvSpPr>
          <p:nvPr/>
        </p:nvSpPr>
        <p:spPr bwMode="auto">
          <a:xfrm>
            <a:off x="1984375" y="7110413"/>
            <a:ext cx="1654175"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487" name="Line 21">
            <a:extLst>
              <a:ext uri="{FF2B5EF4-FFF2-40B4-BE49-F238E27FC236}">
                <a16:creationId xmlns:a16="http://schemas.microsoft.com/office/drawing/2014/main" id="{1DF40DDF-F908-4F33-6E8C-08CF2E31C629}"/>
              </a:ext>
            </a:extLst>
          </p:cNvPr>
          <p:cNvSpPr>
            <a:spLocks noChangeShapeType="1"/>
          </p:cNvSpPr>
          <p:nvPr/>
        </p:nvSpPr>
        <p:spPr bwMode="auto">
          <a:xfrm>
            <a:off x="2005013" y="6710363"/>
            <a:ext cx="1535112"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488" name="Line 22">
            <a:extLst>
              <a:ext uri="{FF2B5EF4-FFF2-40B4-BE49-F238E27FC236}">
                <a16:creationId xmlns:a16="http://schemas.microsoft.com/office/drawing/2014/main" id="{DB4709F7-9AB8-BFF3-C8F4-DA262090A099}"/>
              </a:ext>
            </a:extLst>
          </p:cNvPr>
          <p:cNvSpPr>
            <a:spLocks noChangeShapeType="1"/>
          </p:cNvSpPr>
          <p:nvPr/>
        </p:nvSpPr>
        <p:spPr bwMode="auto">
          <a:xfrm>
            <a:off x="1984375" y="6291263"/>
            <a:ext cx="1455738"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489" name="Line 23">
            <a:extLst>
              <a:ext uri="{FF2B5EF4-FFF2-40B4-BE49-F238E27FC236}">
                <a16:creationId xmlns:a16="http://schemas.microsoft.com/office/drawing/2014/main" id="{8E2D72EB-0967-BF33-AEB2-EE3C74CEE3A8}"/>
              </a:ext>
            </a:extLst>
          </p:cNvPr>
          <p:cNvSpPr>
            <a:spLocks noChangeShapeType="1"/>
          </p:cNvSpPr>
          <p:nvPr/>
        </p:nvSpPr>
        <p:spPr bwMode="auto">
          <a:xfrm>
            <a:off x="2024063" y="5872163"/>
            <a:ext cx="1236662"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490" name="Line 24">
            <a:extLst>
              <a:ext uri="{FF2B5EF4-FFF2-40B4-BE49-F238E27FC236}">
                <a16:creationId xmlns:a16="http://schemas.microsoft.com/office/drawing/2014/main" id="{2E30CF8F-5B31-0C1D-6D41-E69B02220867}"/>
              </a:ext>
            </a:extLst>
          </p:cNvPr>
          <p:cNvSpPr>
            <a:spLocks noChangeShapeType="1"/>
          </p:cNvSpPr>
          <p:nvPr/>
        </p:nvSpPr>
        <p:spPr bwMode="auto">
          <a:xfrm>
            <a:off x="2044700" y="5511800"/>
            <a:ext cx="1216025" cy="1588"/>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491" name="Line 25">
            <a:extLst>
              <a:ext uri="{FF2B5EF4-FFF2-40B4-BE49-F238E27FC236}">
                <a16:creationId xmlns:a16="http://schemas.microsoft.com/office/drawing/2014/main" id="{FB855D1E-03AA-6D45-DC2E-99D6B37993A1}"/>
              </a:ext>
            </a:extLst>
          </p:cNvPr>
          <p:cNvSpPr>
            <a:spLocks noChangeShapeType="1"/>
          </p:cNvSpPr>
          <p:nvPr/>
        </p:nvSpPr>
        <p:spPr bwMode="auto">
          <a:xfrm>
            <a:off x="2063750" y="5011738"/>
            <a:ext cx="1117600"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492" name="Line 26">
            <a:extLst>
              <a:ext uri="{FF2B5EF4-FFF2-40B4-BE49-F238E27FC236}">
                <a16:creationId xmlns:a16="http://schemas.microsoft.com/office/drawing/2014/main" id="{8E69E7B6-03D5-028C-E2C4-AD7A3DCB3433}"/>
              </a:ext>
            </a:extLst>
          </p:cNvPr>
          <p:cNvSpPr>
            <a:spLocks noChangeShapeType="1"/>
          </p:cNvSpPr>
          <p:nvPr/>
        </p:nvSpPr>
        <p:spPr bwMode="auto">
          <a:xfrm>
            <a:off x="2063750" y="4532313"/>
            <a:ext cx="1376363"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493" name="Line 27">
            <a:extLst>
              <a:ext uri="{FF2B5EF4-FFF2-40B4-BE49-F238E27FC236}">
                <a16:creationId xmlns:a16="http://schemas.microsoft.com/office/drawing/2014/main" id="{839783F0-AC6F-D633-1033-F257BFF1E754}"/>
              </a:ext>
            </a:extLst>
          </p:cNvPr>
          <p:cNvSpPr>
            <a:spLocks noChangeShapeType="1"/>
          </p:cNvSpPr>
          <p:nvPr/>
        </p:nvSpPr>
        <p:spPr bwMode="auto">
          <a:xfrm>
            <a:off x="2044700" y="4213225"/>
            <a:ext cx="1414463" cy="1588"/>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494" name="Line 28">
            <a:extLst>
              <a:ext uri="{FF2B5EF4-FFF2-40B4-BE49-F238E27FC236}">
                <a16:creationId xmlns:a16="http://schemas.microsoft.com/office/drawing/2014/main" id="{E597F44C-FA60-E59E-0305-9FB0A953C9B3}"/>
              </a:ext>
            </a:extLst>
          </p:cNvPr>
          <p:cNvSpPr>
            <a:spLocks noChangeShapeType="1"/>
          </p:cNvSpPr>
          <p:nvPr/>
        </p:nvSpPr>
        <p:spPr bwMode="auto">
          <a:xfrm>
            <a:off x="2063750" y="3673475"/>
            <a:ext cx="1774825" cy="1588"/>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495" name="Rectangle 29">
            <a:extLst>
              <a:ext uri="{FF2B5EF4-FFF2-40B4-BE49-F238E27FC236}">
                <a16:creationId xmlns:a16="http://schemas.microsoft.com/office/drawing/2014/main" id="{0306A176-B7CB-6AD2-1C32-62D4B9EADB67}"/>
              </a:ext>
            </a:extLst>
          </p:cNvPr>
          <p:cNvSpPr>
            <a:spLocks noChangeArrowheads="1"/>
          </p:cNvSpPr>
          <p:nvPr/>
        </p:nvSpPr>
        <p:spPr bwMode="auto">
          <a:xfrm>
            <a:off x="1903413" y="3465513"/>
            <a:ext cx="220662"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(S)</a:t>
            </a:r>
            <a:endParaRPr lang="en-US" altLang="en-US" sz="1400">
              <a:latin typeface="Helvetica" pitchFamily="2" charset="0"/>
            </a:endParaRPr>
          </a:p>
        </p:txBody>
      </p:sp>
      <p:sp>
        <p:nvSpPr>
          <p:cNvPr id="62496" name="Rectangle 30">
            <a:extLst>
              <a:ext uri="{FF2B5EF4-FFF2-40B4-BE49-F238E27FC236}">
                <a16:creationId xmlns:a16="http://schemas.microsoft.com/office/drawing/2014/main" id="{90ADE14C-25E8-782D-A885-643CDCA92FE8}"/>
              </a:ext>
            </a:extLst>
          </p:cNvPr>
          <p:cNvSpPr>
            <a:spLocks noChangeArrowheads="1"/>
          </p:cNvSpPr>
          <p:nvPr/>
        </p:nvSpPr>
        <p:spPr bwMode="auto">
          <a:xfrm>
            <a:off x="1912938" y="4316413"/>
            <a:ext cx="220662"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(S)</a:t>
            </a:r>
            <a:endParaRPr lang="en-US" altLang="en-US" sz="1400">
              <a:latin typeface="Helvetica" pitchFamily="2" charset="0"/>
            </a:endParaRPr>
          </a:p>
        </p:txBody>
      </p:sp>
      <p:sp>
        <p:nvSpPr>
          <p:cNvPr id="62497" name="Rectangle 31">
            <a:extLst>
              <a:ext uri="{FF2B5EF4-FFF2-40B4-BE49-F238E27FC236}">
                <a16:creationId xmlns:a16="http://schemas.microsoft.com/office/drawing/2014/main" id="{9376A6FF-FCAB-FF50-22EC-7BD783B3936C}"/>
              </a:ext>
            </a:extLst>
          </p:cNvPr>
          <p:cNvSpPr>
            <a:spLocks noChangeArrowheads="1"/>
          </p:cNvSpPr>
          <p:nvPr/>
        </p:nvSpPr>
        <p:spPr bwMode="auto">
          <a:xfrm>
            <a:off x="1900238" y="4786313"/>
            <a:ext cx="37147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(MR)</a:t>
            </a:r>
            <a:endParaRPr lang="en-US" altLang="en-US" sz="1400">
              <a:latin typeface="Helvetica" pitchFamily="2" charset="0"/>
            </a:endParaRPr>
          </a:p>
        </p:txBody>
      </p:sp>
      <p:sp>
        <p:nvSpPr>
          <p:cNvPr id="62498" name="Rectangle 32">
            <a:extLst>
              <a:ext uri="{FF2B5EF4-FFF2-40B4-BE49-F238E27FC236}">
                <a16:creationId xmlns:a16="http://schemas.microsoft.com/office/drawing/2014/main" id="{3D15CA3E-36BE-6C7C-ED6E-346F85297231}"/>
              </a:ext>
            </a:extLst>
          </p:cNvPr>
          <p:cNvSpPr>
            <a:spLocks noChangeArrowheads="1"/>
          </p:cNvSpPr>
          <p:nvPr/>
        </p:nvSpPr>
        <p:spPr bwMode="auto">
          <a:xfrm>
            <a:off x="1816100" y="3990975"/>
            <a:ext cx="708025" cy="27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b="1">
                <a:latin typeface="Helvetica" pitchFamily="2" charset="0"/>
              </a:rPr>
              <a:t>(D)</a:t>
            </a:r>
          </a:p>
        </p:txBody>
      </p:sp>
      <p:sp>
        <p:nvSpPr>
          <p:cNvPr id="62499" name="Rectangle 33">
            <a:extLst>
              <a:ext uri="{FF2B5EF4-FFF2-40B4-BE49-F238E27FC236}">
                <a16:creationId xmlns:a16="http://schemas.microsoft.com/office/drawing/2014/main" id="{B8C3E3C9-F0C5-9A75-BB5D-EFC8A864572E}"/>
              </a:ext>
            </a:extLst>
          </p:cNvPr>
          <p:cNvSpPr>
            <a:spLocks noChangeArrowheads="1"/>
          </p:cNvSpPr>
          <p:nvPr/>
        </p:nvSpPr>
        <p:spPr bwMode="auto">
          <a:xfrm>
            <a:off x="3429000" y="4048125"/>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62500" name="AutoShape 34">
            <a:extLst>
              <a:ext uri="{FF2B5EF4-FFF2-40B4-BE49-F238E27FC236}">
                <a16:creationId xmlns:a16="http://schemas.microsoft.com/office/drawing/2014/main" id="{C28B5F39-8D27-E260-9849-72D34964E624}"/>
              </a:ext>
            </a:extLst>
          </p:cNvPr>
          <p:cNvSpPr>
            <a:spLocks noChangeArrowheads="1"/>
          </p:cNvSpPr>
          <p:nvPr/>
        </p:nvSpPr>
        <p:spPr bwMode="auto">
          <a:xfrm rot="16200000" flipH="1">
            <a:off x="2538413" y="4919662"/>
            <a:ext cx="241300" cy="479425"/>
          </a:xfrm>
          <a:prstGeom prst="rightArrow">
            <a:avLst>
              <a:gd name="adj1" fmla="val 50000"/>
              <a:gd name="adj2" fmla="val 50005"/>
            </a:avLst>
          </a:prstGeom>
          <a:solidFill>
            <a:schemeClr val="tx2"/>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62501" name="Rectangle 61">
            <a:extLst>
              <a:ext uri="{FF2B5EF4-FFF2-40B4-BE49-F238E27FC236}">
                <a16:creationId xmlns:a16="http://schemas.microsoft.com/office/drawing/2014/main" id="{DF1FF05C-3EF4-D627-C549-E877357EA45C}"/>
              </a:ext>
            </a:extLst>
          </p:cNvPr>
          <p:cNvSpPr>
            <a:spLocks noChangeArrowheads="1"/>
          </p:cNvSpPr>
          <p:nvPr/>
        </p:nvSpPr>
        <p:spPr bwMode="auto">
          <a:xfrm>
            <a:off x="1808163" y="5091113"/>
            <a:ext cx="236537"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600">
                <a:solidFill>
                  <a:srgbClr val="000000"/>
                </a:solidFill>
                <a:latin typeface="Helvetica" pitchFamily="2" charset="0"/>
              </a:rPr>
              <a:t>(</a:t>
            </a:r>
            <a:endParaRPr lang="en-US" altLang="en-US" sz="2400">
              <a:latin typeface="Helvetica" pitchFamily="2" charset="0"/>
            </a:endParaRPr>
          </a:p>
        </p:txBody>
      </p:sp>
      <p:sp>
        <p:nvSpPr>
          <p:cNvPr id="62502" name="Rectangle 62">
            <a:extLst>
              <a:ext uri="{FF2B5EF4-FFF2-40B4-BE49-F238E27FC236}">
                <a16:creationId xmlns:a16="http://schemas.microsoft.com/office/drawing/2014/main" id="{C976EDE7-E8FA-AD0B-4CD8-C0636CA11F01}"/>
              </a:ext>
            </a:extLst>
          </p:cNvPr>
          <p:cNvSpPr>
            <a:spLocks noChangeArrowheads="1"/>
          </p:cNvSpPr>
          <p:nvPr/>
        </p:nvSpPr>
        <p:spPr bwMode="auto">
          <a:xfrm>
            <a:off x="3241675" y="5081588"/>
            <a:ext cx="23653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600">
                <a:solidFill>
                  <a:srgbClr val="000000"/>
                </a:solidFill>
                <a:latin typeface="Helvetica" pitchFamily="2" charset="0"/>
              </a:rPr>
              <a:t>)</a:t>
            </a:r>
            <a:endParaRPr lang="en-US" altLang="en-US" sz="2400">
              <a:latin typeface="Helvetica" pitchFamily="2" charset="0"/>
            </a:endParaRPr>
          </a:p>
        </p:txBody>
      </p:sp>
      <p:sp>
        <p:nvSpPr>
          <p:cNvPr id="62503" name="Rectangle 63">
            <a:extLst>
              <a:ext uri="{FF2B5EF4-FFF2-40B4-BE49-F238E27FC236}">
                <a16:creationId xmlns:a16="http://schemas.microsoft.com/office/drawing/2014/main" id="{81D83077-5750-91DC-8D35-D5792981209C}"/>
              </a:ext>
            </a:extLst>
          </p:cNvPr>
          <p:cNvSpPr>
            <a:spLocks noChangeArrowheads="1"/>
          </p:cNvSpPr>
          <p:nvPr/>
        </p:nvSpPr>
        <p:spPr bwMode="auto">
          <a:xfrm>
            <a:off x="4979988" y="1119188"/>
            <a:ext cx="4708525" cy="614997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pic>
        <p:nvPicPr>
          <p:cNvPr id="62504" name="Picture 64">
            <a:extLst>
              <a:ext uri="{FF2B5EF4-FFF2-40B4-BE49-F238E27FC236}">
                <a16:creationId xmlns:a16="http://schemas.microsoft.com/office/drawing/2014/main" id="{F7030CB6-B160-54E7-4A7B-9D7BBACB720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18886" r="15105"/>
          <a:stretch>
            <a:fillRect/>
          </a:stretch>
        </p:blipFill>
        <p:spPr bwMode="auto">
          <a:xfrm>
            <a:off x="4967288" y="404813"/>
            <a:ext cx="4738687" cy="6910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505" name="Rectangle 65">
            <a:extLst>
              <a:ext uri="{FF2B5EF4-FFF2-40B4-BE49-F238E27FC236}">
                <a16:creationId xmlns:a16="http://schemas.microsoft.com/office/drawing/2014/main" id="{DA599A6B-C50C-6939-C8A1-1D46DC731779}"/>
              </a:ext>
            </a:extLst>
          </p:cNvPr>
          <p:cNvSpPr>
            <a:spLocks noChangeArrowheads="1"/>
          </p:cNvSpPr>
          <p:nvPr/>
        </p:nvSpPr>
        <p:spPr bwMode="auto">
          <a:xfrm>
            <a:off x="4968875" y="404813"/>
            <a:ext cx="4706938" cy="6875462"/>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62506" name="Rectangle 66">
            <a:extLst>
              <a:ext uri="{FF2B5EF4-FFF2-40B4-BE49-F238E27FC236}">
                <a16:creationId xmlns:a16="http://schemas.microsoft.com/office/drawing/2014/main" id="{17799BB5-7698-499B-B854-98CF8906010B}"/>
              </a:ext>
            </a:extLst>
          </p:cNvPr>
          <p:cNvSpPr>
            <a:spLocks noChangeArrowheads="1"/>
          </p:cNvSpPr>
          <p:nvPr/>
        </p:nvSpPr>
        <p:spPr bwMode="auto">
          <a:xfrm>
            <a:off x="5011738" y="433388"/>
            <a:ext cx="4694237" cy="6821487"/>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868420" name="Rectangle 68">
            <a:extLst>
              <a:ext uri="{FF2B5EF4-FFF2-40B4-BE49-F238E27FC236}">
                <a16:creationId xmlns:a16="http://schemas.microsoft.com/office/drawing/2014/main" id="{EBCAC7A0-9168-DB2D-E627-6582F435FF16}"/>
              </a:ext>
            </a:extLst>
          </p:cNvPr>
          <p:cNvSpPr>
            <a:spLocks noChangeArrowheads="1"/>
          </p:cNvSpPr>
          <p:nvPr/>
        </p:nvSpPr>
        <p:spPr bwMode="auto">
          <a:xfrm>
            <a:off x="2205038" y="3279775"/>
            <a:ext cx="1562100" cy="427038"/>
          </a:xfrm>
          <a:prstGeom prst="rect">
            <a:avLst/>
          </a:prstGeom>
          <a:noFill/>
          <a:ln w="9525">
            <a:noFill/>
            <a:miter lim="800000"/>
            <a:headEnd/>
            <a:tailEnd/>
          </a:ln>
          <a:effectLst>
            <a:outerShdw blurRad="63500" dist="38099" dir="2700000" algn="ctr" rotWithShape="0">
              <a:schemeClr val="tx1">
                <a:alpha val="74997"/>
              </a:schemeClr>
            </a:outerShdw>
          </a:effectLst>
        </p:spPr>
        <p:txBody>
          <a:bodyPr wrap="none" lIns="0" tIns="0" rIns="0" bIns="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defRPr/>
            </a:pPr>
            <a:r>
              <a:rPr lang="en-US" altLang="en-US" sz="2800" b="1">
                <a:solidFill>
                  <a:schemeClr val="hlink"/>
                </a:solidFill>
                <a:latin typeface="Arial" panose="020B0604020202020204" pitchFamily="34" charset="0"/>
              </a:rPr>
              <a:t>1 Samuel</a:t>
            </a:r>
            <a:endParaRPr lang="en-US" altLang="en-US" sz="2800">
              <a:solidFill>
                <a:schemeClr val="hlink"/>
              </a:solidFill>
              <a:latin typeface="Arial" panose="020B0604020202020204" pitchFamily="34" charset="0"/>
            </a:endParaRPr>
          </a:p>
        </p:txBody>
      </p:sp>
      <p:sp>
        <p:nvSpPr>
          <p:cNvPr id="868421" name="Rectangle 69">
            <a:extLst>
              <a:ext uri="{FF2B5EF4-FFF2-40B4-BE49-F238E27FC236}">
                <a16:creationId xmlns:a16="http://schemas.microsoft.com/office/drawing/2014/main" id="{E3CDCE77-5ACC-1077-AABE-18FAEB6BF748}"/>
              </a:ext>
            </a:extLst>
          </p:cNvPr>
          <p:cNvSpPr>
            <a:spLocks noChangeArrowheads="1"/>
          </p:cNvSpPr>
          <p:nvPr/>
        </p:nvSpPr>
        <p:spPr bwMode="auto">
          <a:xfrm>
            <a:off x="2130425" y="3816350"/>
            <a:ext cx="1047750" cy="427038"/>
          </a:xfrm>
          <a:prstGeom prst="rect">
            <a:avLst/>
          </a:prstGeom>
          <a:noFill/>
          <a:ln w="9525">
            <a:noFill/>
            <a:miter lim="800000"/>
            <a:headEnd/>
            <a:tailEnd/>
          </a:ln>
          <a:effectLst>
            <a:outerShdw blurRad="63500" dist="38099" dir="2700000" algn="ctr" rotWithShape="0">
              <a:schemeClr val="tx1">
                <a:alpha val="74997"/>
              </a:schemeClr>
            </a:outerShdw>
          </a:effectLst>
        </p:spPr>
        <p:txBody>
          <a:bodyPr wrap="none" lIns="0" tIns="0" rIns="0" bIns="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defRPr/>
            </a:pPr>
            <a:r>
              <a:rPr lang="en-US" altLang="en-US" sz="2800" b="1">
                <a:solidFill>
                  <a:schemeClr val="hlink"/>
                </a:solidFill>
                <a:latin typeface="Arial" panose="020B0604020202020204" pitchFamily="34" charset="0"/>
              </a:rPr>
              <a:t>2 Sam</a:t>
            </a:r>
            <a:endParaRPr lang="en-US" altLang="en-US" sz="2800">
              <a:solidFill>
                <a:schemeClr val="hlink"/>
              </a:solidFill>
              <a:latin typeface="Arial" panose="020B0604020202020204" pitchFamily="34" charset="0"/>
            </a:endParaRPr>
          </a:p>
        </p:txBody>
      </p:sp>
      <p:sp>
        <p:nvSpPr>
          <p:cNvPr id="868422" name="Rectangle 70">
            <a:extLst>
              <a:ext uri="{FF2B5EF4-FFF2-40B4-BE49-F238E27FC236}">
                <a16:creationId xmlns:a16="http://schemas.microsoft.com/office/drawing/2014/main" id="{71960C15-FF9A-F23A-9002-868AD6A878EE}"/>
              </a:ext>
            </a:extLst>
          </p:cNvPr>
          <p:cNvSpPr>
            <a:spLocks noChangeArrowheads="1"/>
          </p:cNvSpPr>
          <p:nvPr/>
        </p:nvSpPr>
        <p:spPr bwMode="auto">
          <a:xfrm>
            <a:off x="2284413" y="4487863"/>
            <a:ext cx="1036637" cy="522287"/>
          </a:xfrm>
          <a:prstGeom prst="rect">
            <a:avLst/>
          </a:prstGeom>
          <a:noFill/>
          <a:ln w="12700">
            <a:noFill/>
            <a:miter lim="800000"/>
            <a:headEnd/>
            <a:tailEnd/>
          </a:ln>
          <a:effectLst>
            <a:outerShdw blurRad="63500" dist="38099" dir="2700000" algn="ctr" rotWithShape="0">
              <a:schemeClr val="tx1">
                <a:alpha val="74997"/>
              </a:schemeClr>
            </a:outerShdw>
          </a:effectLst>
        </p:spPr>
        <p:txBody>
          <a:bodyPr wrap="none">
            <a:spAutoFit/>
          </a:bodyPr>
          <a:lstStyle/>
          <a:p>
            <a:pPr algn="r">
              <a:defRPr/>
            </a:pPr>
            <a:r>
              <a:rPr lang="en-US" sz="2800" b="1" dirty="0">
                <a:solidFill>
                  <a:schemeClr val="hlink"/>
                </a:solidFill>
                <a:latin typeface="Arial" charset="0"/>
                <a:ea typeface="+mn-ea"/>
              </a:rPr>
              <a:t>2 Wu</a:t>
            </a:r>
          </a:p>
        </p:txBody>
      </p:sp>
      <p:sp>
        <p:nvSpPr>
          <p:cNvPr id="868423" name="Rectangle 71">
            <a:extLst>
              <a:ext uri="{FF2B5EF4-FFF2-40B4-BE49-F238E27FC236}">
                <a16:creationId xmlns:a16="http://schemas.microsoft.com/office/drawing/2014/main" id="{FC605E6E-EB7A-5C86-EBB7-C5368AB12FA5}"/>
              </a:ext>
            </a:extLst>
          </p:cNvPr>
          <p:cNvSpPr>
            <a:spLocks noChangeArrowheads="1"/>
          </p:cNvSpPr>
          <p:nvPr/>
        </p:nvSpPr>
        <p:spPr bwMode="auto">
          <a:xfrm>
            <a:off x="2087563" y="4103688"/>
            <a:ext cx="1498600" cy="523875"/>
          </a:xfrm>
          <a:prstGeom prst="rect">
            <a:avLst/>
          </a:prstGeom>
          <a:noFill/>
          <a:ln w="12700">
            <a:noFill/>
            <a:miter lim="800000"/>
            <a:headEnd/>
            <a:tailEnd/>
          </a:ln>
          <a:effectLst>
            <a:outerShdw blurRad="63500" dist="38099" dir="2700000" algn="ctr" rotWithShape="0">
              <a:schemeClr val="tx1">
                <a:alpha val="74997"/>
              </a:schemeClr>
            </a:outerShdw>
          </a:effectLst>
        </p:spPr>
        <p:txBody>
          <a:bodyPr>
            <a:spAutoFit/>
          </a:bodyPr>
          <a:lstStyle/>
          <a:p>
            <a:pPr algn="r">
              <a:defRPr/>
            </a:pPr>
            <a:r>
              <a:rPr lang="en-US" sz="2800" b="1" dirty="0">
                <a:solidFill>
                  <a:schemeClr val="hlink"/>
                </a:solidFill>
                <a:latin typeface="Arial" charset="0"/>
                <a:ea typeface="+mn-ea"/>
              </a:rPr>
              <a:t>1 </a:t>
            </a:r>
            <a:r>
              <a:rPr lang="en-US" sz="2800" b="1" dirty="0" err="1">
                <a:solidFill>
                  <a:schemeClr val="hlink"/>
                </a:solidFill>
                <a:latin typeface="Arial" charset="0"/>
                <a:ea typeface="+mn-ea"/>
              </a:rPr>
              <a:t>Wung</a:t>
            </a:r>
            <a:endParaRPr lang="en-US" sz="2800" b="1" dirty="0">
              <a:solidFill>
                <a:schemeClr val="hlink"/>
              </a:solidFill>
              <a:latin typeface="Arial" charset="0"/>
              <a:ea typeface="+mn-ea"/>
            </a:endParaRPr>
          </a:p>
        </p:txBody>
      </p:sp>
      <p:sp>
        <p:nvSpPr>
          <p:cNvPr id="62511" name="Rectangle 73">
            <a:extLst>
              <a:ext uri="{FF2B5EF4-FFF2-40B4-BE49-F238E27FC236}">
                <a16:creationId xmlns:a16="http://schemas.microsoft.com/office/drawing/2014/main" id="{C4CD8386-9FC2-A9A6-0666-BB619C24B746}"/>
              </a:ext>
            </a:extLst>
          </p:cNvPr>
          <p:cNvSpPr>
            <a:spLocks noChangeArrowheads="1"/>
          </p:cNvSpPr>
          <p:nvPr/>
        </p:nvSpPr>
        <p:spPr bwMode="auto">
          <a:xfrm>
            <a:off x="2243138" y="468313"/>
            <a:ext cx="12446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solidFill>
                  <a:srgbClr val="000000"/>
                </a:solidFill>
                <a:latin typeface="Arial" panose="020B0604020202020204" pitchFamily="34" charset="0"/>
              </a:rPr>
              <a:t>Joshua</a:t>
            </a:r>
            <a:endParaRPr lang="en-US" altLang="en-US" sz="2800">
              <a:latin typeface="Arial" panose="020B0604020202020204" pitchFamily="34" charset="0"/>
            </a:endParaRPr>
          </a:p>
        </p:txBody>
      </p:sp>
      <p:sp>
        <p:nvSpPr>
          <p:cNvPr id="62512" name="Rectangle 74">
            <a:extLst>
              <a:ext uri="{FF2B5EF4-FFF2-40B4-BE49-F238E27FC236}">
                <a16:creationId xmlns:a16="http://schemas.microsoft.com/office/drawing/2014/main" id="{C9D83D22-5EA3-7BEC-F400-A5DC5988DEB6}"/>
              </a:ext>
            </a:extLst>
          </p:cNvPr>
          <p:cNvSpPr>
            <a:spLocks noChangeArrowheads="1"/>
          </p:cNvSpPr>
          <p:nvPr/>
        </p:nvSpPr>
        <p:spPr bwMode="auto">
          <a:xfrm>
            <a:off x="2097088" y="1335088"/>
            <a:ext cx="1490662" cy="862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solidFill>
                  <a:srgbClr val="000000"/>
                </a:solidFill>
                <a:latin typeface="Arial" panose="020B0604020202020204" pitchFamily="34" charset="0"/>
              </a:rPr>
              <a:t>Wungv</a:t>
            </a:r>
            <a:r>
              <a:rPr lang="en-US" altLang="en-US" sz="2800" b="1" u="sng">
                <a:solidFill>
                  <a:srgbClr val="000000"/>
                </a:solidFill>
                <a:latin typeface="Arial" panose="020B0604020202020204" pitchFamily="34" charset="0"/>
              </a:rPr>
              <a:t>a</a:t>
            </a:r>
            <a:r>
              <a:rPr lang="en-US" altLang="en-US" sz="2800" b="1">
                <a:solidFill>
                  <a:srgbClr val="000000"/>
                </a:solidFill>
                <a:latin typeface="Arial" panose="020B0604020202020204" pitchFamily="34" charset="0"/>
              </a:rPr>
              <a:t> </a:t>
            </a:r>
          </a:p>
          <a:p>
            <a:pPr algn="l"/>
            <a:r>
              <a:rPr lang="en-US" altLang="en-US" sz="2800" b="1">
                <a:solidFill>
                  <a:srgbClr val="000000"/>
                </a:solidFill>
                <a:latin typeface="Arial" panose="020B0604020202020204" pitchFamily="34" charset="0"/>
              </a:rPr>
              <a:t>wungv</a:t>
            </a:r>
            <a:r>
              <a:rPr lang="en-US" altLang="en-US" sz="2800" b="1">
                <a:solidFill>
                  <a:srgbClr val="000000"/>
                </a:solidFill>
                <a:latin typeface="Arial" panose="020B0604020202020204" pitchFamily="34" charset="0"/>
                <a:cs typeface="Arial" panose="020B0604020202020204" pitchFamily="34" charset="0"/>
              </a:rPr>
              <a:t>ā</a:t>
            </a:r>
            <a:endParaRPr lang="en-US" altLang="en-US" sz="2800">
              <a:latin typeface="Arial" panose="020B0604020202020204" pitchFamily="34" charset="0"/>
            </a:endParaRPr>
          </a:p>
        </p:txBody>
      </p:sp>
      <p:sp>
        <p:nvSpPr>
          <p:cNvPr id="62513" name="Rectangle 75">
            <a:extLst>
              <a:ext uri="{FF2B5EF4-FFF2-40B4-BE49-F238E27FC236}">
                <a16:creationId xmlns:a16="http://schemas.microsoft.com/office/drawing/2014/main" id="{E465BF72-645D-4441-BA59-849FEC1B8370}"/>
              </a:ext>
            </a:extLst>
          </p:cNvPr>
          <p:cNvSpPr>
            <a:spLocks noChangeArrowheads="1"/>
          </p:cNvSpPr>
          <p:nvPr/>
        </p:nvSpPr>
        <p:spPr bwMode="auto">
          <a:xfrm>
            <a:off x="2403475" y="2249488"/>
            <a:ext cx="809625"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solidFill>
                  <a:srgbClr val="000000"/>
                </a:solidFill>
                <a:latin typeface="Arial" panose="020B0604020202020204" pitchFamily="34" charset="0"/>
              </a:rPr>
              <a:t>Ruth</a:t>
            </a:r>
            <a:endParaRPr lang="en-US" altLang="en-US" sz="2800">
              <a:latin typeface="Arial" panose="020B0604020202020204" pitchFamily="34" charset="0"/>
            </a:endParaRPr>
          </a:p>
        </p:txBody>
      </p:sp>
      <p:sp>
        <p:nvSpPr>
          <p:cNvPr id="62514" name="Text Box 76">
            <a:extLst>
              <a:ext uri="{FF2B5EF4-FFF2-40B4-BE49-F238E27FC236}">
                <a16:creationId xmlns:a16="http://schemas.microsoft.com/office/drawing/2014/main" id="{0A1AE703-7E78-E12D-2679-B73BE2A7D825}"/>
              </a:ext>
            </a:extLst>
          </p:cNvPr>
          <p:cNvSpPr txBox="1">
            <a:spLocks noChangeArrowheads="1"/>
          </p:cNvSpPr>
          <p:nvPr/>
        </p:nvSpPr>
        <p:spPr bwMode="auto">
          <a:xfrm>
            <a:off x="9050338" y="7342188"/>
            <a:ext cx="2397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 </a:t>
            </a:r>
          </a:p>
        </p:txBody>
      </p:sp>
      <p:grpSp>
        <p:nvGrpSpPr>
          <p:cNvPr id="62515" name="Group 85">
            <a:extLst>
              <a:ext uri="{FF2B5EF4-FFF2-40B4-BE49-F238E27FC236}">
                <a16:creationId xmlns:a16="http://schemas.microsoft.com/office/drawing/2014/main" id="{84D144F1-DE5F-4DE7-C9ED-F578AEC19D6E}"/>
              </a:ext>
            </a:extLst>
          </p:cNvPr>
          <p:cNvGrpSpPr>
            <a:grpSpLocks/>
          </p:cNvGrpSpPr>
          <p:nvPr/>
        </p:nvGrpSpPr>
        <p:grpSpPr bwMode="auto">
          <a:xfrm>
            <a:off x="5340350" y="6034088"/>
            <a:ext cx="4321175" cy="822325"/>
            <a:chOff x="3409" y="3801"/>
            <a:chExt cx="2536" cy="518"/>
          </a:xfrm>
        </p:grpSpPr>
        <p:sp>
          <p:nvSpPr>
            <p:cNvPr id="868438" name="AutoShape 86">
              <a:extLst>
                <a:ext uri="{FF2B5EF4-FFF2-40B4-BE49-F238E27FC236}">
                  <a16:creationId xmlns:a16="http://schemas.microsoft.com/office/drawing/2014/main" id="{CA7C4146-BE74-B1BE-FBDF-4A04B2034C90}"/>
                </a:ext>
              </a:extLst>
            </p:cNvPr>
            <p:cNvSpPr>
              <a:spLocks noChangeArrowheads="1"/>
            </p:cNvSpPr>
            <p:nvPr/>
          </p:nvSpPr>
          <p:spPr bwMode="auto">
            <a:xfrm>
              <a:off x="3409" y="3801"/>
              <a:ext cx="2536" cy="518"/>
            </a:xfrm>
            <a:prstGeom prst="roundRect">
              <a:avLst>
                <a:gd name="adj" fmla="val 16667"/>
              </a:avLst>
            </a:prstGeom>
            <a:noFill/>
            <a:ln w="57150">
              <a:solidFill>
                <a:schemeClr val="bg1"/>
              </a:solidFill>
              <a:round/>
              <a:headEnd/>
              <a:tailEnd/>
            </a:ln>
            <a:effectLst>
              <a:outerShdw blurRad="63500" dist="46662" dir="3284183" algn="ctr" rotWithShape="0">
                <a:schemeClr val="tx1">
                  <a:alpha val="74997"/>
                </a:schemeClr>
              </a:outerShdw>
            </a:effectLst>
          </p:spPr>
          <p:txBody>
            <a:bodyPr wrap="none" anchor="ctr"/>
            <a:lstStyle/>
            <a:p>
              <a:pPr algn="r">
                <a:defRPr/>
              </a:pPr>
              <a:endParaRPr lang="en-US">
                <a:latin typeface="Comic Sans MS" charset="0"/>
                <a:ea typeface="+mn-ea"/>
              </a:endParaRPr>
            </a:p>
          </p:txBody>
        </p:sp>
        <p:sp>
          <p:nvSpPr>
            <p:cNvPr id="868439" name="Text Box 87">
              <a:extLst>
                <a:ext uri="{FF2B5EF4-FFF2-40B4-BE49-F238E27FC236}">
                  <a16:creationId xmlns:a16="http://schemas.microsoft.com/office/drawing/2014/main" id="{95DD04CC-7DC5-3C62-0643-8C6E88C13FF5}"/>
                </a:ext>
              </a:extLst>
            </p:cNvPr>
            <p:cNvSpPr txBox="1">
              <a:spLocks noChangeArrowheads="1"/>
            </p:cNvSpPr>
            <p:nvPr/>
          </p:nvSpPr>
          <p:spPr bwMode="auto">
            <a:xfrm>
              <a:off x="3443" y="3838"/>
              <a:ext cx="2492" cy="446"/>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000" b="1">
                  <a:solidFill>
                    <a:schemeClr val="bg1"/>
                  </a:solidFill>
                  <a:latin typeface="Helvetica" panose="020B0604020202020204" pitchFamily="34" charset="0"/>
                </a:rPr>
                <a:t>Nganaimeikap kaja </a:t>
              </a:r>
              <a:r>
                <a:rPr lang="en-US" altLang="en-US" sz="2000" b="1">
                  <a:solidFill>
                    <a:schemeClr val="bg1"/>
                  </a:solidFill>
                  <a:latin typeface="Arial" panose="020B0604020202020204" pitchFamily="34" charset="0"/>
                  <a:cs typeface="Arial" panose="020B0604020202020204" pitchFamily="34" charset="0"/>
                </a:rPr>
                <a:t>ā</a:t>
              </a:r>
              <a:r>
                <a:rPr lang="en-US" altLang="en-US" sz="2000" b="1">
                  <a:solidFill>
                    <a:schemeClr val="bg1"/>
                  </a:solidFill>
                  <a:latin typeface="Helvetica" panose="020B0604020202020204" pitchFamily="34" charset="0"/>
                </a:rPr>
                <a:t>tam pareng: 1050 B.C. to 600 B.C.</a:t>
              </a:r>
            </a:p>
          </p:txBody>
        </p:sp>
      </p:grpSp>
      <p:sp>
        <p:nvSpPr>
          <p:cNvPr id="868443" name="Rectangle 91">
            <a:extLst>
              <a:ext uri="{FF2B5EF4-FFF2-40B4-BE49-F238E27FC236}">
                <a16:creationId xmlns:a16="http://schemas.microsoft.com/office/drawing/2014/main" id="{B473C087-3390-0BC2-A734-51E82236E30C}"/>
              </a:ext>
            </a:extLst>
          </p:cNvPr>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3200" b="1" i="1">
                <a:solidFill>
                  <a:srgbClr val="66FFFF"/>
                </a:solidFill>
                <a:latin typeface="Helvetica" panose="020B0604020202020204" pitchFamily="34" charset="0"/>
              </a:rPr>
              <a:t> </a:t>
            </a:r>
            <a:endParaRPr lang="en-US" altLang="en-US" sz="1400" b="1" u="sng">
              <a:solidFill>
                <a:srgbClr val="66FFFF"/>
              </a:solidFill>
              <a:latin typeface="Helvetica" panose="020B0604020202020204" pitchFamily="34" charset="0"/>
            </a:endParaRPr>
          </a:p>
        </p:txBody>
      </p:sp>
      <p:sp>
        <p:nvSpPr>
          <p:cNvPr id="868444" name="Rectangle 92">
            <a:extLst>
              <a:ext uri="{FF2B5EF4-FFF2-40B4-BE49-F238E27FC236}">
                <a16:creationId xmlns:a16="http://schemas.microsoft.com/office/drawing/2014/main" id="{BB335726-6F4C-2BA3-8DE3-8CA67A3A2E2E}"/>
              </a:ext>
            </a:extLst>
          </p:cNvPr>
          <p:cNvSpPr>
            <a:spLocks noChangeArrowheads="1"/>
          </p:cNvSpPr>
          <p:nvPr/>
        </p:nvSpPr>
        <p:spPr bwMode="auto">
          <a:xfrm>
            <a:off x="5170488" y="2293938"/>
            <a:ext cx="4349750" cy="1149350"/>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50000"/>
              </a:lnSpc>
              <a:spcBef>
                <a:spcPct val="50000"/>
              </a:spcBef>
              <a:defRPr/>
            </a:pPr>
            <a:r>
              <a:rPr lang="en-US" altLang="en-US" sz="4400" b="1" i="1">
                <a:solidFill>
                  <a:schemeClr val="bg1"/>
                </a:solidFill>
                <a:latin typeface="Helvetica" panose="020B0604020202020204" pitchFamily="34" charset="0"/>
              </a:rPr>
              <a:t>LAIRIKBING</a:t>
            </a:r>
          </a:p>
          <a:p>
            <a:pPr algn="ctr">
              <a:lnSpc>
                <a:spcPct val="50000"/>
              </a:lnSpc>
              <a:spcBef>
                <a:spcPct val="50000"/>
              </a:spcBef>
              <a:defRPr/>
            </a:pPr>
            <a:r>
              <a:rPr lang="en-US" altLang="en-US" sz="4400" b="1" i="1">
                <a:solidFill>
                  <a:schemeClr val="bg1"/>
                </a:solidFill>
                <a:latin typeface="Helvetica" panose="020B0604020202020204" pitchFamily="34" charset="0"/>
              </a:rPr>
              <a:t>SEMKAK</a:t>
            </a:r>
            <a:r>
              <a:rPr lang="en-US" altLang="en-US" sz="4400" b="1">
                <a:solidFill>
                  <a:schemeClr val="bg1"/>
                </a:solidFill>
                <a:latin typeface="Helvetica" panose="020B0604020202020204" pitchFamily="34" charset="0"/>
                <a:cs typeface="Helvetica" panose="020B0604020202020204" pitchFamily="34" charset="0"/>
              </a:rPr>
              <a:t>Ā</a:t>
            </a:r>
            <a:endParaRPr lang="en-US" altLang="en-US" sz="4400" b="1" i="1">
              <a:solidFill>
                <a:schemeClr val="bg1"/>
              </a:solidFill>
              <a:latin typeface="Helvetica" panose="020B0604020202020204" pitchFamily="34" charset="0"/>
            </a:endParaRPr>
          </a:p>
        </p:txBody>
      </p:sp>
      <p:sp>
        <p:nvSpPr>
          <p:cNvPr id="868445" name="Text Box 93">
            <a:extLst>
              <a:ext uri="{FF2B5EF4-FFF2-40B4-BE49-F238E27FC236}">
                <a16:creationId xmlns:a16="http://schemas.microsoft.com/office/drawing/2014/main" id="{B55A8D75-2394-7E3F-1BBA-B369E2622E2D}"/>
              </a:ext>
            </a:extLst>
          </p:cNvPr>
          <p:cNvSpPr txBox="1">
            <a:spLocks noChangeArrowheads="1"/>
          </p:cNvSpPr>
          <p:nvPr/>
        </p:nvSpPr>
        <p:spPr bwMode="auto">
          <a:xfrm>
            <a:off x="5194300" y="3619500"/>
            <a:ext cx="4330700" cy="550863"/>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65000"/>
              </a:lnSpc>
              <a:spcBef>
                <a:spcPct val="50000"/>
              </a:spcBef>
              <a:defRPr/>
            </a:pPr>
            <a:r>
              <a:rPr lang="en-US" altLang="en-US" sz="4400" b="1">
                <a:solidFill>
                  <a:srgbClr val="FFEA18"/>
                </a:solidFill>
                <a:latin typeface="Helvetica" panose="020B0604020202020204" pitchFamily="34" charset="0"/>
              </a:rPr>
              <a:t>“THOTCH</a:t>
            </a:r>
            <a:r>
              <a:rPr lang="en-US" altLang="en-US" sz="4400" b="1">
                <a:solidFill>
                  <a:srgbClr val="FFFF00"/>
                </a:solidFill>
                <a:latin typeface="Helvetica" panose="020B0604020202020204" pitchFamily="34" charset="0"/>
                <a:cs typeface="Helvetica" panose="020B0604020202020204" pitchFamily="34" charset="0"/>
              </a:rPr>
              <a:t>Ā</a:t>
            </a:r>
            <a:r>
              <a:rPr lang="en-US" altLang="en-US" sz="4400" b="1">
                <a:solidFill>
                  <a:srgbClr val="FFEA18"/>
                </a:solidFill>
                <a:latin typeface="Helvetica" panose="020B0604020202020204" pitchFamily="34" charset="0"/>
              </a:rPr>
              <a:t>N”</a:t>
            </a:r>
          </a:p>
        </p:txBody>
      </p:sp>
      <p:sp>
        <p:nvSpPr>
          <p:cNvPr id="868446" name="Text Box 94">
            <a:extLst>
              <a:ext uri="{FF2B5EF4-FFF2-40B4-BE49-F238E27FC236}">
                <a16:creationId xmlns:a16="http://schemas.microsoft.com/office/drawing/2014/main" id="{B0E5303B-BF41-23BA-2B35-8374739EE205}"/>
              </a:ext>
            </a:extLst>
          </p:cNvPr>
          <p:cNvSpPr txBox="1">
            <a:spLocks noChangeArrowheads="1"/>
          </p:cNvSpPr>
          <p:nvPr/>
        </p:nvSpPr>
        <p:spPr bwMode="auto">
          <a:xfrm>
            <a:off x="5395913" y="4362450"/>
            <a:ext cx="3621087" cy="830263"/>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400" b="1">
                <a:solidFill>
                  <a:srgbClr val="FFEA18"/>
                </a:solidFill>
                <a:latin typeface="Helvetica" panose="020B0604020202020204" pitchFamily="34" charset="0"/>
              </a:rPr>
              <a:t>WUI  LAIRIK THAR</a:t>
            </a:r>
            <a:r>
              <a:rPr lang="en-US" altLang="en-US" sz="2400" b="1">
                <a:solidFill>
                  <a:srgbClr val="FFFF00"/>
                </a:solidFill>
                <a:latin typeface="Helvetica" panose="020B0604020202020204" pitchFamily="34" charset="0"/>
                <a:cs typeface="Helvetica" panose="020B0604020202020204" pitchFamily="34" charset="0"/>
              </a:rPr>
              <a:t>Ā</a:t>
            </a:r>
            <a:r>
              <a:rPr lang="en-US" altLang="en-US" sz="2400" b="1">
                <a:solidFill>
                  <a:srgbClr val="FFEA18"/>
                </a:solidFill>
                <a:latin typeface="Helvetica" panose="020B0604020202020204" pitchFamily="34" charset="0"/>
              </a:rPr>
              <a:t>DA  KHANI (12)</a:t>
            </a:r>
          </a:p>
        </p:txBody>
      </p:sp>
      <p:sp>
        <p:nvSpPr>
          <p:cNvPr id="62520" name="Text Box 95">
            <a:extLst>
              <a:ext uri="{FF2B5EF4-FFF2-40B4-BE49-F238E27FC236}">
                <a16:creationId xmlns:a16="http://schemas.microsoft.com/office/drawing/2014/main" id="{04D1FE6F-36CC-83DA-E1E2-EB9615C112AF}"/>
              </a:ext>
            </a:extLst>
          </p:cNvPr>
          <p:cNvSpPr txBox="1">
            <a:spLocks noChangeArrowheads="1"/>
          </p:cNvSpPr>
          <p:nvPr/>
        </p:nvSpPr>
        <p:spPr bwMode="auto">
          <a:xfrm>
            <a:off x="9107488" y="7467600"/>
            <a:ext cx="1841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1000" b="1"/>
          </a:p>
        </p:txBody>
      </p:sp>
      <p:sp>
        <p:nvSpPr>
          <p:cNvPr id="62521" name="Text Box 96">
            <a:extLst>
              <a:ext uri="{FF2B5EF4-FFF2-40B4-BE49-F238E27FC236}">
                <a16:creationId xmlns:a16="http://schemas.microsoft.com/office/drawing/2014/main" id="{3F3B903D-B2C9-AE91-20E2-FDC4547EF1C1}"/>
              </a:ext>
            </a:extLst>
          </p:cNvPr>
          <p:cNvSpPr txBox="1">
            <a:spLocks noChangeArrowheads="1"/>
          </p:cNvSpPr>
          <p:nvPr/>
        </p:nvSpPr>
        <p:spPr bwMode="auto">
          <a:xfrm>
            <a:off x="9015413" y="7353300"/>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29</a:t>
            </a:r>
          </a:p>
        </p:txBody>
      </p:sp>
      <p:sp>
        <p:nvSpPr>
          <p:cNvPr id="868449" name="Rectangle 97">
            <a:extLst>
              <a:ext uri="{FF2B5EF4-FFF2-40B4-BE49-F238E27FC236}">
                <a16:creationId xmlns:a16="http://schemas.microsoft.com/office/drawing/2014/main" id="{222AC110-562F-5EB9-4634-A30D4BC3A2D9}"/>
              </a:ext>
            </a:extLst>
          </p:cNvPr>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868450" name="AutoShape 98">
            <a:extLst>
              <a:ext uri="{FF2B5EF4-FFF2-40B4-BE49-F238E27FC236}">
                <a16:creationId xmlns:a16="http://schemas.microsoft.com/office/drawing/2014/main" id="{A78DAA32-E917-A14D-BBA8-80EE7770E837}"/>
              </a:ext>
            </a:extLst>
          </p:cNvPr>
          <p:cNvSpPr>
            <a:spLocks noChangeArrowheads="1"/>
          </p:cNvSpPr>
          <p:nvPr/>
        </p:nvSpPr>
        <p:spPr bwMode="auto">
          <a:xfrm>
            <a:off x="1931988" y="3205163"/>
            <a:ext cx="2879725" cy="2187575"/>
          </a:xfrm>
          <a:prstGeom prst="roundRect">
            <a:avLst>
              <a:gd name="adj" fmla="val 16667"/>
            </a:avLst>
          </a:prstGeom>
          <a:noFill/>
          <a:ln w="76200">
            <a:solidFill>
              <a:schemeClr val="hlink"/>
            </a:solidFill>
            <a:round/>
            <a:headEnd/>
            <a:tailEnd/>
          </a:ln>
          <a:effectLst>
            <a:outerShdw blurRad="63500" dist="71842" dir="2700000"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868451" name="Rectangle 99">
            <a:extLst>
              <a:ext uri="{FF2B5EF4-FFF2-40B4-BE49-F238E27FC236}">
                <a16:creationId xmlns:a16="http://schemas.microsoft.com/office/drawing/2014/main" id="{CC6ACA86-B54E-0149-2592-4F28024BCF59}"/>
              </a:ext>
            </a:extLst>
          </p:cNvPr>
          <p:cNvSpPr>
            <a:spLocks noChangeArrowheads="1"/>
          </p:cNvSpPr>
          <p:nvPr/>
        </p:nvSpPr>
        <p:spPr bwMode="auto">
          <a:xfrm>
            <a:off x="6289675" y="584200"/>
            <a:ext cx="3571875" cy="1274763"/>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200" b="1" i="1">
                <a:solidFill>
                  <a:schemeClr val="bg1"/>
                </a:solidFill>
                <a:latin typeface="Arial" panose="020B0604020202020204" pitchFamily="34" charset="0"/>
              </a:rPr>
              <a:t>Lairikbing Semkak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Kachamam  Tuingashit pareng ching  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a:t>
            </a:r>
            <a:endParaRPr lang="en-US" altLang="en-US" sz="2200" b="1" u="sng">
              <a:solidFill>
                <a:schemeClr val="bg1"/>
              </a:solidFill>
              <a:latin typeface="Arial" panose="020B0604020202020204" pitchFamily="34" charset="0"/>
            </a:endParaRPr>
          </a:p>
        </p:txBody>
      </p:sp>
      <p:grpSp>
        <p:nvGrpSpPr>
          <p:cNvPr id="62525" name="Group 79">
            <a:extLst>
              <a:ext uri="{FF2B5EF4-FFF2-40B4-BE49-F238E27FC236}">
                <a16:creationId xmlns:a16="http://schemas.microsoft.com/office/drawing/2014/main" id="{C4FBC69E-99ED-3A3B-3B9B-FCAEA8E10191}"/>
              </a:ext>
            </a:extLst>
          </p:cNvPr>
          <p:cNvGrpSpPr>
            <a:grpSpLocks/>
          </p:cNvGrpSpPr>
          <p:nvPr/>
        </p:nvGrpSpPr>
        <p:grpSpPr bwMode="auto">
          <a:xfrm>
            <a:off x="4257675" y="52388"/>
            <a:ext cx="2222500" cy="1812925"/>
            <a:chOff x="2222937" y="4130555"/>
            <a:chExt cx="2222939" cy="1813045"/>
          </a:xfrm>
        </p:grpSpPr>
        <p:sp>
          <p:nvSpPr>
            <p:cNvPr id="81" name="Rectangle 80">
              <a:extLst>
                <a:ext uri="{FF2B5EF4-FFF2-40B4-BE49-F238E27FC236}">
                  <a16:creationId xmlns:a16="http://schemas.microsoft.com/office/drawing/2014/main" id="{2B2DAAF5-D661-1DB8-66A2-5FB1238F0DEF}"/>
                </a:ext>
              </a:extLst>
            </p:cNvPr>
            <p:cNvSpPr/>
            <p:nvPr/>
          </p:nvSpPr>
          <p:spPr bwMode="auto">
            <a:xfrm>
              <a:off x="2222937" y="4194059"/>
              <a:ext cx="2222939" cy="174954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62527" name="Picture 2" descr="BACKGR~1">
              <a:extLst>
                <a:ext uri="{FF2B5EF4-FFF2-40B4-BE49-F238E27FC236}">
                  <a16:creationId xmlns:a16="http://schemas.microsoft.com/office/drawing/2014/main" id="{68BD9375-F453-4C5A-33B8-1ED4FB4F68D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 name="WordArt 12">
              <a:extLst>
                <a:ext uri="{FF2B5EF4-FFF2-40B4-BE49-F238E27FC236}">
                  <a16:creationId xmlns:a16="http://schemas.microsoft.com/office/drawing/2014/main" id="{8CDE03AF-9EDE-4DED-627E-5D6D5BC2020E}"/>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868450"/>
                                        </p:tgtEl>
                                        <p:attrNameLst>
                                          <p:attrName>style.visibility</p:attrName>
                                        </p:attrNameLst>
                                      </p:cBhvr>
                                      <p:to>
                                        <p:strVal val="visible"/>
                                      </p:to>
                                    </p:set>
                                    <p:anim calcmode="lin" valueType="num">
                                      <p:cBhvr additive="base">
                                        <p:cTn id="7" dur="500" fill="hold"/>
                                        <p:tgtEl>
                                          <p:spTgt spid="868450"/>
                                        </p:tgtEl>
                                        <p:attrNameLst>
                                          <p:attrName>ppt_x</p:attrName>
                                        </p:attrNameLst>
                                      </p:cBhvr>
                                      <p:tavLst>
                                        <p:tav tm="0">
                                          <p:val>
                                            <p:strVal val="0-#ppt_w/2"/>
                                          </p:val>
                                        </p:tav>
                                        <p:tav tm="100000">
                                          <p:val>
                                            <p:strVal val="#ppt_x"/>
                                          </p:val>
                                        </p:tav>
                                      </p:tavLst>
                                    </p:anim>
                                    <p:anim calcmode="lin" valueType="num">
                                      <p:cBhvr additive="base">
                                        <p:cTn id="8" dur="500" fill="hold"/>
                                        <p:tgtEl>
                                          <p:spTgt spid="86845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8450"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4514" name="Group 85">
            <a:extLst>
              <a:ext uri="{FF2B5EF4-FFF2-40B4-BE49-F238E27FC236}">
                <a16:creationId xmlns:a16="http://schemas.microsoft.com/office/drawing/2014/main" id="{496060B8-8950-FCEB-DEA2-5D5D518A93F7}"/>
              </a:ext>
            </a:extLst>
          </p:cNvPr>
          <p:cNvGrpSpPr>
            <a:grpSpLocks/>
          </p:cNvGrpSpPr>
          <p:nvPr/>
        </p:nvGrpSpPr>
        <p:grpSpPr bwMode="auto">
          <a:xfrm>
            <a:off x="3251200" y="3009900"/>
            <a:ext cx="712788" cy="1658938"/>
            <a:chOff x="6153150" y="2946400"/>
            <a:chExt cx="901700" cy="1865313"/>
          </a:xfrm>
        </p:grpSpPr>
        <p:grpSp>
          <p:nvGrpSpPr>
            <p:cNvPr id="64595" name="Group 85">
              <a:extLst>
                <a:ext uri="{FF2B5EF4-FFF2-40B4-BE49-F238E27FC236}">
                  <a16:creationId xmlns:a16="http://schemas.microsoft.com/office/drawing/2014/main" id="{FF0F17A1-4D98-CF44-5654-35AFA95A83FD}"/>
                </a:ext>
              </a:extLst>
            </p:cNvPr>
            <p:cNvGrpSpPr>
              <a:grpSpLocks/>
            </p:cNvGrpSpPr>
            <p:nvPr/>
          </p:nvGrpSpPr>
          <p:grpSpPr bwMode="auto">
            <a:xfrm>
              <a:off x="6153150" y="3681413"/>
              <a:ext cx="901700" cy="947736"/>
              <a:chOff x="1557" y="1007"/>
              <a:chExt cx="2105" cy="1949"/>
            </a:xfrm>
          </p:grpSpPr>
          <p:grpSp>
            <p:nvGrpSpPr>
              <p:cNvPr id="64599" name="Group 87">
                <a:extLst>
                  <a:ext uri="{FF2B5EF4-FFF2-40B4-BE49-F238E27FC236}">
                    <a16:creationId xmlns:a16="http://schemas.microsoft.com/office/drawing/2014/main" id="{47D9D553-E771-62D9-7C26-03B43120E93D}"/>
                  </a:ext>
                </a:extLst>
              </p:cNvPr>
              <p:cNvGrpSpPr>
                <a:grpSpLocks/>
              </p:cNvGrpSpPr>
              <p:nvPr/>
            </p:nvGrpSpPr>
            <p:grpSpPr bwMode="auto">
              <a:xfrm>
                <a:off x="1557" y="1209"/>
                <a:ext cx="2105" cy="1421"/>
                <a:chOff x="578" y="2316"/>
                <a:chExt cx="2105" cy="1421"/>
              </a:xfrm>
            </p:grpSpPr>
            <p:sp>
              <p:nvSpPr>
                <p:cNvPr id="64605" name="Freeform 88" descr="Cork">
                  <a:extLst>
                    <a:ext uri="{FF2B5EF4-FFF2-40B4-BE49-F238E27FC236}">
                      <a16:creationId xmlns:a16="http://schemas.microsoft.com/office/drawing/2014/main" id="{30620DF3-43CB-D054-A1B2-60B047CF705D}"/>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64606" name="Freeform 89" descr="Cork">
                  <a:extLst>
                    <a:ext uri="{FF2B5EF4-FFF2-40B4-BE49-F238E27FC236}">
                      <a16:creationId xmlns:a16="http://schemas.microsoft.com/office/drawing/2014/main" id="{702C8534-5BF9-2EC5-154B-5553AF95ACC6}"/>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64600" name="Freeform 91">
                <a:extLst>
                  <a:ext uri="{FF2B5EF4-FFF2-40B4-BE49-F238E27FC236}">
                    <a16:creationId xmlns:a16="http://schemas.microsoft.com/office/drawing/2014/main" id="{9650D8B5-8724-BDE1-7643-09A8C4D05989}"/>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64601" name="Freeform 92">
                <a:extLst>
                  <a:ext uri="{FF2B5EF4-FFF2-40B4-BE49-F238E27FC236}">
                    <a16:creationId xmlns:a16="http://schemas.microsoft.com/office/drawing/2014/main" id="{71A74FC5-C158-62A1-606E-140FBA045DB2}"/>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64602" name="Freeform 93">
                <a:extLst>
                  <a:ext uri="{FF2B5EF4-FFF2-40B4-BE49-F238E27FC236}">
                    <a16:creationId xmlns:a16="http://schemas.microsoft.com/office/drawing/2014/main" id="{2BB6BC9F-DFF2-DF75-60B3-466F3C887600}"/>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64603" name="Freeform 94">
                <a:extLst>
                  <a:ext uri="{FF2B5EF4-FFF2-40B4-BE49-F238E27FC236}">
                    <a16:creationId xmlns:a16="http://schemas.microsoft.com/office/drawing/2014/main" id="{06513849-73E0-7D79-69B4-5E5906C74D95}"/>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64604" name="Freeform 95">
                <a:extLst>
                  <a:ext uri="{FF2B5EF4-FFF2-40B4-BE49-F238E27FC236}">
                    <a16:creationId xmlns:a16="http://schemas.microsoft.com/office/drawing/2014/main" id="{0CD16329-59C1-7603-703B-6055FC3A1910}"/>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64596" name="Group 98">
              <a:extLst>
                <a:ext uri="{FF2B5EF4-FFF2-40B4-BE49-F238E27FC236}">
                  <a16:creationId xmlns:a16="http://schemas.microsoft.com/office/drawing/2014/main" id="{99A3F764-4238-DC1B-49A0-3435F101B25A}"/>
                </a:ext>
              </a:extLst>
            </p:cNvPr>
            <p:cNvGrpSpPr>
              <a:grpSpLocks/>
            </p:cNvGrpSpPr>
            <p:nvPr/>
          </p:nvGrpSpPr>
          <p:grpSpPr bwMode="auto">
            <a:xfrm>
              <a:off x="6175375" y="2946400"/>
              <a:ext cx="671513" cy="1865313"/>
              <a:chOff x="3914" y="1840"/>
              <a:chExt cx="423" cy="1175"/>
            </a:xfrm>
          </p:grpSpPr>
          <p:sp>
            <p:nvSpPr>
              <p:cNvPr id="89" name="Rectangle 96">
                <a:extLst>
                  <a:ext uri="{FF2B5EF4-FFF2-40B4-BE49-F238E27FC236}">
                    <a16:creationId xmlns:a16="http://schemas.microsoft.com/office/drawing/2014/main" id="{AA1BC127-145E-CB0D-8642-0CAB13F21559}"/>
                  </a:ext>
                </a:extLst>
              </p:cNvPr>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sp>
            <p:nvSpPr>
              <p:cNvPr id="90" name="Rectangle 97">
                <a:extLst>
                  <a:ext uri="{FF2B5EF4-FFF2-40B4-BE49-F238E27FC236}">
                    <a16:creationId xmlns:a16="http://schemas.microsoft.com/office/drawing/2014/main" id="{4B3D5BAE-B235-287F-FC50-62774A33460E}"/>
                  </a:ext>
                </a:extLst>
              </p:cNvPr>
              <p:cNvSpPr>
                <a:spLocks noChangeArrowheads="1"/>
              </p:cNvSpPr>
              <p:nvPr/>
            </p:nvSpPr>
            <p:spPr bwMode="auto">
              <a:xfrm>
                <a:off x="3914" y="2341"/>
                <a:ext cx="423" cy="674"/>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2800" i="1">
                    <a:solidFill>
                      <a:srgbClr val="000000"/>
                    </a:solidFill>
                    <a:latin typeface="Kosher-Normal" charset="0"/>
                  </a:rPr>
                  <a:t>DT</a:t>
                </a:r>
                <a:endParaRPr lang="en-US" altLang="en-US" sz="2000" i="1">
                  <a:solidFill>
                    <a:srgbClr val="000000"/>
                  </a:solidFill>
                  <a:latin typeface="Helvetica" panose="020B0604020202020204" pitchFamily="34" charset="0"/>
                </a:endParaRPr>
              </a:p>
            </p:txBody>
          </p:sp>
        </p:grpSp>
      </p:grpSp>
      <p:sp>
        <p:nvSpPr>
          <p:cNvPr id="64515" name="Text Box 118">
            <a:extLst>
              <a:ext uri="{FF2B5EF4-FFF2-40B4-BE49-F238E27FC236}">
                <a16:creationId xmlns:a16="http://schemas.microsoft.com/office/drawing/2014/main" id="{5211CA77-C091-F7EB-5F44-C5C1A9BC0948}"/>
              </a:ext>
            </a:extLst>
          </p:cNvPr>
          <p:cNvSpPr txBox="1">
            <a:spLocks noChangeArrowheads="1"/>
          </p:cNvSpPr>
          <p:nvPr/>
        </p:nvSpPr>
        <p:spPr bwMode="auto">
          <a:xfrm rot="-5400000">
            <a:off x="-1193006" y="3471069"/>
            <a:ext cx="561498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b="1">
                <a:latin typeface="Arial Black" panose="020B0604020202020204" pitchFamily="34" charset="0"/>
              </a:rPr>
              <a:t>THOTCHAN (12)</a:t>
            </a:r>
            <a:endParaRPr lang="en-US" altLang="en-US" sz="1000">
              <a:latin typeface="Arial Black" panose="020B0604020202020204" pitchFamily="34" charset="0"/>
            </a:endParaRPr>
          </a:p>
        </p:txBody>
      </p:sp>
      <p:sp>
        <p:nvSpPr>
          <p:cNvPr id="64516" name="Line 2">
            <a:extLst>
              <a:ext uri="{FF2B5EF4-FFF2-40B4-BE49-F238E27FC236}">
                <a16:creationId xmlns:a16="http://schemas.microsoft.com/office/drawing/2014/main" id="{EC193E11-392D-B592-B6E7-44D944E56911}"/>
              </a:ext>
            </a:extLst>
          </p:cNvPr>
          <p:cNvSpPr>
            <a:spLocks noChangeShapeType="1"/>
          </p:cNvSpPr>
          <p:nvPr/>
        </p:nvSpPr>
        <p:spPr bwMode="auto">
          <a:xfrm flipV="1">
            <a:off x="4038600" y="7037388"/>
            <a:ext cx="284163" cy="12700"/>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17" name="Line 3">
            <a:extLst>
              <a:ext uri="{FF2B5EF4-FFF2-40B4-BE49-F238E27FC236}">
                <a16:creationId xmlns:a16="http://schemas.microsoft.com/office/drawing/2014/main" id="{C6DA8C39-59D6-87CF-2337-0F2E93558FAC}"/>
              </a:ext>
            </a:extLst>
          </p:cNvPr>
          <p:cNvSpPr>
            <a:spLocks noChangeShapeType="1"/>
          </p:cNvSpPr>
          <p:nvPr/>
        </p:nvSpPr>
        <p:spPr bwMode="auto">
          <a:xfrm>
            <a:off x="3232150" y="4732338"/>
            <a:ext cx="752475"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18" name="Line 4">
            <a:extLst>
              <a:ext uri="{FF2B5EF4-FFF2-40B4-BE49-F238E27FC236}">
                <a16:creationId xmlns:a16="http://schemas.microsoft.com/office/drawing/2014/main" id="{105EC086-22D2-19BB-F6C2-2D1C3FC552DA}"/>
              </a:ext>
            </a:extLst>
          </p:cNvPr>
          <p:cNvSpPr>
            <a:spLocks noChangeShapeType="1"/>
          </p:cNvSpPr>
          <p:nvPr/>
        </p:nvSpPr>
        <p:spPr bwMode="auto">
          <a:xfrm flipV="1">
            <a:off x="1454150" y="7329488"/>
            <a:ext cx="2590800"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19" name="Line 5">
            <a:extLst>
              <a:ext uri="{FF2B5EF4-FFF2-40B4-BE49-F238E27FC236}">
                <a16:creationId xmlns:a16="http://schemas.microsoft.com/office/drawing/2014/main" id="{4FB1A6A8-2BAF-2043-8FED-17B4C835AFF1}"/>
              </a:ext>
            </a:extLst>
          </p:cNvPr>
          <p:cNvSpPr>
            <a:spLocks noChangeShapeType="1"/>
          </p:cNvSpPr>
          <p:nvPr/>
        </p:nvSpPr>
        <p:spPr bwMode="auto">
          <a:xfrm flipV="1">
            <a:off x="1411288" y="338138"/>
            <a:ext cx="1587" cy="7034212"/>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20" name="Line 6">
            <a:extLst>
              <a:ext uri="{FF2B5EF4-FFF2-40B4-BE49-F238E27FC236}">
                <a16:creationId xmlns:a16="http://schemas.microsoft.com/office/drawing/2014/main" id="{3BE1287A-07CA-52B2-3D3C-7D36DB50632C}"/>
              </a:ext>
            </a:extLst>
          </p:cNvPr>
          <p:cNvSpPr>
            <a:spLocks noChangeShapeType="1"/>
          </p:cNvSpPr>
          <p:nvPr/>
        </p:nvSpPr>
        <p:spPr bwMode="auto">
          <a:xfrm>
            <a:off x="1409700" y="360363"/>
            <a:ext cx="2566988"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21" name="Line 7">
            <a:extLst>
              <a:ext uri="{FF2B5EF4-FFF2-40B4-BE49-F238E27FC236}">
                <a16:creationId xmlns:a16="http://schemas.microsoft.com/office/drawing/2014/main" id="{5225DEA5-9F23-D790-9B1C-891A73628C23}"/>
              </a:ext>
            </a:extLst>
          </p:cNvPr>
          <p:cNvSpPr>
            <a:spLocks noChangeShapeType="1"/>
          </p:cNvSpPr>
          <p:nvPr/>
        </p:nvSpPr>
        <p:spPr bwMode="auto">
          <a:xfrm flipH="1" flipV="1">
            <a:off x="3948113" y="338138"/>
            <a:ext cx="1587" cy="4386262"/>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22" name="Freeform 8">
            <a:extLst>
              <a:ext uri="{FF2B5EF4-FFF2-40B4-BE49-F238E27FC236}">
                <a16:creationId xmlns:a16="http://schemas.microsoft.com/office/drawing/2014/main" id="{09D949D2-B84E-906B-A7A0-0B9F668CE9F9}"/>
              </a:ext>
            </a:extLst>
          </p:cNvPr>
          <p:cNvSpPr>
            <a:spLocks/>
          </p:cNvSpPr>
          <p:nvPr/>
        </p:nvSpPr>
        <p:spPr bwMode="auto">
          <a:xfrm>
            <a:off x="3200400" y="4752975"/>
            <a:ext cx="738188" cy="2452688"/>
          </a:xfrm>
          <a:custGeom>
            <a:avLst/>
            <a:gdLst>
              <a:gd name="T0" fmla="*/ 2147483646 w 465"/>
              <a:gd name="T1" fmla="*/ 0 h 1561"/>
              <a:gd name="T2" fmla="*/ 2147483646 w 465"/>
              <a:gd name="T3" fmla="*/ 2147483646 h 1561"/>
              <a:gd name="T4" fmla="*/ 2147483646 w 465"/>
              <a:gd name="T5" fmla="*/ 2147483646 h 1561"/>
              <a:gd name="T6" fmla="*/ 0 w 465"/>
              <a:gd name="T7" fmla="*/ 2147483646 h 1561"/>
              <a:gd name="T8" fmla="*/ 2147483646 w 465"/>
              <a:gd name="T9" fmla="*/ 0 h 1561"/>
              <a:gd name="T10" fmla="*/ 0 60000 65536"/>
              <a:gd name="T11" fmla="*/ 0 60000 65536"/>
              <a:gd name="T12" fmla="*/ 0 60000 65536"/>
              <a:gd name="T13" fmla="*/ 0 60000 65536"/>
              <a:gd name="T14" fmla="*/ 0 60000 65536"/>
              <a:gd name="T15" fmla="*/ 0 w 465"/>
              <a:gd name="T16" fmla="*/ 0 h 1561"/>
              <a:gd name="T17" fmla="*/ 465 w 465"/>
              <a:gd name="T18" fmla="*/ 1561 h 1561"/>
            </a:gdLst>
            <a:ahLst/>
            <a:cxnLst>
              <a:cxn ang="T10">
                <a:pos x="T0" y="T1"/>
              </a:cxn>
              <a:cxn ang="T11">
                <a:pos x="T2" y="T3"/>
              </a:cxn>
              <a:cxn ang="T12">
                <a:pos x="T4" y="T5"/>
              </a:cxn>
              <a:cxn ang="T13">
                <a:pos x="T6" y="T7"/>
              </a:cxn>
              <a:cxn ang="T14">
                <a:pos x="T8" y="T9"/>
              </a:cxn>
            </a:cxnLst>
            <a:rect l="T15" t="T16" r="T17" b="T18"/>
            <a:pathLst>
              <a:path w="465" h="1561">
                <a:moveTo>
                  <a:pt x="50" y="0"/>
                </a:moveTo>
                <a:lnTo>
                  <a:pt x="465" y="1548"/>
                </a:lnTo>
                <a:lnTo>
                  <a:pt x="427" y="1561"/>
                </a:lnTo>
                <a:lnTo>
                  <a:pt x="0" y="12"/>
                </a:lnTo>
                <a:lnTo>
                  <a:pt x="5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4523" name="Line 9">
            <a:extLst>
              <a:ext uri="{FF2B5EF4-FFF2-40B4-BE49-F238E27FC236}">
                <a16:creationId xmlns:a16="http://schemas.microsoft.com/office/drawing/2014/main" id="{5EF6CAEE-FFB6-C245-9E69-DC9505E4EE65}"/>
              </a:ext>
            </a:extLst>
          </p:cNvPr>
          <p:cNvSpPr>
            <a:spLocks noChangeShapeType="1"/>
          </p:cNvSpPr>
          <p:nvPr/>
        </p:nvSpPr>
        <p:spPr bwMode="auto">
          <a:xfrm>
            <a:off x="3459163" y="4932363"/>
            <a:ext cx="798512"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24" name="Line 10">
            <a:extLst>
              <a:ext uri="{FF2B5EF4-FFF2-40B4-BE49-F238E27FC236}">
                <a16:creationId xmlns:a16="http://schemas.microsoft.com/office/drawing/2014/main" id="{230B1DDF-BF97-B093-E195-28E697F24F39}"/>
              </a:ext>
            </a:extLst>
          </p:cNvPr>
          <p:cNvSpPr>
            <a:spLocks noChangeShapeType="1"/>
          </p:cNvSpPr>
          <p:nvPr/>
        </p:nvSpPr>
        <p:spPr bwMode="auto">
          <a:xfrm flipV="1">
            <a:off x="1825625" y="352425"/>
            <a:ext cx="1588" cy="6988175"/>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25" name="Freeform 11">
            <a:extLst>
              <a:ext uri="{FF2B5EF4-FFF2-40B4-BE49-F238E27FC236}">
                <a16:creationId xmlns:a16="http://schemas.microsoft.com/office/drawing/2014/main" id="{B9207CE7-2A8B-342A-47BB-5B29DCD319D4}"/>
              </a:ext>
            </a:extLst>
          </p:cNvPr>
          <p:cNvSpPr>
            <a:spLocks/>
          </p:cNvSpPr>
          <p:nvPr/>
        </p:nvSpPr>
        <p:spPr bwMode="auto">
          <a:xfrm>
            <a:off x="3459163" y="4953000"/>
            <a:ext cx="638175" cy="2097088"/>
          </a:xfrm>
          <a:custGeom>
            <a:avLst/>
            <a:gdLst>
              <a:gd name="T0" fmla="*/ 2147483646 w 402"/>
              <a:gd name="T1" fmla="*/ 0 h 1321"/>
              <a:gd name="T2" fmla="*/ 2147483646 w 402"/>
              <a:gd name="T3" fmla="*/ 2147483646 h 1321"/>
              <a:gd name="T4" fmla="*/ 2147483646 w 402"/>
              <a:gd name="T5" fmla="*/ 2147483646 h 1321"/>
              <a:gd name="T6" fmla="*/ 0 w 402"/>
              <a:gd name="T7" fmla="*/ 2147483646 h 1321"/>
              <a:gd name="T8" fmla="*/ 2147483646 w 402"/>
              <a:gd name="T9" fmla="*/ 0 h 1321"/>
              <a:gd name="T10" fmla="*/ 0 60000 65536"/>
              <a:gd name="T11" fmla="*/ 0 60000 65536"/>
              <a:gd name="T12" fmla="*/ 0 60000 65536"/>
              <a:gd name="T13" fmla="*/ 0 60000 65536"/>
              <a:gd name="T14" fmla="*/ 0 60000 65536"/>
              <a:gd name="T15" fmla="*/ 0 w 402"/>
              <a:gd name="T16" fmla="*/ 0 h 1321"/>
              <a:gd name="T17" fmla="*/ 402 w 402"/>
              <a:gd name="T18" fmla="*/ 1321 h 1321"/>
            </a:gdLst>
            <a:ahLst/>
            <a:cxnLst>
              <a:cxn ang="T10">
                <a:pos x="T0" y="T1"/>
              </a:cxn>
              <a:cxn ang="T11">
                <a:pos x="T2" y="T3"/>
              </a:cxn>
              <a:cxn ang="T12">
                <a:pos x="T4" y="T5"/>
              </a:cxn>
              <a:cxn ang="T13">
                <a:pos x="T6" y="T7"/>
              </a:cxn>
              <a:cxn ang="T14">
                <a:pos x="T8" y="T9"/>
              </a:cxn>
            </a:cxnLst>
            <a:rect l="T15" t="T16" r="T17" b="T18"/>
            <a:pathLst>
              <a:path w="402" h="1321">
                <a:moveTo>
                  <a:pt x="51" y="0"/>
                </a:moveTo>
                <a:lnTo>
                  <a:pt x="402" y="1309"/>
                </a:lnTo>
                <a:lnTo>
                  <a:pt x="352" y="1321"/>
                </a:lnTo>
                <a:lnTo>
                  <a:pt x="0" y="12"/>
                </a:lnTo>
                <a:lnTo>
                  <a:pt x="5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4526" name="Line 12">
            <a:extLst>
              <a:ext uri="{FF2B5EF4-FFF2-40B4-BE49-F238E27FC236}">
                <a16:creationId xmlns:a16="http://schemas.microsoft.com/office/drawing/2014/main" id="{180856B8-0B4F-438F-F0B8-B3630D69BC7B}"/>
              </a:ext>
            </a:extLst>
          </p:cNvPr>
          <p:cNvSpPr>
            <a:spLocks noChangeShapeType="1"/>
          </p:cNvSpPr>
          <p:nvPr/>
        </p:nvSpPr>
        <p:spPr bwMode="auto">
          <a:xfrm>
            <a:off x="3894138" y="7170738"/>
            <a:ext cx="192087"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27" name="Line 13">
            <a:extLst>
              <a:ext uri="{FF2B5EF4-FFF2-40B4-BE49-F238E27FC236}">
                <a16:creationId xmlns:a16="http://schemas.microsoft.com/office/drawing/2014/main" id="{43259E66-0BA1-888E-7846-49B4ED216386}"/>
              </a:ext>
            </a:extLst>
          </p:cNvPr>
          <p:cNvSpPr>
            <a:spLocks noChangeShapeType="1"/>
          </p:cNvSpPr>
          <p:nvPr/>
        </p:nvSpPr>
        <p:spPr bwMode="auto">
          <a:xfrm flipV="1">
            <a:off x="4044950" y="7180263"/>
            <a:ext cx="1588" cy="188912"/>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28" name="Line 14">
            <a:extLst>
              <a:ext uri="{FF2B5EF4-FFF2-40B4-BE49-F238E27FC236}">
                <a16:creationId xmlns:a16="http://schemas.microsoft.com/office/drawing/2014/main" id="{25740990-D0A7-DE79-F699-068C9441FEED}"/>
              </a:ext>
            </a:extLst>
          </p:cNvPr>
          <p:cNvSpPr>
            <a:spLocks noChangeShapeType="1"/>
          </p:cNvSpPr>
          <p:nvPr/>
        </p:nvSpPr>
        <p:spPr bwMode="auto">
          <a:xfrm>
            <a:off x="3949700" y="3638550"/>
            <a:ext cx="0" cy="100330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29" name="Line 15">
            <a:extLst>
              <a:ext uri="{FF2B5EF4-FFF2-40B4-BE49-F238E27FC236}">
                <a16:creationId xmlns:a16="http://schemas.microsoft.com/office/drawing/2014/main" id="{DEB14485-3F1A-1F47-03BE-2606E6AF6206}"/>
              </a:ext>
            </a:extLst>
          </p:cNvPr>
          <p:cNvSpPr>
            <a:spLocks noChangeShapeType="1"/>
          </p:cNvSpPr>
          <p:nvPr/>
        </p:nvSpPr>
        <p:spPr bwMode="auto">
          <a:xfrm>
            <a:off x="3200400" y="4730750"/>
            <a:ext cx="330200" cy="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30" name="Rectangle 16">
            <a:extLst>
              <a:ext uri="{FF2B5EF4-FFF2-40B4-BE49-F238E27FC236}">
                <a16:creationId xmlns:a16="http://schemas.microsoft.com/office/drawing/2014/main" id="{CC171564-35D1-4BDD-F59C-4FBA2E44BA32}"/>
              </a:ext>
            </a:extLst>
          </p:cNvPr>
          <p:cNvSpPr>
            <a:spLocks noChangeArrowheads="1"/>
          </p:cNvSpPr>
          <p:nvPr/>
        </p:nvSpPr>
        <p:spPr bwMode="auto">
          <a:xfrm>
            <a:off x="2532063" y="22669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64531" name="Line 17">
            <a:extLst>
              <a:ext uri="{FF2B5EF4-FFF2-40B4-BE49-F238E27FC236}">
                <a16:creationId xmlns:a16="http://schemas.microsoft.com/office/drawing/2014/main" id="{747EDED2-70C0-BF9D-C300-05511C2D7D23}"/>
              </a:ext>
            </a:extLst>
          </p:cNvPr>
          <p:cNvSpPr>
            <a:spLocks noChangeShapeType="1"/>
          </p:cNvSpPr>
          <p:nvPr/>
        </p:nvSpPr>
        <p:spPr bwMode="auto">
          <a:xfrm>
            <a:off x="2044700" y="836613"/>
            <a:ext cx="1773238"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32" name="Line 18">
            <a:extLst>
              <a:ext uri="{FF2B5EF4-FFF2-40B4-BE49-F238E27FC236}">
                <a16:creationId xmlns:a16="http://schemas.microsoft.com/office/drawing/2014/main" id="{A5782F73-82AA-0405-FF05-EC8D0AB45D95}"/>
              </a:ext>
            </a:extLst>
          </p:cNvPr>
          <p:cNvSpPr>
            <a:spLocks noChangeShapeType="1"/>
          </p:cNvSpPr>
          <p:nvPr/>
        </p:nvSpPr>
        <p:spPr bwMode="auto">
          <a:xfrm>
            <a:off x="2044700" y="2214563"/>
            <a:ext cx="1773238"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33" name="Line 19">
            <a:extLst>
              <a:ext uri="{FF2B5EF4-FFF2-40B4-BE49-F238E27FC236}">
                <a16:creationId xmlns:a16="http://schemas.microsoft.com/office/drawing/2014/main" id="{F20908AE-75BB-BC13-777E-DF61BC1EA942}"/>
              </a:ext>
            </a:extLst>
          </p:cNvPr>
          <p:cNvSpPr>
            <a:spLocks noChangeShapeType="1"/>
          </p:cNvSpPr>
          <p:nvPr/>
        </p:nvSpPr>
        <p:spPr bwMode="auto">
          <a:xfrm>
            <a:off x="2044700" y="2633663"/>
            <a:ext cx="1733550"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34" name="Line 20">
            <a:extLst>
              <a:ext uri="{FF2B5EF4-FFF2-40B4-BE49-F238E27FC236}">
                <a16:creationId xmlns:a16="http://schemas.microsoft.com/office/drawing/2014/main" id="{0F5939A3-EA9D-5267-7DD0-AF27D540E9D8}"/>
              </a:ext>
            </a:extLst>
          </p:cNvPr>
          <p:cNvSpPr>
            <a:spLocks noChangeShapeType="1"/>
          </p:cNvSpPr>
          <p:nvPr/>
        </p:nvSpPr>
        <p:spPr bwMode="auto">
          <a:xfrm>
            <a:off x="1984375" y="7110413"/>
            <a:ext cx="1654175"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35" name="Line 21">
            <a:extLst>
              <a:ext uri="{FF2B5EF4-FFF2-40B4-BE49-F238E27FC236}">
                <a16:creationId xmlns:a16="http://schemas.microsoft.com/office/drawing/2014/main" id="{52EFEC66-46F8-4879-40A1-6AA3DC121664}"/>
              </a:ext>
            </a:extLst>
          </p:cNvPr>
          <p:cNvSpPr>
            <a:spLocks noChangeShapeType="1"/>
          </p:cNvSpPr>
          <p:nvPr/>
        </p:nvSpPr>
        <p:spPr bwMode="auto">
          <a:xfrm>
            <a:off x="2005013" y="6710363"/>
            <a:ext cx="1535112"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36" name="Line 22">
            <a:extLst>
              <a:ext uri="{FF2B5EF4-FFF2-40B4-BE49-F238E27FC236}">
                <a16:creationId xmlns:a16="http://schemas.microsoft.com/office/drawing/2014/main" id="{03DFD3A7-3309-AA28-00AD-960B70826107}"/>
              </a:ext>
            </a:extLst>
          </p:cNvPr>
          <p:cNvSpPr>
            <a:spLocks noChangeShapeType="1"/>
          </p:cNvSpPr>
          <p:nvPr/>
        </p:nvSpPr>
        <p:spPr bwMode="auto">
          <a:xfrm>
            <a:off x="1984375" y="6291263"/>
            <a:ext cx="1455738"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37" name="Line 23">
            <a:extLst>
              <a:ext uri="{FF2B5EF4-FFF2-40B4-BE49-F238E27FC236}">
                <a16:creationId xmlns:a16="http://schemas.microsoft.com/office/drawing/2014/main" id="{9C3825B9-DA15-BB2A-DD25-E2866FF58DF6}"/>
              </a:ext>
            </a:extLst>
          </p:cNvPr>
          <p:cNvSpPr>
            <a:spLocks noChangeShapeType="1"/>
          </p:cNvSpPr>
          <p:nvPr/>
        </p:nvSpPr>
        <p:spPr bwMode="auto">
          <a:xfrm>
            <a:off x="2024063" y="5872163"/>
            <a:ext cx="1236662"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38" name="Line 24">
            <a:extLst>
              <a:ext uri="{FF2B5EF4-FFF2-40B4-BE49-F238E27FC236}">
                <a16:creationId xmlns:a16="http://schemas.microsoft.com/office/drawing/2014/main" id="{42DD0064-A1EB-3826-D2AA-83226CC74354}"/>
              </a:ext>
            </a:extLst>
          </p:cNvPr>
          <p:cNvSpPr>
            <a:spLocks noChangeShapeType="1"/>
          </p:cNvSpPr>
          <p:nvPr/>
        </p:nvSpPr>
        <p:spPr bwMode="auto">
          <a:xfrm>
            <a:off x="2044700" y="5511800"/>
            <a:ext cx="1216025" cy="1588"/>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39" name="Line 25">
            <a:extLst>
              <a:ext uri="{FF2B5EF4-FFF2-40B4-BE49-F238E27FC236}">
                <a16:creationId xmlns:a16="http://schemas.microsoft.com/office/drawing/2014/main" id="{DF3AA25D-EF62-066F-0367-292C1F1CF049}"/>
              </a:ext>
            </a:extLst>
          </p:cNvPr>
          <p:cNvSpPr>
            <a:spLocks noChangeShapeType="1"/>
          </p:cNvSpPr>
          <p:nvPr/>
        </p:nvSpPr>
        <p:spPr bwMode="auto">
          <a:xfrm>
            <a:off x="2063750" y="5011738"/>
            <a:ext cx="1117600"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40" name="Line 26">
            <a:extLst>
              <a:ext uri="{FF2B5EF4-FFF2-40B4-BE49-F238E27FC236}">
                <a16:creationId xmlns:a16="http://schemas.microsoft.com/office/drawing/2014/main" id="{2ED0C98F-2E53-1F70-D515-0339A3B52A12}"/>
              </a:ext>
            </a:extLst>
          </p:cNvPr>
          <p:cNvSpPr>
            <a:spLocks noChangeShapeType="1"/>
          </p:cNvSpPr>
          <p:nvPr/>
        </p:nvSpPr>
        <p:spPr bwMode="auto">
          <a:xfrm>
            <a:off x="2063750" y="4532313"/>
            <a:ext cx="1376363"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41" name="Line 27">
            <a:extLst>
              <a:ext uri="{FF2B5EF4-FFF2-40B4-BE49-F238E27FC236}">
                <a16:creationId xmlns:a16="http://schemas.microsoft.com/office/drawing/2014/main" id="{AB48E04D-2864-BD81-0E0A-9048C454FFC0}"/>
              </a:ext>
            </a:extLst>
          </p:cNvPr>
          <p:cNvSpPr>
            <a:spLocks noChangeShapeType="1"/>
          </p:cNvSpPr>
          <p:nvPr/>
        </p:nvSpPr>
        <p:spPr bwMode="auto">
          <a:xfrm>
            <a:off x="2044700" y="4213225"/>
            <a:ext cx="1414463" cy="1588"/>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42" name="Line 28">
            <a:extLst>
              <a:ext uri="{FF2B5EF4-FFF2-40B4-BE49-F238E27FC236}">
                <a16:creationId xmlns:a16="http://schemas.microsoft.com/office/drawing/2014/main" id="{0AD49828-1F4E-2650-9A33-9840D7D0B1CC}"/>
              </a:ext>
            </a:extLst>
          </p:cNvPr>
          <p:cNvSpPr>
            <a:spLocks noChangeShapeType="1"/>
          </p:cNvSpPr>
          <p:nvPr/>
        </p:nvSpPr>
        <p:spPr bwMode="auto">
          <a:xfrm>
            <a:off x="2063750" y="3673475"/>
            <a:ext cx="1774825" cy="1588"/>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543" name="Rectangle 29">
            <a:extLst>
              <a:ext uri="{FF2B5EF4-FFF2-40B4-BE49-F238E27FC236}">
                <a16:creationId xmlns:a16="http://schemas.microsoft.com/office/drawing/2014/main" id="{662CDE47-D666-A9D5-1331-4796326088BC}"/>
              </a:ext>
            </a:extLst>
          </p:cNvPr>
          <p:cNvSpPr>
            <a:spLocks noChangeArrowheads="1"/>
          </p:cNvSpPr>
          <p:nvPr/>
        </p:nvSpPr>
        <p:spPr bwMode="auto">
          <a:xfrm>
            <a:off x="1903413" y="3465513"/>
            <a:ext cx="220662"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(S)</a:t>
            </a:r>
            <a:endParaRPr lang="en-US" altLang="en-US" sz="1400">
              <a:latin typeface="Helvetica" pitchFamily="2" charset="0"/>
            </a:endParaRPr>
          </a:p>
        </p:txBody>
      </p:sp>
      <p:sp>
        <p:nvSpPr>
          <p:cNvPr id="64544" name="Rectangle 30">
            <a:extLst>
              <a:ext uri="{FF2B5EF4-FFF2-40B4-BE49-F238E27FC236}">
                <a16:creationId xmlns:a16="http://schemas.microsoft.com/office/drawing/2014/main" id="{D5F4A4F2-A26B-83C9-DED1-7691118C0648}"/>
              </a:ext>
            </a:extLst>
          </p:cNvPr>
          <p:cNvSpPr>
            <a:spLocks noChangeArrowheads="1"/>
          </p:cNvSpPr>
          <p:nvPr/>
        </p:nvSpPr>
        <p:spPr bwMode="auto">
          <a:xfrm>
            <a:off x="1912938" y="4316413"/>
            <a:ext cx="220662"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(S)</a:t>
            </a:r>
            <a:endParaRPr lang="en-US" altLang="en-US" sz="1400">
              <a:latin typeface="Helvetica" pitchFamily="2" charset="0"/>
            </a:endParaRPr>
          </a:p>
        </p:txBody>
      </p:sp>
      <p:sp>
        <p:nvSpPr>
          <p:cNvPr id="64545" name="Rectangle 31">
            <a:extLst>
              <a:ext uri="{FF2B5EF4-FFF2-40B4-BE49-F238E27FC236}">
                <a16:creationId xmlns:a16="http://schemas.microsoft.com/office/drawing/2014/main" id="{9D2BF3E6-5550-0DD6-AC16-FED39727FE2A}"/>
              </a:ext>
            </a:extLst>
          </p:cNvPr>
          <p:cNvSpPr>
            <a:spLocks noChangeArrowheads="1"/>
          </p:cNvSpPr>
          <p:nvPr/>
        </p:nvSpPr>
        <p:spPr bwMode="auto">
          <a:xfrm>
            <a:off x="1900238" y="4786313"/>
            <a:ext cx="37147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(MR)</a:t>
            </a:r>
            <a:endParaRPr lang="en-US" altLang="en-US" sz="1400">
              <a:latin typeface="Helvetica" pitchFamily="2" charset="0"/>
            </a:endParaRPr>
          </a:p>
        </p:txBody>
      </p:sp>
      <p:sp>
        <p:nvSpPr>
          <p:cNvPr id="64546" name="Rectangle 32">
            <a:extLst>
              <a:ext uri="{FF2B5EF4-FFF2-40B4-BE49-F238E27FC236}">
                <a16:creationId xmlns:a16="http://schemas.microsoft.com/office/drawing/2014/main" id="{7238547C-1D3A-B655-2595-040DBB4CD33D}"/>
              </a:ext>
            </a:extLst>
          </p:cNvPr>
          <p:cNvSpPr>
            <a:spLocks noChangeArrowheads="1"/>
          </p:cNvSpPr>
          <p:nvPr/>
        </p:nvSpPr>
        <p:spPr bwMode="auto">
          <a:xfrm>
            <a:off x="1816100" y="3990975"/>
            <a:ext cx="708025" cy="27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b="1">
                <a:latin typeface="Helvetica" pitchFamily="2" charset="0"/>
              </a:rPr>
              <a:t>(D)</a:t>
            </a:r>
          </a:p>
        </p:txBody>
      </p:sp>
      <p:sp>
        <p:nvSpPr>
          <p:cNvPr id="64547" name="Rectangle 33">
            <a:extLst>
              <a:ext uri="{FF2B5EF4-FFF2-40B4-BE49-F238E27FC236}">
                <a16:creationId xmlns:a16="http://schemas.microsoft.com/office/drawing/2014/main" id="{C6C2555D-6261-CCCD-AAAC-8C874FBE0B41}"/>
              </a:ext>
            </a:extLst>
          </p:cNvPr>
          <p:cNvSpPr>
            <a:spLocks noChangeArrowheads="1"/>
          </p:cNvSpPr>
          <p:nvPr/>
        </p:nvSpPr>
        <p:spPr bwMode="auto">
          <a:xfrm>
            <a:off x="3429000" y="4048125"/>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64548" name="AutoShape 34">
            <a:extLst>
              <a:ext uri="{FF2B5EF4-FFF2-40B4-BE49-F238E27FC236}">
                <a16:creationId xmlns:a16="http://schemas.microsoft.com/office/drawing/2014/main" id="{FBF5FD39-A867-DEAA-F263-9F143F59659C}"/>
              </a:ext>
            </a:extLst>
          </p:cNvPr>
          <p:cNvSpPr>
            <a:spLocks noChangeArrowheads="1"/>
          </p:cNvSpPr>
          <p:nvPr/>
        </p:nvSpPr>
        <p:spPr bwMode="auto">
          <a:xfrm rot="16200000" flipH="1">
            <a:off x="2538413" y="4919662"/>
            <a:ext cx="241300" cy="479425"/>
          </a:xfrm>
          <a:prstGeom prst="rightArrow">
            <a:avLst>
              <a:gd name="adj1" fmla="val 50000"/>
              <a:gd name="adj2" fmla="val 50005"/>
            </a:avLst>
          </a:prstGeom>
          <a:solidFill>
            <a:schemeClr val="tx2"/>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64549" name="Freeform 56">
            <a:extLst>
              <a:ext uri="{FF2B5EF4-FFF2-40B4-BE49-F238E27FC236}">
                <a16:creationId xmlns:a16="http://schemas.microsoft.com/office/drawing/2014/main" id="{C15C4AEA-BB4E-E248-C0C5-30D246D9B3E6}"/>
              </a:ext>
            </a:extLst>
          </p:cNvPr>
          <p:cNvSpPr>
            <a:spLocks/>
          </p:cNvSpPr>
          <p:nvPr/>
        </p:nvSpPr>
        <p:spPr bwMode="auto">
          <a:xfrm>
            <a:off x="4168775" y="2865438"/>
            <a:ext cx="279400" cy="319087"/>
          </a:xfrm>
          <a:custGeom>
            <a:avLst/>
            <a:gdLst>
              <a:gd name="T0" fmla="*/ 2147483646 w 85"/>
              <a:gd name="T1" fmla="*/ 2147483646 h 318"/>
              <a:gd name="T2" fmla="*/ 2147483646 w 85"/>
              <a:gd name="T3" fmla="*/ 2147483646 h 318"/>
              <a:gd name="T4" fmla="*/ 2147483646 w 85"/>
              <a:gd name="T5" fmla="*/ 2147483646 h 318"/>
              <a:gd name="T6" fmla="*/ 2147483646 w 85"/>
              <a:gd name="T7" fmla="*/ 2147483646 h 318"/>
              <a:gd name="T8" fmla="*/ 2147483646 w 85"/>
              <a:gd name="T9" fmla="*/ 2147483646 h 318"/>
              <a:gd name="T10" fmla="*/ 2147483646 w 85"/>
              <a:gd name="T11" fmla="*/ 2147483646 h 318"/>
              <a:gd name="T12" fmla="*/ 2147483646 w 85"/>
              <a:gd name="T13" fmla="*/ 2147483646 h 318"/>
              <a:gd name="T14" fmla="*/ 2147483646 w 85"/>
              <a:gd name="T15" fmla="*/ 2147483646 h 318"/>
              <a:gd name="T16" fmla="*/ 2147483646 w 85"/>
              <a:gd name="T17" fmla="*/ 2147483646 h 318"/>
              <a:gd name="T18" fmla="*/ 2147483646 w 85"/>
              <a:gd name="T19" fmla="*/ 2147483646 h 318"/>
              <a:gd name="T20" fmla="*/ 2147483646 w 85"/>
              <a:gd name="T21" fmla="*/ 2147483646 h 318"/>
              <a:gd name="T22" fmla="*/ 2147483646 w 85"/>
              <a:gd name="T23" fmla="*/ 2147483646 h 318"/>
              <a:gd name="T24" fmla="*/ 2147483646 w 85"/>
              <a:gd name="T25" fmla="*/ 2147483646 h 318"/>
              <a:gd name="T26" fmla="*/ 2147483646 w 85"/>
              <a:gd name="T27" fmla="*/ 2147483646 h 318"/>
              <a:gd name="T28" fmla="*/ 2147483646 w 85"/>
              <a:gd name="T29" fmla="*/ 2147483646 h 318"/>
              <a:gd name="T30" fmla="*/ 2147483646 w 85"/>
              <a:gd name="T31" fmla="*/ 2147483646 h 318"/>
              <a:gd name="T32" fmla="*/ 2147483646 w 85"/>
              <a:gd name="T33" fmla="*/ 2147483646 h 318"/>
              <a:gd name="T34" fmla="*/ 2147483646 w 85"/>
              <a:gd name="T35" fmla="*/ 2147483646 h 318"/>
              <a:gd name="T36" fmla="*/ 2147483646 w 85"/>
              <a:gd name="T37" fmla="*/ 2147483646 h 318"/>
              <a:gd name="T38" fmla="*/ 2147483646 w 85"/>
              <a:gd name="T39" fmla="*/ 2147483646 h 318"/>
              <a:gd name="T40" fmla="*/ 2147483646 w 85"/>
              <a:gd name="T41" fmla="*/ 2147483646 h 318"/>
              <a:gd name="T42" fmla="*/ 2147483646 w 85"/>
              <a:gd name="T43" fmla="*/ 2147483646 h 318"/>
              <a:gd name="T44" fmla="*/ 2147483646 w 85"/>
              <a:gd name="T45" fmla="*/ 2147483646 h 318"/>
              <a:gd name="T46" fmla="*/ 2147483646 w 85"/>
              <a:gd name="T47" fmla="*/ 2147483646 h 318"/>
              <a:gd name="T48" fmla="*/ 2147483646 w 85"/>
              <a:gd name="T49" fmla="*/ 2147483646 h 318"/>
              <a:gd name="T50" fmla="*/ 2147483646 w 85"/>
              <a:gd name="T51" fmla="*/ 2147483646 h 318"/>
              <a:gd name="T52" fmla="*/ 2147483646 w 85"/>
              <a:gd name="T53" fmla="*/ 2147483646 h 318"/>
              <a:gd name="T54" fmla="*/ 2147483646 w 85"/>
              <a:gd name="T55" fmla="*/ 2147483646 h 318"/>
              <a:gd name="T56" fmla="*/ 2147483646 w 85"/>
              <a:gd name="T57" fmla="*/ 2147483646 h 318"/>
              <a:gd name="T58" fmla="*/ 2147483646 w 85"/>
              <a:gd name="T59" fmla="*/ 2147483646 h 318"/>
              <a:gd name="T60" fmla="*/ 2147483646 w 85"/>
              <a:gd name="T61" fmla="*/ 2147483646 h 318"/>
              <a:gd name="T62" fmla="*/ 2147483646 w 85"/>
              <a:gd name="T63" fmla="*/ 2147483646 h 318"/>
              <a:gd name="T64" fmla="*/ 2147483646 w 85"/>
              <a:gd name="T65" fmla="*/ 2147483646 h 318"/>
              <a:gd name="T66" fmla="*/ 2147483646 w 85"/>
              <a:gd name="T67" fmla="*/ 2147483646 h 318"/>
              <a:gd name="T68" fmla="*/ 2147483646 w 85"/>
              <a:gd name="T69" fmla="*/ 2147483646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round/>
                <a:headEnd/>
                <a:tailEnd/>
              </a14:hiddenLine>
            </a:ext>
          </a:extLst>
        </p:spPr>
        <p:txBody>
          <a:bodyPr wrap="none" lIns="139458" tIns="68505" rIns="139458" bIns="68505">
            <a:spAutoFit/>
          </a:bodyPr>
          <a:lstStyle/>
          <a:p>
            <a:endParaRPr lang="en-US"/>
          </a:p>
        </p:txBody>
      </p:sp>
      <p:sp>
        <p:nvSpPr>
          <p:cNvPr id="64550" name="Freeform 57">
            <a:extLst>
              <a:ext uri="{FF2B5EF4-FFF2-40B4-BE49-F238E27FC236}">
                <a16:creationId xmlns:a16="http://schemas.microsoft.com/office/drawing/2014/main" id="{B07D4EAE-8C34-0141-6B62-E924B995FF79}"/>
              </a:ext>
            </a:extLst>
          </p:cNvPr>
          <p:cNvSpPr>
            <a:spLocks/>
          </p:cNvSpPr>
          <p:nvPr/>
        </p:nvSpPr>
        <p:spPr bwMode="auto">
          <a:xfrm>
            <a:off x="4173538" y="2868613"/>
            <a:ext cx="279400" cy="319087"/>
          </a:xfrm>
          <a:custGeom>
            <a:avLst/>
            <a:gdLst>
              <a:gd name="T0" fmla="*/ 2147483646 w 105"/>
              <a:gd name="T1" fmla="*/ 0 h 354"/>
              <a:gd name="T2" fmla="*/ 2147483646 w 105"/>
              <a:gd name="T3" fmla="*/ 2147483646 h 354"/>
              <a:gd name="T4" fmla="*/ 2147483646 w 105"/>
              <a:gd name="T5" fmla="*/ 2147483646 h 354"/>
              <a:gd name="T6" fmla="*/ 2147483646 w 105"/>
              <a:gd name="T7" fmla="*/ 2147483646 h 354"/>
              <a:gd name="T8" fmla="*/ 2147483646 w 105"/>
              <a:gd name="T9" fmla="*/ 2147483646 h 354"/>
              <a:gd name="T10" fmla="*/ 2147483646 w 105"/>
              <a:gd name="T11" fmla="*/ 2147483646 h 354"/>
              <a:gd name="T12" fmla="*/ 2147483646 w 105"/>
              <a:gd name="T13" fmla="*/ 2147483646 h 354"/>
              <a:gd name="T14" fmla="*/ 2147483646 w 105"/>
              <a:gd name="T15" fmla="*/ 2147483646 h 354"/>
              <a:gd name="T16" fmla="*/ 2147483646 w 105"/>
              <a:gd name="T17" fmla="*/ 2147483646 h 354"/>
              <a:gd name="T18" fmla="*/ 2147483646 w 105"/>
              <a:gd name="T19" fmla="*/ 2147483646 h 354"/>
              <a:gd name="T20" fmla="*/ 2147483646 w 105"/>
              <a:gd name="T21" fmla="*/ 2147483646 h 354"/>
              <a:gd name="T22" fmla="*/ 2147483646 w 105"/>
              <a:gd name="T23" fmla="*/ 2147483646 h 354"/>
              <a:gd name="T24" fmla="*/ 2147483646 w 105"/>
              <a:gd name="T25" fmla="*/ 2147483646 h 354"/>
              <a:gd name="T26" fmla="*/ 2147483646 w 105"/>
              <a:gd name="T27" fmla="*/ 2147483646 h 354"/>
              <a:gd name="T28" fmla="*/ 2147483646 w 105"/>
              <a:gd name="T29" fmla="*/ 2147483646 h 354"/>
              <a:gd name="T30" fmla="*/ 2147483646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round/>
                <a:headEnd/>
                <a:tailEnd/>
              </a14:hiddenLine>
            </a:ext>
          </a:extLst>
        </p:spPr>
        <p:txBody>
          <a:bodyPr wrap="none" lIns="139458" tIns="68505" rIns="139458" bIns="68505">
            <a:spAutoFit/>
          </a:bodyPr>
          <a:lstStyle/>
          <a:p>
            <a:endParaRPr lang="en-US"/>
          </a:p>
        </p:txBody>
      </p:sp>
      <p:sp>
        <p:nvSpPr>
          <p:cNvPr id="64551" name="Freeform 58">
            <a:extLst>
              <a:ext uri="{FF2B5EF4-FFF2-40B4-BE49-F238E27FC236}">
                <a16:creationId xmlns:a16="http://schemas.microsoft.com/office/drawing/2014/main" id="{868DE15B-3648-5461-85DB-91B20C299997}"/>
              </a:ext>
            </a:extLst>
          </p:cNvPr>
          <p:cNvSpPr>
            <a:spLocks/>
          </p:cNvSpPr>
          <p:nvPr/>
        </p:nvSpPr>
        <p:spPr bwMode="auto">
          <a:xfrm>
            <a:off x="4418013" y="4049713"/>
            <a:ext cx="279400" cy="319087"/>
          </a:xfrm>
          <a:custGeom>
            <a:avLst/>
            <a:gdLst>
              <a:gd name="T0" fmla="*/ 2147483646 w 149"/>
              <a:gd name="T1" fmla="*/ 2147483646 h 376"/>
              <a:gd name="T2" fmla="*/ 2147483646 w 149"/>
              <a:gd name="T3" fmla="*/ 2147483646 h 376"/>
              <a:gd name="T4" fmla="*/ 2147483646 w 149"/>
              <a:gd name="T5" fmla="*/ 2147483646 h 376"/>
              <a:gd name="T6" fmla="*/ 2147483646 w 149"/>
              <a:gd name="T7" fmla="*/ 2147483646 h 376"/>
              <a:gd name="T8" fmla="*/ 2147483646 w 149"/>
              <a:gd name="T9" fmla="*/ 2147483646 h 376"/>
              <a:gd name="T10" fmla="*/ 2147483646 w 149"/>
              <a:gd name="T11" fmla="*/ 2147483646 h 376"/>
              <a:gd name="T12" fmla="*/ 2147483646 w 149"/>
              <a:gd name="T13" fmla="*/ 2147483646 h 376"/>
              <a:gd name="T14" fmla="*/ 2147483646 w 149"/>
              <a:gd name="T15" fmla="*/ 2147483646 h 376"/>
              <a:gd name="T16" fmla="*/ 2147483646 w 149"/>
              <a:gd name="T17" fmla="*/ 2147483646 h 376"/>
              <a:gd name="T18" fmla="*/ 2147483646 w 149"/>
              <a:gd name="T19" fmla="*/ 2147483646 h 376"/>
              <a:gd name="T20" fmla="*/ 2147483646 w 149"/>
              <a:gd name="T21" fmla="*/ 2147483646 h 376"/>
              <a:gd name="T22" fmla="*/ 2147483646 w 149"/>
              <a:gd name="T23" fmla="*/ 2147483646 h 376"/>
              <a:gd name="T24" fmla="*/ 2147483646 w 149"/>
              <a:gd name="T25" fmla="*/ 2147483646 h 376"/>
              <a:gd name="T26" fmla="*/ 2147483646 w 149"/>
              <a:gd name="T27" fmla="*/ 2147483646 h 376"/>
              <a:gd name="T28" fmla="*/ 2147483646 w 149"/>
              <a:gd name="T29" fmla="*/ 2147483646 h 376"/>
              <a:gd name="T30" fmla="*/ 2147483646 w 149"/>
              <a:gd name="T31" fmla="*/ 2147483646 h 376"/>
              <a:gd name="T32" fmla="*/ 2147483646 w 149"/>
              <a:gd name="T33" fmla="*/ 2147483646 h 376"/>
              <a:gd name="T34" fmla="*/ 2147483646 w 149"/>
              <a:gd name="T35" fmla="*/ 2147483646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round/>
                <a:headEnd/>
                <a:tailEnd/>
              </a14:hiddenLine>
            </a:ext>
          </a:extLst>
        </p:spPr>
        <p:txBody>
          <a:bodyPr wrap="none" lIns="139458" tIns="68505" rIns="139458" bIns="68505">
            <a:spAutoFit/>
          </a:bodyPr>
          <a:lstStyle/>
          <a:p>
            <a:endParaRPr lang="en-US"/>
          </a:p>
        </p:txBody>
      </p:sp>
      <p:sp>
        <p:nvSpPr>
          <p:cNvPr id="64552" name="Freeform 59">
            <a:extLst>
              <a:ext uri="{FF2B5EF4-FFF2-40B4-BE49-F238E27FC236}">
                <a16:creationId xmlns:a16="http://schemas.microsoft.com/office/drawing/2014/main" id="{5C09F495-70C3-1302-A34C-525FE252208D}"/>
              </a:ext>
            </a:extLst>
          </p:cNvPr>
          <p:cNvSpPr>
            <a:spLocks/>
          </p:cNvSpPr>
          <p:nvPr/>
        </p:nvSpPr>
        <p:spPr bwMode="auto">
          <a:xfrm>
            <a:off x="4189413" y="2495550"/>
            <a:ext cx="279400" cy="319088"/>
          </a:xfrm>
          <a:custGeom>
            <a:avLst/>
            <a:gdLst>
              <a:gd name="T0" fmla="*/ 2147483646 w 96"/>
              <a:gd name="T1" fmla="*/ 2147483646 h 504"/>
              <a:gd name="T2" fmla="*/ 2147483646 w 96"/>
              <a:gd name="T3" fmla="*/ 2147483646 h 504"/>
              <a:gd name="T4" fmla="*/ 2147483646 w 96"/>
              <a:gd name="T5" fmla="*/ 2147483646 h 504"/>
              <a:gd name="T6" fmla="*/ 2147483646 w 96"/>
              <a:gd name="T7" fmla="*/ 2147483646 h 504"/>
              <a:gd name="T8" fmla="*/ 2147483646 w 96"/>
              <a:gd name="T9" fmla="*/ 2147483646 h 504"/>
              <a:gd name="T10" fmla="*/ 2147483646 w 96"/>
              <a:gd name="T11" fmla="*/ 2147483646 h 504"/>
              <a:gd name="T12" fmla="*/ 2147483646 w 96"/>
              <a:gd name="T13" fmla="*/ 2147483646 h 504"/>
              <a:gd name="T14" fmla="*/ 2147483646 w 96"/>
              <a:gd name="T15" fmla="*/ 2147483646 h 504"/>
              <a:gd name="T16" fmla="*/ 2147483646 w 96"/>
              <a:gd name="T17" fmla="*/ 2147483646 h 504"/>
              <a:gd name="T18" fmla="*/ 2147483646 w 96"/>
              <a:gd name="T19" fmla="*/ 2147483646 h 504"/>
              <a:gd name="T20" fmla="*/ 2147483646 w 96"/>
              <a:gd name="T21" fmla="*/ 2147483646 h 504"/>
              <a:gd name="T22" fmla="*/ 2147483646 w 96"/>
              <a:gd name="T23" fmla="*/ 2147483646 h 504"/>
              <a:gd name="T24" fmla="*/ 2147483646 w 96"/>
              <a:gd name="T25" fmla="*/ 2147483646 h 504"/>
              <a:gd name="T26" fmla="*/ 2147483646 w 96"/>
              <a:gd name="T27" fmla="*/ 2147483646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round/>
                <a:headEnd/>
                <a:tailEnd/>
              </a14:hiddenLine>
            </a:ext>
          </a:extLst>
        </p:spPr>
        <p:txBody>
          <a:bodyPr wrap="none" lIns="139458" tIns="68505" rIns="139458" bIns="68505">
            <a:spAutoFit/>
          </a:bodyPr>
          <a:lstStyle/>
          <a:p>
            <a:endParaRPr lang="en-US"/>
          </a:p>
        </p:txBody>
      </p:sp>
      <p:sp>
        <p:nvSpPr>
          <p:cNvPr id="64553" name="Freeform 60">
            <a:extLst>
              <a:ext uri="{FF2B5EF4-FFF2-40B4-BE49-F238E27FC236}">
                <a16:creationId xmlns:a16="http://schemas.microsoft.com/office/drawing/2014/main" id="{A3B90076-FC42-FA0A-9EDB-76B09B46426A}"/>
              </a:ext>
            </a:extLst>
          </p:cNvPr>
          <p:cNvSpPr>
            <a:spLocks/>
          </p:cNvSpPr>
          <p:nvPr/>
        </p:nvSpPr>
        <p:spPr bwMode="auto">
          <a:xfrm>
            <a:off x="4530725" y="2482850"/>
            <a:ext cx="279400" cy="319088"/>
          </a:xfrm>
          <a:custGeom>
            <a:avLst/>
            <a:gdLst>
              <a:gd name="T0" fmla="*/ 2147483646 w 150"/>
              <a:gd name="T1" fmla="*/ 2147483646 h 410"/>
              <a:gd name="T2" fmla="*/ 2147483646 w 150"/>
              <a:gd name="T3" fmla="*/ 2147483646 h 410"/>
              <a:gd name="T4" fmla="*/ 2147483646 w 150"/>
              <a:gd name="T5" fmla="*/ 2147483646 h 410"/>
              <a:gd name="T6" fmla="*/ 2147483646 w 150"/>
              <a:gd name="T7" fmla="*/ 2147483646 h 410"/>
              <a:gd name="T8" fmla="*/ 2147483646 w 150"/>
              <a:gd name="T9" fmla="*/ 2147483646 h 410"/>
              <a:gd name="T10" fmla="*/ 2147483646 w 150"/>
              <a:gd name="T11" fmla="*/ 2147483646 h 410"/>
              <a:gd name="T12" fmla="*/ 2147483646 w 150"/>
              <a:gd name="T13" fmla="*/ 2147483646 h 410"/>
              <a:gd name="T14" fmla="*/ 2147483646 w 150"/>
              <a:gd name="T15" fmla="*/ 2147483646 h 410"/>
              <a:gd name="T16" fmla="*/ 2147483646 w 150"/>
              <a:gd name="T17" fmla="*/ 2147483646 h 410"/>
              <a:gd name="T18" fmla="*/ 2147483646 w 150"/>
              <a:gd name="T19" fmla="*/ 2147483646 h 410"/>
              <a:gd name="T20" fmla="*/ 2147483646 w 150"/>
              <a:gd name="T21" fmla="*/ 0 h 410"/>
              <a:gd name="T22" fmla="*/ 2147483646 w 150"/>
              <a:gd name="T23" fmla="*/ 2147483646 h 410"/>
              <a:gd name="T24" fmla="*/ 2147483646 w 150"/>
              <a:gd name="T25" fmla="*/ 2147483646 h 410"/>
              <a:gd name="T26" fmla="*/ 2147483646 w 150"/>
              <a:gd name="T27" fmla="*/ 2147483646 h 410"/>
              <a:gd name="T28" fmla="*/ 2147483646 w 150"/>
              <a:gd name="T29" fmla="*/ 2147483646 h 410"/>
              <a:gd name="T30" fmla="*/ 2147483646 w 150"/>
              <a:gd name="T31" fmla="*/ 2147483646 h 410"/>
              <a:gd name="T32" fmla="*/ 2147483646 w 150"/>
              <a:gd name="T33" fmla="*/ 2147483646 h 410"/>
              <a:gd name="T34" fmla="*/ 2147483646 w 150"/>
              <a:gd name="T35" fmla="*/ 2147483646 h 410"/>
              <a:gd name="T36" fmla="*/ 2147483646 w 150"/>
              <a:gd name="T37" fmla="*/ 2147483646 h 410"/>
              <a:gd name="T38" fmla="*/ 2147483646 w 150"/>
              <a:gd name="T39" fmla="*/ 2147483646 h 410"/>
              <a:gd name="T40" fmla="*/ 2147483646 w 150"/>
              <a:gd name="T41" fmla="*/ 2147483646 h 410"/>
              <a:gd name="T42" fmla="*/ 2147483646 w 150"/>
              <a:gd name="T43" fmla="*/ 2147483646 h 410"/>
              <a:gd name="T44" fmla="*/ 2147483646 w 150"/>
              <a:gd name="T45" fmla="*/ 2147483646 h 410"/>
              <a:gd name="T46" fmla="*/ 2147483646 w 150"/>
              <a:gd name="T47" fmla="*/ 2147483646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round/>
                <a:headEnd/>
                <a:tailEnd/>
              </a14:hiddenLine>
            </a:ext>
          </a:extLst>
        </p:spPr>
        <p:txBody>
          <a:bodyPr wrap="none" lIns="139458" tIns="68505" rIns="139458" bIns="68505">
            <a:spAutoFit/>
          </a:bodyPr>
          <a:lstStyle/>
          <a:p>
            <a:endParaRPr lang="en-US"/>
          </a:p>
        </p:txBody>
      </p:sp>
      <p:sp>
        <p:nvSpPr>
          <p:cNvPr id="64554" name="Rectangle 61">
            <a:extLst>
              <a:ext uri="{FF2B5EF4-FFF2-40B4-BE49-F238E27FC236}">
                <a16:creationId xmlns:a16="http://schemas.microsoft.com/office/drawing/2014/main" id="{F752D943-B650-8DF0-AB26-8A5A927835B7}"/>
              </a:ext>
            </a:extLst>
          </p:cNvPr>
          <p:cNvSpPr>
            <a:spLocks noChangeArrowheads="1"/>
          </p:cNvSpPr>
          <p:nvPr/>
        </p:nvSpPr>
        <p:spPr bwMode="auto">
          <a:xfrm>
            <a:off x="1808163" y="5091113"/>
            <a:ext cx="236537"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600">
                <a:solidFill>
                  <a:srgbClr val="000000"/>
                </a:solidFill>
                <a:latin typeface="Helvetica" pitchFamily="2" charset="0"/>
              </a:rPr>
              <a:t>(</a:t>
            </a:r>
            <a:endParaRPr lang="en-US" altLang="en-US" sz="2400">
              <a:latin typeface="Helvetica" pitchFamily="2" charset="0"/>
            </a:endParaRPr>
          </a:p>
        </p:txBody>
      </p:sp>
      <p:sp>
        <p:nvSpPr>
          <p:cNvPr id="64555" name="Rectangle 62">
            <a:extLst>
              <a:ext uri="{FF2B5EF4-FFF2-40B4-BE49-F238E27FC236}">
                <a16:creationId xmlns:a16="http://schemas.microsoft.com/office/drawing/2014/main" id="{92096C56-371D-3A26-5C92-AD8500694722}"/>
              </a:ext>
            </a:extLst>
          </p:cNvPr>
          <p:cNvSpPr>
            <a:spLocks noChangeArrowheads="1"/>
          </p:cNvSpPr>
          <p:nvPr/>
        </p:nvSpPr>
        <p:spPr bwMode="auto">
          <a:xfrm>
            <a:off x="3241675" y="5081588"/>
            <a:ext cx="23653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600">
                <a:solidFill>
                  <a:srgbClr val="000000"/>
                </a:solidFill>
                <a:latin typeface="Helvetica" pitchFamily="2" charset="0"/>
              </a:rPr>
              <a:t>)</a:t>
            </a:r>
            <a:endParaRPr lang="en-US" altLang="en-US" sz="2400">
              <a:latin typeface="Helvetica" pitchFamily="2" charset="0"/>
            </a:endParaRPr>
          </a:p>
        </p:txBody>
      </p:sp>
      <p:sp>
        <p:nvSpPr>
          <p:cNvPr id="64556" name="Rectangle 63">
            <a:extLst>
              <a:ext uri="{FF2B5EF4-FFF2-40B4-BE49-F238E27FC236}">
                <a16:creationId xmlns:a16="http://schemas.microsoft.com/office/drawing/2014/main" id="{91260940-E658-14B1-0AB1-B570F993EBFF}"/>
              </a:ext>
            </a:extLst>
          </p:cNvPr>
          <p:cNvSpPr>
            <a:spLocks noChangeArrowheads="1"/>
          </p:cNvSpPr>
          <p:nvPr/>
        </p:nvSpPr>
        <p:spPr bwMode="auto">
          <a:xfrm>
            <a:off x="4979988" y="1119188"/>
            <a:ext cx="4708525" cy="614997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pic>
        <p:nvPicPr>
          <p:cNvPr id="64557" name="Picture 64">
            <a:extLst>
              <a:ext uri="{FF2B5EF4-FFF2-40B4-BE49-F238E27FC236}">
                <a16:creationId xmlns:a16="http://schemas.microsoft.com/office/drawing/2014/main" id="{4CA13518-3F80-9BA6-C111-2815172A037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18886" r="15105"/>
          <a:stretch>
            <a:fillRect/>
          </a:stretch>
        </p:blipFill>
        <p:spPr bwMode="auto">
          <a:xfrm>
            <a:off x="4967288" y="404813"/>
            <a:ext cx="4738687" cy="6910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558" name="Rectangle 65">
            <a:extLst>
              <a:ext uri="{FF2B5EF4-FFF2-40B4-BE49-F238E27FC236}">
                <a16:creationId xmlns:a16="http://schemas.microsoft.com/office/drawing/2014/main" id="{1E1D776E-F64F-AAD4-6F70-A4EFE7FADF95}"/>
              </a:ext>
            </a:extLst>
          </p:cNvPr>
          <p:cNvSpPr>
            <a:spLocks noChangeArrowheads="1"/>
          </p:cNvSpPr>
          <p:nvPr/>
        </p:nvSpPr>
        <p:spPr bwMode="auto">
          <a:xfrm>
            <a:off x="4968875" y="404813"/>
            <a:ext cx="4706938" cy="6875462"/>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64559" name="Rectangle 66">
            <a:extLst>
              <a:ext uri="{FF2B5EF4-FFF2-40B4-BE49-F238E27FC236}">
                <a16:creationId xmlns:a16="http://schemas.microsoft.com/office/drawing/2014/main" id="{BF04C453-B185-F494-CAF1-67829CA07406}"/>
              </a:ext>
            </a:extLst>
          </p:cNvPr>
          <p:cNvSpPr>
            <a:spLocks noChangeArrowheads="1"/>
          </p:cNvSpPr>
          <p:nvPr/>
        </p:nvSpPr>
        <p:spPr bwMode="auto">
          <a:xfrm>
            <a:off x="5011738" y="433388"/>
            <a:ext cx="4694237" cy="6821487"/>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870468" name="Rectangle 68">
            <a:extLst>
              <a:ext uri="{FF2B5EF4-FFF2-40B4-BE49-F238E27FC236}">
                <a16:creationId xmlns:a16="http://schemas.microsoft.com/office/drawing/2014/main" id="{6D725886-7294-BECA-6205-6875F9FD727F}"/>
              </a:ext>
            </a:extLst>
          </p:cNvPr>
          <p:cNvSpPr>
            <a:spLocks noChangeArrowheads="1"/>
          </p:cNvSpPr>
          <p:nvPr/>
        </p:nvSpPr>
        <p:spPr bwMode="auto">
          <a:xfrm>
            <a:off x="2147888" y="3279775"/>
            <a:ext cx="1562100" cy="427038"/>
          </a:xfrm>
          <a:prstGeom prst="rect">
            <a:avLst/>
          </a:prstGeom>
          <a:noFill/>
          <a:ln w="9525">
            <a:noFill/>
            <a:miter lim="800000"/>
            <a:headEnd/>
            <a:tailEnd/>
          </a:ln>
          <a:effectLst>
            <a:outerShdw blurRad="63500" dist="38099" dir="2700000" algn="ctr" rotWithShape="0">
              <a:schemeClr val="tx1">
                <a:alpha val="74997"/>
              </a:schemeClr>
            </a:outerShdw>
          </a:effectLst>
        </p:spPr>
        <p:txBody>
          <a:bodyPr wrap="none" lIns="0" tIns="0" rIns="0" bIns="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defRPr/>
            </a:pPr>
            <a:r>
              <a:rPr lang="en-US" altLang="en-US" sz="2800" b="1">
                <a:solidFill>
                  <a:schemeClr val="hlink"/>
                </a:solidFill>
                <a:latin typeface="Arial" panose="020B0604020202020204" pitchFamily="34" charset="0"/>
              </a:rPr>
              <a:t>1 Samuel</a:t>
            </a:r>
            <a:endParaRPr lang="en-US" altLang="en-US" sz="2800">
              <a:solidFill>
                <a:schemeClr val="hlink"/>
              </a:solidFill>
              <a:latin typeface="Arial" panose="020B0604020202020204" pitchFamily="34" charset="0"/>
            </a:endParaRPr>
          </a:p>
        </p:txBody>
      </p:sp>
      <p:sp>
        <p:nvSpPr>
          <p:cNvPr id="870469" name="Rectangle 69">
            <a:extLst>
              <a:ext uri="{FF2B5EF4-FFF2-40B4-BE49-F238E27FC236}">
                <a16:creationId xmlns:a16="http://schemas.microsoft.com/office/drawing/2014/main" id="{F151D8C6-96F6-D7C9-3210-40F0C1189857}"/>
              </a:ext>
            </a:extLst>
          </p:cNvPr>
          <p:cNvSpPr>
            <a:spLocks noChangeArrowheads="1"/>
          </p:cNvSpPr>
          <p:nvPr/>
        </p:nvSpPr>
        <p:spPr bwMode="auto">
          <a:xfrm>
            <a:off x="2147888" y="3816350"/>
            <a:ext cx="1047750" cy="427038"/>
          </a:xfrm>
          <a:prstGeom prst="rect">
            <a:avLst/>
          </a:prstGeom>
          <a:noFill/>
          <a:ln w="9525">
            <a:noFill/>
            <a:miter lim="800000"/>
            <a:headEnd/>
            <a:tailEnd/>
          </a:ln>
          <a:effectLst>
            <a:outerShdw blurRad="63500" dist="38099" dir="2700000" algn="ctr" rotWithShape="0">
              <a:schemeClr val="tx1">
                <a:alpha val="74997"/>
              </a:schemeClr>
            </a:outerShdw>
          </a:effectLst>
        </p:spPr>
        <p:txBody>
          <a:bodyPr wrap="none" lIns="0" tIns="0" rIns="0" bIns="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defRPr/>
            </a:pPr>
            <a:r>
              <a:rPr lang="en-US" altLang="en-US" sz="2800" b="1">
                <a:solidFill>
                  <a:schemeClr val="hlink"/>
                </a:solidFill>
                <a:latin typeface="Arial" panose="020B0604020202020204" pitchFamily="34" charset="0"/>
              </a:rPr>
              <a:t>2 Sam</a:t>
            </a:r>
            <a:endParaRPr lang="en-US" altLang="en-US" sz="2800">
              <a:solidFill>
                <a:schemeClr val="hlink"/>
              </a:solidFill>
              <a:latin typeface="Arial" panose="020B0604020202020204" pitchFamily="34" charset="0"/>
            </a:endParaRPr>
          </a:p>
        </p:txBody>
      </p:sp>
      <p:sp>
        <p:nvSpPr>
          <p:cNvPr id="870470" name="Rectangle 70">
            <a:extLst>
              <a:ext uri="{FF2B5EF4-FFF2-40B4-BE49-F238E27FC236}">
                <a16:creationId xmlns:a16="http://schemas.microsoft.com/office/drawing/2014/main" id="{BB39EAC3-36AD-6B3B-B555-417B1E61826D}"/>
              </a:ext>
            </a:extLst>
          </p:cNvPr>
          <p:cNvSpPr>
            <a:spLocks noChangeArrowheads="1"/>
          </p:cNvSpPr>
          <p:nvPr/>
        </p:nvSpPr>
        <p:spPr bwMode="auto">
          <a:xfrm>
            <a:off x="2147888" y="4573588"/>
            <a:ext cx="1255712" cy="523875"/>
          </a:xfrm>
          <a:prstGeom prst="rect">
            <a:avLst/>
          </a:prstGeom>
          <a:noFill/>
          <a:ln w="12700">
            <a:noFill/>
            <a:miter lim="800000"/>
            <a:headEnd/>
            <a:tailEnd/>
          </a:ln>
          <a:effectLst>
            <a:outerShdw blurRad="63500" dist="38099" dir="2700000" algn="ctr" rotWithShape="0">
              <a:schemeClr val="tx1">
                <a:alpha val="74997"/>
              </a:schemeClr>
            </a:outerShdw>
          </a:effectLst>
        </p:spPr>
        <p:txBody>
          <a:bodyPr wrap="none">
            <a:spAutoFit/>
          </a:bodyPr>
          <a:lstStyle/>
          <a:p>
            <a:pPr>
              <a:defRPr/>
            </a:pPr>
            <a:r>
              <a:rPr lang="en-US" sz="2800" b="1" dirty="0">
                <a:solidFill>
                  <a:schemeClr val="hlink"/>
                </a:solidFill>
                <a:latin typeface="Arial" charset="0"/>
                <a:ea typeface="+mn-ea"/>
              </a:rPr>
              <a:t>2 </a:t>
            </a:r>
            <a:r>
              <a:rPr lang="en-US" sz="2800" b="1" dirty="0" err="1">
                <a:solidFill>
                  <a:schemeClr val="hlink"/>
                </a:solidFill>
                <a:latin typeface="Arial" charset="0"/>
                <a:ea typeface="+mn-ea"/>
              </a:rPr>
              <a:t>Wun</a:t>
            </a:r>
            <a:endParaRPr lang="en-US" sz="2800" b="1" dirty="0">
              <a:solidFill>
                <a:schemeClr val="hlink"/>
              </a:solidFill>
              <a:latin typeface="Arial" charset="0"/>
              <a:ea typeface="+mn-ea"/>
            </a:endParaRPr>
          </a:p>
        </p:txBody>
      </p:sp>
      <p:sp>
        <p:nvSpPr>
          <p:cNvPr id="870471" name="Rectangle 71">
            <a:extLst>
              <a:ext uri="{FF2B5EF4-FFF2-40B4-BE49-F238E27FC236}">
                <a16:creationId xmlns:a16="http://schemas.microsoft.com/office/drawing/2014/main" id="{170A1C72-07FE-D484-3AF5-0A9FF46A9DAC}"/>
              </a:ext>
            </a:extLst>
          </p:cNvPr>
          <p:cNvSpPr>
            <a:spLocks noChangeArrowheads="1"/>
          </p:cNvSpPr>
          <p:nvPr/>
        </p:nvSpPr>
        <p:spPr bwMode="auto">
          <a:xfrm>
            <a:off x="1998663" y="4119563"/>
            <a:ext cx="1474787" cy="523875"/>
          </a:xfrm>
          <a:prstGeom prst="rect">
            <a:avLst/>
          </a:prstGeom>
          <a:noFill/>
          <a:ln w="12700">
            <a:noFill/>
            <a:miter lim="800000"/>
            <a:headEnd/>
            <a:tailEnd/>
          </a:ln>
          <a:effectLst>
            <a:outerShdw blurRad="63500" dist="38099" dir="2700000" algn="ctr" rotWithShape="0">
              <a:schemeClr val="tx1">
                <a:alpha val="74997"/>
              </a:schemeClr>
            </a:outerShdw>
          </a:effectLst>
        </p:spPr>
        <p:txBody>
          <a:bodyPr wrap="none">
            <a:spAutoFit/>
          </a:bodyPr>
          <a:lstStyle/>
          <a:p>
            <a:pPr>
              <a:defRPr/>
            </a:pPr>
            <a:r>
              <a:rPr lang="en-US" sz="2800" b="1" dirty="0">
                <a:solidFill>
                  <a:schemeClr val="hlink"/>
                </a:solidFill>
                <a:latin typeface="Arial" charset="0"/>
                <a:ea typeface="+mn-ea"/>
              </a:rPr>
              <a:t>1 </a:t>
            </a:r>
            <a:r>
              <a:rPr lang="en-US" sz="2800" b="1" dirty="0" err="1">
                <a:solidFill>
                  <a:schemeClr val="hlink"/>
                </a:solidFill>
                <a:latin typeface="Arial" charset="0"/>
                <a:ea typeface="+mn-ea"/>
              </a:rPr>
              <a:t>Wung</a:t>
            </a:r>
            <a:endParaRPr lang="en-US" sz="2800" b="1" dirty="0">
              <a:solidFill>
                <a:schemeClr val="hlink"/>
              </a:solidFill>
              <a:latin typeface="Arial" charset="0"/>
              <a:ea typeface="+mn-ea"/>
            </a:endParaRPr>
          </a:p>
        </p:txBody>
      </p:sp>
      <p:grpSp>
        <p:nvGrpSpPr>
          <p:cNvPr id="6" name="Group 72">
            <a:extLst>
              <a:ext uri="{FF2B5EF4-FFF2-40B4-BE49-F238E27FC236}">
                <a16:creationId xmlns:a16="http://schemas.microsoft.com/office/drawing/2014/main" id="{63AAB13D-4E51-EAB2-9366-2F96003A7725}"/>
              </a:ext>
            </a:extLst>
          </p:cNvPr>
          <p:cNvGrpSpPr>
            <a:grpSpLocks/>
          </p:cNvGrpSpPr>
          <p:nvPr/>
        </p:nvGrpSpPr>
        <p:grpSpPr bwMode="auto">
          <a:xfrm>
            <a:off x="0" y="609600"/>
            <a:ext cx="2124075" cy="6354763"/>
            <a:chOff x="0" y="384"/>
            <a:chExt cx="1338" cy="4003"/>
          </a:xfrm>
        </p:grpSpPr>
        <p:sp>
          <p:nvSpPr>
            <p:cNvPr id="870473" name="Rectangle 73">
              <a:extLst>
                <a:ext uri="{FF2B5EF4-FFF2-40B4-BE49-F238E27FC236}">
                  <a16:creationId xmlns:a16="http://schemas.microsoft.com/office/drawing/2014/main" id="{88AA07B5-4FED-5F81-BB02-670BE443652C}"/>
                </a:ext>
              </a:extLst>
            </p:cNvPr>
            <p:cNvSpPr>
              <a:spLocks noChangeArrowheads="1"/>
            </p:cNvSpPr>
            <p:nvPr/>
          </p:nvSpPr>
          <p:spPr bwMode="auto">
            <a:xfrm>
              <a:off x="0" y="384"/>
              <a:ext cx="786" cy="3516"/>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p>
              <a:pPr>
                <a:defRPr/>
              </a:pPr>
              <a:r>
                <a:rPr lang="en-US" sz="3600" b="1" dirty="0">
                  <a:solidFill>
                    <a:schemeClr val="hlink"/>
                  </a:solidFill>
                  <a:latin typeface="Helvetica" charset="0"/>
                  <a:ea typeface="+mn-ea"/>
                </a:rPr>
                <a:t>(S)</a:t>
              </a:r>
            </a:p>
            <a:p>
              <a:pPr>
                <a:defRPr/>
              </a:pPr>
              <a:endParaRPr lang="en-US" sz="3600" b="1" dirty="0">
                <a:solidFill>
                  <a:schemeClr val="hlink"/>
                </a:solidFill>
                <a:latin typeface="Helvetica" charset="0"/>
                <a:ea typeface="+mn-ea"/>
              </a:endParaRPr>
            </a:p>
            <a:p>
              <a:pPr>
                <a:defRPr/>
              </a:pPr>
              <a:endParaRPr lang="en-US" sz="3600" b="1" dirty="0">
                <a:solidFill>
                  <a:schemeClr val="hlink"/>
                </a:solidFill>
                <a:latin typeface="Helvetica" charset="0"/>
                <a:ea typeface="+mn-ea"/>
              </a:endParaRPr>
            </a:p>
            <a:p>
              <a:pPr>
                <a:defRPr/>
              </a:pPr>
              <a:r>
                <a:rPr lang="en-US" sz="3600" b="1" dirty="0">
                  <a:solidFill>
                    <a:schemeClr val="hlink"/>
                  </a:solidFill>
                  <a:latin typeface="Helvetica" charset="0"/>
                  <a:ea typeface="+mn-ea"/>
                </a:rPr>
                <a:t>(D)</a:t>
              </a:r>
            </a:p>
            <a:p>
              <a:pPr>
                <a:defRPr/>
              </a:pPr>
              <a:endParaRPr lang="en-US" sz="3600" b="1" dirty="0">
                <a:solidFill>
                  <a:schemeClr val="hlink"/>
                </a:solidFill>
                <a:latin typeface="Helvetica" charset="0"/>
                <a:ea typeface="+mn-ea"/>
              </a:endParaRPr>
            </a:p>
            <a:p>
              <a:pPr>
                <a:defRPr/>
              </a:pPr>
              <a:endParaRPr lang="en-US" sz="3600" b="1" dirty="0">
                <a:solidFill>
                  <a:schemeClr val="hlink"/>
                </a:solidFill>
                <a:latin typeface="Helvetica" charset="0"/>
                <a:ea typeface="+mn-ea"/>
              </a:endParaRPr>
            </a:p>
            <a:p>
              <a:pPr>
                <a:defRPr/>
              </a:pPr>
              <a:r>
                <a:rPr lang="en-US" sz="3600" b="1" dirty="0">
                  <a:solidFill>
                    <a:schemeClr val="hlink"/>
                  </a:solidFill>
                  <a:latin typeface="Helvetica" charset="0"/>
                  <a:ea typeface="+mn-ea"/>
                </a:rPr>
                <a:t>(S)</a:t>
              </a:r>
            </a:p>
            <a:p>
              <a:pPr>
                <a:defRPr/>
              </a:pPr>
              <a:endParaRPr lang="en-US" sz="3600" b="1" dirty="0">
                <a:solidFill>
                  <a:schemeClr val="hlink"/>
                </a:solidFill>
                <a:latin typeface="Helvetica" charset="0"/>
                <a:ea typeface="+mn-ea"/>
              </a:endParaRPr>
            </a:p>
            <a:p>
              <a:pPr>
                <a:defRPr/>
              </a:pPr>
              <a:endParaRPr lang="en-US" sz="3600" b="1" dirty="0">
                <a:solidFill>
                  <a:schemeClr val="hlink"/>
                </a:solidFill>
                <a:latin typeface="Helvetica" charset="0"/>
                <a:ea typeface="+mn-ea"/>
              </a:endParaRPr>
            </a:p>
            <a:p>
              <a:pPr>
                <a:defRPr/>
              </a:pPr>
              <a:r>
                <a:rPr lang="en-US" sz="3600" b="1" dirty="0">
                  <a:solidFill>
                    <a:schemeClr val="hlink"/>
                  </a:solidFill>
                  <a:latin typeface="Helvetica" charset="0"/>
                  <a:ea typeface="+mn-ea"/>
                </a:rPr>
                <a:t>(MR)</a:t>
              </a:r>
            </a:p>
          </p:txBody>
        </p:sp>
        <p:sp>
          <p:nvSpPr>
            <p:cNvPr id="870474" name="Rectangle 74">
              <a:extLst>
                <a:ext uri="{FF2B5EF4-FFF2-40B4-BE49-F238E27FC236}">
                  <a16:creationId xmlns:a16="http://schemas.microsoft.com/office/drawing/2014/main" id="{593BCB84-1A58-1C46-975E-26AE64EFBCCE}"/>
                </a:ext>
              </a:extLst>
            </p:cNvPr>
            <p:cNvSpPr>
              <a:spLocks noChangeArrowheads="1"/>
            </p:cNvSpPr>
            <p:nvPr/>
          </p:nvSpPr>
          <p:spPr bwMode="auto">
            <a:xfrm>
              <a:off x="25" y="788"/>
              <a:ext cx="881" cy="286"/>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p>
              <a:pPr>
                <a:spcBef>
                  <a:spcPct val="50000"/>
                </a:spcBef>
                <a:defRPr/>
              </a:pPr>
              <a:r>
                <a:rPr lang="en-US" sz="2400" b="1">
                  <a:solidFill>
                    <a:srgbClr val="00279F"/>
                  </a:solidFill>
                  <a:latin typeface="Helvetica" charset="0"/>
                  <a:ea typeface="+mn-ea"/>
                </a:rPr>
                <a:t>SAUL</a:t>
              </a:r>
            </a:p>
          </p:txBody>
        </p:sp>
        <p:sp>
          <p:nvSpPr>
            <p:cNvPr id="870475" name="Rectangle 75">
              <a:extLst>
                <a:ext uri="{FF2B5EF4-FFF2-40B4-BE49-F238E27FC236}">
                  <a16:creationId xmlns:a16="http://schemas.microsoft.com/office/drawing/2014/main" id="{89FB8BAE-24F0-AF76-9554-6A52A31C782B}"/>
                </a:ext>
              </a:extLst>
            </p:cNvPr>
            <p:cNvSpPr>
              <a:spLocks noChangeArrowheads="1"/>
            </p:cNvSpPr>
            <p:nvPr/>
          </p:nvSpPr>
          <p:spPr bwMode="auto">
            <a:xfrm>
              <a:off x="11" y="1752"/>
              <a:ext cx="881" cy="286"/>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p>
              <a:pPr>
                <a:spcBef>
                  <a:spcPct val="50000"/>
                </a:spcBef>
                <a:defRPr/>
              </a:pPr>
              <a:r>
                <a:rPr lang="en-US" sz="2400" b="1">
                  <a:solidFill>
                    <a:srgbClr val="00279F"/>
                  </a:solidFill>
                  <a:latin typeface="Helvetica" charset="0"/>
                  <a:ea typeface="+mn-ea"/>
                </a:rPr>
                <a:t>DAVID</a:t>
              </a:r>
            </a:p>
          </p:txBody>
        </p:sp>
        <p:sp>
          <p:nvSpPr>
            <p:cNvPr id="870476" name="Rectangle 76">
              <a:extLst>
                <a:ext uri="{FF2B5EF4-FFF2-40B4-BE49-F238E27FC236}">
                  <a16:creationId xmlns:a16="http://schemas.microsoft.com/office/drawing/2014/main" id="{FAC2DDD8-30CF-8100-7A90-0B182059906F}"/>
                </a:ext>
              </a:extLst>
            </p:cNvPr>
            <p:cNvSpPr>
              <a:spLocks noChangeArrowheads="1"/>
            </p:cNvSpPr>
            <p:nvPr/>
          </p:nvSpPr>
          <p:spPr bwMode="auto">
            <a:xfrm>
              <a:off x="0" y="2895"/>
              <a:ext cx="1234" cy="286"/>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p>
              <a:pPr>
                <a:spcBef>
                  <a:spcPct val="50000"/>
                </a:spcBef>
                <a:defRPr/>
              </a:pPr>
              <a:r>
                <a:rPr lang="en-US" sz="2400" b="1">
                  <a:solidFill>
                    <a:srgbClr val="00279F"/>
                  </a:solidFill>
                  <a:latin typeface="Helvetica" charset="0"/>
                  <a:ea typeface="+mn-ea"/>
                </a:rPr>
                <a:t>SOLOMON</a:t>
              </a:r>
            </a:p>
          </p:txBody>
        </p:sp>
        <p:sp>
          <p:nvSpPr>
            <p:cNvPr id="870477" name="Rectangle 77">
              <a:extLst>
                <a:ext uri="{FF2B5EF4-FFF2-40B4-BE49-F238E27FC236}">
                  <a16:creationId xmlns:a16="http://schemas.microsoft.com/office/drawing/2014/main" id="{265A80E6-7E54-B6D8-26DA-5574C3EFE1AB}"/>
                </a:ext>
              </a:extLst>
            </p:cNvPr>
            <p:cNvSpPr>
              <a:spLocks noChangeArrowheads="1"/>
            </p:cNvSpPr>
            <p:nvPr/>
          </p:nvSpPr>
          <p:spPr bwMode="auto">
            <a:xfrm>
              <a:off x="0" y="3966"/>
              <a:ext cx="1338" cy="421"/>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p>
              <a:pPr>
                <a:lnSpc>
                  <a:spcPct val="50000"/>
                </a:lnSpc>
                <a:spcBef>
                  <a:spcPct val="50000"/>
                </a:spcBef>
                <a:defRPr/>
              </a:pPr>
              <a:r>
                <a:rPr lang="en-US" sz="2400" b="1" dirty="0">
                  <a:solidFill>
                    <a:srgbClr val="00279F"/>
                  </a:solidFill>
                  <a:latin typeface="Helvetica" charset="0"/>
                  <a:ea typeface="+mn-ea"/>
                </a:rPr>
                <a:t>MICHAMWUI</a:t>
              </a:r>
            </a:p>
            <a:p>
              <a:pPr>
                <a:lnSpc>
                  <a:spcPct val="50000"/>
                </a:lnSpc>
                <a:spcBef>
                  <a:spcPct val="50000"/>
                </a:spcBef>
                <a:defRPr/>
              </a:pPr>
              <a:r>
                <a:rPr lang="en-US" sz="2400" b="1" dirty="0">
                  <a:solidFill>
                    <a:srgbClr val="00279F"/>
                  </a:solidFill>
                  <a:latin typeface="Helvetica" charset="0"/>
                  <a:ea typeface="+mn-ea"/>
                </a:rPr>
                <a:t> RAI</a:t>
              </a:r>
            </a:p>
          </p:txBody>
        </p:sp>
      </p:grpSp>
      <p:grpSp>
        <p:nvGrpSpPr>
          <p:cNvPr id="7" name="Group 78">
            <a:extLst>
              <a:ext uri="{FF2B5EF4-FFF2-40B4-BE49-F238E27FC236}">
                <a16:creationId xmlns:a16="http://schemas.microsoft.com/office/drawing/2014/main" id="{64B66086-4C1C-F35E-A998-97D77738F312}"/>
              </a:ext>
            </a:extLst>
          </p:cNvPr>
          <p:cNvGrpSpPr>
            <a:grpSpLocks/>
          </p:cNvGrpSpPr>
          <p:nvPr/>
        </p:nvGrpSpPr>
        <p:grpSpPr bwMode="auto">
          <a:xfrm>
            <a:off x="660400" y="1182688"/>
            <a:ext cx="1517650" cy="4570412"/>
            <a:chOff x="605" y="703"/>
            <a:chExt cx="956" cy="2879"/>
          </a:xfrm>
        </p:grpSpPr>
        <p:sp>
          <p:nvSpPr>
            <p:cNvPr id="870479" name="Line 79">
              <a:extLst>
                <a:ext uri="{FF2B5EF4-FFF2-40B4-BE49-F238E27FC236}">
                  <a16:creationId xmlns:a16="http://schemas.microsoft.com/office/drawing/2014/main" id="{913ABC3A-55FA-DDD3-8D46-E205EEF4F4CD}"/>
                </a:ext>
              </a:extLst>
            </p:cNvPr>
            <p:cNvSpPr>
              <a:spLocks noChangeShapeType="1"/>
            </p:cNvSpPr>
            <p:nvPr/>
          </p:nvSpPr>
          <p:spPr bwMode="auto">
            <a:xfrm>
              <a:off x="605" y="703"/>
              <a:ext cx="956" cy="1413"/>
            </a:xfrm>
            <a:prstGeom prst="line">
              <a:avLst/>
            </a:prstGeom>
            <a:noFill/>
            <a:ln w="76200">
              <a:solidFill>
                <a:schemeClr val="hlink"/>
              </a:solidFill>
              <a:round/>
              <a:headEnd/>
              <a:tailEnd type="triangle" w="med" len="med"/>
            </a:ln>
            <a:effectLst>
              <a:outerShdw blurRad="63500" dist="38099" dir="2700000" algn="ctr" rotWithShape="0">
                <a:schemeClr val="tx1">
                  <a:alpha val="74997"/>
                </a:schemeClr>
              </a:outerShdw>
            </a:effectLst>
          </p:spPr>
          <p:txBody>
            <a:bodyPr wrap="none" anchor="ctr"/>
            <a:lstStyle/>
            <a:p>
              <a:pPr algn="r">
                <a:defRPr/>
              </a:pPr>
              <a:endParaRPr lang="en-US">
                <a:latin typeface="Comic Sans MS" charset="0"/>
                <a:ea typeface="ＭＳ Ｐゴシック" charset="-128"/>
                <a:cs typeface="ＭＳ Ｐゴシック" charset="-128"/>
              </a:endParaRPr>
            </a:p>
          </p:txBody>
        </p:sp>
        <p:sp>
          <p:nvSpPr>
            <p:cNvPr id="870480" name="Line 80">
              <a:extLst>
                <a:ext uri="{FF2B5EF4-FFF2-40B4-BE49-F238E27FC236}">
                  <a16:creationId xmlns:a16="http://schemas.microsoft.com/office/drawing/2014/main" id="{FA17BF41-3724-A61A-429D-40D22E0D243E}"/>
                </a:ext>
              </a:extLst>
            </p:cNvPr>
            <p:cNvSpPr>
              <a:spLocks noChangeShapeType="1"/>
            </p:cNvSpPr>
            <p:nvPr/>
          </p:nvSpPr>
          <p:spPr bwMode="auto">
            <a:xfrm>
              <a:off x="680" y="1672"/>
              <a:ext cx="734" cy="737"/>
            </a:xfrm>
            <a:prstGeom prst="line">
              <a:avLst/>
            </a:prstGeom>
            <a:noFill/>
            <a:ln w="76200">
              <a:solidFill>
                <a:schemeClr val="hlink"/>
              </a:solidFill>
              <a:round/>
              <a:headEnd/>
              <a:tailEnd type="triangle" w="med" len="med"/>
            </a:ln>
            <a:effectLst>
              <a:outerShdw blurRad="63500" dist="38099" dir="2700000" algn="ctr" rotWithShape="0">
                <a:schemeClr val="tx1">
                  <a:alpha val="74997"/>
                </a:schemeClr>
              </a:outerShdw>
            </a:effectLst>
          </p:spPr>
          <p:txBody>
            <a:bodyPr wrap="none" anchor="ctr"/>
            <a:lstStyle/>
            <a:p>
              <a:pPr algn="r">
                <a:defRPr/>
              </a:pPr>
              <a:endParaRPr lang="en-US">
                <a:latin typeface="Comic Sans MS" charset="0"/>
                <a:ea typeface="ＭＳ Ｐゴシック" charset="-128"/>
                <a:cs typeface="ＭＳ Ｐゴシック" charset="-128"/>
              </a:endParaRPr>
            </a:p>
          </p:txBody>
        </p:sp>
        <p:sp>
          <p:nvSpPr>
            <p:cNvPr id="870481" name="Line 81">
              <a:extLst>
                <a:ext uri="{FF2B5EF4-FFF2-40B4-BE49-F238E27FC236}">
                  <a16:creationId xmlns:a16="http://schemas.microsoft.com/office/drawing/2014/main" id="{9AAFBE85-69C3-337C-DD98-AAF9290A89DE}"/>
                </a:ext>
              </a:extLst>
            </p:cNvPr>
            <p:cNvSpPr>
              <a:spLocks noChangeShapeType="1"/>
            </p:cNvSpPr>
            <p:nvPr/>
          </p:nvSpPr>
          <p:spPr bwMode="auto">
            <a:xfrm>
              <a:off x="668" y="2574"/>
              <a:ext cx="689" cy="90"/>
            </a:xfrm>
            <a:prstGeom prst="line">
              <a:avLst/>
            </a:prstGeom>
            <a:noFill/>
            <a:ln w="76200">
              <a:solidFill>
                <a:schemeClr val="hlink"/>
              </a:solidFill>
              <a:round/>
              <a:headEnd/>
              <a:tailEnd type="triangle" w="med" len="med"/>
            </a:ln>
            <a:effectLst>
              <a:outerShdw blurRad="63500" dist="38099" dir="2700000" algn="ctr" rotWithShape="0">
                <a:schemeClr val="tx1">
                  <a:alpha val="74997"/>
                </a:schemeClr>
              </a:outerShdw>
            </a:effectLst>
          </p:spPr>
          <p:txBody>
            <a:bodyPr wrap="none" anchor="ctr"/>
            <a:lstStyle/>
            <a:p>
              <a:pPr algn="r">
                <a:defRPr/>
              </a:pPr>
              <a:endParaRPr lang="en-US">
                <a:latin typeface="Comic Sans MS" charset="0"/>
                <a:ea typeface="ＭＳ Ｐゴシック" charset="-128"/>
                <a:cs typeface="ＭＳ Ｐゴシック" charset="-128"/>
              </a:endParaRPr>
            </a:p>
          </p:txBody>
        </p:sp>
        <p:sp>
          <p:nvSpPr>
            <p:cNvPr id="870482" name="Line 82">
              <a:extLst>
                <a:ext uri="{FF2B5EF4-FFF2-40B4-BE49-F238E27FC236}">
                  <a16:creationId xmlns:a16="http://schemas.microsoft.com/office/drawing/2014/main" id="{00D3635A-C3E6-9C57-4DC8-EF2653722DC3}"/>
                </a:ext>
              </a:extLst>
            </p:cNvPr>
            <p:cNvSpPr>
              <a:spLocks noChangeShapeType="1"/>
            </p:cNvSpPr>
            <p:nvPr/>
          </p:nvSpPr>
          <p:spPr bwMode="auto">
            <a:xfrm flipV="1">
              <a:off x="890" y="3003"/>
              <a:ext cx="488" cy="579"/>
            </a:xfrm>
            <a:prstGeom prst="line">
              <a:avLst/>
            </a:prstGeom>
            <a:noFill/>
            <a:ln w="76200">
              <a:solidFill>
                <a:schemeClr val="hlink"/>
              </a:solidFill>
              <a:round/>
              <a:headEnd/>
              <a:tailEnd type="triangle" w="med" len="med"/>
            </a:ln>
            <a:effectLst>
              <a:outerShdw blurRad="63500" dist="38099" dir="2700000" algn="ctr" rotWithShape="0">
                <a:schemeClr val="tx1">
                  <a:alpha val="74997"/>
                </a:schemeClr>
              </a:outerShdw>
            </a:effectLst>
          </p:spPr>
          <p:txBody>
            <a:bodyPr wrap="none" anchor="ctr"/>
            <a:lstStyle/>
            <a:p>
              <a:pPr algn="r">
                <a:defRPr/>
              </a:pPr>
              <a:endParaRPr lang="en-US">
                <a:latin typeface="Comic Sans MS" charset="0"/>
                <a:ea typeface="ＭＳ Ｐゴシック" charset="-128"/>
                <a:cs typeface="ＭＳ Ｐゴシック" charset="-128"/>
              </a:endParaRPr>
            </a:p>
          </p:txBody>
        </p:sp>
      </p:grpSp>
      <p:sp>
        <p:nvSpPr>
          <p:cNvPr id="64566" name="Rectangle 83">
            <a:extLst>
              <a:ext uri="{FF2B5EF4-FFF2-40B4-BE49-F238E27FC236}">
                <a16:creationId xmlns:a16="http://schemas.microsoft.com/office/drawing/2014/main" id="{C794788F-8839-ECEE-731A-A42FEBAD63BD}"/>
              </a:ext>
            </a:extLst>
          </p:cNvPr>
          <p:cNvSpPr>
            <a:spLocks noChangeArrowheads="1"/>
          </p:cNvSpPr>
          <p:nvPr/>
        </p:nvSpPr>
        <p:spPr bwMode="auto">
          <a:xfrm>
            <a:off x="2243138" y="468313"/>
            <a:ext cx="12446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solidFill>
                  <a:srgbClr val="000000"/>
                </a:solidFill>
                <a:latin typeface="Arial" panose="020B0604020202020204" pitchFamily="34" charset="0"/>
              </a:rPr>
              <a:t>Joshua</a:t>
            </a:r>
            <a:endParaRPr lang="en-US" altLang="en-US" sz="2800">
              <a:latin typeface="Arial" panose="020B0604020202020204" pitchFamily="34" charset="0"/>
            </a:endParaRPr>
          </a:p>
        </p:txBody>
      </p:sp>
      <p:sp>
        <p:nvSpPr>
          <p:cNvPr id="64567" name="Rectangle 84">
            <a:extLst>
              <a:ext uri="{FF2B5EF4-FFF2-40B4-BE49-F238E27FC236}">
                <a16:creationId xmlns:a16="http://schemas.microsoft.com/office/drawing/2014/main" id="{945DF453-7815-3BC2-FFB3-E08ED95AEE28}"/>
              </a:ext>
            </a:extLst>
          </p:cNvPr>
          <p:cNvSpPr>
            <a:spLocks noChangeArrowheads="1"/>
          </p:cNvSpPr>
          <p:nvPr/>
        </p:nvSpPr>
        <p:spPr bwMode="auto">
          <a:xfrm>
            <a:off x="2017713" y="1303338"/>
            <a:ext cx="1511300" cy="862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solidFill>
                  <a:srgbClr val="000000"/>
                </a:solidFill>
                <a:latin typeface="Arial" panose="020B0604020202020204" pitchFamily="34" charset="0"/>
              </a:rPr>
              <a:t>Wungv</a:t>
            </a:r>
            <a:r>
              <a:rPr lang="en-US" altLang="en-US" sz="2800" b="1" u="sng">
                <a:solidFill>
                  <a:srgbClr val="000000"/>
                </a:solidFill>
                <a:latin typeface="Arial" panose="020B0604020202020204" pitchFamily="34" charset="0"/>
              </a:rPr>
              <a:t>a</a:t>
            </a:r>
          </a:p>
          <a:p>
            <a:pPr algn="l"/>
            <a:r>
              <a:rPr lang="en-US" altLang="en-US" sz="2800" b="1">
                <a:solidFill>
                  <a:srgbClr val="000000"/>
                </a:solidFill>
                <a:latin typeface="Arial" panose="020B0604020202020204" pitchFamily="34" charset="0"/>
              </a:rPr>
              <a:t> Wungv</a:t>
            </a:r>
            <a:r>
              <a:rPr lang="en-US" altLang="en-US" sz="2800" b="1">
                <a:solidFill>
                  <a:srgbClr val="000000"/>
                </a:solidFill>
                <a:latin typeface="Arial" panose="020B0604020202020204" pitchFamily="34" charset="0"/>
                <a:cs typeface="Arial" panose="020B0604020202020204" pitchFamily="34" charset="0"/>
              </a:rPr>
              <a:t>ā</a:t>
            </a:r>
            <a:endParaRPr lang="en-US" altLang="en-US" sz="2800">
              <a:latin typeface="Arial" panose="020B0604020202020204" pitchFamily="34" charset="0"/>
            </a:endParaRPr>
          </a:p>
        </p:txBody>
      </p:sp>
      <p:sp>
        <p:nvSpPr>
          <p:cNvPr id="64568" name="Rectangle 85">
            <a:extLst>
              <a:ext uri="{FF2B5EF4-FFF2-40B4-BE49-F238E27FC236}">
                <a16:creationId xmlns:a16="http://schemas.microsoft.com/office/drawing/2014/main" id="{1BA5864D-B3A8-0158-B7D0-FD867F704468}"/>
              </a:ext>
            </a:extLst>
          </p:cNvPr>
          <p:cNvSpPr>
            <a:spLocks noChangeArrowheads="1"/>
          </p:cNvSpPr>
          <p:nvPr/>
        </p:nvSpPr>
        <p:spPr bwMode="auto">
          <a:xfrm>
            <a:off x="2403475" y="2249488"/>
            <a:ext cx="809625"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solidFill>
                  <a:srgbClr val="000000"/>
                </a:solidFill>
                <a:latin typeface="Arial" panose="020B0604020202020204" pitchFamily="34" charset="0"/>
              </a:rPr>
              <a:t>Ruth</a:t>
            </a:r>
            <a:endParaRPr lang="en-US" altLang="en-US" sz="2800">
              <a:latin typeface="Arial" panose="020B0604020202020204" pitchFamily="34" charset="0"/>
            </a:endParaRPr>
          </a:p>
        </p:txBody>
      </p:sp>
      <p:sp>
        <p:nvSpPr>
          <p:cNvPr id="64569" name="Text Box 88">
            <a:extLst>
              <a:ext uri="{FF2B5EF4-FFF2-40B4-BE49-F238E27FC236}">
                <a16:creationId xmlns:a16="http://schemas.microsoft.com/office/drawing/2014/main" id="{392C7F49-3564-59E9-7C4C-B21494DBA3E0}"/>
              </a:ext>
            </a:extLst>
          </p:cNvPr>
          <p:cNvSpPr txBox="1">
            <a:spLocks noChangeArrowheads="1"/>
          </p:cNvSpPr>
          <p:nvPr/>
        </p:nvSpPr>
        <p:spPr bwMode="auto">
          <a:xfrm>
            <a:off x="9050338" y="7342188"/>
            <a:ext cx="2397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 </a:t>
            </a:r>
          </a:p>
        </p:txBody>
      </p:sp>
      <p:grpSp>
        <p:nvGrpSpPr>
          <p:cNvPr id="64570" name="Group 95">
            <a:extLst>
              <a:ext uri="{FF2B5EF4-FFF2-40B4-BE49-F238E27FC236}">
                <a16:creationId xmlns:a16="http://schemas.microsoft.com/office/drawing/2014/main" id="{ECEE6B65-A676-FF35-7506-904A285CB62A}"/>
              </a:ext>
            </a:extLst>
          </p:cNvPr>
          <p:cNvGrpSpPr>
            <a:grpSpLocks/>
          </p:cNvGrpSpPr>
          <p:nvPr/>
        </p:nvGrpSpPr>
        <p:grpSpPr bwMode="auto">
          <a:xfrm>
            <a:off x="5170488" y="6034088"/>
            <a:ext cx="4371975" cy="822325"/>
            <a:chOff x="3409" y="3801"/>
            <a:chExt cx="2647" cy="518"/>
          </a:xfrm>
        </p:grpSpPr>
        <p:sp>
          <p:nvSpPr>
            <p:cNvPr id="870496" name="AutoShape 96">
              <a:extLst>
                <a:ext uri="{FF2B5EF4-FFF2-40B4-BE49-F238E27FC236}">
                  <a16:creationId xmlns:a16="http://schemas.microsoft.com/office/drawing/2014/main" id="{542B97C5-8E6F-2803-F038-4672C234CDEC}"/>
                </a:ext>
              </a:extLst>
            </p:cNvPr>
            <p:cNvSpPr>
              <a:spLocks noChangeArrowheads="1"/>
            </p:cNvSpPr>
            <p:nvPr/>
          </p:nvSpPr>
          <p:spPr bwMode="auto">
            <a:xfrm>
              <a:off x="3409" y="3801"/>
              <a:ext cx="2536" cy="518"/>
            </a:xfrm>
            <a:prstGeom prst="roundRect">
              <a:avLst>
                <a:gd name="adj" fmla="val 16667"/>
              </a:avLst>
            </a:prstGeom>
            <a:noFill/>
            <a:ln w="57150">
              <a:solidFill>
                <a:schemeClr val="bg1"/>
              </a:solidFill>
              <a:round/>
              <a:headEnd/>
              <a:tailEnd/>
            </a:ln>
            <a:effectLst>
              <a:outerShdw blurRad="63500" dist="46662" dir="3284183" algn="ctr" rotWithShape="0">
                <a:schemeClr val="tx1">
                  <a:alpha val="74997"/>
                </a:schemeClr>
              </a:outerShdw>
            </a:effectLst>
          </p:spPr>
          <p:txBody>
            <a:bodyPr wrap="none" anchor="ctr"/>
            <a:lstStyle/>
            <a:p>
              <a:pPr algn="r">
                <a:defRPr/>
              </a:pPr>
              <a:endParaRPr lang="en-US">
                <a:latin typeface="Comic Sans MS" charset="0"/>
                <a:ea typeface="+mn-ea"/>
              </a:endParaRPr>
            </a:p>
          </p:txBody>
        </p:sp>
        <p:sp>
          <p:nvSpPr>
            <p:cNvPr id="870497" name="Text Box 97">
              <a:extLst>
                <a:ext uri="{FF2B5EF4-FFF2-40B4-BE49-F238E27FC236}">
                  <a16:creationId xmlns:a16="http://schemas.microsoft.com/office/drawing/2014/main" id="{7948296E-43F8-452F-C8FE-60722AA319F8}"/>
                </a:ext>
              </a:extLst>
            </p:cNvPr>
            <p:cNvSpPr txBox="1">
              <a:spLocks noChangeArrowheads="1"/>
            </p:cNvSpPr>
            <p:nvPr/>
          </p:nvSpPr>
          <p:spPr bwMode="auto">
            <a:xfrm>
              <a:off x="3433" y="3838"/>
              <a:ext cx="2623" cy="446"/>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000" b="1">
                  <a:solidFill>
                    <a:schemeClr val="bg1"/>
                  </a:solidFill>
                  <a:latin typeface="Helvetica" panose="020B0604020202020204" pitchFamily="34" charset="0"/>
                </a:rPr>
                <a:t>Nganaimeikap kaja </a:t>
              </a:r>
              <a:r>
                <a:rPr lang="en-US" altLang="en-US" sz="2000" b="1">
                  <a:solidFill>
                    <a:schemeClr val="bg1"/>
                  </a:solidFill>
                  <a:latin typeface="Arial" panose="020B0604020202020204" pitchFamily="34" charset="0"/>
                  <a:cs typeface="Arial" panose="020B0604020202020204" pitchFamily="34" charset="0"/>
                </a:rPr>
                <a:t>ā</a:t>
              </a:r>
              <a:r>
                <a:rPr lang="en-US" altLang="en-US" sz="2000" b="1">
                  <a:solidFill>
                    <a:schemeClr val="bg1"/>
                  </a:solidFill>
                  <a:latin typeface="Helvetica" panose="020B0604020202020204" pitchFamily="34" charset="0"/>
                </a:rPr>
                <a:t>tam pareng: 1050 B.C. to 600 B.C.</a:t>
              </a:r>
            </a:p>
          </p:txBody>
        </p:sp>
      </p:grpSp>
      <p:sp>
        <p:nvSpPr>
          <p:cNvPr id="870500" name="Rectangle 100">
            <a:extLst>
              <a:ext uri="{FF2B5EF4-FFF2-40B4-BE49-F238E27FC236}">
                <a16:creationId xmlns:a16="http://schemas.microsoft.com/office/drawing/2014/main" id="{2AEF1089-4CE1-365B-E30D-E80BEB7AE768}"/>
              </a:ext>
            </a:extLst>
          </p:cNvPr>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3200" b="1" i="1">
                <a:solidFill>
                  <a:srgbClr val="66FFFF"/>
                </a:solidFill>
                <a:latin typeface="Helvetica" panose="020B0604020202020204" pitchFamily="34" charset="0"/>
              </a:rPr>
              <a:t> </a:t>
            </a:r>
            <a:endParaRPr lang="en-US" altLang="en-US" sz="1400" b="1" u="sng">
              <a:solidFill>
                <a:srgbClr val="66FFFF"/>
              </a:solidFill>
              <a:latin typeface="Helvetica" panose="020B0604020202020204" pitchFamily="34" charset="0"/>
            </a:endParaRPr>
          </a:p>
        </p:txBody>
      </p:sp>
      <p:sp>
        <p:nvSpPr>
          <p:cNvPr id="870501" name="Rectangle 101">
            <a:extLst>
              <a:ext uri="{FF2B5EF4-FFF2-40B4-BE49-F238E27FC236}">
                <a16:creationId xmlns:a16="http://schemas.microsoft.com/office/drawing/2014/main" id="{AEF53A9D-611C-36F7-4C2C-48F357BE10FB}"/>
              </a:ext>
            </a:extLst>
          </p:cNvPr>
          <p:cNvSpPr>
            <a:spLocks noChangeArrowheads="1"/>
          </p:cNvSpPr>
          <p:nvPr/>
        </p:nvSpPr>
        <p:spPr bwMode="auto">
          <a:xfrm>
            <a:off x="5170488" y="2293938"/>
            <a:ext cx="4349750" cy="1149350"/>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50000"/>
              </a:lnSpc>
              <a:spcBef>
                <a:spcPct val="50000"/>
              </a:spcBef>
              <a:defRPr/>
            </a:pPr>
            <a:r>
              <a:rPr lang="en-US" altLang="en-US" sz="4400" b="1" i="1">
                <a:solidFill>
                  <a:schemeClr val="bg1"/>
                </a:solidFill>
                <a:latin typeface="Helvetica" panose="020B0604020202020204" pitchFamily="34" charset="0"/>
              </a:rPr>
              <a:t>LAIRIKBING</a:t>
            </a:r>
          </a:p>
          <a:p>
            <a:pPr algn="ctr">
              <a:lnSpc>
                <a:spcPct val="50000"/>
              </a:lnSpc>
              <a:spcBef>
                <a:spcPct val="50000"/>
              </a:spcBef>
              <a:defRPr/>
            </a:pPr>
            <a:r>
              <a:rPr lang="en-US" altLang="en-US" sz="4400" b="1" i="1">
                <a:solidFill>
                  <a:schemeClr val="bg1"/>
                </a:solidFill>
                <a:latin typeface="Helvetica" panose="020B0604020202020204" pitchFamily="34" charset="0"/>
              </a:rPr>
              <a:t>SEMKAK</a:t>
            </a:r>
            <a:r>
              <a:rPr lang="en-US" altLang="en-US" sz="4400" b="1">
                <a:solidFill>
                  <a:schemeClr val="bg1"/>
                </a:solidFill>
                <a:latin typeface="Helvetica" panose="020B0604020202020204" pitchFamily="34" charset="0"/>
                <a:cs typeface="Helvetica" panose="020B0604020202020204" pitchFamily="34" charset="0"/>
              </a:rPr>
              <a:t>Ā</a:t>
            </a:r>
            <a:endParaRPr lang="en-US" altLang="en-US" sz="4400" b="1" i="1">
              <a:solidFill>
                <a:schemeClr val="bg1"/>
              </a:solidFill>
              <a:latin typeface="Helvetica" panose="020B0604020202020204" pitchFamily="34" charset="0"/>
            </a:endParaRPr>
          </a:p>
        </p:txBody>
      </p:sp>
      <p:sp>
        <p:nvSpPr>
          <p:cNvPr id="870502" name="Text Box 102">
            <a:extLst>
              <a:ext uri="{FF2B5EF4-FFF2-40B4-BE49-F238E27FC236}">
                <a16:creationId xmlns:a16="http://schemas.microsoft.com/office/drawing/2014/main" id="{C101797E-B4DE-B1F0-E13C-C70E8E797E86}"/>
              </a:ext>
            </a:extLst>
          </p:cNvPr>
          <p:cNvSpPr txBox="1">
            <a:spLocks noChangeArrowheads="1"/>
          </p:cNvSpPr>
          <p:nvPr/>
        </p:nvSpPr>
        <p:spPr bwMode="auto">
          <a:xfrm>
            <a:off x="5194300" y="3668713"/>
            <a:ext cx="4330700" cy="550862"/>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65000"/>
              </a:lnSpc>
              <a:spcBef>
                <a:spcPct val="50000"/>
              </a:spcBef>
              <a:defRPr/>
            </a:pPr>
            <a:r>
              <a:rPr lang="en-US" altLang="en-US" sz="4400" b="1">
                <a:solidFill>
                  <a:srgbClr val="FFEA18"/>
                </a:solidFill>
                <a:latin typeface="Helvetica" panose="020B0604020202020204" pitchFamily="34" charset="0"/>
              </a:rPr>
              <a:t>“THOTCH</a:t>
            </a:r>
            <a:r>
              <a:rPr lang="en-US" altLang="en-US" sz="4400" b="1">
                <a:solidFill>
                  <a:srgbClr val="FFFF00"/>
                </a:solidFill>
                <a:latin typeface="Helvetica" panose="020B0604020202020204" pitchFamily="34" charset="0"/>
                <a:cs typeface="Helvetica" panose="020B0604020202020204" pitchFamily="34" charset="0"/>
              </a:rPr>
              <a:t>Ā</a:t>
            </a:r>
            <a:r>
              <a:rPr lang="en-US" altLang="en-US" sz="4400" b="1">
                <a:solidFill>
                  <a:srgbClr val="FFEA18"/>
                </a:solidFill>
                <a:latin typeface="Helvetica" panose="020B0604020202020204" pitchFamily="34" charset="0"/>
              </a:rPr>
              <a:t>N”</a:t>
            </a:r>
          </a:p>
        </p:txBody>
      </p:sp>
      <p:sp>
        <p:nvSpPr>
          <p:cNvPr id="870503" name="Text Box 103">
            <a:extLst>
              <a:ext uri="{FF2B5EF4-FFF2-40B4-BE49-F238E27FC236}">
                <a16:creationId xmlns:a16="http://schemas.microsoft.com/office/drawing/2014/main" id="{B31E2B5B-A8C4-5623-2BB4-E9F2C56D4A08}"/>
              </a:ext>
            </a:extLst>
          </p:cNvPr>
          <p:cNvSpPr txBox="1">
            <a:spLocks noChangeArrowheads="1"/>
          </p:cNvSpPr>
          <p:nvPr/>
        </p:nvSpPr>
        <p:spPr bwMode="auto">
          <a:xfrm>
            <a:off x="5586413" y="4918075"/>
            <a:ext cx="3621087" cy="830263"/>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400" b="1">
                <a:solidFill>
                  <a:srgbClr val="FFEA18"/>
                </a:solidFill>
                <a:latin typeface="Helvetica" panose="020B0604020202020204" pitchFamily="34" charset="0"/>
              </a:rPr>
              <a:t>WUI LAIRIK THAR</a:t>
            </a:r>
            <a:r>
              <a:rPr lang="en-US" altLang="en-US" sz="2400" b="1">
                <a:solidFill>
                  <a:srgbClr val="FFFF00"/>
                </a:solidFill>
                <a:latin typeface="Helvetica" panose="020B0604020202020204" pitchFamily="34" charset="0"/>
                <a:cs typeface="Helvetica" panose="020B0604020202020204" pitchFamily="34" charset="0"/>
              </a:rPr>
              <a:t>Ā</a:t>
            </a:r>
            <a:r>
              <a:rPr lang="en-US" altLang="en-US" sz="2400" b="1">
                <a:solidFill>
                  <a:srgbClr val="FFEA18"/>
                </a:solidFill>
                <a:latin typeface="Helvetica" panose="020B0604020202020204" pitchFamily="34" charset="0"/>
              </a:rPr>
              <a:t>DA  KHANI (12)</a:t>
            </a:r>
          </a:p>
        </p:txBody>
      </p:sp>
      <p:sp>
        <p:nvSpPr>
          <p:cNvPr id="64575" name="Text Box 104">
            <a:extLst>
              <a:ext uri="{FF2B5EF4-FFF2-40B4-BE49-F238E27FC236}">
                <a16:creationId xmlns:a16="http://schemas.microsoft.com/office/drawing/2014/main" id="{38D7FADC-DF45-2731-1C4F-E9628B55776A}"/>
              </a:ext>
            </a:extLst>
          </p:cNvPr>
          <p:cNvSpPr txBox="1">
            <a:spLocks noChangeArrowheads="1"/>
          </p:cNvSpPr>
          <p:nvPr/>
        </p:nvSpPr>
        <p:spPr bwMode="auto">
          <a:xfrm>
            <a:off x="9107488" y="7467600"/>
            <a:ext cx="1841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1000" b="1"/>
          </a:p>
        </p:txBody>
      </p:sp>
      <p:sp>
        <p:nvSpPr>
          <p:cNvPr id="64576" name="Text Box 105">
            <a:extLst>
              <a:ext uri="{FF2B5EF4-FFF2-40B4-BE49-F238E27FC236}">
                <a16:creationId xmlns:a16="http://schemas.microsoft.com/office/drawing/2014/main" id="{D3A7C8D9-3060-C416-6F04-1060B98011B3}"/>
              </a:ext>
            </a:extLst>
          </p:cNvPr>
          <p:cNvSpPr txBox="1">
            <a:spLocks noChangeArrowheads="1"/>
          </p:cNvSpPr>
          <p:nvPr/>
        </p:nvSpPr>
        <p:spPr bwMode="auto">
          <a:xfrm>
            <a:off x="9015413" y="7348538"/>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30</a:t>
            </a:r>
          </a:p>
        </p:txBody>
      </p:sp>
      <p:sp>
        <p:nvSpPr>
          <p:cNvPr id="870506" name="Rectangle 106">
            <a:extLst>
              <a:ext uri="{FF2B5EF4-FFF2-40B4-BE49-F238E27FC236}">
                <a16:creationId xmlns:a16="http://schemas.microsoft.com/office/drawing/2014/main" id="{4B5E31B9-A57F-58A3-3147-3B938A80EACB}"/>
              </a:ext>
            </a:extLst>
          </p:cNvPr>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870507" name="Rectangle 107">
            <a:extLst>
              <a:ext uri="{FF2B5EF4-FFF2-40B4-BE49-F238E27FC236}">
                <a16:creationId xmlns:a16="http://schemas.microsoft.com/office/drawing/2014/main" id="{E41BD908-A02B-C7DB-1359-F21328CDD39F}"/>
              </a:ext>
            </a:extLst>
          </p:cNvPr>
          <p:cNvSpPr>
            <a:spLocks noChangeArrowheads="1"/>
          </p:cNvSpPr>
          <p:nvPr/>
        </p:nvSpPr>
        <p:spPr bwMode="auto">
          <a:xfrm>
            <a:off x="6289675" y="584200"/>
            <a:ext cx="3571875" cy="1274763"/>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200" b="1" i="1">
                <a:solidFill>
                  <a:schemeClr val="bg1"/>
                </a:solidFill>
                <a:latin typeface="Arial" panose="020B0604020202020204" pitchFamily="34" charset="0"/>
              </a:rPr>
              <a:t>Lairikbing Semkak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Kachamma Tuingashit pareng ching kak</a:t>
            </a:r>
            <a:r>
              <a:rPr lang="en-US" altLang="en-US" sz="2400" b="1">
                <a:solidFill>
                  <a:schemeClr val="bg1"/>
                </a:solidFill>
                <a:latin typeface="Arial" panose="020B0604020202020204" pitchFamily="34" charset="0"/>
                <a:cs typeface="Arial" panose="020B0604020202020204" pitchFamily="34" charset="0"/>
              </a:rPr>
              <a:t>ā</a:t>
            </a:r>
            <a:endParaRPr lang="en-US" altLang="en-US" sz="2200" b="1" u="sng">
              <a:solidFill>
                <a:schemeClr val="bg1"/>
              </a:solidFill>
              <a:latin typeface="Arial" panose="020B0604020202020204" pitchFamily="34" charset="0"/>
            </a:endParaRPr>
          </a:p>
        </p:txBody>
      </p:sp>
      <p:sp>
        <p:nvSpPr>
          <p:cNvPr id="64579" name="Rectangle 90">
            <a:extLst>
              <a:ext uri="{FF2B5EF4-FFF2-40B4-BE49-F238E27FC236}">
                <a16:creationId xmlns:a16="http://schemas.microsoft.com/office/drawing/2014/main" id="{FD3C1282-93EB-97CC-B3EB-44357D15E5B7}"/>
              </a:ext>
            </a:extLst>
          </p:cNvPr>
          <p:cNvSpPr>
            <a:spLocks noChangeArrowheads="1"/>
          </p:cNvSpPr>
          <p:nvPr/>
        </p:nvSpPr>
        <p:spPr bwMode="auto">
          <a:xfrm>
            <a:off x="4876800" y="3748088"/>
            <a:ext cx="3048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b="1">
                <a:solidFill>
                  <a:srgbClr val="000000"/>
                </a:solidFill>
                <a:latin typeface="Arial Black" panose="020B0604020202020204" pitchFamily="34" charset="0"/>
              </a:rPr>
              <a:t>Ā</a:t>
            </a:r>
            <a:endParaRPr lang="en-US" altLang="en-US"/>
          </a:p>
        </p:txBody>
      </p:sp>
      <p:grpSp>
        <p:nvGrpSpPr>
          <p:cNvPr id="64580" name="Group 95">
            <a:extLst>
              <a:ext uri="{FF2B5EF4-FFF2-40B4-BE49-F238E27FC236}">
                <a16:creationId xmlns:a16="http://schemas.microsoft.com/office/drawing/2014/main" id="{12E5E56E-E8AB-11F0-C719-D62AB3072614}"/>
              </a:ext>
            </a:extLst>
          </p:cNvPr>
          <p:cNvGrpSpPr>
            <a:grpSpLocks/>
          </p:cNvGrpSpPr>
          <p:nvPr/>
        </p:nvGrpSpPr>
        <p:grpSpPr bwMode="auto">
          <a:xfrm>
            <a:off x="4257675" y="52388"/>
            <a:ext cx="2222500" cy="1812925"/>
            <a:chOff x="2222937" y="4130555"/>
            <a:chExt cx="2222939" cy="1813045"/>
          </a:xfrm>
        </p:grpSpPr>
        <p:sp>
          <p:nvSpPr>
            <p:cNvPr id="97" name="Rectangle 96">
              <a:extLst>
                <a:ext uri="{FF2B5EF4-FFF2-40B4-BE49-F238E27FC236}">
                  <a16:creationId xmlns:a16="http://schemas.microsoft.com/office/drawing/2014/main" id="{E4AE8916-E6CA-E427-9FC2-17509C09237D}"/>
                </a:ext>
              </a:extLst>
            </p:cNvPr>
            <p:cNvSpPr/>
            <p:nvPr/>
          </p:nvSpPr>
          <p:spPr bwMode="auto">
            <a:xfrm>
              <a:off x="2222937" y="4194059"/>
              <a:ext cx="2222939" cy="174954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64582" name="Picture 2" descr="BACKGR~1">
              <a:extLst>
                <a:ext uri="{FF2B5EF4-FFF2-40B4-BE49-F238E27FC236}">
                  <a16:creationId xmlns:a16="http://schemas.microsoft.com/office/drawing/2014/main" id="{2C299010-9519-751A-5E33-6EE12AAA248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 name="WordArt 12">
              <a:extLst>
                <a:ext uri="{FF2B5EF4-FFF2-40B4-BE49-F238E27FC236}">
                  <a16:creationId xmlns:a16="http://schemas.microsoft.com/office/drawing/2014/main" id="{520D289F-7512-D08F-C1B3-0B90B15DE691}"/>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afterEffect">
                                  <p:stCondLst>
                                    <p:cond delay="1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600"/>
                            </p:stCondLst>
                            <p:childTnLst>
                              <p:par>
                                <p:cTn id="10" presetID="22" presetClass="entr" presetSubtype="8" fill="hold" nodeType="afterEffect">
                                  <p:stCondLst>
                                    <p:cond delay="500"/>
                                  </p:stCondLst>
                                  <p:childTnLst>
                                    <p:set>
                                      <p:cBhvr>
                                        <p:cTn id="11" dur="1" fill="hold">
                                          <p:stCondLst>
                                            <p:cond delay="0"/>
                                          </p:stCondLst>
                                        </p:cTn>
                                        <p:tgtEl>
                                          <p:spTgt spid="7"/>
                                        </p:tgtEl>
                                        <p:attrNameLst>
                                          <p:attrName>style.visibility</p:attrName>
                                        </p:attrNameLst>
                                      </p:cBhvr>
                                      <p:to>
                                        <p:strVal val="visible"/>
                                      </p:to>
                                    </p:set>
                                    <p:animEffect transition="in" filter="wipe(left)">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562" name="Picture 46" descr="FOUR FINGERS FOTO">
            <a:extLst>
              <a:ext uri="{FF2B5EF4-FFF2-40B4-BE49-F238E27FC236}">
                <a16:creationId xmlns:a16="http://schemas.microsoft.com/office/drawing/2014/main" id="{9F967364-1C31-764C-51DA-D3F474A3F3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29250" r="27472" b="15173"/>
          <a:stretch>
            <a:fillRect/>
          </a:stretch>
        </p:blipFill>
        <p:spPr bwMode="auto">
          <a:xfrm>
            <a:off x="254000" y="865188"/>
            <a:ext cx="4583113" cy="615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563" name="Rectangle 8">
            <a:extLst>
              <a:ext uri="{FF2B5EF4-FFF2-40B4-BE49-F238E27FC236}">
                <a16:creationId xmlns:a16="http://schemas.microsoft.com/office/drawing/2014/main" id="{AC672F94-E58C-613D-15F1-654E65E92C56}"/>
              </a:ext>
            </a:extLst>
          </p:cNvPr>
          <p:cNvSpPr>
            <a:spLocks noChangeArrowheads="1"/>
          </p:cNvSpPr>
          <p:nvPr/>
        </p:nvSpPr>
        <p:spPr bwMode="auto">
          <a:xfrm>
            <a:off x="2532063" y="22669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66564" name="Rectangle 9">
            <a:extLst>
              <a:ext uri="{FF2B5EF4-FFF2-40B4-BE49-F238E27FC236}">
                <a16:creationId xmlns:a16="http://schemas.microsoft.com/office/drawing/2014/main" id="{E2BB1D4D-AD9C-0B44-0B19-9134BAE14C57}"/>
              </a:ext>
            </a:extLst>
          </p:cNvPr>
          <p:cNvSpPr>
            <a:spLocks noChangeArrowheads="1"/>
          </p:cNvSpPr>
          <p:nvPr/>
        </p:nvSpPr>
        <p:spPr bwMode="auto">
          <a:xfrm>
            <a:off x="4979988" y="1119188"/>
            <a:ext cx="4708525" cy="614997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pic>
        <p:nvPicPr>
          <p:cNvPr id="66565" name="Picture 10">
            <a:extLst>
              <a:ext uri="{FF2B5EF4-FFF2-40B4-BE49-F238E27FC236}">
                <a16:creationId xmlns:a16="http://schemas.microsoft.com/office/drawing/2014/main" id="{6D725629-BCD4-64BE-8AE7-5F37A205B5E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18886" r="15105"/>
          <a:stretch>
            <a:fillRect/>
          </a:stretch>
        </p:blipFill>
        <p:spPr bwMode="auto">
          <a:xfrm>
            <a:off x="4967288" y="404813"/>
            <a:ext cx="4738687" cy="6910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566" name="Rectangle 11">
            <a:extLst>
              <a:ext uri="{FF2B5EF4-FFF2-40B4-BE49-F238E27FC236}">
                <a16:creationId xmlns:a16="http://schemas.microsoft.com/office/drawing/2014/main" id="{C20861F9-0E8C-D23E-A90F-8AD422F1D889}"/>
              </a:ext>
            </a:extLst>
          </p:cNvPr>
          <p:cNvSpPr>
            <a:spLocks noChangeArrowheads="1"/>
          </p:cNvSpPr>
          <p:nvPr/>
        </p:nvSpPr>
        <p:spPr bwMode="auto">
          <a:xfrm>
            <a:off x="4968875" y="404813"/>
            <a:ext cx="4706938" cy="6875462"/>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66567" name="Rectangle 12">
            <a:extLst>
              <a:ext uri="{FF2B5EF4-FFF2-40B4-BE49-F238E27FC236}">
                <a16:creationId xmlns:a16="http://schemas.microsoft.com/office/drawing/2014/main" id="{32E40ABC-F5ED-1C76-1881-A36AD0FD1FC2}"/>
              </a:ext>
            </a:extLst>
          </p:cNvPr>
          <p:cNvSpPr>
            <a:spLocks noChangeArrowheads="1"/>
          </p:cNvSpPr>
          <p:nvPr/>
        </p:nvSpPr>
        <p:spPr bwMode="auto">
          <a:xfrm>
            <a:off x="5011738" y="433388"/>
            <a:ext cx="4694237" cy="6821487"/>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251341" name="Text Box 13">
            <a:extLst>
              <a:ext uri="{FF2B5EF4-FFF2-40B4-BE49-F238E27FC236}">
                <a16:creationId xmlns:a16="http://schemas.microsoft.com/office/drawing/2014/main" id="{FEDAC93C-697A-0CAC-C01F-3904CFD500C0}"/>
              </a:ext>
            </a:extLst>
          </p:cNvPr>
          <p:cNvSpPr txBox="1">
            <a:spLocks noChangeArrowheads="1"/>
          </p:cNvSpPr>
          <p:nvPr/>
        </p:nvSpPr>
        <p:spPr bwMode="auto">
          <a:xfrm>
            <a:off x="806450" y="2209800"/>
            <a:ext cx="927100" cy="396875"/>
          </a:xfrm>
          <a:prstGeom prst="rect">
            <a:avLst/>
          </a:prstGeom>
          <a:noFill/>
          <a:ln w="12700">
            <a:noFill/>
            <a:miter lim="800000"/>
            <a:headEnd/>
            <a:tailEnd/>
          </a:ln>
          <a:effectLst>
            <a:outerShdw blurRad="63500" dist="29783" dir="1514402" algn="ctr" rotWithShape="0">
              <a:srgbClr val="080808">
                <a:alpha val="74997"/>
              </a:srgb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spcBef>
                <a:spcPct val="50000"/>
              </a:spcBef>
              <a:defRPr/>
            </a:pPr>
            <a:r>
              <a:rPr lang="en-US" altLang="en-US" sz="2000" b="1">
                <a:solidFill>
                  <a:schemeClr val="hlink"/>
                </a:solidFill>
              </a:rPr>
              <a:t>SAUL</a:t>
            </a:r>
            <a:endParaRPr lang="en-US" altLang="en-US">
              <a:solidFill>
                <a:schemeClr val="hlink"/>
              </a:solidFill>
            </a:endParaRPr>
          </a:p>
        </p:txBody>
      </p:sp>
      <p:sp>
        <p:nvSpPr>
          <p:cNvPr id="1251342" name="Text Box 14">
            <a:extLst>
              <a:ext uri="{FF2B5EF4-FFF2-40B4-BE49-F238E27FC236}">
                <a16:creationId xmlns:a16="http://schemas.microsoft.com/office/drawing/2014/main" id="{02363230-1C01-8DE5-A009-84528A68726F}"/>
              </a:ext>
            </a:extLst>
          </p:cNvPr>
          <p:cNvSpPr txBox="1">
            <a:spLocks noChangeArrowheads="1"/>
          </p:cNvSpPr>
          <p:nvPr/>
        </p:nvSpPr>
        <p:spPr bwMode="auto">
          <a:xfrm>
            <a:off x="1863725" y="1981200"/>
            <a:ext cx="1104900" cy="396875"/>
          </a:xfrm>
          <a:prstGeom prst="rect">
            <a:avLst/>
          </a:prstGeom>
          <a:noFill/>
          <a:ln w="12700">
            <a:noFill/>
            <a:miter lim="800000"/>
            <a:headEnd/>
            <a:tailEnd/>
          </a:ln>
          <a:effectLst>
            <a:outerShdw blurRad="63500" dist="29783" dir="1514402" algn="ctr" rotWithShape="0">
              <a:srgbClr val="080808">
                <a:alpha val="74997"/>
              </a:srgb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spcBef>
                <a:spcPct val="50000"/>
              </a:spcBef>
              <a:defRPr/>
            </a:pPr>
            <a:r>
              <a:rPr lang="en-US" altLang="en-US" sz="2000" b="1">
                <a:solidFill>
                  <a:schemeClr val="hlink"/>
                </a:solidFill>
              </a:rPr>
              <a:t>DAVID</a:t>
            </a:r>
            <a:endParaRPr lang="en-US" altLang="en-US">
              <a:solidFill>
                <a:schemeClr val="hlink"/>
              </a:solidFill>
            </a:endParaRPr>
          </a:p>
        </p:txBody>
      </p:sp>
      <p:sp>
        <p:nvSpPr>
          <p:cNvPr id="1251343" name="Text Box 15">
            <a:extLst>
              <a:ext uri="{FF2B5EF4-FFF2-40B4-BE49-F238E27FC236}">
                <a16:creationId xmlns:a16="http://schemas.microsoft.com/office/drawing/2014/main" id="{F4C0787F-6AEE-57DF-9120-C45D4E93FAA0}"/>
              </a:ext>
            </a:extLst>
          </p:cNvPr>
          <p:cNvSpPr txBox="1">
            <a:spLocks noChangeArrowheads="1"/>
          </p:cNvSpPr>
          <p:nvPr/>
        </p:nvSpPr>
        <p:spPr bwMode="auto">
          <a:xfrm>
            <a:off x="1752600" y="1698625"/>
            <a:ext cx="1562100" cy="396875"/>
          </a:xfrm>
          <a:prstGeom prst="rect">
            <a:avLst/>
          </a:prstGeom>
          <a:noFill/>
          <a:ln w="12700">
            <a:noFill/>
            <a:miter lim="800000"/>
            <a:headEnd/>
            <a:tailEnd/>
          </a:ln>
          <a:effectLst>
            <a:outerShdw blurRad="63500" dist="17961" dir="2700000" algn="ctr" rotWithShape="0">
              <a:srgbClr val="080808">
                <a:alpha val="74998"/>
              </a:srgb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spcBef>
                <a:spcPct val="50000"/>
              </a:spcBef>
              <a:defRPr/>
            </a:pPr>
            <a:r>
              <a:rPr lang="en-US" altLang="en-US" sz="2000" b="1">
                <a:solidFill>
                  <a:srgbClr val="66FFFF"/>
                </a:solidFill>
              </a:rPr>
              <a:t>2 SAMUEL</a:t>
            </a:r>
            <a:endParaRPr lang="en-US" altLang="en-US">
              <a:solidFill>
                <a:srgbClr val="66FFFF"/>
              </a:solidFill>
            </a:endParaRPr>
          </a:p>
        </p:txBody>
      </p:sp>
      <p:sp>
        <p:nvSpPr>
          <p:cNvPr id="1251344" name="Text Box 16">
            <a:extLst>
              <a:ext uri="{FF2B5EF4-FFF2-40B4-BE49-F238E27FC236}">
                <a16:creationId xmlns:a16="http://schemas.microsoft.com/office/drawing/2014/main" id="{CC196631-C22F-8427-919A-419A8A300D00}"/>
              </a:ext>
            </a:extLst>
          </p:cNvPr>
          <p:cNvSpPr txBox="1">
            <a:spLocks noChangeArrowheads="1"/>
          </p:cNvSpPr>
          <p:nvPr/>
        </p:nvSpPr>
        <p:spPr bwMode="auto">
          <a:xfrm>
            <a:off x="2168525" y="2190750"/>
            <a:ext cx="622300" cy="701675"/>
          </a:xfrm>
          <a:prstGeom prst="rect">
            <a:avLst/>
          </a:prstGeom>
          <a:noFill/>
          <a:ln w="12700">
            <a:noFill/>
            <a:miter lim="800000"/>
            <a:headEnd/>
            <a:tailEnd/>
          </a:ln>
          <a:effectLst>
            <a:outerShdw blurRad="63500" dist="46662" dir="2115817" algn="ctr" rotWithShape="0">
              <a:srgbClr val="080808">
                <a:alpha val="74997"/>
              </a:srgb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spcBef>
                <a:spcPct val="50000"/>
              </a:spcBef>
              <a:defRPr/>
            </a:pPr>
            <a:r>
              <a:rPr lang="en-US" altLang="en-US" sz="4000" b="1">
                <a:solidFill>
                  <a:schemeClr val="accent2"/>
                </a:solidFill>
              </a:rPr>
              <a:t>D</a:t>
            </a:r>
            <a:endParaRPr lang="en-US" altLang="en-US">
              <a:solidFill>
                <a:schemeClr val="accent2"/>
              </a:solidFill>
            </a:endParaRPr>
          </a:p>
        </p:txBody>
      </p:sp>
      <p:sp>
        <p:nvSpPr>
          <p:cNvPr id="1251345" name="Text Box 17">
            <a:extLst>
              <a:ext uri="{FF2B5EF4-FFF2-40B4-BE49-F238E27FC236}">
                <a16:creationId xmlns:a16="http://schemas.microsoft.com/office/drawing/2014/main" id="{8C9053A6-559E-23DA-CF25-9A814CEB7D07}"/>
              </a:ext>
            </a:extLst>
          </p:cNvPr>
          <p:cNvSpPr txBox="1">
            <a:spLocks noChangeArrowheads="1"/>
          </p:cNvSpPr>
          <p:nvPr/>
        </p:nvSpPr>
        <p:spPr bwMode="auto">
          <a:xfrm>
            <a:off x="3076575" y="2600325"/>
            <a:ext cx="622300" cy="701675"/>
          </a:xfrm>
          <a:prstGeom prst="rect">
            <a:avLst/>
          </a:prstGeom>
          <a:noFill/>
          <a:ln w="12700">
            <a:noFill/>
            <a:miter lim="800000"/>
            <a:headEnd/>
            <a:tailEnd/>
          </a:ln>
          <a:effectLst>
            <a:outerShdw blurRad="63500" dist="46662" dir="2115817" algn="ctr" rotWithShape="0">
              <a:srgbClr val="080808">
                <a:alpha val="74997"/>
              </a:srgb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spcBef>
                <a:spcPct val="50000"/>
              </a:spcBef>
              <a:defRPr/>
            </a:pPr>
            <a:r>
              <a:rPr lang="en-US" altLang="en-US" sz="4000" b="1">
                <a:solidFill>
                  <a:schemeClr val="accent2"/>
                </a:solidFill>
              </a:rPr>
              <a:t>S</a:t>
            </a:r>
            <a:endParaRPr lang="en-US" altLang="en-US">
              <a:solidFill>
                <a:schemeClr val="accent2"/>
              </a:solidFill>
            </a:endParaRPr>
          </a:p>
        </p:txBody>
      </p:sp>
      <p:sp>
        <p:nvSpPr>
          <p:cNvPr id="1251346" name="Text Box 18">
            <a:extLst>
              <a:ext uri="{FF2B5EF4-FFF2-40B4-BE49-F238E27FC236}">
                <a16:creationId xmlns:a16="http://schemas.microsoft.com/office/drawing/2014/main" id="{30B7CCEF-E220-D3CE-9381-F60EC081991B}"/>
              </a:ext>
            </a:extLst>
          </p:cNvPr>
          <p:cNvSpPr txBox="1">
            <a:spLocks noChangeArrowheads="1"/>
          </p:cNvSpPr>
          <p:nvPr/>
        </p:nvSpPr>
        <p:spPr bwMode="auto">
          <a:xfrm>
            <a:off x="3376613" y="3422650"/>
            <a:ext cx="1270000" cy="708025"/>
          </a:xfrm>
          <a:prstGeom prst="rect">
            <a:avLst/>
          </a:prstGeom>
          <a:noFill/>
          <a:ln w="12700">
            <a:noFill/>
            <a:miter lim="800000"/>
            <a:headEnd/>
            <a:tailEnd/>
          </a:ln>
          <a:effectLst>
            <a:outerShdw blurRad="63500" dist="46662" dir="2115817" algn="ctr" rotWithShape="0">
              <a:srgbClr val="080808">
                <a:alpha val="74997"/>
              </a:srgb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spcBef>
                <a:spcPct val="50000"/>
              </a:spcBef>
              <a:defRPr/>
            </a:pPr>
            <a:r>
              <a:rPr lang="en-US" altLang="en-US" sz="4000" b="1">
                <a:solidFill>
                  <a:schemeClr val="accent2"/>
                </a:solidFill>
              </a:rPr>
              <a:t>MR</a:t>
            </a:r>
            <a:endParaRPr lang="en-US" altLang="en-US">
              <a:solidFill>
                <a:schemeClr val="accent2"/>
              </a:solidFill>
            </a:endParaRPr>
          </a:p>
        </p:txBody>
      </p:sp>
      <p:sp>
        <p:nvSpPr>
          <p:cNvPr id="66574" name="Text Box 19">
            <a:extLst>
              <a:ext uri="{FF2B5EF4-FFF2-40B4-BE49-F238E27FC236}">
                <a16:creationId xmlns:a16="http://schemas.microsoft.com/office/drawing/2014/main" id="{B4C86CE5-B38A-3A0E-7F97-8B062F98ACD5}"/>
              </a:ext>
            </a:extLst>
          </p:cNvPr>
          <p:cNvSpPr txBox="1">
            <a:spLocks noChangeArrowheads="1"/>
          </p:cNvSpPr>
          <p:nvPr/>
        </p:nvSpPr>
        <p:spPr bwMode="auto">
          <a:xfrm>
            <a:off x="9050338" y="7342188"/>
            <a:ext cx="2397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 </a:t>
            </a:r>
          </a:p>
        </p:txBody>
      </p:sp>
      <p:sp>
        <p:nvSpPr>
          <p:cNvPr id="66575" name="Text Box 20">
            <a:extLst>
              <a:ext uri="{FF2B5EF4-FFF2-40B4-BE49-F238E27FC236}">
                <a16:creationId xmlns:a16="http://schemas.microsoft.com/office/drawing/2014/main" id="{21C7CF4F-312C-7E43-5378-D58FE40D9AE8}"/>
              </a:ext>
            </a:extLst>
          </p:cNvPr>
          <p:cNvSpPr txBox="1">
            <a:spLocks noChangeArrowheads="1"/>
          </p:cNvSpPr>
          <p:nvPr/>
        </p:nvSpPr>
        <p:spPr bwMode="auto">
          <a:xfrm>
            <a:off x="9413875" y="7265988"/>
            <a:ext cx="1841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1600" b="1"/>
          </a:p>
        </p:txBody>
      </p:sp>
      <p:grpSp>
        <p:nvGrpSpPr>
          <p:cNvPr id="66576" name="Group 21">
            <a:extLst>
              <a:ext uri="{FF2B5EF4-FFF2-40B4-BE49-F238E27FC236}">
                <a16:creationId xmlns:a16="http://schemas.microsoft.com/office/drawing/2014/main" id="{9AB505BF-D910-CAAF-8410-9ABA9338C40D}"/>
              </a:ext>
            </a:extLst>
          </p:cNvPr>
          <p:cNvGrpSpPr>
            <a:grpSpLocks/>
          </p:cNvGrpSpPr>
          <p:nvPr/>
        </p:nvGrpSpPr>
        <p:grpSpPr bwMode="auto">
          <a:xfrm>
            <a:off x="5137150" y="6034088"/>
            <a:ext cx="4229100" cy="822325"/>
            <a:chOff x="3409" y="3801"/>
            <a:chExt cx="2536" cy="518"/>
          </a:xfrm>
        </p:grpSpPr>
        <p:sp>
          <p:nvSpPr>
            <p:cNvPr id="1251350" name="AutoShape 22">
              <a:extLst>
                <a:ext uri="{FF2B5EF4-FFF2-40B4-BE49-F238E27FC236}">
                  <a16:creationId xmlns:a16="http://schemas.microsoft.com/office/drawing/2014/main" id="{AEBEB1B4-AA88-BAE2-0962-2D2D067C3D2E}"/>
                </a:ext>
              </a:extLst>
            </p:cNvPr>
            <p:cNvSpPr>
              <a:spLocks noChangeArrowheads="1"/>
            </p:cNvSpPr>
            <p:nvPr/>
          </p:nvSpPr>
          <p:spPr bwMode="auto">
            <a:xfrm>
              <a:off x="3409" y="3801"/>
              <a:ext cx="2536" cy="518"/>
            </a:xfrm>
            <a:prstGeom prst="roundRect">
              <a:avLst>
                <a:gd name="adj" fmla="val 16667"/>
              </a:avLst>
            </a:prstGeom>
            <a:noFill/>
            <a:ln w="57150">
              <a:solidFill>
                <a:schemeClr val="bg1"/>
              </a:solidFill>
              <a:round/>
              <a:headEnd/>
              <a:tailEnd/>
            </a:ln>
            <a:effectLst>
              <a:outerShdw blurRad="63500" dist="46662" dir="3284183" algn="ctr" rotWithShape="0">
                <a:schemeClr val="tx1">
                  <a:alpha val="74997"/>
                </a:schemeClr>
              </a:outerShdw>
            </a:effectLst>
          </p:spPr>
          <p:txBody>
            <a:bodyPr wrap="none" anchor="ctr"/>
            <a:lstStyle/>
            <a:p>
              <a:pPr algn="r">
                <a:defRPr/>
              </a:pPr>
              <a:endParaRPr lang="en-US">
                <a:latin typeface="Comic Sans MS" charset="0"/>
                <a:ea typeface="+mn-ea"/>
              </a:endParaRPr>
            </a:p>
          </p:txBody>
        </p:sp>
        <p:sp>
          <p:nvSpPr>
            <p:cNvPr id="1251351" name="Text Box 23">
              <a:extLst>
                <a:ext uri="{FF2B5EF4-FFF2-40B4-BE49-F238E27FC236}">
                  <a16:creationId xmlns:a16="http://schemas.microsoft.com/office/drawing/2014/main" id="{549E31F0-2690-39F5-2AFF-E3C155322784}"/>
                </a:ext>
              </a:extLst>
            </p:cNvPr>
            <p:cNvSpPr txBox="1">
              <a:spLocks noChangeArrowheads="1"/>
            </p:cNvSpPr>
            <p:nvPr/>
          </p:nvSpPr>
          <p:spPr bwMode="auto">
            <a:xfrm>
              <a:off x="3433" y="3838"/>
              <a:ext cx="2492" cy="446"/>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000" b="1">
                  <a:solidFill>
                    <a:schemeClr val="bg1"/>
                  </a:solidFill>
                  <a:latin typeface="Helvetica" panose="020B0604020202020204" pitchFamily="34" charset="0"/>
                </a:rPr>
                <a:t>Nganaimeikap kaja </a:t>
              </a:r>
              <a:r>
                <a:rPr lang="en-US" altLang="en-US" sz="2000" b="1">
                  <a:solidFill>
                    <a:schemeClr val="bg1"/>
                  </a:solidFill>
                  <a:latin typeface="Arial" panose="020B0604020202020204" pitchFamily="34" charset="0"/>
                  <a:cs typeface="Arial" panose="020B0604020202020204" pitchFamily="34" charset="0"/>
                </a:rPr>
                <a:t>ā</a:t>
              </a:r>
              <a:r>
                <a:rPr lang="en-US" altLang="en-US" sz="2000" b="1">
                  <a:solidFill>
                    <a:schemeClr val="bg1"/>
                  </a:solidFill>
                  <a:latin typeface="Helvetica" panose="020B0604020202020204" pitchFamily="34" charset="0"/>
                </a:rPr>
                <a:t>tam pareng: 1050 B.C. to 600 B.C.</a:t>
              </a:r>
            </a:p>
          </p:txBody>
        </p:sp>
      </p:grpSp>
      <p:sp>
        <p:nvSpPr>
          <p:cNvPr id="1251352" name="Rectangle 24">
            <a:extLst>
              <a:ext uri="{FF2B5EF4-FFF2-40B4-BE49-F238E27FC236}">
                <a16:creationId xmlns:a16="http://schemas.microsoft.com/office/drawing/2014/main" id="{2EF8D98E-ED0A-D6EA-52A1-ACEF97C34014}"/>
              </a:ext>
            </a:extLst>
          </p:cNvPr>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3200" b="1" i="1">
                <a:solidFill>
                  <a:srgbClr val="66FFFF"/>
                </a:solidFill>
                <a:latin typeface="Helvetica" panose="020B0604020202020204" pitchFamily="34" charset="0"/>
              </a:rPr>
              <a:t> </a:t>
            </a:r>
            <a:endParaRPr lang="en-US" altLang="en-US" sz="1400" b="1" u="sng">
              <a:solidFill>
                <a:srgbClr val="66FFFF"/>
              </a:solidFill>
              <a:latin typeface="Helvetica" panose="020B0604020202020204" pitchFamily="34" charset="0"/>
            </a:endParaRPr>
          </a:p>
        </p:txBody>
      </p:sp>
      <p:sp>
        <p:nvSpPr>
          <p:cNvPr id="1251353" name="Rectangle 25">
            <a:extLst>
              <a:ext uri="{FF2B5EF4-FFF2-40B4-BE49-F238E27FC236}">
                <a16:creationId xmlns:a16="http://schemas.microsoft.com/office/drawing/2014/main" id="{3E9B6C60-F8AE-2AE6-011C-1D94AE85F393}"/>
              </a:ext>
            </a:extLst>
          </p:cNvPr>
          <p:cNvSpPr>
            <a:spLocks noChangeArrowheads="1"/>
          </p:cNvSpPr>
          <p:nvPr/>
        </p:nvSpPr>
        <p:spPr bwMode="auto">
          <a:xfrm>
            <a:off x="5170488" y="2293938"/>
            <a:ext cx="4349750" cy="1149350"/>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50000"/>
              </a:lnSpc>
              <a:spcBef>
                <a:spcPct val="50000"/>
              </a:spcBef>
              <a:defRPr/>
            </a:pPr>
            <a:r>
              <a:rPr lang="en-US" altLang="en-US" sz="4400" b="1" i="1">
                <a:solidFill>
                  <a:schemeClr val="bg1"/>
                </a:solidFill>
                <a:latin typeface="Helvetica" panose="020B0604020202020204" pitchFamily="34" charset="0"/>
              </a:rPr>
              <a:t>LAIRIKBING</a:t>
            </a:r>
          </a:p>
          <a:p>
            <a:pPr algn="ctr">
              <a:lnSpc>
                <a:spcPct val="50000"/>
              </a:lnSpc>
              <a:spcBef>
                <a:spcPct val="50000"/>
              </a:spcBef>
              <a:defRPr/>
            </a:pPr>
            <a:r>
              <a:rPr lang="en-US" altLang="en-US" sz="4400" b="1" i="1">
                <a:solidFill>
                  <a:schemeClr val="bg1"/>
                </a:solidFill>
                <a:latin typeface="Helvetica" panose="020B0604020202020204" pitchFamily="34" charset="0"/>
              </a:rPr>
              <a:t>SEMKAK</a:t>
            </a:r>
            <a:r>
              <a:rPr lang="en-US" altLang="en-US" sz="4400" b="1">
                <a:solidFill>
                  <a:schemeClr val="bg1"/>
                </a:solidFill>
                <a:latin typeface="Helvetica" panose="020B0604020202020204" pitchFamily="34" charset="0"/>
                <a:cs typeface="Helvetica" panose="020B0604020202020204" pitchFamily="34" charset="0"/>
              </a:rPr>
              <a:t>Ā</a:t>
            </a:r>
            <a:endParaRPr lang="en-US" altLang="en-US" sz="4400" b="1" i="1">
              <a:solidFill>
                <a:schemeClr val="bg1"/>
              </a:solidFill>
              <a:latin typeface="Helvetica" panose="020B0604020202020204" pitchFamily="34" charset="0"/>
            </a:endParaRPr>
          </a:p>
        </p:txBody>
      </p:sp>
      <p:sp>
        <p:nvSpPr>
          <p:cNvPr id="1251354" name="Text Box 26">
            <a:extLst>
              <a:ext uri="{FF2B5EF4-FFF2-40B4-BE49-F238E27FC236}">
                <a16:creationId xmlns:a16="http://schemas.microsoft.com/office/drawing/2014/main" id="{7C1D7086-8E18-D28D-12C4-D3E672201DE2}"/>
              </a:ext>
            </a:extLst>
          </p:cNvPr>
          <p:cNvSpPr txBox="1">
            <a:spLocks noChangeArrowheads="1"/>
          </p:cNvSpPr>
          <p:nvPr/>
        </p:nvSpPr>
        <p:spPr bwMode="auto">
          <a:xfrm>
            <a:off x="5260975" y="3719513"/>
            <a:ext cx="4330700" cy="550862"/>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65000"/>
              </a:lnSpc>
              <a:spcBef>
                <a:spcPct val="50000"/>
              </a:spcBef>
              <a:defRPr/>
            </a:pPr>
            <a:r>
              <a:rPr lang="en-US" altLang="en-US" sz="4400" b="1">
                <a:solidFill>
                  <a:srgbClr val="FFEA18"/>
                </a:solidFill>
                <a:latin typeface="Helvetica" panose="020B0604020202020204" pitchFamily="34" charset="0"/>
              </a:rPr>
              <a:t>“THOTCH</a:t>
            </a:r>
            <a:r>
              <a:rPr lang="en-US" altLang="en-US" sz="4400" b="1">
                <a:solidFill>
                  <a:srgbClr val="FFFF00"/>
                </a:solidFill>
                <a:latin typeface="Helvetica" panose="020B0604020202020204" pitchFamily="34" charset="0"/>
                <a:cs typeface="Helvetica" panose="020B0604020202020204" pitchFamily="34" charset="0"/>
              </a:rPr>
              <a:t>Ā</a:t>
            </a:r>
            <a:r>
              <a:rPr lang="en-US" altLang="en-US" sz="4400" b="1">
                <a:solidFill>
                  <a:srgbClr val="FFEA18"/>
                </a:solidFill>
                <a:latin typeface="Helvetica" panose="020B0604020202020204" pitchFamily="34" charset="0"/>
              </a:rPr>
              <a:t>N”</a:t>
            </a:r>
          </a:p>
        </p:txBody>
      </p:sp>
      <p:sp>
        <p:nvSpPr>
          <p:cNvPr id="1251355" name="Text Box 27">
            <a:extLst>
              <a:ext uri="{FF2B5EF4-FFF2-40B4-BE49-F238E27FC236}">
                <a16:creationId xmlns:a16="http://schemas.microsoft.com/office/drawing/2014/main" id="{3EB46C94-5948-29E6-CFD0-F1D5A3144EDD}"/>
              </a:ext>
            </a:extLst>
          </p:cNvPr>
          <p:cNvSpPr txBox="1">
            <a:spLocks noChangeArrowheads="1"/>
          </p:cNvSpPr>
          <p:nvPr/>
        </p:nvSpPr>
        <p:spPr bwMode="auto">
          <a:xfrm>
            <a:off x="5370513" y="4402138"/>
            <a:ext cx="3621087" cy="83026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400" b="1">
                <a:solidFill>
                  <a:srgbClr val="FFEA18"/>
                </a:solidFill>
                <a:latin typeface="Helvetica" panose="020B0604020202020204" pitchFamily="34" charset="0"/>
              </a:rPr>
              <a:t>WUI LAIRIK THAR</a:t>
            </a:r>
            <a:r>
              <a:rPr lang="en-US" altLang="en-US" sz="2400" b="1">
                <a:solidFill>
                  <a:srgbClr val="FFFF00"/>
                </a:solidFill>
                <a:latin typeface="Helvetica" panose="020B0604020202020204" pitchFamily="34" charset="0"/>
                <a:cs typeface="Helvetica" panose="020B0604020202020204" pitchFamily="34" charset="0"/>
              </a:rPr>
              <a:t>Ā</a:t>
            </a:r>
            <a:r>
              <a:rPr lang="en-US" altLang="en-US" sz="2400" b="1">
                <a:solidFill>
                  <a:srgbClr val="FFEA18"/>
                </a:solidFill>
                <a:latin typeface="Helvetica" panose="020B0604020202020204" pitchFamily="34" charset="0"/>
              </a:rPr>
              <a:t>DA  KHANI (12)</a:t>
            </a:r>
          </a:p>
        </p:txBody>
      </p:sp>
      <p:sp>
        <p:nvSpPr>
          <p:cNvPr id="66581" name="Text Box 28">
            <a:extLst>
              <a:ext uri="{FF2B5EF4-FFF2-40B4-BE49-F238E27FC236}">
                <a16:creationId xmlns:a16="http://schemas.microsoft.com/office/drawing/2014/main" id="{C576E022-C293-8356-5DE8-1F548EE18786}"/>
              </a:ext>
            </a:extLst>
          </p:cNvPr>
          <p:cNvSpPr txBox="1">
            <a:spLocks noChangeArrowheads="1"/>
          </p:cNvSpPr>
          <p:nvPr/>
        </p:nvSpPr>
        <p:spPr bwMode="auto">
          <a:xfrm>
            <a:off x="9107488" y="7467600"/>
            <a:ext cx="1841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1000" b="1"/>
          </a:p>
        </p:txBody>
      </p:sp>
      <p:sp>
        <p:nvSpPr>
          <p:cNvPr id="66582" name="Text Box 29">
            <a:extLst>
              <a:ext uri="{FF2B5EF4-FFF2-40B4-BE49-F238E27FC236}">
                <a16:creationId xmlns:a16="http://schemas.microsoft.com/office/drawing/2014/main" id="{FA1CD428-B8F7-598B-1C3F-4D626A405168}"/>
              </a:ext>
            </a:extLst>
          </p:cNvPr>
          <p:cNvSpPr txBox="1">
            <a:spLocks noChangeArrowheads="1"/>
          </p:cNvSpPr>
          <p:nvPr/>
        </p:nvSpPr>
        <p:spPr bwMode="auto">
          <a:xfrm>
            <a:off x="9015413" y="7348538"/>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31</a:t>
            </a:r>
          </a:p>
        </p:txBody>
      </p:sp>
      <p:sp>
        <p:nvSpPr>
          <p:cNvPr id="1251358" name="Rectangle 30">
            <a:extLst>
              <a:ext uri="{FF2B5EF4-FFF2-40B4-BE49-F238E27FC236}">
                <a16:creationId xmlns:a16="http://schemas.microsoft.com/office/drawing/2014/main" id="{9FA6C613-D43E-D4A2-128C-D1A9B61F6501}"/>
              </a:ext>
            </a:extLst>
          </p:cNvPr>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66584" name="Text Box 31">
            <a:extLst>
              <a:ext uri="{FF2B5EF4-FFF2-40B4-BE49-F238E27FC236}">
                <a16:creationId xmlns:a16="http://schemas.microsoft.com/office/drawing/2014/main" id="{E1DF8548-270C-EA93-799B-C6AF82E8DE85}"/>
              </a:ext>
            </a:extLst>
          </p:cNvPr>
          <p:cNvSpPr txBox="1">
            <a:spLocks noChangeArrowheads="1"/>
          </p:cNvSpPr>
          <p:nvPr/>
        </p:nvSpPr>
        <p:spPr bwMode="auto">
          <a:xfrm>
            <a:off x="9467850" y="7280275"/>
            <a:ext cx="5032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spcBef>
                <a:spcPct val="50000"/>
              </a:spcBef>
            </a:pPr>
            <a:r>
              <a:rPr lang="en-US" altLang="en-US" sz="1600" b="1"/>
              <a:t>14</a:t>
            </a:r>
          </a:p>
        </p:txBody>
      </p:sp>
      <p:sp>
        <p:nvSpPr>
          <p:cNvPr id="1251360" name="Rectangle 32">
            <a:extLst>
              <a:ext uri="{FF2B5EF4-FFF2-40B4-BE49-F238E27FC236}">
                <a16:creationId xmlns:a16="http://schemas.microsoft.com/office/drawing/2014/main" id="{36B0E530-6F16-19C7-B3A1-E62B4ED65043}"/>
              </a:ext>
            </a:extLst>
          </p:cNvPr>
          <p:cNvSpPr>
            <a:spLocks noChangeArrowheads="1"/>
          </p:cNvSpPr>
          <p:nvPr/>
        </p:nvSpPr>
        <p:spPr bwMode="auto">
          <a:xfrm>
            <a:off x="6289675" y="584200"/>
            <a:ext cx="3571875" cy="1274763"/>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200" b="1" i="1">
                <a:solidFill>
                  <a:schemeClr val="bg1"/>
                </a:solidFill>
                <a:latin typeface="Arial" panose="020B0604020202020204" pitchFamily="34" charset="0"/>
              </a:rPr>
              <a:t>Lairikbing Semkak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Kachamma  Tuingashit pareng ching  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a:t>
            </a:r>
            <a:endParaRPr lang="en-US" altLang="en-US" sz="2200" b="1" u="sng">
              <a:solidFill>
                <a:schemeClr val="bg1"/>
              </a:solidFill>
              <a:latin typeface="Arial" panose="020B0604020202020204" pitchFamily="34" charset="0"/>
            </a:endParaRPr>
          </a:p>
        </p:txBody>
      </p:sp>
      <p:sp>
        <p:nvSpPr>
          <p:cNvPr id="66586" name="Rectangle 34">
            <a:extLst>
              <a:ext uri="{FF2B5EF4-FFF2-40B4-BE49-F238E27FC236}">
                <a16:creationId xmlns:a16="http://schemas.microsoft.com/office/drawing/2014/main" id="{E066EA8F-5431-7B2E-4AD8-95DAD8134863}"/>
              </a:ext>
            </a:extLst>
          </p:cNvPr>
          <p:cNvSpPr>
            <a:spLocks noChangeArrowheads="1"/>
          </p:cNvSpPr>
          <p:nvPr/>
        </p:nvSpPr>
        <p:spPr bwMode="auto">
          <a:xfrm>
            <a:off x="301625" y="836613"/>
            <a:ext cx="4513263" cy="6200775"/>
          </a:xfrm>
          <a:prstGeom prst="rect">
            <a:avLst/>
          </a:prstGeom>
          <a:noFill/>
          <a:ln w="120650">
            <a:solidFill>
              <a:srgbClr val="32F04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251363" name="Text Box 35">
            <a:extLst>
              <a:ext uri="{FF2B5EF4-FFF2-40B4-BE49-F238E27FC236}">
                <a16:creationId xmlns:a16="http://schemas.microsoft.com/office/drawing/2014/main" id="{93B13950-A19F-3FAE-3B07-7D092539FB99}"/>
              </a:ext>
            </a:extLst>
          </p:cNvPr>
          <p:cNvSpPr txBox="1">
            <a:spLocks noChangeArrowheads="1"/>
          </p:cNvSpPr>
          <p:nvPr/>
        </p:nvSpPr>
        <p:spPr bwMode="auto">
          <a:xfrm>
            <a:off x="1222375" y="2419350"/>
            <a:ext cx="622300" cy="701675"/>
          </a:xfrm>
          <a:prstGeom prst="rect">
            <a:avLst/>
          </a:prstGeom>
          <a:noFill/>
          <a:ln w="12700">
            <a:noFill/>
            <a:miter lim="800000"/>
            <a:headEnd/>
            <a:tailEnd/>
          </a:ln>
          <a:effectLst>
            <a:outerShdw blurRad="63500" dist="46662" dir="2115817" algn="ctr" rotWithShape="0">
              <a:srgbClr val="080808">
                <a:alpha val="74997"/>
              </a:srgb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spcBef>
                <a:spcPct val="50000"/>
              </a:spcBef>
              <a:defRPr/>
            </a:pPr>
            <a:r>
              <a:rPr lang="en-US" altLang="en-US" sz="4000" b="1">
                <a:solidFill>
                  <a:schemeClr val="accent2"/>
                </a:solidFill>
              </a:rPr>
              <a:t>S</a:t>
            </a:r>
            <a:endParaRPr lang="en-US" altLang="en-US">
              <a:solidFill>
                <a:schemeClr val="accent2"/>
              </a:solidFill>
            </a:endParaRPr>
          </a:p>
        </p:txBody>
      </p:sp>
      <p:sp>
        <p:nvSpPr>
          <p:cNvPr id="1251367" name="Text Box 39">
            <a:extLst>
              <a:ext uri="{FF2B5EF4-FFF2-40B4-BE49-F238E27FC236}">
                <a16:creationId xmlns:a16="http://schemas.microsoft.com/office/drawing/2014/main" id="{1E30DBC9-FACF-2529-4FF3-6037FDFD03A7}"/>
              </a:ext>
            </a:extLst>
          </p:cNvPr>
          <p:cNvSpPr txBox="1">
            <a:spLocks noChangeArrowheads="1"/>
          </p:cNvSpPr>
          <p:nvPr/>
        </p:nvSpPr>
        <p:spPr bwMode="auto">
          <a:xfrm>
            <a:off x="2854325" y="2393950"/>
            <a:ext cx="1854200" cy="396875"/>
          </a:xfrm>
          <a:prstGeom prst="rect">
            <a:avLst/>
          </a:prstGeom>
          <a:noFill/>
          <a:ln w="12700">
            <a:noFill/>
            <a:miter lim="800000"/>
            <a:headEnd/>
            <a:tailEnd/>
          </a:ln>
          <a:effectLst>
            <a:outerShdw blurRad="63500" dist="29783" dir="1514402" algn="ctr" rotWithShape="0">
              <a:srgbClr val="080808">
                <a:alpha val="74997"/>
              </a:srgb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spcBef>
                <a:spcPct val="50000"/>
              </a:spcBef>
              <a:defRPr/>
            </a:pPr>
            <a:r>
              <a:rPr lang="en-US" altLang="en-US" sz="2000" b="1">
                <a:solidFill>
                  <a:schemeClr val="hlink"/>
                </a:solidFill>
              </a:rPr>
              <a:t>SOLOMON</a:t>
            </a:r>
            <a:endParaRPr lang="en-US" altLang="en-US">
              <a:solidFill>
                <a:schemeClr val="hlink"/>
              </a:solidFill>
            </a:endParaRPr>
          </a:p>
        </p:txBody>
      </p:sp>
      <p:sp>
        <p:nvSpPr>
          <p:cNvPr id="1251368" name="Text Box 40">
            <a:extLst>
              <a:ext uri="{FF2B5EF4-FFF2-40B4-BE49-F238E27FC236}">
                <a16:creationId xmlns:a16="http://schemas.microsoft.com/office/drawing/2014/main" id="{9E14A699-F4C4-112F-6263-B149C4CAAE26}"/>
              </a:ext>
            </a:extLst>
          </p:cNvPr>
          <p:cNvSpPr txBox="1">
            <a:spLocks noChangeArrowheads="1"/>
          </p:cNvSpPr>
          <p:nvPr/>
        </p:nvSpPr>
        <p:spPr bwMode="auto">
          <a:xfrm>
            <a:off x="3225800" y="2103438"/>
            <a:ext cx="2178050" cy="400050"/>
          </a:xfrm>
          <a:prstGeom prst="rect">
            <a:avLst/>
          </a:prstGeom>
          <a:noFill/>
          <a:ln w="12700">
            <a:noFill/>
            <a:miter lim="800000"/>
            <a:headEnd/>
            <a:tailEnd/>
          </a:ln>
          <a:effectLst>
            <a:outerShdw blurRad="63500" dist="17961" dir="2700000" algn="ctr" rotWithShape="0">
              <a:srgbClr val="080808">
                <a:alpha val="74998"/>
              </a:srgb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spcBef>
                <a:spcPct val="50000"/>
              </a:spcBef>
              <a:defRPr/>
            </a:pPr>
            <a:r>
              <a:rPr lang="en-US" altLang="en-US" sz="2000" b="1">
                <a:solidFill>
                  <a:srgbClr val="66FFFF"/>
                </a:solidFill>
              </a:rPr>
              <a:t>1 Wung</a:t>
            </a:r>
            <a:endParaRPr lang="en-US" altLang="en-US">
              <a:solidFill>
                <a:srgbClr val="66FFFF"/>
              </a:solidFill>
            </a:endParaRPr>
          </a:p>
        </p:txBody>
      </p:sp>
      <p:sp>
        <p:nvSpPr>
          <p:cNvPr id="1251369" name="Text Box 41">
            <a:extLst>
              <a:ext uri="{FF2B5EF4-FFF2-40B4-BE49-F238E27FC236}">
                <a16:creationId xmlns:a16="http://schemas.microsoft.com/office/drawing/2014/main" id="{5FFC57FF-7376-87EB-1A1F-7B9DF66BEC2C}"/>
              </a:ext>
            </a:extLst>
          </p:cNvPr>
          <p:cNvSpPr txBox="1">
            <a:spLocks noChangeArrowheads="1"/>
          </p:cNvSpPr>
          <p:nvPr/>
        </p:nvSpPr>
        <p:spPr bwMode="auto">
          <a:xfrm>
            <a:off x="412750" y="1919288"/>
            <a:ext cx="1549400" cy="396875"/>
          </a:xfrm>
          <a:prstGeom prst="rect">
            <a:avLst/>
          </a:prstGeom>
          <a:noFill/>
          <a:ln w="12700">
            <a:noFill/>
            <a:miter lim="800000"/>
            <a:headEnd/>
            <a:tailEnd/>
          </a:ln>
          <a:effectLst>
            <a:outerShdw blurRad="63500" dist="17961" dir="2700000" algn="ctr" rotWithShape="0">
              <a:srgbClr val="080808">
                <a:alpha val="74998"/>
              </a:srgb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spcBef>
                <a:spcPct val="50000"/>
              </a:spcBef>
              <a:defRPr/>
            </a:pPr>
            <a:r>
              <a:rPr lang="en-US" altLang="en-US" sz="2000" b="1">
                <a:solidFill>
                  <a:srgbClr val="66FFFF"/>
                </a:solidFill>
              </a:rPr>
              <a:t>1 SAMUEL</a:t>
            </a:r>
            <a:endParaRPr lang="en-US" altLang="en-US">
              <a:solidFill>
                <a:srgbClr val="66FFFF"/>
              </a:solidFill>
            </a:endParaRPr>
          </a:p>
        </p:txBody>
      </p:sp>
      <p:sp>
        <p:nvSpPr>
          <p:cNvPr id="1251371" name="Oval 43">
            <a:extLst>
              <a:ext uri="{FF2B5EF4-FFF2-40B4-BE49-F238E27FC236}">
                <a16:creationId xmlns:a16="http://schemas.microsoft.com/office/drawing/2014/main" id="{8A3D340A-F938-6060-E5F3-B53EB851AED7}"/>
              </a:ext>
            </a:extLst>
          </p:cNvPr>
          <p:cNvSpPr>
            <a:spLocks noChangeArrowheads="1"/>
          </p:cNvSpPr>
          <p:nvPr/>
        </p:nvSpPr>
        <p:spPr bwMode="auto">
          <a:xfrm>
            <a:off x="1714500" y="1374775"/>
            <a:ext cx="1511300" cy="1493838"/>
          </a:xfrm>
          <a:prstGeom prst="ellipse">
            <a:avLst/>
          </a:prstGeom>
          <a:noFill/>
          <a:ln w="76200">
            <a:solidFill>
              <a:schemeClr val="hlink"/>
            </a:solidFill>
            <a:round/>
            <a:headEnd/>
            <a:tailEnd/>
          </a:ln>
          <a:effectLst>
            <a:outerShdw blurRad="63500" dist="38099" dir="2700000" algn="ctr" rotWithShape="0">
              <a:srgbClr val="080808">
                <a:alpha val="74997"/>
              </a:srgbClr>
            </a:outerShdw>
          </a:effectLst>
        </p:spPr>
        <p:txBody>
          <a:bodyPr wrap="none" anchor="ctr"/>
          <a:lstStyle/>
          <a:p>
            <a:pPr algn="r">
              <a:defRPr/>
            </a:pPr>
            <a:endParaRPr lang="en-US">
              <a:latin typeface="Comic Sans MS" charset="0"/>
              <a:ea typeface="+mn-ea"/>
            </a:endParaRPr>
          </a:p>
        </p:txBody>
      </p:sp>
      <p:sp>
        <p:nvSpPr>
          <p:cNvPr id="1251372" name="Text Box 44">
            <a:extLst>
              <a:ext uri="{FF2B5EF4-FFF2-40B4-BE49-F238E27FC236}">
                <a16:creationId xmlns:a16="http://schemas.microsoft.com/office/drawing/2014/main" id="{CE6BB214-BEFB-F514-3E11-367691CBDDD7}"/>
              </a:ext>
            </a:extLst>
          </p:cNvPr>
          <p:cNvSpPr txBox="1">
            <a:spLocks noChangeArrowheads="1"/>
          </p:cNvSpPr>
          <p:nvPr/>
        </p:nvSpPr>
        <p:spPr bwMode="auto">
          <a:xfrm>
            <a:off x="3640138" y="2906713"/>
            <a:ext cx="1473200" cy="396875"/>
          </a:xfrm>
          <a:prstGeom prst="rect">
            <a:avLst/>
          </a:prstGeom>
          <a:noFill/>
          <a:ln w="12700">
            <a:noFill/>
            <a:miter lim="800000"/>
            <a:headEnd/>
            <a:tailEnd/>
          </a:ln>
          <a:effectLst>
            <a:outerShdw blurRad="63500" dist="38099" dir="2700000" algn="ctr" rotWithShape="0">
              <a:srgbClr val="080808">
                <a:alpha val="74997"/>
              </a:srgb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spcBef>
                <a:spcPct val="50000"/>
              </a:spcBef>
              <a:defRPr/>
            </a:pPr>
            <a:r>
              <a:rPr lang="en-US" altLang="en-US" sz="2000" b="1">
                <a:solidFill>
                  <a:srgbClr val="66FFFF"/>
                </a:solidFill>
              </a:rPr>
              <a:t>2 Wung</a:t>
            </a:r>
            <a:endParaRPr lang="en-US" altLang="en-US">
              <a:solidFill>
                <a:srgbClr val="66FFFF"/>
              </a:solidFill>
            </a:endParaRPr>
          </a:p>
        </p:txBody>
      </p:sp>
      <p:sp>
        <p:nvSpPr>
          <p:cNvPr id="1251373" name="Oval 45">
            <a:extLst>
              <a:ext uri="{FF2B5EF4-FFF2-40B4-BE49-F238E27FC236}">
                <a16:creationId xmlns:a16="http://schemas.microsoft.com/office/drawing/2014/main" id="{6F7DD244-6FCA-678D-5E0D-1A4BF1C34565}"/>
              </a:ext>
            </a:extLst>
          </p:cNvPr>
          <p:cNvSpPr>
            <a:spLocks noChangeArrowheads="1"/>
          </p:cNvSpPr>
          <p:nvPr/>
        </p:nvSpPr>
        <p:spPr bwMode="auto">
          <a:xfrm>
            <a:off x="3128963" y="2794000"/>
            <a:ext cx="2241550" cy="1398588"/>
          </a:xfrm>
          <a:prstGeom prst="ellipse">
            <a:avLst/>
          </a:prstGeom>
          <a:noFill/>
          <a:ln w="76200">
            <a:solidFill>
              <a:schemeClr val="hlink"/>
            </a:solidFill>
            <a:round/>
            <a:headEnd/>
            <a:tailEnd/>
          </a:ln>
          <a:effectLst>
            <a:outerShdw blurRad="63500" dist="53882" dir="2700000" algn="ctr" rotWithShape="0">
              <a:srgbClr val="080808">
                <a:alpha val="74998"/>
              </a:srgbClr>
            </a:outerShdw>
          </a:effectLst>
        </p:spPr>
        <p:txBody>
          <a:bodyPr wrap="none" anchor="ctr"/>
          <a:lstStyle/>
          <a:p>
            <a:pPr algn="r">
              <a:defRPr/>
            </a:pPr>
            <a:endParaRPr lang="en-US">
              <a:latin typeface="Comic Sans MS" charset="0"/>
              <a:ea typeface="+mn-ea"/>
            </a:endParaRPr>
          </a:p>
        </p:txBody>
      </p:sp>
      <p:sp>
        <p:nvSpPr>
          <p:cNvPr id="1251366" name="Text Box 38">
            <a:extLst>
              <a:ext uri="{FF2B5EF4-FFF2-40B4-BE49-F238E27FC236}">
                <a16:creationId xmlns:a16="http://schemas.microsoft.com/office/drawing/2014/main" id="{268401F7-1AEE-6AE3-B2E5-8AF0C9E05258}"/>
              </a:ext>
            </a:extLst>
          </p:cNvPr>
          <p:cNvSpPr txBox="1">
            <a:spLocks noChangeArrowheads="1"/>
          </p:cNvSpPr>
          <p:nvPr/>
        </p:nvSpPr>
        <p:spPr bwMode="auto">
          <a:xfrm>
            <a:off x="3238500" y="3217863"/>
            <a:ext cx="2114550" cy="400050"/>
          </a:xfrm>
          <a:prstGeom prst="rect">
            <a:avLst/>
          </a:prstGeom>
          <a:noFill/>
          <a:ln w="12700">
            <a:noFill/>
            <a:miter lim="800000"/>
            <a:headEnd/>
            <a:tailEnd/>
          </a:ln>
          <a:effectLst>
            <a:outerShdw blurRad="63500" dist="46662" dir="2115817" algn="ctr" rotWithShape="0">
              <a:srgbClr val="080808">
                <a:alpha val="74997"/>
              </a:srgb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spcBef>
                <a:spcPct val="50000"/>
              </a:spcBef>
              <a:defRPr/>
            </a:pPr>
            <a:r>
              <a:rPr lang="en-US" altLang="en-US" sz="2000" b="1">
                <a:solidFill>
                  <a:schemeClr val="hlink"/>
                </a:solidFill>
              </a:rPr>
              <a:t>Michamwui Rai</a:t>
            </a:r>
            <a:endParaRPr lang="en-US" altLang="en-US">
              <a:solidFill>
                <a:schemeClr val="hlink"/>
              </a:solidFill>
            </a:endParaRPr>
          </a:p>
        </p:txBody>
      </p:sp>
      <p:grpSp>
        <p:nvGrpSpPr>
          <p:cNvPr id="66595" name="Group 41">
            <a:extLst>
              <a:ext uri="{FF2B5EF4-FFF2-40B4-BE49-F238E27FC236}">
                <a16:creationId xmlns:a16="http://schemas.microsoft.com/office/drawing/2014/main" id="{ECCF7798-3F38-636B-8FA3-A12D696C7B03}"/>
              </a:ext>
            </a:extLst>
          </p:cNvPr>
          <p:cNvGrpSpPr>
            <a:grpSpLocks/>
          </p:cNvGrpSpPr>
          <p:nvPr/>
        </p:nvGrpSpPr>
        <p:grpSpPr bwMode="auto">
          <a:xfrm>
            <a:off x="4257675" y="52388"/>
            <a:ext cx="2222500" cy="1812925"/>
            <a:chOff x="2222937" y="4130555"/>
            <a:chExt cx="2222939" cy="1813045"/>
          </a:xfrm>
        </p:grpSpPr>
        <p:sp>
          <p:nvSpPr>
            <p:cNvPr id="43" name="Rectangle 42">
              <a:extLst>
                <a:ext uri="{FF2B5EF4-FFF2-40B4-BE49-F238E27FC236}">
                  <a16:creationId xmlns:a16="http://schemas.microsoft.com/office/drawing/2014/main" id="{AB1EDB46-1E0C-4E3F-6B05-24F1289D6A86}"/>
                </a:ext>
              </a:extLst>
            </p:cNvPr>
            <p:cNvSpPr/>
            <p:nvPr/>
          </p:nvSpPr>
          <p:spPr bwMode="auto">
            <a:xfrm>
              <a:off x="2222937" y="4194059"/>
              <a:ext cx="2222939" cy="174954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66597" name="Picture 2" descr="BACKGR~1">
              <a:extLst>
                <a:ext uri="{FF2B5EF4-FFF2-40B4-BE49-F238E27FC236}">
                  <a16:creationId xmlns:a16="http://schemas.microsoft.com/office/drawing/2014/main" id="{87D6E515-329A-59DE-FC00-928F263F5D7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 name="WordArt 12">
              <a:extLst>
                <a:ext uri="{FF2B5EF4-FFF2-40B4-BE49-F238E27FC236}">
                  <a16:creationId xmlns:a16="http://schemas.microsoft.com/office/drawing/2014/main" id="{8DCEBCF6-CE1E-5638-10F0-0F7D1CAADD1F}"/>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528" fill="hold" grpId="0" nodeType="clickEffect">
                                  <p:stCondLst>
                                    <p:cond delay="0"/>
                                  </p:stCondLst>
                                  <p:childTnLst>
                                    <p:set>
                                      <p:cBhvr>
                                        <p:cTn id="6" dur="1" fill="hold">
                                          <p:stCondLst>
                                            <p:cond delay="0"/>
                                          </p:stCondLst>
                                        </p:cTn>
                                        <p:tgtEl>
                                          <p:spTgt spid="1251363"/>
                                        </p:tgtEl>
                                        <p:attrNameLst>
                                          <p:attrName>style.visibility</p:attrName>
                                        </p:attrNameLst>
                                      </p:cBhvr>
                                      <p:to>
                                        <p:strVal val="visible"/>
                                      </p:to>
                                    </p:set>
                                    <p:anim calcmode="lin" valueType="num">
                                      <p:cBhvr>
                                        <p:cTn id="7" dur="500" fill="hold"/>
                                        <p:tgtEl>
                                          <p:spTgt spid="1251363"/>
                                        </p:tgtEl>
                                        <p:attrNameLst>
                                          <p:attrName>ppt_w</p:attrName>
                                        </p:attrNameLst>
                                      </p:cBhvr>
                                      <p:tavLst>
                                        <p:tav tm="0">
                                          <p:val>
                                            <p:fltVal val="0"/>
                                          </p:val>
                                        </p:tav>
                                        <p:tav tm="100000">
                                          <p:val>
                                            <p:strVal val="#ppt_w"/>
                                          </p:val>
                                        </p:tav>
                                      </p:tavLst>
                                    </p:anim>
                                    <p:anim calcmode="lin" valueType="num">
                                      <p:cBhvr>
                                        <p:cTn id="8" dur="500" fill="hold"/>
                                        <p:tgtEl>
                                          <p:spTgt spid="1251363"/>
                                        </p:tgtEl>
                                        <p:attrNameLst>
                                          <p:attrName>ppt_h</p:attrName>
                                        </p:attrNameLst>
                                      </p:cBhvr>
                                      <p:tavLst>
                                        <p:tav tm="0">
                                          <p:val>
                                            <p:fltVal val="0"/>
                                          </p:val>
                                        </p:tav>
                                        <p:tav tm="100000">
                                          <p:val>
                                            <p:strVal val="#ppt_h"/>
                                          </p:val>
                                        </p:tav>
                                      </p:tavLst>
                                    </p:anim>
                                    <p:anim calcmode="lin" valueType="num">
                                      <p:cBhvr>
                                        <p:cTn id="9" dur="500" fill="hold"/>
                                        <p:tgtEl>
                                          <p:spTgt spid="1251363"/>
                                        </p:tgtEl>
                                        <p:attrNameLst>
                                          <p:attrName>ppt_x</p:attrName>
                                        </p:attrNameLst>
                                      </p:cBhvr>
                                      <p:tavLst>
                                        <p:tav tm="0">
                                          <p:val>
                                            <p:fltVal val="0.5"/>
                                          </p:val>
                                        </p:tav>
                                        <p:tav tm="100000">
                                          <p:val>
                                            <p:strVal val="#ppt_x"/>
                                          </p:val>
                                        </p:tav>
                                      </p:tavLst>
                                    </p:anim>
                                    <p:anim calcmode="lin" valueType="num">
                                      <p:cBhvr>
                                        <p:cTn id="10" dur="500" fill="hold"/>
                                        <p:tgtEl>
                                          <p:spTgt spid="1251363"/>
                                        </p:tgtEl>
                                        <p:attrNameLst>
                                          <p:attrName>ppt_y</p:attrName>
                                        </p:attrNameLst>
                                      </p:cBhvr>
                                      <p:tavLst>
                                        <p:tav tm="0">
                                          <p:val>
                                            <p:fltVal val="0.5"/>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23" presetClass="entr" presetSubtype="528" fill="hold" grpId="0" nodeType="clickEffect">
                                  <p:stCondLst>
                                    <p:cond delay="0"/>
                                  </p:stCondLst>
                                  <p:childTnLst>
                                    <p:set>
                                      <p:cBhvr>
                                        <p:cTn id="14" dur="1" fill="hold">
                                          <p:stCondLst>
                                            <p:cond delay="0"/>
                                          </p:stCondLst>
                                        </p:cTn>
                                        <p:tgtEl>
                                          <p:spTgt spid="1251344"/>
                                        </p:tgtEl>
                                        <p:attrNameLst>
                                          <p:attrName>style.visibility</p:attrName>
                                        </p:attrNameLst>
                                      </p:cBhvr>
                                      <p:to>
                                        <p:strVal val="visible"/>
                                      </p:to>
                                    </p:set>
                                    <p:anim calcmode="lin" valueType="num">
                                      <p:cBhvr>
                                        <p:cTn id="15" dur="500" fill="hold"/>
                                        <p:tgtEl>
                                          <p:spTgt spid="1251344"/>
                                        </p:tgtEl>
                                        <p:attrNameLst>
                                          <p:attrName>ppt_w</p:attrName>
                                        </p:attrNameLst>
                                      </p:cBhvr>
                                      <p:tavLst>
                                        <p:tav tm="0">
                                          <p:val>
                                            <p:fltVal val="0"/>
                                          </p:val>
                                        </p:tav>
                                        <p:tav tm="100000">
                                          <p:val>
                                            <p:strVal val="#ppt_w"/>
                                          </p:val>
                                        </p:tav>
                                      </p:tavLst>
                                    </p:anim>
                                    <p:anim calcmode="lin" valueType="num">
                                      <p:cBhvr>
                                        <p:cTn id="16" dur="500" fill="hold"/>
                                        <p:tgtEl>
                                          <p:spTgt spid="1251344"/>
                                        </p:tgtEl>
                                        <p:attrNameLst>
                                          <p:attrName>ppt_h</p:attrName>
                                        </p:attrNameLst>
                                      </p:cBhvr>
                                      <p:tavLst>
                                        <p:tav tm="0">
                                          <p:val>
                                            <p:fltVal val="0"/>
                                          </p:val>
                                        </p:tav>
                                        <p:tav tm="100000">
                                          <p:val>
                                            <p:strVal val="#ppt_h"/>
                                          </p:val>
                                        </p:tav>
                                      </p:tavLst>
                                    </p:anim>
                                    <p:anim calcmode="lin" valueType="num">
                                      <p:cBhvr>
                                        <p:cTn id="17" dur="500" fill="hold"/>
                                        <p:tgtEl>
                                          <p:spTgt spid="1251344"/>
                                        </p:tgtEl>
                                        <p:attrNameLst>
                                          <p:attrName>ppt_x</p:attrName>
                                        </p:attrNameLst>
                                      </p:cBhvr>
                                      <p:tavLst>
                                        <p:tav tm="0">
                                          <p:val>
                                            <p:fltVal val="0.5"/>
                                          </p:val>
                                        </p:tav>
                                        <p:tav tm="100000">
                                          <p:val>
                                            <p:strVal val="#ppt_x"/>
                                          </p:val>
                                        </p:tav>
                                      </p:tavLst>
                                    </p:anim>
                                    <p:anim calcmode="lin" valueType="num">
                                      <p:cBhvr>
                                        <p:cTn id="18" dur="500" fill="hold"/>
                                        <p:tgtEl>
                                          <p:spTgt spid="1251344"/>
                                        </p:tgtEl>
                                        <p:attrNameLst>
                                          <p:attrName>ppt_y</p:attrName>
                                        </p:attrNameLst>
                                      </p:cBhvr>
                                      <p:tavLst>
                                        <p:tav tm="0">
                                          <p:val>
                                            <p:fltVal val="0.5"/>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3" presetClass="entr" presetSubtype="528" fill="hold" grpId="0" nodeType="clickEffect">
                                  <p:stCondLst>
                                    <p:cond delay="0"/>
                                  </p:stCondLst>
                                  <p:childTnLst>
                                    <p:set>
                                      <p:cBhvr>
                                        <p:cTn id="22" dur="1" fill="hold">
                                          <p:stCondLst>
                                            <p:cond delay="0"/>
                                          </p:stCondLst>
                                        </p:cTn>
                                        <p:tgtEl>
                                          <p:spTgt spid="1251345"/>
                                        </p:tgtEl>
                                        <p:attrNameLst>
                                          <p:attrName>style.visibility</p:attrName>
                                        </p:attrNameLst>
                                      </p:cBhvr>
                                      <p:to>
                                        <p:strVal val="visible"/>
                                      </p:to>
                                    </p:set>
                                    <p:anim calcmode="lin" valueType="num">
                                      <p:cBhvr>
                                        <p:cTn id="23" dur="500" fill="hold"/>
                                        <p:tgtEl>
                                          <p:spTgt spid="1251345"/>
                                        </p:tgtEl>
                                        <p:attrNameLst>
                                          <p:attrName>ppt_w</p:attrName>
                                        </p:attrNameLst>
                                      </p:cBhvr>
                                      <p:tavLst>
                                        <p:tav tm="0">
                                          <p:val>
                                            <p:fltVal val="0"/>
                                          </p:val>
                                        </p:tav>
                                        <p:tav tm="100000">
                                          <p:val>
                                            <p:strVal val="#ppt_w"/>
                                          </p:val>
                                        </p:tav>
                                      </p:tavLst>
                                    </p:anim>
                                    <p:anim calcmode="lin" valueType="num">
                                      <p:cBhvr>
                                        <p:cTn id="24" dur="500" fill="hold"/>
                                        <p:tgtEl>
                                          <p:spTgt spid="1251345"/>
                                        </p:tgtEl>
                                        <p:attrNameLst>
                                          <p:attrName>ppt_h</p:attrName>
                                        </p:attrNameLst>
                                      </p:cBhvr>
                                      <p:tavLst>
                                        <p:tav tm="0">
                                          <p:val>
                                            <p:fltVal val="0"/>
                                          </p:val>
                                        </p:tav>
                                        <p:tav tm="100000">
                                          <p:val>
                                            <p:strVal val="#ppt_h"/>
                                          </p:val>
                                        </p:tav>
                                      </p:tavLst>
                                    </p:anim>
                                    <p:anim calcmode="lin" valueType="num">
                                      <p:cBhvr>
                                        <p:cTn id="25" dur="500" fill="hold"/>
                                        <p:tgtEl>
                                          <p:spTgt spid="1251345"/>
                                        </p:tgtEl>
                                        <p:attrNameLst>
                                          <p:attrName>ppt_x</p:attrName>
                                        </p:attrNameLst>
                                      </p:cBhvr>
                                      <p:tavLst>
                                        <p:tav tm="0">
                                          <p:val>
                                            <p:fltVal val="0.5"/>
                                          </p:val>
                                        </p:tav>
                                        <p:tav tm="100000">
                                          <p:val>
                                            <p:strVal val="#ppt_x"/>
                                          </p:val>
                                        </p:tav>
                                      </p:tavLst>
                                    </p:anim>
                                    <p:anim calcmode="lin" valueType="num">
                                      <p:cBhvr>
                                        <p:cTn id="26" dur="500" fill="hold"/>
                                        <p:tgtEl>
                                          <p:spTgt spid="1251345"/>
                                        </p:tgtEl>
                                        <p:attrNameLst>
                                          <p:attrName>ppt_y</p:attrName>
                                        </p:attrNameLst>
                                      </p:cBhvr>
                                      <p:tavLst>
                                        <p:tav tm="0">
                                          <p:val>
                                            <p:fltVal val="0.5"/>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3" presetClass="entr" presetSubtype="528" fill="hold" grpId="0" nodeType="clickEffect">
                                  <p:stCondLst>
                                    <p:cond delay="0"/>
                                  </p:stCondLst>
                                  <p:childTnLst>
                                    <p:set>
                                      <p:cBhvr>
                                        <p:cTn id="30" dur="1" fill="hold">
                                          <p:stCondLst>
                                            <p:cond delay="0"/>
                                          </p:stCondLst>
                                        </p:cTn>
                                        <p:tgtEl>
                                          <p:spTgt spid="1251346"/>
                                        </p:tgtEl>
                                        <p:attrNameLst>
                                          <p:attrName>style.visibility</p:attrName>
                                        </p:attrNameLst>
                                      </p:cBhvr>
                                      <p:to>
                                        <p:strVal val="visible"/>
                                      </p:to>
                                    </p:set>
                                    <p:anim calcmode="lin" valueType="num">
                                      <p:cBhvr>
                                        <p:cTn id="31" dur="500" fill="hold"/>
                                        <p:tgtEl>
                                          <p:spTgt spid="1251346"/>
                                        </p:tgtEl>
                                        <p:attrNameLst>
                                          <p:attrName>ppt_w</p:attrName>
                                        </p:attrNameLst>
                                      </p:cBhvr>
                                      <p:tavLst>
                                        <p:tav tm="0">
                                          <p:val>
                                            <p:fltVal val="0"/>
                                          </p:val>
                                        </p:tav>
                                        <p:tav tm="100000">
                                          <p:val>
                                            <p:strVal val="#ppt_w"/>
                                          </p:val>
                                        </p:tav>
                                      </p:tavLst>
                                    </p:anim>
                                    <p:anim calcmode="lin" valueType="num">
                                      <p:cBhvr>
                                        <p:cTn id="32" dur="500" fill="hold"/>
                                        <p:tgtEl>
                                          <p:spTgt spid="1251346"/>
                                        </p:tgtEl>
                                        <p:attrNameLst>
                                          <p:attrName>ppt_h</p:attrName>
                                        </p:attrNameLst>
                                      </p:cBhvr>
                                      <p:tavLst>
                                        <p:tav tm="0">
                                          <p:val>
                                            <p:fltVal val="0"/>
                                          </p:val>
                                        </p:tav>
                                        <p:tav tm="100000">
                                          <p:val>
                                            <p:strVal val="#ppt_h"/>
                                          </p:val>
                                        </p:tav>
                                      </p:tavLst>
                                    </p:anim>
                                    <p:anim calcmode="lin" valueType="num">
                                      <p:cBhvr>
                                        <p:cTn id="33" dur="500" fill="hold"/>
                                        <p:tgtEl>
                                          <p:spTgt spid="1251346"/>
                                        </p:tgtEl>
                                        <p:attrNameLst>
                                          <p:attrName>ppt_x</p:attrName>
                                        </p:attrNameLst>
                                      </p:cBhvr>
                                      <p:tavLst>
                                        <p:tav tm="0">
                                          <p:val>
                                            <p:fltVal val="0.5"/>
                                          </p:val>
                                        </p:tav>
                                        <p:tav tm="100000">
                                          <p:val>
                                            <p:strVal val="#ppt_x"/>
                                          </p:val>
                                        </p:tav>
                                      </p:tavLst>
                                    </p:anim>
                                    <p:anim calcmode="lin" valueType="num">
                                      <p:cBhvr>
                                        <p:cTn id="34" dur="500" fill="hold"/>
                                        <p:tgtEl>
                                          <p:spTgt spid="1251346"/>
                                        </p:tgtEl>
                                        <p:attrNameLst>
                                          <p:attrName>ppt_y</p:attrName>
                                        </p:attrNameLst>
                                      </p:cBhvr>
                                      <p:tavLst>
                                        <p:tav tm="0">
                                          <p:val>
                                            <p:fltVal val="0.5"/>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3" presetClass="entr" presetSubtype="528" fill="hold" grpId="0" nodeType="clickEffect">
                                  <p:stCondLst>
                                    <p:cond delay="0"/>
                                  </p:stCondLst>
                                  <p:childTnLst>
                                    <p:set>
                                      <p:cBhvr>
                                        <p:cTn id="38" dur="1" fill="hold">
                                          <p:stCondLst>
                                            <p:cond delay="0"/>
                                          </p:stCondLst>
                                        </p:cTn>
                                        <p:tgtEl>
                                          <p:spTgt spid="1251341"/>
                                        </p:tgtEl>
                                        <p:attrNameLst>
                                          <p:attrName>style.visibility</p:attrName>
                                        </p:attrNameLst>
                                      </p:cBhvr>
                                      <p:to>
                                        <p:strVal val="visible"/>
                                      </p:to>
                                    </p:set>
                                    <p:anim calcmode="lin" valueType="num">
                                      <p:cBhvr>
                                        <p:cTn id="39" dur="500" fill="hold"/>
                                        <p:tgtEl>
                                          <p:spTgt spid="1251341"/>
                                        </p:tgtEl>
                                        <p:attrNameLst>
                                          <p:attrName>ppt_w</p:attrName>
                                        </p:attrNameLst>
                                      </p:cBhvr>
                                      <p:tavLst>
                                        <p:tav tm="0">
                                          <p:val>
                                            <p:fltVal val="0"/>
                                          </p:val>
                                        </p:tav>
                                        <p:tav tm="100000">
                                          <p:val>
                                            <p:strVal val="#ppt_w"/>
                                          </p:val>
                                        </p:tav>
                                      </p:tavLst>
                                    </p:anim>
                                    <p:anim calcmode="lin" valueType="num">
                                      <p:cBhvr>
                                        <p:cTn id="40" dur="500" fill="hold"/>
                                        <p:tgtEl>
                                          <p:spTgt spid="1251341"/>
                                        </p:tgtEl>
                                        <p:attrNameLst>
                                          <p:attrName>ppt_h</p:attrName>
                                        </p:attrNameLst>
                                      </p:cBhvr>
                                      <p:tavLst>
                                        <p:tav tm="0">
                                          <p:val>
                                            <p:fltVal val="0"/>
                                          </p:val>
                                        </p:tav>
                                        <p:tav tm="100000">
                                          <p:val>
                                            <p:strVal val="#ppt_h"/>
                                          </p:val>
                                        </p:tav>
                                      </p:tavLst>
                                    </p:anim>
                                    <p:anim calcmode="lin" valueType="num">
                                      <p:cBhvr>
                                        <p:cTn id="41" dur="500" fill="hold"/>
                                        <p:tgtEl>
                                          <p:spTgt spid="1251341"/>
                                        </p:tgtEl>
                                        <p:attrNameLst>
                                          <p:attrName>ppt_x</p:attrName>
                                        </p:attrNameLst>
                                      </p:cBhvr>
                                      <p:tavLst>
                                        <p:tav tm="0">
                                          <p:val>
                                            <p:fltVal val="0.5"/>
                                          </p:val>
                                        </p:tav>
                                        <p:tav tm="100000">
                                          <p:val>
                                            <p:strVal val="#ppt_x"/>
                                          </p:val>
                                        </p:tav>
                                      </p:tavLst>
                                    </p:anim>
                                    <p:anim calcmode="lin" valueType="num">
                                      <p:cBhvr>
                                        <p:cTn id="42" dur="500" fill="hold"/>
                                        <p:tgtEl>
                                          <p:spTgt spid="1251341"/>
                                        </p:tgtEl>
                                        <p:attrNameLst>
                                          <p:attrName>ppt_y</p:attrName>
                                        </p:attrNameLst>
                                      </p:cBhvr>
                                      <p:tavLst>
                                        <p:tav tm="0">
                                          <p:val>
                                            <p:fltVal val="0.5"/>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3" presetClass="entr" presetSubtype="528" fill="hold" grpId="0" nodeType="clickEffect">
                                  <p:stCondLst>
                                    <p:cond delay="0"/>
                                  </p:stCondLst>
                                  <p:childTnLst>
                                    <p:set>
                                      <p:cBhvr>
                                        <p:cTn id="46" dur="1" fill="hold">
                                          <p:stCondLst>
                                            <p:cond delay="0"/>
                                          </p:stCondLst>
                                        </p:cTn>
                                        <p:tgtEl>
                                          <p:spTgt spid="1251342"/>
                                        </p:tgtEl>
                                        <p:attrNameLst>
                                          <p:attrName>style.visibility</p:attrName>
                                        </p:attrNameLst>
                                      </p:cBhvr>
                                      <p:to>
                                        <p:strVal val="visible"/>
                                      </p:to>
                                    </p:set>
                                    <p:anim calcmode="lin" valueType="num">
                                      <p:cBhvr>
                                        <p:cTn id="47" dur="500" fill="hold"/>
                                        <p:tgtEl>
                                          <p:spTgt spid="1251342"/>
                                        </p:tgtEl>
                                        <p:attrNameLst>
                                          <p:attrName>ppt_w</p:attrName>
                                        </p:attrNameLst>
                                      </p:cBhvr>
                                      <p:tavLst>
                                        <p:tav tm="0">
                                          <p:val>
                                            <p:fltVal val="0"/>
                                          </p:val>
                                        </p:tav>
                                        <p:tav tm="100000">
                                          <p:val>
                                            <p:strVal val="#ppt_w"/>
                                          </p:val>
                                        </p:tav>
                                      </p:tavLst>
                                    </p:anim>
                                    <p:anim calcmode="lin" valueType="num">
                                      <p:cBhvr>
                                        <p:cTn id="48" dur="500" fill="hold"/>
                                        <p:tgtEl>
                                          <p:spTgt spid="1251342"/>
                                        </p:tgtEl>
                                        <p:attrNameLst>
                                          <p:attrName>ppt_h</p:attrName>
                                        </p:attrNameLst>
                                      </p:cBhvr>
                                      <p:tavLst>
                                        <p:tav tm="0">
                                          <p:val>
                                            <p:fltVal val="0"/>
                                          </p:val>
                                        </p:tav>
                                        <p:tav tm="100000">
                                          <p:val>
                                            <p:strVal val="#ppt_h"/>
                                          </p:val>
                                        </p:tav>
                                      </p:tavLst>
                                    </p:anim>
                                    <p:anim calcmode="lin" valueType="num">
                                      <p:cBhvr>
                                        <p:cTn id="49" dur="500" fill="hold"/>
                                        <p:tgtEl>
                                          <p:spTgt spid="1251342"/>
                                        </p:tgtEl>
                                        <p:attrNameLst>
                                          <p:attrName>ppt_x</p:attrName>
                                        </p:attrNameLst>
                                      </p:cBhvr>
                                      <p:tavLst>
                                        <p:tav tm="0">
                                          <p:val>
                                            <p:fltVal val="0.5"/>
                                          </p:val>
                                        </p:tav>
                                        <p:tav tm="100000">
                                          <p:val>
                                            <p:strVal val="#ppt_x"/>
                                          </p:val>
                                        </p:tav>
                                      </p:tavLst>
                                    </p:anim>
                                    <p:anim calcmode="lin" valueType="num">
                                      <p:cBhvr>
                                        <p:cTn id="50" dur="500" fill="hold"/>
                                        <p:tgtEl>
                                          <p:spTgt spid="1251342"/>
                                        </p:tgtEl>
                                        <p:attrNameLst>
                                          <p:attrName>ppt_y</p:attrName>
                                        </p:attrNameLst>
                                      </p:cBhvr>
                                      <p:tavLst>
                                        <p:tav tm="0">
                                          <p:val>
                                            <p:fltVal val="0.5"/>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3" presetClass="entr" presetSubtype="528" fill="hold" grpId="0" nodeType="clickEffect">
                                  <p:stCondLst>
                                    <p:cond delay="0"/>
                                  </p:stCondLst>
                                  <p:childTnLst>
                                    <p:set>
                                      <p:cBhvr>
                                        <p:cTn id="54" dur="1" fill="hold">
                                          <p:stCondLst>
                                            <p:cond delay="0"/>
                                          </p:stCondLst>
                                        </p:cTn>
                                        <p:tgtEl>
                                          <p:spTgt spid="1251367"/>
                                        </p:tgtEl>
                                        <p:attrNameLst>
                                          <p:attrName>style.visibility</p:attrName>
                                        </p:attrNameLst>
                                      </p:cBhvr>
                                      <p:to>
                                        <p:strVal val="visible"/>
                                      </p:to>
                                    </p:set>
                                    <p:anim calcmode="lin" valueType="num">
                                      <p:cBhvr>
                                        <p:cTn id="55" dur="500" fill="hold"/>
                                        <p:tgtEl>
                                          <p:spTgt spid="1251367"/>
                                        </p:tgtEl>
                                        <p:attrNameLst>
                                          <p:attrName>ppt_w</p:attrName>
                                        </p:attrNameLst>
                                      </p:cBhvr>
                                      <p:tavLst>
                                        <p:tav tm="0">
                                          <p:val>
                                            <p:fltVal val="0"/>
                                          </p:val>
                                        </p:tav>
                                        <p:tav tm="100000">
                                          <p:val>
                                            <p:strVal val="#ppt_w"/>
                                          </p:val>
                                        </p:tav>
                                      </p:tavLst>
                                    </p:anim>
                                    <p:anim calcmode="lin" valueType="num">
                                      <p:cBhvr>
                                        <p:cTn id="56" dur="500" fill="hold"/>
                                        <p:tgtEl>
                                          <p:spTgt spid="1251367"/>
                                        </p:tgtEl>
                                        <p:attrNameLst>
                                          <p:attrName>ppt_h</p:attrName>
                                        </p:attrNameLst>
                                      </p:cBhvr>
                                      <p:tavLst>
                                        <p:tav tm="0">
                                          <p:val>
                                            <p:fltVal val="0"/>
                                          </p:val>
                                        </p:tav>
                                        <p:tav tm="100000">
                                          <p:val>
                                            <p:strVal val="#ppt_h"/>
                                          </p:val>
                                        </p:tav>
                                      </p:tavLst>
                                    </p:anim>
                                    <p:anim calcmode="lin" valueType="num">
                                      <p:cBhvr>
                                        <p:cTn id="57" dur="500" fill="hold"/>
                                        <p:tgtEl>
                                          <p:spTgt spid="1251367"/>
                                        </p:tgtEl>
                                        <p:attrNameLst>
                                          <p:attrName>ppt_x</p:attrName>
                                        </p:attrNameLst>
                                      </p:cBhvr>
                                      <p:tavLst>
                                        <p:tav tm="0">
                                          <p:val>
                                            <p:fltVal val="0.5"/>
                                          </p:val>
                                        </p:tav>
                                        <p:tav tm="100000">
                                          <p:val>
                                            <p:strVal val="#ppt_x"/>
                                          </p:val>
                                        </p:tav>
                                      </p:tavLst>
                                    </p:anim>
                                    <p:anim calcmode="lin" valueType="num">
                                      <p:cBhvr>
                                        <p:cTn id="58" dur="500" fill="hold"/>
                                        <p:tgtEl>
                                          <p:spTgt spid="1251367"/>
                                        </p:tgtEl>
                                        <p:attrNameLst>
                                          <p:attrName>ppt_y</p:attrName>
                                        </p:attrNameLst>
                                      </p:cBhvr>
                                      <p:tavLst>
                                        <p:tav tm="0">
                                          <p:val>
                                            <p:fltVal val="0.5"/>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23" presetClass="entr" presetSubtype="528" fill="hold" grpId="0" nodeType="clickEffect">
                                  <p:stCondLst>
                                    <p:cond delay="0"/>
                                  </p:stCondLst>
                                  <p:childTnLst>
                                    <p:set>
                                      <p:cBhvr>
                                        <p:cTn id="62" dur="1" fill="hold">
                                          <p:stCondLst>
                                            <p:cond delay="0"/>
                                          </p:stCondLst>
                                        </p:cTn>
                                        <p:tgtEl>
                                          <p:spTgt spid="1251366"/>
                                        </p:tgtEl>
                                        <p:attrNameLst>
                                          <p:attrName>style.visibility</p:attrName>
                                        </p:attrNameLst>
                                      </p:cBhvr>
                                      <p:to>
                                        <p:strVal val="visible"/>
                                      </p:to>
                                    </p:set>
                                    <p:anim calcmode="lin" valueType="num">
                                      <p:cBhvr>
                                        <p:cTn id="63" dur="500" fill="hold"/>
                                        <p:tgtEl>
                                          <p:spTgt spid="1251366"/>
                                        </p:tgtEl>
                                        <p:attrNameLst>
                                          <p:attrName>ppt_w</p:attrName>
                                        </p:attrNameLst>
                                      </p:cBhvr>
                                      <p:tavLst>
                                        <p:tav tm="0">
                                          <p:val>
                                            <p:fltVal val="0"/>
                                          </p:val>
                                        </p:tav>
                                        <p:tav tm="100000">
                                          <p:val>
                                            <p:strVal val="#ppt_w"/>
                                          </p:val>
                                        </p:tav>
                                      </p:tavLst>
                                    </p:anim>
                                    <p:anim calcmode="lin" valueType="num">
                                      <p:cBhvr>
                                        <p:cTn id="64" dur="500" fill="hold"/>
                                        <p:tgtEl>
                                          <p:spTgt spid="1251366"/>
                                        </p:tgtEl>
                                        <p:attrNameLst>
                                          <p:attrName>ppt_h</p:attrName>
                                        </p:attrNameLst>
                                      </p:cBhvr>
                                      <p:tavLst>
                                        <p:tav tm="0">
                                          <p:val>
                                            <p:fltVal val="0"/>
                                          </p:val>
                                        </p:tav>
                                        <p:tav tm="100000">
                                          <p:val>
                                            <p:strVal val="#ppt_h"/>
                                          </p:val>
                                        </p:tav>
                                      </p:tavLst>
                                    </p:anim>
                                    <p:anim calcmode="lin" valueType="num">
                                      <p:cBhvr>
                                        <p:cTn id="65" dur="500" fill="hold"/>
                                        <p:tgtEl>
                                          <p:spTgt spid="1251366"/>
                                        </p:tgtEl>
                                        <p:attrNameLst>
                                          <p:attrName>ppt_x</p:attrName>
                                        </p:attrNameLst>
                                      </p:cBhvr>
                                      <p:tavLst>
                                        <p:tav tm="0">
                                          <p:val>
                                            <p:fltVal val="0.5"/>
                                          </p:val>
                                        </p:tav>
                                        <p:tav tm="100000">
                                          <p:val>
                                            <p:strVal val="#ppt_x"/>
                                          </p:val>
                                        </p:tav>
                                      </p:tavLst>
                                    </p:anim>
                                    <p:anim calcmode="lin" valueType="num">
                                      <p:cBhvr>
                                        <p:cTn id="66" dur="500" fill="hold"/>
                                        <p:tgtEl>
                                          <p:spTgt spid="1251366"/>
                                        </p:tgtEl>
                                        <p:attrNameLst>
                                          <p:attrName>ppt_y</p:attrName>
                                        </p:attrNameLst>
                                      </p:cBhvr>
                                      <p:tavLst>
                                        <p:tav tm="0">
                                          <p:val>
                                            <p:fltVal val="0.5"/>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23" presetClass="entr" presetSubtype="528" fill="hold" grpId="0" nodeType="clickEffect">
                                  <p:stCondLst>
                                    <p:cond delay="0"/>
                                  </p:stCondLst>
                                  <p:childTnLst>
                                    <p:set>
                                      <p:cBhvr>
                                        <p:cTn id="70" dur="1" fill="hold">
                                          <p:stCondLst>
                                            <p:cond delay="0"/>
                                          </p:stCondLst>
                                        </p:cTn>
                                        <p:tgtEl>
                                          <p:spTgt spid="1251369"/>
                                        </p:tgtEl>
                                        <p:attrNameLst>
                                          <p:attrName>style.visibility</p:attrName>
                                        </p:attrNameLst>
                                      </p:cBhvr>
                                      <p:to>
                                        <p:strVal val="visible"/>
                                      </p:to>
                                    </p:set>
                                    <p:anim calcmode="lin" valueType="num">
                                      <p:cBhvr>
                                        <p:cTn id="71" dur="500" fill="hold"/>
                                        <p:tgtEl>
                                          <p:spTgt spid="1251369"/>
                                        </p:tgtEl>
                                        <p:attrNameLst>
                                          <p:attrName>ppt_w</p:attrName>
                                        </p:attrNameLst>
                                      </p:cBhvr>
                                      <p:tavLst>
                                        <p:tav tm="0">
                                          <p:val>
                                            <p:fltVal val="0"/>
                                          </p:val>
                                        </p:tav>
                                        <p:tav tm="100000">
                                          <p:val>
                                            <p:strVal val="#ppt_w"/>
                                          </p:val>
                                        </p:tav>
                                      </p:tavLst>
                                    </p:anim>
                                    <p:anim calcmode="lin" valueType="num">
                                      <p:cBhvr>
                                        <p:cTn id="72" dur="500" fill="hold"/>
                                        <p:tgtEl>
                                          <p:spTgt spid="1251369"/>
                                        </p:tgtEl>
                                        <p:attrNameLst>
                                          <p:attrName>ppt_h</p:attrName>
                                        </p:attrNameLst>
                                      </p:cBhvr>
                                      <p:tavLst>
                                        <p:tav tm="0">
                                          <p:val>
                                            <p:fltVal val="0"/>
                                          </p:val>
                                        </p:tav>
                                        <p:tav tm="100000">
                                          <p:val>
                                            <p:strVal val="#ppt_h"/>
                                          </p:val>
                                        </p:tav>
                                      </p:tavLst>
                                    </p:anim>
                                    <p:anim calcmode="lin" valueType="num">
                                      <p:cBhvr>
                                        <p:cTn id="73" dur="500" fill="hold"/>
                                        <p:tgtEl>
                                          <p:spTgt spid="1251369"/>
                                        </p:tgtEl>
                                        <p:attrNameLst>
                                          <p:attrName>ppt_x</p:attrName>
                                        </p:attrNameLst>
                                      </p:cBhvr>
                                      <p:tavLst>
                                        <p:tav tm="0">
                                          <p:val>
                                            <p:fltVal val="0.5"/>
                                          </p:val>
                                        </p:tav>
                                        <p:tav tm="100000">
                                          <p:val>
                                            <p:strVal val="#ppt_x"/>
                                          </p:val>
                                        </p:tav>
                                      </p:tavLst>
                                    </p:anim>
                                    <p:anim calcmode="lin" valueType="num">
                                      <p:cBhvr>
                                        <p:cTn id="74" dur="500" fill="hold"/>
                                        <p:tgtEl>
                                          <p:spTgt spid="1251369"/>
                                        </p:tgtEl>
                                        <p:attrNameLst>
                                          <p:attrName>ppt_y</p:attrName>
                                        </p:attrNameLst>
                                      </p:cBhvr>
                                      <p:tavLst>
                                        <p:tav tm="0">
                                          <p:val>
                                            <p:fltVal val="0.5"/>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3" presetClass="entr" presetSubtype="528" fill="hold" grpId="0" nodeType="clickEffect">
                                  <p:stCondLst>
                                    <p:cond delay="0"/>
                                  </p:stCondLst>
                                  <p:childTnLst>
                                    <p:set>
                                      <p:cBhvr>
                                        <p:cTn id="78" dur="1" fill="hold">
                                          <p:stCondLst>
                                            <p:cond delay="0"/>
                                          </p:stCondLst>
                                        </p:cTn>
                                        <p:tgtEl>
                                          <p:spTgt spid="1251343"/>
                                        </p:tgtEl>
                                        <p:attrNameLst>
                                          <p:attrName>style.visibility</p:attrName>
                                        </p:attrNameLst>
                                      </p:cBhvr>
                                      <p:to>
                                        <p:strVal val="visible"/>
                                      </p:to>
                                    </p:set>
                                    <p:anim calcmode="lin" valueType="num">
                                      <p:cBhvr>
                                        <p:cTn id="79" dur="500" fill="hold"/>
                                        <p:tgtEl>
                                          <p:spTgt spid="1251343"/>
                                        </p:tgtEl>
                                        <p:attrNameLst>
                                          <p:attrName>ppt_w</p:attrName>
                                        </p:attrNameLst>
                                      </p:cBhvr>
                                      <p:tavLst>
                                        <p:tav tm="0">
                                          <p:val>
                                            <p:fltVal val="0"/>
                                          </p:val>
                                        </p:tav>
                                        <p:tav tm="100000">
                                          <p:val>
                                            <p:strVal val="#ppt_w"/>
                                          </p:val>
                                        </p:tav>
                                      </p:tavLst>
                                    </p:anim>
                                    <p:anim calcmode="lin" valueType="num">
                                      <p:cBhvr>
                                        <p:cTn id="80" dur="500" fill="hold"/>
                                        <p:tgtEl>
                                          <p:spTgt spid="1251343"/>
                                        </p:tgtEl>
                                        <p:attrNameLst>
                                          <p:attrName>ppt_h</p:attrName>
                                        </p:attrNameLst>
                                      </p:cBhvr>
                                      <p:tavLst>
                                        <p:tav tm="0">
                                          <p:val>
                                            <p:fltVal val="0"/>
                                          </p:val>
                                        </p:tav>
                                        <p:tav tm="100000">
                                          <p:val>
                                            <p:strVal val="#ppt_h"/>
                                          </p:val>
                                        </p:tav>
                                      </p:tavLst>
                                    </p:anim>
                                    <p:anim calcmode="lin" valueType="num">
                                      <p:cBhvr>
                                        <p:cTn id="81" dur="500" fill="hold"/>
                                        <p:tgtEl>
                                          <p:spTgt spid="1251343"/>
                                        </p:tgtEl>
                                        <p:attrNameLst>
                                          <p:attrName>ppt_x</p:attrName>
                                        </p:attrNameLst>
                                      </p:cBhvr>
                                      <p:tavLst>
                                        <p:tav tm="0">
                                          <p:val>
                                            <p:fltVal val="0.5"/>
                                          </p:val>
                                        </p:tav>
                                        <p:tav tm="100000">
                                          <p:val>
                                            <p:strVal val="#ppt_x"/>
                                          </p:val>
                                        </p:tav>
                                      </p:tavLst>
                                    </p:anim>
                                    <p:anim calcmode="lin" valueType="num">
                                      <p:cBhvr>
                                        <p:cTn id="82" dur="500" fill="hold"/>
                                        <p:tgtEl>
                                          <p:spTgt spid="1251343"/>
                                        </p:tgtEl>
                                        <p:attrNameLst>
                                          <p:attrName>ppt_y</p:attrName>
                                        </p:attrNameLst>
                                      </p:cBhvr>
                                      <p:tavLst>
                                        <p:tav tm="0">
                                          <p:val>
                                            <p:fltVal val="0.5"/>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23" presetClass="entr" presetSubtype="528" fill="hold" grpId="0" nodeType="clickEffect">
                                  <p:stCondLst>
                                    <p:cond delay="0"/>
                                  </p:stCondLst>
                                  <p:childTnLst>
                                    <p:set>
                                      <p:cBhvr>
                                        <p:cTn id="86" dur="1" fill="hold">
                                          <p:stCondLst>
                                            <p:cond delay="0"/>
                                          </p:stCondLst>
                                        </p:cTn>
                                        <p:tgtEl>
                                          <p:spTgt spid="1251368"/>
                                        </p:tgtEl>
                                        <p:attrNameLst>
                                          <p:attrName>style.visibility</p:attrName>
                                        </p:attrNameLst>
                                      </p:cBhvr>
                                      <p:to>
                                        <p:strVal val="visible"/>
                                      </p:to>
                                    </p:set>
                                    <p:anim calcmode="lin" valueType="num">
                                      <p:cBhvr>
                                        <p:cTn id="87" dur="500" fill="hold"/>
                                        <p:tgtEl>
                                          <p:spTgt spid="1251368"/>
                                        </p:tgtEl>
                                        <p:attrNameLst>
                                          <p:attrName>ppt_w</p:attrName>
                                        </p:attrNameLst>
                                      </p:cBhvr>
                                      <p:tavLst>
                                        <p:tav tm="0">
                                          <p:val>
                                            <p:fltVal val="0"/>
                                          </p:val>
                                        </p:tav>
                                        <p:tav tm="100000">
                                          <p:val>
                                            <p:strVal val="#ppt_w"/>
                                          </p:val>
                                        </p:tav>
                                      </p:tavLst>
                                    </p:anim>
                                    <p:anim calcmode="lin" valueType="num">
                                      <p:cBhvr>
                                        <p:cTn id="88" dur="500" fill="hold"/>
                                        <p:tgtEl>
                                          <p:spTgt spid="1251368"/>
                                        </p:tgtEl>
                                        <p:attrNameLst>
                                          <p:attrName>ppt_h</p:attrName>
                                        </p:attrNameLst>
                                      </p:cBhvr>
                                      <p:tavLst>
                                        <p:tav tm="0">
                                          <p:val>
                                            <p:fltVal val="0"/>
                                          </p:val>
                                        </p:tav>
                                        <p:tav tm="100000">
                                          <p:val>
                                            <p:strVal val="#ppt_h"/>
                                          </p:val>
                                        </p:tav>
                                      </p:tavLst>
                                    </p:anim>
                                    <p:anim calcmode="lin" valueType="num">
                                      <p:cBhvr>
                                        <p:cTn id="89" dur="500" fill="hold"/>
                                        <p:tgtEl>
                                          <p:spTgt spid="1251368"/>
                                        </p:tgtEl>
                                        <p:attrNameLst>
                                          <p:attrName>ppt_x</p:attrName>
                                        </p:attrNameLst>
                                      </p:cBhvr>
                                      <p:tavLst>
                                        <p:tav tm="0">
                                          <p:val>
                                            <p:fltVal val="0.5"/>
                                          </p:val>
                                        </p:tav>
                                        <p:tav tm="100000">
                                          <p:val>
                                            <p:strVal val="#ppt_x"/>
                                          </p:val>
                                        </p:tav>
                                      </p:tavLst>
                                    </p:anim>
                                    <p:anim calcmode="lin" valueType="num">
                                      <p:cBhvr>
                                        <p:cTn id="90" dur="500" fill="hold"/>
                                        <p:tgtEl>
                                          <p:spTgt spid="1251368"/>
                                        </p:tgtEl>
                                        <p:attrNameLst>
                                          <p:attrName>ppt_y</p:attrName>
                                        </p:attrNameLst>
                                      </p:cBhvr>
                                      <p:tavLst>
                                        <p:tav tm="0">
                                          <p:val>
                                            <p:fltVal val="0.5"/>
                                          </p:val>
                                        </p:tav>
                                        <p:tav tm="100000">
                                          <p:val>
                                            <p:strVal val="#ppt_y"/>
                                          </p:val>
                                        </p:tav>
                                      </p:tavLst>
                                    </p:anim>
                                  </p:childTnLst>
                                </p:cTn>
                              </p:par>
                            </p:childTnLst>
                          </p:cTn>
                        </p:par>
                      </p:childTnLst>
                    </p:cTn>
                  </p:par>
                  <p:par>
                    <p:cTn id="91" fill="hold" nodeType="clickPar">
                      <p:stCondLst>
                        <p:cond delay="indefinite"/>
                      </p:stCondLst>
                      <p:childTnLst>
                        <p:par>
                          <p:cTn id="92" fill="hold" nodeType="withGroup">
                            <p:stCondLst>
                              <p:cond delay="0"/>
                            </p:stCondLst>
                            <p:childTnLst>
                              <p:par>
                                <p:cTn id="93" presetID="23" presetClass="entr" presetSubtype="528" fill="hold" grpId="0" nodeType="clickEffect">
                                  <p:stCondLst>
                                    <p:cond delay="0"/>
                                  </p:stCondLst>
                                  <p:childTnLst>
                                    <p:set>
                                      <p:cBhvr>
                                        <p:cTn id="94" dur="1" fill="hold">
                                          <p:stCondLst>
                                            <p:cond delay="0"/>
                                          </p:stCondLst>
                                        </p:cTn>
                                        <p:tgtEl>
                                          <p:spTgt spid="1251372"/>
                                        </p:tgtEl>
                                        <p:attrNameLst>
                                          <p:attrName>style.visibility</p:attrName>
                                        </p:attrNameLst>
                                      </p:cBhvr>
                                      <p:to>
                                        <p:strVal val="visible"/>
                                      </p:to>
                                    </p:set>
                                    <p:anim calcmode="lin" valueType="num">
                                      <p:cBhvr>
                                        <p:cTn id="95" dur="500" fill="hold"/>
                                        <p:tgtEl>
                                          <p:spTgt spid="1251372"/>
                                        </p:tgtEl>
                                        <p:attrNameLst>
                                          <p:attrName>ppt_w</p:attrName>
                                        </p:attrNameLst>
                                      </p:cBhvr>
                                      <p:tavLst>
                                        <p:tav tm="0">
                                          <p:val>
                                            <p:fltVal val="0"/>
                                          </p:val>
                                        </p:tav>
                                        <p:tav tm="100000">
                                          <p:val>
                                            <p:strVal val="#ppt_w"/>
                                          </p:val>
                                        </p:tav>
                                      </p:tavLst>
                                    </p:anim>
                                    <p:anim calcmode="lin" valueType="num">
                                      <p:cBhvr>
                                        <p:cTn id="96" dur="500" fill="hold"/>
                                        <p:tgtEl>
                                          <p:spTgt spid="1251372"/>
                                        </p:tgtEl>
                                        <p:attrNameLst>
                                          <p:attrName>ppt_h</p:attrName>
                                        </p:attrNameLst>
                                      </p:cBhvr>
                                      <p:tavLst>
                                        <p:tav tm="0">
                                          <p:val>
                                            <p:fltVal val="0"/>
                                          </p:val>
                                        </p:tav>
                                        <p:tav tm="100000">
                                          <p:val>
                                            <p:strVal val="#ppt_h"/>
                                          </p:val>
                                        </p:tav>
                                      </p:tavLst>
                                    </p:anim>
                                    <p:anim calcmode="lin" valueType="num">
                                      <p:cBhvr>
                                        <p:cTn id="97" dur="500" fill="hold"/>
                                        <p:tgtEl>
                                          <p:spTgt spid="1251372"/>
                                        </p:tgtEl>
                                        <p:attrNameLst>
                                          <p:attrName>ppt_x</p:attrName>
                                        </p:attrNameLst>
                                      </p:cBhvr>
                                      <p:tavLst>
                                        <p:tav tm="0">
                                          <p:val>
                                            <p:fltVal val="0.5"/>
                                          </p:val>
                                        </p:tav>
                                        <p:tav tm="100000">
                                          <p:val>
                                            <p:strVal val="#ppt_x"/>
                                          </p:val>
                                        </p:tav>
                                      </p:tavLst>
                                    </p:anim>
                                    <p:anim calcmode="lin" valueType="num">
                                      <p:cBhvr>
                                        <p:cTn id="98" dur="500" fill="hold"/>
                                        <p:tgtEl>
                                          <p:spTgt spid="1251372"/>
                                        </p:tgtEl>
                                        <p:attrNameLst>
                                          <p:attrName>ppt_y</p:attrName>
                                        </p:attrNameLst>
                                      </p:cBhvr>
                                      <p:tavLst>
                                        <p:tav tm="0">
                                          <p:val>
                                            <p:fltVal val="0.5"/>
                                          </p:val>
                                        </p:tav>
                                        <p:tav tm="100000">
                                          <p:val>
                                            <p:strVal val="#ppt_y"/>
                                          </p:val>
                                        </p:tav>
                                      </p:tavLst>
                                    </p:anim>
                                  </p:childTnLst>
                                </p:cTn>
                              </p:par>
                            </p:childTnLst>
                          </p:cTn>
                        </p:par>
                      </p:childTnLst>
                    </p:cTn>
                  </p:par>
                  <p:par>
                    <p:cTn id="99" fill="hold" nodeType="clickPar">
                      <p:stCondLst>
                        <p:cond delay="indefinite"/>
                      </p:stCondLst>
                      <p:childTnLst>
                        <p:par>
                          <p:cTn id="100" fill="hold" nodeType="withGroup">
                            <p:stCondLst>
                              <p:cond delay="0"/>
                            </p:stCondLst>
                            <p:childTnLst>
                              <p:par>
                                <p:cTn id="101" presetID="23" presetClass="entr" presetSubtype="36" fill="hold" grpId="0" nodeType="clickEffect">
                                  <p:stCondLst>
                                    <p:cond delay="0"/>
                                  </p:stCondLst>
                                  <p:childTnLst>
                                    <p:set>
                                      <p:cBhvr>
                                        <p:cTn id="102" dur="1" fill="hold">
                                          <p:stCondLst>
                                            <p:cond delay="0"/>
                                          </p:stCondLst>
                                        </p:cTn>
                                        <p:tgtEl>
                                          <p:spTgt spid="1251371"/>
                                        </p:tgtEl>
                                        <p:attrNameLst>
                                          <p:attrName>style.visibility</p:attrName>
                                        </p:attrNameLst>
                                      </p:cBhvr>
                                      <p:to>
                                        <p:strVal val="visible"/>
                                      </p:to>
                                    </p:set>
                                    <p:anim calcmode="lin" valueType="num">
                                      <p:cBhvr>
                                        <p:cTn id="103" dur="500" fill="hold"/>
                                        <p:tgtEl>
                                          <p:spTgt spid="1251371"/>
                                        </p:tgtEl>
                                        <p:attrNameLst>
                                          <p:attrName>ppt_w</p:attrName>
                                        </p:attrNameLst>
                                      </p:cBhvr>
                                      <p:tavLst>
                                        <p:tav tm="0">
                                          <p:val>
                                            <p:strVal val="(6*min(max(#ppt_w*#ppt_h,.3),1)-7.4)/-.7*#ppt_w"/>
                                          </p:val>
                                        </p:tav>
                                        <p:tav tm="100000">
                                          <p:val>
                                            <p:strVal val="#ppt_w"/>
                                          </p:val>
                                        </p:tav>
                                      </p:tavLst>
                                    </p:anim>
                                    <p:anim calcmode="lin" valueType="num">
                                      <p:cBhvr>
                                        <p:cTn id="104" dur="500" fill="hold"/>
                                        <p:tgtEl>
                                          <p:spTgt spid="1251371"/>
                                        </p:tgtEl>
                                        <p:attrNameLst>
                                          <p:attrName>ppt_h</p:attrName>
                                        </p:attrNameLst>
                                      </p:cBhvr>
                                      <p:tavLst>
                                        <p:tav tm="0">
                                          <p:val>
                                            <p:strVal val="(6*min(max(#ppt_w*#ppt_h,.3),1)-7.4)/-.7*#ppt_h"/>
                                          </p:val>
                                        </p:tav>
                                        <p:tav tm="100000">
                                          <p:val>
                                            <p:strVal val="#ppt_h"/>
                                          </p:val>
                                        </p:tav>
                                      </p:tavLst>
                                    </p:anim>
                                    <p:anim calcmode="lin" valueType="num">
                                      <p:cBhvr>
                                        <p:cTn id="105" dur="500" fill="hold"/>
                                        <p:tgtEl>
                                          <p:spTgt spid="1251371"/>
                                        </p:tgtEl>
                                        <p:attrNameLst>
                                          <p:attrName>ppt_x</p:attrName>
                                        </p:attrNameLst>
                                      </p:cBhvr>
                                      <p:tavLst>
                                        <p:tav tm="0">
                                          <p:val>
                                            <p:fltVal val="0.5"/>
                                          </p:val>
                                        </p:tav>
                                        <p:tav tm="100000">
                                          <p:val>
                                            <p:strVal val="#ppt_x"/>
                                          </p:val>
                                        </p:tav>
                                      </p:tavLst>
                                    </p:anim>
                                    <p:anim calcmode="lin" valueType="num">
                                      <p:cBhvr>
                                        <p:cTn id="106" dur="500" fill="hold"/>
                                        <p:tgtEl>
                                          <p:spTgt spid="1251371"/>
                                        </p:tgtEl>
                                        <p:attrNameLst>
                                          <p:attrName>ppt_y</p:attrName>
                                        </p:attrNameLst>
                                      </p:cBhvr>
                                      <p:tavLst>
                                        <p:tav tm="0">
                                          <p:val>
                                            <p:strVal val="1+(6*min(max(#ppt_w*#ppt_h,.3),1)-7.4)/-.7*#ppt_h/2"/>
                                          </p:val>
                                        </p:tav>
                                        <p:tav tm="100000">
                                          <p:val>
                                            <p:strVal val="#ppt_y"/>
                                          </p:val>
                                        </p:tav>
                                      </p:tavLst>
                                    </p:anim>
                                  </p:childTnLst>
                                </p:cTn>
                              </p:par>
                            </p:childTnLst>
                          </p:cTn>
                        </p:par>
                      </p:childTnLst>
                    </p:cTn>
                  </p:par>
                  <p:par>
                    <p:cTn id="107" fill="hold" nodeType="clickPar">
                      <p:stCondLst>
                        <p:cond delay="indefinite"/>
                      </p:stCondLst>
                      <p:childTnLst>
                        <p:par>
                          <p:cTn id="108" fill="hold" nodeType="withGroup">
                            <p:stCondLst>
                              <p:cond delay="0"/>
                            </p:stCondLst>
                            <p:childTnLst>
                              <p:par>
                                <p:cTn id="109" presetID="23" presetClass="entr" presetSubtype="36" fill="hold" grpId="0" nodeType="clickEffect">
                                  <p:stCondLst>
                                    <p:cond delay="0"/>
                                  </p:stCondLst>
                                  <p:childTnLst>
                                    <p:set>
                                      <p:cBhvr>
                                        <p:cTn id="110" dur="1" fill="hold">
                                          <p:stCondLst>
                                            <p:cond delay="0"/>
                                          </p:stCondLst>
                                        </p:cTn>
                                        <p:tgtEl>
                                          <p:spTgt spid="1251373"/>
                                        </p:tgtEl>
                                        <p:attrNameLst>
                                          <p:attrName>style.visibility</p:attrName>
                                        </p:attrNameLst>
                                      </p:cBhvr>
                                      <p:to>
                                        <p:strVal val="visible"/>
                                      </p:to>
                                    </p:set>
                                    <p:anim calcmode="lin" valueType="num">
                                      <p:cBhvr>
                                        <p:cTn id="111" dur="500" fill="hold"/>
                                        <p:tgtEl>
                                          <p:spTgt spid="1251373"/>
                                        </p:tgtEl>
                                        <p:attrNameLst>
                                          <p:attrName>ppt_w</p:attrName>
                                        </p:attrNameLst>
                                      </p:cBhvr>
                                      <p:tavLst>
                                        <p:tav tm="0">
                                          <p:val>
                                            <p:strVal val="(6*min(max(#ppt_w*#ppt_h,.3),1)-7.4)/-.7*#ppt_w"/>
                                          </p:val>
                                        </p:tav>
                                        <p:tav tm="100000">
                                          <p:val>
                                            <p:strVal val="#ppt_w"/>
                                          </p:val>
                                        </p:tav>
                                      </p:tavLst>
                                    </p:anim>
                                    <p:anim calcmode="lin" valueType="num">
                                      <p:cBhvr>
                                        <p:cTn id="112" dur="500" fill="hold"/>
                                        <p:tgtEl>
                                          <p:spTgt spid="1251373"/>
                                        </p:tgtEl>
                                        <p:attrNameLst>
                                          <p:attrName>ppt_h</p:attrName>
                                        </p:attrNameLst>
                                      </p:cBhvr>
                                      <p:tavLst>
                                        <p:tav tm="0">
                                          <p:val>
                                            <p:strVal val="(6*min(max(#ppt_w*#ppt_h,.3),1)-7.4)/-.7*#ppt_h"/>
                                          </p:val>
                                        </p:tav>
                                        <p:tav tm="100000">
                                          <p:val>
                                            <p:strVal val="#ppt_h"/>
                                          </p:val>
                                        </p:tav>
                                      </p:tavLst>
                                    </p:anim>
                                    <p:anim calcmode="lin" valueType="num">
                                      <p:cBhvr>
                                        <p:cTn id="113" dur="500" fill="hold"/>
                                        <p:tgtEl>
                                          <p:spTgt spid="1251373"/>
                                        </p:tgtEl>
                                        <p:attrNameLst>
                                          <p:attrName>ppt_x</p:attrName>
                                        </p:attrNameLst>
                                      </p:cBhvr>
                                      <p:tavLst>
                                        <p:tav tm="0">
                                          <p:val>
                                            <p:fltVal val="0.5"/>
                                          </p:val>
                                        </p:tav>
                                        <p:tav tm="100000">
                                          <p:val>
                                            <p:strVal val="#ppt_x"/>
                                          </p:val>
                                        </p:tav>
                                      </p:tavLst>
                                    </p:anim>
                                    <p:anim calcmode="lin" valueType="num">
                                      <p:cBhvr>
                                        <p:cTn id="114" dur="500" fill="hold"/>
                                        <p:tgtEl>
                                          <p:spTgt spid="1251373"/>
                                        </p:tgtEl>
                                        <p:attrNameLst>
                                          <p:attrName>ppt_y</p:attrName>
                                        </p:attrNameLst>
                                      </p:cBhvr>
                                      <p:tavLst>
                                        <p:tav tm="0">
                                          <p:val>
                                            <p:strVal val="1+(6*min(max(#ppt_w*#ppt_h,.3),1)-7.4)/-.7*#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1341" grpId="0" autoUpdateAnimBg="0"/>
      <p:bldP spid="1251342" grpId="0" autoUpdateAnimBg="0"/>
      <p:bldP spid="1251343" grpId="0" autoUpdateAnimBg="0"/>
      <p:bldP spid="1251344" grpId="0" autoUpdateAnimBg="0"/>
      <p:bldP spid="1251345" grpId="0" autoUpdateAnimBg="0"/>
      <p:bldP spid="1251346" grpId="0" autoUpdateAnimBg="0"/>
      <p:bldP spid="1251363" grpId="0" autoUpdateAnimBg="0"/>
      <p:bldP spid="1251367" grpId="0" autoUpdateAnimBg="0"/>
      <p:bldP spid="1251368" grpId="0" autoUpdateAnimBg="0"/>
      <p:bldP spid="1251369" grpId="0" autoUpdateAnimBg="0"/>
      <p:bldP spid="1251371" grpId="0" animBg="1"/>
      <p:bldP spid="1251372" grpId="0" autoUpdateAnimBg="0"/>
      <p:bldP spid="1251373" grpId="0" animBg="1"/>
      <p:bldP spid="1251366" grpId="0" autoUpdateAnimBg="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610" name="Picture 2" descr="FOUR FINGERS FOTO">
            <a:extLst>
              <a:ext uri="{FF2B5EF4-FFF2-40B4-BE49-F238E27FC236}">
                <a16:creationId xmlns:a16="http://schemas.microsoft.com/office/drawing/2014/main" id="{7F460E13-688B-5D5C-291F-826CF381507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29250" r="27472" b="15173"/>
          <a:stretch>
            <a:fillRect/>
          </a:stretch>
        </p:blipFill>
        <p:spPr bwMode="auto">
          <a:xfrm>
            <a:off x="254000" y="865188"/>
            <a:ext cx="4583113" cy="615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611" name="Rectangle 3">
            <a:extLst>
              <a:ext uri="{FF2B5EF4-FFF2-40B4-BE49-F238E27FC236}">
                <a16:creationId xmlns:a16="http://schemas.microsoft.com/office/drawing/2014/main" id="{F074FE6E-308F-E445-7964-BF2F546948D9}"/>
              </a:ext>
            </a:extLst>
          </p:cNvPr>
          <p:cNvSpPr>
            <a:spLocks noChangeArrowheads="1"/>
          </p:cNvSpPr>
          <p:nvPr/>
        </p:nvSpPr>
        <p:spPr bwMode="auto">
          <a:xfrm>
            <a:off x="2532063" y="22669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68612" name="Rectangle 4">
            <a:extLst>
              <a:ext uri="{FF2B5EF4-FFF2-40B4-BE49-F238E27FC236}">
                <a16:creationId xmlns:a16="http://schemas.microsoft.com/office/drawing/2014/main" id="{799FAEAD-20A2-29EB-8FFA-94FE3A54C02B}"/>
              </a:ext>
            </a:extLst>
          </p:cNvPr>
          <p:cNvSpPr>
            <a:spLocks noChangeArrowheads="1"/>
          </p:cNvSpPr>
          <p:nvPr/>
        </p:nvSpPr>
        <p:spPr bwMode="auto">
          <a:xfrm>
            <a:off x="4979988" y="1119188"/>
            <a:ext cx="4708525" cy="614997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pic>
        <p:nvPicPr>
          <p:cNvPr id="68613" name="Picture 5">
            <a:extLst>
              <a:ext uri="{FF2B5EF4-FFF2-40B4-BE49-F238E27FC236}">
                <a16:creationId xmlns:a16="http://schemas.microsoft.com/office/drawing/2014/main" id="{25EB2188-AFB2-867F-CA5D-76D7DFE6A86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18886" r="15105"/>
          <a:stretch>
            <a:fillRect/>
          </a:stretch>
        </p:blipFill>
        <p:spPr bwMode="auto">
          <a:xfrm>
            <a:off x="4967288" y="404813"/>
            <a:ext cx="4738687" cy="6910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614" name="Rectangle 6">
            <a:extLst>
              <a:ext uri="{FF2B5EF4-FFF2-40B4-BE49-F238E27FC236}">
                <a16:creationId xmlns:a16="http://schemas.microsoft.com/office/drawing/2014/main" id="{37216DFE-EA41-C709-27F0-72723FDD60EA}"/>
              </a:ext>
            </a:extLst>
          </p:cNvPr>
          <p:cNvSpPr>
            <a:spLocks noChangeArrowheads="1"/>
          </p:cNvSpPr>
          <p:nvPr/>
        </p:nvSpPr>
        <p:spPr bwMode="auto">
          <a:xfrm>
            <a:off x="4968875" y="404813"/>
            <a:ext cx="4706938" cy="6875462"/>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68615" name="Rectangle 7">
            <a:extLst>
              <a:ext uri="{FF2B5EF4-FFF2-40B4-BE49-F238E27FC236}">
                <a16:creationId xmlns:a16="http://schemas.microsoft.com/office/drawing/2014/main" id="{C6F46AEA-41E5-9141-8A2A-94651294CBE2}"/>
              </a:ext>
            </a:extLst>
          </p:cNvPr>
          <p:cNvSpPr>
            <a:spLocks noChangeArrowheads="1"/>
          </p:cNvSpPr>
          <p:nvPr/>
        </p:nvSpPr>
        <p:spPr bwMode="auto">
          <a:xfrm>
            <a:off x="5011738" y="433388"/>
            <a:ext cx="4694237" cy="6821487"/>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68616" name="Text Box 14">
            <a:extLst>
              <a:ext uri="{FF2B5EF4-FFF2-40B4-BE49-F238E27FC236}">
                <a16:creationId xmlns:a16="http://schemas.microsoft.com/office/drawing/2014/main" id="{50F2B2D5-E152-6DEC-999E-3BB217615248}"/>
              </a:ext>
            </a:extLst>
          </p:cNvPr>
          <p:cNvSpPr txBox="1">
            <a:spLocks noChangeArrowheads="1"/>
          </p:cNvSpPr>
          <p:nvPr/>
        </p:nvSpPr>
        <p:spPr bwMode="auto">
          <a:xfrm>
            <a:off x="9050338" y="7342188"/>
            <a:ext cx="2397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 </a:t>
            </a:r>
          </a:p>
        </p:txBody>
      </p:sp>
      <p:sp>
        <p:nvSpPr>
          <p:cNvPr id="68617" name="Text Box 15">
            <a:extLst>
              <a:ext uri="{FF2B5EF4-FFF2-40B4-BE49-F238E27FC236}">
                <a16:creationId xmlns:a16="http://schemas.microsoft.com/office/drawing/2014/main" id="{0ACE6A35-6A24-FE44-9872-EF0B492AFE38}"/>
              </a:ext>
            </a:extLst>
          </p:cNvPr>
          <p:cNvSpPr txBox="1">
            <a:spLocks noChangeArrowheads="1"/>
          </p:cNvSpPr>
          <p:nvPr/>
        </p:nvSpPr>
        <p:spPr bwMode="auto">
          <a:xfrm>
            <a:off x="9413875" y="7265988"/>
            <a:ext cx="1841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1600" b="1"/>
          </a:p>
        </p:txBody>
      </p:sp>
      <p:grpSp>
        <p:nvGrpSpPr>
          <p:cNvPr id="68618" name="Group 16">
            <a:extLst>
              <a:ext uri="{FF2B5EF4-FFF2-40B4-BE49-F238E27FC236}">
                <a16:creationId xmlns:a16="http://schemas.microsoft.com/office/drawing/2014/main" id="{0FC84B85-D2DD-C85C-11DE-923D80FEF69D}"/>
              </a:ext>
            </a:extLst>
          </p:cNvPr>
          <p:cNvGrpSpPr>
            <a:grpSpLocks/>
          </p:cNvGrpSpPr>
          <p:nvPr/>
        </p:nvGrpSpPr>
        <p:grpSpPr bwMode="auto">
          <a:xfrm>
            <a:off x="5286375" y="6034088"/>
            <a:ext cx="4197350" cy="822325"/>
            <a:chOff x="3375" y="3801"/>
            <a:chExt cx="2644" cy="518"/>
          </a:xfrm>
        </p:grpSpPr>
        <p:sp>
          <p:nvSpPr>
            <p:cNvPr id="1253393" name="AutoShape 17">
              <a:extLst>
                <a:ext uri="{FF2B5EF4-FFF2-40B4-BE49-F238E27FC236}">
                  <a16:creationId xmlns:a16="http://schemas.microsoft.com/office/drawing/2014/main" id="{BBBD04E1-D171-3BFF-B9A5-E2F846B06944}"/>
                </a:ext>
              </a:extLst>
            </p:cNvPr>
            <p:cNvSpPr>
              <a:spLocks noChangeArrowheads="1"/>
            </p:cNvSpPr>
            <p:nvPr/>
          </p:nvSpPr>
          <p:spPr bwMode="auto">
            <a:xfrm>
              <a:off x="3409" y="3801"/>
              <a:ext cx="2536" cy="518"/>
            </a:xfrm>
            <a:prstGeom prst="roundRect">
              <a:avLst>
                <a:gd name="adj" fmla="val 16667"/>
              </a:avLst>
            </a:prstGeom>
            <a:noFill/>
            <a:ln w="57150">
              <a:solidFill>
                <a:schemeClr val="bg1"/>
              </a:solidFill>
              <a:round/>
              <a:headEnd/>
              <a:tailEnd/>
            </a:ln>
            <a:effectLst>
              <a:outerShdw blurRad="63500" dist="46662" dir="3284183" algn="ctr" rotWithShape="0">
                <a:schemeClr val="tx1">
                  <a:alpha val="74997"/>
                </a:schemeClr>
              </a:outerShdw>
            </a:effectLst>
          </p:spPr>
          <p:txBody>
            <a:bodyPr wrap="none" anchor="ctr"/>
            <a:lstStyle/>
            <a:p>
              <a:pPr algn="r">
                <a:defRPr/>
              </a:pPr>
              <a:endParaRPr lang="en-US">
                <a:latin typeface="Comic Sans MS" charset="0"/>
                <a:ea typeface="+mn-ea"/>
              </a:endParaRPr>
            </a:p>
          </p:txBody>
        </p:sp>
        <p:sp>
          <p:nvSpPr>
            <p:cNvPr id="1253394" name="Text Box 18">
              <a:extLst>
                <a:ext uri="{FF2B5EF4-FFF2-40B4-BE49-F238E27FC236}">
                  <a16:creationId xmlns:a16="http://schemas.microsoft.com/office/drawing/2014/main" id="{3C0FFCB7-BE75-F938-DCC9-1746A3C5E094}"/>
                </a:ext>
              </a:extLst>
            </p:cNvPr>
            <p:cNvSpPr txBox="1">
              <a:spLocks noChangeArrowheads="1"/>
            </p:cNvSpPr>
            <p:nvPr/>
          </p:nvSpPr>
          <p:spPr bwMode="auto">
            <a:xfrm>
              <a:off x="3375" y="3838"/>
              <a:ext cx="2644" cy="446"/>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000" b="1">
                  <a:solidFill>
                    <a:schemeClr val="bg1"/>
                  </a:solidFill>
                  <a:latin typeface="Helvetica" panose="020B0604020202020204" pitchFamily="34" charset="0"/>
                </a:rPr>
                <a:t>Nganaimeikap kaja </a:t>
              </a:r>
              <a:r>
                <a:rPr lang="en-US" altLang="en-US" sz="2000" b="1">
                  <a:solidFill>
                    <a:schemeClr val="bg1"/>
                  </a:solidFill>
                  <a:latin typeface="Arial" panose="020B0604020202020204" pitchFamily="34" charset="0"/>
                  <a:cs typeface="Arial" panose="020B0604020202020204" pitchFamily="34" charset="0"/>
                </a:rPr>
                <a:t>ā</a:t>
              </a:r>
              <a:r>
                <a:rPr lang="en-US" altLang="en-US" sz="2000" b="1">
                  <a:solidFill>
                    <a:schemeClr val="bg1"/>
                  </a:solidFill>
                  <a:latin typeface="Helvetica" panose="020B0604020202020204" pitchFamily="34" charset="0"/>
                </a:rPr>
                <a:t>tam pareng: 1050 B.C. to 600 B.C.</a:t>
              </a:r>
            </a:p>
          </p:txBody>
        </p:sp>
      </p:grpSp>
      <p:sp>
        <p:nvSpPr>
          <p:cNvPr id="1253395" name="Rectangle 19">
            <a:extLst>
              <a:ext uri="{FF2B5EF4-FFF2-40B4-BE49-F238E27FC236}">
                <a16:creationId xmlns:a16="http://schemas.microsoft.com/office/drawing/2014/main" id="{A5740F1F-086A-1EBB-C6BF-260A91B3C1D9}"/>
              </a:ext>
            </a:extLst>
          </p:cNvPr>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3200" b="1" i="1">
                <a:solidFill>
                  <a:srgbClr val="66FFFF"/>
                </a:solidFill>
                <a:latin typeface="Helvetica" panose="020B0604020202020204" pitchFamily="34" charset="0"/>
              </a:rPr>
              <a:t> </a:t>
            </a:r>
            <a:endParaRPr lang="en-US" altLang="en-US" sz="1400" b="1" u="sng">
              <a:solidFill>
                <a:srgbClr val="66FFFF"/>
              </a:solidFill>
              <a:latin typeface="Helvetica" panose="020B0604020202020204" pitchFamily="34" charset="0"/>
            </a:endParaRPr>
          </a:p>
        </p:txBody>
      </p:sp>
      <p:sp>
        <p:nvSpPr>
          <p:cNvPr id="1253396" name="Rectangle 20">
            <a:extLst>
              <a:ext uri="{FF2B5EF4-FFF2-40B4-BE49-F238E27FC236}">
                <a16:creationId xmlns:a16="http://schemas.microsoft.com/office/drawing/2014/main" id="{926B8281-32B1-D8B8-6961-0446B4BBD82F}"/>
              </a:ext>
            </a:extLst>
          </p:cNvPr>
          <p:cNvSpPr>
            <a:spLocks noChangeArrowheads="1"/>
          </p:cNvSpPr>
          <p:nvPr/>
        </p:nvSpPr>
        <p:spPr bwMode="auto">
          <a:xfrm>
            <a:off x="5170488" y="2293938"/>
            <a:ext cx="4349750" cy="1104900"/>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50000"/>
              </a:lnSpc>
              <a:spcBef>
                <a:spcPct val="50000"/>
              </a:spcBef>
              <a:defRPr/>
            </a:pPr>
            <a:r>
              <a:rPr lang="en-US" altLang="en-US" sz="4400" b="1" i="1">
                <a:solidFill>
                  <a:schemeClr val="bg1"/>
                </a:solidFill>
                <a:latin typeface="Helvetica" panose="020B0604020202020204" pitchFamily="34" charset="0"/>
              </a:rPr>
              <a:t>LAIRIKBING </a:t>
            </a:r>
          </a:p>
          <a:p>
            <a:pPr algn="ctr">
              <a:lnSpc>
                <a:spcPct val="50000"/>
              </a:lnSpc>
              <a:spcBef>
                <a:spcPct val="50000"/>
              </a:spcBef>
              <a:defRPr/>
            </a:pPr>
            <a:r>
              <a:rPr lang="en-US" altLang="en-US" sz="4400" b="1" i="1">
                <a:solidFill>
                  <a:schemeClr val="bg1"/>
                </a:solidFill>
                <a:latin typeface="Helvetica" panose="020B0604020202020204" pitchFamily="34" charset="0"/>
              </a:rPr>
              <a:t>SEMKAK</a:t>
            </a:r>
            <a:r>
              <a:rPr lang="en-US" altLang="en-US" sz="4400" b="1">
                <a:solidFill>
                  <a:schemeClr val="bg1"/>
                </a:solidFill>
                <a:latin typeface="Helvetica" panose="020B0604020202020204" pitchFamily="34" charset="0"/>
                <a:cs typeface="Helvetica" panose="020B0604020202020204" pitchFamily="34" charset="0"/>
              </a:rPr>
              <a:t>Ā</a:t>
            </a:r>
            <a:endParaRPr lang="en-US" altLang="en-US" sz="4400" b="1" i="1">
              <a:solidFill>
                <a:schemeClr val="bg1"/>
              </a:solidFill>
              <a:latin typeface="Helvetica" panose="020B0604020202020204" pitchFamily="34" charset="0"/>
            </a:endParaRPr>
          </a:p>
        </p:txBody>
      </p:sp>
      <p:sp>
        <p:nvSpPr>
          <p:cNvPr id="1253397" name="Text Box 21">
            <a:extLst>
              <a:ext uri="{FF2B5EF4-FFF2-40B4-BE49-F238E27FC236}">
                <a16:creationId xmlns:a16="http://schemas.microsoft.com/office/drawing/2014/main" id="{997FE677-B9A4-F42E-DBFF-B58ED2C0DF74}"/>
              </a:ext>
            </a:extLst>
          </p:cNvPr>
          <p:cNvSpPr txBox="1">
            <a:spLocks noChangeArrowheads="1"/>
          </p:cNvSpPr>
          <p:nvPr/>
        </p:nvSpPr>
        <p:spPr bwMode="auto">
          <a:xfrm>
            <a:off x="5194300" y="3735388"/>
            <a:ext cx="4330700" cy="550862"/>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65000"/>
              </a:lnSpc>
              <a:spcBef>
                <a:spcPct val="50000"/>
              </a:spcBef>
              <a:defRPr/>
            </a:pPr>
            <a:r>
              <a:rPr lang="en-US" altLang="en-US" sz="4400" b="1">
                <a:solidFill>
                  <a:srgbClr val="FFEA18"/>
                </a:solidFill>
                <a:latin typeface="Helvetica" panose="020B0604020202020204" pitchFamily="34" charset="0"/>
              </a:rPr>
              <a:t>“THOTCH</a:t>
            </a:r>
            <a:r>
              <a:rPr lang="en-US" altLang="en-US" sz="4400" b="1">
                <a:solidFill>
                  <a:srgbClr val="FFFF00"/>
                </a:solidFill>
                <a:latin typeface="Helvetica" panose="020B0604020202020204" pitchFamily="34" charset="0"/>
                <a:cs typeface="Helvetica" panose="020B0604020202020204" pitchFamily="34" charset="0"/>
              </a:rPr>
              <a:t>Ā</a:t>
            </a:r>
            <a:r>
              <a:rPr lang="en-US" altLang="en-US" sz="4400" b="1">
                <a:solidFill>
                  <a:srgbClr val="FFEA18"/>
                </a:solidFill>
                <a:latin typeface="Helvetica" panose="020B0604020202020204" pitchFamily="34" charset="0"/>
              </a:rPr>
              <a:t>N”</a:t>
            </a:r>
          </a:p>
        </p:txBody>
      </p:sp>
      <p:sp>
        <p:nvSpPr>
          <p:cNvPr id="1253398" name="Text Box 22">
            <a:extLst>
              <a:ext uri="{FF2B5EF4-FFF2-40B4-BE49-F238E27FC236}">
                <a16:creationId xmlns:a16="http://schemas.microsoft.com/office/drawing/2014/main" id="{716933CD-C04B-D820-9BB8-FA1AEC70AE8A}"/>
              </a:ext>
            </a:extLst>
          </p:cNvPr>
          <p:cNvSpPr txBox="1">
            <a:spLocks noChangeArrowheads="1"/>
          </p:cNvSpPr>
          <p:nvPr/>
        </p:nvSpPr>
        <p:spPr bwMode="auto">
          <a:xfrm>
            <a:off x="5403850" y="4435475"/>
            <a:ext cx="3621088" cy="830263"/>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400" b="1">
                <a:solidFill>
                  <a:srgbClr val="FFEA18"/>
                </a:solidFill>
                <a:latin typeface="Helvetica" panose="020B0604020202020204" pitchFamily="34" charset="0"/>
              </a:rPr>
              <a:t>WUI LAIRIK THAR</a:t>
            </a:r>
            <a:r>
              <a:rPr lang="en-US" altLang="en-US" sz="2400" b="1">
                <a:solidFill>
                  <a:srgbClr val="FFFF00"/>
                </a:solidFill>
                <a:latin typeface="Helvetica" panose="020B0604020202020204" pitchFamily="34" charset="0"/>
                <a:cs typeface="Helvetica" panose="020B0604020202020204" pitchFamily="34" charset="0"/>
              </a:rPr>
              <a:t>Ā</a:t>
            </a:r>
            <a:r>
              <a:rPr lang="en-US" altLang="en-US" sz="2400" b="1">
                <a:solidFill>
                  <a:srgbClr val="FFEA18"/>
                </a:solidFill>
                <a:latin typeface="Helvetica" panose="020B0604020202020204" pitchFamily="34" charset="0"/>
              </a:rPr>
              <a:t>DA KHANI (12)</a:t>
            </a:r>
          </a:p>
        </p:txBody>
      </p:sp>
      <p:sp>
        <p:nvSpPr>
          <p:cNvPr id="68623" name="Text Box 23">
            <a:extLst>
              <a:ext uri="{FF2B5EF4-FFF2-40B4-BE49-F238E27FC236}">
                <a16:creationId xmlns:a16="http://schemas.microsoft.com/office/drawing/2014/main" id="{C49A0C17-230C-41EA-CFAC-FA0DB1D9F9F7}"/>
              </a:ext>
            </a:extLst>
          </p:cNvPr>
          <p:cNvSpPr txBox="1">
            <a:spLocks noChangeArrowheads="1"/>
          </p:cNvSpPr>
          <p:nvPr/>
        </p:nvSpPr>
        <p:spPr bwMode="auto">
          <a:xfrm>
            <a:off x="9107488" y="7467600"/>
            <a:ext cx="1841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1000" b="1"/>
          </a:p>
        </p:txBody>
      </p:sp>
      <p:sp>
        <p:nvSpPr>
          <p:cNvPr id="68624" name="Text Box 24">
            <a:extLst>
              <a:ext uri="{FF2B5EF4-FFF2-40B4-BE49-F238E27FC236}">
                <a16:creationId xmlns:a16="http://schemas.microsoft.com/office/drawing/2014/main" id="{3B3EDC16-3729-045B-7BB5-2D8BF47288E9}"/>
              </a:ext>
            </a:extLst>
          </p:cNvPr>
          <p:cNvSpPr txBox="1">
            <a:spLocks noChangeArrowheads="1"/>
          </p:cNvSpPr>
          <p:nvPr/>
        </p:nvSpPr>
        <p:spPr bwMode="auto">
          <a:xfrm>
            <a:off x="9015413" y="7353300"/>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32</a:t>
            </a:r>
          </a:p>
        </p:txBody>
      </p:sp>
      <p:sp>
        <p:nvSpPr>
          <p:cNvPr id="1253401" name="Rectangle 25">
            <a:extLst>
              <a:ext uri="{FF2B5EF4-FFF2-40B4-BE49-F238E27FC236}">
                <a16:creationId xmlns:a16="http://schemas.microsoft.com/office/drawing/2014/main" id="{BCE44869-71D1-B4CB-27D9-EA11B0970EDA}"/>
              </a:ext>
            </a:extLst>
          </p:cNvPr>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68626" name="Text Box 26">
            <a:extLst>
              <a:ext uri="{FF2B5EF4-FFF2-40B4-BE49-F238E27FC236}">
                <a16:creationId xmlns:a16="http://schemas.microsoft.com/office/drawing/2014/main" id="{D8509E95-5FB1-B3D9-F829-04807B59AE35}"/>
              </a:ext>
            </a:extLst>
          </p:cNvPr>
          <p:cNvSpPr txBox="1">
            <a:spLocks noChangeArrowheads="1"/>
          </p:cNvSpPr>
          <p:nvPr/>
        </p:nvSpPr>
        <p:spPr bwMode="auto">
          <a:xfrm>
            <a:off x="9493250" y="7273925"/>
            <a:ext cx="5032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600" b="1"/>
              <a:t>5</a:t>
            </a:r>
          </a:p>
        </p:txBody>
      </p:sp>
      <p:sp>
        <p:nvSpPr>
          <p:cNvPr id="1253403" name="Rectangle 27">
            <a:extLst>
              <a:ext uri="{FF2B5EF4-FFF2-40B4-BE49-F238E27FC236}">
                <a16:creationId xmlns:a16="http://schemas.microsoft.com/office/drawing/2014/main" id="{9DC8024B-3DC0-3558-3E64-91637402EFEE}"/>
              </a:ext>
            </a:extLst>
          </p:cNvPr>
          <p:cNvSpPr>
            <a:spLocks noChangeArrowheads="1"/>
          </p:cNvSpPr>
          <p:nvPr/>
        </p:nvSpPr>
        <p:spPr bwMode="auto">
          <a:xfrm>
            <a:off x="6289675" y="584200"/>
            <a:ext cx="3571875" cy="1274763"/>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200" b="1" i="1">
                <a:solidFill>
                  <a:schemeClr val="bg1"/>
                </a:solidFill>
                <a:latin typeface="Arial" panose="020B0604020202020204" pitchFamily="34" charset="0"/>
              </a:rPr>
              <a:t>Lairikbing  semkak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kachamma Tungashit pareng ching  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a:t>
            </a:r>
            <a:endParaRPr lang="en-US" altLang="en-US" sz="2200" b="1" u="sng">
              <a:solidFill>
                <a:schemeClr val="bg1"/>
              </a:solidFill>
              <a:latin typeface="Arial" panose="020B0604020202020204" pitchFamily="34" charset="0"/>
            </a:endParaRPr>
          </a:p>
        </p:txBody>
      </p:sp>
      <p:sp>
        <p:nvSpPr>
          <p:cNvPr id="68628" name="Rectangle 28">
            <a:extLst>
              <a:ext uri="{FF2B5EF4-FFF2-40B4-BE49-F238E27FC236}">
                <a16:creationId xmlns:a16="http://schemas.microsoft.com/office/drawing/2014/main" id="{52F2A256-6695-15E3-A8F8-93A70D1589CD}"/>
              </a:ext>
            </a:extLst>
          </p:cNvPr>
          <p:cNvSpPr>
            <a:spLocks noChangeArrowheads="1"/>
          </p:cNvSpPr>
          <p:nvPr/>
        </p:nvSpPr>
        <p:spPr bwMode="auto">
          <a:xfrm>
            <a:off x="301625" y="836613"/>
            <a:ext cx="4513263" cy="6200775"/>
          </a:xfrm>
          <a:prstGeom prst="rect">
            <a:avLst/>
          </a:prstGeom>
          <a:noFill/>
          <a:ln w="120650">
            <a:solidFill>
              <a:srgbClr val="32F04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grpSp>
        <p:nvGrpSpPr>
          <p:cNvPr id="3" name="Group 38">
            <a:extLst>
              <a:ext uri="{FF2B5EF4-FFF2-40B4-BE49-F238E27FC236}">
                <a16:creationId xmlns:a16="http://schemas.microsoft.com/office/drawing/2014/main" id="{48CE8AA1-D93F-0342-7C9C-8C5A2303AF6F}"/>
              </a:ext>
            </a:extLst>
          </p:cNvPr>
          <p:cNvGrpSpPr>
            <a:grpSpLocks/>
          </p:cNvGrpSpPr>
          <p:nvPr/>
        </p:nvGrpSpPr>
        <p:grpSpPr bwMode="auto">
          <a:xfrm>
            <a:off x="1190625" y="2206625"/>
            <a:ext cx="3424238" cy="1939925"/>
            <a:chOff x="770" y="1380"/>
            <a:chExt cx="2157" cy="1222"/>
          </a:xfrm>
        </p:grpSpPr>
        <p:sp>
          <p:nvSpPr>
            <p:cNvPr id="1253387" name="Text Box 11">
              <a:extLst>
                <a:ext uri="{FF2B5EF4-FFF2-40B4-BE49-F238E27FC236}">
                  <a16:creationId xmlns:a16="http://schemas.microsoft.com/office/drawing/2014/main" id="{33E859AF-FC9B-76B5-C968-AC2274E27B3A}"/>
                </a:ext>
              </a:extLst>
            </p:cNvPr>
            <p:cNvSpPr txBox="1">
              <a:spLocks noChangeArrowheads="1"/>
            </p:cNvSpPr>
            <p:nvPr/>
          </p:nvSpPr>
          <p:spPr bwMode="auto">
            <a:xfrm>
              <a:off x="1366" y="1380"/>
              <a:ext cx="392" cy="442"/>
            </a:xfrm>
            <a:prstGeom prst="rect">
              <a:avLst/>
            </a:prstGeom>
            <a:noFill/>
            <a:ln w="12700">
              <a:noFill/>
              <a:miter lim="800000"/>
              <a:headEnd/>
              <a:tailEnd/>
            </a:ln>
            <a:effectLst>
              <a:outerShdw blurRad="63500" dist="46662" dir="2115817" algn="ctr" rotWithShape="0">
                <a:srgbClr val="080808">
                  <a:alpha val="74997"/>
                </a:srgb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spcBef>
                  <a:spcPct val="50000"/>
                </a:spcBef>
                <a:defRPr/>
              </a:pPr>
              <a:r>
                <a:rPr lang="en-US" altLang="en-US" sz="4000" b="1">
                  <a:solidFill>
                    <a:schemeClr val="accent2"/>
                  </a:solidFill>
                </a:rPr>
                <a:t>D</a:t>
              </a:r>
              <a:endParaRPr lang="en-US" altLang="en-US">
                <a:solidFill>
                  <a:schemeClr val="accent2"/>
                </a:solidFill>
              </a:endParaRPr>
            </a:p>
          </p:txBody>
        </p:sp>
        <p:sp>
          <p:nvSpPr>
            <p:cNvPr id="1253388" name="Text Box 12">
              <a:extLst>
                <a:ext uri="{FF2B5EF4-FFF2-40B4-BE49-F238E27FC236}">
                  <a16:creationId xmlns:a16="http://schemas.microsoft.com/office/drawing/2014/main" id="{1A212A92-C771-AB35-2D0B-611AED96CE10}"/>
                </a:ext>
              </a:extLst>
            </p:cNvPr>
            <p:cNvSpPr txBox="1">
              <a:spLocks noChangeArrowheads="1"/>
            </p:cNvSpPr>
            <p:nvPr/>
          </p:nvSpPr>
          <p:spPr bwMode="auto">
            <a:xfrm>
              <a:off x="1938" y="1638"/>
              <a:ext cx="392" cy="442"/>
            </a:xfrm>
            <a:prstGeom prst="rect">
              <a:avLst/>
            </a:prstGeom>
            <a:noFill/>
            <a:ln w="12700">
              <a:noFill/>
              <a:miter lim="800000"/>
              <a:headEnd/>
              <a:tailEnd/>
            </a:ln>
            <a:effectLst>
              <a:outerShdw blurRad="63500" dist="46662" dir="2115817" algn="ctr" rotWithShape="0">
                <a:srgbClr val="080808">
                  <a:alpha val="74997"/>
                </a:srgb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spcBef>
                  <a:spcPct val="50000"/>
                </a:spcBef>
                <a:defRPr/>
              </a:pPr>
              <a:r>
                <a:rPr lang="en-US" altLang="en-US" sz="4000" b="1">
                  <a:solidFill>
                    <a:schemeClr val="accent2"/>
                  </a:solidFill>
                </a:rPr>
                <a:t>S</a:t>
              </a:r>
              <a:endParaRPr lang="en-US" altLang="en-US">
                <a:solidFill>
                  <a:schemeClr val="accent2"/>
                </a:solidFill>
              </a:endParaRPr>
            </a:p>
          </p:txBody>
        </p:sp>
        <p:sp>
          <p:nvSpPr>
            <p:cNvPr id="1253389" name="Text Box 13">
              <a:extLst>
                <a:ext uri="{FF2B5EF4-FFF2-40B4-BE49-F238E27FC236}">
                  <a16:creationId xmlns:a16="http://schemas.microsoft.com/office/drawing/2014/main" id="{EECC0615-3E65-D654-E331-364FE26DA09C}"/>
                </a:ext>
              </a:extLst>
            </p:cNvPr>
            <p:cNvSpPr txBox="1">
              <a:spLocks noChangeArrowheads="1"/>
            </p:cNvSpPr>
            <p:nvPr/>
          </p:nvSpPr>
          <p:spPr bwMode="auto">
            <a:xfrm>
              <a:off x="2127" y="2156"/>
              <a:ext cx="800" cy="446"/>
            </a:xfrm>
            <a:prstGeom prst="rect">
              <a:avLst/>
            </a:prstGeom>
            <a:noFill/>
            <a:ln w="12700">
              <a:noFill/>
              <a:miter lim="800000"/>
              <a:headEnd/>
              <a:tailEnd/>
            </a:ln>
            <a:effectLst>
              <a:outerShdw blurRad="63500" dist="46662" dir="2115817" algn="ctr" rotWithShape="0">
                <a:srgbClr val="080808">
                  <a:alpha val="74997"/>
                </a:srgb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spcBef>
                  <a:spcPct val="50000"/>
                </a:spcBef>
                <a:defRPr/>
              </a:pPr>
              <a:r>
                <a:rPr lang="en-US" altLang="en-US" sz="4000" b="1">
                  <a:solidFill>
                    <a:schemeClr val="accent2"/>
                  </a:solidFill>
                </a:rPr>
                <a:t>MR</a:t>
              </a:r>
              <a:endParaRPr lang="en-US" altLang="en-US">
                <a:solidFill>
                  <a:schemeClr val="accent2"/>
                </a:solidFill>
              </a:endParaRPr>
            </a:p>
          </p:txBody>
        </p:sp>
        <p:sp>
          <p:nvSpPr>
            <p:cNvPr id="1253405" name="Text Box 29">
              <a:extLst>
                <a:ext uri="{FF2B5EF4-FFF2-40B4-BE49-F238E27FC236}">
                  <a16:creationId xmlns:a16="http://schemas.microsoft.com/office/drawing/2014/main" id="{05AB9C3C-E95A-E904-B84A-13C73F701C6E}"/>
                </a:ext>
              </a:extLst>
            </p:cNvPr>
            <p:cNvSpPr txBox="1">
              <a:spLocks noChangeArrowheads="1"/>
            </p:cNvSpPr>
            <p:nvPr/>
          </p:nvSpPr>
          <p:spPr bwMode="auto">
            <a:xfrm>
              <a:off x="770" y="1524"/>
              <a:ext cx="392" cy="442"/>
            </a:xfrm>
            <a:prstGeom prst="rect">
              <a:avLst/>
            </a:prstGeom>
            <a:noFill/>
            <a:ln w="12700">
              <a:noFill/>
              <a:miter lim="800000"/>
              <a:headEnd/>
              <a:tailEnd/>
            </a:ln>
            <a:effectLst>
              <a:outerShdw blurRad="63500" dist="46662" dir="2115817" algn="ctr" rotWithShape="0">
                <a:srgbClr val="080808">
                  <a:alpha val="74997"/>
                </a:srgb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spcBef>
                  <a:spcPct val="50000"/>
                </a:spcBef>
                <a:defRPr/>
              </a:pPr>
              <a:r>
                <a:rPr lang="en-US" altLang="en-US" sz="4000" b="1">
                  <a:solidFill>
                    <a:schemeClr val="accent2"/>
                  </a:solidFill>
                </a:rPr>
                <a:t>S</a:t>
              </a:r>
              <a:endParaRPr lang="en-US" altLang="en-US">
                <a:solidFill>
                  <a:schemeClr val="accent2"/>
                </a:solidFill>
              </a:endParaRPr>
            </a:p>
          </p:txBody>
        </p:sp>
      </p:grpSp>
      <p:grpSp>
        <p:nvGrpSpPr>
          <p:cNvPr id="4" name="Group 40">
            <a:extLst>
              <a:ext uri="{FF2B5EF4-FFF2-40B4-BE49-F238E27FC236}">
                <a16:creationId xmlns:a16="http://schemas.microsoft.com/office/drawing/2014/main" id="{F003F1BE-53AA-0461-F5BA-8F394A064E05}"/>
              </a:ext>
            </a:extLst>
          </p:cNvPr>
          <p:cNvGrpSpPr>
            <a:grpSpLocks/>
          </p:cNvGrpSpPr>
          <p:nvPr/>
        </p:nvGrpSpPr>
        <p:grpSpPr bwMode="auto">
          <a:xfrm>
            <a:off x="412750" y="1508125"/>
            <a:ext cx="4700588" cy="1604963"/>
            <a:chOff x="260" y="1070"/>
            <a:chExt cx="2961" cy="1011"/>
          </a:xfrm>
        </p:grpSpPr>
        <p:sp>
          <p:nvSpPr>
            <p:cNvPr id="1253386" name="Text Box 10">
              <a:extLst>
                <a:ext uri="{FF2B5EF4-FFF2-40B4-BE49-F238E27FC236}">
                  <a16:creationId xmlns:a16="http://schemas.microsoft.com/office/drawing/2014/main" id="{F513BC94-5BAC-1D28-5604-CAD1F193E735}"/>
                </a:ext>
              </a:extLst>
            </p:cNvPr>
            <p:cNvSpPr txBox="1">
              <a:spLocks noChangeArrowheads="1"/>
            </p:cNvSpPr>
            <p:nvPr/>
          </p:nvSpPr>
          <p:spPr bwMode="auto">
            <a:xfrm>
              <a:off x="1184" y="1070"/>
              <a:ext cx="984" cy="250"/>
            </a:xfrm>
            <a:prstGeom prst="rect">
              <a:avLst/>
            </a:prstGeom>
            <a:noFill/>
            <a:ln w="12700">
              <a:noFill/>
              <a:miter lim="800000"/>
              <a:headEnd/>
              <a:tailEnd/>
            </a:ln>
            <a:effectLst>
              <a:outerShdw blurRad="63500" dist="17961" dir="2700000" algn="ctr" rotWithShape="0">
                <a:srgbClr val="080808">
                  <a:alpha val="74998"/>
                </a:srgb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spcBef>
                  <a:spcPct val="50000"/>
                </a:spcBef>
                <a:defRPr/>
              </a:pPr>
              <a:r>
                <a:rPr lang="en-US" altLang="en-US" sz="2000" b="1">
                  <a:solidFill>
                    <a:srgbClr val="66FFFF"/>
                  </a:solidFill>
                </a:rPr>
                <a:t>2 SAMUEL</a:t>
              </a:r>
              <a:endParaRPr lang="en-US" altLang="en-US">
                <a:solidFill>
                  <a:srgbClr val="66FFFF"/>
                </a:solidFill>
              </a:endParaRPr>
            </a:p>
          </p:txBody>
        </p:sp>
        <p:sp>
          <p:nvSpPr>
            <p:cNvPr id="1253407" name="Text Box 31">
              <a:extLst>
                <a:ext uri="{FF2B5EF4-FFF2-40B4-BE49-F238E27FC236}">
                  <a16:creationId xmlns:a16="http://schemas.microsoft.com/office/drawing/2014/main" id="{596CFD54-B53A-580D-E489-D29019A1442D}"/>
                </a:ext>
              </a:extLst>
            </p:cNvPr>
            <p:cNvSpPr txBox="1">
              <a:spLocks noChangeArrowheads="1"/>
            </p:cNvSpPr>
            <p:nvPr/>
          </p:nvSpPr>
          <p:spPr bwMode="auto">
            <a:xfrm>
              <a:off x="1913" y="1346"/>
              <a:ext cx="863" cy="250"/>
            </a:xfrm>
            <a:prstGeom prst="rect">
              <a:avLst/>
            </a:prstGeom>
            <a:noFill/>
            <a:ln w="12700">
              <a:noFill/>
              <a:miter lim="800000"/>
              <a:headEnd/>
              <a:tailEnd/>
            </a:ln>
            <a:effectLst>
              <a:outerShdw blurRad="63500" dist="17961" dir="2700000" algn="ctr" rotWithShape="0">
                <a:srgbClr val="080808">
                  <a:alpha val="74998"/>
                </a:srgb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spcBef>
                  <a:spcPct val="50000"/>
                </a:spcBef>
                <a:defRPr/>
              </a:pPr>
              <a:r>
                <a:rPr lang="en-US" altLang="en-US" sz="2000" b="1">
                  <a:solidFill>
                    <a:srgbClr val="66FFFF"/>
                  </a:solidFill>
                </a:rPr>
                <a:t>1 WUNG</a:t>
              </a:r>
              <a:endParaRPr lang="en-US" altLang="en-US">
                <a:solidFill>
                  <a:srgbClr val="66FFFF"/>
                </a:solidFill>
              </a:endParaRPr>
            </a:p>
          </p:txBody>
        </p:sp>
        <p:sp>
          <p:nvSpPr>
            <p:cNvPr id="1253408" name="Text Box 32">
              <a:extLst>
                <a:ext uri="{FF2B5EF4-FFF2-40B4-BE49-F238E27FC236}">
                  <a16:creationId xmlns:a16="http://schemas.microsoft.com/office/drawing/2014/main" id="{9D636154-876D-2FDE-6A82-3E0F53831848}"/>
                </a:ext>
              </a:extLst>
            </p:cNvPr>
            <p:cNvSpPr txBox="1">
              <a:spLocks noChangeArrowheads="1"/>
            </p:cNvSpPr>
            <p:nvPr/>
          </p:nvSpPr>
          <p:spPr bwMode="auto">
            <a:xfrm>
              <a:off x="260" y="1209"/>
              <a:ext cx="976" cy="250"/>
            </a:xfrm>
            <a:prstGeom prst="rect">
              <a:avLst/>
            </a:prstGeom>
            <a:noFill/>
            <a:ln w="12700">
              <a:noFill/>
              <a:miter lim="800000"/>
              <a:headEnd/>
              <a:tailEnd/>
            </a:ln>
            <a:effectLst>
              <a:outerShdw blurRad="63500" dist="17961" dir="2700000" algn="ctr" rotWithShape="0">
                <a:srgbClr val="080808">
                  <a:alpha val="74998"/>
                </a:srgb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spcBef>
                  <a:spcPct val="50000"/>
                </a:spcBef>
                <a:defRPr/>
              </a:pPr>
              <a:r>
                <a:rPr lang="en-US" altLang="en-US" sz="2000" b="1">
                  <a:solidFill>
                    <a:srgbClr val="66FFFF"/>
                  </a:solidFill>
                </a:rPr>
                <a:t>1 SAMUEL</a:t>
              </a:r>
              <a:endParaRPr lang="en-US" altLang="en-US">
                <a:solidFill>
                  <a:srgbClr val="66FFFF"/>
                </a:solidFill>
              </a:endParaRPr>
            </a:p>
          </p:txBody>
        </p:sp>
        <p:sp>
          <p:nvSpPr>
            <p:cNvPr id="1253411" name="Text Box 35">
              <a:extLst>
                <a:ext uri="{FF2B5EF4-FFF2-40B4-BE49-F238E27FC236}">
                  <a16:creationId xmlns:a16="http://schemas.microsoft.com/office/drawing/2014/main" id="{5CA9CF3B-D616-D27E-7157-D0A87EDD1CD5}"/>
                </a:ext>
              </a:extLst>
            </p:cNvPr>
            <p:cNvSpPr txBox="1">
              <a:spLocks noChangeArrowheads="1"/>
            </p:cNvSpPr>
            <p:nvPr/>
          </p:nvSpPr>
          <p:spPr bwMode="auto">
            <a:xfrm>
              <a:off x="2293" y="1831"/>
              <a:ext cx="928" cy="250"/>
            </a:xfrm>
            <a:prstGeom prst="rect">
              <a:avLst/>
            </a:prstGeom>
            <a:noFill/>
            <a:ln w="12700">
              <a:noFill/>
              <a:miter lim="800000"/>
              <a:headEnd/>
              <a:tailEnd/>
            </a:ln>
            <a:effectLst>
              <a:outerShdw blurRad="63500" dist="38099" dir="2700000" algn="ctr" rotWithShape="0">
                <a:srgbClr val="080808">
                  <a:alpha val="74997"/>
                </a:srgb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spcBef>
                  <a:spcPct val="50000"/>
                </a:spcBef>
                <a:defRPr/>
              </a:pPr>
              <a:r>
                <a:rPr lang="en-US" altLang="en-US" sz="2000" b="1">
                  <a:solidFill>
                    <a:srgbClr val="66FFFF"/>
                  </a:solidFill>
                </a:rPr>
                <a:t>2 WUNG</a:t>
              </a:r>
              <a:endParaRPr lang="en-US" altLang="en-US">
                <a:solidFill>
                  <a:srgbClr val="66FFFF"/>
                </a:solidFill>
              </a:endParaRPr>
            </a:p>
          </p:txBody>
        </p:sp>
      </p:grpSp>
      <p:grpSp>
        <p:nvGrpSpPr>
          <p:cNvPr id="5" name="Group 39">
            <a:extLst>
              <a:ext uri="{FF2B5EF4-FFF2-40B4-BE49-F238E27FC236}">
                <a16:creationId xmlns:a16="http://schemas.microsoft.com/office/drawing/2014/main" id="{434DE400-09B8-1A50-954A-569780062DBA}"/>
              </a:ext>
            </a:extLst>
          </p:cNvPr>
          <p:cNvGrpSpPr>
            <a:grpSpLocks/>
          </p:cNvGrpSpPr>
          <p:nvPr/>
        </p:nvGrpSpPr>
        <p:grpSpPr bwMode="auto">
          <a:xfrm>
            <a:off x="806450" y="1901825"/>
            <a:ext cx="4578350" cy="1944688"/>
            <a:chOff x="508" y="1248"/>
            <a:chExt cx="2884" cy="1225"/>
          </a:xfrm>
        </p:grpSpPr>
        <p:sp>
          <p:nvSpPr>
            <p:cNvPr id="1253384" name="Text Box 8">
              <a:extLst>
                <a:ext uri="{FF2B5EF4-FFF2-40B4-BE49-F238E27FC236}">
                  <a16:creationId xmlns:a16="http://schemas.microsoft.com/office/drawing/2014/main" id="{3AEA3D0D-698C-E595-550B-288C4AF7193B}"/>
                </a:ext>
              </a:extLst>
            </p:cNvPr>
            <p:cNvSpPr txBox="1">
              <a:spLocks noChangeArrowheads="1"/>
            </p:cNvSpPr>
            <p:nvPr/>
          </p:nvSpPr>
          <p:spPr bwMode="auto">
            <a:xfrm>
              <a:off x="508" y="1392"/>
              <a:ext cx="584" cy="250"/>
            </a:xfrm>
            <a:prstGeom prst="rect">
              <a:avLst/>
            </a:prstGeom>
            <a:noFill/>
            <a:ln w="12700">
              <a:noFill/>
              <a:miter lim="800000"/>
              <a:headEnd/>
              <a:tailEnd/>
            </a:ln>
            <a:effectLst>
              <a:outerShdw blurRad="63500" dist="29783" dir="1514402" algn="ctr" rotWithShape="0">
                <a:srgbClr val="080808">
                  <a:alpha val="74997"/>
                </a:srgb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spcBef>
                  <a:spcPct val="50000"/>
                </a:spcBef>
                <a:defRPr/>
              </a:pPr>
              <a:r>
                <a:rPr lang="en-US" altLang="en-US" sz="2000" b="1">
                  <a:solidFill>
                    <a:schemeClr val="hlink"/>
                  </a:solidFill>
                </a:rPr>
                <a:t>SAUL</a:t>
              </a:r>
              <a:endParaRPr lang="en-US" altLang="en-US">
                <a:solidFill>
                  <a:schemeClr val="hlink"/>
                </a:solidFill>
              </a:endParaRPr>
            </a:p>
          </p:txBody>
        </p:sp>
        <p:sp>
          <p:nvSpPr>
            <p:cNvPr id="1253385" name="Text Box 9">
              <a:extLst>
                <a:ext uri="{FF2B5EF4-FFF2-40B4-BE49-F238E27FC236}">
                  <a16:creationId xmlns:a16="http://schemas.microsoft.com/office/drawing/2014/main" id="{17F4D804-0E64-E65D-CBE5-B2BB804E0723}"/>
                </a:ext>
              </a:extLst>
            </p:cNvPr>
            <p:cNvSpPr txBox="1">
              <a:spLocks noChangeArrowheads="1"/>
            </p:cNvSpPr>
            <p:nvPr/>
          </p:nvSpPr>
          <p:spPr bwMode="auto">
            <a:xfrm>
              <a:off x="1174" y="1248"/>
              <a:ext cx="696" cy="250"/>
            </a:xfrm>
            <a:prstGeom prst="rect">
              <a:avLst/>
            </a:prstGeom>
            <a:noFill/>
            <a:ln w="12700">
              <a:noFill/>
              <a:miter lim="800000"/>
              <a:headEnd/>
              <a:tailEnd/>
            </a:ln>
            <a:effectLst>
              <a:outerShdw blurRad="63500" dist="29783" dir="1514402" algn="ctr" rotWithShape="0">
                <a:srgbClr val="080808">
                  <a:alpha val="74997"/>
                </a:srgb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spcBef>
                  <a:spcPct val="50000"/>
                </a:spcBef>
                <a:defRPr/>
              </a:pPr>
              <a:r>
                <a:rPr lang="en-US" altLang="en-US" sz="2000" b="1">
                  <a:solidFill>
                    <a:schemeClr val="hlink"/>
                  </a:solidFill>
                </a:rPr>
                <a:t>DAVID</a:t>
              </a:r>
              <a:endParaRPr lang="en-US" altLang="en-US">
                <a:solidFill>
                  <a:schemeClr val="hlink"/>
                </a:solidFill>
              </a:endParaRPr>
            </a:p>
          </p:txBody>
        </p:sp>
        <p:sp>
          <p:nvSpPr>
            <p:cNvPr id="1253406" name="Text Box 30">
              <a:extLst>
                <a:ext uri="{FF2B5EF4-FFF2-40B4-BE49-F238E27FC236}">
                  <a16:creationId xmlns:a16="http://schemas.microsoft.com/office/drawing/2014/main" id="{9EEC589F-14EC-8976-E6D2-5D7A6BD3F612}"/>
                </a:ext>
              </a:extLst>
            </p:cNvPr>
            <p:cNvSpPr txBox="1">
              <a:spLocks noChangeArrowheads="1"/>
            </p:cNvSpPr>
            <p:nvPr/>
          </p:nvSpPr>
          <p:spPr bwMode="auto">
            <a:xfrm>
              <a:off x="1798" y="1508"/>
              <a:ext cx="1168" cy="250"/>
            </a:xfrm>
            <a:prstGeom prst="rect">
              <a:avLst/>
            </a:prstGeom>
            <a:noFill/>
            <a:ln w="12700">
              <a:noFill/>
              <a:miter lim="800000"/>
              <a:headEnd/>
              <a:tailEnd/>
            </a:ln>
            <a:effectLst>
              <a:outerShdw blurRad="63500" dist="29783" dir="1514402" algn="ctr" rotWithShape="0">
                <a:srgbClr val="080808">
                  <a:alpha val="74997"/>
                </a:srgb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spcBef>
                  <a:spcPct val="50000"/>
                </a:spcBef>
                <a:defRPr/>
              </a:pPr>
              <a:r>
                <a:rPr lang="en-US" altLang="en-US" sz="2000" b="1">
                  <a:solidFill>
                    <a:schemeClr val="hlink"/>
                  </a:solidFill>
                </a:rPr>
                <a:t>SOLOMON</a:t>
              </a:r>
              <a:endParaRPr lang="en-US" altLang="en-US">
                <a:solidFill>
                  <a:schemeClr val="hlink"/>
                </a:solidFill>
              </a:endParaRPr>
            </a:p>
          </p:txBody>
        </p:sp>
        <p:sp>
          <p:nvSpPr>
            <p:cNvPr id="1253413" name="Text Box 37">
              <a:extLst>
                <a:ext uri="{FF2B5EF4-FFF2-40B4-BE49-F238E27FC236}">
                  <a16:creationId xmlns:a16="http://schemas.microsoft.com/office/drawing/2014/main" id="{8CF783D7-79AA-4195-9BDC-901429F4B890}"/>
                </a:ext>
              </a:extLst>
            </p:cNvPr>
            <p:cNvSpPr txBox="1">
              <a:spLocks noChangeArrowheads="1"/>
            </p:cNvSpPr>
            <p:nvPr/>
          </p:nvSpPr>
          <p:spPr bwMode="auto">
            <a:xfrm>
              <a:off x="2085" y="2027"/>
              <a:ext cx="1307" cy="446"/>
            </a:xfrm>
            <a:prstGeom prst="rect">
              <a:avLst/>
            </a:prstGeom>
            <a:noFill/>
            <a:ln w="12700">
              <a:noFill/>
              <a:miter lim="800000"/>
              <a:headEnd/>
              <a:tailEnd/>
            </a:ln>
            <a:effectLst>
              <a:outerShdw blurRad="63500" dist="46662" dir="2115817" algn="ctr" rotWithShape="0">
                <a:srgbClr val="080808">
                  <a:alpha val="74997"/>
                </a:srgb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spcBef>
                  <a:spcPct val="50000"/>
                </a:spcBef>
                <a:defRPr/>
              </a:pPr>
              <a:r>
                <a:rPr lang="en-US" altLang="en-US" sz="2000" b="1">
                  <a:solidFill>
                    <a:schemeClr val="hlink"/>
                  </a:solidFill>
                </a:rPr>
                <a:t>MICHAMWUI RAi</a:t>
              </a:r>
              <a:endParaRPr lang="en-US" altLang="en-US">
                <a:solidFill>
                  <a:schemeClr val="hlink"/>
                </a:solidFill>
              </a:endParaRPr>
            </a:p>
          </p:txBody>
        </p:sp>
      </p:grpSp>
      <p:sp>
        <p:nvSpPr>
          <p:cNvPr id="1253410" name="Oval 34">
            <a:extLst>
              <a:ext uri="{FF2B5EF4-FFF2-40B4-BE49-F238E27FC236}">
                <a16:creationId xmlns:a16="http://schemas.microsoft.com/office/drawing/2014/main" id="{A2921763-724F-7210-EF77-DE8A0C0AC506}"/>
              </a:ext>
            </a:extLst>
          </p:cNvPr>
          <p:cNvSpPr>
            <a:spLocks noChangeArrowheads="1"/>
          </p:cNvSpPr>
          <p:nvPr/>
        </p:nvSpPr>
        <p:spPr bwMode="auto">
          <a:xfrm>
            <a:off x="309563" y="1423988"/>
            <a:ext cx="1727200" cy="1874837"/>
          </a:xfrm>
          <a:prstGeom prst="ellipse">
            <a:avLst/>
          </a:prstGeom>
          <a:noFill/>
          <a:ln w="76200">
            <a:solidFill>
              <a:schemeClr val="hlink"/>
            </a:solidFill>
            <a:round/>
            <a:headEnd/>
            <a:tailEnd/>
          </a:ln>
          <a:effectLst>
            <a:outerShdw blurRad="63500" dist="38099" dir="2700000" algn="ctr" rotWithShape="0">
              <a:srgbClr val="080808">
                <a:alpha val="74997"/>
              </a:srgbClr>
            </a:outerShdw>
          </a:effectLst>
        </p:spPr>
        <p:txBody>
          <a:bodyPr wrap="none" anchor="ctr"/>
          <a:lstStyle/>
          <a:p>
            <a:pPr algn="r">
              <a:defRPr/>
            </a:pPr>
            <a:endParaRPr lang="en-US">
              <a:latin typeface="Comic Sans MS" charset="0"/>
              <a:ea typeface="+mn-ea"/>
            </a:endParaRPr>
          </a:p>
        </p:txBody>
      </p:sp>
      <p:sp>
        <p:nvSpPr>
          <p:cNvPr id="1253412" name="Oval 36">
            <a:extLst>
              <a:ext uri="{FF2B5EF4-FFF2-40B4-BE49-F238E27FC236}">
                <a16:creationId xmlns:a16="http://schemas.microsoft.com/office/drawing/2014/main" id="{0716787D-5F0F-04CF-E5F7-44FA5D987E73}"/>
              </a:ext>
            </a:extLst>
          </p:cNvPr>
          <p:cNvSpPr>
            <a:spLocks noChangeArrowheads="1"/>
          </p:cNvSpPr>
          <p:nvPr/>
        </p:nvSpPr>
        <p:spPr bwMode="auto">
          <a:xfrm>
            <a:off x="3262313" y="2598738"/>
            <a:ext cx="1952625" cy="1600200"/>
          </a:xfrm>
          <a:prstGeom prst="ellipse">
            <a:avLst/>
          </a:prstGeom>
          <a:noFill/>
          <a:ln w="76200">
            <a:solidFill>
              <a:schemeClr val="hlink"/>
            </a:solidFill>
            <a:round/>
            <a:headEnd/>
            <a:tailEnd/>
          </a:ln>
          <a:effectLst>
            <a:outerShdw blurRad="63500" dist="53882" dir="2700000" algn="ctr" rotWithShape="0">
              <a:srgbClr val="080808">
                <a:alpha val="74998"/>
              </a:srgbClr>
            </a:outerShdw>
          </a:effectLst>
        </p:spPr>
        <p:txBody>
          <a:bodyPr wrap="none" anchor="ctr"/>
          <a:lstStyle/>
          <a:p>
            <a:pPr algn="r">
              <a:defRPr/>
            </a:pPr>
            <a:endParaRPr lang="en-US">
              <a:latin typeface="Comic Sans MS" charset="0"/>
              <a:ea typeface="+mn-ea"/>
            </a:endParaRPr>
          </a:p>
        </p:txBody>
      </p:sp>
      <p:grpSp>
        <p:nvGrpSpPr>
          <p:cNvPr id="68634" name="Group 44">
            <a:extLst>
              <a:ext uri="{FF2B5EF4-FFF2-40B4-BE49-F238E27FC236}">
                <a16:creationId xmlns:a16="http://schemas.microsoft.com/office/drawing/2014/main" id="{EA3D49A3-4CD7-C893-BD71-77C0A784C1CC}"/>
              </a:ext>
            </a:extLst>
          </p:cNvPr>
          <p:cNvGrpSpPr>
            <a:grpSpLocks/>
          </p:cNvGrpSpPr>
          <p:nvPr/>
        </p:nvGrpSpPr>
        <p:grpSpPr bwMode="auto">
          <a:xfrm>
            <a:off x="4257675" y="52388"/>
            <a:ext cx="2222500" cy="1812925"/>
            <a:chOff x="2222937" y="4130555"/>
            <a:chExt cx="2222939" cy="1813045"/>
          </a:xfrm>
        </p:grpSpPr>
        <p:sp>
          <p:nvSpPr>
            <p:cNvPr id="46" name="Rectangle 45">
              <a:extLst>
                <a:ext uri="{FF2B5EF4-FFF2-40B4-BE49-F238E27FC236}">
                  <a16:creationId xmlns:a16="http://schemas.microsoft.com/office/drawing/2014/main" id="{374B43FE-C337-EE4A-9787-DD75FDC9EBED}"/>
                </a:ext>
              </a:extLst>
            </p:cNvPr>
            <p:cNvSpPr/>
            <p:nvPr/>
          </p:nvSpPr>
          <p:spPr bwMode="auto">
            <a:xfrm>
              <a:off x="2222937" y="4194059"/>
              <a:ext cx="2222939" cy="174954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68636" name="Picture 2" descr="BACKGR~1">
              <a:extLst>
                <a:ext uri="{FF2B5EF4-FFF2-40B4-BE49-F238E27FC236}">
                  <a16:creationId xmlns:a16="http://schemas.microsoft.com/office/drawing/2014/main" id="{AA10B2CD-C764-B482-C2BF-50F07140BD1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 name="WordArt 12">
              <a:extLst>
                <a:ext uri="{FF2B5EF4-FFF2-40B4-BE49-F238E27FC236}">
                  <a16:creationId xmlns:a16="http://schemas.microsoft.com/office/drawing/2014/main" id="{FDBA1E19-B379-CC0F-78D9-F6CFA00B15F0}"/>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ppt_x"/>
                                          </p:val>
                                        </p:tav>
                                        <p:tav tm="100000">
                                          <p:val>
                                            <p:strVal val="#ppt_x"/>
                                          </p:val>
                                        </p:tav>
                                      </p:tavLst>
                                    </p:anim>
                                    <p:anim calcmode="lin" valueType="num">
                                      <p:cBhvr additive="base">
                                        <p:cTn id="8" dur="1000" fill="hold"/>
                                        <p:tgtEl>
                                          <p:spTgt spid="3"/>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1000" fill="hold"/>
                                        <p:tgtEl>
                                          <p:spTgt spid="5"/>
                                        </p:tgtEl>
                                        <p:attrNameLst>
                                          <p:attrName>ppt_x</p:attrName>
                                        </p:attrNameLst>
                                      </p:cBhvr>
                                      <p:tavLst>
                                        <p:tav tm="0">
                                          <p:val>
                                            <p:strVal val="#ppt_x"/>
                                          </p:val>
                                        </p:tav>
                                        <p:tav tm="100000">
                                          <p:val>
                                            <p:strVal val="#ppt_x"/>
                                          </p:val>
                                        </p:tav>
                                      </p:tavLst>
                                    </p:anim>
                                    <p:anim calcmode="lin" valueType="num">
                                      <p:cBhvr additive="base">
                                        <p:cTn id="14" dur="1000" fill="hold"/>
                                        <p:tgtEl>
                                          <p:spTgt spid="5"/>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1000" fill="hold"/>
                                        <p:tgtEl>
                                          <p:spTgt spid="4"/>
                                        </p:tgtEl>
                                        <p:attrNameLst>
                                          <p:attrName>ppt_x</p:attrName>
                                        </p:attrNameLst>
                                      </p:cBhvr>
                                      <p:tavLst>
                                        <p:tav tm="0">
                                          <p:val>
                                            <p:strVal val="#ppt_x"/>
                                          </p:val>
                                        </p:tav>
                                        <p:tav tm="100000">
                                          <p:val>
                                            <p:strVal val="#ppt_x"/>
                                          </p:val>
                                        </p:tav>
                                      </p:tavLst>
                                    </p:anim>
                                    <p:anim calcmode="lin" valueType="num">
                                      <p:cBhvr additive="base">
                                        <p:cTn id="20" dur="1000" fill="hold"/>
                                        <p:tgtEl>
                                          <p:spTgt spid="4"/>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3" presetClass="entr" presetSubtype="36" fill="hold" grpId="0" nodeType="clickEffect">
                                  <p:stCondLst>
                                    <p:cond delay="0"/>
                                  </p:stCondLst>
                                  <p:childTnLst>
                                    <p:set>
                                      <p:cBhvr>
                                        <p:cTn id="24" dur="1" fill="hold">
                                          <p:stCondLst>
                                            <p:cond delay="0"/>
                                          </p:stCondLst>
                                        </p:cTn>
                                        <p:tgtEl>
                                          <p:spTgt spid="1253410"/>
                                        </p:tgtEl>
                                        <p:attrNameLst>
                                          <p:attrName>style.visibility</p:attrName>
                                        </p:attrNameLst>
                                      </p:cBhvr>
                                      <p:to>
                                        <p:strVal val="visible"/>
                                      </p:to>
                                    </p:set>
                                    <p:anim calcmode="lin" valueType="num">
                                      <p:cBhvr>
                                        <p:cTn id="25" dur="500" fill="hold"/>
                                        <p:tgtEl>
                                          <p:spTgt spid="1253410"/>
                                        </p:tgtEl>
                                        <p:attrNameLst>
                                          <p:attrName>ppt_w</p:attrName>
                                        </p:attrNameLst>
                                      </p:cBhvr>
                                      <p:tavLst>
                                        <p:tav tm="0">
                                          <p:val>
                                            <p:strVal val="(6*min(max(#ppt_w*#ppt_h,.3),1)-7.4)/-.7*#ppt_w"/>
                                          </p:val>
                                        </p:tav>
                                        <p:tav tm="100000">
                                          <p:val>
                                            <p:strVal val="#ppt_w"/>
                                          </p:val>
                                        </p:tav>
                                      </p:tavLst>
                                    </p:anim>
                                    <p:anim calcmode="lin" valueType="num">
                                      <p:cBhvr>
                                        <p:cTn id="26" dur="500" fill="hold"/>
                                        <p:tgtEl>
                                          <p:spTgt spid="1253410"/>
                                        </p:tgtEl>
                                        <p:attrNameLst>
                                          <p:attrName>ppt_h</p:attrName>
                                        </p:attrNameLst>
                                      </p:cBhvr>
                                      <p:tavLst>
                                        <p:tav tm="0">
                                          <p:val>
                                            <p:strVal val="(6*min(max(#ppt_w*#ppt_h,.3),1)-7.4)/-.7*#ppt_h"/>
                                          </p:val>
                                        </p:tav>
                                        <p:tav tm="100000">
                                          <p:val>
                                            <p:strVal val="#ppt_h"/>
                                          </p:val>
                                        </p:tav>
                                      </p:tavLst>
                                    </p:anim>
                                    <p:anim calcmode="lin" valueType="num">
                                      <p:cBhvr>
                                        <p:cTn id="27" dur="500" fill="hold"/>
                                        <p:tgtEl>
                                          <p:spTgt spid="1253410"/>
                                        </p:tgtEl>
                                        <p:attrNameLst>
                                          <p:attrName>ppt_x</p:attrName>
                                        </p:attrNameLst>
                                      </p:cBhvr>
                                      <p:tavLst>
                                        <p:tav tm="0">
                                          <p:val>
                                            <p:fltVal val="0.5"/>
                                          </p:val>
                                        </p:tav>
                                        <p:tav tm="100000">
                                          <p:val>
                                            <p:strVal val="#ppt_x"/>
                                          </p:val>
                                        </p:tav>
                                      </p:tavLst>
                                    </p:anim>
                                    <p:anim calcmode="lin" valueType="num">
                                      <p:cBhvr>
                                        <p:cTn id="28" dur="500" fill="hold"/>
                                        <p:tgtEl>
                                          <p:spTgt spid="1253410"/>
                                        </p:tgtEl>
                                        <p:attrNameLst>
                                          <p:attrName>ppt_y</p:attrName>
                                        </p:attrNameLst>
                                      </p:cBhvr>
                                      <p:tavLst>
                                        <p:tav tm="0">
                                          <p:val>
                                            <p:strVal val="1+(6*min(max(#ppt_w*#ppt_h,.3),1)-7.4)/-.7*#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3" presetClass="entr" presetSubtype="36" fill="hold" grpId="0" nodeType="clickEffect">
                                  <p:stCondLst>
                                    <p:cond delay="0"/>
                                  </p:stCondLst>
                                  <p:childTnLst>
                                    <p:set>
                                      <p:cBhvr>
                                        <p:cTn id="32" dur="1" fill="hold">
                                          <p:stCondLst>
                                            <p:cond delay="0"/>
                                          </p:stCondLst>
                                        </p:cTn>
                                        <p:tgtEl>
                                          <p:spTgt spid="1253412"/>
                                        </p:tgtEl>
                                        <p:attrNameLst>
                                          <p:attrName>style.visibility</p:attrName>
                                        </p:attrNameLst>
                                      </p:cBhvr>
                                      <p:to>
                                        <p:strVal val="visible"/>
                                      </p:to>
                                    </p:set>
                                    <p:anim calcmode="lin" valueType="num">
                                      <p:cBhvr>
                                        <p:cTn id="33" dur="500" fill="hold"/>
                                        <p:tgtEl>
                                          <p:spTgt spid="1253412"/>
                                        </p:tgtEl>
                                        <p:attrNameLst>
                                          <p:attrName>ppt_w</p:attrName>
                                        </p:attrNameLst>
                                      </p:cBhvr>
                                      <p:tavLst>
                                        <p:tav tm="0">
                                          <p:val>
                                            <p:strVal val="(6*min(max(#ppt_w*#ppt_h,.3),1)-7.4)/-.7*#ppt_w"/>
                                          </p:val>
                                        </p:tav>
                                        <p:tav tm="100000">
                                          <p:val>
                                            <p:strVal val="#ppt_w"/>
                                          </p:val>
                                        </p:tav>
                                      </p:tavLst>
                                    </p:anim>
                                    <p:anim calcmode="lin" valueType="num">
                                      <p:cBhvr>
                                        <p:cTn id="34" dur="500" fill="hold"/>
                                        <p:tgtEl>
                                          <p:spTgt spid="1253412"/>
                                        </p:tgtEl>
                                        <p:attrNameLst>
                                          <p:attrName>ppt_h</p:attrName>
                                        </p:attrNameLst>
                                      </p:cBhvr>
                                      <p:tavLst>
                                        <p:tav tm="0">
                                          <p:val>
                                            <p:strVal val="(6*min(max(#ppt_w*#ppt_h,.3),1)-7.4)/-.7*#ppt_h"/>
                                          </p:val>
                                        </p:tav>
                                        <p:tav tm="100000">
                                          <p:val>
                                            <p:strVal val="#ppt_h"/>
                                          </p:val>
                                        </p:tav>
                                      </p:tavLst>
                                    </p:anim>
                                    <p:anim calcmode="lin" valueType="num">
                                      <p:cBhvr>
                                        <p:cTn id="35" dur="500" fill="hold"/>
                                        <p:tgtEl>
                                          <p:spTgt spid="1253412"/>
                                        </p:tgtEl>
                                        <p:attrNameLst>
                                          <p:attrName>ppt_x</p:attrName>
                                        </p:attrNameLst>
                                      </p:cBhvr>
                                      <p:tavLst>
                                        <p:tav tm="0">
                                          <p:val>
                                            <p:fltVal val="0.5"/>
                                          </p:val>
                                        </p:tav>
                                        <p:tav tm="100000">
                                          <p:val>
                                            <p:strVal val="#ppt_x"/>
                                          </p:val>
                                        </p:tav>
                                      </p:tavLst>
                                    </p:anim>
                                    <p:anim calcmode="lin" valueType="num">
                                      <p:cBhvr>
                                        <p:cTn id="36" dur="500" fill="hold"/>
                                        <p:tgtEl>
                                          <p:spTgt spid="1253412"/>
                                        </p:tgtEl>
                                        <p:attrNameLst>
                                          <p:attrName>ppt_y</p:attrName>
                                        </p:attrNameLst>
                                      </p:cBhvr>
                                      <p:tavLst>
                                        <p:tav tm="0">
                                          <p:val>
                                            <p:strVal val="1+(6*min(max(#ppt_w*#ppt_h,.3),1)-7.4)/-.7*#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3410" grpId="0" animBg="1"/>
      <p:bldP spid="1253412"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Line 2">
            <a:extLst>
              <a:ext uri="{FF2B5EF4-FFF2-40B4-BE49-F238E27FC236}">
                <a16:creationId xmlns:a16="http://schemas.microsoft.com/office/drawing/2014/main" id="{9B194558-874E-42ED-54C4-15C75931F1CA}"/>
              </a:ext>
            </a:extLst>
          </p:cNvPr>
          <p:cNvSpPr>
            <a:spLocks noChangeShapeType="1"/>
          </p:cNvSpPr>
          <p:nvPr/>
        </p:nvSpPr>
        <p:spPr bwMode="auto">
          <a:xfrm flipV="1">
            <a:off x="4038600" y="7037388"/>
            <a:ext cx="284163" cy="12700"/>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659" name="Line 3">
            <a:extLst>
              <a:ext uri="{FF2B5EF4-FFF2-40B4-BE49-F238E27FC236}">
                <a16:creationId xmlns:a16="http://schemas.microsoft.com/office/drawing/2014/main" id="{9987EC2C-F3EA-1145-ADF6-5F234CC03D00}"/>
              </a:ext>
            </a:extLst>
          </p:cNvPr>
          <p:cNvSpPr>
            <a:spLocks noChangeShapeType="1"/>
          </p:cNvSpPr>
          <p:nvPr/>
        </p:nvSpPr>
        <p:spPr bwMode="auto">
          <a:xfrm>
            <a:off x="3232150" y="4732338"/>
            <a:ext cx="752475"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660" name="Line 4">
            <a:extLst>
              <a:ext uri="{FF2B5EF4-FFF2-40B4-BE49-F238E27FC236}">
                <a16:creationId xmlns:a16="http://schemas.microsoft.com/office/drawing/2014/main" id="{313CF4B6-1471-7547-36CE-A9EAC4B5F7EE}"/>
              </a:ext>
            </a:extLst>
          </p:cNvPr>
          <p:cNvSpPr>
            <a:spLocks noChangeShapeType="1"/>
          </p:cNvSpPr>
          <p:nvPr/>
        </p:nvSpPr>
        <p:spPr bwMode="auto">
          <a:xfrm flipV="1">
            <a:off x="1454150" y="7329488"/>
            <a:ext cx="2590800"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661" name="Line 5">
            <a:extLst>
              <a:ext uri="{FF2B5EF4-FFF2-40B4-BE49-F238E27FC236}">
                <a16:creationId xmlns:a16="http://schemas.microsoft.com/office/drawing/2014/main" id="{EDF260E4-F731-BCB7-9FDC-775CD7C7EFF3}"/>
              </a:ext>
            </a:extLst>
          </p:cNvPr>
          <p:cNvSpPr>
            <a:spLocks noChangeShapeType="1"/>
          </p:cNvSpPr>
          <p:nvPr/>
        </p:nvSpPr>
        <p:spPr bwMode="auto">
          <a:xfrm flipV="1">
            <a:off x="1395413" y="338138"/>
            <a:ext cx="1587" cy="7034212"/>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662" name="Line 6">
            <a:extLst>
              <a:ext uri="{FF2B5EF4-FFF2-40B4-BE49-F238E27FC236}">
                <a16:creationId xmlns:a16="http://schemas.microsoft.com/office/drawing/2014/main" id="{2B2C128C-98C9-4601-9EC3-13A00E1499D4}"/>
              </a:ext>
            </a:extLst>
          </p:cNvPr>
          <p:cNvSpPr>
            <a:spLocks noChangeShapeType="1"/>
          </p:cNvSpPr>
          <p:nvPr/>
        </p:nvSpPr>
        <p:spPr bwMode="auto">
          <a:xfrm>
            <a:off x="1409700" y="360363"/>
            <a:ext cx="2566988"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663" name="Line 7">
            <a:extLst>
              <a:ext uri="{FF2B5EF4-FFF2-40B4-BE49-F238E27FC236}">
                <a16:creationId xmlns:a16="http://schemas.microsoft.com/office/drawing/2014/main" id="{57865724-A259-1F1B-CBDD-AC964CBC2750}"/>
              </a:ext>
            </a:extLst>
          </p:cNvPr>
          <p:cNvSpPr>
            <a:spLocks noChangeShapeType="1"/>
          </p:cNvSpPr>
          <p:nvPr/>
        </p:nvSpPr>
        <p:spPr bwMode="auto">
          <a:xfrm flipH="1" flipV="1">
            <a:off x="3948113" y="338138"/>
            <a:ext cx="1587" cy="4386262"/>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664" name="Freeform 8">
            <a:extLst>
              <a:ext uri="{FF2B5EF4-FFF2-40B4-BE49-F238E27FC236}">
                <a16:creationId xmlns:a16="http://schemas.microsoft.com/office/drawing/2014/main" id="{4722070F-85ED-98FE-020E-7E27C7801D7B}"/>
              </a:ext>
            </a:extLst>
          </p:cNvPr>
          <p:cNvSpPr>
            <a:spLocks/>
          </p:cNvSpPr>
          <p:nvPr/>
        </p:nvSpPr>
        <p:spPr bwMode="auto">
          <a:xfrm>
            <a:off x="3200400" y="4752975"/>
            <a:ext cx="738188" cy="2452688"/>
          </a:xfrm>
          <a:custGeom>
            <a:avLst/>
            <a:gdLst>
              <a:gd name="T0" fmla="*/ 2147483646 w 465"/>
              <a:gd name="T1" fmla="*/ 0 h 1561"/>
              <a:gd name="T2" fmla="*/ 2147483646 w 465"/>
              <a:gd name="T3" fmla="*/ 2147483646 h 1561"/>
              <a:gd name="T4" fmla="*/ 2147483646 w 465"/>
              <a:gd name="T5" fmla="*/ 2147483646 h 1561"/>
              <a:gd name="T6" fmla="*/ 0 w 465"/>
              <a:gd name="T7" fmla="*/ 2147483646 h 1561"/>
              <a:gd name="T8" fmla="*/ 2147483646 w 465"/>
              <a:gd name="T9" fmla="*/ 0 h 1561"/>
              <a:gd name="T10" fmla="*/ 0 60000 65536"/>
              <a:gd name="T11" fmla="*/ 0 60000 65536"/>
              <a:gd name="T12" fmla="*/ 0 60000 65536"/>
              <a:gd name="T13" fmla="*/ 0 60000 65536"/>
              <a:gd name="T14" fmla="*/ 0 60000 65536"/>
              <a:gd name="T15" fmla="*/ 0 w 465"/>
              <a:gd name="T16" fmla="*/ 0 h 1561"/>
              <a:gd name="T17" fmla="*/ 465 w 465"/>
              <a:gd name="T18" fmla="*/ 1561 h 1561"/>
            </a:gdLst>
            <a:ahLst/>
            <a:cxnLst>
              <a:cxn ang="T10">
                <a:pos x="T0" y="T1"/>
              </a:cxn>
              <a:cxn ang="T11">
                <a:pos x="T2" y="T3"/>
              </a:cxn>
              <a:cxn ang="T12">
                <a:pos x="T4" y="T5"/>
              </a:cxn>
              <a:cxn ang="T13">
                <a:pos x="T6" y="T7"/>
              </a:cxn>
              <a:cxn ang="T14">
                <a:pos x="T8" y="T9"/>
              </a:cxn>
            </a:cxnLst>
            <a:rect l="T15" t="T16" r="T17" b="T18"/>
            <a:pathLst>
              <a:path w="465" h="1561">
                <a:moveTo>
                  <a:pt x="50" y="0"/>
                </a:moveTo>
                <a:lnTo>
                  <a:pt x="465" y="1548"/>
                </a:lnTo>
                <a:lnTo>
                  <a:pt x="427" y="1561"/>
                </a:lnTo>
                <a:lnTo>
                  <a:pt x="0" y="12"/>
                </a:lnTo>
                <a:lnTo>
                  <a:pt x="5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0665" name="Line 9">
            <a:extLst>
              <a:ext uri="{FF2B5EF4-FFF2-40B4-BE49-F238E27FC236}">
                <a16:creationId xmlns:a16="http://schemas.microsoft.com/office/drawing/2014/main" id="{60C683A4-40D2-B6B9-E63D-AFE3D24BDB11}"/>
              </a:ext>
            </a:extLst>
          </p:cNvPr>
          <p:cNvSpPr>
            <a:spLocks noChangeShapeType="1"/>
          </p:cNvSpPr>
          <p:nvPr/>
        </p:nvSpPr>
        <p:spPr bwMode="auto">
          <a:xfrm>
            <a:off x="3459163" y="4932363"/>
            <a:ext cx="798512"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666" name="Line 10">
            <a:extLst>
              <a:ext uri="{FF2B5EF4-FFF2-40B4-BE49-F238E27FC236}">
                <a16:creationId xmlns:a16="http://schemas.microsoft.com/office/drawing/2014/main" id="{13F098AE-FAF6-6094-9741-035F89EDD135}"/>
              </a:ext>
            </a:extLst>
          </p:cNvPr>
          <p:cNvSpPr>
            <a:spLocks noChangeShapeType="1"/>
          </p:cNvSpPr>
          <p:nvPr/>
        </p:nvSpPr>
        <p:spPr bwMode="auto">
          <a:xfrm flipV="1">
            <a:off x="1825625" y="352425"/>
            <a:ext cx="1588" cy="6988175"/>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667" name="Freeform 11">
            <a:extLst>
              <a:ext uri="{FF2B5EF4-FFF2-40B4-BE49-F238E27FC236}">
                <a16:creationId xmlns:a16="http://schemas.microsoft.com/office/drawing/2014/main" id="{77FE8551-7D62-A527-D020-B9B165AE0CA1}"/>
              </a:ext>
            </a:extLst>
          </p:cNvPr>
          <p:cNvSpPr>
            <a:spLocks/>
          </p:cNvSpPr>
          <p:nvPr/>
        </p:nvSpPr>
        <p:spPr bwMode="auto">
          <a:xfrm>
            <a:off x="3459163" y="4953000"/>
            <a:ext cx="638175" cy="2097088"/>
          </a:xfrm>
          <a:custGeom>
            <a:avLst/>
            <a:gdLst>
              <a:gd name="T0" fmla="*/ 2147483646 w 402"/>
              <a:gd name="T1" fmla="*/ 0 h 1321"/>
              <a:gd name="T2" fmla="*/ 2147483646 w 402"/>
              <a:gd name="T3" fmla="*/ 2147483646 h 1321"/>
              <a:gd name="T4" fmla="*/ 2147483646 w 402"/>
              <a:gd name="T5" fmla="*/ 2147483646 h 1321"/>
              <a:gd name="T6" fmla="*/ 0 w 402"/>
              <a:gd name="T7" fmla="*/ 2147483646 h 1321"/>
              <a:gd name="T8" fmla="*/ 2147483646 w 402"/>
              <a:gd name="T9" fmla="*/ 0 h 1321"/>
              <a:gd name="T10" fmla="*/ 0 60000 65536"/>
              <a:gd name="T11" fmla="*/ 0 60000 65536"/>
              <a:gd name="T12" fmla="*/ 0 60000 65536"/>
              <a:gd name="T13" fmla="*/ 0 60000 65536"/>
              <a:gd name="T14" fmla="*/ 0 60000 65536"/>
              <a:gd name="T15" fmla="*/ 0 w 402"/>
              <a:gd name="T16" fmla="*/ 0 h 1321"/>
              <a:gd name="T17" fmla="*/ 402 w 402"/>
              <a:gd name="T18" fmla="*/ 1321 h 1321"/>
            </a:gdLst>
            <a:ahLst/>
            <a:cxnLst>
              <a:cxn ang="T10">
                <a:pos x="T0" y="T1"/>
              </a:cxn>
              <a:cxn ang="T11">
                <a:pos x="T2" y="T3"/>
              </a:cxn>
              <a:cxn ang="T12">
                <a:pos x="T4" y="T5"/>
              </a:cxn>
              <a:cxn ang="T13">
                <a:pos x="T6" y="T7"/>
              </a:cxn>
              <a:cxn ang="T14">
                <a:pos x="T8" y="T9"/>
              </a:cxn>
            </a:cxnLst>
            <a:rect l="T15" t="T16" r="T17" b="T18"/>
            <a:pathLst>
              <a:path w="402" h="1321">
                <a:moveTo>
                  <a:pt x="51" y="0"/>
                </a:moveTo>
                <a:lnTo>
                  <a:pt x="402" y="1309"/>
                </a:lnTo>
                <a:lnTo>
                  <a:pt x="352" y="1321"/>
                </a:lnTo>
                <a:lnTo>
                  <a:pt x="0" y="12"/>
                </a:lnTo>
                <a:lnTo>
                  <a:pt x="5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0668" name="Line 12">
            <a:extLst>
              <a:ext uri="{FF2B5EF4-FFF2-40B4-BE49-F238E27FC236}">
                <a16:creationId xmlns:a16="http://schemas.microsoft.com/office/drawing/2014/main" id="{8EA0F302-22A0-F983-8614-03AC017FEC3D}"/>
              </a:ext>
            </a:extLst>
          </p:cNvPr>
          <p:cNvSpPr>
            <a:spLocks noChangeShapeType="1"/>
          </p:cNvSpPr>
          <p:nvPr/>
        </p:nvSpPr>
        <p:spPr bwMode="auto">
          <a:xfrm>
            <a:off x="3894138" y="7170738"/>
            <a:ext cx="192087"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669" name="Line 13">
            <a:extLst>
              <a:ext uri="{FF2B5EF4-FFF2-40B4-BE49-F238E27FC236}">
                <a16:creationId xmlns:a16="http://schemas.microsoft.com/office/drawing/2014/main" id="{637F1048-F20F-F8C5-7452-C6ABB5D64975}"/>
              </a:ext>
            </a:extLst>
          </p:cNvPr>
          <p:cNvSpPr>
            <a:spLocks noChangeShapeType="1"/>
          </p:cNvSpPr>
          <p:nvPr/>
        </p:nvSpPr>
        <p:spPr bwMode="auto">
          <a:xfrm flipV="1">
            <a:off x="4044950" y="7180263"/>
            <a:ext cx="1588" cy="188912"/>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670" name="Line 14">
            <a:extLst>
              <a:ext uri="{FF2B5EF4-FFF2-40B4-BE49-F238E27FC236}">
                <a16:creationId xmlns:a16="http://schemas.microsoft.com/office/drawing/2014/main" id="{1063BC65-AD03-5AF5-0100-D439396526A2}"/>
              </a:ext>
            </a:extLst>
          </p:cNvPr>
          <p:cNvSpPr>
            <a:spLocks noChangeShapeType="1"/>
          </p:cNvSpPr>
          <p:nvPr/>
        </p:nvSpPr>
        <p:spPr bwMode="auto">
          <a:xfrm>
            <a:off x="3949700" y="3638550"/>
            <a:ext cx="0" cy="100330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0671" name="Line 15">
            <a:extLst>
              <a:ext uri="{FF2B5EF4-FFF2-40B4-BE49-F238E27FC236}">
                <a16:creationId xmlns:a16="http://schemas.microsoft.com/office/drawing/2014/main" id="{9527F994-1036-12AE-FD3F-2133C2CBCDF3}"/>
              </a:ext>
            </a:extLst>
          </p:cNvPr>
          <p:cNvSpPr>
            <a:spLocks noChangeShapeType="1"/>
          </p:cNvSpPr>
          <p:nvPr/>
        </p:nvSpPr>
        <p:spPr bwMode="auto">
          <a:xfrm>
            <a:off x="3200400" y="4730750"/>
            <a:ext cx="330200" cy="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0672" name="Rectangle 16">
            <a:extLst>
              <a:ext uri="{FF2B5EF4-FFF2-40B4-BE49-F238E27FC236}">
                <a16:creationId xmlns:a16="http://schemas.microsoft.com/office/drawing/2014/main" id="{2A2E9C83-F726-6855-DEC4-61FE913BB5B8}"/>
              </a:ext>
            </a:extLst>
          </p:cNvPr>
          <p:cNvSpPr>
            <a:spLocks noChangeArrowheads="1"/>
          </p:cNvSpPr>
          <p:nvPr/>
        </p:nvSpPr>
        <p:spPr bwMode="auto">
          <a:xfrm>
            <a:off x="2532063" y="22669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70673" name="Line 17">
            <a:extLst>
              <a:ext uri="{FF2B5EF4-FFF2-40B4-BE49-F238E27FC236}">
                <a16:creationId xmlns:a16="http://schemas.microsoft.com/office/drawing/2014/main" id="{EBCC7FF7-0421-1B03-482A-B1E69A751751}"/>
              </a:ext>
            </a:extLst>
          </p:cNvPr>
          <p:cNvSpPr>
            <a:spLocks noChangeShapeType="1"/>
          </p:cNvSpPr>
          <p:nvPr/>
        </p:nvSpPr>
        <p:spPr bwMode="auto">
          <a:xfrm>
            <a:off x="2044700" y="836613"/>
            <a:ext cx="1773238"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674" name="Line 18">
            <a:extLst>
              <a:ext uri="{FF2B5EF4-FFF2-40B4-BE49-F238E27FC236}">
                <a16:creationId xmlns:a16="http://schemas.microsoft.com/office/drawing/2014/main" id="{4130F809-05ED-BA7D-BB7A-D2A9D5E94A64}"/>
              </a:ext>
            </a:extLst>
          </p:cNvPr>
          <p:cNvSpPr>
            <a:spLocks noChangeShapeType="1"/>
          </p:cNvSpPr>
          <p:nvPr/>
        </p:nvSpPr>
        <p:spPr bwMode="auto">
          <a:xfrm>
            <a:off x="2044700" y="2214563"/>
            <a:ext cx="1773238"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675" name="Line 19">
            <a:extLst>
              <a:ext uri="{FF2B5EF4-FFF2-40B4-BE49-F238E27FC236}">
                <a16:creationId xmlns:a16="http://schemas.microsoft.com/office/drawing/2014/main" id="{9B9D3F95-47F1-C0F9-6126-75E17723A2BA}"/>
              </a:ext>
            </a:extLst>
          </p:cNvPr>
          <p:cNvSpPr>
            <a:spLocks noChangeShapeType="1"/>
          </p:cNvSpPr>
          <p:nvPr/>
        </p:nvSpPr>
        <p:spPr bwMode="auto">
          <a:xfrm>
            <a:off x="2044700" y="2633663"/>
            <a:ext cx="1733550"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676" name="Line 20">
            <a:extLst>
              <a:ext uri="{FF2B5EF4-FFF2-40B4-BE49-F238E27FC236}">
                <a16:creationId xmlns:a16="http://schemas.microsoft.com/office/drawing/2014/main" id="{668213F3-2A2D-6CCD-EF47-57CC44022F5D}"/>
              </a:ext>
            </a:extLst>
          </p:cNvPr>
          <p:cNvSpPr>
            <a:spLocks noChangeShapeType="1"/>
          </p:cNvSpPr>
          <p:nvPr/>
        </p:nvSpPr>
        <p:spPr bwMode="auto">
          <a:xfrm>
            <a:off x="1984375" y="7110413"/>
            <a:ext cx="1654175"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677" name="Line 21">
            <a:extLst>
              <a:ext uri="{FF2B5EF4-FFF2-40B4-BE49-F238E27FC236}">
                <a16:creationId xmlns:a16="http://schemas.microsoft.com/office/drawing/2014/main" id="{BA2D4E1B-6FA7-6F14-BCA7-533DFFA8585B}"/>
              </a:ext>
            </a:extLst>
          </p:cNvPr>
          <p:cNvSpPr>
            <a:spLocks noChangeShapeType="1"/>
          </p:cNvSpPr>
          <p:nvPr/>
        </p:nvSpPr>
        <p:spPr bwMode="auto">
          <a:xfrm>
            <a:off x="2005013" y="6710363"/>
            <a:ext cx="1535112"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678" name="Line 22">
            <a:extLst>
              <a:ext uri="{FF2B5EF4-FFF2-40B4-BE49-F238E27FC236}">
                <a16:creationId xmlns:a16="http://schemas.microsoft.com/office/drawing/2014/main" id="{18FEBBE7-ECEE-39AF-1707-2A4DABDF2C22}"/>
              </a:ext>
            </a:extLst>
          </p:cNvPr>
          <p:cNvSpPr>
            <a:spLocks noChangeShapeType="1"/>
          </p:cNvSpPr>
          <p:nvPr/>
        </p:nvSpPr>
        <p:spPr bwMode="auto">
          <a:xfrm>
            <a:off x="1984375" y="6291263"/>
            <a:ext cx="1455738"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679" name="Line 23">
            <a:extLst>
              <a:ext uri="{FF2B5EF4-FFF2-40B4-BE49-F238E27FC236}">
                <a16:creationId xmlns:a16="http://schemas.microsoft.com/office/drawing/2014/main" id="{497B49AE-739C-1A11-86DD-B50200E2BFCD}"/>
              </a:ext>
            </a:extLst>
          </p:cNvPr>
          <p:cNvSpPr>
            <a:spLocks noChangeShapeType="1"/>
          </p:cNvSpPr>
          <p:nvPr/>
        </p:nvSpPr>
        <p:spPr bwMode="auto">
          <a:xfrm>
            <a:off x="2024063" y="5872163"/>
            <a:ext cx="1236662"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680" name="Line 24">
            <a:extLst>
              <a:ext uri="{FF2B5EF4-FFF2-40B4-BE49-F238E27FC236}">
                <a16:creationId xmlns:a16="http://schemas.microsoft.com/office/drawing/2014/main" id="{617FB3E5-18F4-EBA2-D96B-49BEE3BCA636}"/>
              </a:ext>
            </a:extLst>
          </p:cNvPr>
          <p:cNvSpPr>
            <a:spLocks noChangeShapeType="1"/>
          </p:cNvSpPr>
          <p:nvPr/>
        </p:nvSpPr>
        <p:spPr bwMode="auto">
          <a:xfrm>
            <a:off x="2044700" y="5511800"/>
            <a:ext cx="1216025" cy="1588"/>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681" name="Line 25">
            <a:extLst>
              <a:ext uri="{FF2B5EF4-FFF2-40B4-BE49-F238E27FC236}">
                <a16:creationId xmlns:a16="http://schemas.microsoft.com/office/drawing/2014/main" id="{A33D111B-35BB-C8F3-F807-872085084701}"/>
              </a:ext>
            </a:extLst>
          </p:cNvPr>
          <p:cNvSpPr>
            <a:spLocks noChangeShapeType="1"/>
          </p:cNvSpPr>
          <p:nvPr/>
        </p:nvSpPr>
        <p:spPr bwMode="auto">
          <a:xfrm>
            <a:off x="2063750" y="5011738"/>
            <a:ext cx="1117600"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682" name="Line 26">
            <a:extLst>
              <a:ext uri="{FF2B5EF4-FFF2-40B4-BE49-F238E27FC236}">
                <a16:creationId xmlns:a16="http://schemas.microsoft.com/office/drawing/2014/main" id="{83E5CBDA-1919-E403-1A15-9B3C0D3CD536}"/>
              </a:ext>
            </a:extLst>
          </p:cNvPr>
          <p:cNvSpPr>
            <a:spLocks noChangeShapeType="1"/>
          </p:cNvSpPr>
          <p:nvPr/>
        </p:nvSpPr>
        <p:spPr bwMode="auto">
          <a:xfrm>
            <a:off x="2063750" y="4532313"/>
            <a:ext cx="1376363"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683" name="Line 27">
            <a:extLst>
              <a:ext uri="{FF2B5EF4-FFF2-40B4-BE49-F238E27FC236}">
                <a16:creationId xmlns:a16="http://schemas.microsoft.com/office/drawing/2014/main" id="{084D0BD6-BAE3-B890-17CD-0B6CEAF4DCA2}"/>
              </a:ext>
            </a:extLst>
          </p:cNvPr>
          <p:cNvSpPr>
            <a:spLocks noChangeShapeType="1"/>
          </p:cNvSpPr>
          <p:nvPr/>
        </p:nvSpPr>
        <p:spPr bwMode="auto">
          <a:xfrm>
            <a:off x="2044700" y="4213225"/>
            <a:ext cx="1414463" cy="1588"/>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684" name="Line 28">
            <a:extLst>
              <a:ext uri="{FF2B5EF4-FFF2-40B4-BE49-F238E27FC236}">
                <a16:creationId xmlns:a16="http://schemas.microsoft.com/office/drawing/2014/main" id="{5A541D6D-D615-94EF-D5B7-D65A29E9276F}"/>
              </a:ext>
            </a:extLst>
          </p:cNvPr>
          <p:cNvSpPr>
            <a:spLocks noChangeShapeType="1"/>
          </p:cNvSpPr>
          <p:nvPr/>
        </p:nvSpPr>
        <p:spPr bwMode="auto">
          <a:xfrm>
            <a:off x="2063750" y="3673475"/>
            <a:ext cx="1774825" cy="1588"/>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685" name="Rectangle 29">
            <a:extLst>
              <a:ext uri="{FF2B5EF4-FFF2-40B4-BE49-F238E27FC236}">
                <a16:creationId xmlns:a16="http://schemas.microsoft.com/office/drawing/2014/main" id="{79D0A6CF-325F-C964-17B0-06A7313AF30E}"/>
              </a:ext>
            </a:extLst>
          </p:cNvPr>
          <p:cNvSpPr>
            <a:spLocks noChangeArrowheads="1"/>
          </p:cNvSpPr>
          <p:nvPr/>
        </p:nvSpPr>
        <p:spPr bwMode="auto">
          <a:xfrm>
            <a:off x="1903413" y="3465513"/>
            <a:ext cx="220662"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(S)</a:t>
            </a:r>
            <a:endParaRPr lang="en-US" altLang="en-US" sz="1400">
              <a:latin typeface="Helvetica" pitchFamily="2" charset="0"/>
            </a:endParaRPr>
          </a:p>
        </p:txBody>
      </p:sp>
      <p:sp>
        <p:nvSpPr>
          <p:cNvPr id="70686" name="Rectangle 30">
            <a:extLst>
              <a:ext uri="{FF2B5EF4-FFF2-40B4-BE49-F238E27FC236}">
                <a16:creationId xmlns:a16="http://schemas.microsoft.com/office/drawing/2014/main" id="{BB7825F1-CA20-629B-1587-E746DA28FC49}"/>
              </a:ext>
            </a:extLst>
          </p:cNvPr>
          <p:cNvSpPr>
            <a:spLocks noChangeArrowheads="1"/>
          </p:cNvSpPr>
          <p:nvPr/>
        </p:nvSpPr>
        <p:spPr bwMode="auto">
          <a:xfrm>
            <a:off x="1912938" y="4316413"/>
            <a:ext cx="220662"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(S)</a:t>
            </a:r>
            <a:endParaRPr lang="en-US" altLang="en-US" sz="1400">
              <a:latin typeface="Helvetica" pitchFamily="2" charset="0"/>
            </a:endParaRPr>
          </a:p>
        </p:txBody>
      </p:sp>
      <p:sp>
        <p:nvSpPr>
          <p:cNvPr id="70687" name="Rectangle 31">
            <a:extLst>
              <a:ext uri="{FF2B5EF4-FFF2-40B4-BE49-F238E27FC236}">
                <a16:creationId xmlns:a16="http://schemas.microsoft.com/office/drawing/2014/main" id="{FCCEC10D-80E8-1C28-09B7-1956B8AE87BE}"/>
              </a:ext>
            </a:extLst>
          </p:cNvPr>
          <p:cNvSpPr>
            <a:spLocks noChangeArrowheads="1"/>
          </p:cNvSpPr>
          <p:nvPr/>
        </p:nvSpPr>
        <p:spPr bwMode="auto">
          <a:xfrm>
            <a:off x="1900238" y="4786313"/>
            <a:ext cx="37147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(MR)</a:t>
            </a:r>
            <a:endParaRPr lang="en-US" altLang="en-US" sz="1400">
              <a:latin typeface="Helvetica" pitchFamily="2" charset="0"/>
            </a:endParaRPr>
          </a:p>
        </p:txBody>
      </p:sp>
      <p:sp>
        <p:nvSpPr>
          <p:cNvPr id="70688" name="Rectangle 32">
            <a:extLst>
              <a:ext uri="{FF2B5EF4-FFF2-40B4-BE49-F238E27FC236}">
                <a16:creationId xmlns:a16="http://schemas.microsoft.com/office/drawing/2014/main" id="{5C3550E6-15BA-E07D-77E1-2DF90B5462EC}"/>
              </a:ext>
            </a:extLst>
          </p:cNvPr>
          <p:cNvSpPr>
            <a:spLocks noChangeArrowheads="1"/>
          </p:cNvSpPr>
          <p:nvPr/>
        </p:nvSpPr>
        <p:spPr bwMode="auto">
          <a:xfrm>
            <a:off x="1816100" y="3990975"/>
            <a:ext cx="708025" cy="27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b="1">
                <a:latin typeface="Helvetica" pitchFamily="2" charset="0"/>
              </a:rPr>
              <a:t>(D)</a:t>
            </a:r>
          </a:p>
        </p:txBody>
      </p:sp>
      <p:sp>
        <p:nvSpPr>
          <p:cNvPr id="70689" name="Rectangle 33">
            <a:extLst>
              <a:ext uri="{FF2B5EF4-FFF2-40B4-BE49-F238E27FC236}">
                <a16:creationId xmlns:a16="http://schemas.microsoft.com/office/drawing/2014/main" id="{725894C8-598A-F7C0-0283-3FF8E8275FDA}"/>
              </a:ext>
            </a:extLst>
          </p:cNvPr>
          <p:cNvSpPr>
            <a:spLocks noChangeArrowheads="1"/>
          </p:cNvSpPr>
          <p:nvPr/>
        </p:nvSpPr>
        <p:spPr bwMode="auto">
          <a:xfrm>
            <a:off x="3429000" y="4048125"/>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70690" name="AutoShape 34">
            <a:extLst>
              <a:ext uri="{FF2B5EF4-FFF2-40B4-BE49-F238E27FC236}">
                <a16:creationId xmlns:a16="http://schemas.microsoft.com/office/drawing/2014/main" id="{FF341675-6361-7EE2-A070-858D5E3C945E}"/>
              </a:ext>
            </a:extLst>
          </p:cNvPr>
          <p:cNvSpPr>
            <a:spLocks noChangeArrowheads="1"/>
          </p:cNvSpPr>
          <p:nvPr/>
        </p:nvSpPr>
        <p:spPr bwMode="auto">
          <a:xfrm rot="16200000" flipH="1">
            <a:off x="2538413" y="4919662"/>
            <a:ext cx="241300" cy="479425"/>
          </a:xfrm>
          <a:prstGeom prst="rightArrow">
            <a:avLst>
              <a:gd name="adj1" fmla="val 50000"/>
              <a:gd name="adj2" fmla="val 50005"/>
            </a:avLst>
          </a:prstGeom>
          <a:solidFill>
            <a:schemeClr val="tx2"/>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grpSp>
        <p:nvGrpSpPr>
          <p:cNvPr id="70691" name="Group 52">
            <a:extLst>
              <a:ext uri="{FF2B5EF4-FFF2-40B4-BE49-F238E27FC236}">
                <a16:creationId xmlns:a16="http://schemas.microsoft.com/office/drawing/2014/main" id="{2C1333D4-1422-8555-BB08-F8E20B330092}"/>
              </a:ext>
            </a:extLst>
          </p:cNvPr>
          <p:cNvGrpSpPr>
            <a:grpSpLocks/>
          </p:cNvGrpSpPr>
          <p:nvPr/>
        </p:nvGrpSpPr>
        <p:grpSpPr bwMode="auto">
          <a:xfrm>
            <a:off x="3571875" y="4249738"/>
            <a:ext cx="285750" cy="403225"/>
            <a:chOff x="1322" y="2157"/>
            <a:chExt cx="1457" cy="1679"/>
          </a:xfrm>
        </p:grpSpPr>
        <p:sp>
          <p:nvSpPr>
            <p:cNvPr id="70753" name="Freeform 53" descr="Cork">
              <a:extLst>
                <a:ext uri="{FF2B5EF4-FFF2-40B4-BE49-F238E27FC236}">
                  <a16:creationId xmlns:a16="http://schemas.microsoft.com/office/drawing/2014/main" id="{9373CDE4-2213-F5A5-5ADD-77FEDA8EEF62}"/>
                </a:ext>
              </a:extLst>
            </p:cNvPr>
            <p:cNvSpPr>
              <a:spLocks/>
            </p:cNvSpPr>
            <p:nvPr/>
          </p:nvSpPr>
          <p:spPr bwMode="auto">
            <a:xfrm>
              <a:off x="1354" y="2157"/>
              <a:ext cx="1425" cy="1329"/>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round/>
                  <a:headEnd/>
                  <a:tailEnd/>
                </a14:hiddenLine>
              </a:ext>
            </a:extLst>
          </p:spPr>
          <p:txBody>
            <a:bodyPr wrap="none" lIns="139458" tIns="68505" rIns="139458" bIns="68505">
              <a:spAutoFit/>
            </a:bodyPr>
            <a:lstStyle/>
            <a:p>
              <a:endParaRPr lang="en-US"/>
            </a:p>
          </p:txBody>
        </p:sp>
        <p:sp>
          <p:nvSpPr>
            <p:cNvPr id="70754" name="Freeform 54" descr="Cork">
              <a:extLst>
                <a:ext uri="{FF2B5EF4-FFF2-40B4-BE49-F238E27FC236}">
                  <a16:creationId xmlns:a16="http://schemas.microsoft.com/office/drawing/2014/main" id="{58A949D1-7029-92FC-BB18-EED9E47AA5BD}"/>
                </a:ext>
              </a:extLst>
            </p:cNvPr>
            <p:cNvSpPr>
              <a:spLocks/>
            </p:cNvSpPr>
            <p:nvPr/>
          </p:nvSpPr>
          <p:spPr bwMode="auto">
            <a:xfrm>
              <a:off x="1322" y="2507"/>
              <a:ext cx="1425" cy="1329"/>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round/>
                  <a:headEnd/>
                  <a:tailEnd/>
                </a14:hiddenLine>
              </a:ext>
            </a:extLst>
          </p:spPr>
          <p:txBody>
            <a:bodyPr wrap="none" lIns="139458" tIns="68505" rIns="139458" bIns="68505">
              <a:spAutoFit/>
            </a:bodyPr>
            <a:lstStyle/>
            <a:p>
              <a:endParaRPr lang="en-US"/>
            </a:p>
          </p:txBody>
        </p:sp>
      </p:grpSp>
      <p:sp>
        <p:nvSpPr>
          <p:cNvPr id="70692" name="Freeform 56">
            <a:extLst>
              <a:ext uri="{FF2B5EF4-FFF2-40B4-BE49-F238E27FC236}">
                <a16:creationId xmlns:a16="http://schemas.microsoft.com/office/drawing/2014/main" id="{D4517D71-93C6-D6F2-0126-87AD609C91E9}"/>
              </a:ext>
            </a:extLst>
          </p:cNvPr>
          <p:cNvSpPr>
            <a:spLocks/>
          </p:cNvSpPr>
          <p:nvPr/>
        </p:nvSpPr>
        <p:spPr bwMode="auto">
          <a:xfrm>
            <a:off x="3259138" y="4178300"/>
            <a:ext cx="279400" cy="319088"/>
          </a:xfrm>
          <a:custGeom>
            <a:avLst/>
            <a:gdLst>
              <a:gd name="T0" fmla="*/ 2147483646 w 85"/>
              <a:gd name="T1" fmla="*/ 2147483646 h 318"/>
              <a:gd name="T2" fmla="*/ 2147483646 w 85"/>
              <a:gd name="T3" fmla="*/ 2147483646 h 318"/>
              <a:gd name="T4" fmla="*/ 2147483646 w 85"/>
              <a:gd name="T5" fmla="*/ 2147483646 h 318"/>
              <a:gd name="T6" fmla="*/ 2147483646 w 85"/>
              <a:gd name="T7" fmla="*/ 2147483646 h 318"/>
              <a:gd name="T8" fmla="*/ 2147483646 w 85"/>
              <a:gd name="T9" fmla="*/ 2147483646 h 318"/>
              <a:gd name="T10" fmla="*/ 2147483646 w 85"/>
              <a:gd name="T11" fmla="*/ 2147483646 h 318"/>
              <a:gd name="T12" fmla="*/ 2147483646 w 85"/>
              <a:gd name="T13" fmla="*/ 2147483646 h 318"/>
              <a:gd name="T14" fmla="*/ 2147483646 w 85"/>
              <a:gd name="T15" fmla="*/ 2147483646 h 318"/>
              <a:gd name="T16" fmla="*/ 2147483646 w 85"/>
              <a:gd name="T17" fmla="*/ 2147483646 h 318"/>
              <a:gd name="T18" fmla="*/ 2147483646 w 85"/>
              <a:gd name="T19" fmla="*/ 2147483646 h 318"/>
              <a:gd name="T20" fmla="*/ 2147483646 w 85"/>
              <a:gd name="T21" fmla="*/ 2147483646 h 318"/>
              <a:gd name="T22" fmla="*/ 2147483646 w 85"/>
              <a:gd name="T23" fmla="*/ 2147483646 h 318"/>
              <a:gd name="T24" fmla="*/ 2147483646 w 85"/>
              <a:gd name="T25" fmla="*/ 2147483646 h 318"/>
              <a:gd name="T26" fmla="*/ 2147483646 w 85"/>
              <a:gd name="T27" fmla="*/ 2147483646 h 318"/>
              <a:gd name="T28" fmla="*/ 2147483646 w 85"/>
              <a:gd name="T29" fmla="*/ 2147483646 h 318"/>
              <a:gd name="T30" fmla="*/ 2147483646 w 85"/>
              <a:gd name="T31" fmla="*/ 2147483646 h 318"/>
              <a:gd name="T32" fmla="*/ 2147483646 w 85"/>
              <a:gd name="T33" fmla="*/ 2147483646 h 318"/>
              <a:gd name="T34" fmla="*/ 2147483646 w 85"/>
              <a:gd name="T35" fmla="*/ 2147483646 h 318"/>
              <a:gd name="T36" fmla="*/ 2147483646 w 85"/>
              <a:gd name="T37" fmla="*/ 2147483646 h 318"/>
              <a:gd name="T38" fmla="*/ 2147483646 w 85"/>
              <a:gd name="T39" fmla="*/ 2147483646 h 318"/>
              <a:gd name="T40" fmla="*/ 2147483646 w 85"/>
              <a:gd name="T41" fmla="*/ 2147483646 h 318"/>
              <a:gd name="T42" fmla="*/ 2147483646 w 85"/>
              <a:gd name="T43" fmla="*/ 2147483646 h 318"/>
              <a:gd name="T44" fmla="*/ 2147483646 w 85"/>
              <a:gd name="T45" fmla="*/ 2147483646 h 318"/>
              <a:gd name="T46" fmla="*/ 2147483646 w 85"/>
              <a:gd name="T47" fmla="*/ 2147483646 h 318"/>
              <a:gd name="T48" fmla="*/ 2147483646 w 85"/>
              <a:gd name="T49" fmla="*/ 2147483646 h 318"/>
              <a:gd name="T50" fmla="*/ 2147483646 w 85"/>
              <a:gd name="T51" fmla="*/ 2147483646 h 318"/>
              <a:gd name="T52" fmla="*/ 2147483646 w 85"/>
              <a:gd name="T53" fmla="*/ 2147483646 h 318"/>
              <a:gd name="T54" fmla="*/ 2147483646 w 85"/>
              <a:gd name="T55" fmla="*/ 2147483646 h 318"/>
              <a:gd name="T56" fmla="*/ 2147483646 w 85"/>
              <a:gd name="T57" fmla="*/ 2147483646 h 318"/>
              <a:gd name="T58" fmla="*/ 2147483646 w 85"/>
              <a:gd name="T59" fmla="*/ 2147483646 h 318"/>
              <a:gd name="T60" fmla="*/ 2147483646 w 85"/>
              <a:gd name="T61" fmla="*/ 2147483646 h 318"/>
              <a:gd name="T62" fmla="*/ 2147483646 w 85"/>
              <a:gd name="T63" fmla="*/ 2147483646 h 318"/>
              <a:gd name="T64" fmla="*/ 2147483646 w 85"/>
              <a:gd name="T65" fmla="*/ 2147483646 h 318"/>
              <a:gd name="T66" fmla="*/ 2147483646 w 85"/>
              <a:gd name="T67" fmla="*/ 2147483646 h 318"/>
              <a:gd name="T68" fmla="*/ 2147483646 w 85"/>
              <a:gd name="T69" fmla="*/ 2147483646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round/>
                <a:headEnd/>
                <a:tailEnd/>
              </a14:hiddenLine>
            </a:ext>
          </a:extLst>
        </p:spPr>
        <p:txBody>
          <a:bodyPr wrap="none" lIns="139458" tIns="68505" rIns="139458" bIns="68505">
            <a:spAutoFit/>
          </a:bodyPr>
          <a:lstStyle/>
          <a:p>
            <a:endParaRPr lang="en-US"/>
          </a:p>
        </p:txBody>
      </p:sp>
      <p:sp>
        <p:nvSpPr>
          <p:cNvPr id="70693" name="Freeform 57">
            <a:extLst>
              <a:ext uri="{FF2B5EF4-FFF2-40B4-BE49-F238E27FC236}">
                <a16:creationId xmlns:a16="http://schemas.microsoft.com/office/drawing/2014/main" id="{54042412-26BA-C1A1-8FBA-DD0FBFBFF2B7}"/>
              </a:ext>
            </a:extLst>
          </p:cNvPr>
          <p:cNvSpPr>
            <a:spLocks/>
          </p:cNvSpPr>
          <p:nvPr/>
        </p:nvSpPr>
        <p:spPr bwMode="auto">
          <a:xfrm>
            <a:off x="3263900" y="4181475"/>
            <a:ext cx="279400" cy="319088"/>
          </a:xfrm>
          <a:custGeom>
            <a:avLst/>
            <a:gdLst>
              <a:gd name="T0" fmla="*/ 2147483646 w 105"/>
              <a:gd name="T1" fmla="*/ 0 h 354"/>
              <a:gd name="T2" fmla="*/ 2147483646 w 105"/>
              <a:gd name="T3" fmla="*/ 2147483646 h 354"/>
              <a:gd name="T4" fmla="*/ 2147483646 w 105"/>
              <a:gd name="T5" fmla="*/ 2147483646 h 354"/>
              <a:gd name="T6" fmla="*/ 2147483646 w 105"/>
              <a:gd name="T7" fmla="*/ 2147483646 h 354"/>
              <a:gd name="T8" fmla="*/ 2147483646 w 105"/>
              <a:gd name="T9" fmla="*/ 2147483646 h 354"/>
              <a:gd name="T10" fmla="*/ 2147483646 w 105"/>
              <a:gd name="T11" fmla="*/ 2147483646 h 354"/>
              <a:gd name="T12" fmla="*/ 2147483646 w 105"/>
              <a:gd name="T13" fmla="*/ 2147483646 h 354"/>
              <a:gd name="T14" fmla="*/ 2147483646 w 105"/>
              <a:gd name="T15" fmla="*/ 2147483646 h 354"/>
              <a:gd name="T16" fmla="*/ 2147483646 w 105"/>
              <a:gd name="T17" fmla="*/ 2147483646 h 354"/>
              <a:gd name="T18" fmla="*/ 2147483646 w 105"/>
              <a:gd name="T19" fmla="*/ 2147483646 h 354"/>
              <a:gd name="T20" fmla="*/ 2147483646 w 105"/>
              <a:gd name="T21" fmla="*/ 2147483646 h 354"/>
              <a:gd name="T22" fmla="*/ 2147483646 w 105"/>
              <a:gd name="T23" fmla="*/ 2147483646 h 354"/>
              <a:gd name="T24" fmla="*/ 2147483646 w 105"/>
              <a:gd name="T25" fmla="*/ 2147483646 h 354"/>
              <a:gd name="T26" fmla="*/ 2147483646 w 105"/>
              <a:gd name="T27" fmla="*/ 2147483646 h 354"/>
              <a:gd name="T28" fmla="*/ 2147483646 w 105"/>
              <a:gd name="T29" fmla="*/ 2147483646 h 354"/>
              <a:gd name="T30" fmla="*/ 2147483646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round/>
                <a:headEnd/>
                <a:tailEnd/>
              </a14:hiddenLine>
            </a:ext>
          </a:extLst>
        </p:spPr>
        <p:txBody>
          <a:bodyPr wrap="none" lIns="139458" tIns="68505" rIns="139458" bIns="68505">
            <a:spAutoFit/>
          </a:bodyPr>
          <a:lstStyle/>
          <a:p>
            <a:endParaRPr lang="en-US"/>
          </a:p>
        </p:txBody>
      </p:sp>
      <p:sp>
        <p:nvSpPr>
          <p:cNvPr id="70694" name="Freeform 58">
            <a:extLst>
              <a:ext uri="{FF2B5EF4-FFF2-40B4-BE49-F238E27FC236}">
                <a16:creationId xmlns:a16="http://schemas.microsoft.com/office/drawing/2014/main" id="{DC6EFC77-D868-4AEF-B9D5-2B1D66C30424}"/>
              </a:ext>
            </a:extLst>
          </p:cNvPr>
          <p:cNvSpPr>
            <a:spLocks/>
          </p:cNvSpPr>
          <p:nvPr/>
        </p:nvSpPr>
        <p:spPr bwMode="auto">
          <a:xfrm>
            <a:off x="3538538" y="4168775"/>
            <a:ext cx="279400" cy="319088"/>
          </a:xfrm>
          <a:custGeom>
            <a:avLst/>
            <a:gdLst>
              <a:gd name="T0" fmla="*/ 2147483646 w 149"/>
              <a:gd name="T1" fmla="*/ 2147483646 h 376"/>
              <a:gd name="T2" fmla="*/ 2147483646 w 149"/>
              <a:gd name="T3" fmla="*/ 2147483646 h 376"/>
              <a:gd name="T4" fmla="*/ 2147483646 w 149"/>
              <a:gd name="T5" fmla="*/ 2147483646 h 376"/>
              <a:gd name="T6" fmla="*/ 2147483646 w 149"/>
              <a:gd name="T7" fmla="*/ 2147483646 h 376"/>
              <a:gd name="T8" fmla="*/ 2147483646 w 149"/>
              <a:gd name="T9" fmla="*/ 2147483646 h 376"/>
              <a:gd name="T10" fmla="*/ 2147483646 w 149"/>
              <a:gd name="T11" fmla="*/ 2147483646 h 376"/>
              <a:gd name="T12" fmla="*/ 2147483646 w 149"/>
              <a:gd name="T13" fmla="*/ 2147483646 h 376"/>
              <a:gd name="T14" fmla="*/ 2147483646 w 149"/>
              <a:gd name="T15" fmla="*/ 2147483646 h 376"/>
              <a:gd name="T16" fmla="*/ 2147483646 w 149"/>
              <a:gd name="T17" fmla="*/ 2147483646 h 376"/>
              <a:gd name="T18" fmla="*/ 2147483646 w 149"/>
              <a:gd name="T19" fmla="*/ 2147483646 h 376"/>
              <a:gd name="T20" fmla="*/ 2147483646 w 149"/>
              <a:gd name="T21" fmla="*/ 2147483646 h 376"/>
              <a:gd name="T22" fmla="*/ 2147483646 w 149"/>
              <a:gd name="T23" fmla="*/ 2147483646 h 376"/>
              <a:gd name="T24" fmla="*/ 2147483646 w 149"/>
              <a:gd name="T25" fmla="*/ 2147483646 h 376"/>
              <a:gd name="T26" fmla="*/ 2147483646 w 149"/>
              <a:gd name="T27" fmla="*/ 2147483646 h 376"/>
              <a:gd name="T28" fmla="*/ 2147483646 w 149"/>
              <a:gd name="T29" fmla="*/ 2147483646 h 376"/>
              <a:gd name="T30" fmla="*/ 2147483646 w 149"/>
              <a:gd name="T31" fmla="*/ 2147483646 h 376"/>
              <a:gd name="T32" fmla="*/ 2147483646 w 149"/>
              <a:gd name="T33" fmla="*/ 2147483646 h 376"/>
              <a:gd name="T34" fmla="*/ 2147483646 w 149"/>
              <a:gd name="T35" fmla="*/ 2147483646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round/>
                <a:headEnd/>
                <a:tailEnd/>
              </a14:hiddenLine>
            </a:ext>
          </a:extLst>
        </p:spPr>
        <p:txBody>
          <a:bodyPr wrap="none" lIns="139458" tIns="68505" rIns="139458" bIns="68505">
            <a:spAutoFit/>
          </a:bodyPr>
          <a:lstStyle/>
          <a:p>
            <a:endParaRPr lang="en-US"/>
          </a:p>
        </p:txBody>
      </p:sp>
      <p:sp>
        <p:nvSpPr>
          <p:cNvPr id="70695" name="Freeform 59">
            <a:extLst>
              <a:ext uri="{FF2B5EF4-FFF2-40B4-BE49-F238E27FC236}">
                <a16:creationId xmlns:a16="http://schemas.microsoft.com/office/drawing/2014/main" id="{CB63B5D1-6E65-45DF-417A-3F4EE6BBC471}"/>
              </a:ext>
            </a:extLst>
          </p:cNvPr>
          <p:cNvSpPr>
            <a:spLocks/>
          </p:cNvSpPr>
          <p:nvPr/>
        </p:nvSpPr>
        <p:spPr bwMode="auto">
          <a:xfrm>
            <a:off x="3279775" y="3808413"/>
            <a:ext cx="279400" cy="319087"/>
          </a:xfrm>
          <a:custGeom>
            <a:avLst/>
            <a:gdLst>
              <a:gd name="T0" fmla="*/ 2147483646 w 96"/>
              <a:gd name="T1" fmla="*/ 2147483646 h 504"/>
              <a:gd name="T2" fmla="*/ 2147483646 w 96"/>
              <a:gd name="T3" fmla="*/ 2147483646 h 504"/>
              <a:gd name="T4" fmla="*/ 2147483646 w 96"/>
              <a:gd name="T5" fmla="*/ 2147483646 h 504"/>
              <a:gd name="T6" fmla="*/ 2147483646 w 96"/>
              <a:gd name="T7" fmla="*/ 2147483646 h 504"/>
              <a:gd name="T8" fmla="*/ 2147483646 w 96"/>
              <a:gd name="T9" fmla="*/ 2147483646 h 504"/>
              <a:gd name="T10" fmla="*/ 2147483646 w 96"/>
              <a:gd name="T11" fmla="*/ 2147483646 h 504"/>
              <a:gd name="T12" fmla="*/ 2147483646 w 96"/>
              <a:gd name="T13" fmla="*/ 2147483646 h 504"/>
              <a:gd name="T14" fmla="*/ 2147483646 w 96"/>
              <a:gd name="T15" fmla="*/ 2147483646 h 504"/>
              <a:gd name="T16" fmla="*/ 2147483646 w 96"/>
              <a:gd name="T17" fmla="*/ 2147483646 h 504"/>
              <a:gd name="T18" fmla="*/ 2147483646 w 96"/>
              <a:gd name="T19" fmla="*/ 2147483646 h 504"/>
              <a:gd name="T20" fmla="*/ 2147483646 w 96"/>
              <a:gd name="T21" fmla="*/ 2147483646 h 504"/>
              <a:gd name="T22" fmla="*/ 2147483646 w 96"/>
              <a:gd name="T23" fmla="*/ 2147483646 h 504"/>
              <a:gd name="T24" fmla="*/ 2147483646 w 96"/>
              <a:gd name="T25" fmla="*/ 2147483646 h 504"/>
              <a:gd name="T26" fmla="*/ 2147483646 w 96"/>
              <a:gd name="T27" fmla="*/ 2147483646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round/>
                <a:headEnd/>
                <a:tailEnd/>
              </a14:hiddenLine>
            </a:ext>
          </a:extLst>
        </p:spPr>
        <p:txBody>
          <a:bodyPr wrap="none" lIns="139458" tIns="68505" rIns="139458" bIns="68505">
            <a:spAutoFit/>
          </a:bodyPr>
          <a:lstStyle/>
          <a:p>
            <a:endParaRPr lang="en-US"/>
          </a:p>
        </p:txBody>
      </p:sp>
      <p:sp>
        <p:nvSpPr>
          <p:cNvPr id="70696" name="Freeform 60">
            <a:extLst>
              <a:ext uri="{FF2B5EF4-FFF2-40B4-BE49-F238E27FC236}">
                <a16:creationId xmlns:a16="http://schemas.microsoft.com/office/drawing/2014/main" id="{21187167-C95F-942D-77FC-C96901B18259}"/>
              </a:ext>
            </a:extLst>
          </p:cNvPr>
          <p:cNvSpPr>
            <a:spLocks/>
          </p:cNvSpPr>
          <p:nvPr/>
        </p:nvSpPr>
        <p:spPr bwMode="auto">
          <a:xfrm>
            <a:off x="3621088" y="3795713"/>
            <a:ext cx="279400" cy="319087"/>
          </a:xfrm>
          <a:custGeom>
            <a:avLst/>
            <a:gdLst>
              <a:gd name="T0" fmla="*/ 2147483646 w 150"/>
              <a:gd name="T1" fmla="*/ 2147483646 h 410"/>
              <a:gd name="T2" fmla="*/ 2147483646 w 150"/>
              <a:gd name="T3" fmla="*/ 2147483646 h 410"/>
              <a:gd name="T4" fmla="*/ 2147483646 w 150"/>
              <a:gd name="T5" fmla="*/ 2147483646 h 410"/>
              <a:gd name="T6" fmla="*/ 2147483646 w 150"/>
              <a:gd name="T7" fmla="*/ 2147483646 h 410"/>
              <a:gd name="T8" fmla="*/ 2147483646 w 150"/>
              <a:gd name="T9" fmla="*/ 2147483646 h 410"/>
              <a:gd name="T10" fmla="*/ 2147483646 w 150"/>
              <a:gd name="T11" fmla="*/ 2147483646 h 410"/>
              <a:gd name="T12" fmla="*/ 2147483646 w 150"/>
              <a:gd name="T13" fmla="*/ 2147483646 h 410"/>
              <a:gd name="T14" fmla="*/ 2147483646 w 150"/>
              <a:gd name="T15" fmla="*/ 2147483646 h 410"/>
              <a:gd name="T16" fmla="*/ 2147483646 w 150"/>
              <a:gd name="T17" fmla="*/ 2147483646 h 410"/>
              <a:gd name="T18" fmla="*/ 2147483646 w 150"/>
              <a:gd name="T19" fmla="*/ 2147483646 h 410"/>
              <a:gd name="T20" fmla="*/ 2147483646 w 150"/>
              <a:gd name="T21" fmla="*/ 0 h 410"/>
              <a:gd name="T22" fmla="*/ 2147483646 w 150"/>
              <a:gd name="T23" fmla="*/ 2147483646 h 410"/>
              <a:gd name="T24" fmla="*/ 2147483646 w 150"/>
              <a:gd name="T25" fmla="*/ 2147483646 h 410"/>
              <a:gd name="T26" fmla="*/ 2147483646 w 150"/>
              <a:gd name="T27" fmla="*/ 2147483646 h 410"/>
              <a:gd name="T28" fmla="*/ 2147483646 w 150"/>
              <a:gd name="T29" fmla="*/ 2147483646 h 410"/>
              <a:gd name="T30" fmla="*/ 2147483646 w 150"/>
              <a:gd name="T31" fmla="*/ 2147483646 h 410"/>
              <a:gd name="T32" fmla="*/ 2147483646 w 150"/>
              <a:gd name="T33" fmla="*/ 2147483646 h 410"/>
              <a:gd name="T34" fmla="*/ 2147483646 w 150"/>
              <a:gd name="T35" fmla="*/ 2147483646 h 410"/>
              <a:gd name="T36" fmla="*/ 2147483646 w 150"/>
              <a:gd name="T37" fmla="*/ 2147483646 h 410"/>
              <a:gd name="T38" fmla="*/ 2147483646 w 150"/>
              <a:gd name="T39" fmla="*/ 2147483646 h 410"/>
              <a:gd name="T40" fmla="*/ 2147483646 w 150"/>
              <a:gd name="T41" fmla="*/ 2147483646 h 410"/>
              <a:gd name="T42" fmla="*/ 2147483646 w 150"/>
              <a:gd name="T43" fmla="*/ 2147483646 h 410"/>
              <a:gd name="T44" fmla="*/ 2147483646 w 150"/>
              <a:gd name="T45" fmla="*/ 2147483646 h 410"/>
              <a:gd name="T46" fmla="*/ 2147483646 w 150"/>
              <a:gd name="T47" fmla="*/ 2147483646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round/>
                <a:headEnd/>
                <a:tailEnd/>
              </a14:hiddenLine>
            </a:ext>
          </a:extLst>
        </p:spPr>
        <p:txBody>
          <a:bodyPr wrap="none" lIns="139458" tIns="68505" rIns="139458" bIns="68505">
            <a:spAutoFit/>
          </a:bodyPr>
          <a:lstStyle/>
          <a:p>
            <a:endParaRPr lang="en-US"/>
          </a:p>
        </p:txBody>
      </p:sp>
      <p:sp>
        <p:nvSpPr>
          <p:cNvPr id="70697" name="Rectangle 61">
            <a:extLst>
              <a:ext uri="{FF2B5EF4-FFF2-40B4-BE49-F238E27FC236}">
                <a16:creationId xmlns:a16="http://schemas.microsoft.com/office/drawing/2014/main" id="{50971A87-B88C-95EA-B0AD-77F7E2E49503}"/>
              </a:ext>
            </a:extLst>
          </p:cNvPr>
          <p:cNvSpPr>
            <a:spLocks noChangeArrowheads="1"/>
          </p:cNvSpPr>
          <p:nvPr/>
        </p:nvSpPr>
        <p:spPr bwMode="auto">
          <a:xfrm>
            <a:off x="1808163" y="5091113"/>
            <a:ext cx="236537"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600">
                <a:solidFill>
                  <a:srgbClr val="000000"/>
                </a:solidFill>
                <a:latin typeface="Helvetica" pitchFamily="2" charset="0"/>
              </a:rPr>
              <a:t>(</a:t>
            </a:r>
            <a:endParaRPr lang="en-US" altLang="en-US" sz="2400">
              <a:latin typeface="Helvetica" pitchFamily="2" charset="0"/>
            </a:endParaRPr>
          </a:p>
        </p:txBody>
      </p:sp>
      <p:sp>
        <p:nvSpPr>
          <p:cNvPr id="70698" name="Rectangle 62">
            <a:extLst>
              <a:ext uri="{FF2B5EF4-FFF2-40B4-BE49-F238E27FC236}">
                <a16:creationId xmlns:a16="http://schemas.microsoft.com/office/drawing/2014/main" id="{3723B8D7-8CF1-B297-022D-44552C074FA2}"/>
              </a:ext>
            </a:extLst>
          </p:cNvPr>
          <p:cNvSpPr>
            <a:spLocks noChangeArrowheads="1"/>
          </p:cNvSpPr>
          <p:nvPr/>
        </p:nvSpPr>
        <p:spPr bwMode="auto">
          <a:xfrm>
            <a:off x="3241675" y="5081588"/>
            <a:ext cx="23653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600">
                <a:solidFill>
                  <a:srgbClr val="000000"/>
                </a:solidFill>
                <a:latin typeface="Helvetica" pitchFamily="2" charset="0"/>
              </a:rPr>
              <a:t>)</a:t>
            </a:r>
            <a:endParaRPr lang="en-US" altLang="en-US" sz="2400">
              <a:latin typeface="Helvetica" pitchFamily="2" charset="0"/>
            </a:endParaRPr>
          </a:p>
        </p:txBody>
      </p:sp>
      <p:sp>
        <p:nvSpPr>
          <p:cNvPr id="70699" name="Rectangle 63">
            <a:extLst>
              <a:ext uri="{FF2B5EF4-FFF2-40B4-BE49-F238E27FC236}">
                <a16:creationId xmlns:a16="http://schemas.microsoft.com/office/drawing/2014/main" id="{CED767D7-52BC-A07D-75F8-20848FF8C685}"/>
              </a:ext>
            </a:extLst>
          </p:cNvPr>
          <p:cNvSpPr>
            <a:spLocks noChangeArrowheads="1"/>
          </p:cNvSpPr>
          <p:nvPr/>
        </p:nvSpPr>
        <p:spPr bwMode="auto">
          <a:xfrm>
            <a:off x="4979988" y="1119188"/>
            <a:ext cx="4708525" cy="614997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pic>
        <p:nvPicPr>
          <p:cNvPr id="70700" name="Picture 64">
            <a:extLst>
              <a:ext uri="{FF2B5EF4-FFF2-40B4-BE49-F238E27FC236}">
                <a16:creationId xmlns:a16="http://schemas.microsoft.com/office/drawing/2014/main" id="{F4025DE6-36A0-2E9F-8FD0-EE717C0B1F7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18886" r="15105"/>
          <a:stretch>
            <a:fillRect/>
          </a:stretch>
        </p:blipFill>
        <p:spPr bwMode="auto">
          <a:xfrm>
            <a:off x="4967288" y="404813"/>
            <a:ext cx="4738687" cy="6910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701" name="Rectangle 65">
            <a:extLst>
              <a:ext uri="{FF2B5EF4-FFF2-40B4-BE49-F238E27FC236}">
                <a16:creationId xmlns:a16="http://schemas.microsoft.com/office/drawing/2014/main" id="{EEBC2452-B0B4-5F76-1CDC-5D2ED6DF8E41}"/>
              </a:ext>
            </a:extLst>
          </p:cNvPr>
          <p:cNvSpPr>
            <a:spLocks noChangeArrowheads="1"/>
          </p:cNvSpPr>
          <p:nvPr/>
        </p:nvSpPr>
        <p:spPr bwMode="auto">
          <a:xfrm>
            <a:off x="4968875" y="404813"/>
            <a:ext cx="4706938" cy="6875462"/>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70702" name="Rectangle 66">
            <a:extLst>
              <a:ext uri="{FF2B5EF4-FFF2-40B4-BE49-F238E27FC236}">
                <a16:creationId xmlns:a16="http://schemas.microsoft.com/office/drawing/2014/main" id="{2A729DFE-2FAD-68C9-95D6-19B249137DBC}"/>
              </a:ext>
            </a:extLst>
          </p:cNvPr>
          <p:cNvSpPr>
            <a:spLocks noChangeArrowheads="1"/>
          </p:cNvSpPr>
          <p:nvPr/>
        </p:nvSpPr>
        <p:spPr bwMode="auto">
          <a:xfrm>
            <a:off x="5011738" y="433388"/>
            <a:ext cx="4694237" cy="6821487"/>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878660" name="Rectangle 68">
            <a:extLst>
              <a:ext uri="{FF2B5EF4-FFF2-40B4-BE49-F238E27FC236}">
                <a16:creationId xmlns:a16="http://schemas.microsoft.com/office/drawing/2014/main" id="{8E067270-11FD-28AC-614A-C39CDF1D8AA4}"/>
              </a:ext>
            </a:extLst>
          </p:cNvPr>
          <p:cNvSpPr>
            <a:spLocks noChangeArrowheads="1"/>
          </p:cNvSpPr>
          <p:nvPr/>
        </p:nvSpPr>
        <p:spPr bwMode="auto">
          <a:xfrm>
            <a:off x="2205038" y="3279775"/>
            <a:ext cx="1562100" cy="427038"/>
          </a:xfrm>
          <a:prstGeom prst="rect">
            <a:avLst/>
          </a:prstGeom>
          <a:noFill/>
          <a:ln w="9525">
            <a:noFill/>
            <a:miter lim="800000"/>
            <a:headEnd/>
            <a:tailEnd/>
          </a:ln>
          <a:effectLst>
            <a:outerShdw blurRad="63500" dist="38099" dir="2700000" algn="ctr" rotWithShape="0">
              <a:schemeClr val="tx1">
                <a:alpha val="74997"/>
              </a:schemeClr>
            </a:outerShdw>
          </a:effectLst>
        </p:spPr>
        <p:txBody>
          <a:bodyPr wrap="none" lIns="0" tIns="0" rIns="0" bIns="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defRPr/>
            </a:pPr>
            <a:r>
              <a:rPr lang="en-US" altLang="en-US" sz="2800" b="1">
                <a:solidFill>
                  <a:schemeClr val="hlink"/>
                </a:solidFill>
                <a:latin typeface="Arial" panose="020B0604020202020204" pitchFamily="34" charset="0"/>
              </a:rPr>
              <a:t>1 Samuel</a:t>
            </a:r>
            <a:endParaRPr lang="en-US" altLang="en-US" sz="2800">
              <a:solidFill>
                <a:schemeClr val="hlink"/>
              </a:solidFill>
              <a:latin typeface="Arial" panose="020B0604020202020204" pitchFamily="34" charset="0"/>
            </a:endParaRPr>
          </a:p>
        </p:txBody>
      </p:sp>
      <p:sp>
        <p:nvSpPr>
          <p:cNvPr id="878661" name="Rectangle 69">
            <a:extLst>
              <a:ext uri="{FF2B5EF4-FFF2-40B4-BE49-F238E27FC236}">
                <a16:creationId xmlns:a16="http://schemas.microsoft.com/office/drawing/2014/main" id="{8A31D9C8-F621-0A4F-BE0D-9B13EE40FC32}"/>
              </a:ext>
            </a:extLst>
          </p:cNvPr>
          <p:cNvSpPr>
            <a:spLocks noChangeArrowheads="1"/>
          </p:cNvSpPr>
          <p:nvPr/>
        </p:nvSpPr>
        <p:spPr bwMode="auto">
          <a:xfrm>
            <a:off x="2130425" y="3816350"/>
            <a:ext cx="1047750" cy="427038"/>
          </a:xfrm>
          <a:prstGeom prst="rect">
            <a:avLst/>
          </a:prstGeom>
          <a:noFill/>
          <a:ln w="9525">
            <a:noFill/>
            <a:miter lim="800000"/>
            <a:headEnd/>
            <a:tailEnd/>
          </a:ln>
          <a:effectLst>
            <a:outerShdw blurRad="63500" dist="38099" dir="2700000" algn="ctr" rotWithShape="0">
              <a:schemeClr val="tx1">
                <a:alpha val="74997"/>
              </a:schemeClr>
            </a:outerShdw>
          </a:effectLst>
        </p:spPr>
        <p:txBody>
          <a:bodyPr wrap="none" lIns="0" tIns="0" rIns="0" bIns="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defRPr/>
            </a:pPr>
            <a:r>
              <a:rPr lang="en-US" altLang="en-US" sz="2800" b="1">
                <a:solidFill>
                  <a:schemeClr val="hlink"/>
                </a:solidFill>
                <a:latin typeface="Arial" panose="020B0604020202020204" pitchFamily="34" charset="0"/>
              </a:rPr>
              <a:t>2 Sam</a:t>
            </a:r>
            <a:endParaRPr lang="en-US" altLang="en-US" sz="2800">
              <a:solidFill>
                <a:schemeClr val="hlink"/>
              </a:solidFill>
              <a:latin typeface="Arial" panose="020B0604020202020204" pitchFamily="34" charset="0"/>
            </a:endParaRPr>
          </a:p>
        </p:txBody>
      </p:sp>
      <p:sp>
        <p:nvSpPr>
          <p:cNvPr id="878662" name="Rectangle 70">
            <a:extLst>
              <a:ext uri="{FF2B5EF4-FFF2-40B4-BE49-F238E27FC236}">
                <a16:creationId xmlns:a16="http://schemas.microsoft.com/office/drawing/2014/main" id="{F498C27A-31AA-B9E6-E022-F773DD9A941A}"/>
              </a:ext>
            </a:extLst>
          </p:cNvPr>
          <p:cNvSpPr>
            <a:spLocks noChangeArrowheads="1"/>
          </p:cNvSpPr>
          <p:nvPr/>
        </p:nvSpPr>
        <p:spPr bwMode="auto">
          <a:xfrm>
            <a:off x="2125663" y="4573588"/>
            <a:ext cx="1255712" cy="523875"/>
          </a:xfrm>
          <a:prstGeom prst="rect">
            <a:avLst/>
          </a:prstGeom>
          <a:noFill/>
          <a:ln w="12700">
            <a:noFill/>
            <a:miter lim="800000"/>
            <a:headEnd/>
            <a:tailEnd/>
          </a:ln>
          <a:effectLst>
            <a:outerShdw blurRad="63500" dist="38099" dir="2700000" algn="ctr" rotWithShape="0">
              <a:schemeClr val="tx1">
                <a:alpha val="74997"/>
              </a:schemeClr>
            </a:outerShdw>
          </a:effectLst>
        </p:spPr>
        <p:txBody>
          <a:bodyPr wrap="none">
            <a:spAutoFit/>
          </a:bodyPr>
          <a:lstStyle/>
          <a:p>
            <a:pPr algn="r">
              <a:defRPr/>
            </a:pPr>
            <a:r>
              <a:rPr lang="en-US" sz="2800" b="1" dirty="0">
                <a:solidFill>
                  <a:schemeClr val="hlink"/>
                </a:solidFill>
                <a:latin typeface="Arial" charset="0"/>
                <a:ea typeface="+mn-ea"/>
              </a:rPr>
              <a:t>2 </a:t>
            </a:r>
            <a:r>
              <a:rPr lang="en-US" sz="2800" b="1" dirty="0" err="1">
                <a:solidFill>
                  <a:schemeClr val="hlink"/>
                </a:solidFill>
                <a:latin typeface="Arial" charset="0"/>
                <a:ea typeface="+mn-ea"/>
              </a:rPr>
              <a:t>Wun</a:t>
            </a:r>
            <a:endParaRPr lang="en-US" sz="2800" b="1" dirty="0">
              <a:solidFill>
                <a:schemeClr val="hlink"/>
              </a:solidFill>
              <a:latin typeface="Arial" charset="0"/>
              <a:ea typeface="+mn-ea"/>
            </a:endParaRPr>
          </a:p>
        </p:txBody>
      </p:sp>
      <p:sp>
        <p:nvSpPr>
          <p:cNvPr id="878663" name="Rectangle 71">
            <a:extLst>
              <a:ext uri="{FF2B5EF4-FFF2-40B4-BE49-F238E27FC236}">
                <a16:creationId xmlns:a16="http://schemas.microsoft.com/office/drawing/2014/main" id="{2EEE1B87-E849-4FCA-0CE9-3300FC138C09}"/>
              </a:ext>
            </a:extLst>
          </p:cNvPr>
          <p:cNvSpPr>
            <a:spLocks noChangeArrowheads="1"/>
          </p:cNvSpPr>
          <p:nvPr/>
        </p:nvSpPr>
        <p:spPr bwMode="auto">
          <a:xfrm>
            <a:off x="2009775" y="4103688"/>
            <a:ext cx="1474788" cy="523875"/>
          </a:xfrm>
          <a:prstGeom prst="rect">
            <a:avLst/>
          </a:prstGeom>
          <a:noFill/>
          <a:ln w="12700">
            <a:noFill/>
            <a:miter lim="800000"/>
            <a:headEnd/>
            <a:tailEnd/>
          </a:ln>
          <a:effectLst>
            <a:outerShdw blurRad="63500" dist="38099" dir="2700000" algn="ctr" rotWithShape="0">
              <a:schemeClr val="tx1">
                <a:alpha val="74997"/>
              </a:schemeClr>
            </a:outerShdw>
          </a:effectLst>
        </p:spPr>
        <p:txBody>
          <a:bodyPr wrap="none">
            <a:spAutoFit/>
          </a:bodyPr>
          <a:lstStyle/>
          <a:p>
            <a:pPr algn="r">
              <a:defRPr/>
            </a:pPr>
            <a:r>
              <a:rPr lang="en-US" sz="2800" b="1" dirty="0">
                <a:solidFill>
                  <a:schemeClr val="hlink"/>
                </a:solidFill>
                <a:latin typeface="Arial" charset="0"/>
                <a:ea typeface="+mn-ea"/>
              </a:rPr>
              <a:t>1 </a:t>
            </a:r>
            <a:r>
              <a:rPr lang="en-US" sz="2800" b="1" dirty="0" err="1">
                <a:solidFill>
                  <a:schemeClr val="hlink"/>
                </a:solidFill>
                <a:latin typeface="Arial" charset="0"/>
                <a:ea typeface="+mn-ea"/>
              </a:rPr>
              <a:t>Wung</a:t>
            </a:r>
            <a:endParaRPr lang="en-US" sz="2800" b="1" dirty="0">
              <a:solidFill>
                <a:schemeClr val="hlink"/>
              </a:solidFill>
              <a:latin typeface="Arial" charset="0"/>
              <a:ea typeface="+mn-ea"/>
            </a:endParaRPr>
          </a:p>
        </p:txBody>
      </p:sp>
      <p:sp>
        <p:nvSpPr>
          <p:cNvPr id="878664" name="Oval 72">
            <a:extLst>
              <a:ext uri="{FF2B5EF4-FFF2-40B4-BE49-F238E27FC236}">
                <a16:creationId xmlns:a16="http://schemas.microsoft.com/office/drawing/2014/main" id="{6B33B08E-16FE-F491-15F5-E798E449205F}"/>
              </a:ext>
            </a:extLst>
          </p:cNvPr>
          <p:cNvSpPr>
            <a:spLocks noChangeArrowheads="1"/>
          </p:cNvSpPr>
          <p:nvPr/>
        </p:nvSpPr>
        <p:spPr bwMode="auto">
          <a:xfrm>
            <a:off x="3136900" y="3541713"/>
            <a:ext cx="914400" cy="914400"/>
          </a:xfrm>
          <a:prstGeom prst="ellipse">
            <a:avLst/>
          </a:prstGeom>
          <a:noFill/>
          <a:ln w="76200">
            <a:solidFill>
              <a:schemeClr val="hlink"/>
            </a:solidFill>
            <a:round/>
            <a:headEnd/>
            <a:tailEnd/>
          </a:ln>
          <a:effectLst>
            <a:outerShdw blurRad="63500" dist="81320" dir="3080412"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70708" name="Rectangle 78">
            <a:extLst>
              <a:ext uri="{FF2B5EF4-FFF2-40B4-BE49-F238E27FC236}">
                <a16:creationId xmlns:a16="http://schemas.microsoft.com/office/drawing/2014/main" id="{9A89B02D-64E8-5049-455D-4353F98D1A16}"/>
              </a:ext>
            </a:extLst>
          </p:cNvPr>
          <p:cNvSpPr>
            <a:spLocks noChangeArrowheads="1"/>
          </p:cNvSpPr>
          <p:nvPr/>
        </p:nvSpPr>
        <p:spPr bwMode="auto">
          <a:xfrm>
            <a:off x="2243138" y="468313"/>
            <a:ext cx="12446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solidFill>
                  <a:srgbClr val="000000"/>
                </a:solidFill>
                <a:latin typeface="Arial" panose="020B0604020202020204" pitchFamily="34" charset="0"/>
              </a:rPr>
              <a:t>Joshua</a:t>
            </a:r>
            <a:endParaRPr lang="en-US" altLang="en-US" sz="2800">
              <a:latin typeface="Arial" panose="020B0604020202020204" pitchFamily="34" charset="0"/>
            </a:endParaRPr>
          </a:p>
        </p:txBody>
      </p:sp>
      <p:sp>
        <p:nvSpPr>
          <p:cNvPr id="70709" name="Rectangle 79">
            <a:extLst>
              <a:ext uri="{FF2B5EF4-FFF2-40B4-BE49-F238E27FC236}">
                <a16:creationId xmlns:a16="http://schemas.microsoft.com/office/drawing/2014/main" id="{A3335130-BB8F-FAF5-294C-735D772566EB}"/>
              </a:ext>
            </a:extLst>
          </p:cNvPr>
          <p:cNvSpPr>
            <a:spLocks noChangeArrowheads="1"/>
          </p:cNvSpPr>
          <p:nvPr/>
        </p:nvSpPr>
        <p:spPr bwMode="auto">
          <a:xfrm>
            <a:off x="2185988" y="1435100"/>
            <a:ext cx="1274762"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Arial" panose="020B0604020202020204" pitchFamily="34" charset="0"/>
              </a:rPr>
              <a:t>Wungv</a:t>
            </a:r>
            <a:r>
              <a:rPr lang="en-US" altLang="en-US" sz="2400" b="1" u="sng">
                <a:latin typeface="Arial" panose="020B0604020202020204" pitchFamily="34" charset="0"/>
              </a:rPr>
              <a:t>a</a:t>
            </a:r>
            <a:r>
              <a:rPr lang="en-US" altLang="en-US" sz="2400" b="1">
                <a:latin typeface="Arial" panose="020B0604020202020204" pitchFamily="34" charset="0"/>
              </a:rPr>
              <a:t> </a:t>
            </a:r>
          </a:p>
          <a:p>
            <a:pPr algn="l"/>
            <a:r>
              <a:rPr lang="en-US" altLang="en-US" sz="2400" b="1">
                <a:latin typeface="Arial" panose="020B0604020202020204" pitchFamily="34" charset="0"/>
              </a:rPr>
              <a:t>Wungv</a:t>
            </a:r>
            <a:r>
              <a:rPr lang="en-US" altLang="en-US" sz="2400" b="1">
                <a:solidFill>
                  <a:srgbClr val="000000"/>
                </a:solidFill>
                <a:latin typeface="Arial" panose="020B0604020202020204" pitchFamily="34" charset="0"/>
                <a:cs typeface="Arial" panose="020B0604020202020204" pitchFamily="34" charset="0"/>
              </a:rPr>
              <a:t>ā</a:t>
            </a:r>
            <a:endParaRPr lang="en-US" altLang="en-US" sz="2400" b="1">
              <a:latin typeface="Arial" panose="020B0604020202020204" pitchFamily="34" charset="0"/>
            </a:endParaRPr>
          </a:p>
        </p:txBody>
      </p:sp>
      <p:sp>
        <p:nvSpPr>
          <p:cNvPr id="70710" name="Rectangle 80">
            <a:extLst>
              <a:ext uri="{FF2B5EF4-FFF2-40B4-BE49-F238E27FC236}">
                <a16:creationId xmlns:a16="http://schemas.microsoft.com/office/drawing/2014/main" id="{16E0682D-EBFD-1936-F9F7-60B87F7EA2E1}"/>
              </a:ext>
            </a:extLst>
          </p:cNvPr>
          <p:cNvSpPr>
            <a:spLocks noChangeArrowheads="1"/>
          </p:cNvSpPr>
          <p:nvPr/>
        </p:nvSpPr>
        <p:spPr bwMode="auto">
          <a:xfrm>
            <a:off x="2403475" y="2249488"/>
            <a:ext cx="809625"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solidFill>
                  <a:srgbClr val="000000"/>
                </a:solidFill>
                <a:latin typeface="Arial" panose="020B0604020202020204" pitchFamily="34" charset="0"/>
              </a:rPr>
              <a:t>Ruth</a:t>
            </a:r>
            <a:endParaRPr lang="en-US" altLang="en-US" sz="2800">
              <a:latin typeface="Arial" panose="020B0604020202020204" pitchFamily="34" charset="0"/>
            </a:endParaRPr>
          </a:p>
        </p:txBody>
      </p:sp>
      <p:grpSp>
        <p:nvGrpSpPr>
          <p:cNvPr id="70711" name="Group 83">
            <a:extLst>
              <a:ext uri="{FF2B5EF4-FFF2-40B4-BE49-F238E27FC236}">
                <a16:creationId xmlns:a16="http://schemas.microsoft.com/office/drawing/2014/main" id="{D35E0F43-D1B9-85CC-ADED-F310E67C6C16}"/>
              </a:ext>
            </a:extLst>
          </p:cNvPr>
          <p:cNvGrpSpPr>
            <a:grpSpLocks/>
          </p:cNvGrpSpPr>
          <p:nvPr/>
        </p:nvGrpSpPr>
        <p:grpSpPr bwMode="auto">
          <a:xfrm>
            <a:off x="5262563" y="6034088"/>
            <a:ext cx="4214812" cy="822325"/>
            <a:chOff x="3360" y="3801"/>
            <a:chExt cx="2655" cy="518"/>
          </a:xfrm>
        </p:grpSpPr>
        <p:sp>
          <p:nvSpPr>
            <p:cNvPr id="878676" name="AutoShape 84">
              <a:extLst>
                <a:ext uri="{FF2B5EF4-FFF2-40B4-BE49-F238E27FC236}">
                  <a16:creationId xmlns:a16="http://schemas.microsoft.com/office/drawing/2014/main" id="{4D1A60A1-E5F3-B900-EECA-09E56CC2019B}"/>
                </a:ext>
              </a:extLst>
            </p:cNvPr>
            <p:cNvSpPr>
              <a:spLocks noChangeArrowheads="1"/>
            </p:cNvSpPr>
            <p:nvPr/>
          </p:nvSpPr>
          <p:spPr bwMode="auto">
            <a:xfrm>
              <a:off x="3409" y="3801"/>
              <a:ext cx="2536" cy="518"/>
            </a:xfrm>
            <a:prstGeom prst="roundRect">
              <a:avLst>
                <a:gd name="adj" fmla="val 16667"/>
              </a:avLst>
            </a:prstGeom>
            <a:noFill/>
            <a:ln w="57150">
              <a:solidFill>
                <a:schemeClr val="bg1"/>
              </a:solidFill>
              <a:round/>
              <a:headEnd/>
              <a:tailEnd/>
            </a:ln>
            <a:effectLst>
              <a:outerShdw blurRad="63500" dist="46662" dir="3284183" algn="ctr" rotWithShape="0">
                <a:schemeClr val="tx1">
                  <a:alpha val="74997"/>
                </a:schemeClr>
              </a:outerShdw>
            </a:effectLst>
          </p:spPr>
          <p:txBody>
            <a:bodyPr wrap="none" anchor="ctr"/>
            <a:lstStyle/>
            <a:p>
              <a:pPr algn="r">
                <a:defRPr/>
              </a:pPr>
              <a:endParaRPr lang="en-US">
                <a:latin typeface="Comic Sans MS" charset="0"/>
                <a:ea typeface="+mn-ea"/>
              </a:endParaRPr>
            </a:p>
          </p:txBody>
        </p:sp>
        <p:sp>
          <p:nvSpPr>
            <p:cNvPr id="878677" name="Text Box 85">
              <a:extLst>
                <a:ext uri="{FF2B5EF4-FFF2-40B4-BE49-F238E27FC236}">
                  <a16:creationId xmlns:a16="http://schemas.microsoft.com/office/drawing/2014/main" id="{2969387B-43AC-9CC5-5E03-549D722AF2B1}"/>
                </a:ext>
              </a:extLst>
            </p:cNvPr>
            <p:cNvSpPr txBox="1">
              <a:spLocks noChangeArrowheads="1"/>
            </p:cNvSpPr>
            <p:nvPr/>
          </p:nvSpPr>
          <p:spPr bwMode="auto">
            <a:xfrm>
              <a:off x="3360" y="3838"/>
              <a:ext cx="2655" cy="446"/>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000" b="1">
                  <a:solidFill>
                    <a:schemeClr val="bg1"/>
                  </a:solidFill>
                  <a:latin typeface="Helvetica" panose="020B0604020202020204" pitchFamily="34" charset="0"/>
                </a:rPr>
                <a:t>Nganaimeikap kaja </a:t>
              </a:r>
              <a:r>
                <a:rPr lang="en-US" altLang="en-US" sz="2000" b="1">
                  <a:solidFill>
                    <a:schemeClr val="bg1"/>
                  </a:solidFill>
                  <a:latin typeface="Arial" panose="020B0604020202020204" pitchFamily="34" charset="0"/>
                  <a:cs typeface="Arial" panose="020B0604020202020204" pitchFamily="34" charset="0"/>
                </a:rPr>
                <a:t>ā</a:t>
              </a:r>
              <a:r>
                <a:rPr lang="en-US" altLang="en-US" sz="2000" b="1">
                  <a:solidFill>
                    <a:schemeClr val="bg1"/>
                  </a:solidFill>
                  <a:latin typeface="Helvetica" panose="020B0604020202020204" pitchFamily="34" charset="0"/>
                </a:rPr>
                <a:t>tam pareng: 1000 B.C.</a:t>
              </a:r>
            </a:p>
          </p:txBody>
        </p:sp>
      </p:grpSp>
      <p:grpSp>
        <p:nvGrpSpPr>
          <p:cNvPr id="70712" name="Group 88">
            <a:extLst>
              <a:ext uri="{FF2B5EF4-FFF2-40B4-BE49-F238E27FC236}">
                <a16:creationId xmlns:a16="http://schemas.microsoft.com/office/drawing/2014/main" id="{17BA93C5-E7B7-1DF7-5030-6C6E4E91F3AA}"/>
              </a:ext>
            </a:extLst>
          </p:cNvPr>
          <p:cNvGrpSpPr>
            <a:grpSpLocks/>
          </p:cNvGrpSpPr>
          <p:nvPr/>
        </p:nvGrpSpPr>
        <p:grpSpPr bwMode="auto">
          <a:xfrm>
            <a:off x="6038850" y="3095625"/>
            <a:ext cx="2693988" cy="3125788"/>
            <a:chOff x="1084" y="711"/>
            <a:chExt cx="2950" cy="2769"/>
          </a:xfrm>
        </p:grpSpPr>
        <p:grpSp>
          <p:nvGrpSpPr>
            <p:cNvPr id="70741" name="Group 89">
              <a:extLst>
                <a:ext uri="{FF2B5EF4-FFF2-40B4-BE49-F238E27FC236}">
                  <a16:creationId xmlns:a16="http://schemas.microsoft.com/office/drawing/2014/main" id="{321CF787-7CBD-C76B-4D57-22360247B9B7}"/>
                </a:ext>
              </a:extLst>
            </p:cNvPr>
            <p:cNvGrpSpPr>
              <a:grpSpLocks/>
            </p:cNvGrpSpPr>
            <p:nvPr/>
          </p:nvGrpSpPr>
          <p:grpSpPr bwMode="auto">
            <a:xfrm>
              <a:off x="1084" y="711"/>
              <a:ext cx="2950" cy="2769"/>
              <a:chOff x="2707" y="548"/>
              <a:chExt cx="2950" cy="2769"/>
            </a:xfrm>
          </p:grpSpPr>
          <p:grpSp>
            <p:nvGrpSpPr>
              <p:cNvPr id="70747" name="Group 90">
                <a:extLst>
                  <a:ext uri="{FF2B5EF4-FFF2-40B4-BE49-F238E27FC236}">
                    <a16:creationId xmlns:a16="http://schemas.microsoft.com/office/drawing/2014/main" id="{85A9D4FD-C95A-AA51-6AD7-9D0C1E2F4534}"/>
                  </a:ext>
                </a:extLst>
              </p:cNvPr>
              <p:cNvGrpSpPr>
                <a:grpSpLocks/>
              </p:cNvGrpSpPr>
              <p:nvPr/>
            </p:nvGrpSpPr>
            <p:grpSpPr bwMode="auto">
              <a:xfrm>
                <a:off x="3180" y="1046"/>
                <a:ext cx="2105" cy="1421"/>
                <a:chOff x="578" y="2316"/>
                <a:chExt cx="2105" cy="1421"/>
              </a:xfrm>
            </p:grpSpPr>
            <p:sp>
              <p:nvSpPr>
                <p:cNvPr id="70749" name="Freeform 91" descr="Cork">
                  <a:extLst>
                    <a:ext uri="{FF2B5EF4-FFF2-40B4-BE49-F238E27FC236}">
                      <a16:creationId xmlns:a16="http://schemas.microsoft.com/office/drawing/2014/main" id="{55264289-A48C-D01E-8D8A-50258B2FAE3A}"/>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70750" name="Freeform 92" descr="Cork">
                  <a:extLst>
                    <a:ext uri="{FF2B5EF4-FFF2-40B4-BE49-F238E27FC236}">
                      <a16:creationId xmlns:a16="http://schemas.microsoft.com/office/drawing/2014/main" id="{D7C7163E-1277-ECC1-3AFB-B407FD9DB27D}"/>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pic>
            <p:nvPicPr>
              <p:cNvPr id="70748" name="Picture 93">
                <a:extLst>
                  <a:ext uri="{FF2B5EF4-FFF2-40B4-BE49-F238E27FC236}">
                    <a16:creationId xmlns:a16="http://schemas.microsoft.com/office/drawing/2014/main" id="{268A4AD9-16B1-B1B4-680A-FBAEEBD5E38D}"/>
                  </a:ext>
                </a:extLst>
              </p:cNvPr>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707" y="548"/>
                <a:ext cx="2950" cy="2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grpSp>
        <p:sp>
          <p:nvSpPr>
            <p:cNvPr id="70742" name="Freeform 94">
              <a:extLst>
                <a:ext uri="{FF2B5EF4-FFF2-40B4-BE49-F238E27FC236}">
                  <a16:creationId xmlns:a16="http://schemas.microsoft.com/office/drawing/2014/main" id="{5275FB4A-0EDA-70A3-0471-0D21EE7C7706}"/>
                </a:ext>
              </a:extLst>
            </p:cNvPr>
            <p:cNvSpPr>
              <a:spLocks/>
            </p:cNvSpPr>
            <p:nvPr/>
          </p:nvSpPr>
          <p:spPr bwMode="auto">
            <a:xfrm>
              <a:off x="1616" y="2649"/>
              <a:ext cx="88" cy="277"/>
            </a:xfrm>
            <a:custGeom>
              <a:avLst/>
              <a:gdLst>
                <a:gd name="T0" fmla="*/ 288 w 85"/>
                <a:gd name="T1" fmla="*/ 3 h 318"/>
                <a:gd name="T2" fmla="*/ 251 w 85"/>
                <a:gd name="T3" fmla="*/ 3 h 318"/>
                <a:gd name="T4" fmla="*/ 189 w 85"/>
                <a:gd name="T5" fmla="*/ 3 h 318"/>
                <a:gd name="T6" fmla="*/ 217 w 85"/>
                <a:gd name="T7" fmla="*/ 3 h 318"/>
                <a:gd name="T8" fmla="*/ 251 w 85"/>
                <a:gd name="T9" fmla="*/ 3 h 318"/>
                <a:gd name="T10" fmla="*/ 149 w 85"/>
                <a:gd name="T11" fmla="*/ 3 h 318"/>
                <a:gd name="T12" fmla="*/ 149 w 85"/>
                <a:gd name="T13" fmla="*/ 3 h 318"/>
                <a:gd name="T14" fmla="*/ 189 w 85"/>
                <a:gd name="T15" fmla="*/ 3 h 318"/>
                <a:gd name="T16" fmla="*/ 113 w 85"/>
                <a:gd name="T17" fmla="*/ 3 h 318"/>
                <a:gd name="T18" fmla="*/ 149 w 85"/>
                <a:gd name="T19" fmla="*/ 3 h 318"/>
                <a:gd name="T20" fmla="*/ 189 w 85"/>
                <a:gd name="T21" fmla="*/ 3 h 318"/>
                <a:gd name="T22" fmla="*/ 149 w 85"/>
                <a:gd name="T23" fmla="*/ 3 h 318"/>
                <a:gd name="T24" fmla="*/ 189 w 85"/>
                <a:gd name="T25" fmla="*/ 3 h 318"/>
                <a:gd name="T26" fmla="*/ 149 w 85"/>
                <a:gd name="T27" fmla="*/ 3 h 318"/>
                <a:gd name="T28" fmla="*/ 189 w 85"/>
                <a:gd name="T29" fmla="*/ 3 h 318"/>
                <a:gd name="T30" fmla="*/ 217 w 85"/>
                <a:gd name="T31" fmla="*/ 3 h 318"/>
                <a:gd name="T32" fmla="*/ 288 w 85"/>
                <a:gd name="T33" fmla="*/ 3 h 318"/>
                <a:gd name="T34" fmla="*/ 318 w 85"/>
                <a:gd name="T35" fmla="*/ 3 h 318"/>
                <a:gd name="T36" fmla="*/ 288 w 85"/>
                <a:gd name="T37" fmla="*/ 3 h 318"/>
                <a:gd name="T38" fmla="*/ 251 w 85"/>
                <a:gd name="T39" fmla="*/ 3 h 318"/>
                <a:gd name="T40" fmla="*/ 217 w 85"/>
                <a:gd name="T41" fmla="*/ 3 h 318"/>
                <a:gd name="T42" fmla="*/ 149 w 85"/>
                <a:gd name="T43" fmla="*/ 3 h 318"/>
                <a:gd name="T44" fmla="*/ 113 w 85"/>
                <a:gd name="T45" fmla="*/ 3 h 318"/>
                <a:gd name="T46" fmla="*/ 86 w 85"/>
                <a:gd name="T47" fmla="*/ 3 h 318"/>
                <a:gd name="T48" fmla="*/ 5 w 85"/>
                <a:gd name="T49" fmla="*/ 3 h 318"/>
                <a:gd name="T50" fmla="*/ 149 w 85"/>
                <a:gd name="T51" fmla="*/ 3 h 318"/>
                <a:gd name="T52" fmla="*/ 251 w 85"/>
                <a:gd name="T53" fmla="*/ 3 h 318"/>
                <a:gd name="T54" fmla="*/ 288 w 85"/>
                <a:gd name="T55" fmla="*/ 3 h 318"/>
                <a:gd name="T56" fmla="*/ 251 w 85"/>
                <a:gd name="T57" fmla="*/ 3 h 318"/>
                <a:gd name="T58" fmla="*/ 251 w 85"/>
                <a:gd name="T59" fmla="*/ 3 h 318"/>
                <a:gd name="T60" fmla="*/ 189 w 85"/>
                <a:gd name="T61" fmla="*/ 3 h 318"/>
                <a:gd name="T62" fmla="*/ 86 w 85"/>
                <a:gd name="T63" fmla="*/ 3 h 318"/>
                <a:gd name="T64" fmla="*/ 149 w 85"/>
                <a:gd name="T65" fmla="*/ 3 h 318"/>
                <a:gd name="T66" fmla="*/ 217 w 85"/>
                <a:gd name="T67" fmla="*/ 3 h 318"/>
                <a:gd name="T68" fmla="*/ 288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70743" name="Freeform 95">
              <a:extLst>
                <a:ext uri="{FF2B5EF4-FFF2-40B4-BE49-F238E27FC236}">
                  <a16:creationId xmlns:a16="http://schemas.microsoft.com/office/drawing/2014/main" id="{5AA37129-584B-BF1B-F1CE-14066A78D028}"/>
                </a:ext>
              </a:extLst>
            </p:cNvPr>
            <p:cNvSpPr>
              <a:spLocks/>
            </p:cNvSpPr>
            <p:nvPr/>
          </p:nvSpPr>
          <p:spPr bwMode="auto">
            <a:xfrm>
              <a:off x="1635" y="2647"/>
              <a:ext cx="109" cy="309"/>
            </a:xfrm>
            <a:custGeom>
              <a:avLst/>
              <a:gdLst>
                <a:gd name="T0" fmla="*/ 1 w 105"/>
                <a:gd name="T1" fmla="*/ 0 h 354"/>
                <a:gd name="T2" fmla="*/ 414 w 105"/>
                <a:gd name="T3" fmla="*/ 3 h 354"/>
                <a:gd name="T4" fmla="*/ 323 w 105"/>
                <a:gd name="T5" fmla="*/ 3 h 354"/>
                <a:gd name="T6" fmla="*/ 373 w 105"/>
                <a:gd name="T7" fmla="*/ 3 h 354"/>
                <a:gd name="T8" fmla="*/ 373 w 105"/>
                <a:gd name="T9" fmla="*/ 3 h 354"/>
                <a:gd name="T10" fmla="*/ 433 w 105"/>
                <a:gd name="T11" fmla="*/ 3 h 354"/>
                <a:gd name="T12" fmla="*/ 433 w 105"/>
                <a:gd name="T13" fmla="*/ 3 h 354"/>
                <a:gd name="T14" fmla="*/ 373 w 105"/>
                <a:gd name="T15" fmla="*/ 3 h 354"/>
                <a:gd name="T16" fmla="*/ 306 w 105"/>
                <a:gd name="T17" fmla="*/ 3 h 354"/>
                <a:gd name="T18" fmla="*/ 69 w 105"/>
                <a:gd name="T19" fmla="*/ 3 h 354"/>
                <a:gd name="T20" fmla="*/ 12 w 105"/>
                <a:gd name="T21" fmla="*/ 3 h 354"/>
                <a:gd name="T22" fmla="*/ 69 w 105"/>
                <a:gd name="T23" fmla="*/ 3 h 354"/>
                <a:gd name="T24" fmla="*/ 9 w 105"/>
                <a:gd name="T25" fmla="*/ 3 h 354"/>
                <a:gd name="T26" fmla="*/ 87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70744" name="Freeform 96">
              <a:extLst>
                <a:ext uri="{FF2B5EF4-FFF2-40B4-BE49-F238E27FC236}">
                  <a16:creationId xmlns:a16="http://schemas.microsoft.com/office/drawing/2014/main" id="{96A6B848-8E4A-A9CC-7871-1133AE86DF1C}"/>
                </a:ext>
              </a:extLst>
            </p:cNvPr>
            <p:cNvSpPr>
              <a:spLocks/>
            </p:cNvSpPr>
            <p:nvPr/>
          </p:nvSpPr>
          <p:spPr bwMode="auto">
            <a:xfrm>
              <a:off x="3008" y="2583"/>
              <a:ext cx="155" cy="328"/>
            </a:xfrm>
            <a:custGeom>
              <a:avLst/>
              <a:gdLst>
                <a:gd name="T0" fmla="*/ 680 w 149"/>
                <a:gd name="T1" fmla="*/ 3 h 376"/>
                <a:gd name="T2" fmla="*/ 647 w 149"/>
                <a:gd name="T3" fmla="*/ 3 h 376"/>
                <a:gd name="T4" fmla="*/ 601 w 149"/>
                <a:gd name="T5" fmla="*/ 3 h 376"/>
                <a:gd name="T6" fmla="*/ 592 w 149"/>
                <a:gd name="T7" fmla="*/ 3 h 376"/>
                <a:gd name="T8" fmla="*/ 506 w 149"/>
                <a:gd name="T9" fmla="*/ 3 h 376"/>
                <a:gd name="T10" fmla="*/ 399 w 149"/>
                <a:gd name="T11" fmla="*/ 3 h 376"/>
                <a:gd name="T12" fmla="*/ 320 w 149"/>
                <a:gd name="T13" fmla="*/ 3 h 376"/>
                <a:gd name="T14" fmla="*/ 269 w 149"/>
                <a:gd name="T15" fmla="*/ 3 h 376"/>
                <a:gd name="T16" fmla="*/ 85 w 149"/>
                <a:gd name="T17" fmla="*/ 3 h 376"/>
                <a:gd name="T18" fmla="*/ 2 w 149"/>
                <a:gd name="T19" fmla="*/ 3 h 376"/>
                <a:gd name="T20" fmla="*/ 5 w 149"/>
                <a:gd name="T21" fmla="*/ 3 h 376"/>
                <a:gd name="T22" fmla="*/ 8 w 149"/>
                <a:gd name="T23" fmla="*/ 3 h 376"/>
                <a:gd name="T24" fmla="*/ 96 w 149"/>
                <a:gd name="T25" fmla="*/ 3 h 376"/>
                <a:gd name="T26" fmla="*/ 161 w 149"/>
                <a:gd name="T27" fmla="*/ 3 h 376"/>
                <a:gd name="T28" fmla="*/ 204 w 149"/>
                <a:gd name="T29" fmla="*/ 3 h 376"/>
                <a:gd name="T30" fmla="*/ 387 w 149"/>
                <a:gd name="T31" fmla="*/ 3 h 376"/>
                <a:gd name="T32" fmla="*/ 592 w 149"/>
                <a:gd name="T33" fmla="*/ 3 h 376"/>
                <a:gd name="T34" fmla="*/ 680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70745" name="Freeform 97">
              <a:extLst>
                <a:ext uri="{FF2B5EF4-FFF2-40B4-BE49-F238E27FC236}">
                  <a16:creationId xmlns:a16="http://schemas.microsoft.com/office/drawing/2014/main" id="{036C4FDB-6555-D5A4-01A9-4E16F6A2BAC8}"/>
                </a:ext>
              </a:extLst>
            </p:cNvPr>
            <p:cNvSpPr>
              <a:spLocks/>
            </p:cNvSpPr>
            <p:nvPr/>
          </p:nvSpPr>
          <p:spPr bwMode="auto">
            <a:xfrm>
              <a:off x="1714" y="1020"/>
              <a:ext cx="99" cy="440"/>
            </a:xfrm>
            <a:custGeom>
              <a:avLst/>
              <a:gdLst>
                <a:gd name="T0" fmla="*/ 86 w 96"/>
                <a:gd name="T1" fmla="*/ 3 h 504"/>
                <a:gd name="T2" fmla="*/ 206 w 96"/>
                <a:gd name="T3" fmla="*/ 3 h 504"/>
                <a:gd name="T4" fmla="*/ 245 w 96"/>
                <a:gd name="T5" fmla="*/ 3 h 504"/>
                <a:gd name="T6" fmla="*/ 245 w 96"/>
                <a:gd name="T7" fmla="*/ 3 h 504"/>
                <a:gd name="T8" fmla="*/ 300 w 96"/>
                <a:gd name="T9" fmla="*/ 3 h 504"/>
                <a:gd name="T10" fmla="*/ 326 w 96"/>
                <a:gd name="T11" fmla="*/ 3 h 504"/>
                <a:gd name="T12" fmla="*/ 300 w 96"/>
                <a:gd name="T13" fmla="*/ 3 h 504"/>
                <a:gd name="T14" fmla="*/ 263 w 96"/>
                <a:gd name="T15" fmla="*/ 3 h 504"/>
                <a:gd name="T16" fmla="*/ 95 w 96"/>
                <a:gd name="T17" fmla="*/ 3 h 504"/>
                <a:gd name="T18" fmla="*/ 86 w 96"/>
                <a:gd name="T19" fmla="*/ 3 h 504"/>
                <a:gd name="T20" fmla="*/ 104 w 96"/>
                <a:gd name="T21" fmla="*/ 3 h 504"/>
                <a:gd name="T22" fmla="*/ 133 w 96"/>
                <a:gd name="T23" fmla="*/ 3 h 504"/>
                <a:gd name="T24" fmla="*/ 80 w 96"/>
                <a:gd name="T25" fmla="*/ 3 h 504"/>
                <a:gd name="T26" fmla="*/ 8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70746" name="Freeform 98">
              <a:extLst>
                <a:ext uri="{FF2B5EF4-FFF2-40B4-BE49-F238E27FC236}">
                  <a16:creationId xmlns:a16="http://schemas.microsoft.com/office/drawing/2014/main" id="{271F3DF3-DFED-3ABB-9BD4-7388175F4ED5}"/>
                </a:ext>
              </a:extLst>
            </p:cNvPr>
            <p:cNvSpPr>
              <a:spLocks/>
            </p:cNvSpPr>
            <p:nvPr/>
          </p:nvSpPr>
          <p:spPr bwMode="auto">
            <a:xfrm>
              <a:off x="3431" y="1007"/>
              <a:ext cx="156" cy="358"/>
            </a:xfrm>
            <a:custGeom>
              <a:avLst/>
              <a:gdLst>
                <a:gd name="T0" fmla="*/ 5 w 150"/>
                <a:gd name="T1" fmla="*/ 3 h 410"/>
                <a:gd name="T2" fmla="*/ 193 w 150"/>
                <a:gd name="T3" fmla="*/ 3 h 410"/>
                <a:gd name="T4" fmla="*/ 385 w 150"/>
                <a:gd name="T5" fmla="*/ 3 h 410"/>
                <a:gd name="T6" fmla="*/ 450 w 150"/>
                <a:gd name="T7" fmla="*/ 3 h 410"/>
                <a:gd name="T8" fmla="*/ 550 w 150"/>
                <a:gd name="T9" fmla="*/ 3 h 410"/>
                <a:gd name="T10" fmla="*/ 616 w 150"/>
                <a:gd name="T11" fmla="*/ 3 h 410"/>
                <a:gd name="T12" fmla="*/ 650 w 150"/>
                <a:gd name="T13" fmla="*/ 3 h 410"/>
                <a:gd name="T14" fmla="*/ 667 w 150"/>
                <a:gd name="T15" fmla="*/ 3 h 410"/>
                <a:gd name="T16" fmla="*/ 694 w 150"/>
                <a:gd name="T17" fmla="*/ 3 h 410"/>
                <a:gd name="T18" fmla="*/ 702 w 150"/>
                <a:gd name="T19" fmla="*/ 3 h 410"/>
                <a:gd name="T20" fmla="*/ 624 w 150"/>
                <a:gd name="T21" fmla="*/ 0 h 410"/>
                <a:gd name="T22" fmla="*/ 450 w 150"/>
                <a:gd name="T23" fmla="*/ 3 h 410"/>
                <a:gd name="T24" fmla="*/ 370 w 150"/>
                <a:gd name="T25" fmla="*/ 3 h 410"/>
                <a:gd name="T26" fmla="*/ 318 w 150"/>
                <a:gd name="T27" fmla="*/ 3 h 410"/>
                <a:gd name="T28" fmla="*/ 275 w 150"/>
                <a:gd name="T29" fmla="*/ 3 h 410"/>
                <a:gd name="T30" fmla="*/ 201 w 150"/>
                <a:gd name="T31" fmla="*/ 3 h 410"/>
                <a:gd name="T32" fmla="*/ 193 w 150"/>
                <a:gd name="T33" fmla="*/ 3 h 410"/>
                <a:gd name="T34" fmla="*/ 159 w 150"/>
                <a:gd name="T35" fmla="*/ 3 h 410"/>
                <a:gd name="T36" fmla="*/ 147 w 150"/>
                <a:gd name="T37" fmla="*/ 3 h 410"/>
                <a:gd name="T38" fmla="*/ 131 w 150"/>
                <a:gd name="T39" fmla="*/ 3 h 410"/>
                <a:gd name="T40" fmla="*/ 79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sp>
        <p:nvSpPr>
          <p:cNvPr id="878691" name="Rectangle 99">
            <a:extLst>
              <a:ext uri="{FF2B5EF4-FFF2-40B4-BE49-F238E27FC236}">
                <a16:creationId xmlns:a16="http://schemas.microsoft.com/office/drawing/2014/main" id="{EFD7F1A0-7FE8-1427-644C-E8B9ACDDE384}"/>
              </a:ext>
            </a:extLst>
          </p:cNvPr>
          <p:cNvSpPr>
            <a:spLocks noChangeArrowheads="1"/>
          </p:cNvSpPr>
          <p:nvPr/>
        </p:nvSpPr>
        <p:spPr bwMode="auto">
          <a:xfrm>
            <a:off x="5734050" y="3094038"/>
            <a:ext cx="3275013" cy="2141537"/>
          </a:xfrm>
          <a:prstGeom prst="rect">
            <a:avLst/>
          </a:prstGeom>
          <a:noFill/>
          <a:ln w="12700">
            <a:noFill/>
            <a:miter lim="800000"/>
            <a:headEnd/>
            <a:tailEnd/>
          </a:ln>
          <a:effectLst>
            <a:outerShdw blurRad="63500" dist="81320" dir="3080412"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40000"/>
              </a:lnSpc>
              <a:spcBef>
                <a:spcPct val="50000"/>
              </a:spcBef>
              <a:defRPr/>
            </a:pPr>
            <a:endParaRPr lang="en-US" altLang="en-US" sz="3600" b="1">
              <a:solidFill>
                <a:srgbClr val="66FFFF"/>
              </a:solidFill>
              <a:latin typeface="Helvetica" panose="020B0604020202020204" pitchFamily="34" charset="0"/>
            </a:endParaRPr>
          </a:p>
          <a:p>
            <a:pPr algn="ctr">
              <a:lnSpc>
                <a:spcPct val="40000"/>
              </a:lnSpc>
              <a:spcBef>
                <a:spcPct val="50000"/>
              </a:spcBef>
              <a:defRPr/>
            </a:pPr>
            <a:endParaRPr lang="en-US" altLang="en-US" sz="3600" b="1">
              <a:solidFill>
                <a:srgbClr val="66FFFF"/>
              </a:solidFill>
              <a:latin typeface="Helvetica" panose="020B0604020202020204" pitchFamily="34" charset="0"/>
            </a:endParaRPr>
          </a:p>
          <a:p>
            <a:pPr algn="ctr">
              <a:lnSpc>
                <a:spcPct val="40000"/>
              </a:lnSpc>
              <a:spcBef>
                <a:spcPct val="50000"/>
              </a:spcBef>
              <a:defRPr/>
            </a:pPr>
            <a:r>
              <a:rPr lang="en-US" altLang="en-US" sz="3600" b="1">
                <a:solidFill>
                  <a:srgbClr val="66FFFF"/>
                </a:solidFill>
                <a:latin typeface="Helvetica" panose="020B0604020202020204" pitchFamily="34" charset="0"/>
              </a:rPr>
              <a:t>DAVIDWUI</a:t>
            </a:r>
          </a:p>
          <a:p>
            <a:pPr algn="ctr">
              <a:lnSpc>
                <a:spcPct val="40000"/>
              </a:lnSpc>
              <a:spcBef>
                <a:spcPct val="50000"/>
              </a:spcBef>
              <a:defRPr/>
            </a:pPr>
            <a:r>
              <a:rPr lang="en-US" altLang="en-US" sz="3600" b="1">
                <a:solidFill>
                  <a:srgbClr val="66FFFF"/>
                </a:solidFill>
                <a:latin typeface="Helvetica" panose="020B0604020202020204" pitchFamily="34" charset="0"/>
              </a:rPr>
              <a:t>TUINGASHIT</a:t>
            </a:r>
            <a:endParaRPr lang="en-US" altLang="en-US" sz="2400" b="1">
              <a:solidFill>
                <a:srgbClr val="66FFFF"/>
              </a:solidFill>
              <a:latin typeface="Helvetica" panose="020B0604020202020204" pitchFamily="34" charset="0"/>
            </a:endParaRPr>
          </a:p>
          <a:p>
            <a:pPr algn="ctr">
              <a:lnSpc>
                <a:spcPct val="40000"/>
              </a:lnSpc>
              <a:spcBef>
                <a:spcPct val="50000"/>
              </a:spcBef>
              <a:defRPr/>
            </a:pPr>
            <a:r>
              <a:rPr lang="en-US" altLang="en-US" sz="2400" b="1">
                <a:solidFill>
                  <a:schemeClr val="bg1"/>
                </a:solidFill>
                <a:latin typeface="Helvetica" panose="020B0604020202020204" pitchFamily="34" charset="0"/>
              </a:rPr>
              <a:t>2 Sam 7:16</a:t>
            </a:r>
            <a:endParaRPr lang="en-US" altLang="en-US" sz="2400" b="1">
              <a:solidFill>
                <a:srgbClr val="66FFFF"/>
              </a:solidFill>
              <a:latin typeface="Helvetica" panose="020B0604020202020204" pitchFamily="34" charset="0"/>
            </a:endParaRPr>
          </a:p>
        </p:txBody>
      </p:sp>
      <p:sp>
        <p:nvSpPr>
          <p:cNvPr id="878693" name="AutoShape 101">
            <a:extLst>
              <a:ext uri="{FF2B5EF4-FFF2-40B4-BE49-F238E27FC236}">
                <a16:creationId xmlns:a16="http://schemas.microsoft.com/office/drawing/2014/main" id="{9A413C30-987C-30F1-06A4-C97C4C2DC83D}"/>
              </a:ext>
            </a:extLst>
          </p:cNvPr>
          <p:cNvSpPr>
            <a:spLocks noChangeArrowheads="1"/>
          </p:cNvSpPr>
          <p:nvPr/>
        </p:nvSpPr>
        <p:spPr bwMode="auto">
          <a:xfrm rot="684687">
            <a:off x="4141788" y="4032250"/>
            <a:ext cx="1982787" cy="563563"/>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chemeClr val="hlink"/>
          </a:solidFill>
          <a:ln w="12700">
            <a:solidFill>
              <a:schemeClr val="tx1"/>
            </a:solidFill>
            <a:miter lim="800000"/>
            <a:headEnd/>
            <a:tailEnd/>
          </a:ln>
          <a:effectLst>
            <a:outerShdw blurRad="63500" dist="81320" dir="3080412"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878700" name="Rectangle 108">
            <a:extLst>
              <a:ext uri="{FF2B5EF4-FFF2-40B4-BE49-F238E27FC236}">
                <a16:creationId xmlns:a16="http://schemas.microsoft.com/office/drawing/2014/main" id="{0BACBE8B-0273-9209-2F52-DE77D9CE4B23}"/>
              </a:ext>
            </a:extLst>
          </p:cNvPr>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3200" b="1" i="1">
                <a:solidFill>
                  <a:srgbClr val="66FFFF"/>
                </a:solidFill>
                <a:latin typeface="Helvetica" panose="020B0604020202020204" pitchFamily="34" charset="0"/>
              </a:rPr>
              <a:t> </a:t>
            </a:r>
            <a:endParaRPr lang="en-US" altLang="en-US" sz="1400" b="1" u="sng">
              <a:solidFill>
                <a:srgbClr val="66FFFF"/>
              </a:solidFill>
              <a:latin typeface="Helvetica" panose="020B0604020202020204" pitchFamily="34" charset="0"/>
            </a:endParaRPr>
          </a:p>
        </p:txBody>
      </p:sp>
      <p:sp>
        <p:nvSpPr>
          <p:cNvPr id="878701" name="Rectangle 109">
            <a:extLst>
              <a:ext uri="{FF2B5EF4-FFF2-40B4-BE49-F238E27FC236}">
                <a16:creationId xmlns:a16="http://schemas.microsoft.com/office/drawing/2014/main" id="{512FEDC3-630B-81D7-2060-C44586CCF74D}"/>
              </a:ext>
            </a:extLst>
          </p:cNvPr>
          <p:cNvSpPr>
            <a:spLocks noChangeArrowheads="1"/>
          </p:cNvSpPr>
          <p:nvPr/>
        </p:nvSpPr>
        <p:spPr bwMode="auto">
          <a:xfrm>
            <a:off x="5170488" y="2293938"/>
            <a:ext cx="4349750" cy="1104900"/>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50000"/>
              </a:lnSpc>
              <a:spcBef>
                <a:spcPct val="50000"/>
              </a:spcBef>
              <a:defRPr/>
            </a:pPr>
            <a:r>
              <a:rPr lang="en-US" altLang="en-US" sz="4400" b="1" i="1">
                <a:solidFill>
                  <a:schemeClr val="bg1"/>
                </a:solidFill>
                <a:latin typeface="Helvetica" panose="020B0604020202020204" pitchFamily="34" charset="0"/>
              </a:rPr>
              <a:t>LAIRIKBING</a:t>
            </a:r>
          </a:p>
          <a:p>
            <a:pPr algn="ctr">
              <a:lnSpc>
                <a:spcPct val="50000"/>
              </a:lnSpc>
              <a:spcBef>
                <a:spcPct val="50000"/>
              </a:spcBef>
              <a:defRPr/>
            </a:pPr>
            <a:r>
              <a:rPr lang="en-US" altLang="en-US" sz="4400" b="1" i="1" u="sng">
                <a:solidFill>
                  <a:schemeClr val="bg1"/>
                </a:solidFill>
                <a:latin typeface="Helvetica" panose="020B0604020202020204" pitchFamily="34" charset="0"/>
              </a:rPr>
              <a:t>SEMKAK</a:t>
            </a:r>
            <a:r>
              <a:rPr lang="en-US" altLang="en-US" sz="4400" b="1">
                <a:solidFill>
                  <a:schemeClr val="bg1"/>
                </a:solidFill>
                <a:latin typeface="Helvetica" panose="020B0604020202020204" pitchFamily="34" charset="0"/>
                <a:cs typeface="Helvetica" panose="020B0604020202020204" pitchFamily="34" charset="0"/>
              </a:rPr>
              <a:t>Ā</a:t>
            </a:r>
            <a:endParaRPr lang="en-US" altLang="en-US" sz="2000" b="1" u="sng">
              <a:solidFill>
                <a:schemeClr val="bg1"/>
              </a:solidFill>
              <a:latin typeface="Helvetica" panose="020B0604020202020204" pitchFamily="34" charset="0"/>
            </a:endParaRPr>
          </a:p>
        </p:txBody>
      </p:sp>
      <p:sp>
        <p:nvSpPr>
          <p:cNvPr id="70717" name="Text Box 112">
            <a:extLst>
              <a:ext uri="{FF2B5EF4-FFF2-40B4-BE49-F238E27FC236}">
                <a16:creationId xmlns:a16="http://schemas.microsoft.com/office/drawing/2014/main" id="{25317258-8F71-8186-59A4-0069A0FF6805}"/>
              </a:ext>
            </a:extLst>
          </p:cNvPr>
          <p:cNvSpPr txBox="1">
            <a:spLocks noChangeArrowheads="1"/>
          </p:cNvSpPr>
          <p:nvPr/>
        </p:nvSpPr>
        <p:spPr bwMode="auto">
          <a:xfrm>
            <a:off x="9078913" y="7467600"/>
            <a:ext cx="2397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 </a:t>
            </a:r>
          </a:p>
        </p:txBody>
      </p:sp>
      <p:sp>
        <p:nvSpPr>
          <p:cNvPr id="70718" name="Text Box 113">
            <a:extLst>
              <a:ext uri="{FF2B5EF4-FFF2-40B4-BE49-F238E27FC236}">
                <a16:creationId xmlns:a16="http://schemas.microsoft.com/office/drawing/2014/main" id="{86F3A92C-3377-CE26-FC66-2F4716EE9F93}"/>
              </a:ext>
            </a:extLst>
          </p:cNvPr>
          <p:cNvSpPr txBox="1">
            <a:spLocks noChangeArrowheads="1"/>
          </p:cNvSpPr>
          <p:nvPr/>
        </p:nvSpPr>
        <p:spPr bwMode="auto">
          <a:xfrm>
            <a:off x="9015413" y="7343775"/>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33</a:t>
            </a:r>
          </a:p>
        </p:txBody>
      </p:sp>
      <p:sp>
        <p:nvSpPr>
          <p:cNvPr id="878706" name="Rectangle 114">
            <a:extLst>
              <a:ext uri="{FF2B5EF4-FFF2-40B4-BE49-F238E27FC236}">
                <a16:creationId xmlns:a16="http://schemas.microsoft.com/office/drawing/2014/main" id="{933464C9-9A40-7639-287B-E0F2AFC0B694}"/>
              </a:ext>
            </a:extLst>
          </p:cNvPr>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70720" name="Text Box 115">
            <a:extLst>
              <a:ext uri="{FF2B5EF4-FFF2-40B4-BE49-F238E27FC236}">
                <a16:creationId xmlns:a16="http://schemas.microsoft.com/office/drawing/2014/main" id="{59437D9F-B5AD-DA40-00AA-C664B7DD188C}"/>
              </a:ext>
            </a:extLst>
          </p:cNvPr>
          <p:cNvSpPr txBox="1">
            <a:spLocks noChangeArrowheads="1"/>
          </p:cNvSpPr>
          <p:nvPr/>
        </p:nvSpPr>
        <p:spPr bwMode="auto">
          <a:xfrm>
            <a:off x="9572625" y="7283450"/>
            <a:ext cx="3413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spcBef>
                <a:spcPct val="50000"/>
              </a:spcBef>
            </a:pPr>
            <a:r>
              <a:rPr lang="en-US" altLang="en-US" sz="1600" b="1"/>
              <a:t>1</a:t>
            </a:r>
          </a:p>
        </p:txBody>
      </p:sp>
      <p:sp>
        <p:nvSpPr>
          <p:cNvPr id="878708" name="Rectangle 116">
            <a:extLst>
              <a:ext uri="{FF2B5EF4-FFF2-40B4-BE49-F238E27FC236}">
                <a16:creationId xmlns:a16="http://schemas.microsoft.com/office/drawing/2014/main" id="{8DA150BE-BC0E-87AC-18D8-5599199C6787}"/>
              </a:ext>
            </a:extLst>
          </p:cNvPr>
          <p:cNvSpPr>
            <a:spLocks noChangeArrowheads="1"/>
          </p:cNvSpPr>
          <p:nvPr/>
        </p:nvSpPr>
        <p:spPr bwMode="auto">
          <a:xfrm>
            <a:off x="6289675" y="584200"/>
            <a:ext cx="3571875" cy="1274763"/>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200" b="1" i="1">
                <a:solidFill>
                  <a:schemeClr val="bg1"/>
                </a:solidFill>
                <a:latin typeface="Arial" panose="020B0604020202020204" pitchFamily="34" charset="0"/>
              </a:rPr>
              <a:t>Lairikbing Semkak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Kachamma Tuingashit pareng ching 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a:t>
            </a:r>
            <a:endParaRPr lang="en-US" altLang="en-US" sz="2200" b="1" u="sng">
              <a:solidFill>
                <a:schemeClr val="bg1"/>
              </a:solidFill>
              <a:latin typeface="Arial" panose="020B0604020202020204" pitchFamily="34" charset="0"/>
            </a:endParaRPr>
          </a:p>
        </p:txBody>
      </p:sp>
      <p:sp>
        <p:nvSpPr>
          <p:cNvPr id="70722" name="Text Box 118">
            <a:extLst>
              <a:ext uri="{FF2B5EF4-FFF2-40B4-BE49-F238E27FC236}">
                <a16:creationId xmlns:a16="http://schemas.microsoft.com/office/drawing/2014/main" id="{DA3555E0-A66B-0467-EA4A-97A2D11406AF}"/>
              </a:ext>
            </a:extLst>
          </p:cNvPr>
          <p:cNvSpPr txBox="1">
            <a:spLocks noChangeArrowheads="1"/>
          </p:cNvSpPr>
          <p:nvPr/>
        </p:nvSpPr>
        <p:spPr bwMode="auto">
          <a:xfrm rot="-5400000">
            <a:off x="-1285081" y="3550444"/>
            <a:ext cx="561498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1000">
              <a:latin typeface="Arial Black" panose="020B0604020202020204" pitchFamily="34" charset="0"/>
            </a:endParaRPr>
          </a:p>
        </p:txBody>
      </p:sp>
      <p:sp>
        <p:nvSpPr>
          <p:cNvPr id="70723" name="Text Box 119">
            <a:extLst>
              <a:ext uri="{FF2B5EF4-FFF2-40B4-BE49-F238E27FC236}">
                <a16:creationId xmlns:a16="http://schemas.microsoft.com/office/drawing/2014/main" id="{D7A6085A-E7FB-90F4-4825-D9DC88163C9B}"/>
              </a:ext>
            </a:extLst>
          </p:cNvPr>
          <p:cNvSpPr txBox="1">
            <a:spLocks noChangeArrowheads="1"/>
          </p:cNvSpPr>
          <p:nvPr/>
        </p:nvSpPr>
        <p:spPr bwMode="auto">
          <a:xfrm rot="-5400000">
            <a:off x="-1193006" y="3464719"/>
            <a:ext cx="56149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b="1">
                <a:latin typeface="Arial Black" panose="020B0604020202020204" pitchFamily="34" charset="0"/>
              </a:rPr>
              <a:t>THOTCH</a:t>
            </a:r>
            <a:r>
              <a:rPr lang="en-US" altLang="en-US" sz="2000" b="1">
                <a:solidFill>
                  <a:srgbClr val="000000"/>
                </a:solidFill>
                <a:latin typeface="Arial Black" panose="020B0604020202020204" pitchFamily="34" charset="0"/>
              </a:rPr>
              <a:t>Ā</a:t>
            </a:r>
            <a:r>
              <a:rPr lang="en-US" altLang="en-US" sz="2000" b="1">
                <a:latin typeface="Arial Black" panose="020B0604020202020204" pitchFamily="34" charset="0"/>
              </a:rPr>
              <a:t>N (12)</a:t>
            </a:r>
            <a:endParaRPr lang="en-US" altLang="en-US" sz="1000">
              <a:latin typeface="Arial Black" panose="020B0604020202020204" pitchFamily="34" charset="0"/>
            </a:endParaRPr>
          </a:p>
        </p:txBody>
      </p:sp>
      <p:grpSp>
        <p:nvGrpSpPr>
          <p:cNvPr id="70724" name="Group 84">
            <a:extLst>
              <a:ext uri="{FF2B5EF4-FFF2-40B4-BE49-F238E27FC236}">
                <a16:creationId xmlns:a16="http://schemas.microsoft.com/office/drawing/2014/main" id="{41A54D79-42E5-823D-0CE1-E74E9F81F9E7}"/>
              </a:ext>
            </a:extLst>
          </p:cNvPr>
          <p:cNvGrpSpPr>
            <a:grpSpLocks/>
          </p:cNvGrpSpPr>
          <p:nvPr/>
        </p:nvGrpSpPr>
        <p:grpSpPr bwMode="auto">
          <a:xfrm>
            <a:off x="3251200" y="3009900"/>
            <a:ext cx="712788" cy="1658938"/>
            <a:chOff x="6153150" y="2946400"/>
            <a:chExt cx="901700" cy="1865313"/>
          </a:xfrm>
        </p:grpSpPr>
        <p:grpSp>
          <p:nvGrpSpPr>
            <p:cNvPr id="70729" name="Group 85">
              <a:extLst>
                <a:ext uri="{FF2B5EF4-FFF2-40B4-BE49-F238E27FC236}">
                  <a16:creationId xmlns:a16="http://schemas.microsoft.com/office/drawing/2014/main" id="{F5F12E34-F020-F48D-85E6-A9BC9B699D37}"/>
                </a:ext>
              </a:extLst>
            </p:cNvPr>
            <p:cNvGrpSpPr>
              <a:grpSpLocks/>
            </p:cNvGrpSpPr>
            <p:nvPr/>
          </p:nvGrpSpPr>
          <p:grpSpPr bwMode="auto">
            <a:xfrm>
              <a:off x="6153150" y="3681413"/>
              <a:ext cx="901700" cy="947736"/>
              <a:chOff x="1557" y="1007"/>
              <a:chExt cx="2105" cy="1949"/>
            </a:xfrm>
          </p:grpSpPr>
          <p:grpSp>
            <p:nvGrpSpPr>
              <p:cNvPr id="70733" name="Group 87">
                <a:extLst>
                  <a:ext uri="{FF2B5EF4-FFF2-40B4-BE49-F238E27FC236}">
                    <a16:creationId xmlns:a16="http://schemas.microsoft.com/office/drawing/2014/main" id="{2D641E8B-1213-4658-89AF-3C684AE4CB09}"/>
                  </a:ext>
                </a:extLst>
              </p:cNvPr>
              <p:cNvGrpSpPr>
                <a:grpSpLocks/>
              </p:cNvGrpSpPr>
              <p:nvPr/>
            </p:nvGrpSpPr>
            <p:grpSpPr bwMode="auto">
              <a:xfrm>
                <a:off x="1557" y="1209"/>
                <a:ext cx="2105" cy="1421"/>
                <a:chOff x="578" y="2316"/>
                <a:chExt cx="2105" cy="1421"/>
              </a:xfrm>
            </p:grpSpPr>
            <p:sp>
              <p:nvSpPr>
                <p:cNvPr id="70739" name="Freeform 88" descr="Cork">
                  <a:extLst>
                    <a:ext uri="{FF2B5EF4-FFF2-40B4-BE49-F238E27FC236}">
                      <a16:creationId xmlns:a16="http://schemas.microsoft.com/office/drawing/2014/main" id="{ABF39D2B-6939-5BBC-4DBF-5CA729A79FA3}"/>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70740" name="Freeform 89" descr="Cork">
                  <a:extLst>
                    <a:ext uri="{FF2B5EF4-FFF2-40B4-BE49-F238E27FC236}">
                      <a16:creationId xmlns:a16="http://schemas.microsoft.com/office/drawing/2014/main" id="{AC4E8A32-696F-8F9A-B4C9-BF07A860526D}"/>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70734" name="Freeform 91">
                <a:extLst>
                  <a:ext uri="{FF2B5EF4-FFF2-40B4-BE49-F238E27FC236}">
                    <a16:creationId xmlns:a16="http://schemas.microsoft.com/office/drawing/2014/main" id="{D4541147-4796-86AF-806E-A19476B028D3}"/>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70735" name="Freeform 92">
                <a:extLst>
                  <a:ext uri="{FF2B5EF4-FFF2-40B4-BE49-F238E27FC236}">
                    <a16:creationId xmlns:a16="http://schemas.microsoft.com/office/drawing/2014/main" id="{A218A27C-342A-100F-5583-0D90C4FA583A}"/>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70736" name="Freeform 93">
                <a:extLst>
                  <a:ext uri="{FF2B5EF4-FFF2-40B4-BE49-F238E27FC236}">
                    <a16:creationId xmlns:a16="http://schemas.microsoft.com/office/drawing/2014/main" id="{2E269F3B-1B6C-EBCC-DD8F-0E9D36EC3A44}"/>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70737" name="Freeform 94">
                <a:extLst>
                  <a:ext uri="{FF2B5EF4-FFF2-40B4-BE49-F238E27FC236}">
                    <a16:creationId xmlns:a16="http://schemas.microsoft.com/office/drawing/2014/main" id="{0FBD3D2C-E77B-C4BD-8890-9BF8A974994C}"/>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70738" name="Freeform 95">
                <a:extLst>
                  <a:ext uri="{FF2B5EF4-FFF2-40B4-BE49-F238E27FC236}">
                    <a16:creationId xmlns:a16="http://schemas.microsoft.com/office/drawing/2014/main" id="{8A6457A5-CD18-49A2-C695-DA95B9FFFEFB}"/>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70730" name="Group 98">
              <a:extLst>
                <a:ext uri="{FF2B5EF4-FFF2-40B4-BE49-F238E27FC236}">
                  <a16:creationId xmlns:a16="http://schemas.microsoft.com/office/drawing/2014/main" id="{6B10D1AA-71F4-DE1E-C7C8-72B67DE1795C}"/>
                </a:ext>
              </a:extLst>
            </p:cNvPr>
            <p:cNvGrpSpPr>
              <a:grpSpLocks/>
            </p:cNvGrpSpPr>
            <p:nvPr/>
          </p:nvGrpSpPr>
          <p:grpSpPr bwMode="auto">
            <a:xfrm>
              <a:off x="6175375" y="2946400"/>
              <a:ext cx="671513" cy="1865313"/>
              <a:chOff x="3914" y="1840"/>
              <a:chExt cx="423" cy="1175"/>
            </a:xfrm>
          </p:grpSpPr>
          <p:sp>
            <p:nvSpPr>
              <p:cNvPr id="88" name="Rectangle 96">
                <a:extLst>
                  <a:ext uri="{FF2B5EF4-FFF2-40B4-BE49-F238E27FC236}">
                    <a16:creationId xmlns:a16="http://schemas.microsoft.com/office/drawing/2014/main" id="{4CE40617-AD2F-26EF-6E75-E1246BE55DF3}"/>
                  </a:ext>
                </a:extLst>
              </p:cNvPr>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sp>
            <p:nvSpPr>
              <p:cNvPr id="89" name="Rectangle 97">
                <a:extLst>
                  <a:ext uri="{FF2B5EF4-FFF2-40B4-BE49-F238E27FC236}">
                    <a16:creationId xmlns:a16="http://schemas.microsoft.com/office/drawing/2014/main" id="{A85007D0-C64F-E41A-AF53-827F270B8589}"/>
                  </a:ext>
                </a:extLst>
              </p:cNvPr>
              <p:cNvSpPr>
                <a:spLocks noChangeArrowheads="1"/>
              </p:cNvSpPr>
              <p:nvPr/>
            </p:nvSpPr>
            <p:spPr bwMode="auto">
              <a:xfrm>
                <a:off x="3914" y="2341"/>
                <a:ext cx="423" cy="674"/>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2800" i="1">
                    <a:solidFill>
                      <a:srgbClr val="000000"/>
                    </a:solidFill>
                    <a:latin typeface="Kosher-Normal" charset="0"/>
                  </a:rPr>
                  <a:t>DT</a:t>
                </a:r>
                <a:endParaRPr lang="en-US" altLang="en-US" sz="2000" i="1">
                  <a:solidFill>
                    <a:srgbClr val="000000"/>
                  </a:solidFill>
                  <a:latin typeface="Helvetica" panose="020B0604020202020204" pitchFamily="34" charset="0"/>
                </a:endParaRPr>
              </a:p>
            </p:txBody>
          </p:sp>
        </p:grpSp>
      </p:grpSp>
      <p:grpSp>
        <p:nvGrpSpPr>
          <p:cNvPr id="70725" name="Group 99">
            <a:extLst>
              <a:ext uri="{FF2B5EF4-FFF2-40B4-BE49-F238E27FC236}">
                <a16:creationId xmlns:a16="http://schemas.microsoft.com/office/drawing/2014/main" id="{EEF0F866-FCF4-DC6F-BE87-C8791A5B0573}"/>
              </a:ext>
            </a:extLst>
          </p:cNvPr>
          <p:cNvGrpSpPr>
            <a:grpSpLocks/>
          </p:cNvGrpSpPr>
          <p:nvPr/>
        </p:nvGrpSpPr>
        <p:grpSpPr bwMode="auto">
          <a:xfrm>
            <a:off x="4257675" y="52388"/>
            <a:ext cx="2222500" cy="1812925"/>
            <a:chOff x="2222937" y="4130555"/>
            <a:chExt cx="2222939" cy="1813045"/>
          </a:xfrm>
        </p:grpSpPr>
        <p:sp>
          <p:nvSpPr>
            <p:cNvPr id="101" name="Rectangle 100">
              <a:extLst>
                <a:ext uri="{FF2B5EF4-FFF2-40B4-BE49-F238E27FC236}">
                  <a16:creationId xmlns:a16="http://schemas.microsoft.com/office/drawing/2014/main" id="{6728B712-E956-0891-E8A5-DA390BA4E200}"/>
                </a:ext>
              </a:extLst>
            </p:cNvPr>
            <p:cNvSpPr/>
            <p:nvPr/>
          </p:nvSpPr>
          <p:spPr bwMode="auto">
            <a:xfrm>
              <a:off x="2222937" y="4194059"/>
              <a:ext cx="2222939" cy="174954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70727" name="Picture 2" descr="BACKGR~1">
              <a:extLst>
                <a:ext uri="{FF2B5EF4-FFF2-40B4-BE49-F238E27FC236}">
                  <a16:creationId xmlns:a16="http://schemas.microsoft.com/office/drawing/2014/main" id="{5DEC1FBE-2040-4DD2-7350-2F0DEB00B23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 name="WordArt 12">
              <a:extLst>
                <a:ext uri="{FF2B5EF4-FFF2-40B4-BE49-F238E27FC236}">
                  <a16:creationId xmlns:a16="http://schemas.microsoft.com/office/drawing/2014/main" id="{1DE0A64D-06A7-06FF-0EAA-05D61C9E3307}"/>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878664"/>
                                        </p:tgtEl>
                                        <p:attrNameLst>
                                          <p:attrName>style.visibility</p:attrName>
                                        </p:attrNameLst>
                                      </p:cBhvr>
                                      <p:to>
                                        <p:strVal val="visible"/>
                                      </p:to>
                                    </p:set>
                                    <p:anim calcmode="lin" valueType="num">
                                      <p:cBhvr additive="base">
                                        <p:cTn id="7" dur="500" fill="hold"/>
                                        <p:tgtEl>
                                          <p:spTgt spid="878664"/>
                                        </p:tgtEl>
                                        <p:attrNameLst>
                                          <p:attrName>ppt_x</p:attrName>
                                        </p:attrNameLst>
                                      </p:cBhvr>
                                      <p:tavLst>
                                        <p:tav tm="0">
                                          <p:val>
                                            <p:strVal val="#ppt_x"/>
                                          </p:val>
                                        </p:tav>
                                        <p:tav tm="100000">
                                          <p:val>
                                            <p:strVal val="#ppt_x"/>
                                          </p:val>
                                        </p:tav>
                                      </p:tavLst>
                                    </p:anim>
                                    <p:anim calcmode="lin" valueType="num">
                                      <p:cBhvr additive="base">
                                        <p:cTn id="8" dur="500" fill="hold"/>
                                        <p:tgtEl>
                                          <p:spTgt spid="878664"/>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2" presetClass="entr" presetSubtype="8" fill="hold" nodeType="clickEffect">
                                  <p:stCondLst>
                                    <p:cond delay="0"/>
                                  </p:stCondLst>
                                  <p:childTnLst>
                                    <p:set>
                                      <p:cBhvr>
                                        <p:cTn id="12" dur="1" fill="hold">
                                          <p:stCondLst>
                                            <p:cond delay="0"/>
                                          </p:stCondLst>
                                        </p:cTn>
                                        <p:tgtEl>
                                          <p:spTgt spid="878693"/>
                                        </p:tgtEl>
                                        <p:attrNameLst>
                                          <p:attrName>style.visibility</p:attrName>
                                        </p:attrNameLst>
                                      </p:cBhvr>
                                      <p:to>
                                        <p:strVal val="visible"/>
                                      </p:to>
                                    </p:set>
                                    <p:animEffect transition="in" filter="wipe(left)">
                                      <p:cBhvr>
                                        <p:cTn id="13" dur="500"/>
                                        <p:tgtEl>
                                          <p:spTgt spid="878693"/>
                                        </p:tgtEl>
                                      </p:cBhvr>
                                    </p:animEffect>
                                  </p:childTnLst>
                                </p:cTn>
                              </p:par>
                            </p:childTnLst>
                          </p:cTn>
                        </p:par>
                        <p:par>
                          <p:cTn id="14" fill="hold" nodeType="afterGroup">
                            <p:stCondLst>
                              <p:cond delay="500"/>
                            </p:stCondLst>
                            <p:childTnLst>
                              <p:par>
                                <p:cTn id="15" presetID="22" presetClass="entr" presetSubtype="8" fill="hold" grpId="0" nodeType="afterEffect">
                                  <p:stCondLst>
                                    <p:cond delay="0"/>
                                  </p:stCondLst>
                                  <p:childTnLst>
                                    <p:set>
                                      <p:cBhvr>
                                        <p:cTn id="16" dur="1" fill="hold">
                                          <p:stCondLst>
                                            <p:cond delay="0"/>
                                          </p:stCondLst>
                                        </p:cTn>
                                        <p:tgtEl>
                                          <p:spTgt spid="878691"/>
                                        </p:tgtEl>
                                        <p:attrNameLst>
                                          <p:attrName>style.visibility</p:attrName>
                                        </p:attrNameLst>
                                      </p:cBhvr>
                                      <p:to>
                                        <p:strVal val="visible"/>
                                      </p:to>
                                    </p:set>
                                    <p:animEffect transition="in" filter="wipe(left)">
                                      <p:cBhvr>
                                        <p:cTn id="17" dur="500"/>
                                        <p:tgtEl>
                                          <p:spTgt spid="8786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8664" grpId="0" animBg="1"/>
      <p:bldP spid="878691" grpId="0" autoUpdateAnimBg="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Line 2">
            <a:extLst>
              <a:ext uri="{FF2B5EF4-FFF2-40B4-BE49-F238E27FC236}">
                <a16:creationId xmlns:a16="http://schemas.microsoft.com/office/drawing/2014/main" id="{6A77CD6F-DB4E-80C5-C396-C7FCD7DF6051}"/>
              </a:ext>
            </a:extLst>
          </p:cNvPr>
          <p:cNvSpPr>
            <a:spLocks noChangeShapeType="1"/>
          </p:cNvSpPr>
          <p:nvPr/>
        </p:nvSpPr>
        <p:spPr bwMode="auto">
          <a:xfrm flipV="1">
            <a:off x="4038600" y="7037388"/>
            <a:ext cx="284163" cy="12700"/>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707" name="Line 3">
            <a:extLst>
              <a:ext uri="{FF2B5EF4-FFF2-40B4-BE49-F238E27FC236}">
                <a16:creationId xmlns:a16="http://schemas.microsoft.com/office/drawing/2014/main" id="{B7768952-A8BD-58FA-B37E-77E192D13DCC}"/>
              </a:ext>
            </a:extLst>
          </p:cNvPr>
          <p:cNvSpPr>
            <a:spLocks noChangeShapeType="1"/>
          </p:cNvSpPr>
          <p:nvPr/>
        </p:nvSpPr>
        <p:spPr bwMode="auto">
          <a:xfrm>
            <a:off x="3232150" y="4732338"/>
            <a:ext cx="752475"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708" name="Line 4">
            <a:extLst>
              <a:ext uri="{FF2B5EF4-FFF2-40B4-BE49-F238E27FC236}">
                <a16:creationId xmlns:a16="http://schemas.microsoft.com/office/drawing/2014/main" id="{200FD2C6-10A3-0445-F32E-42E8FC97C82D}"/>
              </a:ext>
            </a:extLst>
          </p:cNvPr>
          <p:cNvSpPr>
            <a:spLocks noChangeShapeType="1"/>
          </p:cNvSpPr>
          <p:nvPr/>
        </p:nvSpPr>
        <p:spPr bwMode="auto">
          <a:xfrm flipV="1">
            <a:off x="1454150" y="7329488"/>
            <a:ext cx="2590800"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709" name="Line 5">
            <a:extLst>
              <a:ext uri="{FF2B5EF4-FFF2-40B4-BE49-F238E27FC236}">
                <a16:creationId xmlns:a16="http://schemas.microsoft.com/office/drawing/2014/main" id="{9DFA3A3B-1890-8AF8-069B-8E97BB8B0A43}"/>
              </a:ext>
            </a:extLst>
          </p:cNvPr>
          <p:cNvSpPr>
            <a:spLocks noChangeShapeType="1"/>
          </p:cNvSpPr>
          <p:nvPr/>
        </p:nvSpPr>
        <p:spPr bwMode="auto">
          <a:xfrm flipV="1">
            <a:off x="1444625" y="338138"/>
            <a:ext cx="1588" cy="7034212"/>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710" name="Line 6">
            <a:extLst>
              <a:ext uri="{FF2B5EF4-FFF2-40B4-BE49-F238E27FC236}">
                <a16:creationId xmlns:a16="http://schemas.microsoft.com/office/drawing/2014/main" id="{DA28F276-8682-BA77-4D25-5D19F10DC7EE}"/>
              </a:ext>
            </a:extLst>
          </p:cNvPr>
          <p:cNvSpPr>
            <a:spLocks noChangeShapeType="1"/>
          </p:cNvSpPr>
          <p:nvPr/>
        </p:nvSpPr>
        <p:spPr bwMode="auto">
          <a:xfrm>
            <a:off x="1409700" y="360363"/>
            <a:ext cx="2566988"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711" name="Line 7">
            <a:extLst>
              <a:ext uri="{FF2B5EF4-FFF2-40B4-BE49-F238E27FC236}">
                <a16:creationId xmlns:a16="http://schemas.microsoft.com/office/drawing/2014/main" id="{A6B37894-CA91-C521-18AD-1B23FE960E14}"/>
              </a:ext>
            </a:extLst>
          </p:cNvPr>
          <p:cNvSpPr>
            <a:spLocks noChangeShapeType="1"/>
          </p:cNvSpPr>
          <p:nvPr/>
        </p:nvSpPr>
        <p:spPr bwMode="auto">
          <a:xfrm flipH="1" flipV="1">
            <a:off x="3948113" y="338138"/>
            <a:ext cx="1587" cy="4386262"/>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712" name="Freeform 8">
            <a:extLst>
              <a:ext uri="{FF2B5EF4-FFF2-40B4-BE49-F238E27FC236}">
                <a16:creationId xmlns:a16="http://schemas.microsoft.com/office/drawing/2014/main" id="{9E34568E-C7ED-2228-C20D-3A900326366A}"/>
              </a:ext>
            </a:extLst>
          </p:cNvPr>
          <p:cNvSpPr>
            <a:spLocks/>
          </p:cNvSpPr>
          <p:nvPr/>
        </p:nvSpPr>
        <p:spPr bwMode="auto">
          <a:xfrm>
            <a:off x="3200400" y="4752975"/>
            <a:ext cx="738188" cy="2452688"/>
          </a:xfrm>
          <a:custGeom>
            <a:avLst/>
            <a:gdLst>
              <a:gd name="T0" fmla="*/ 2147483646 w 465"/>
              <a:gd name="T1" fmla="*/ 0 h 1561"/>
              <a:gd name="T2" fmla="*/ 2147483646 w 465"/>
              <a:gd name="T3" fmla="*/ 2147483646 h 1561"/>
              <a:gd name="T4" fmla="*/ 2147483646 w 465"/>
              <a:gd name="T5" fmla="*/ 2147483646 h 1561"/>
              <a:gd name="T6" fmla="*/ 0 w 465"/>
              <a:gd name="T7" fmla="*/ 2147483646 h 1561"/>
              <a:gd name="T8" fmla="*/ 2147483646 w 465"/>
              <a:gd name="T9" fmla="*/ 0 h 1561"/>
              <a:gd name="T10" fmla="*/ 0 60000 65536"/>
              <a:gd name="T11" fmla="*/ 0 60000 65536"/>
              <a:gd name="T12" fmla="*/ 0 60000 65536"/>
              <a:gd name="T13" fmla="*/ 0 60000 65536"/>
              <a:gd name="T14" fmla="*/ 0 60000 65536"/>
              <a:gd name="T15" fmla="*/ 0 w 465"/>
              <a:gd name="T16" fmla="*/ 0 h 1561"/>
              <a:gd name="T17" fmla="*/ 465 w 465"/>
              <a:gd name="T18" fmla="*/ 1561 h 1561"/>
            </a:gdLst>
            <a:ahLst/>
            <a:cxnLst>
              <a:cxn ang="T10">
                <a:pos x="T0" y="T1"/>
              </a:cxn>
              <a:cxn ang="T11">
                <a:pos x="T2" y="T3"/>
              </a:cxn>
              <a:cxn ang="T12">
                <a:pos x="T4" y="T5"/>
              </a:cxn>
              <a:cxn ang="T13">
                <a:pos x="T6" y="T7"/>
              </a:cxn>
              <a:cxn ang="T14">
                <a:pos x="T8" y="T9"/>
              </a:cxn>
            </a:cxnLst>
            <a:rect l="T15" t="T16" r="T17" b="T18"/>
            <a:pathLst>
              <a:path w="465" h="1561">
                <a:moveTo>
                  <a:pt x="50" y="0"/>
                </a:moveTo>
                <a:lnTo>
                  <a:pt x="465" y="1548"/>
                </a:lnTo>
                <a:lnTo>
                  <a:pt x="427" y="1561"/>
                </a:lnTo>
                <a:lnTo>
                  <a:pt x="0" y="12"/>
                </a:lnTo>
                <a:lnTo>
                  <a:pt x="5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713" name="Line 9">
            <a:extLst>
              <a:ext uri="{FF2B5EF4-FFF2-40B4-BE49-F238E27FC236}">
                <a16:creationId xmlns:a16="http://schemas.microsoft.com/office/drawing/2014/main" id="{A0FA3F31-F4F7-57E3-F779-3CF08AEA39A7}"/>
              </a:ext>
            </a:extLst>
          </p:cNvPr>
          <p:cNvSpPr>
            <a:spLocks noChangeShapeType="1"/>
          </p:cNvSpPr>
          <p:nvPr/>
        </p:nvSpPr>
        <p:spPr bwMode="auto">
          <a:xfrm>
            <a:off x="3459163" y="4932363"/>
            <a:ext cx="798512"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714" name="Line 10">
            <a:extLst>
              <a:ext uri="{FF2B5EF4-FFF2-40B4-BE49-F238E27FC236}">
                <a16:creationId xmlns:a16="http://schemas.microsoft.com/office/drawing/2014/main" id="{C02EB7E8-32F7-AFBE-6822-913CB50B933B}"/>
              </a:ext>
            </a:extLst>
          </p:cNvPr>
          <p:cNvSpPr>
            <a:spLocks noChangeShapeType="1"/>
          </p:cNvSpPr>
          <p:nvPr/>
        </p:nvSpPr>
        <p:spPr bwMode="auto">
          <a:xfrm flipV="1">
            <a:off x="1825625" y="352425"/>
            <a:ext cx="1588" cy="6988175"/>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715" name="Freeform 11">
            <a:extLst>
              <a:ext uri="{FF2B5EF4-FFF2-40B4-BE49-F238E27FC236}">
                <a16:creationId xmlns:a16="http://schemas.microsoft.com/office/drawing/2014/main" id="{3CE9C298-ED58-1463-BE3C-127EDF8FCC31}"/>
              </a:ext>
            </a:extLst>
          </p:cNvPr>
          <p:cNvSpPr>
            <a:spLocks/>
          </p:cNvSpPr>
          <p:nvPr/>
        </p:nvSpPr>
        <p:spPr bwMode="auto">
          <a:xfrm>
            <a:off x="3459163" y="4953000"/>
            <a:ext cx="638175" cy="2097088"/>
          </a:xfrm>
          <a:custGeom>
            <a:avLst/>
            <a:gdLst>
              <a:gd name="T0" fmla="*/ 2147483646 w 402"/>
              <a:gd name="T1" fmla="*/ 0 h 1321"/>
              <a:gd name="T2" fmla="*/ 2147483646 w 402"/>
              <a:gd name="T3" fmla="*/ 2147483646 h 1321"/>
              <a:gd name="T4" fmla="*/ 2147483646 w 402"/>
              <a:gd name="T5" fmla="*/ 2147483646 h 1321"/>
              <a:gd name="T6" fmla="*/ 0 w 402"/>
              <a:gd name="T7" fmla="*/ 2147483646 h 1321"/>
              <a:gd name="T8" fmla="*/ 2147483646 w 402"/>
              <a:gd name="T9" fmla="*/ 0 h 1321"/>
              <a:gd name="T10" fmla="*/ 0 60000 65536"/>
              <a:gd name="T11" fmla="*/ 0 60000 65536"/>
              <a:gd name="T12" fmla="*/ 0 60000 65536"/>
              <a:gd name="T13" fmla="*/ 0 60000 65536"/>
              <a:gd name="T14" fmla="*/ 0 60000 65536"/>
              <a:gd name="T15" fmla="*/ 0 w 402"/>
              <a:gd name="T16" fmla="*/ 0 h 1321"/>
              <a:gd name="T17" fmla="*/ 402 w 402"/>
              <a:gd name="T18" fmla="*/ 1321 h 1321"/>
            </a:gdLst>
            <a:ahLst/>
            <a:cxnLst>
              <a:cxn ang="T10">
                <a:pos x="T0" y="T1"/>
              </a:cxn>
              <a:cxn ang="T11">
                <a:pos x="T2" y="T3"/>
              </a:cxn>
              <a:cxn ang="T12">
                <a:pos x="T4" y="T5"/>
              </a:cxn>
              <a:cxn ang="T13">
                <a:pos x="T6" y="T7"/>
              </a:cxn>
              <a:cxn ang="T14">
                <a:pos x="T8" y="T9"/>
              </a:cxn>
            </a:cxnLst>
            <a:rect l="T15" t="T16" r="T17" b="T18"/>
            <a:pathLst>
              <a:path w="402" h="1321">
                <a:moveTo>
                  <a:pt x="51" y="0"/>
                </a:moveTo>
                <a:lnTo>
                  <a:pt x="402" y="1309"/>
                </a:lnTo>
                <a:lnTo>
                  <a:pt x="352" y="1321"/>
                </a:lnTo>
                <a:lnTo>
                  <a:pt x="0" y="12"/>
                </a:lnTo>
                <a:lnTo>
                  <a:pt x="5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716" name="Line 12">
            <a:extLst>
              <a:ext uri="{FF2B5EF4-FFF2-40B4-BE49-F238E27FC236}">
                <a16:creationId xmlns:a16="http://schemas.microsoft.com/office/drawing/2014/main" id="{A2CCBF6A-3D52-4A93-94E0-510CAC69FABF}"/>
              </a:ext>
            </a:extLst>
          </p:cNvPr>
          <p:cNvSpPr>
            <a:spLocks noChangeShapeType="1"/>
          </p:cNvSpPr>
          <p:nvPr/>
        </p:nvSpPr>
        <p:spPr bwMode="auto">
          <a:xfrm>
            <a:off x="3894138" y="7170738"/>
            <a:ext cx="192087"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717" name="Line 13">
            <a:extLst>
              <a:ext uri="{FF2B5EF4-FFF2-40B4-BE49-F238E27FC236}">
                <a16:creationId xmlns:a16="http://schemas.microsoft.com/office/drawing/2014/main" id="{8F5F1A76-B599-87C8-2DCB-BB848F85696B}"/>
              </a:ext>
            </a:extLst>
          </p:cNvPr>
          <p:cNvSpPr>
            <a:spLocks noChangeShapeType="1"/>
          </p:cNvSpPr>
          <p:nvPr/>
        </p:nvSpPr>
        <p:spPr bwMode="auto">
          <a:xfrm flipV="1">
            <a:off x="4044950" y="7180263"/>
            <a:ext cx="1588" cy="188912"/>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718" name="Line 14">
            <a:extLst>
              <a:ext uri="{FF2B5EF4-FFF2-40B4-BE49-F238E27FC236}">
                <a16:creationId xmlns:a16="http://schemas.microsoft.com/office/drawing/2014/main" id="{757448D8-88B1-1ACE-0AE4-104A61B1B60B}"/>
              </a:ext>
            </a:extLst>
          </p:cNvPr>
          <p:cNvSpPr>
            <a:spLocks noChangeShapeType="1"/>
          </p:cNvSpPr>
          <p:nvPr/>
        </p:nvSpPr>
        <p:spPr bwMode="auto">
          <a:xfrm>
            <a:off x="3949700" y="3638550"/>
            <a:ext cx="0" cy="100330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2719" name="Line 15">
            <a:extLst>
              <a:ext uri="{FF2B5EF4-FFF2-40B4-BE49-F238E27FC236}">
                <a16:creationId xmlns:a16="http://schemas.microsoft.com/office/drawing/2014/main" id="{7DE9A2AF-FEFF-8BB1-B468-09FA7F245F6D}"/>
              </a:ext>
            </a:extLst>
          </p:cNvPr>
          <p:cNvSpPr>
            <a:spLocks noChangeShapeType="1"/>
          </p:cNvSpPr>
          <p:nvPr/>
        </p:nvSpPr>
        <p:spPr bwMode="auto">
          <a:xfrm>
            <a:off x="3200400" y="4730750"/>
            <a:ext cx="330200" cy="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2720" name="Rectangle 16">
            <a:extLst>
              <a:ext uri="{FF2B5EF4-FFF2-40B4-BE49-F238E27FC236}">
                <a16:creationId xmlns:a16="http://schemas.microsoft.com/office/drawing/2014/main" id="{DE727A3C-0DBB-5F14-6130-CDF1D81D7A62}"/>
              </a:ext>
            </a:extLst>
          </p:cNvPr>
          <p:cNvSpPr>
            <a:spLocks noChangeArrowheads="1"/>
          </p:cNvSpPr>
          <p:nvPr/>
        </p:nvSpPr>
        <p:spPr bwMode="auto">
          <a:xfrm>
            <a:off x="2532063" y="22669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72721" name="Line 17">
            <a:extLst>
              <a:ext uri="{FF2B5EF4-FFF2-40B4-BE49-F238E27FC236}">
                <a16:creationId xmlns:a16="http://schemas.microsoft.com/office/drawing/2014/main" id="{51E35156-798E-0214-74AC-C087C9FF6AF6}"/>
              </a:ext>
            </a:extLst>
          </p:cNvPr>
          <p:cNvSpPr>
            <a:spLocks noChangeShapeType="1"/>
          </p:cNvSpPr>
          <p:nvPr/>
        </p:nvSpPr>
        <p:spPr bwMode="auto">
          <a:xfrm>
            <a:off x="2044700" y="836613"/>
            <a:ext cx="1773238"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722" name="Line 18">
            <a:extLst>
              <a:ext uri="{FF2B5EF4-FFF2-40B4-BE49-F238E27FC236}">
                <a16:creationId xmlns:a16="http://schemas.microsoft.com/office/drawing/2014/main" id="{66FD2E64-2D6A-2147-0C9A-F470438CB4D9}"/>
              </a:ext>
            </a:extLst>
          </p:cNvPr>
          <p:cNvSpPr>
            <a:spLocks noChangeShapeType="1"/>
          </p:cNvSpPr>
          <p:nvPr/>
        </p:nvSpPr>
        <p:spPr bwMode="auto">
          <a:xfrm>
            <a:off x="2044700" y="2214563"/>
            <a:ext cx="1773238"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723" name="Line 19">
            <a:extLst>
              <a:ext uri="{FF2B5EF4-FFF2-40B4-BE49-F238E27FC236}">
                <a16:creationId xmlns:a16="http://schemas.microsoft.com/office/drawing/2014/main" id="{F51295AC-DA74-A458-FACD-777E30DCAF19}"/>
              </a:ext>
            </a:extLst>
          </p:cNvPr>
          <p:cNvSpPr>
            <a:spLocks noChangeShapeType="1"/>
          </p:cNvSpPr>
          <p:nvPr/>
        </p:nvSpPr>
        <p:spPr bwMode="auto">
          <a:xfrm>
            <a:off x="2044700" y="2633663"/>
            <a:ext cx="1733550"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724" name="Line 20">
            <a:extLst>
              <a:ext uri="{FF2B5EF4-FFF2-40B4-BE49-F238E27FC236}">
                <a16:creationId xmlns:a16="http://schemas.microsoft.com/office/drawing/2014/main" id="{8F030597-5AC4-31FF-73B6-FC4E070BEF83}"/>
              </a:ext>
            </a:extLst>
          </p:cNvPr>
          <p:cNvSpPr>
            <a:spLocks noChangeShapeType="1"/>
          </p:cNvSpPr>
          <p:nvPr/>
        </p:nvSpPr>
        <p:spPr bwMode="auto">
          <a:xfrm>
            <a:off x="1984375" y="7110413"/>
            <a:ext cx="1654175"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725" name="Line 21">
            <a:extLst>
              <a:ext uri="{FF2B5EF4-FFF2-40B4-BE49-F238E27FC236}">
                <a16:creationId xmlns:a16="http://schemas.microsoft.com/office/drawing/2014/main" id="{4FC15E97-EE58-AC94-9B56-113053FA77F1}"/>
              </a:ext>
            </a:extLst>
          </p:cNvPr>
          <p:cNvSpPr>
            <a:spLocks noChangeShapeType="1"/>
          </p:cNvSpPr>
          <p:nvPr/>
        </p:nvSpPr>
        <p:spPr bwMode="auto">
          <a:xfrm>
            <a:off x="2005013" y="6710363"/>
            <a:ext cx="1535112"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726" name="Line 22">
            <a:extLst>
              <a:ext uri="{FF2B5EF4-FFF2-40B4-BE49-F238E27FC236}">
                <a16:creationId xmlns:a16="http://schemas.microsoft.com/office/drawing/2014/main" id="{A3F436AA-2D42-1316-26CB-E46D513BA143}"/>
              </a:ext>
            </a:extLst>
          </p:cNvPr>
          <p:cNvSpPr>
            <a:spLocks noChangeShapeType="1"/>
          </p:cNvSpPr>
          <p:nvPr/>
        </p:nvSpPr>
        <p:spPr bwMode="auto">
          <a:xfrm>
            <a:off x="1984375" y="6291263"/>
            <a:ext cx="1455738"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727" name="Line 23">
            <a:extLst>
              <a:ext uri="{FF2B5EF4-FFF2-40B4-BE49-F238E27FC236}">
                <a16:creationId xmlns:a16="http://schemas.microsoft.com/office/drawing/2014/main" id="{7DA44C0A-2787-1AFC-06CF-0CA7D94D2B0B}"/>
              </a:ext>
            </a:extLst>
          </p:cNvPr>
          <p:cNvSpPr>
            <a:spLocks noChangeShapeType="1"/>
          </p:cNvSpPr>
          <p:nvPr/>
        </p:nvSpPr>
        <p:spPr bwMode="auto">
          <a:xfrm>
            <a:off x="2024063" y="5872163"/>
            <a:ext cx="1236662"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728" name="Line 24">
            <a:extLst>
              <a:ext uri="{FF2B5EF4-FFF2-40B4-BE49-F238E27FC236}">
                <a16:creationId xmlns:a16="http://schemas.microsoft.com/office/drawing/2014/main" id="{2FD4220B-7BF9-1552-DA1B-106CA10E0E39}"/>
              </a:ext>
            </a:extLst>
          </p:cNvPr>
          <p:cNvSpPr>
            <a:spLocks noChangeShapeType="1"/>
          </p:cNvSpPr>
          <p:nvPr/>
        </p:nvSpPr>
        <p:spPr bwMode="auto">
          <a:xfrm>
            <a:off x="2044700" y="5511800"/>
            <a:ext cx="1216025" cy="1588"/>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729" name="Line 25">
            <a:extLst>
              <a:ext uri="{FF2B5EF4-FFF2-40B4-BE49-F238E27FC236}">
                <a16:creationId xmlns:a16="http://schemas.microsoft.com/office/drawing/2014/main" id="{5D1F59A6-E63A-4375-F4B9-FDA2FB321BB0}"/>
              </a:ext>
            </a:extLst>
          </p:cNvPr>
          <p:cNvSpPr>
            <a:spLocks noChangeShapeType="1"/>
          </p:cNvSpPr>
          <p:nvPr/>
        </p:nvSpPr>
        <p:spPr bwMode="auto">
          <a:xfrm>
            <a:off x="2063750" y="5011738"/>
            <a:ext cx="1117600"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730" name="Line 26">
            <a:extLst>
              <a:ext uri="{FF2B5EF4-FFF2-40B4-BE49-F238E27FC236}">
                <a16:creationId xmlns:a16="http://schemas.microsoft.com/office/drawing/2014/main" id="{38E6B40B-72EE-88E6-A85A-68BCD7E8410A}"/>
              </a:ext>
            </a:extLst>
          </p:cNvPr>
          <p:cNvSpPr>
            <a:spLocks noChangeShapeType="1"/>
          </p:cNvSpPr>
          <p:nvPr/>
        </p:nvSpPr>
        <p:spPr bwMode="auto">
          <a:xfrm>
            <a:off x="2063750" y="4532313"/>
            <a:ext cx="1376363"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731" name="Line 27">
            <a:extLst>
              <a:ext uri="{FF2B5EF4-FFF2-40B4-BE49-F238E27FC236}">
                <a16:creationId xmlns:a16="http://schemas.microsoft.com/office/drawing/2014/main" id="{2C88F9E3-E706-BD79-AF2F-35BA42329F94}"/>
              </a:ext>
            </a:extLst>
          </p:cNvPr>
          <p:cNvSpPr>
            <a:spLocks noChangeShapeType="1"/>
          </p:cNvSpPr>
          <p:nvPr/>
        </p:nvSpPr>
        <p:spPr bwMode="auto">
          <a:xfrm>
            <a:off x="2044700" y="4213225"/>
            <a:ext cx="1414463" cy="1588"/>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732" name="Line 28">
            <a:extLst>
              <a:ext uri="{FF2B5EF4-FFF2-40B4-BE49-F238E27FC236}">
                <a16:creationId xmlns:a16="http://schemas.microsoft.com/office/drawing/2014/main" id="{E43519E2-4596-D83E-AD43-C20E83715742}"/>
              </a:ext>
            </a:extLst>
          </p:cNvPr>
          <p:cNvSpPr>
            <a:spLocks noChangeShapeType="1"/>
          </p:cNvSpPr>
          <p:nvPr/>
        </p:nvSpPr>
        <p:spPr bwMode="auto">
          <a:xfrm>
            <a:off x="2063750" y="3673475"/>
            <a:ext cx="1774825" cy="1588"/>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733" name="Rectangle 29">
            <a:extLst>
              <a:ext uri="{FF2B5EF4-FFF2-40B4-BE49-F238E27FC236}">
                <a16:creationId xmlns:a16="http://schemas.microsoft.com/office/drawing/2014/main" id="{2B75A975-B49A-B235-84D6-31195CB17F27}"/>
              </a:ext>
            </a:extLst>
          </p:cNvPr>
          <p:cNvSpPr>
            <a:spLocks noChangeArrowheads="1"/>
          </p:cNvSpPr>
          <p:nvPr/>
        </p:nvSpPr>
        <p:spPr bwMode="auto">
          <a:xfrm>
            <a:off x="1903413" y="3465513"/>
            <a:ext cx="220662"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(S)</a:t>
            </a:r>
            <a:endParaRPr lang="en-US" altLang="en-US" sz="1400">
              <a:latin typeface="Helvetica" pitchFamily="2" charset="0"/>
            </a:endParaRPr>
          </a:p>
        </p:txBody>
      </p:sp>
      <p:sp>
        <p:nvSpPr>
          <p:cNvPr id="72734" name="Rectangle 30">
            <a:extLst>
              <a:ext uri="{FF2B5EF4-FFF2-40B4-BE49-F238E27FC236}">
                <a16:creationId xmlns:a16="http://schemas.microsoft.com/office/drawing/2014/main" id="{8C21F646-0F0A-98D6-807C-12B738FE67C1}"/>
              </a:ext>
            </a:extLst>
          </p:cNvPr>
          <p:cNvSpPr>
            <a:spLocks noChangeArrowheads="1"/>
          </p:cNvSpPr>
          <p:nvPr/>
        </p:nvSpPr>
        <p:spPr bwMode="auto">
          <a:xfrm>
            <a:off x="1912938" y="4316413"/>
            <a:ext cx="220662"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(S)</a:t>
            </a:r>
            <a:endParaRPr lang="en-US" altLang="en-US" sz="1400">
              <a:latin typeface="Helvetica" pitchFamily="2" charset="0"/>
            </a:endParaRPr>
          </a:p>
        </p:txBody>
      </p:sp>
      <p:sp>
        <p:nvSpPr>
          <p:cNvPr id="72735" name="Rectangle 31">
            <a:extLst>
              <a:ext uri="{FF2B5EF4-FFF2-40B4-BE49-F238E27FC236}">
                <a16:creationId xmlns:a16="http://schemas.microsoft.com/office/drawing/2014/main" id="{91610A0A-D1A4-F536-E6AD-41D53AEB3F58}"/>
              </a:ext>
            </a:extLst>
          </p:cNvPr>
          <p:cNvSpPr>
            <a:spLocks noChangeArrowheads="1"/>
          </p:cNvSpPr>
          <p:nvPr/>
        </p:nvSpPr>
        <p:spPr bwMode="auto">
          <a:xfrm>
            <a:off x="1900238" y="4786313"/>
            <a:ext cx="37147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(MR)</a:t>
            </a:r>
            <a:endParaRPr lang="en-US" altLang="en-US" sz="1400">
              <a:latin typeface="Helvetica" pitchFamily="2" charset="0"/>
            </a:endParaRPr>
          </a:p>
        </p:txBody>
      </p:sp>
      <p:sp>
        <p:nvSpPr>
          <p:cNvPr id="72736" name="Rectangle 32">
            <a:extLst>
              <a:ext uri="{FF2B5EF4-FFF2-40B4-BE49-F238E27FC236}">
                <a16:creationId xmlns:a16="http://schemas.microsoft.com/office/drawing/2014/main" id="{F02C744B-72FF-C1D2-695E-DAD44D9A2959}"/>
              </a:ext>
            </a:extLst>
          </p:cNvPr>
          <p:cNvSpPr>
            <a:spLocks noChangeArrowheads="1"/>
          </p:cNvSpPr>
          <p:nvPr/>
        </p:nvSpPr>
        <p:spPr bwMode="auto">
          <a:xfrm>
            <a:off x="1816100" y="3990975"/>
            <a:ext cx="708025" cy="27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b="1">
                <a:latin typeface="Helvetica" pitchFamily="2" charset="0"/>
              </a:rPr>
              <a:t>(D)</a:t>
            </a:r>
          </a:p>
        </p:txBody>
      </p:sp>
      <p:sp>
        <p:nvSpPr>
          <p:cNvPr id="72737" name="Rectangle 33">
            <a:extLst>
              <a:ext uri="{FF2B5EF4-FFF2-40B4-BE49-F238E27FC236}">
                <a16:creationId xmlns:a16="http://schemas.microsoft.com/office/drawing/2014/main" id="{B757A170-DFE1-F435-153B-20D9E605546F}"/>
              </a:ext>
            </a:extLst>
          </p:cNvPr>
          <p:cNvSpPr>
            <a:spLocks noChangeArrowheads="1"/>
          </p:cNvSpPr>
          <p:nvPr/>
        </p:nvSpPr>
        <p:spPr bwMode="auto">
          <a:xfrm>
            <a:off x="3429000" y="4048125"/>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72738" name="AutoShape 34">
            <a:extLst>
              <a:ext uri="{FF2B5EF4-FFF2-40B4-BE49-F238E27FC236}">
                <a16:creationId xmlns:a16="http://schemas.microsoft.com/office/drawing/2014/main" id="{012684F9-90C0-8BDB-5403-C5B36B63AF5B}"/>
              </a:ext>
            </a:extLst>
          </p:cNvPr>
          <p:cNvSpPr>
            <a:spLocks noChangeArrowheads="1"/>
          </p:cNvSpPr>
          <p:nvPr/>
        </p:nvSpPr>
        <p:spPr bwMode="auto">
          <a:xfrm rot="16200000" flipH="1">
            <a:off x="2538413" y="4919662"/>
            <a:ext cx="241300" cy="479425"/>
          </a:xfrm>
          <a:prstGeom prst="rightArrow">
            <a:avLst>
              <a:gd name="adj1" fmla="val 50000"/>
              <a:gd name="adj2" fmla="val 50005"/>
            </a:avLst>
          </a:prstGeom>
          <a:solidFill>
            <a:schemeClr val="tx2"/>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72739" name="Rectangle 61">
            <a:extLst>
              <a:ext uri="{FF2B5EF4-FFF2-40B4-BE49-F238E27FC236}">
                <a16:creationId xmlns:a16="http://schemas.microsoft.com/office/drawing/2014/main" id="{718B354F-BF3A-4924-A6B1-A1A6E7526886}"/>
              </a:ext>
            </a:extLst>
          </p:cNvPr>
          <p:cNvSpPr>
            <a:spLocks noChangeArrowheads="1"/>
          </p:cNvSpPr>
          <p:nvPr/>
        </p:nvSpPr>
        <p:spPr bwMode="auto">
          <a:xfrm>
            <a:off x="1808163" y="5091113"/>
            <a:ext cx="236537"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600">
                <a:solidFill>
                  <a:srgbClr val="000000"/>
                </a:solidFill>
                <a:latin typeface="Helvetica" pitchFamily="2" charset="0"/>
              </a:rPr>
              <a:t>(</a:t>
            </a:r>
            <a:endParaRPr lang="en-US" altLang="en-US" sz="2400">
              <a:latin typeface="Helvetica" pitchFamily="2" charset="0"/>
            </a:endParaRPr>
          </a:p>
        </p:txBody>
      </p:sp>
      <p:sp>
        <p:nvSpPr>
          <p:cNvPr id="72740" name="Rectangle 62">
            <a:extLst>
              <a:ext uri="{FF2B5EF4-FFF2-40B4-BE49-F238E27FC236}">
                <a16:creationId xmlns:a16="http://schemas.microsoft.com/office/drawing/2014/main" id="{534C975C-C557-DF2A-1143-5092A4FECC0F}"/>
              </a:ext>
            </a:extLst>
          </p:cNvPr>
          <p:cNvSpPr>
            <a:spLocks noChangeArrowheads="1"/>
          </p:cNvSpPr>
          <p:nvPr/>
        </p:nvSpPr>
        <p:spPr bwMode="auto">
          <a:xfrm>
            <a:off x="3241675" y="5081588"/>
            <a:ext cx="23653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600">
                <a:solidFill>
                  <a:srgbClr val="000000"/>
                </a:solidFill>
                <a:latin typeface="Helvetica" pitchFamily="2" charset="0"/>
              </a:rPr>
              <a:t>)</a:t>
            </a:r>
            <a:endParaRPr lang="en-US" altLang="en-US" sz="2400">
              <a:latin typeface="Helvetica" pitchFamily="2" charset="0"/>
            </a:endParaRPr>
          </a:p>
        </p:txBody>
      </p:sp>
      <p:sp>
        <p:nvSpPr>
          <p:cNvPr id="72741" name="Rectangle 63">
            <a:extLst>
              <a:ext uri="{FF2B5EF4-FFF2-40B4-BE49-F238E27FC236}">
                <a16:creationId xmlns:a16="http://schemas.microsoft.com/office/drawing/2014/main" id="{0C7122FD-FEA3-DCF9-A693-7FEA956E4D9D}"/>
              </a:ext>
            </a:extLst>
          </p:cNvPr>
          <p:cNvSpPr>
            <a:spLocks noChangeArrowheads="1"/>
          </p:cNvSpPr>
          <p:nvPr/>
        </p:nvSpPr>
        <p:spPr bwMode="auto">
          <a:xfrm>
            <a:off x="4979988" y="1119188"/>
            <a:ext cx="4708525" cy="614997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pic>
        <p:nvPicPr>
          <p:cNvPr id="72742" name="Picture 64">
            <a:extLst>
              <a:ext uri="{FF2B5EF4-FFF2-40B4-BE49-F238E27FC236}">
                <a16:creationId xmlns:a16="http://schemas.microsoft.com/office/drawing/2014/main" id="{75264F4C-C526-83D7-79F2-7A120AFFF70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18886" r="15105"/>
          <a:stretch>
            <a:fillRect/>
          </a:stretch>
        </p:blipFill>
        <p:spPr bwMode="auto">
          <a:xfrm>
            <a:off x="4967288" y="404813"/>
            <a:ext cx="4738687" cy="6910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2743" name="Rectangle 65">
            <a:extLst>
              <a:ext uri="{FF2B5EF4-FFF2-40B4-BE49-F238E27FC236}">
                <a16:creationId xmlns:a16="http://schemas.microsoft.com/office/drawing/2014/main" id="{7D79733D-254E-6C50-71A2-6765F02422A5}"/>
              </a:ext>
            </a:extLst>
          </p:cNvPr>
          <p:cNvSpPr>
            <a:spLocks noChangeArrowheads="1"/>
          </p:cNvSpPr>
          <p:nvPr/>
        </p:nvSpPr>
        <p:spPr bwMode="auto">
          <a:xfrm>
            <a:off x="4968875" y="404813"/>
            <a:ext cx="4706938" cy="6875462"/>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72744" name="Rectangle 66">
            <a:extLst>
              <a:ext uri="{FF2B5EF4-FFF2-40B4-BE49-F238E27FC236}">
                <a16:creationId xmlns:a16="http://schemas.microsoft.com/office/drawing/2014/main" id="{833845A7-F33F-B755-666D-754CD400BAEE}"/>
              </a:ext>
            </a:extLst>
          </p:cNvPr>
          <p:cNvSpPr>
            <a:spLocks noChangeArrowheads="1"/>
          </p:cNvSpPr>
          <p:nvPr/>
        </p:nvSpPr>
        <p:spPr bwMode="auto">
          <a:xfrm>
            <a:off x="5011738" y="433388"/>
            <a:ext cx="4694237" cy="6821487"/>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880708" name="Rectangle 68">
            <a:extLst>
              <a:ext uri="{FF2B5EF4-FFF2-40B4-BE49-F238E27FC236}">
                <a16:creationId xmlns:a16="http://schemas.microsoft.com/office/drawing/2014/main" id="{1E93D726-EC28-D08E-7277-B2582DD5456D}"/>
              </a:ext>
            </a:extLst>
          </p:cNvPr>
          <p:cNvSpPr>
            <a:spLocks noChangeArrowheads="1"/>
          </p:cNvSpPr>
          <p:nvPr/>
        </p:nvSpPr>
        <p:spPr bwMode="auto">
          <a:xfrm>
            <a:off x="2205038" y="3279775"/>
            <a:ext cx="1562100" cy="427038"/>
          </a:xfrm>
          <a:prstGeom prst="rect">
            <a:avLst/>
          </a:prstGeom>
          <a:noFill/>
          <a:ln w="9525">
            <a:noFill/>
            <a:miter lim="800000"/>
            <a:headEnd/>
            <a:tailEnd/>
          </a:ln>
          <a:effectLst>
            <a:outerShdw blurRad="63500" dist="38099" dir="2700000" algn="ctr" rotWithShape="0">
              <a:schemeClr val="tx1">
                <a:alpha val="74997"/>
              </a:schemeClr>
            </a:outerShdw>
          </a:effectLst>
        </p:spPr>
        <p:txBody>
          <a:bodyPr wrap="none" lIns="0" tIns="0" rIns="0" bIns="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defRPr/>
            </a:pPr>
            <a:r>
              <a:rPr lang="en-US" altLang="en-US" sz="2800" b="1">
                <a:solidFill>
                  <a:schemeClr val="hlink"/>
                </a:solidFill>
                <a:latin typeface="Arial" panose="020B0604020202020204" pitchFamily="34" charset="0"/>
              </a:rPr>
              <a:t>1 Samuel</a:t>
            </a:r>
            <a:endParaRPr lang="en-US" altLang="en-US" sz="2800">
              <a:solidFill>
                <a:schemeClr val="hlink"/>
              </a:solidFill>
              <a:latin typeface="Arial" panose="020B0604020202020204" pitchFamily="34" charset="0"/>
            </a:endParaRPr>
          </a:p>
        </p:txBody>
      </p:sp>
      <p:sp>
        <p:nvSpPr>
          <p:cNvPr id="880709" name="Rectangle 69">
            <a:extLst>
              <a:ext uri="{FF2B5EF4-FFF2-40B4-BE49-F238E27FC236}">
                <a16:creationId xmlns:a16="http://schemas.microsoft.com/office/drawing/2014/main" id="{1D828B06-CD3F-1EC6-188F-BC3F5608DC10}"/>
              </a:ext>
            </a:extLst>
          </p:cNvPr>
          <p:cNvSpPr>
            <a:spLocks noChangeArrowheads="1"/>
          </p:cNvSpPr>
          <p:nvPr/>
        </p:nvSpPr>
        <p:spPr bwMode="auto">
          <a:xfrm>
            <a:off x="2130425" y="3816350"/>
            <a:ext cx="1047750" cy="427038"/>
          </a:xfrm>
          <a:prstGeom prst="rect">
            <a:avLst/>
          </a:prstGeom>
          <a:noFill/>
          <a:ln w="9525">
            <a:noFill/>
            <a:miter lim="800000"/>
            <a:headEnd/>
            <a:tailEnd/>
          </a:ln>
          <a:effectLst>
            <a:outerShdw blurRad="63500" dist="38099" dir="2700000" algn="ctr" rotWithShape="0">
              <a:schemeClr val="tx1">
                <a:alpha val="74997"/>
              </a:schemeClr>
            </a:outerShdw>
          </a:effectLst>
        </p:spPr>
        <p:txBody>
          <a:bodyPr wrap="none" lIns="0" tIns="0" rIns="0" bIns="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defRPr/>
            </a:pPr>
            <a:r>
              <a:rPr lang="en-US" altLang="en-US" sz="2800" b="1">
                <a:solidFill>
                  <a:schemeClr val="hlink"/>
                </a:solidFill>
                <a:latin typeface="Arial" panose="020B0604020202020204" pitchFamily="34" charset="0"/>
              </a:rPr>
              <a:t>2 Sam</a:t>
            </a:r>
            <a:endParaRPr lang="en-US" altLang="en-US" sz="2800">
              <a:solidFill>
                <a:schemeClr val="hlink"/>
              </a:solidFill>
              <a:latin typeface="Arial" panose="020B0604020202020204" pitchFamily="34" charset="0"/>
            </a:endParaRPr>
          </a:p>
        </p:txBody>
      </p:sp>
      <p:sp>
        <p:nvSpPr>
          <p:cNvPr id="880710" name="Rectangle 70">
            <a:extLst>
              <a:ext uri="{FF2B5EF4-FFF2-40B4-BE49-F238E27FC236}">
                <a16:creationId xmlns:a16="http://schemas.microsoft.com/office/drawing/2014/main" id="{1F3BA1F5-FFA2-E6B5-21EA-C8D86D85AB3D}"/>
              </a:ext>
            </a:extLst>
          </p:cNvPr>
          <p:cNvSpPr>
            <a:spLocks noChangeArrowheads="1"/>
          </p:cNvSpPr>
          <p:nvPr/>
        </p:nvSpPr>
        <p:spPr bwMode="auto">
          <a:xfrm>
            <a:off x="2255838" y="4573588"/>
            <a:ext cx="1035050" cy="523875"/>
          </a:xfrm>
          <a:prstGeom prst="rect">
            <a:avLst/>
          </a:prstGeom>
          <a:noFill/>
          <a:ln w="12700">
            <a:noFill/>
            <a:miter lim="800000"/>
            <a:headEnd/>
            <a:tailEnd/>
          </a:ln>
          <a:effectLst>
            <a:outerShdw blurRad="63500" dist="38099" dir="2700000" algn="ctr" rotWithShape="0">
              <a:schemeClr val="tx1">
                <a:alpha val="74997"/>
              </a:schemeClr>
            </a:outerShdw>
          </a:effectLst>
        </p:spPr>
        <p:txBody>
          <a:bodyPr wrap="none">
            <a:spAutoFit/>
          </a:bodyPr>
          <a:lstStyle/>
          <a:p>
            <a:pPr algn="r">
              <a:defRPr/>
            </a:pPr>
            <a:r>
              <a:rPr lang="en-US" sz="2800" b="1" dirty="0">
                <a:solidFill>
                  <a:schemeClr val="hlink"/>
                </a:solidFill>
                <a:latin typeface="Arial" charset="0"/>
                <a:ea typeface="+mn-ea"/>
              </a:rPr>
              <a:t>2 Wu</a:t>
            </a:r>
          </a:p>
        </p:txBody>
      </p:sp>
      <p:sp>
        <p:nvSpPr>
          <p:cNvPr id="880711" name="Rectangle 71">
            <a:extLst>
              <a:ext uri="{FF2B5EF4-FFF2-40B4-BE49-F238E27FC236}">
                <a16:creationId xmlns:a16="http://schemas.microsoft.com/office/drawing/2014/main" id="{38A02B2A-273E-652A-D309-D82F06CACCB0}"/>
              </a:ext>
            </a:extLst>
          </p:cNvPr>
          <p:cNvSpPr>
            <a:spLocks noChangeArrowheads="1"/>
          </p:cNvSpPr>
          <p:nvPr/>
        </p:nvSpPr>
        <p:spPr bwMode="auto">
          <a:xfrm>
            <a:off x="2008188" y="4103688"/>
            <a:ext cx="1474787" cy="523875"/>
          </a:xfrm>
          <a:prstGeom prst="rect">
            <a:avLst/>
          </a:prstGeom>
          <a:noFill/>
          <a:ln w="12700">
            <a:noFill/>
            <a:miter lim="800000"/>
            <a:headEnd/>
            <a:tailEnd/>
          </a:ln>
          <a:effectLst>
            <a:outerShdw blurRad="63500" dist="38099" dir="2700000" algn="ctr" rotWithShape="0">
              <a:schemeClr val="tx1">
                <a:alpha val="74997"/>
              </a:schemeClr>
            </a:outerShdw>
          </a:effectLst>
        </p:spPr>
        <p:txBody>
          <a:bodyPr wrap="none">
            <a:spAutoFit/>
          </a:bodyPr>
          <a:lstStyle/>
          <a:p>
            <a:pPr algn="r">
              <a:defRPr/>
            </a:pPr>
            <a:r>
              <a:rPr lang="en-US" sz="2800" b="1" dirty="0">
                <a:solidFill>
                  <a:schemeClr val="hlink"/>
                </a:solidFill>
                <a:latin typeface="Arial" charset="0"/>
                <a:ea typeface="+mn-ea"/>
              </a:rPr>
              <a:t>1 </a:t>
            </a:r>
            <a:r>
              <a:rPr lang="en-US" sz="2800" b="1" dirty="0" err="1">
                <a:solidFill>
                  <a:schemeClr val="hlink"/>
                </a:solidFill>
                <a:latin typeface="Arial" charset="0"/>
                <a:ea typeface="+mn-ea"/>
              </a:rPr>
              <a:t>Wung</a:t>
            </a:r>
            <a:endParaRPr lang="en-US" sz="2800" b="1" dirty="0">
              <a:solidFill>
                <a:schemeClr val="hlink"/>
              </a:solidFill>
              <a:latin typeface="Arial" charset="0"/>
              <a:ea typeface="+mn-ea"/>
            </a:endParaRPr>
          </a:p>
        </p:txBody>
      </p:sp>
      <p:sp>
        <p:nvSpPr>
          <p:cNvPr id="880712" name="Oval 72">
            <a:extLst>
              <a:ext uri="{FF2B5EF4-FFF2-40B4-BE49-F238E27FC236}">
                <a16:creationId xmlns:a16="http://schemas.microsoft.com/office/drawing/2014/main" id="{68894A9E-7481-7911-F524-B92EE617E8C4}"/>
              </a:ext>
            </a:extLst>
          </p:cNvPr>
          <p:cNvSpPr>
            <a:spLocks noChangeArrowheads="1"/>
          </p:cNvSpPr>
          <p:nvPr/>
        </p:nvSpPr>
        <p:spPr bwMode="auto">
          <a:xfrm>
            <a:off x="1019175" y="5016500"/>
            <a:ext cx="3311525" cy="1017588"/>
          </a:xfrm>
          <a:prstGeom prst="ellipse">
            <a:avLst/>
          </a:prstGeom>
          <a:noFill/>
          <a:ln w="76200">
            <a:solidFill>
              <a:schemeClr val="hlink"/>
            </a:solidFill>
            <a:round/>
            <a:headEnd/>
            <a:tailEnd/>
          </a:ln>
          <a:effectLst>
            <a:outerShdw blurRad="63500" dist="71842" dir="2700000"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72750" name="Rectangle 74">
            <a:extLst>
              <a:ext uri="{FF2B5EF4-FFF2-40B4-BE49-F238E27FC236}">
                <a16:creationId xmlns:a16="http://schemas.microsoft.com/office/drawing/2014/main" id="{817A7A59-A3E9-7F3F-09BB-1CFD497ADF3A}"/>
              </a:ext>
            </a:extLst>
          </p:cNvPr>
          <p:cNvSpPr>
            <a:spLocks noChangeArrowheads="1"/>
          </p:cNvSpPr>
          <p:nvPr/>
        </p:nvSpPr>
        <p:spPr bwMode="auto">
          <a:xfrm>
            <a:off x="2243138" y="468313"/>
            <a:ext cx="12446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solidFill>
                  <a:srgbClr val="000000"/>
                </a:solidFill>
                <a:latin typeface="Arial" panose="020B0604020202020204" pitchFamily="34" charset="0"/>
              </a:rPr>
              <a:t>Joshua</a:t>
            </a:r>
            <a:endParaRPr lang="en-US" altLang="en-US" sz="2800">
              <a:latin typeface="Arial" panose="020B0604020202020204" pitchFamily="34" charset="0"/>
            </a:endParaRPr>
          </a:p>
        </p:txBody>
      </p:sp>
      <p:sp>
        <p:nvSpPr>
          <p:cNvPr id="72751" name="Rectangle 75">
            <a:extLst>
              <a:ext uri="{FF2B5EF4-FFF2-40B4-BE49-F238E27FC236}">
                <a16:creationId xmlns:a16="http://schemas.microsoft.com/office/drawing/2014/main" id="{C7663D66-15D4-B89D-E8CF-7DB344D6E7B1}"/>
              </a:ext>
            </a:extLst>
          </p:cNvPr>
          <p:cNvSpPr>
            <a:spLocks noChangeArrowheads="1"/>
          </p:cNvSpPr>
          <p:nvPr/>
        </p:nvSpPr>
        <p:spPr bwMode="auto">
          <a:xfrm>
            <a:off x="2201863" y="1454150"/>
            <a:ext cx="1274762"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solidFill>
                  <a:srgbClr val="000000"/>
                </a:solidFill>
                <a:latin typeface="Arial" panose="020B0604020202020204" pitchFamily="34" charset="0"/>
              </a:rPr>
              <a:t>Wungv</a:t>
            </a:r>
            <a:r>
              <a:rPr lang="en-US" altLang="en-US" sz="2400" b="1" u="sng">
                <a:solidFill>
                  <a:srgbClr val="000000"/>
                </a:solidFill>
                <a:latin typeface="Arial" panose="020B0604020202020204" pitchFamily="34" charset="0"/>
              </a:rPr>
              <a:t>a</a:t>
            </a:r>
            <a:r>
              <a:rPr lang="en-US" altLang="en-US" sz="2400" b="1">
                <a:solidFill>
                  <a:srgbClr val="000000"/>
                </a:solidFill>
                <a:latin typeface="Arial" panose="020B0604020202020204" pitchFamily="34" charset="0"/>
              </a:rPr>
              <a:t> </a:t>
            </a:r>
          </a:p>
          <a:p>
            <a:pPr algn="l"/>
            <a:r>
              <a:rPr lang="en-US" altLang="en-US" sz="2400" b="1">
                <a:solidFill>
                  <a:srgbClr val="000000"/>
                </a:solidFill>
                <a:latin typeface="Arial" panose="020B0604020202020204" pitchFamily="34" charset="0"/>
              </a:rPr>
              <a:t>Wungv</a:t>
            </a:r>
            <a:r>
              <a:rPr lang="en-US" altLang="en-US" sz="2400" b="1">
                <a:solidFill>
                  <a:srgbClr val="000000"/>
                </a:solidFill>
                <a:latin typeface="Arial" panose="020B0604020202020204" pitchFamily="34" charset="0"/>
                <a:cs typeface="Arial" panose="020B0604020202020204" pitchFamily="34" charset="0"/>
              </a:rPr>
              <a:t>ā</a:t>
            </a:r>
            <a:endParaRPr lang="en-US" altLang="en-US" sz="2400">
              <a:latin typeface="Arial" panose="020B0604020202020204" pitchFamily="34" charset="0"/>
            </a:endParaRPr>
          </a:p>
        </p:txBody>
      </p:sp>
      <p:sp>
        <p:nvSpPr>
          <p:cNvPr id="72752" name="Rectangle 76">
            <a:extLst>
              <a:ext uri="{FF2B5EF4-FFF2-40B4-BE49-F238E27FC236}">
                <a16:creationId xmlns:a16="http://schemas.microsoft.com/office/drawing/2014/main" id="{B61C00CB-8E37-3BFB-6EE6-B760874DB16C}"/>
              </a:ext>
            </a:extLst>
          </p:cNvPr>
          <p:cNvSpPr>
            <a:spLocks noChangeArrowheads="1"/>
          </p:cNvSpPr>
          <p:nvPr/>
        </p:nvSpPr>
        <p:spPr bwMode="auto">
          <a:xfrm>
            <a:off x="2403475" y="2249488"/>
            <a:ext cx="809625"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solidFill>
                  <a:srgbClr val="000000"/>
                </a:solidFill>
                <a:latin typeface="Arial" panose="020B0604020202020204" pitchFamily="34" charset="0"/>
              </a:rPr>
              <a:t>Ruth</a:t>
            </a:r>
            <a:endParaRPr lang="en-US" altLang="en-US" sz="2800">
              <a:latin typeface="Arial" panose="020B0604020202020204" pitchFamily="34" charset="0"/>
            </a:endParaRPr>
          </a:p>
        </p:txBody>
      </p:sp>
      <p:sp>
        <p:nvSpPr>
          <p:cNvPr id="72753" name="Text Box 79">
            <a:extLst>
              <a:ext uri="{FF2B5EF4-FFF2-40B4-BE49-F238E27FC236}">
                <a16:creationId xmlns:a16="http://schemas.microsoft.com/office/drawing/2014/main" id="{5E872D6C-5177-044B-48C0-5852D4E38604}"/>
              </a:ext>
            </a:extLst>
          </p:cNvPr>
          <p:cNvSpPr txBox="1">
            <a:spLocks noChangeArrowheads="1"/>
          </p:cNvSpPr>
          <p:nvPr/>
        </p:nvSpPr>
        <p:spPr bwMode="auto">
          <a:xfrm>
            <a:off x="9050338" y="7342188"/>
            <a:ext cx="2397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 </a:t>
            </a:r>
          </a:p>
        </p:txBody>
      </p:sp>
      <p:sp>
        <p:nvSpPr>
          <p:cNvPr id="880730" name="Rectangle 90">
            <a:extLst>
              <a:ext uri="{FF2B5EF4-FFF2-40B4-BE49-F238E27FC236}">
                <a16:creationId xmlns:a16="http://schemas.microsoft.com/office/drawing/2014/main" id="{FCD7478F-CD68-A35E-D641-7863F06E9CF4}"/>
              </a:ext>
            </a:extLst>
          </p:cNvPr>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3200" b="1" i="1">
                <a:solidFill>
                  <a:srgbClr val="66FFFF"/>
                </a:solidFill>
                <a:latin typeface="Helvetica" panose="020B0604020202020204" pitchFamily="34" charset="0"/>
              </a:rPr>
              <a:t> </a:t>
            </a:r>
            <a:endParaRPr lang="en-US" altLang="en-US" sz="1400" b="1" u="sng">
              <a:solidFill>
                <a:srgbClr val="66FFFF"/>
              </a:solidFill>
              <a:latin typeface="Helvetica" panose="020B0604020202020204" pitchFamily="34" charset="0"/>
            </a:endParaRPr>
          </a:p>
        </p:txBody>
      </p:sp>
      <p:sp>
        <p:nvSpPr>
          <p:cNvPr id="880731" name="Rectangle 91">
            <a:extLst>
              <a:ext uri="{FF2B5EF4-FFF2-40B4-BE49-F238E27FC236}">
                <a16:creationId xmlns:a16="http://schemas.microsoft.com/office/drawing/2014/main" id="{FF1F52E3-C1C1-5C34-065D-175974EE980A}"/>
              </a:ext>
            </a:extLst>
          </p:cNvPr>
          <p:cNvSpPr>
            <a:spLocks noChangeArrowheads="1"/>
          </p:cNvSpPr>
          <p:nvPr/>
        </p:nvSpPr>
        <p:spPr bwMode="auto">
          <a:xfrm>
            <a:off x="5170488" y="2293938"/>
            <a:ext cx="4349750" cy="1149350"/>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50000"/>
              </a:lnSpc>
              <a:spcBef>
                <a:spcPct val="50000"/>
              </a:spcBef>
              <a:defRPr/>
            </a:pPr>
            <a:r>
              <a:rPr lang="en-US" altLang="en-US" sz="4400" b="1" i="1">
                <a:solidFill>
                  <a:schemeClr val="bg1"/>
                </a:solidFill>
                <a:latin typeface="Helvetica" panose="020B0604020202020204" pitchFamily="34" charset="0"/>
              </a:rPr>
              <a:t>LAIRIKBING</a:t>
            </a:r>
          </a:p>
          <a:p>
            <a:pPr algn="ctr">
              <a:lnSpc>
                <a:spcPct val="50000"/>
              </a:lnSpc>
              <a:spcBef>
                <a:spcPct val="50000"/>
              </a:spcBef>
              <a:defRPr/>
            </a:pPr>
            <a:r>
              <a:rPr lang="en-US" altLang="en-US" sz="4400" b="1" i="1">
                <a:solidFill>
                  <a:schemeClr val="bg1"/>
                </a:solidFill>
                <a:latin typeface="Helvetica" panose="020B0604020202020204" pitchFamily="34" charset="0"/>
              </a:rPr>
              <a:t>SEMKAK</a:t>
            </a:r>
            <a:r>
              <a:rPr lang="en-US" altLang="en-US" sz="4400" b="1">
                <a:solidFill>
                  <a:schemeClr val="bg1"/>
                </a:solidFill>
                <a:latin typeface="Helvetica" panose="020B0604020202020204" pitchFamily="34" charset="0"/>
                <a:cs typeface="Helvetica" panose="020B0604020202020204" pitchFamily="34" charset="0"/>
              </a:rPr>
              <a:t>Ā</a:t>
            </a:r>
            <a:endParaRPr lang="en-US" altLang="en-US" sz="4400" b="1" i="1">
              <a:solidFill>
                <a:schemeClr val="bg1"/>
              </a:solidFill>
              <a:latin typeface="Helvetica" panose="020B0604020202020204" pitchFamily="34" charset="0"/>
            </a:endParaRPr>
          </a:p>
        </p:txBody>
      </p:sp>
      <p:sp>
        <p:nvSpPr>
          <p:cNvPr id="880732" name="Text Box 92">
            <a:extLst>
              <a:ext uri="{FF2B5EF4-FFF2-40B4-BE49-F238E27FC236}">
                <a16:creationId xmlns:a16="http://schemas.microsoft.com/office/drawing/2014/main" id="{67539E50-8A0A-821E-F9AD-5A679659124D}"/>
              </a:ext>
            </a:extLst>
          </p:cNvPr>
          <p:cNvSpPr txBox="1">
            <a:spLocks noChangeArrowheads="1"/>
          </p:cNvSpPr>
          <p:nvPr/>
        </p:nvSpPr>
        <p:spPr bwMode="auto">
          <a:xfrm>
            <a:off x="5276850" y="3735388"/>
            <a:ext cx="4330700" cy="550862"/>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65000"/>
              </a:lnSpc>
              <a:spcBef>
                <a:spcPct val="50000"/>
              </a:spcBef>
              <a:defRPr/>
            </a:pPr>
            <a:r>
              <a:rPr lang="en-US" altLang="en-US" sz="4400" b="1">
                <a:solidFill>
                  <a:srgbClr val="FFEA18"/>
                </a:solidFill>
                <a:latin typeface="Helvetica" panose="020B0604020202020204" pitchFamily="34" charset="0"/>
              </a:rPr>
              <a:t>“THOTCH</a:t>
            </a:r>
            <a:r>
              <a:rPr lang="en-US" altLang="en-US" sz="4400" b="1">
                <a:solidFill>
                  <a:srgbClr val="FFFF00"/>
                </a:solidFill>
                <a:latin typeface="Helvetica" panose="020B0604020202020204" pitchFamily="34" charset="0"/>
                <a:cs typeface="Helvetica" panose="020B0604020202020204" pitchFamily="34" charset="0"/>
              </a:rPr>
              <a:t>Ā</a:t>
            </a:r>
            <a:r>
              <a:rPr lang="en-US" altLang="en-US" sz="4400" b="1">
                <a:solidFill>
                  <a:srgbClr val="FFEA18"/>
                </a:solidFill>
                <a:latin typeface="Helvetica" panose="020B0604020202020204" pitchFamily="34" charset="0"/>
              </a:rPr>
              <a:t>N”</a:t>
            </a:r>
          </a:p>
        </p:txBody>
      </p:sp>
      <p:sp>
        <p:nvSpPr>
          <p:cNvPr id="880733" name="Text Box 93">
            <a:extLst>
              <a:ext uri="{FF2B5EF4-FFF2-40B4-BE49-F238E27FC236}">
                <a16:creationId xmlns:a16="http://schemas.microsoft.com/office/drawing/2014/main" id="{1EF02465-54DB-F296-A85C-F2E557C9CAAB}"/>
              </a:ext>
            </a:extLst>
          </p:cNvPr>
          <p:cNvSpPr txBox="1">
            <a:spLocks noChangeArrowheads="1"/>
          </p:cNvSpPr>
          <p:nvPr/>
        </p:nvSpPr>
        <p:spPr bwMode="auto">
          <a:xfrm>
            <a:off x="5419725" y="4552950"/>
            <a:ext cx="3621088" cy="830263"/>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400" b="1">
                <a:solidFill>
                  <a:srgbClr val="FFEA18"/>
                </a:solidFill>
                <a:latin typeface="Helvetica" panose="020B0604020202020204" pitchFamily="34" charset="0"/>
              </a:rPr>
              <a:t>WUI LAIRIK THAR</a:t>
            </a:r>
            <a:r>
              <a:rPr lang="en-US" altLang="en-US" sz="2400" b="1">
                <a:solidFill>
                  <a:srgbClr val="FFFF00"/>
                </a:solidFill>
                <a:latin typeface="Helvetica" panose="020B0604020202020204" pitchFamily="34" charset="0"/>
                <a:cs typeface="Helvetica" panose="020B0604020202020204" pitchFamily="34" charset="0"/>
              </a:rPr>
              <a:t>Ā</a:t>
            </a:r>
            <a:r>
              <a:rPr lang="en-US" altLang="en-US" sz="2400" b="1">
                <a:solidFill>
                  <a:srgbClr val="FFEA18"/>
                </a:solidFill>
                <a:latin typeface="Helvetica" panose="020B0604020202020204" pitchFamily="34" charset="0"/>
              </a:rPr>
              <a:t>DA KHANI (12)</a:t>
            </a:r>
          </a:p>
        </p:txBody>
      </p:sp>
      <p:sp>
        <p:nvSpPr>
          <p:cNvPr id="72758" name="Text Box 94">
            <a:extLst>
              <a:ext uri="{FF2B5EF4-FFF2-40B4-BE49-F238E27FC236}">
                <a16:creationId xmlns:a16="http://schemas.microsoft.com/office/drawing/2014/main" id="{7406D9CE-36E3-6532-F936-B4D2ABF19FCF}"/>
              </a:ext>
            </a:extLst>
          </p:cNvPr>
          <p:cNvSpPr txBox="1">
            <a:spLocks noChangeArrowheads="1"/>
          </p:cNvSpPr>
          <p:nvPr/>
        </p:nvSpPr>
        <p:spPr bwMode="auto">
          <a:xfrm>
            <a:off x="9078913" y="7467600"/>
            <a:ext cx="2397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 </a:t>
            </a:r>
          </a:p>
        </p:txBody>
      </p:sp>
      <p:sp>
        <p:nvSpPr>
          <p:cNvPr id="72759" name="Text Box 95">
            <a:extLst>
              <a:ext uri="{FF2B5EF4-FFF2-40B4-BE49-F238E27FC236}">
                <a16:creationId xmlns:a16="http://schemas.microsoft.com/office/drawing/2014/main" id="{044F8652-2F86-C215-BCDF-664E561E8C73}"/>
              </a:ext>
            </a:extLst>
          </p:cNvPr>
          <p:cNvSpPr txBox="1">
            <a:spLocks noChangeArrowheads="1"/>
          </p:cNvSpPr>
          <p:nvPr/>
        </p:nvSpPr>
        <p:spPr bwMode="auto">
          <a:xfrm>
            <a:off x="9015413" y="7348538"/>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34</a:t>
            </a:r>
          </a:p>
        </p:txBody>
      </p:sp>
      <p:sp>
        <p:nvSpPr>
          <p:cNvPr id="880736" name="Rectangle 96">
            <a:extLst>
              <a:ext uri="{FF2B5EF4-FFF2-40B4-BE49-F238E27FC236}">
                <a16:creationId xmlns:a16="http://schemas.microsoft.com/office/drawing/2014/main" id="{29496DC8-B06D-A808-C6CC-85229DF00AD6}"/>
              </a:ext>
            </a:extLst>
          </p:cNvPr>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880737" name="Rectangle 97">
            <a:extLst>
              <a:ext uri="{FF2B5EF4-FFF2-40B4-BE49-F238E27FC236}">
                <a16:creationId xmlns:a16="http://schemas.microsoft.com/office/drawing/2014/main" id="{9B836CC4-2736-9F97-8B22-6D231CB1C808}"/>
              </a:ext>
            </a:extLst>
          </p:cNvPr>
          <p:cNvSpPr>
            <a:spLocks noChangeArrowheads="1"/>
          </p:cNvSpPr>
          <p:nvPr/>
        </p:nvSpPr>
        <p:spPr bwMode="auto">
          <a:xfrm>
            <a:off x="6289675" y="584200"/>
            <a:ext cx="3571875" cy="1274763"/>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200" b="1" i="1">
                <a:solidFill>
                  <a:schemeClr val="bg1"/>
                </a:solidFill>
                <a:latin typeface="Arial" panose="020B0604020202020204" pitchFamily="34" charset="0"/>
              </a:rPr>
              <a:t>Lairikbing Semkak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Kachamma Tuingashit pareng ching 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a:t>
            </a:r>
            <a:endParaRPr lang="en-US" altLang="en-US" sz="2200" b="1" u="sng">
              <a:solidFill>
                <a:schemeClr val="bg1"/>
              </a:solidFill>
              <a:latin typeface="Arial" panose="020B0604020202020204" pitchFamily="34" charset="0"/>
            </a:endParaRPr>
          </a:p>
        </p:txBody>
      </p:sp>
      <p:sp>
        <p:nvSpPr>
          <p:cNvPr id="880739" name="Oval 99">
            <a:extLst>
              <a:ext uri="{FF2B5EF4-FFF2-40B4-BE49-F238E27FC236}">
                <a16:creationId xmlns:a16="http://schemas.microsoft.com/office/drawing/2014/main" id="{99E851EF-A398-30DC-556A-A63F23000C12}"/>
              </a:ext>
            </a:extLst>
          </p:cNvPr>
          <p:cNvSpPr>
            <a:spLocks noChangeArrowheads="1"/>
          </p:cNvSpPr>
          <p:nvPr/>
        </p:nvSpPr>
        <p:spPr bwMode="auto">
          <a:xfrm>
            <a:off x="2238375" y="4678363"/>
            <a:ext cx="804863" cy="842962"/>
          </a:xfrm>
          <a:prstGeom prst="ellipse">
            <a:avLst/>
          </a:prstGeom>
          <a:noFill/>
          <a:ln w="76200">
            <a:solidFill>
              <a:schemeClr val="accent2"/>
            </a:solidFill>
            <a:round/>
            <a:headEnd/>
            <a:tailEnd/>
          </a:ln>
          <a:effectLst>
            <a:outerShdw blurRad="63500" dist="71842" dir="2700000"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72763" name="Text Box 100">
            <a:extLst>
              <a:ext uri="{FF2B5EF4-FFF2-40B4-BE49-F238E27FC236}">
                <a16:creationId xmlns:a16="http://schemas.microsoft.com/office/drawing/2014/main" id="{E170F29F-20D6-EF74-9F0B-9E3F45EA21EA}"/>
              </a:ext>
            </a:extLst>
          </p:cNvPr>
          <p:cNvSpPr txBox="1">
            <a:spLocks noChangeArrowheads="1"/>
          </p:cNvSpPr>
          <p:nvPr/>
        </p:nvSpPr>
        <p:spPr bwMode="auto">
          <a:xfrm>
            <a:off x="9575800" y="7283450"/>
            <a:ext cx="3413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spcBef>
                <a:spcPct val="50000"/>
              </a:spcBef>
            </a:pPr>
            <a:r>
              <a:rPr lang="en-US" altLang="en-US" sz="1600" b="1"/>
              <a:t>1</a:t>
            </a:r>
          </a:p>
        </p:txBody>
      </p:sp>
      <p:sp>
        <p:nvSpPr>
          <p:cNvPr id="72764" name="Text Box 101">
            <a:extLst>
              <a:ext uri="{FF2B5EF4-FFF2-40B4-BE49-F238E27FC236}">
                <a16:creationId xmlns:a16="http://schemas.microsoft.com/office/drawing/2014/main" id="{412C8BFD-640C-C114-A6EE-520657060E48}"/>
              </a:ext>
            </a:extLst>
          </p:cNvPr>
          <p:cNvSpPr txBox="1">
            <a:spLocks noChangeArrowheads="1"/>
          </p:cNvSpPr>
          <p:nvPr/>
        </p:nvSpPr>
        <p:spPr bwMode="auto">
          <a:xfrm rot="-5400000">
            <a:off x="-1285081" y="3548856"/>
            <a:ext cx="5614988"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1000">
              <a:latin typeface="Arial Black" panose="020B0604020202020204" pitchFamily="34" charset="0"/>
            </a:endParaRPr>
          </a:p>
        </p:txBody>
      </p:sp>
      <p:grpSp>
        <p:nvGrpSpPr>
          <p:cNvPr id="72765" name="Group 102">
            <a:extLst>
              <a:ext uri="{FF2B5EF4-FFF2-40B4-BE49-F238E27FC236}">
                <a16:creationId xmlns:a16="http://schemas.microsoft.com/office/drawing/2014/main" id="{CFE2CDE0-D192-336C-D40B-6A65564A1285}"/>
              </a:ext>
            </a:extLst>
          </p:cNvPr>
          <p:cNvGrpSpPr>
            <a:grpSpLocks/>
          </p:cNvGrpSpPr>
          <p:nvPr/>
        </p:nvGrpSpPr>
        <p:grpSpPr bwMode="auto">
          <a:xfrm>
            <a:off x="5203825" y="6034088"/>
            <a:ext cx="4356100" cy="822325"/>
            <a:chOff x="3323" y="3801"/>
            <a:chExt cx="2744" cy="518"/>
          </a:xfrm>
        </p:grpSpPr>
        <p:sp>
          <p:nvSpPr>
            <p:cNvPr id="880743" name="AutoShape 103">
              <a:extLst>
                <a:ext uri="{FF2B5EF4-FFF2-40B4-BE49-F238E27FC236}">
                  <a16:creationId xmlns:a16="http://schemas.microsoft.com/office/drawing/2014/main" id="{DFE663A5-51D5-0A3F-9F2E-EE81D66FA1E1}"/>
                </a:ext>
              </a:extLst>
            </p:cNvPr>
            <p:cNvSpPr>
              <a:spLocks noChangeArrowheads="1"/>
            </p:cNvSpPr>
            <p:nvPr/>
          </p:nvSpPr>
          <p:spPr bwMode="auto">
            <a:xfrm>
              <a:off x="3409" y="3801"/>
              <a:ext cx="2536" cy="518"/>
            </a:xfrm>
            <a:prstGeom prst="roundRect">
              <a:avLst>
                <a:gd name="adj" fmla="val 16667"/>
              </a:avLst>
            </a:prstGeom>
            <a:noFill/>
            <a:ln w="57150">
              <a:solidFill>
                <a:schemeClr val="bg1"/>
              </a:solidFill>
              <a:round/>
              <a:headEnd/>
              <a:tailEnd/>
            </a:ln>
            <a:effectLst>
              <a:outerShdw blurRad="63500" dist="46662" dir="3284183" algn="ctr" rotWithShape="0">
                <a:schemeClr val="tx1">
                  <a:alpha val="74997"/>
                </a:schemeClr>
              </a:outerShdw>
            </a:effectLst>
          </p:spPr>
          <p:txBody>
            <a:bodyPr wrap="none" anchor="ctr"/>
            <a:lstStyle/>
            <a:p>
              <a:pPr algn="r">
                <a:defRPr/>
              </a:pPr>
              <a:endParaRPr lang="en-US">
                <a:latin typeface="Comic Sans MS" charset="0"/>
                <a:ea typeface="+mn-ea"/>
              </a:endParaRPr>
            </a:p>
          </p:txBody>
        </p:sp>
        <p:sp>
          <p:nvSpPr>
            <p:cNvPr id="880744" name="Text Box 104">
              <a:extLst>
                <a:ext uri="{FF2B5EF4-FFF2-40B4-BE49-F238E27FC236}">
                  <a16:creationId xmlns:a16="http://schemas.microsoft.com/office/drawing/2014/main" id="{5C2AA0AD-7C94-4989-D67B-EFD1780E0BCF}"/>
                </a:ext>
              </a:extLst>
            </p:cNvPr>
            <p:cNvSpPr txBox="1">
              <a:spLocks noChangeArrowheads="1"/>
            </p:cNvSpPr>
            <p:nvPr/>
          </p:nvSpPr>
          <p:spPr bwMode="auto">
            <a:xfrm>
              <a:off x="3323" y="3838"/>
              <a:ext cx="2744" cy="446"/>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000" b="1">
                  <a:solidFill>
                    <a:schemeClr val="bg1"/>
                  </a:solidFill>
                  <a:latin typeface="Helvetica" panose="020B0604020202020204" pitchFamily="34" charset="0"/>
                </a:rPr>
                <a:t>Nganaimeikap kaja </a:t>
              </a:r>
              <a:r>
                <a:rPr lang="en-US" altLang="en-US" sz="2000" b="1">
                  <a:solidFill>
                    <a:schemeClr val="bg1"/>
                  </a:solidFill>
                  <a:latin typeface="Arial" panose="020B0604020202020204" pitchFamily="34" charset="0"/>
                  <a:cs typeface="Arial" panose="020B0604020202020204" pitchFamily="34" charset="0"/>
                </a:rPr>
                <a:t>ā</a:t>
              </a:r>
              <a:r>
                <a:rPr lang="en-US" altLang="en-US" sz="2000" b="1">
                  <a:solidFill>
                    <a:schemeClr val="bg1"/>
                  </a:solidFill>
                  <a:latin typeface="Helvetica" panose="020B0604020202020204" pitchFamily="34" charset="0"/>
                </a:rPr>
                <a:t>tam pareng: 970 B.C. to 550 B.C.</a:t>
              </a:r>
            </a:p>
          </p:txBody>
        </p:sp>
      </p:grpSp>
      <p:sp>
        <p:nvSpPr>
          <p:cNvPr id="72766" name="Text Box 112">
            <a:extLst>
              <a:ext uri="{FF2B5EF4-FFF2-40B4-BE49-F238E27FC236}">
                <a16:creationId xmlns:a16="http://schemas.microsoft.com/office/drawing/2014/main" id="{417A8139-8616-3C13-6CD4-6E48F39CF8C1}"/>
              </a:ext>
            </a:extLst>
          </p:cNvPr>
          <p:cNvSpPr txBox="1">
            <a:spLocks noChangeArrowheads="1"/>
          </p:cNvSpPr>
          <p:nvPr/>
        </p:nvSpPr>
        <p:spPr bwMode="auto">
          <a:xfrm rot="-5400000">
            <a:off x="-1143794" y="3464719"/>
            <a:ext cx="56149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b="1">
                <a:latin typeface="Arial Black" panose="020B0604020202020204" pitchFamily="34" charset="0"/>
              </a:rPr>
              <a:t>THOTCH</a:t>
            </a:r>
            <a:r>
              <a:rPr lang="en-US" altLang="en-US" sz="2000" b="1">
                <a:solidFill>
                  <a:srgbClr val="000000"/>
                </a:solidFill>
                <a:latin typeface="Arial Black" panose="020B0604020202020204" pitchFamily="34" charset="0"/>
              </a:rPr>
              <a:t>Ā</a:t>
            </a:r>
            <a:r>
              <a:rPr lang="en-US" altLang="en-US" sz="2000" b="1">
                <a:latin typeface="Arial Black" panose="020B0604020202020204" pitchFamily="34" charset="0"/>
              </a:rPr>
              <a:t>N (12)</a:t>
            </a:r>
            <a:endParaRPr lang="en-US" altLang="en-US" sz="1000">
              <a:latin typeface="Arial Black" panose="020B0604020202020204" pitchFamily="34" charset="0"/>
            </a:endParaRPr>
          </a:p>
        </p:txBody>
      </p:sp>
      <p:grpSp>
        <p:nvGrpSpPr>
          <p:cNvPr id="72767" name="Group 72">
            <a:extLst>
              <a:ext uri="{FF2B5EF4-FFF2-40B4-BE49-F238E27FC236}">
                <a16:creationId xmlns:a16="http://schemas.microsoft.com/office/drawing/2014/main" id="{FD693E54-C529-E9CD-BDA2-960346AFB259}"/>
              </a:ext>
            </a:extLst>
          </p:cNvPr>
          <p:cNvGrpSpPr>
            <a:grpSpLocks/>
          </p:cNvGrpSpPr>
          <p:nvPr/>
        </p:nvGrpSpPr>
        <p:grpSpPr bwMode="auto">
          <a:xfrm>
            <a:off x="3251200" y="3009900"/>
            <a:ext cx="712788" cy="1658938"/>
            <a:chOff x="6153150" y="2946400"/>
            <a:chExt cx="901700" cy="1865313"/>
          </a:xfrm>
        </p:grpSpPr>
        <p:grpSp>
          <p:nvGrpSpPr>
            <p:cNvPr id="72772" name="Group 85">
              <a:extLst>
                <a:ext uri="{FF2B5EF4-FFF2-40B4-BE49-F238E27FC236}">
                  <a16:creationId xmlns:a16="http://schemas.microsoft.com/office/drawing/2014/main" id="{DE5E095C-34E7-889F-F0DB-641D9A41A056}"/>
                </a:ext>
              </a:extLst>
            </p:cNvPr>
            <p:cNvGrpSpPr>
              <a:grpSpLocks/>
            </p:cNvGrpSpPr>
            <p:nvPr/>
          </p:nvGrpSpPr>
          <p:grpSpPr bwMode="auto">
            <a:xfrm>
              <a:off x="6153150" y="3681413"/>
              <a:ext cx="901700" cy="947736"/>
              <a:chOff x="1557" y="1007"/>
              <a:chExt cx="2105" cy="1949"/>
            </a:xfrm>
          </p:grpSpPr>
          <p:grpSp>
            <p:nvGrpSpPr>
              <p:cNvPr id="72776" name="Group 87">
                <a:extLst>
                  <a:ext uri="{FF2B5EF4-FFF2-40B4-BE49-F238E27FC236}">
                    <a16:creationId xmlns:a16="http://schemas.microsoft.com/office/drawing/2014/main" id="{20C442F7-2BB1-AAAB-7751-DF8AA7860609}"/>
                  </a:ext>
                </a:extLst>
              </p:cNvPr>
              <p:cNvGrpSpPr>
                <a:grpSpLocks/>
              </p:cNvGrpSpPr>
              <p:nvPr/>
            </p:nvGrpSpPr>
            <p:grpSpPr bwMode="auto">
              <a:xfrm>
                <a:off x="1557" y="1209"/>
                <a:ext cx="2105" cy="1421"/>
                <a:chOff x="578" y="2316"/>
                <a:chExt cx="2105" cy="1421"/>
              </a:xfrm>
            </p:grpSpPr>
            <p:sp>
              <p:nvSpPr>
                <p:cNvPr id="72782" name="Freeform 88" descr="Cork">
                  <a:extLst>
                    <a:ext uri="{FF2B5EF4-FFF2-40B4-BE49-F238E27FC236}">
                      <a16:creationId xmlns:a16="http://schemas.microsoft.com/office/drawing/2014/main" id="{E65BE131-0BF3-6B87-701D-AC978D9E99DE}"/>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72783" name="Freeform 89" descr="Cork">
                  <a:extLst>
                    <a:ext uri="{FF2B5EF4-FFF2-40B4-BE49-F238E27FC236}">
                      <a16:creationId xmlns:a16="http://schemas.microsoft.com/office/drawing/2014/main" id="{CE97FA2F-F77D-7702-C1C4-AC3880E90C09}"/>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72777" name="Freeform 91">
                <a:extLst>
                  <a:ext uri="{FF2B5EF4-FFF2-40B4-BE49-F238E27FC236}">
                    <a16:creationId xmlns:a16="http://schemas.microsoft.com/office/drawing/2014/main" id="{016AC9AF-6F24-E799-4387-00A5E4C8B698}"/>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72778" name="Freeform 92">
                <a:extLst>
                  <a:ext uri="{FF2B5EF4-FFF2-40B4-BE49-F238E27FC236}">
                    <a16:creationId xmlns:a16="http://schemas.microsoft.com/office/drawing/2014/main" id="{D467B638-2BB9-EBDF-95A8-E3E3B12A7EFC}"/>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72779" name="Freeform 93">
                <a:extLst>
                  <a:ext uri="{FF2B5EF4-FFF2-40B4-BE49-F238E27FC236}">
                    <a16:creationId xmlns:a16="http://schemas.microsoft.com/office/drawing/2014/main" id="{AF1399D2-8BA9-B50B-B0C7-3FC56188FB8D}"/>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72780" name="Freeform 94">
                <a:extLst>
                  <a:ext uri="{FF2B5EF4-FFF2-40B4-BE49-F238E27FC236}">
                    <a16:creationId xmlns:a16="http://schemas.microsoft.com/office/drawing/2014/main" id="{FFCEE6D1-A32E-8059-ACB4-F4242A6A6F14}"/>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72781" name="Freeform 95">
                <a:extLst>
                  <a:ext uri="{FF2B5EF4-FFF2-40B4-BE49-F238E27FC236}">
                    <a16:creationId xmlns:a16="http://schemas.microsoft.com/office/drawing/2014/main" id="{694F552F-6DFF-29A7-F90D-9D702ED98CDC}"/>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72773" name="Group 98">
              <a:extLst>
                <a:ext uri="{FF2B5EF4-FFF2-40B4-BE49-F238E27FC236}">
                  <a16:creationId xmlns:a16="http://schemas.microsoft.com/office/drawing/2014/main" id="{B2A54FA6-146A-A785-292E-6DEA497F435C}"/>
                </a:ext>
              </a:extLst>
            </p:cNvPr>
            <p:cNvGrpSpPr>
              <a:grpSpLocks/>
            </p:cNvGrpSpPr>
            <p:nvPr/>
          </p:nvGrpSpPr>
          <p:grpSpPr bwMode="auto">
            <a:xfrm>
              <a:off x="6175375" y="2946400"/>
              <a:ext cx="671513" cy="1865313"/>
              <a:chOff x="3914" y="1840"/>
              <a:chExt cx="423" cy="1175"/>
            </a:xfrm>
          </p:grpSpPr>
          <p:sp>
            <p:nvSpPr>
              <p:cNvPr id="76" name="Rectangle 96">
                <a:extLst>
                  <a:ext uri="{FF2B5EF4-FFF2-40B4-BE49-F238E27FC236}">
                    <a16:creationId xmlns:a16="http://schemas.microsoft.com/office/drawing/2014/main" id="{6081FE75-C88C-8CEC-340A-E1249BDE4B94}"/>
                  </a:ext>
                </a:extLst>
              </p:cNvPr>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sp>
            <p:nvSpPr>
              <p:cNvPr id="77" name="Rectangle 97">
                <a:extLst>
                  <a:ext uri="{FF2B5EF4-FFF2-40B4-BE49-F238E27FC236}">
                    <a16:creationId xmlns:a16="http://schemas.microsoft.com/office/drawing/2014/main" id="{9C643E4A-D750-CDA7-9C7E-0A993EF6D396}"/>
                  </a:ext>
                </a:extLst>
              </p:cNvPr>
              <p:cNvSpPr>
                <a:spLocks noChangeArrowheads="1"/>
              </p:cNvSpPr>
              <p:nvPr/>
            </p:nvSpPr>
            <p:spPr bwMode="auto">
              <a:xfrm>
                <a:off x="3914" y="2341"/>
                <a:ext cx="423" cy="674"/>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2800" i="1">
                    <a:solidFill>
                      <a:srgbClr val="000000"/>
                    </a:solidFill>
                    <a:latin typeface="Kosher-Normal" charset="0"/>
                  </a:rPr>
                  <a:t>DT</a:t>
                </a:r>
                <a:endParaRPr lang="en-US" altLang="en-US" sz="2000" i="1">
                  <a:solidFill>
                    <a:srgbClr val="000000"/>
                  </a:solidFill>
                  <a:latin typeface="Helvetica" panose="020B0604020202020204" pitchFamily="34" charset="0"/>
                </a:endParaRPr>
              </a:p>
            </p:txBody>
          </p:sp>
        </p:grpSp>
      </p:grpSp>
      <p:grpSp>
        <p:nvGrpSpPr>
          <p:cNvPr id="72768" name="Group 82">
            <a:extLst>
              <a:ext uri="{FF2B5EF4-FFF2-40B4-BE49-F238E27FC236}">
                <a16:creationId xmlns:a16="http://schemas.microsoft.com/office/drawing/2014/main" id="{E766DDD4-8B19-6AC1-9DFC-95F8C3DF8B76}"/>
              </a:ext>
            </a:extLst>
          </p:cNvPr>
          <p:cNvGrpSpPr>
            <a:grpSpLocks/>
          </p:cNvGrpSpPr>
          <p:nvPr/>
        </p:nvGrpSpPr>
        <p:grpSpPr bwMode="auto">
          <a:xfrm>
            <a:off x="4257675" y="52388"/>
            <a:ext cx="2222500" cy="1812925"/>
            <a:chOff x="2222937" y="4130555"/>
            <a:chExt cx="2222939" cy="1813045"/>
          </a:xfrm>
        </p:grpSpPr>
        <p:sp>
          <p:nvSpPr>
            <p:cNvPr id="84" name="Rectangle 83">
              <a:extLst>
                <a:ext uri="{FF2B5EF4-FFF2-40B4-BE49-F238E27FC236}">
                  <a16:creationId xmlns:a16="http://schemas.microsoft.com/office/drawing/2014/main" id="{8031C46D-00A8-BBDA-5894-B9C24B362A6F}"/>
                </a:ext>
              </a:extLst>
            </p:cNvPr>
            <p:cNvSpPr/>
            <p:nvPr/>
          </p:nvSpPr>
          <p:spPr bwMode="auto">
            <a:xfrm>
              <a:off x="2222937" y="4194059"/>
              <a:ext cx="2222939" cy="174954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72770" name="Picture 2" descr="BACKGR~1">
              <a:extLst>
                <a:ext uri="{FF2B5EF4-FFF2-40B4-BE49-F238E27FC236}">
                  <a16:creationId xmlns:a16="http://schemas.microsoft.com/office/drawing/2014/main" id="{AC721F39-CA7D-5E7C-CBBE-985AD6962BF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6" name="WordArt 12">
              <a:extLst>
                <a:ext uri="{FF2B5EF4-FFF2-40B4-BE49-F238E27FC236}">
                  <a16:creationId xmlns:a16="http://schemas.microsoft.com/office/drawing/2014/main" id="{097C4A8D-085A-8EB3-B364-53F81176A149}"/>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
                                  </p:stCondLst>
                                  <p:childTnLst>
                                    <p:set>
                                      <p:cBhvr>
                                        <p:cTn id="6" dur="1" fill="hold">
                                          <p:stCondLst>
                                            <p:cond delay="0"/>
                                          </p:stCondLst>
                                        </p:cTn>
                                        <p:tgtEl>
                                          <p:spTgt spid="880712"/>
                                        </p:tgtEl>
                                        <p:attrNameLst>
                                          <p:attrName>style.visibility</p:attrName>
                                        </p:attrNameLst>
                                      </p:cBhvr>
                                      <p:to>
                                        <p:strVal val="visible"/>
                                      </p:to>
                                    </p:set>
                                    <p:anim calcmode="lin" valueType="num">
                                      <p:cBhvr additive="base">
                                        <p:cTn id="7" dur="500" fill="hold"/>
                                        <p:tgtEl>
                                          <p:spTgt spid="880712"/>
                                        </p:tgtEl>
                                        <p:attrNameLst>
                                          <p:attrName>ppt_x</p:attrName>
                                        </p:attrNameLst>
                                      </p:cBhvr>
                                      <p:tavLst>
                                        <p:tav tm="0">
                                          <p:val>
                                            <p:strVal val="0-#ppt_w/2"/>
                                          </p:val>
                                        </p:tav>
                                        <p:tav tm="100000">
                                          <p:val>
                                            <p:strVal val="#ppt_x"/>
                                          </p:val>
                                        </p:tav>
                                      </p:tavLst>
                                    </p:anim>
                                    <p:anim calcmode="lin" valueType="num">
                                      <p:cBhvr additive="base">
                                        <p:cTn id="8" dur="500" fill="hold"/>
                                        <p:tgtEl>
                                          <p:spTgt spid="88071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880739"/>
                                        </p:tgtEl>
                                        <p:attrNameLst>
                                          <p:attrName>style.visibility</p:attrName>
                                        </p:attrNameLst>
                                      </p:cBhvr>
                                      <p:to>
                                        <p:strVal val="visible"/>
                                      </p:to>
                                    </p:set>
                                    <p:anim calcmode="lin" valueType="num">
                                      <p:cBhvr additive="base">
                                        <p:cTn id="13" dur="500" fill="hold"/>
                                        <p:tgtEl>
                                          <p:spTgt spid="880739"/>
                                        </p:tgtEl>
                                        <p:attrNameLst>
                                          <p:attrName>ppt_x</p:attrName>
                                        </p:attrNameLst>
                                      </p:cBhvr>
                                      <p:tavLst>
                                        <p:tav tm="0">
                                          <p:val>
                                            <p:strVal val="#ppt_x"/>
                                          </p:val>
                                        </p:tav>
                                        <p:tav tm="100000">
                                          <p:val>
                                            <p:strVal val="#ppt_x"/>
                                          </p:val>
                                        </p:tav>
                                      </p:tavLst>
                                    </p:anim>
                                    <p:anim calcmode="lin" valueType="num">
                                      <p:cBhvr additive="base">
                                        <p:cTn id="14" dur="500" fill="hold"/>
                                        <p:tgtEl>
                                          <p:spTgt spid="88073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0712" grpId="0" animBg="1"/>
      <p:bldP spid="880739"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Line 2">
            <a:extLst>
              <a:ext uri="{FF2B5EF4-FFF2-40B4-BE49-F238E27FC236}">
                <a16:creationId xmlns:a16="http://schemas.microsoft.com/office/drawing/2014/main" id="{4B30892C-EE43-6DED-F42A-687E640C2398}"/>
              </a:ext>
            </a:extLst>
          </p:cNvPr>
          <p:cNvSpPr>
            <a:spLocks noChangeShapeType="1"/>
          </p:cNvSpPr>
          <p:nvPr/>
        </p:nvSpPr>
        <p:spPr bwMode="auto">
          <a:xfrm flipV="1">
            <a:off x="4038600" y="7037388"/>
            <a:ext cx="284163" cy="12700"/>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755" name="Line 3">
            <a:extLst>
              <a:ext uri="{FF2B5EF4-FFF2-40B4-BE49-F238E27FC236}">
                <a16:creationId xmlns:a16="http://schemas.microsoft.com/office/drawing/2014/main" id="{7103EBE3-0E47-1F9E-78F2-1483EEEAF604}"/>
              </a:ext>
            </a:extLst>
          </p:cNvPr>
          <p:cNvSpPr>
            <a:spLocks noChangeShapeType="1"/>
          </p:cNvSpPr>
          <p:nvPr/>
        </p:nvSpPr>
        <p:spPr bwMode="auto">
          <a:xfrm>
            <a:off x="3232150" y="4732338"/>
            <a:ext cx="752475"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756" name="Line 4">
            <a:extLst>
              <a:ext uri="{FF2B5EF4-FFF2-40B4-BE49-F238E27FC236}">
                <a16:creationId xmlns:a16="http://schemas.microsoft.com/office/drawing/2014/main" id="{6A1FEB2C-BA9B-5B9D-E788-056FB3BC5132}"/>
              </a:ext>
            </a:extLst>
          </p:cNvPr>
          <p:cNvSpPr>
            <a:spLocks noChangeShapeType="1"/>
          </p:cNvSpPr>
          <p:nvPr/>
        </p:nvSpPr>
        <p:spPr bwMode="auto">
          <a:xfrm flipV="1">
            <a:off x="1454150" y="7329488"/>
            <a:ext cx="2590800"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757" name="Line 5">
            <a:extLst>
              <a:ext uri="{FF2B5EF4-FFF2-40B4-BE49-F238E27FC236}">
                <a16:creationId xmlns:a16="http://schemas.microsoft.com/office/drawing/2014/main" id="{05D5DD39-F765-D84E-9E2A-E8AAD2C0DFBE}"/>
              </a:ext>
            </a:extLst>
          </p:cNvPr>
          <p:cNvSpPr>
            <a:spLocks noChangeShapeType="1"/>
          </p:cNvSpPr>
          <p:nvPr/>
        </p:nvSpPr>
        <p:spPr bwMode="auto">
          <a:xfrm flipV="1">
            <a:off x="1444625" y="338138"/>
            <a:ext cx="1588" cy="7034212"/>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758" name="Line 6">
            <a:extLst>
              <a:ext uri="{FF2B5EF4-FFF2-40B4-BE49-F238E27FC236}">
                <a16:creationId xmlns:a16="http://schemas.microsoft.com/office/drawing/2014/main" id="{C4EDCCE4-0927-FFD4-E177-2B2852463174}"/>
              </a:ext>
            </a:extLst>
          </p:cNvPr>
          <p:cNvSpPr>
            <a:spLocks noChangeShapeType="1"/>
          </p:cNvSpPr>
          <p:nvPr/>
        </p:nvSpPr>
        <p:spPr bwMode="auto">
          <a:xfrm>
            <a:off x="1409700" y="360363"/>
            <a:ext cx="2566988"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759" name="Line 7">
            <a:extLst>
              <a:ext uri="{FF2B5EF4-FFF2-40B4-BE49-F238E27FC236}">
                <a16:creationId xmlns:a16="http://schemas.microsoft.com/office/drawing/2014/main" id="{767C637C-1EA1-9BD1-3FD6-DFEB19036FE6}"/>
              </a:ext>
            </a:extLst>
          </p:cNvPr>
          <p:cNvSpPr>
            <a:spLocks noChangeShapeType="1"/>
          </p:cNvSpPr>
          <p:nvPr/>
        </p:nvSpPr>
        <p:spPr bwMode="auto">
          <a:xfrm flipH="1" flipV="1">
            <a:off x="3948113" y="338138"/>
            <a:ext cx="1587" cy="4386262"/>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760" name="Freeform 8">
            <a:extLst>
              <a:ext uri="{FF2B5EF4-FFF2-40B4-BE49-F238E27FC236}">
                <a16:creationId xmlns:a16="http://schemas.microsoft.com/office/drawing/2014/main" id="{03AD97F1-3794-6896-8E45-A50652541FF3}"/>
              </a:ext>
            </a:extLst>
          </p:cNvPr>
          <p:cNvSpPr>
            <a:spLocks/>
          </p:cNvSpPr>
          <p:nvPr/>
        </p:nvSpPr>
        <p:spPr bwMode="auto">
          <a:xfrm>
            <a:off x="3200400" y="4752975"/>
            <a:ext cx="738188" cy="2452688"/>
          </a:xfrm>
          <a:custGeom>
            <a:avLst/>
            <a:gdLst>
              <a:gd name="T0" fmla="*/ 2147483646 w 465"/>
              <a:gd name="T1" fmla="*/ 0 h 1561"/>
              <a:gd name="T2" fmla="*/ 2147483646 w 465"/>
              <a:gd name="T3" fmla="*/ 2147483646 h 1561"/>
              <a:gd name="T4" fmla="*/ 2147483646 w 465"/>
              <a:gd name="T5" fmla="*/ 2147483646 h 1561"/>
              <a:gd name="T6" fmla="*/ 0 w 465"/>
              <a:gd name="T7" fmla="*/ 2147483646 h 1561"/>
              <a:gd name="T8" fmla="*/ 2147483646 w 465"/>
              <a:gd name="T9" fmla="*/ 0 h 1561"/>
              <a:gd name="T10" fmla="*/ 0 60000 65536"/>
              <a:gd name="T11" fmla="*/ 0 60000 65536"/>
              <a:gd name="T12" fmla="*/ 0 60000 65536"/>
              <a:gd name="T13" fmla="*/ 0 60000 65536"/>
              <a:gd name="T14" fmla="*/ 0 60000 65536"/>
              <a:gd name="T15" fmla="*/ 0 w 465"/>
              <a:gd name="T16" fmla="*/ 0 h 1561"/>
              <a:gd name="T17" fmla="*/ 465 w 465"/>
              <a:gd name="T18" fmla="*/ 1561 h 1561"/>
            </a:gdLst>
            <a:ahLst/>
            <a:cxnLst>
              <a:cxn ang="T10">
                <a:pos x="T0" y="T1"/>
              </a:cxn>
              <a:cxn ang="T11">
                <a:pos x="T2" y="T3"/>
              </a:cxn>
              <a:cxn ang="T12">
                <a:pos x="T4" y="T5"/>
              </a:cxn>
              <a:cxn ang="T13">
                <a:pos x="T6" y="T7"/>
              </a:cxn>
              <a:cxn ang="T14">
                <a:pos x="T8" y="T9"/>
              </a:cxn>
            </a:cxnLst>
            <a:rect l="T15" t="T16" r="T17" b="T18"/>
            <a:pathLst>
              <a:path w="465" h="1561">
                <a:moveTo>
                  <a:pt x="50" y="0"/>
                </a:moveTo>
                <a:lnTo>
                  <a:pt x="465" y="1548"/>
                </a:lnTo>
                <a:lnTo>
                  <a:pt x="427" y="1561"/>
                </a:lnTo>
                <a:lnTo>
                  <a:pt x="0" y="12"/>
                </a:lnTo>
                <a:lnTo>
                  <a:pt x="5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61" name="Line 9">
            <a:extLst>
              <a:ext uri="{FF2B5EF4-FFF2-40B4-BE49-F238E27FC236}">
                <a16:creationId xmlns:a16="http://schemas.microsoft.com/office/drawing/2014/main" id="{31BF8043-6B8F-2190-E6B8-0BF8E38680EF}"/>
              </a:ext>
            </a:extLst>
          </p:cNvPr>
          <p:cNvSpPr>
            <a:spLocks noChangeShapeType="1"/>
          </p:cNvSpPr>
          <p:nvPr/>
        </p:nvSpPr>
        <p:spPr bwMode="auto">
          <a:xfrm>
            <a:off x="3459163" y="4932363"/>
            <a:ext cx="798512"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762" name="Line 10">
            <a:extLst>
              <a:ext uri="{FF2B5EF4-FFF2-40B4-BE49-F238E27FC236}">
                <a16:creationId xmlns:a16="http://schemas.microsoft.com/office/drawing/2014/main" id="{4D0E2CCD-5D66-B4A5-4534-F4BE407F833D}"/>
              </a:ext>
            </a:extLst>
          </p:cNvPr>
          <p:cNvSpPr>
            <a:spLocks noChangeShapeType="1"/>
          </p:cNvSpPr>
          <p:nvPr/>
        </p:nvSpPr>
        <p:spPr bwMode="auto">
          <a:xfrm flipV="1">
            <a:off x="1825625" y="352425"/>
            <a:ext cx="1588" cy="6988175"/>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763" name="Freeform 11">
            <a:extLst>
              <a:ext uri="{FF2B5EF4-FFF2-40B4-BE49-F238E27FC236}">
                <a16:creationId xmlns:a16="http://schemas.microsoft.com/office/drawing/2014/main" id="{FDE16847-3DF9-B289-91F1-05415826F3AF}"/>
              </a:ext>
            </a:extLst>
          </p:cNvPr>
          <p:cNvSpPr>
            <a:spLocks/>
          </p:cNvSpPr>
          <p:nvPr/>
        </p:nvSpPr>
        <p:spPr bwMode="auto">
          <a:xfrm>
            <a:off x="3459163" y="4953000"/>
            <a:ext cx="638175" cy="2097088"/>
          </a:xfrm>
          <a:custGeom>
            <a:avLst/>
            <a:gdLst>
              <a:gd name="T0" fmla="*/ 2147483646 w 402"/>
              <a:gd name="T1" fmla="*/ 0 h 1321"/>
              <a:gd name="T2" fmla="*/ 2147483646 w 402"/>
              <a:gd name="T3" fmla="*/ 2147483646 h 1321"/>
              <a:gd name="T4" fmla="*/ 2147483646 w 402"/>
              <a:gd name="T5" fmla="*/ 2147483646 h 1321"/>
              <a:gd name="T6" fmla="*/ 0 w 402"/>
              <a:gd name="T7" fmla="*/ 2147483646 h 1321"/>
              <a:gd name="T8" fmla="*/ 2147483646 w 402"/>
              <a:gd name="T9" fmla="*/ 0 h 1321"/>
              <a:gd name="T10" fmla="*/ 0 60000 65536"/>
              <a:gd name="T11" fmla="*/ 0 60000 65536"/>
              <a:gd name="T12" fmla="*/ 0 60000 65536"/>
              <a:gd name="T13" fmla="*/ 0 60000 65536"/>
              <a:gd name="T14" fmla="*/ 0 60000 65536"/>
              <a:gd name="T15" fmla="*/ 0 w 402"/>
              <a:gd name="T16" fmla="*/ 0 h 1321"/>
              <a:gd name="T17" fmla="*/ 402 w 402"/>
              <a:gd name="T18" fmla="*/ 1321 h 1321"/>
            </a:gdLst>
            <a:ahLst/>
            <a:cxnLst>
              <a:cxn ang="T10">
                <a:pos x="T0" y="T1"/>
              </a:cxn>
              <a:cxn ang="T11">
                <a:pos x="T2" y="T3"/>
              </a:cxn>
              <a:cxn ang="T12">
                <a:pos x="T4" y="T5"/>
              </a:cxn>
              <a:cxn ang="T13">
                <a:pos x="T6" y="T7"/>
              </a:cxn>
              <a:cxn ang="T14">
                <a:pos x="T8" y="T9"/>
              </a:cxn>
            </a:cxnLst>
            <a:rect l="T15" t="T16" r="T17" b="T18"/>
            <a:pathLst>
              <a:path w="402" h="1321">
                <a:moveTo>
                  <a:pt x="51" y="0"/>
                </a:moveTo>
                <a:lnTo>
                  <a:pt x="402" y="1309"/>
                </a:lnTo>
                <a:lnTo>
                  <a:pt x="352" y="1321"/>
                </a:lnTo>
                <a:lnTo>
                  <a:pt x="0" y="12"/>
                </a:lnTo>
                <a:lnTo>
                  <a:pt x="5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64" name="Line 12">
            <a:extLst>
              <a:ext uri="{FF2B5EF4-FFF2-40B4-BE49-F238E27FC236}">
                <a16:creationId xmlns:a16="http://schemas.microsoft.com/office/drawing/2014/main" id="{842336C8-2333-E33D-63B0-9E82ADB652DB}"/>
              </a:ext>
            </a:extLst>
          </p:cNvPr>
          <p:cNvSpPr>
            <a:spLocks noChangeShapeType="1"/>
          </p:cNvSpPr>
          <p:nvPr/>
        </p:nvSpPr>
        <p:spPr bwMode="auto">
          <a:xfrm>
            <a:off x="3894138" y="7170738"/>
            <a:ext cx="192087"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765" name="Line 13">
            <a:extLst>
              <a:ext uri="{FF2B5EF4-FFF2-40B4-BE49-F238E27FC236}">
                <a16:creationId xmlns:a16="http://schemas.microsoft.com/office/drawing/2014/main" id="{C115C82C-94DE-D33A-760F-658075AFEB74}"/>
              </a:ext>
            </a:extLst>
          </p:cNvPr>
          <p:cNvSpPr>
            <a:spLocks noChangeShapeType="1"/>
          </p:cNvSpPr>
          <p:nvPr/>
        </p:nvSpPr>
        <p:spPr bwMode="auto">
          <a:xfrm flipV="1">
            <a:off x="4044950" y="7180263"/>
            <a:ext cx="1588" cy="188912"/>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766" name="Line 14">
            <a:extLst>
              <a:ext uri="{FF2B5EF4-FFF2-40B4-BE49-F238E27FC236}">
                <a16:creationId xmlns:a16="http://schemas.microsoft.com/office/drawing/2014/main" id="{78F11395-220A-F970-6C7C-B6A3E028A483}"/>
              </a:ext>
            </a:extLst>
          </p:cNvPr>
          <p:cNvSpPr>
            <a:spLocks noChangeShapeType="1"/>
          </p:cNvSpPr>
          <p:nvPr/>
        </p:nvSpPr>
        <p:spPr bwMode="auto">
          <a:xfrm>
            <a:off x="3949700" y="3638550"/>
            <a:ext cx="0" cy="100330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4767" name="Line 15">
            <a:extLst>
              <a:ext uri="{FF2B5EF4-FFF2-40B4-BE49-F238E27FC236}">
                <a16:creationId xmlns:a16="http://schemas.microsoft.com/office/drawing/2014/main" id="{20564260-ADB2-FD33-BCC7-F8D4EBE545E7}"/>
              </a:ext>
            </a:extLst>
          </p:cNvPr>
          <p:cNvSpPr>
            <a:spLocks noChangeShapeType="1"/>
          </p:cNvSpPr>
          <p:nvPr/>
        </p:nvSpPr>
        <p:spPr bwMode="auto">
          <a:xfrm>
            <a:off x="3200400" y="4730750"/>
            <a:ext cx="330200" cy="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4768" name="Rectangle 16">
            <a:extLst>
              <a:ext uri="{FF2B5EF4-FFF2-40B4-BE49-F238E27FC236}">
                <a16:creationId xmlns:a16="http://schemas.microsoft.com/office/drawing/2014/main" id="{D2A7829A-C90B-642B-F896-54619954EBF5}"/>
              </a:ext>
            </a:extLst>
          </p:cNvPr>
          <p:cNvSpPr>
            <a:spLocks noChangeArrowheads="1"/>
          </p:cNvSpPr>
          <p:nvPr/>
        </p:nvSpPr>
        <p:spPr bwMode="auto">
          <a:xfrm>
            <a:off x="2532063" y="22669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74769" name="Line 17">
            <a:extLst>
              <a:ext uri="{FF2B5EF4-FFF2-40B4-BE49-F238E27FC236}">
                <a16:creationId xmlns:a16="http://schemas.microsoft.com/office/drawing/2014/main" id="{805FC43E-B126-D50D-F476-3B6F6BBEB23E}"/>
              </a:ext>
            </a:extLst>
          </p:cNvPr>
          <p:cNvSpPr>
            <a:spLocks noChangeShapeType="1"/>
          </p:cNvSpPr>
          <p:nvPr/>
        </p:nvSpPr>
        <p:spPr bwMode="auto">
          <a:xfrm>
            <a:off x="2044700" y="836613"/>
            <a:ext cx="1773238"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770" name="Line 18">
            <a:extLst>
              <a:ext uri="{FF2B5EF4-FFF2-40B4-BE49-F238E27FC236}">
                <a16:creationId xmlns:a16="http://schemas.microsoft.com/office/drawing/2014/main" id="{56C5B38B-8306-2268-1542-02FB12183EA2}"/>
              </a:ext>
            </a:extLst>
          </p:cNvPr>
          <p:cNvSpPr>
            <a:spLocks noChangeShapeType="1"/>
          </p:cNvSpPr>
          <p:nvPr/>
        </p:nvSpPr>
        <p:spPr bwMode="auto">
          <a:xfrm>
            <a:off x="2044700" y="2214563"/>
            <a:ext cx="1773238"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771" name="Line 19">
            <a:extLst>
              <a:ext uri="{FF2B5EF4-FFF2-40B4-BE49-F238E27FC236}">
                <a16:creationId xmlns:a16="http://schemas.microsoft.com/office/drawing/2014/main" id="{73937326-53E0-7DD1-2685-F9A9433FFC68}"/>
              </a:ext>
            </a:extLst>
          </p:cNvPr>
          <p:cNvSpPr>
            <a:spLocks noChangeShapeType="1"/>
          </p:cNvSpPr>
          <p:nvPr/>
        </p:nvSpPr>
        <p:spPr bwMode="auto">
          <a:xfrm>
            <a:off x="2044700" y="2633663"/>
            <a:ext cx="1733550"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772" name="Line 20">
            <a:extLst>
              <a:ext uri="{FF2B5EF4-FFF2-40B4-BE49-F238E27FC236}">
                <a16:creationId xmlns:a16="http://schemas.microsoft.com/office/drawing/2014/main" id="{FCD14D1E-BBD9-380B-8C86-9430149D594C}"/>
              </a:ext>
            </a:extLst>
          </p:cNvPr>
          <p:cNvSpPr>
            <a:spLocks noChangeShapeType="1"/>
          </p:cNvSpPr>
          <p:nvPr/>
        </p:nvSpPr>
        <p:spPr bwMode="auto">
          <a:xfrm>
            <a:off x="1984375" y="7110413"/>
            <a:ext cx="1654175"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773" name="Line 21">
            <a:extLst>
              <a:ext uri="{FF2B5EF4-FFF2-40B4-BE49-F238E27FC236}">
                <a16:creationId xmlns:a16="http://schemas.microsoft.com/office/drawing/2014/main" id="{9B333D02-4925-022F-B5B9-C5280B618C7E}"/>
              </a:ext>
            </a:extLst>
          </p:cNvPr>
          <p:cNvSpPr>
            <a:spLocks noChangeShapeType="1"/>
          </p:cNvSpPr>
          <p:nvPr/>
        </p:nvSpPr>
        <p:spPr bwMode="auto">
          <a:xfrm>
            <a:off x="2005013" y="6710363"/>
            <a:ext cx="1535112"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774" name="Line 22">
            <a:extLst>
              <a:ext uri="{FF2B5EF4-FFF2-40B4-BE49-F238E27FC236}">
                <a16:creationId xmlns:a16="http://schemas.microsoft.com/office/drawing/2014/main" id="{C2BF5EF6-14A2-5420-094A-B873E702F680}"/>
              </a:ext>
            </a:extLst>
          </p:cNvPr>
          <p:cNvSpPr>
            <a:spLocks noChangeShapeType="1"/>
          </p:cNvSpPr>
          <p:nvPr/>
        </p:nvSpPr>
        <p:spPr bwMode="auto">
          <a:xfrm>
            <a:off x="1984375" y="6291263"/>
            <a:ext cx="1455738"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775" name="Line 23">
            <a:extLst>
              <a:ext uri="{FF2B5EF4-FFF2-40B4-BE49-F238E27FC236}">
                <a16:creationId xmlns:a16="http://schemas.microsoft.com/office/drawing/2014/main" id="{8B44F657-1E49-6A12-CD76-37F9522946EB}"/>
              </a:ext>
            </a:extLst>
          </p:cNvPr>
          <p:cNvSpPr>
            <a:spLocks noChangeShapeType="1"/>
          </p:cNvSpPr>
          <p:nvPr/>
        </p:nvSpPr>
        <p:spPr bwMode="auto">
          <a:xfrm>
            <a:off x="2024063" y="5872163"/>
            <a:ext cx="1236662"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776" name="Line 24">
            <a:extLst>
              <a:ext uri="{FF2B5EF4-FFF2-40B4-BE49-F238E27FC236}">
                <a16:creationId xmlns:a16="http://schemas.microsoft.com/office/drawing/2014/main" id="{6ECA084A-8FF2-C36B-4AB7-B725AA5CBB20}"/>
              </a:ext>
            </a:extLst>
          </p:cNvPr>
          <p:cNvSpPr>
            <a:spLocks noChangeShapeType="1"/>
          </p:cNvSpPr>
          <p:nvPr/>
        </p:nvSpPr>
        <p:spPr bwMode="auto">
          <a:xfrm>
            <a:off x="2044700" y="5511800"/>
            <a:ext cx="1216025" cy="1588"/>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777" name="Line 25">
            <a:extLst>
              <a:ext uri="{FF2B5EF4-FFF2-40B4-BE49-F238E27FC236}">
                <a16:creationId xmlns:a16="http://schemas.microsoft.com/office/drawing/2014/main" id="{1878451D-31BE-32B3-6E54-91E99C0C3CE9}"/>
              </a:ext>
            </a:extLst>
          </p:cNvPr>
          <p:cNvSpPr>
            <a:spLocks noChangeShapeType="1"/>
          </p:cNvSpPr>
          <p:nvPr/>
        </p:nvSpPr>
        <p:spPr bwMode="auto">
          <a:xfrm>
            <a:off x="2063750" y="5011738"/>
            <a:ext cx="1117600"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778" name="Line 26">
            <a:extLst>
              <a:ext uri="{FF2B5EF4-FFF2-40B4-BE49-F238E27FC236}">
                <a16:creationId xmlns:a16="http://schemas.microsoft.com/office/drawing/2014/main" id="{EB0864E1-5207-1FA9-DDD8-EF273C7BB6BD}"/>
              </a:ext>
            </a:extLst>
          </p:cNvPr>
          <p:cNvSpPr>
            <a:spLocks noChangeShapeType="1"/>
          </p:cNvSpPr>
          <p:nvPr/>
        </p:nvSpPr>
        <p:spPr bwMode="auto">
          <a:xfrm>
            <a:off x="2063750" y="4532313"/>
            <a:ext cx="1376363"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779" name="Line 27">
            <a:extLst>
              <a:ext uri="{FF2B5EF4-FFF2-40B4-BE49-F238E27FC236}">
                <a16:creationId xmlns:a16="http://schemas.microsoft.com/office/drawing/2014/main" id="{A73278AE-4D34-1340-E651-E3425DBCF8F7}"/>
              </a:ext>
            </a:extLst>
          </p:cNvPr>
          <p:cNvSpPr>
            <a:spLocks noChangeShapeType="1"/>
          </p:cNvSpPr>
          <p:nvPr/>
        </p:nvSpPr>
        <p:spPr bwMode="auto">
          <a:xfrm>
            <a:off x="2044700" y="4213225"/>
            <a:ext cx="1414463" cy="1588"/>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780" name="Line 28">
            <a:extLst>
              <a:ext uri="{FF2B5EF4-FFF2-40B4-BE49-F238E27FC236}">
                <a16:creationId xmlns:a16="http://schemas.microsoft.com/office/drawing/2014/main" id="{ACF96CAB-AE85-7390-958D-310B315311AA}"/>
              </a:ext>
            </a:extLst>
          </p:cNvPr>
          <p:cNvSpPr>
            <a:spLocks noChangeShapeType="1"/>
          </p:cNvSpPr>
          <p:nvPr/>
        </p:nvSpPr>
        <p:spPr bwMode="auto">
          <a:xfrm>
            <a:off x="2063750" y="3673475"/>
            <a:ext cx="1774825" cy="1588"/>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781" name="Rectangle 29">
            <a:extLst>
              <a:ext uri="{FF2B5EF4-FFF2-40B4-BE49-F238E27FC236}">
                <a16:creationId xmlns:a16="http://schemas.microsoft.com/office/drawing/2014/main" id="{B1E5C8AC-6469-5C28-1471-2BF5804FB1B3}"/>
              </a:ext>
            </a:extLst>
          </p:cNvPr>
          <p:cNvSpPr>
            <a:spLocks noChangeArrowheads="1"/>
          </p:cNvSpPr>
          <p:nvPr/>
        </p:nvSpPr>
        <p:spPr bwMode="auto">
          <a:xfrm>
            <a:off x="1903413" y="3465513"/>
            <a:ext cx="220662"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(S)</a:t>
            </a:r>
            <a:endParaRPr lang="en-US" altLang="en-US" sz="1400">
              <a:latin typeface="Helvetica" pitchFamily="2" charset="0"/>
            </a:endParaRPr>
          </a:p>
        </p:txBody>
      </p:sp>
      <p:sp>
        <p:nvSpPr>
          <p:cNvPr id="74782" name="Rectangle 30">
            <a:extLst>
              <a:ext uri="{FF2B5EF4-FFF2-40B4-BE49-F238E27FC236}">
                <a16:creationId xmlns:a16="http://schemas.microsoft.com/office/drawing/2014/main" id="{57D8F9C5-A12D-F6B2-38EF-AD44F0A2B4DC}"/>
              </a:ext>
            </a:extLst>
          </p:cNvPr>
          <p:cNvSpPr>
            <a:spLocks noChangeArrowheads="1"/>
          </p:cNvSpPr>
          <p:nvPr/>
        </p:nvSpPr>
        <p:spPr bwMode="auto">
          <a:xfrm>
            <a:off x="1912938" y="4316413"/>
            <a:ext cx="220662"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(S)</a:t>
            </a:r>
            <a:endParaRPr lang="en-US" altLang="en-US" sz="1400">
              <a:latin typeface="Helvetica" pitchFamily="2" charset="0"/>
            </a:endParaRPr>
          </a:p>
        </p:txBody>
      </p:sp>
      <p:sp>
        <p:nvSpPr>
          <p:cNvPr id="74783" name="Rectangle 31">
            <a:extLst>
              <a:ext uri="{FF2B5EF4-FFF2-40B4-BE49-F238E27FC236}">
                <a16:creationId xmlns:a16="http://schemas.microsoft.com/office/drawing/2014/main" id="{3FA97804-7175-6B86-2E64-2977AB37C798}"/>
              </a:ext>
            </a:extLst>
          </p:cNvPr>
          <p:cNvSpPr>
            <a:spLocks noChangeArrowheads="1"/>
          </p:cNvSpPr>
          <p:nvPr/>
        </p:nvSpPr>
        <p:spPr bwMode="auto">
          <a:xfrm>
            <a:off x="1900238" y="4786313"/>
            <a:ext cx="37147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(MR)</a:t>
            </a:r>
            <a:endParaRPr lang="en-US" altLang="en-US" sz="1400">
              <a:latin typeface="Helvetica" pitchFamily="2" charset="0"/>
            </a:endParaRPr>
          </a:p>
        </p:txBody>
      </p:sp>
      <p:sp>
        <p:nvSpPr>
          <p:cNvPr id="74784" name="Rectangle 32">
            <a:extLst>
              <a:ext uri="{FF2B5EF4-FFF2-40B4-BE49-F238E27FC236}">
                <a16:creationId xmlns:a16="http://schemas.microsoft.com/office/drawing/2014/main" id="{9570395F-29BA-CE5D-CE40-78FD47ABB0AE}"/>
              </a:ext>
            </a:extLst>
          </p:cNvPr>
          <p:cNvSpPr>
            <a:spLocks noChangeArrowheads="1"/>
          </p:cNvSpPr>
          <p:nvPr/>
        </p:nvSpPr>
        <p:spPr bwMode="auto">
          <a:xfrm>
            <a:off x="1816100" y="3990975"/>
            <a:ext cx="708025" cy="27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b="1">
                <a:latin typeface="Helvetica" pitchFamily="2" charset="0"/>
              </a:rPr>
              <a:t>(D)</a:t>
            </a:r>
          </a:p>
        </p:txBody>
      </p:sp>
      <p:sp>
        <p:nvSpPr>
          <p:cNvPr id="74785" name="Rectangle 33">
            <a:extLst>
              <a:ext uri="{FF2B5EF4-FFF2-40B4-BE49-F238E27FC236}">
                <a16:creationId xmlns:a16="http://schemas.microsoft.com/office/drawing/2014/main" id="{63ACD865-30D0-4CA4-316E-3B71619B4C61}"/>
              </a:ext>
            </a:extLst>
          </p:cNvPr>
          <p:cNvSpPr>
            <a:spLocks noChangeArrowheads="1"/>
          </p:cNvSpPr>
          <p:nvPr/>
        </p:nvSpPr>
        <p:spPr bwMode="auto">
          <a:xfrm>
            <a:off x="3429000" y="4048125"/>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74786" name="AutoShape 34">
            <a:extLst>
              <a:ext uri="{FF2B5EF4-FFF2-40B4-BE49-F238E27FC236}">
                <a16:creationId xmlns:a16="http://schemas.microsoft.com/office/drawing/2014/main" id="{EF4B5925-BCDC-6212-3242-D5427891142D}"/>
              </a:ext>
            </a:extLst>
          </p:cNvPr>
          <p:cNvSpPr>
            <a:spLocks noChangeArrowheads="1"/>
          </p:cNvSpPr>
          <p:nvPr/>
        </p:nvSpPr>
        <p:spPr bwMode="auto">
          <a:xfrm rot="16200000" flipH="1">
            <a:off x="2538413" y="4919662"/>
            <a:ext cx="241300" cy="479425"/>
          </a:xfrm>
          <a:prstGeom prst="rightArrow">
            <a:avLst>
              <a:gd name="adj1" fmla="val 50000"/>
              <a:gd name="adj2" fmla="val 50005"/>
            </a:avLst>
          </a:prstGeom>
          <a:solidFill>
            <a:schemeClr val="tx2"/>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grpSp>
        <p:nvGrpSpPr>
          <p:cNvPr id="74787" name="Group 152">
            <a:extLst>
              <a:ext uri="{FF2B5EF4-FFF2-40B4-BE49-F238E27FC236}">
                <a16:creationId xmlns:a16="http://schemas.microsoft.com/office/drawing/2014/main" id="{3CBD47D9-1A5C-1B40-35DE-14B4FD0C6A92}"/>
              </a:ext>
            </a:extLst>
          </p:cNvPr>
          <p:cNvGrpSpPr>
            <a:grpSpLocks/>
          </p:cNvGrpSpPr>
          <p:nvPr/>
        </p:nvGrpSpPr>
        <p:grpSpPr bwMode="auto">
          <a:xfrm>
            <a:off x="1982788" y="5151438"/>
            <a:ext cx="1154112" cy="788987"/>
            <a:chOff x="1249" y="3245"/>
            <a:chExt cx="727" cy="497"/>
          </a:xfrm>
        </p:grpSpPr>
        <p:sp>
          <p:nvSpPr>
            <p:cNvPr id="882729" name="Rectangle 41">
              <a:extLst>
                <a:ext uri="{FF2B5EF4-FFF2-40B4-BE49-F238E27FC236}">
                  <a16:creationId xmlns:a16="http://schemas.microsoft.com/office/drawing/2014/main" id="{786ACE89-4315-CF72-90D0-1FB3E2DA7259}"/>
                </a:ext>
              </a:extLst>
            </p:cNvPr>
            <p:cNvSpPr>
              <a:spLocks noChangeArrowheads="1"/>
            </p:cNvSpPr>
            <p:nvPr/>
          </p:nvSpPr>
          <p:spPr bwMode="auto">
            <a:xfrm>
              <a:off x="1296" y="3245"/>
              <a:ext cx="680" cy="271"/>
            </a:xfrm>
            <a:prstGeom prst="rect">
              <a:avLst/>
            </a:prstGeom>
            <a:noFill/>
            <a:ln w="9525">
              <a:noFill/>
              <a:miter lim="800000"/>
              <a:headEnd/>
              <a:tailEnd/>
            </a:ln>
            <a:effectLst>
              <a:outerShdw blurRad="63500" dist="46662" dir="3284183" algn="ctr" rotWithShape="0">
                <a:schemeClr val="tx1">
                  <a:alpha val="74997"/>
                </a:schemeClr>
              </a:outerShdw>
            </a:effectLst>
          </p:spPr>
          <p:txBody>
            <a:bodyPr wrap="none" lIns="0" tIns="0" rIns="0" bIns="0">
              <a:spAutoFit/>
            </a:bodyPr>
            <a:lstStyle/>
            <a:p>
              <a:pPr>
                <a:defRPr/>
              </a:pPr>
              <a:r>
                <a:rPr lang="en-US" sz="2800" b="1" dirty="0">
                  <a:solidFill>
                    <a:schemeClr val="hlink"/>
                  </a:solidFill>
                  <a:latin typeface="Arial" charset="0"/>
                  <a:ea typeface="+mn-ea"/>
                </a:rPr>
                <a:t>1 </a:t>
              </a:r>
              <a:r>
                <a:rPr lang="en-US" sz="2800" b="1" dirty="0" err="1">
                  <a:solidFill>
                    <a:schemeClr val="hlink"/>
                  </a:solidFill>
                  <a:latin typeface="Arial" charset="0"/>
                  <a:ea typeface="+mn-ea"/>
                </a:rPr>
                <a:t>Thot</a:t>
              </a:r>
              <a:endParaRPr lang="en-US" sz="2800" b="1" dirty="0">
                <a:solidFill>
                  <a:schemeClr val="hlink"/>
                </a:solidFill>
                <a:latin typeface="Arial" charset="0"/>
                <a:ea typeface="+mn-ea"/>
              </a:endParaRPr>
            </a:p>
          </p:txBody>
        </p:sp>
        <p:sp>
          <p:nvSpPr>
            <p:cNvPr id="882730" name="Rectangle 42">
              <a:extLst>
                <a:ext uri="{FF2B5EF4-FFF2-40B4-BE49-F238E27FC236}">
                  <a16:creationId xmlns:a16="http://schemas.microsoft.com/office/drawing/2014/main" id="{BA819A07-03D6-6CDB-7B24-B253D266C991}"/>
                </a:ext>
              </a:extLst>
            </p:cNvPr>
            <p:cNvSpPr>
              <a:spLocks noChangeArrowheads="1"/>
            </p:cNvSpPr>
            <p:nvPr/>
          </p:nvSpPr>
          <p:spPr bwMode="auto">
            <a:xfrm>
              <a:off x="1249" y="3471"/>
              <a:ext cx="680" cy="271"/>
            </a:xfrm>
            <a:prstGeom prst="rect">
              <a:avLst/>
            </a:prstGeom>
            <a:noFill/>
            <a:ln w="9525">
              <a:noFill/>
              <a:miter lim="800000"/>
              <a:headEnd/>
              <a:tailEnd/>
            </a:ln>
            <a:effectLst>
              <a:outerShdw blurRad="63500" dist="46662" dir="3284183" algn="ctr" rotWithShape="0">
                <a:schemeClr val="tx1">
                  <a:alpha val="74997"/>
                </a:schemeClr>
              </a:outerShdw>
            </a:effectLst>
          </p:spPr>
          <p:txBody>
            <a:bodyPr wrap="none" lIns="0" tIns="0" rIns="0" bIns="0">
              <a:spAutoFit/>
            </a:bodyPr>
            <a:lstStyle/>
            <a:p>
              <a:pPr>
                <a:defRPr/>
              </a:pPr>
              <a:r>
                <a:rPr lang="en-US" sz="2800" b="1" dirty="0">
                  <a:solidFill>
                    <a:schemeClr val="hlink"/>
                  </a:solidFill>
                  <a:latin typeface="Arial" charset="0"/>
                  <a:ea typeface="+mn-ea"/>
                </a:rPr>
                <a:t>2 </a:t>
              </a:r>
              <a:r>
                <a:rPr lang="en-US" sz="2800" b="1" dirty="0" err="1">
                  <a:solidFill>
                    <a:schemeClr val="hlink"/>
                  </a:solidFill>
                  <a:latin typeface="Arial" charset="0"/>
                  <a:ea typeface="+mn-ea"/>
                </a:rPr>
                <a:t>Thot</a:t>
              </a:r>
              <a:endParaRPr lang="en-US" sz="2800" b="1" dirty="0">
                <a:solidFill>
                  <a:schemeClr val="hlink"/>
                </a:solidFill>
                <a:latin typeface="Arial" charset="0"/>
                <a:ea typeface="+mn-ea"/>
              </a:endParaRPr>
            </a:p>
          </p:txBody>
        </p:sp>
      </p:grpSp>
      <p:sp>
        <p:nvSpPr>
          <p:cNvPr id="74788" name="Rectangle 61">
            <a:extLst>
              <a:ext uri="{FF2B5EF4-FFF2-40B4-BE49-F238E27FC236}">
                <a16:creationId xmlns:a16="http://schemas.microsoft.com/office/drawing/2014/main" id="{C2FBF1FD-7CB3-1526-35D6-E27D7BED23B6}"/>
              </a:ext>
            </a:extLst>
          </p:cNvPr>
          <p:cNvSpPr>
            <a:spLocks noChangeArrowheads="1"/>
          </p:cNvSpPr>
          <p:nvPr/>
        </p:nvSpPr>
        <p:spPr bwMode="auto">
          <a:xfrm>
            <a:off x="1808163" y="5091113"/>
            <a:ext cx="236537"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600">
                <a:solidFill>
                  <a:srgbClr val="000000"/>
                </a:solidFill>
                <a:latin typeface="Helvetica" pitchFamily="2" charset="0"/>
              </a:rPr>
              <a:t>(</a:t>
            </a:r>
            <a:endParaRPr lang="en-US" altLang="en-US" sz="2400">
              <a:latin typeface="Helvetica" pitchFamily="2" charset="0"/>
            </a:endParaRPr>
          </a:p>
        </p:txBody>
      </p:sp>
      <p:sp>
        <p:nvSpPr>
          <p:cNvPr id="74789" name="Rectangle 62">
            <a:extLst>
              <a:ext uri="{FF2B5EF4-FFF2-40B4-BE49-F238E27FC236}">
                <a16:creationId xmlns:a16="http://schemas.microsoft.com/office/drawing/2014/main" id="{1ECE47A0-F42E-F00D-D6B0-0AFB1935CC99}"/>
              </a:ext>
            </a:extLst>
          </p:cNvPr>
          <p:cNvSpPr>
            <a:spLocks noChangeArrowheads="1"/>
          </p:cNvSpPr>
          <p:nvPr/>
        </p:nvSpPr>
        <p:spPr bwMode="auto">
          <a:xfrm>
            <a:off x="3241675" y="5081588"/>
            <a:ext cx="23653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600">
                <a:solidFill>
                  <a:srgbClr val="000000"/>
                </a:solidFill>
                <a:latin typeface="Helvetica" pitchFamily="2" charset="0"/>
              </a:rPr>
              <a:t>)</a:t>
            </a:r>
            <a:endParaRPr lang="en-US" altLang="en-US" sz="2400">
              <a:latin typeface="Helvetica" pitchFamily="2" charset="0"/>
            </a:endParaRPr>
          </a:p>
        </p:txBody>
      </p:sp>
      <p:sp>
        <p:nvSpPr>
          <p:cNvPr id="74790" name="Rectangle 63">
            <a:extLst>
              <a:ext uri="{FF2B5EF4-FFF2-40B4-BE49-F238E27FC236}">
                <a16:creationId xmlns:a16="http://schemas.microsoft.com/office/drawing/2014/main" id="{1D65C3C8-439E-45F4-BE66-8672F1912997}"/>
              </a:ext>
            </a:extLst>
          </p:cNvPr>
          <p:cNvSpPr>
            <a:spLocks noChangeArrowheads="1"/>
          </p:cNvSpPr>
          <p:nvPr/>
        </p:nvSpPr>
        <p:spPr bwMode="auto">
          <a:xfrm>
            <a:off x="4979988" y="1119188"/>
            <a:ext cx="4708525" cy="614997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pic>
        <p:nvPicPr>
          <p:cNvPr id="74791" name="Picture 64">
            <a:extLst>
              <a:ext uri="{FF2B5EF4-FFF2-40B4-BE49-F238E27FC236}">
                <a16:creationId xmlns:a16="http://schemas.microsoft.com/office/drawing/2014/main" id="{C715892D-CF50-C795-FE81-3779C8A7693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18886" r="15105"/>
          <a:stretch>
            <a:fillRect/>
          </a:stretch>
        </p:blipFill>
        <p:spPr bwMode="auto">
          <a:xfrm>
            <a:off x="4967288" y="404813"/>
            <a:ext cx="4738687" cy="6910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4792" name="Rectangle 65">
            <a:extLst>
              <a:ext uri="{FF2B5EF4-FFF2-40B4-BE49-F238E27FC236}">
                <a16:creationId xmlns:a16="http://schemas.microsoft.com/office/drawing/2014/main" id="{BEBAE463-8A89-9F46-A83B-D387A9843FDE}"/>
              </a:ext>
            </a:extLst>
          </p:cNvPr>
          <p:cNvSpPr>
            <a:spLocks noChangeArrowheads="1"/>
          </p:cNvSpPr>
          <p:nvPr/>
        </p:nvSpPr>
        <p:spPr bwMode="auto">
          <a:xfrm>
            <a:off x="4968875" y="404813"/>
            <a:ext cx="4706938" cy="6875462"/>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74793" name="Rectangle 66">
            <a:extLst>
              <a:ext uri="{FF2B5EF4-FFF2-40B4-BE49-F238E27FC236}">
                <a16:creationId xmlns:a16="http://schemas.microsoft.com/office/drawing/2014/main" id="{2967176E-C0C1-2DDA-729C-3E2B4735B38B}"/>
              </a:ext>
            </a:extLst>
          </p:cNvPr>
          <p:cNvSpPr>
            <a:spLocks noChangeArrowheads="1"/>
          </p:cNvSpPr>
          <p:nvPr/>
        </p:nvSpPr>
        <p:spPr bwMode="auto">
          <a:xfrm>
            <a:off x="5011738" y="433388"/>
            <a:ext cx="4694237" cy="6821487"/>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74794" name="Rectangle 68">
            <a:extLst>
              <a:ext uri="{FF2B5EF4-FFF2-40B4-BE49-F238E27FC236}">
                <a16:creationId xmlns:a16="http://schemas.microsoft.com/office/drawing/2014/main" id="{27B76862-F625-AAE1-3D9A-E08BEF5DF98E}"/>
              </a:ext>
            </a:extLst>
          </p:cNvPr>
          <p:cNvSpPr>
            <a:spLocks noChangeArrowheads="1"/>
          </p:cNvSpPr>
          <p:nvPr/>
        </p:nvSpPr>
        <p:spPr bwMode="auto">
          <a:xfrm>
            <a:off x="2205038" y="3279775"/>
            <a:ext cx="15621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latin typeface="Arial" panose="020B0604020202020204" pitchFamily="34" charset="0"/>
              </a:rPr>
              <a:t>1 Samuel</a:t>
            </a:r>
            <a:endParaRPr lang="en-US" altLang="en-US" sz="2800">
              <a:latin typeface="Arial" panose="020B0604020202020204" pitchFamily="34" charset="0"/>
            </a:endParaRPr>
          </a:p>
        </p:txBody>
      </p:sp>
      <p:sp>
        <p:nvSpPr>
          <p:cNvPr id="74795" name="Rectangle 69">
            <a:extLst>
              <a:ext uri="{FF2B5EF4-FFF2-40B4-BE49-F238E27FC236}">
                <a16:creationId xmlns:a16="http://schemas.microsoft.com/office/drawing/2014/main" id="{1174890C-F88B-AF58-B2AF-2F1AF4010E98}"/>
              </a:ext>
            </a:extLst>
          </p:cNvPr>
          <p:cNvSpPr>
            <a:spLocks noChangeArrowheads="1"/>
          </p:cNvSpPr>
          <p:nvPr/>
        </p:nvSpPr>
        <p:spPr bwMode="auto">
          <a:xfrm>
            <a:off x="2130425" y="3816350"/>
            <a:ext cx="104775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latin typeface="Arial" panose="020B0604020202020204" pitchFamily="34" charset="0"/>
              </a:rPr>
              <a:t>2 Sam</a:t>
            </a:r>
            <a:endParaRPr lang="en-US" altLang="en-US" sz="2800">
              <a:latin typeface="Arial" panose="020B0604020202020204" pitchFamily="34" charset="0"/>
            </a:endParaRPr>
          </a:p>
        </p:txBody>
      </p:sp>
      <p:sp>
        <p:nvSpPr>
          <p:cNvPr id="74796" name="Rectangle 70">
            <a:extLst>
              <a:ext uri="{FF2B5EF4-FFF2-40B4-BE49-F238E27FC236}">
                <a16:creationId xmlns:a16="http://schemas.microsoft.com/office/drawing/2014/main" id="{30318078-6435-72E6-1BD0-9CCEA49E94FE}"/>
              </a:ext>
            </a:extLst>
          </p:cNvPr>
          <p:cNvSpPr>
            <a:spLocks noChangeArrowheads="1"/>
          </p:cNvSpPr>
          <p:nvPr/>
        </p:nvSpPr>
        <p:spPr bwMode="auto">
          <a:xfrm>
            <a:off x="2157413" y="4573588"/>
            <a:ext cx="10350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800" b="1">
                <a:latin typeface="Arial" panose="020B0604020202020204" pitchFamily="34" charset="0"/>
              </a:rPr>
              <a:t>2 Wu</a:t>
            </a:r>
          </a:p>
        </p:txBody>
      </p:sp>
      <p:sp>
        <p:nvSpPr>
          <p:cNvPr id="74797" name="Rectangle 71">
            <a:extLst>
              <a:ext uri="{FF2B5EF4-FFF2-40B4-BE49-F238E27FC236}">
                <a16:creationId xmlns:a16="http://schemas.microsoft.com/office/drawing/2014/main" id="{D3136A10-343C-8B90-6482-67EAC832235B}"/>
              </a:ext>
            </a:extLst>
          </p:cNvPr>
          <p:cNvSpPr>
            <a:spLocks noChangeArrowheads="1"/>
          </p:cNvSpPr>
          <p:nvPr/>
        </p:nvSpPr>
        <p:spPr bwMode="auto">
          <a:xfrm>
            <a:off x="2006600" y="4103688"/>
            <a:ext cx="14747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800" b="1">
                <a:latin typeface="Arial" panose="020B0604020202020204" pitchFamily="34" charset="0"/>
              </a:rPr>
              <a:t>1 Wung</a:t>
            </a:r>
          </a:p>
        </p:txBody>
      </p:sp>
      <p:sp>
        <p:nvSpPr>
          <p:cNvPr id="74798" name="Rectangle 86">
            <a:extLst>
              <a:ext uri="{FF2B5EF4-FFF2-40B4-BE49-F238E27FC236}">
                <a16:creationId xmlns:a16="http://schemas.microsoft.com/office/drawing/2014/main" id="{E4304C62-820D-E209-BC24-E8D50D6BE663}"/>
              </a:ext>
            </a:extLst>
          </p:cNvPr>
          <p:cNvSpPr>
            <a:spLocks noChangeArrowheads="1"/>
          </p:cNvSpPr>
          <p:nvPr/>
        </p:nvSpPr>
        <p:spPr bwMode="auto">
          <a:xfrm>
            <a:off x="2243138" y="468313"/>
            <a:ext cx="12446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solidFill>
                  <a:srgbClr val="000000"/>
                </a:solidFill>
                <a:latin typeface="Arial" panose="020B0604020202020204" pitchFamily="34" charset="0"/>
              </a:rPr>
              <a:t>Joshua</a:t>
            </a:r>
            <a:endParaRPr lang="en-US" altLang="en-US" sz="2800">
              <a:latin typeface="Arial" panose="020B0604020202020204" pitchFamily="34" charset="0"/>
            </a:endParaRPr>
          </a:p>
        </p:txBody>
      </p:sp>
      <p:sp>
        <p:nvSpPr>
          <p:cNvPr id="74799" name="Rectangle 87">
            <a:extLst>
              <a:ext uri="{FF2B5EF4-FFF2-40B4-BE49-F238E27FC236}">
                <a16:creationId xmlns:a16="http://schemas.microsoft.com/office/drawing/2014/main" id="{A59CAE01-C88E-1261-C70E-C39E77AD523F}"/>
              </a:ext>
            </a:extLst>
          </p:cNvPr>
          <p:cNvSpPr>
            <a:spLocks noChangeArrowheads="1"/>
          </p:cNvSpPr>
          <p:nvPr/>
        </p:nvSpPr>
        <p:spPr bwMode="auto">
          <a:xfrm>
            <a:off x="2317750" y="1585913"/>
            <a:ext cx="1065213"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000" b="1">
                <a:solidFill>
                  <a:srgbClr val="000000"/>
                </a:solidFill>
                <a:latin typeface="Arial" panose="020B0604020202020204" pitchFamily="34" charset="0"/>
              </a:rPr>
              <a:t>Wungv</a:t>
            </a:r>
            <a:r>
              <a:rPr lang="en-US" altLang="en-US" sz="2000" b="1" u="sng">
                <a:solidFill>
                  <a:srgbClr val="000000"/>
                </a:solidFill>
                <a:latin typeface="Arial" panose="020B0604020202020204" pitchFamily="34" charset="0"/>
              </a:rPr>
              <a:t>a</a:t>
            </a:r>
          </a:p>
          <a:p>
            <a:pPr algn="l"/>
            <a:r>
              <a:rPr lang="en-US" altLang="en-US" sz="2000" b="1">
                <a:solidFill>
                  <a:srgbClr val="000000"/>
                </a:solidFill>
                <a:latin typeface="Arial" panose="020B0604020202020204" pitchFamily="34" charset="0"/>
              </a:rPr>
              <a:t> Wungv</a:t>
            </a:r>
            <a:r>
              <a:rPr lang="en-US" altLang="en-US" sz="2000" b="1">
                <a:solidFill>
                  <a:srgbClr val="000000"/>
                </a:solidFill>
                <a:latin typeface="Arial" panose="020B0604020202020204" pitchFamily="34" charset="0"/>
                <a:cs typeface="Arial" panose="020B0604020202020204" pitchFamily="34" charset="0"/>
              </a:rPr>
              <a:t>ā</a:t>
            </a:r>
            <a:endParaRPr lang="en-US" altLang="en-US" sz="2000">
              <a:latin typeface="Arial" panose="020B0604020202020204" pitchFamily="34" charset="0"/>
            </a:endParaRPr>
          </a:p>
        </p:txBody>
      </p:sp>
      <p:sp>
        <p:nvSpPr>
          <p:cNvPr id="74800" name="Rectangle 88">
            <a:extLst>
              <a:ext uri="{FF2B5EF4-FFF2-40B4-BE49-F238E27FC236}">
                <a16:creationId xmlns:a16="http://schemas.microsoft.com/office/drawing/2014/main" id="{8913ADBE-90F2-49B6-7F11-FC944C2F8929}"/>
              </a:ext>
            </a:extLst>
          </p:cNvPr>
          <p:cNvSpPr>
            <a:spLocks noChangeArrowheads="1"/>
          </p:cNvSpPr>
          <p:nvPr/>
        </p:nvSpPr>
        <p:spPr bwMode="auto">
          <a:xfrm>
            <a:off x="2403475" y="2249488"/>
            <a:ext cx="809625"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solidFill>
                  <a:srgbClr val="000000"/>
                </a:solidFill>
                <a:latin typeface="Arial" panose="020B0604020202020204" pitchFamily="34" charset="0"/>
              </a:rPr>
              <a:t>Ruth</a:t>
            </a:r>
            <a:endParaRPr lang="en-US" altLang="en-US" sz="2800">
              <a:latin typeface="Arial" panose="020B0604020202020204" pitchFamily="34" charset="0"/>
            </a:endParaRPr>
          </a:p>
        </p:txBody>
      </p:sp>
      <p:sp>
        <p:nvSpPr>
          <p:cNvPr id="882787" name="Rectangle 99">
            <a:extLst>
              <a:ext uri="{FF2B5EF4-FFF2-40B4-BE49-F238E27FC236}">
                <a16:creationId xmlns:a16="http://schemas.microsoft.com/office/drawing/2014/main" id="{F459BFD1-21E0-CC09-941F-A3240969BABF}"/>
              </a:ext>
            </a:extLst>
          </p:cNvPr>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3200" b="1" i="1">
                <a:solidFill>
                  <a:srgbClr val="66FFFF"/>
                </a:solidFill>
                <a:latin typeface="Helvetica" panose="020B0604020202020204" pitchFamily="34" charset="0"/>
              </a:rPr>
              <a:t> </a:t>
            </a:r>
            <a:endParaRPr lang="en-US" altLang="en-US" sz="1400" b="1" u="sng">
              <a:solidFill>
                <a:srgbClr val="66FFFF"/>
              </a:solidFill>
              <a:latin typeface="Helvetica" panose="020B0604020202020204" pitchFamily="34" charset="0"/>
            </a:endParaRPr>
          </a:p>
        </p:txBody>
      </p:sp>
      <p:sp>
        <p:nvSpPr>
          <p:cNvPr id="74802" name="Text Box 103">
            <a:extLst>
              <a:ext uri="{FF2B5EF4-FFF2-40B4-BE49-F238E27FC236}">
                <a16:creationId xmlns:a16="http://schemas.microsoft.com/office/drawing/2014/main" id="{30EC2243-0404-26B2-811E-7E2C88BA309F}"/>
              </a:ext>
            </a:extLst>
          </p:cNvPr>
          <p:cNvSpPr txBox="1">
            <a:spLocks noChangeArrowheads="1"/>
          </p:cNvSpPr>
          <p:nvPr/>
        </p:nvSpPr>
        <p:spPr bwMode="auto">
          <a:xfrm>
            <a:off x="9078913" y="7467600"/>
            <a:ext cx="2397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 </a:t>
            </a:r>
          </a:p>
        </p:txBody>
      </p:sp>
      <p:sp>
        <p:nvSpPr>
          <p:cNvPr id="74803" name="Text Box 104">
            <a:extLst>
              <a:ext uri="{FF2B5EF4-FFF2-40B4-BE49-F238E27FC236}">
                <a16:creationId xmlns:a16="http://schemas.microsoft.com/office/drawing/2014/main" id="{C5999E7D-7E6A-AD08-F235-68FFDBC18E89}"/>
              </a:ext>
            </a:extLst>
          </p:cNvPr>
          <p:cNvSpPr txBox="1">
            <a:spLocks noChangeArrowheads="1"/>
          </p:cNvSpPr>
          <p:nvPr/>
        </p:nvSpPr>
        <p:spPr bwMode="auto">
          <a:xfrm>
            <a:off x="9015413" y="7348538"/>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35</a:t>
            </a:r>
          </a:p>
        </p:txBody>
      </p:sp>
      <p:sp>
        <p:nvSpPr>
          <p:cNvPr id="882798" name="Rectangle 110">
            <a:extLst>
              <a:ext uri="{FF2B5EF4-FFF2-40B4-BE49-F238E27FC236}">
                <a16:creationId xmlns:a16="http://schemas.microsoft.com/office/drawing/2014/main" id="{188BB28B-3FB3-48DA-404F-C4CD0260AEA9}"/>
              </a:ext>
            </a:extLst>
          </p:cNvPr>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882817" name="Rectangle 129">
            <a:extLst>
              <a:ext uri="{FF2B5EF4-FFF2-40B4-BE49-F238E27FC236}">
                <a16:creationId xmlns:a16="http://schemas.microsoft.com/office/drawing/2014/main" id="{0808EC56-180E-C185-2C87-A05F4B6DC271}"/>
              </a:ext>
            </a:extLst>
          </p:cNvPr>
          <p:cNvSpPr>
            <a:spLocks noChangeArrowheads="1"/>
          </p:cNvSpPr>
          <p:nvPr/>
        </p:nvSpPr>
        <p:spPr bwMode="auto">
          <a:xfrm>
            <a:off x="5170488" y="2293938"/>
            <a:ext cx="4349750" cy="1149350"/>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50000"/>
              </a:lnSpc>
              <a:spcBef>
                <a:spcPct val="50000"/>
              </a:spcBef>
              <a:defRPr/>
            </a:pPr>
            <a:r>
              <a:rPr lang="en-US" altLang="en-US" sz="4400" b="1" i="1">
                <a:solidFill>
                  <a:schemeClr val="bg1"/>
                </a:solidFill>
                <a:latin typeface="Helvetica" panose="020B0604020202020204" pitchFamily="34" charset="0"/>
              </a:rPr>
              <a:t>LAIRIKBING</a:t>
            </a:r>
          </a:p>
          <a:p>
            <a:pPr algn="ctr">
              <a:lnSpc>
                <a:spcPct val="50000"/>
              </a:lnSpc>
              <a:spcBef>
                <a:spcPct val="50000"/>
              </a:spcBef>
              <a:defRPr/>
            </a:pPr>
            <a:r>
              <a:rPr lang="en-US" altLang="en-US" sz="4400" b="1" i="1">
                <a:solidFill>
                  <a:schemeClr val="bg1"/>
                </a:solidFill>
                <a:latin typeface="Helvetica" panose="020B0604020202020204" pitchFamily="34" charset="0"/>
              </a:rPr>
              <a:t>SEMKAK</a:t>
            </a:r>
            <a:r>
              <a:rPr lang="en-US" altLang="en-US" sz="4400" b="1">
                <a:solidFill>
                  <a:schemeClr val="bg1"/>
                </a:solidFill>
                <a:latin typeface="Helvetica" panose="020B0604020202020204" pitchFamily="34" charset="0"/>
                <a:cs typeface="Helvetica" panose="020B0604020202020204" pitchFamily="34" charset="0"/>
              </a:rPr>
              <a:t>Ā</a:t>
            </a:r>
            <a:endParaRPr lang="en-US" altLang="en-US" sz="4400" b="1" i="1">
              <a:solidFill>
                <a:schemeClr val="bg1"/>
              </a:solidFill>
              <a:latin typeface="Helvetica" panose="020B0604020202020204" pitchFamily="34" charset="0"/>
            </a:endParaRPr>
          </a:p>
        </p:txBody>
      </p:sp>
      <p:grpSp>
        <p:nvGrpSpPr>
          <p:cNvPr id="3" name="Group 145">
            <a:extLst>
              <a:ext uri="{FF2B5EF4-FFF2-40B4-BE49-F238E27FC236}">
                <a16:creationId xmlns:a16="http://schemas.microsoft.com/office/drawing/2014/main" id="{9153159C-6741-2067-70BF-EE7FF1140525}"/>
              </a:ext>
            </a:extLst>
          </p:cNvPr>
          <p:cNvGrpSpPr>
            <a:grpSpLocks/>
          </p:cNvGrpSpPr>
          <p:nvPr/>
        </p:nvGrpSpPr>
        <p:grpSpPr bwMode="auto">
          <a:xfrm>
            <a:off x="3468688" y="4762500"/>
            <a:ext cx="6589712" cy="1255713"/>
            <a:chOff x="2185" y="3000"/>
            <a:chExt cx="4151" cy="791"/>
          </a:xfrm>
        </p:grpSpPr>
        <p:sp>
          <p:nvSpPr>
            <p:cNvPr id="882795" name="AutoShape 107" descr="Small checker board">
              <a:extLst>
                <a:ext uri="{FF2B5EF4-FFF2-40B4-BE49-F238E27FC236}">
                  <a16:creationId xmlns:a16="http://schemas.microsoft.com/office/drawing/2014/main" id="{D8F0489F-9100-960C-120A-A383E1542D2C}"/>
                </a:ext>
              </a:extLst>
            </p:cNvPr>
            <p:cNvSpPr>
              <a:spLocks noChangeArrowheads="1"/>
            </p:cNvSpPr>
            <p:nvPr/>
          </p:nvSpPr>
          <p:spPr bwMode="auto">
            <a:xfrm rot="-282819">
              <a:off x="2185" y="3323"/>
              <a:ext cx="1200" cy="222"/>
            </a:xfrm>
            <a:prstGeom prst="rightArrow">
              <a:avLst>
                <a:gd name="adj1" fmla="val 50000"/>
                <a:gd name="adj2" fmla="val 135135"/>
              </a:avLst>
            </a:prstGeom>
            <a:blipFill dpi="0" rotWithShape="0">
              <a:blip r:embed="rId4"/>
              <a:srcRect/>
              <a:tile tx="0" ty="0" sx="100000" sy="100000" flip="none" algn="tl"/>
            </a:blipFill>
            <a:ln w="12700">
              <a:solidFill>
                <a:schemeClr val="tx1"/>
              </a:solidFill>
              <a:miter lim="800000"/>
              <a:headEnd/>
              <a:tailEnd/>
            </a:ln>
            <a:effectLst>
              <a:outerShdw blurRad="63500" dist="71842" dir="2700000" algn="ctr" rotWithShape="0">
                <a:schemeClr val="tx1">
                  <a:alpha val="74997"/>
                </a:schemeClr>
              </a:outerShdw>
            </a:effec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742950" indent="-285750"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grpSp>
          <p:nvGrpSpPr>
            <p:cNvPr id="74839" name="Group 141">
              <a:extLst>
                <a:ext uri="{FF2B5EF4-FFF2-40B4-BE49-F238E27FC236}">
                  <a16:creationId xmlns:a16="http://schemas.microsoft.com/office/drawing/2014/main" id="{5368AD84-42F5-0E3C-1C7B-28FB2DD68D6D}"/>
                </a:ext>
              </a:extLst>
            </p:cNvPr>
            <p:cNvGrpSpPr>
              <a:grpSpLocks/>
            </p:cNvGrpSpPr>
            <p:nvPr/>
          </p:nvGrpSpPr>
          <p:grpSpPr bwMode="auto">
            <a:xfrm>
              <a:off x="3338" y="3000"/>
              <a:ext cx="2998" cy="791"/>
              <a:chOff x="3172" y="2407"/>
              <a:chExt cx="2998" cy="791"/>
            </a:xfrm>
          </p:grpSpPr>
          <p:sp>
            <p:nvSpPr>
              <p:cNvPr id="882830" name="Text Box 142">
                <a:extLst>
                  <a:ext uri="{FF2B5EF4-FFF2-40B4-BE49-F238E27FC236}">
                    <a16:creationId xmlns:a16="http://schemas.microsoft.com/office/drawing/2014/main" id="{142A7BB5-2CA2-8498-758B-858EEB623DFD}"/>
                  </a:ext>
                </a:extLst>
              </p:cNvPr>
              <p:cNvSpPr txBox="1">
                <a:spLocks noChangeArrowheads="1"/>
              </p:cNvSpPr>
              <p:nvPr/>
            </p:nvSpPr>
            <p:spPr bwMode="auto">
              <a:xfrm>
                <a:off x="3410" y="2407"/>
                <a:ext cx="2473" cy="288"/>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400" b="1">
                    <a:solidFill>
                      <a:srgbClr val="66FFFF"/>
                    </a:solidFill>
                    <a:latin typeface="Helvetica" panose="020B0604020202020204" pitchFamily="34" charset="0"/>
                  </a:rPr>
                  <a:t>Thotrinch</a:t>
                </a:r>
                <a:r>
                  <a:rPr lang="en-US" altLang="en-US" sz="2400" b="1">
                    <a:solidFill>
                      <a:srgbClr val="66FFFF"/>
                    </a:solidFill>
                    <a:latin typeface="Arial" panose="020B0604020202020204" pitchFamily="34" charset="0"/>
                    <a:cs typeface="Arial" panose="020B0604020202020204" pitchFamily="34" charset="0"/>
                  </a:rPr>
                  <a:t>ā</a:t>
                </a:r>
                <a:r>
                  <a:rPr lang="en-US" altLang="en-US" sz="2400" b="1">
                    <a:solidFill>
                      <a:srgbClr val="66FFFF"/>
                    </a:solidFill>
                    <a:latin typeface="Helvetica" panose="020B0604020202020204" pitchFamily="34" charset="0"/>
                  </a:rPr>
                  <a:t>n:</a:t>
                </a:r>
              </a:p>
            </p:txBody>
          </p:sp>
          <p:sp>
            <p:nvSpPr>
              <p:cNvPr id="882831" name="Text Box 143">
                <a:extLst>
                  <a:ext uri="{FF2B5EF4-FFF2-40B4-BE49-F238E27FC236}">
                    <a16:creationId xmlns:a16="http://schemas.microsoft.com/office/drawing/2014/main" id="{21BDB4DD-E8AE-FD37-EA87-6F0D4C8A9015}"/>
                  </a:ext>
                </a:extLst>
              </p:cNvPr>
              <p:cNvSpPr txBox="1">
                <a:spLocks noChangeArrowheads="1"/>
              </p:cNvSpPr>
              <p:nvPr/>
            </p:nvSpPr>
            <p:spPr bwMode="auto">
              <a:xfrm>
                <a:off x="3172" y="2675"/>
                <a:ext cx="2998" cy="523"/>
              </a:xfrm>
              <a:prstGeom prst="rect">
                <a:avLst/>
              </a:prstGeom>
              <a:noFill/>
              <a:ln w="12700">
                <a:noFill/>
                <a:miter lim="800000"/>
                <a:headEnd/>
                <a:tailEnd/>
              </a:ln>
              <a:effectLst>
                <a:outerShdw blurRad="63500" dist="7184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spcBef>
                    <a:spcPct val="50000"/>
                  </a:spcBef>
                  <a:defRPr/>
                </a:pPr>
                <a:r>
                  <a:rPr lang="en-US" altLang="en-US" sz="2400" b="1">
                    <a:solidFill>
                      <a:srgbClr val="66FFFF"/>
                    </a:solidFill>
                    <a:latin typeface="Helvetica" panose="020B0604020202020204" pitchFamily="34" charset="0"/>
                  </a:rPr>
                  <a:t>Khangach</a:t>
                </a:r>
                <a:r>
                  <a:rPr lang="en-US" altLang="en-US" sz="2400" b="1">
                    <a:solidFill>
                      <a:srgbClr val="66FFFF"/>
                    </a:solidFill>
                    <a:latin typeface="Arial" panose="020B0604020202020204" pitchFamily="34" charset="0"/>
                    <a:cs typeface="Arial" panose="020B0604020202020204" pitchFamily="34" charset="0"/>
                  </a:rPr>
                  <a:t>ā</a:t>
                </a:r>
                <a:r>
                  <a:rPr lang="en-US" altLang="en-US" sz="2400" b="1">
                    <a:solidFill>
                      <a:srgbClr val="66FFFF"/>
                    </a:solidFill>
                    <a:latin typeface="Helvetica" panose="020B0604020202020204" pitchFamily="34" charset="0"/>
                  </a:rPr>
                  <a:t> eina: </a:t>
                </a:r>
                <a:r>
                  <a:rPr lang="en-US" altLang="en-US" sz="2400" b="1" u="sng">
                    <a:solidFill>
                      <a:srgbClr val="66FFFF"/>
                    </a:solidFill>
                    <a:latin typeface="Helvetica" panose="020B0604020202020204" pitchFamily="34" charset="0"/>
                  </a:rPr>
                  <a:t>ngaraikach</a:t>
                </a:r>
                <a:r>
                  <a:rPr lang="en-US" altLang="en-US" sz="2400" b="1">
                    <a:solidFill>
                      <a:srgbClr val="66FFFF"/>
                    </a:solidFill>
                    <a:latin typeface="Arial" panose="020B0604020202020204" pitchFamily="34" charset="0"/>
                    <a:cs typeface="Arial" panose="020B0604020202020204" pitchFamily="34" charset="0"/>
                  </a:rPr>
                  <a:t>ā</a:t>
                </a:r>
                <a:r>
                  <a:rPr lang="en-US" altLang="en-US" sz="2400" b="1">
                    <a:solidFill>
                      <a:srgbClr val="66FFFF"/>
                    </a:solidFill>
                    <a:latin typeface="Helvetica" panose="020B0604020202020204" pitchFamily="34" charset="0"/>
                  </a:rPr>
                  <a:t> otbing...</a:t>
                </a:r>
              </a:p>
            </p:txBody>
          </p:sp>
        </p:grpSp>
      </p:grpSp>
      <p:sp>
        <p:nvSpPr>
          <p:cNvPr id="882835" name="AutoShape 147" descr="Small checker board">
            <a:extLst>
              <a:ext uri="{FF2B5EF4-FFF2-40B4-BE49-F238E27FC236}">
                <a16:creationId xmlns:a16="http://schemas.microsoft.com/office/drawing/2014/main" id="{273C96F7-831F-D22B-435E-F3FDDF0EF9A4}"/>
              </a:ext>
            </a:extLst>
          </p:cNvPr>
          <p:cNvSpPr>
            <a:spLocks noChangeArrowheads="1"/>
          </p:cNvSpPr>
          <p:nvPr/>
        </p:nvSpPr>
        <p:spPr bwMode="auto">
          <a:xfrm rot="-5410276">
            <a:off x="7096126" y="3917950"/>
            <a:ext cx="550862" cy="1239837"/>
          </a:xfrm>
          <a:prstGeom prst="rightArrow">
            <a:avLst>
              <a:gd name="adj1" fmla="val 50000"/>
              <a:gd name="adj2" fmla="val 25000"/>
            </a:avLst>
          </a:prstGeom>
          <a:blipFill dpi="0" rotWithShape="0">
            <a:blip r:embed="rId4"/>
            <a:srcRect/>
            <a:tile tx="0" ty="0" sx="100000" sy="100000" flip="none" algn="tl"/>
          </a:blipFill>
          <a:ln w="12700">
            <a:solidFill>
              <a:schemeClr val="tx1"/>
            </a:solidFill>
            <a:miter lim="800000"/>
            <a:headEnd/>
            <a:tailEnd/>
          </a:ln>
          <a:effectLst>
            <a:outerShdw blurRad="63500" dist="63500" dir="2212194" algn="ctr" rotWithShape="0">
              <a:schemeClr val="tx1">
                <a:alpha val="74997"/>
              </a:schemeClr>
            </a:outerShdw>
          </a:effec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742950" indent="-285750"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74808" name="Text Box 148">
            <a:extLst>
              <a:ext uri="{FF2B5EF4-FFF2-40B4-BE49-F238E27FC236}">
                <a16:creationId xmlns:a16="http://schemas.microsoft.com/office/drawing/2014/main" id="{7D9D5687-5607-A1F9-4CD0-EF07F763E983}"/>
              </a:ext>
            </a:extLst>
          </p:cNvPr>
          <p:cNvSpPr txBox="1">
            <a:spLocks noChangeArrowheads="1"/>
          </p:cNvSpPr>
          <p:nvPr/>
        </p:nvSpPr>
        <p:spPr bwMode="auto">
          <a:xfrm>
            <a:off x="9575800" y="7283450"/>
            <a:ext cx="3413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spcBef>
                <a:spcPct val="50000"/>
              </a:spcBef>
            </a:pPr>
            <a:r>
              <a:rPr lang="en-US" altLang="en-US" sz="1600" b="1"/>
              <a:t>2</a:t>
            </a:r>
          </a:p>
        </p:txBody>
      </p:sp>
      <p:sp>
        <p:nvSpPr>
          <p:cNvPr id="882837" name="Rectangle 149">
            <a:extLst>
              <a:ext uri="{FF2B5EF4-FFF2-40B4-BE49-F238E27FC236}">
                <a16:creationId xmlns:a16="http://schemas.microsoft.com/office/drawing/2014/main" id="{2C934386-7D14-C15B-FBB2-5C6625C2F82B}"/>
              </a:ext>
            </a:extLst>
          </p:cNvPr>
          <p:cNvSpPr>
            <a:spLocks noChangeArrowheads="1"/>
          </p:cNvSpPr>
          <p:nvPr/>
        </p:nvSpPr>
        <p:spPr bwMode="auto">
          <a:xfrm>
            <a:off x="6289675" y="584200"/>
            <a:ext cx="3571875" cy="1274763"/>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200" b="1" i="1">
                <a:solidFill>
                  <a:schemeClr val="bg1"/>
                </a:solidFill>
                <a:latin typeface="Arial" panose="020B0604020202020204" pitchFamily="34" charset="0"/>
              </a:rPr>
              <a:t>Lairikbing Semkak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Kachamma Tuingashit pareng ching  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a:t>
            </a:r>
            <a:endParaRPr lang="en-US" altLang="en-US" sz="2200" b="1" u="sng">
              <a:solidFill>
                <a:schemeClr val="bg1"/>
              </a:solidFill>
              <a:latin typeface="Arial" panose="020B0604020202020204" pitchFamily="34" charset="0"/>
            </a:endParaRPr>
          </a:p>
        </p:txBody>
      </p:sp>
      <p:grpSp>
        <p:nvGrpSpPr>
          <p:cNvPr id="74810" name="Group 153">
            <a:extLst>
              <a:ext uri="{FF2B5EF4-FFF2-40B4-BE49-F238E27FC236}">
                <a16:creationId xmlns:a16="http://schemas.microsoft.com/office/drawing/2014/main" id="{E653D8F1-DBE9-C6FA-E0EF-E7D739038D05}"/>
              </a:ext>
            </a:extLst>
          </p:cNvPr>
          <p:cNvGrpSpPr>
            <a:grpSpLocks/>
          </p:cNvGrpSpPr>
          <p:nvPr/>
        </p:nvGrpSpPr>
        <p:grpSpPr bwMode="auto">
          <a:xfrm>
            <a:off x="5340350" y="6034088"/>
            <a:ext cx="4418013" cy="822325"/>
            <a:chOff x="3409" y="3801"/>
            <a:chExt cx="2536" cy="518"/>
          </a:xfrm>
        </p:grpSpPr>
        <p:sp>
          <p:nvSpPr>
            <p:cNvPr id="882842" name="AutoShape 154">
              <a:extLst>
                <a:ext uri="{FF2B5EF4-FFF2-40B4-BE49-F238E27FC236}">
                  <a16:creationId xmlns:a16="http://schemas.microsoft.com/office/drawing/2014/main" id="{F0CBDF4C-FE9C-8692-6D29-5D41B8722FDD}"/>
                </a:ext>
              </a:extLst>
            </p:cNvPr>
            <p:cNvSpPr>
              <a:spLocks noChangeArrowheads="1"/>
            </p:cNvSpPr>
            <p:nvPr/>
          </p:nvSpPr>
          <p:spPr bwMode="auto">
            <a:xfrm>
              <a:off x="3409" y="3801"/>
              <a:ext cx="2536" cy="518"/>
            </a:xfrm>
            <a:prstGeom prst="roundRect">
              <a:avLst>
                <a:gd name="adj" fmla="val 16667"/>
              </a:avLst>
            </a:prstGeom>
            <a:noFill/>
            <a:ln w="57150">
              <a:solidFill>
                <a:schemeClr val="bg1"/>
              </a:solidFill>
              <a:round/>
              <a:headEnd/>
              <a:tailEnd/>
            </a:ln>
            <a:effectLst>
              <a:outerShdw blurRad="63500" dist="46662" dir="3284183" algn="ctr" rotWithShape="0">
                <a:schemeClr val="tx1">
                  <a:alpha val="74997"/>
                </a:schemeClr>
              </a:outerShdw>
            </a:effectLst>
          </p:spPr>
          <p:txBody>
            <a:bodyPr wrap="none" anchor="ctr"/>
            <a:lstStyle/>
            <a:p>
              <a:pPr algn="r">
                <a:defRPr/>
              </a:pPr>
              <a:endParaRPr lang="en-US">
                <a:latin typeface="Comic Sans MS" charset="0"/>
                <a:ea typeface="+mn-ea"/>
              </a:endParaRPr>
            </a:p>
          </p:txBody>
        </p:sp>
        <p:sp>
          <p:nvSpPr>
            <p:cNvPr id="882843" name="Text Box 155">
              <a:extLst>
                <a:ext uri="{FF2B5EF4-FFF2-40B4-BE49-F238E27FC236}">
                  <a16:creationId xmlns:a16="http://schemas.microsoft.com/office/drawing/2014/main" id="{0CFC3038-5559-2A89-9978-AB0D5639AF45}"/>
                </a:ext>
              </a:extLst>
            </p:cNvPr>
            <p:cNvSpPr txBox="1">
              <a:spLocks noChangeArrowheads="1"/>
            </p:cNvSpPr>
            <p:nvPr/>
          </p:nvSpPr>
          <p:spPr bwMode="auto">
            <a:xfrm>
              <a:off x="3433" y="3838"/>
              <a:ext cx="2492" cy="446"/>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000" b="1">
                  <a:solidFill>
                    <a:schemeClr val="bg1"/>
                  </a:solidFill>
                  <a:latin typeface="Helvetica" panose="020B0604020202020204" pitchFamily="34" charset="0"/>
                </a:rPr>
                <a:t>Nganaimeikap kaja </a:t>
              </a:r>
              <a:r>
                <a:rPr lang="en-US" altLang="en-US" sz="2000" b="1">
                  <a:solidFill>
                    <a:schemeClr val="bg1"/>
                  </a:solidFill>
                  <a:latin typeface="Arial" panose="020B0604020202020204" pitchFamily="34" charset="0"/>
                  <a:cs typeface="Arial" panose="020B0604020202020204" pitchFamily="34" charset="0"/>
                </a:rPr>
                <a:t>ā</a:t>
              </a:r>
              <a:r>
                <a:rPr lang="en-US" altLang="en-US" sz="2000" b="1">
                  <a:solidFill>
                    <a:schemeClr val="bg1"/>
                  </a:solidFill>
                  <a:latin typeface="Helvetica" panose="020B0604020202020204" pitchFamily="34" charset="0"/>
                </a:rPr>
                <a:t>tam pareng: 970 B.C. to 550 B.C.</a:t>
              </a:r>
            </a:p>
          </p:txBody>
        </p:sp>
      </p:grpSp>
      <p:sp>
        <p:nvSpPr>
          <p:cNvPr id="74811" name="Text Box 156">
            <a:extLst>
              <a:ext uri="{FF2B5EF4-FFF2-40B4-BE49-F238E27FC236}">
                <a16:creationId xmlns:a16="http://schemas.microsoft.com/office/drawing/2014/main" id="{8DF98822-A25D-AB5A-82D3-B597F26DD2D3}"/>
              </a:ext>
            </a:extLst>
          </p:cNvPr>
          <p:cNvSpPr txBox="1">
            <a:spLocks noChangeArrowheads="1"/>
          </p:cNvSpPr>
          <p:nvPr/>
        </p:nvSpPr>
        <p:spPr bwMode="auto">
          <a:xfrm rot="-5400000">
            <a:off x="-1142206" y="3466307"/>
            <a:ext cx="56149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b="1">
                <a:latin typeface="Arial Black" panose="020B0604020202020204" pitchFamily="34" charset="0"/>
              </a:rPr>
              <a:t>THOTCH</a:t>
            </a:r>
            <a:r>
              <a:rPr lang="en-US" altLang="en-US" sz="2000" b="1">
                <a:solidFill>
                  <a:srgbClr val="000000"/>
                </a:solidFill>
                <a:latin typeface="Arial Black" panose="020B0604020202020204" pitchFamily="34" charset="0"/>
              </a:rPr>
              <a:t>Ā</a:t>
            </a:r>
            <a:r>
              <a:rPr lang="en-US" altLang="en-US" sz="2000" b="1">
                <a:latin typeface="Arial Black" panose="020B0604020202020204" pitchFamily="34" charset="0"/>
              </a:rPr>
              <a:t>N (12)</a:t>
            </a:r>
            <a:endParaRPr lang="en-US" altLang="en-US" sz="1000">
              <a:latin typeface="Arial Black" panose="020B0604020202020204" pitchFamily="34" charset="0"/>
            </a:endParaRPr>
          </a:p>
        </p:txBody>
      </p:sp>
      <p:sp>
        <p:nvSpPr>
          <p:cNvPr id="74812" name="Text Box 164">
            <a:extLst>
              <a:ext uri="{FF2B5EF4-FFF2-40B4-BE49-F238E27FC236}">
                <a16:creationId xmlns:a16="http://schemas.microsoft.com/office/drawing/2014/main" id="{59F5F539-3BB9-E6A2-F663-533928CF04D9}"/>
              </a:ext>
            </a:extLst>
          </p:cNvPr>
          <p:cNvSpPr txBox="1">
            <a:spLocks noChangeArrowheads="1"/>
          </p:cNvSpPr>
          <p:nvPr/>
        </p:nvSpPr>
        <p:spPr bwMode="auto">
          <a:xfrm rot="-5400000">
            <a:off x="-1142206" y="3472657"/>
            <a:ext cx="56149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b="1">
                <a:latin typeface="Arial Black" panose="020B0604020202020204" pitchFamily="34" charset="0"/>
              </a:rPr>
              <a:t>THOTCH</a:t>
            </a:r>
            <a:r>
              <a:rPr lang="en-US" altLang="en-US" sz="2000" b="1">
                <a:solidFill>
                  <a:srgbClr val="000000"/>
                </a:solidFill>
                <a:latin typeface="Arial Black" panose="020B0604020202020204" pitchFamily="34" charset="0"/>
              </a:rPr>
              <a:t>Ā</a:t>
            </a:r>
            <a:r>
              <a:rPr lang="en-US" altLang="en-US" sz="2000" b="1">
                <a:latin typeface="Arial Black" panose="020B0604020202020204" pitchFamily="34" charset="0"/>
              </a:rPr>
              <a:t>N (12)</a:t>
            </a:r>
            <a:endParaRPr lang="en-US" altLang="en-US" sz="1000">
              <a:latin typeface="Arial Black" panose="020B0604020202020204" pitchFamily="34" charset="0"/>
            </a:endParaRPr>
          </a:p>
        </p:txBody>
      </p:sp>
      <p:grpSp>
        <p:nvGrpSpPr>
          <p:cNvPr id="6" name="Group 169">
            <a:extLst>
              <a:ext uri="{FF2B5EF4-FFF2-40B4-BE49-F238E27FC236}">
                <a16:creationId xmlns:a16="http://schemas.microsoft.com/office/drawing/2014/main" id="{7DC821B5-DB5D-DFAC-9669-B2C482CB697C}"/>
              </a:ext>
            </a:extLst>
          </p:cNvPr>
          <p:cNvGrpSpPr>
            <a:grpSpLocks/>
          </p:cNvGrpSpPr>
          <p:nvPr/>
        </p:nvGrpSpPr>
        <p:grpSpPr bwMode="auto">
          <a:xfrm>
            <a:off x="3852863" y="3587750"/>
            <a:ext cx="5908675" cy="1555750"/>
            <a:chOff x="2427" y="2260"/>
            <a:chExt cx="3722" cy="980"/>
          </a:xfrm>
        </p:grpSpPr>
        <p:sp>
          <p:nvSpPr>
            <p:cNvPr id="74831" name="AutoShape 165">
              <a:extLst>
                <a:ext uri="{FF2B5EF4-FFF2-40B4-BE49-F238E27FC236}">
                  <a16:creationId xmlns:a16="http://schemas.microsoft.com/office/drawing/2014/main" id="{1AEC1BC4-3F09-EEC2-0E7E-55C38C0D702D}"/>
                </a:ext>
              </a:extLst>
            </p:cNvPr>
            <p:cNvSpPr>
              <a:spLocks noChangeArrowheads="1"/>
            </p:cNvSpPr>
            <p:nvPr/>
          </p:nvSpPr>
          <p:spPr bwMode="auto">
            <a:xfrm>
              <a:off x="4643" y="2348"/>
              <a:ext cx="282" cy="272"/>
            </a:xfrm>
            <a:prstGeom prst="rightArrow">
              <a:avLst>
                <a:gd name="adj1" fmla="val 50000"/>
                <a:gd name="adj2" fmla="val 25919"/>
              </a:avLst>
            </a:prstGeom>
            <a:solidFill>
              <a:schemeClr val="hlink"/>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endParaRPr lang="en-US" altLang="en-US" sz="1800">
                <a:solidFill>
                  <a:schemeClr val="hlink"/>
                </a:solidFill>
              </a:endParaRPr>
            </a:p>
          </p:txBody>
        </p:sp>
        <p:grpSp>
          <p:nvGrpSpPr>
            <p:cNvPr id="74832" name="Group 168">
              <a:extLst>
                <a:ext uri="{FF2B5EF4-FFF2-40B4-BE49-F238E27FC236}">
                  <a16:creationId xmlns:a16="http://schemas.microsoft.com/office/drawing/2014/main" id="{BE7FE883-7215-FAF7-402F-A32E28A4A8B1}"/>
                </a:ext>
              </a:extLst>
            </p:cNvPr>
            <p:cNvGrpSpPr>
              <a:grpSpLocks/>
            </p:cNvGrpSpPr>
            <p:nvPr/>
          </p:nvGrpSpPr>
          <p:grpSpPr bwMode="auto">
            <a:xfrm>
              <a:off x="2427" y="2260"/>
              <a:ext cx="3722" cy="980"/>
              <a:chOff x="2427" y="2260"/>
              <a:chExt cx="3722" cy="980"/>
            </a:xfrm>
          </p:grpSpPr>
          <p:sp>
            <p:nvSpPr>
              <p:cNvPr id="882832" name="AutoShape 144" descr="Small checker board">
                <a:extLst>
                  <a:ext uri="{FF2B5EF4-FFF2-40B4-BE49-F238E27FC236}">
                    <a16:creationId xmlns:a16="http://schemas.microsoft.com/office/drawing/2014/main" id="{184EA63C-0F2D-108F-A613-9AFF40B80393}"/>
                  </a:ext>
                </a:extLst>
              </p:cNvPr>
              <p:cNvSpPr>
                <a:spLocks noChangeArrowheads="1"/>
              </p:cNvSpPr>
              <p:nvPr/>
            </p:nvSpPr>
            <p:spPr bwMode="auto">
              <a:xfrm rot="9172787">
                <a:off x="2774" y="2449"/>
                <a:ext cx="667" cy="392"/>
              </a:xfrm>
              <a:prstGeom prst="rightArrow">
                <a:avLst>
                  <a:gd name="adj1" fmla="val 50000"/>
                  <a:gd name="adj2" fmla="val 42538"/>
                </a:avLst>
              </a:prstGeom>
              <a:blipFill dpi="0" rotWithShape="0">
                <a:blip r:embed="rId4"/>
                <a:srcRect/>
                <a:tile tx="0" ty="0" sx="100000" sy="100000" flip="none" algn="tl"/>
              </a:blipFill>
              <a:ln w="12700">
                <a:solidFill>
                  <a:schemeClr val="tx1"/>
                </a:solidFill>
                <a:miter lim="800000"/>
                <a:headEnd/>
                <a:tailEnd/>
              </a:ln>
              <a:effectLst>
                <a:outerShdw blurRad="63500" dist="81320" dir="3080412" algn="ctr" rotWithShape="0">
                  <a:schemeClr val="tx1">
                    <a:alpha val="74997"/>
                  </a:schemeClr>
                </a:outerShdw>
              </a:effec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742950" indent="-285750"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882822" name="Text Box 134">
                <a:extLst>
                  <a:ext uri="{FF2B5EF4-FFF2-40B4-BE49-F238E27FC236}">
                    <a16:creationId xmlns:a16="http://schemas.microsoft.com/office/drawing/2014/main" id="{1110E423-2D9C-E4CB-82B8-6E7E3FCBE439}"/>
                  </a:ext>
                </a:extLst>
              </p:cNvPr>
              <p:cNvSpPr txBox="1">
                <a:spLocks noChangeArrowheads="1"/>
              </p:cNvSpPr>
              <p:nvPr/>
            </p:nvSpPr>
            <p:spPr bwMode="auto">
              <a:xfrm>
                <a:off x="3207" y="2277"/>
                <a:ext cx="2942" cy="368"/>
              </a:xfrm>
              <a:prstGeom prst="rect">
                <a:avLst/>
              </a:prstGeom>
              <a:noFill/>
              <a:ln w="12700">
                <a:noFill/>
                <a:miter lim="800000"/>
                <a:headEnd/>
                <a:tailEnd/>
              </a:ln>
              <a:effectLst>
                <a:outerShdw blurRad="63500" dist="71842" dir="2700000" algn="ctr" rotWithShape="0">
                  <a:schemeClr val="tx1">
                    <a:alpha val="74998"/>
                  </a:schemeClr>
                </a:outerShdw>
              </a:effectLst>
            </p:spPr>
            <p:txBody>
              <a:bodyPr>
                <a:spAutoFit/>
              </a:bodyPr>
              <a:lstStyle/>
              <a:p>
                <a:pPr algn="ctr">
                  <a:spcBef>
                    <a:spcPct val="50000"/>
                  </a:spcBef>
                  <a:defRPr/>
                </a:pPr>
                <a:r>
                  <a:rPr lang="en-US" sz="3200" b="1" dirty="0">
                    <a:solidFill>
                      <a:srgbClr val="FFF819"/>
                    </a:solidFill>
                    <a:latin typeface="Helvetica" charset="0"/>
                    <a:ea typeface="+mn-ea"/>
                  </a:rPr>
                  <a:t>2 Samuel      2 </a:t>
                </a:r>
                <a:r>
                  <a:rPr lang="en-US" sz="3200" b="1" dirty="0" err="1">
                    <a:solidFill>
                      <a:srgbClr val="FFF819"/>
                    </a:solidFill>
                    <a:latin typeface="Helvetica" charset="0"/>
                    <a:ea typeface="+mn-ea"/>
                  </a:rPr>
                  <a:t>Wung</a:t>
                </a:r>
                <a:endParaRPr lang="en-US" sz="3200" b="1" dirty="0">
                  <a:solidFill>
                    <a:srgbClr val="FFF819"/>
                  </a:solidFill>
                  <a:latin typeface="Helvetica" charset="0"/>
                  <a:ea typeface="+mn-ea"/>
                </a:endParaRPr>
              </a:p>
            </p:txBody>
          </p:sp>
          <p:sp>
            <p:nvSpPr>
              <p:cNvPr id="882855" name="Text Box 167">
                <a:extLst>
                  <a:ext uri="{FF2B5EF4-FFF2-40B4-BE49-F238E27FC236}">
                    <a16:creationId xmlns:a16="http://schemas.microsoft.com/office/drawing/2014/main" id="{D619BE34-DF1E-7E66-34FD-940F64ED6D4B}"/>
                  </a:ext>
                </a:extLst>
              </p:cNvPr>
              <p:cNvSpPr txBox="1">
                <a:spLocks noChangeArrowheads="1"/>
              </p:cNvSpPr>
              <p:nvPr/>
            </p:nvSpPr>
            <p:spPr bwMode="auto">
              <a:xfrm>
                <a:off x="2427" y="2260"/>
                <a:ext cx="395" cy="980"/>
              </a:xfrm>
              <a:prstGeom prst="rect">
                <a:avLst/>
              </a:prstGeom>
              <a:noFill/>
              <a:ln w="12700">
                <a:noFill/>
                <a:miter lim="800000"/>
                <a:headEnd/>
                <a:tailEnd/>
              </a:ln>
              <a:effectLst>
                <a:outerShdw blurRad="63500" dist="71842" dir="2700000" algn="ctr" rotWithShape="0">
                  <a:schemeClr val="tx1">
                    <a:alpha val="74998"/>
                  </a:schemeClr>
                </a:outerShdw>
              </a:effectLst>
            </p:spPr>
            <p:txBody>
              <a:bodyPr>
                <a:spAutoFit/>
              </a:bodyPr>
              <a:lstStyle/>
              <a:p>
                <a:pPr algn="r">
                  <a:spcBef>
                    <a:spcPct val="50000"/>
                  </a:spcBef>
                  <a:defRPr/>
                </a:pPr>
                <a:r>
                  <a:rPr lang="en-US" sz="9600">
                    <a:solidFill>
                      <a:schemeClr val="hlink"/>
                    </a:solidFill>
                    <a:latin typeface="Comic Sans MS" charset="0"/>
                    <a:ea typeface="+mn-ea"/>
                  </a:rPr>
                  <a:t>}</a:t>
                </a:r>
              </a:p>
            </p:txBody>
          </p:sp>
        </p:grpSp>
      </p:grpSp>
      <p:grpSp>
        <p:nvGrpSpPr>
          <p:cNvPr id="74814" name="Group 82">
            <a:extLst>
              <a:ext uri="{FF2B5EF4-FFF2-40B4-BE49-F238E27FC236}">
                <a16:creationId xmlns:a16="http://schemas.microsoft.com/office/drawing/2014/main" id="{31E7BD8F-0BDC-E723-BA9A-21A913BD8A5C}"/>
              </a:ext>
            </a:extLst>
          </p:cNvPr>
          <p:cNvGrpSpPr>
            <a:grpSpLocks/>
          </p:cNvGrpSpPr>
          <p:nvPr/>
        </p:nvGrpSpPr>
        <p:grpSpPr bwMode="auto">
          <a:xfrm>
            <a:off x="3251200" y="3009900"/>
            <a:ext cx="712788" cy="1658938"/>
            <a:chOff x="6153150" y="2946400"/>
            <a:chExt cx="901700" cy="1865313"/>
          </a:xfrm>
        </p:grpSpPr>
        <p:grpSp>
          <p:nvGrpSpPr>
            <p:cNvPr id="74819" name="Group 85">
              <a:extLst>
                <a:ext uri="{FF2B5EF4-FFF2-40B4-BE49-F238E27FC236}">
                  <a16:creationId xmlns:a16="http://schemas.microsoft.com/office/drawing/2014/main" id="{ED9125C7-450D-B693-85F1-50097DD41BC2}"/>
                </a:ext>
              </a:extLst>
            </p:cNvPr>
            <p:cNvGrpSpPr>
              <a:grpSpLocks/>
            </p:cNvGrpSpPr>
            <p:nvPr/>
          </p:nvGrpSpPr>
          <p:grpSpPr bwMode="auto">
            <a:xfrm>
              <a:off x="6153150" y="3681413"/>
              <a:ext cx="901700" cy="947736"/>
              <a:chOff x="1557" y="1007"/>
              <a:chExt cx="2105" cy="1949"/>
            </a:xfrm>
          </p:grpSpPr>
          <p:grpSp>
            <p:nvGrpSpPr>
              <p:cNvPr id="74823" name="Group 87">
                <a:extLst>
                  <a:ext uri="{FF2B5EF4-FFF2-40B4-BE49-F238E27FC236}">
                    <a16:creationId xmlns:a16="http://schemas.microsoft.com/office/drawing/2014/main" id="{225596EF-50A4-6B76-1AE6-87226D9768D0}"/>
                  </a:ext>
                </a:extLst>
              </p:cNvPr>
              <p:cNvGrpSpPr>
                <a:grpSpLocks/>
              </p:cNvGrpSpPr>
              <p:nvPr/>
            </p:nvGrpSpPr>
            <p:grpSpPr bwMode="auto">
              <a:xfrm>
                <a:off x="1557" y="1209"/>
                <a:ext cx="2105" cy="1421"/>
                <a:chOff x="578" y="2316"/>
                <a:chExt cx="2105" cy="1421"/>
              </a:xfrm>
            </p:grpSpPr>
            <p:sp>
              <p:nvSpPr>
                <p:cNvPr id="74829" name="Freeform 88" descr="Cork">
                  <a:extLst>
                    <a:ext uri="{FF2B5EF4-FFF2-40B4-BE49-F238E27FC236}">
                      <a16:creationId xmlns:a16="http://schemas.microsoft.com/office/drawing/2014/main" id="{080213FA-836C-CB49-057D-E1B828861264}"/>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74830" name="Freeform 89" descr="Cork">
                  <a:extLst>
                    <a:ext uri="{FF2B5EF4-FFF2-40B4-BE49-F238E27FC236}">
                      <a16:creationId xmlns:a16="http://schemas.microsoft.com/office/drawing/2014/main" id="{9C926D9A-CF74-84F3-395C-2C2505B2BBA0}"/>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74824" name="Freeform 91">
                <a:extLst>
                  <a:ext uri="{FF2B5EF4-FFF2-40B4-BE49-F238E27FC236}">
                    <a16:creationId xmlns:a16="http://schemas.microsoft.com/office/drawing/2014/main" id="{761CC6EF-50C5-7CFC-8CC8-1FEB06D46445}"/>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74825" name="Freeform 92">
                <a:extLst>
                  <a:ext uri="{FF2B5EF4-FFF2-40B4-BE49-F238E27FC236}">
                    <a16:creationId xmlns:a16="http://schemas.microsoft.com/office/drawing/2014/main" id="{C3D40B60-2B63-EE41-7A8C-930DB798B27D}"/>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74826" name="Freeform 93">
                <a:extLst>
                  <a:ext uri="{FF2B5EF4-FFF2-40B4-BE49-F238E27FC236}">
                    <a16:creationId xmlns:a16="http://schemas.microsoft.com/office/drawing/2014/main" id="{87ABF86C-47BC-B446-557C-24A281B6146A}"/>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74827" name="Freeform 94">
                <a:extLst>
                  <a:ext uri="{FF2B5EF4-FFF2-40B4-BE49-F238E27FC236}">
                    <a16:creationId xmlns:a16="http://schemas.microsoft.com/office/drawing/2014/main" id="{E22DBE88-334E-7155-C459-47568DADC5FD}"/>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74828" name="Freeform 95">
                <a:extLst>
                  <a:ext uri="{FF2B5EF4-FFF2-40B4-BE49-F238E27FC236}">
                    <a16:creationId xmlns:a16="http://schemas.microsoft.com/office/drawing/2014/main" id="{019FD83B-EF7A-FA0B-4691-6B98DF6180E4}"/>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74820" name="Group 98">
              <a:extLst>
                <a:ext uri="{FF2B5EF4-FFF2-40B4-BE49-F238E27FC236}">
                  <a16:creationId xmlns:a16="http://schemas.microsoft.com/office/drawing/2014/main" id="{29970227-D928-0394-058B-F5CDD72ADD96}"/>
                </a:ext>
              </a:extLst>
            </p:cNvPr>
            <p:cNvGrpSpPr>
              <a:grpSpLocks/>
            </p:cNvGrpSpPr>
            <p:nvPr/>
          </p:nvGrpSpPr>
          <p:grpSpPr bwMode="auto">
            <a:xfrm>
              <a:off x="6175375" y="2946400"/>
              <a:ext cx="671513" cy="1865313"/>
              <a:chOff x="3914" y="1840"/>
              <a:chExt cx="423" cy="1175"/>
            </a:xfrm>
          </p:grpSpPr>
          <p:sp>
            <p:nvSpPr>
              <p:cNvPr id="86" name="Rectangle 96">
                <a:extLst>
                  <a:ext uri="{FF2B5EF4-FFF2-40B4-BE49-F238E27FC236}">
                    <a16:creationId xmlns:a16="http://schemas.microsoft.com/office/drawing/2014/main" id="{C87F35CE-A61A-93EC-175C-1A162C6B0032}"/>
                  </a:ext>
                </a:extLst>
              </p:cNvPr>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sp>
            <p:nvSpPr>
              <p:cNvPr id="87" name="Rectangle 97">
                <a:extLst>
                  <a:ext uri="{FF2B5EF4-FFF2-40B4-BE49-F238E27FC236}">
                    <a16:creationId xmlns:a16="http://schemas.microsoft.com/office/drawing/2014/main" id="{FFCD1C5F-9949-15F9-A8BE-67DBCD5F0127}"/>
                  </a:ext>
                </a:extLst>
              </p:cNvPr>
              <p:cNvSpPr>
                <a:spLocks noChangeArrowheads="1"/>
              </p:cNvSpPr>
              <p:nvPr/>
            </p:nvSpPr>
            <p:spPr bwMode="auto">
              <a:xfrm>
                <a:off x="3914" y="2341"/>
                <a:ext cx="423" cy="674"/>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2800" i="1">
                    <a:solidFill>
                      <a:srgbClr val="000000"/>
                    </a:solidFill>
                    <a:latin typeface="Kosher-Normal" charset="0"/>
                  </a:rPr>
                  <a:t>DT</a:t>
                </a:r>
                <a:endParaRPr lang="en-US" altLang="en-US" sz="2000" i="1">
                  <a:solidFill>
                    <a:srgbClr val="000000"/>
                  </a:solidFill>
                  <a:latin typeface="Helvetica" panose="020B0604020202020204" pitchFamily="34" charset="0"/>
                </a:endParaRPr>
              </a:p>
            </p:txBody>
          </p:sp>
        </p:grpSp>
      </p:grpSp>
      <p:grpSp>
        <p:nvGrpSpPr>
          <p:cNvPr id="74815" name="Group 92">
            <a:extLst>
              <a:ext uri="{FF2B5EF4-FFF2-40B4-BE49-F238E27FC236}">
                <a16:creationId xmlns:a16="http://schemas.microsoft.com/office/drawing/2014/main" id="{8F994BF1-4CF7-8D5E-17D3-97FA76BC248F}"/>
              </a:ext>
            </a:extLst>
          </p:cNvPr>
          <p:cNvGrpSpPr>
            <a:grpSpLocks/>
          </p:cNvGrpSpPr>
          <p:nvPr/>
        </p:nvGrpSpPr>
        <p:grpSpPr bwMode="auto">
          <a:xfrm>
            <a:off x="4257675" y="52388"/>
            <a:ext cx="2222500" cy="1812925"/>
            <a:chOff x="2222937" y="4130555"/>
            <a:chExt cx="2222939" cy="1813045"/>
          </a:xfrm>
        </p:grpSpPr>
        <p:sp>
          <p:nvSpPr>
            <p:cNvPr id="94" name="Rectangle 93">
              <a:extLst>
                <a:ext uri="{FF2B5EF4-FFF2-40B4-BE49-F238E27FC236}">
                  <a16:creationId xmlns:a16="http://schemas.microsoft.com/office/drawing/2014/main" id="{CD1184F7-D7CE-F7EB-11F5-72069ECA6BB8}"/>
                </a:ext>
              </a:extLst>
            </p:cNvPr>
            <p:cNvSpPr/>
            <p:nvPr/>
          </p:nvSpPr>
          <p:spPr bwMode="auto">
            <a:xfrm>
              <a:off x="2222937" y="4194059"/>
              <a:ext cx="2222939" cy="174954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74817" name="Picture 2" descr="BACKGR~1">
              <a:extLst>
                <a:ext uri="{FF2B5EF4-FFF2-40B4-BE49-F238E27FC236}">
                  <a16:creationId xmlns:a16="http://schemas.microsoft.com/office/drawing/2014/main" id="{09A0E8FA-16F3-E9E8-7328-336A8AD89D0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6" name="WordArt 12">
              <a:extLst>
                <a:ext uri="{FF2B5EF4-FFF2-40B4-BE49-F238E27FC236}">
                  <a16:creationId xmlns:a16="http://schemas.microsoft.com/office/drawing/2014/main" id="{ACB155A6-0988-E3B8-205A-C5654EA6A848}"/>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3000"/>
                                        <p:tgtEl>
                                          <p:spTgt spid="3"/>
                                        </p:tgtEl>
                                      </p:cBhvr>
                                    </p:animEffect>
                                  </p:childTnLst>
                                </p:cTn>
                              </p:par>
                            </p:childTnLst>
                          </p:cTn>
                        </p:par>
                        <p:par>
                          <p:cTn id="8" fill="hold" nodeType="afterGroup">
                            <p:stCondLst>
                              <p:cond delay="3000"/>
                            </p:stCondLst>
                            <p:childTnLst>
                              <p:par>
                                <p:cTn id="9" presetID="22" presetClass="entr" presetSubtype="4" fill="hold" grpId="0" nodeType="afterEffect">
                                  <p:stCondLst>
                                    <p:cond delay="0"/>
                                  </p:stCondLst>
                                  <p:childTnLst>
                                    <p:set>
                                      <p:cBhvr>
                                        <p:cTn id="10" dur="1" fill="hold">
                                          <p:stCondLst>
                                            <p:cond delay="0"/>
                                          </p:stCondLst>
                                        </p:cTn>
                                        <p:tgtEl>
                                          <p:spTgt spid="882835"/>
                                        </p:tgtEl>
                                        <p:attrNameLst>
                                          <p:attrName>style.visibility</p:attrName>
                                        </p:attrNameLst>
                                      </p:cBhvr>
                                      <p:to>
                                        <p:strVal val="visible"/>
                                      </p:to>
                                    </p:set>
                                    <p:animEffect transition="in" filter="wipe(down)">
                                      <p:cBhvr>
                                        <p:cTn id="11" dur="500"/>
                                        <p:tgtEl>
                                          <p:spTgt spid="882835"/>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2" fill="hold" nodeType="click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right)">
                                      <p:cBhvr>
                                        <p:cTn id="16"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2835"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Text Box 116">
            <a:extLst>
              <a:ext uri="{FF2B5EF4-FFF2-40B4-BE49-F238E27FC236}">
                <a16:creationId xmlns:a16="http://schemas.microsoft.com/office/drawing/2014/main" id="{5FEC2A7F-D15A-92E8-029B-E8A44BA9789F}"/>
              </a:ext>
            </a:extLst>
          </p:cNvPr>
          <p:cNvSpPr txBox="1">
            <a:spLocks noChangeArrowheads="1"/>
          </p:cNvSpPr>
          <p:nvPr/>
        </p:nvSpPr>
        <p:spPr bwMode="auto">
          <a:xfrm rot="-5400000">
            <a:off x="-1124744" y="3471069"/>
            <a:ext cx="56149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b="1">
                <a:latin typeface="Arial Black" panose="020B0604020202020204" pitchFamily="34" charset="0"/>
              </a:rPr>
              <a:t>THOTCH</a:t>
            </a:r>
            <a:r>
              <a:rPr lang="en-US" altLang="en-US" sz="2000" b="1">
                <a:solidFill>
                  <a:srgbClr val="000000"/>
                </a:solidFill>
                <a:latin typeface="Arial Black" panose="020B0604020202020204" pitchFamily="34" charset="0"/>
              </a:rPr>
              <a:t>Ā</a:t>
            </a:r>
            <a:r>
              <a:rPr lang="en-US" altLang="en-US" sz="2000" b="1">
                <a:latin typeface="Arial Black" panose="020B0604020202020204" pitchFamily="34" charset="0"/>
              </a:rPr>
              <a:t>N (12)</a:t>
            </a:r>
            <a:endParaRPr lang="en-US" altLang="en-US" sz="1000">
              <a:latin typeface="Arial Black" panose="020B0604020202020204" pitchFamily="34" charset="0"/>
            </a:endParaRPr>
          </a:p>
        </p:txBody>
      </p:sp>
      <p:sp>
        <p:nvSpPr>
          <p:cNvPr id="76803" name="Line 2">
            <a:extLst>
              <a:ext uri="{FF2B5EF4-FFF2-40B4-BE49-F238E27FC236}">
                <a16:creationId xmlns:a16="http://schemas.microsoft.com/office/drawing/2014/main" id="{EDB14E07-8779-492B-8AE4-8DD0201B8E03}"/>
              </a:ext>
            </a:extLst>
          </p:cNvPr>
          <p:cNvSpPr>
            <a:spLocks noChangeShapeType="1"/>
          </p:cNvSpPr>
          <p:nvPr/>
        </p:nvSpPr>
        <p:spPr bwMode="auto">
          <a:xfrm flipV="1">
            <a:off x="4038600" y="7037388"/>
            <a:ext cx="284163" cy="12700"/>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6804" name="Line 3">
            <a:extLst>
              <a:ext uri="{FF2B5EF4-FFF2-40B4-BE49-F238E27FC236}">
                <a16:creationId xmlns:a16="http://schemas.microsoft.com/office/drawing/2014/main" id="{C4B95478-D83C-EA63-BB45-F65F1FB60DAB}"/>
              </a:ext>
            </a:extLst>
          </p:cNvPr>
          <p:cNvSpPr>
            <a:spLocks noChangeShapeType="1"/>
          </p:cNvSpPr>
          <p:nvPr/>
        </p:nvSpPr>
        <p:spPr bwMode="auto">
          <a:xfrm>
            <a:off x="3232150" y="4732338"/>
            <a:ext cx="752475"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6805" name="Line 4">
            <a:extLst>
              <a:ext uri="{FF2B5EF4-FFF2-40B4-BE49-F238E27FC236}">
                <a16:creationId xmlns:a16="http://schemas.microsoft.com/office/drawing/2014/main" id="{57C40434-AC41-1871-8BE5-16BBA078BCCF}"/>
              </a:ext>
            </a:extLst>
          </p:cNvPr>
          <p:cNvSpPr>
            <a:spLocks noChangeShapeType="1"/>
          </p:cNvSpPr>
          <p:nvPr/>
        </p:nvSpPr>
        <p:spPr bwMode="auto">
          <a:xfrm flipV="1">
            <a:off x="1454150" y="7329488"/>
            <a:ext cx="2590800"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6806" name="Line 5">
            <a:extLst>
              <a:ext uri="{FF2B5EF4-FFF2-40B4-BE49-F238E27FC236}">
                <a16:creationId xmlns:a16="http://schemas.microsoft.com/office/drawing/2014/main" id="{D4076A0C-000E-6362-06DB-49388A28D7D1}"/>
              </a:ext>
            </a:extLst>
          </p:cNvPr>
          <p:cNvSpPr>
            <a:spLocks noChangeShapeType="1"/>
          </p:cNvSpPr>
          <p:nvPr/>
        </p:nvSpPr>
        <p:spPr bwMode="auto">
          <a:xfrm flipV="1">
            <a:off x="1444625" y="338138"/>
            <a:ext cx="1588" cy="7034212"/>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6807" name="Line 6">
            <a:extLst>
              <a:ext uri="{FF2B5EF4-FFF2-40B4-BE49-F238E27FC236}">
                <a16:creationId xmlns:a16="http://schemas.microsoft.com/office/drawing/2014/main" id="{A58DCB25-6BEE-22E2-845C-42877D076444}"/>
              </a:ext>
            </a:extLst>
          </p:cNvPr>
          <p:cNvSpPr>
            <a:spLocks noChangeShapeType="1"/>
          </p:cNvSpPr>
          <p:nvPr/>
        </p:nvSpPr>
        <p:spPr bwMode="auto">
          <a:xfrm>
            <a:off x="1409700" y="360363"/>
            <a:ext cx="2566988"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6808" name="Line 7">
            <a:extLst>
              <a:ext uri="{FF2B5EF4-FFF2-40B4-BE49-F238E27FC236}">
                <a16:creationId xmlns:a16="http://schemas.microsoft.com/office/drawing/2014/main" id="{F4D1E1D5-501C-CF66-23A0-4BAD6B9D46F6}"/>
              </a:ext>
            </a:extLst>
          </p:cNvPr>
          <p:cNvSpPr>
            <a:spLocks noChangeShapeType="1"/>
          </p:cNvSpPr>
          <p:nvPr/>
        </p:nvSpPr>
        <p:spPr bwMode="auto">
          <a:xfrm flipH="1" flipV="1">
            <a:off x="3948113" y="338138"/>
            <a:ext cx="1587" cy="4386262"/>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6809" name="Freeform 8">
            <a:extLst>
              <a:ext uri="{FF2B5EF4-FFF2-40B4-BE49-F238E27FC236}">
                <a16:creationId xmlns:a16="http://schemas.microsoft.com/office/drawing/2014/main" id="{9D1832E6-D0B5-1249-2E9C-38CC2AE9DC05}"/>
              </a:ext>
            </a:extLst>
          </p:cNvPr>
          <p:cNvSpPr>
            <a:spLocks/>
          </p:cNvSpPr>
          <p:nvPr/>
        </p:nvSpPr>
        <p:spPr bwMode="auto">
          <a:xfrm>
            <a:off x="3200400" y="4752975"/>
            <a:ext cx="738188" cy="2452688"/>
          </a:xfrm>
          <a:custGeom>
            <a:avLst/>
            <a:gdLst>
              <a:gd name="T0" fmla="*/ 2147483646 w 465"/>
              <a:gd name="T1" fmla="*/ 0 h 1561"/>
              <a:gd name="T2" fmla="*/ 2147483646 w 465"/>
              <a:gd name="T3" fmla="*/ 2147483646 h 1561"/>
              <a:gd name="T4" fmla="*/ 2147483646 w 465"/>
              <a:gd name="T5" fmla="*/ 2147483646 h 1561"/>
              <a:gd name="T6" fmla="*/ 0 w 465"/>
              <a:gd name="T7" fmla="*/ 2147483646 h 1561"/>
              <a:gd name="T8" fmla="*/ 2147483646 w 465"/>
              <a:gd name="T9" fmla="*/ 0 h 1561"/>
              <a:gd name="T10" fmla="*/ 0 60000 65536"/>
              <a:gd name="T11" fmla="*/ 0 60000 65536"/>
              <a:gd name="T12" fmla="*/ 0 60000 65536"/>
              <a:gd name="T13" fmla="*/ 0 60000 65536"/>
              <a:gd name="T14" fmla="*/ 0 60000 65536"/>
              <a:gd name="T15" fmla="*/ 0 w 465"/>
              <a:gd name="T16" fmla="*/ 0 h 1561"/>
              <a:gd name="T17" fmla="*/ 465 w 465"/>
              <a:gd name="T18" fmla="*/ 1561 h 1561"/>
            </a:gdLst>
            <a:ahLst/>
            <a:cxnLst>
              <a:cxn ang="T10">
                <a:pos x="T0" y="T1"/>
              </a:cxn>
              <a:cxn ang="T11">
                <a:pos x="T2" y="T3"/>
              </a:cxn>
              <a:cxn ang="T12">
                <a:pos x="T4" y="T5"/>
              </a:cxn>
              <a:cxn ang="T13">
                <a:pos x="T6" y="T7"/>
              </a:cxn>
              <a:cxn ang="T14">
                <a:pos x="T8" y="T9"/>
              </a:cxn>
            </a:cxnLst>
            <a:rect l="T15" t="T16" r="T17" b="T18"/>
            <a:pathLst>
              <a:path w="465" h="1561">
                <a:moveTo>
                  <a:pt x="50" y="0"/>
                </a:moveTo>
                <a:lnTo>
                  <a:pt x="465" y="1548"/>
                </a:lnTo>
                <a:lnTo>
                  <a:pt x="427" y="1561"/>
                </a:lnTo>
                <a:lnTo>
                  <a:pt x="0" y="12"/>
                </a:lnTo>
                <a:lnTo>
                  <a:pt x="5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10" name="Line 9">
            <a:extLst>
              <a:ext uri="{FF2B5EF4-FFF2-40B4-BE49-F238E27FC236}">
                <a16:creationId xmlns:a16="http://schemas.microsoft.com/office/drawing/2014/main" id="{3C6B0504-1300-D9FB-D25D-2B109B4AAF02}"/>
              </a:ext>
            </a:extLst>
          </p:cNvPr>
          <p:cNvSpPr>
            <a:spLocks noChangeShapeType="1"/>
          </p:cNvSpPr>
          <p:nvPr/>
        </p:nvSpPr>
        <p:spPr bwMode="auto">
          <a:xfrm>
            <a:off x="3459163" y="4932363"/>
            <a:ext cx="798512"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6811" name="Line 10">
            <a:extLst>
              <a:ext uri="{FF2B5EF4-FFF2-40B4-BE49-F238E27FC236}">
                <a16:creationId xmlns:a16="http://schemas.microsoft.com/office/drawing/2014/main" id="{A4A011BD-0908-8FA2-F94B-165E2924FC57}"/>
              </a:ext>
            </a:extLst>
          </p:cNvPr>
          <p:cNvSpPr>
            <a:spLocks noChangeShapeType="1"/>
          </p:cNvSpPr>
          <p:nvPr/>
        </p:nvSpPr>
        <p:spPr bwMode="auto">
          <a:xfrm flipV="1">
            <a:off x="1825625" y="352425"/>
            <a:ext cx="1588" cy="6988175"/>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6812" name="Freeform 11">
            <a:extLst>
              <a:ext uri="{FF2B5EF4-FFF2-40B4-BE49-F238E27FC236}">
                <a16:creationId xmlns:a16="http://schemas.microsoft.com/office/drawing/2014/main" id="{C0A2551C-55BF-511C-9F62-1C7832FEE92E}"/>
              </a:ext>
            </a:extLst>
          </p:cNvPr>
          <p:cNvSpPr>
            <a:spLocks/>
          </p:cNvSpPr>
          <p:nvPr/>
        </p:nvSpPr>
        <p:spPr bwMode="auto">
          <a:xfrm>
            <a:off x="3459163" y="4953000"/>
            <a:ext cx="638175" cy="2097088"/>
          </a:xfrm>
          <a:custGeom>
            <a:avLst/>
            <a:gdLst>
              <a:gd name="T0" fmla="*/ 2147483646 w 402"/>
              <a:gd name="T1" fmla="*/ 0 h 1321"/>
              <a:gd name="T2" fmla="*/ 2147483646 w 402"/>
              <a:gd name="T3" fmla="*/ 2147483646 h 1321"/>
              <a:gd name="T4" fmla="*/ 2147483646 w 402"/>
              <a:gd name="T5" fmla="*/ 2147483646 h 1321"/>
              <a:gd name="T6" fmla="*/ 0 w 402"/>
              <a:gd name="T7" fmla="*/ 2147483646 h 1321"/>
              <a:gd name="T8" fmla="*/ 2147483646 w 402"/>
              <a:gd name="T9" fmla="*/ 0 h 1321"/>
              <a:gd name="T10" fmla="*/ 0 60000 65536"/>
              <a:gd name="T11" fmla="*/ 0 60000 65536"/>
              <a:gd name="T12" fmla="*/ 0 60000 65536"/>
              <a:gd name="T13" fmla="*/ 0 60000 65536"/>
              <a:gd name="T14" fmla="*/ 0 60000 65536"/>
              <a:gd name="T15" fmla="*/ 0 w 402"/>
              <a:gd name="T16" fmla="*/ 0 h 1321"/>
              <a:gd name="T17" fmla="*/ 402 w 402"/>
              <a:gd name="T18" fmla="*/ 1321 h 1321"/>
            </a:gdLst>
            <a:ahLst/>
            <a:cxnLst>
              <a:cxn ang="T10">
                <a:pos x="T0" y="T1"/>
              </a:cxn>
              <a:cxn ang="T11">
                <a:pos x="T2" y="T3"/>
              </a:cxn>
              <a:cxn ang="T12">
                <a:pos x="T4" y="T5"/>
              </a:cxn>
              <a:cxn ang="T13">
                <a:pos x="T6" y="T7"/>
              </a:cxn>
              <a:cxn ang="T14">
                <a:pos x="T8" y="T9"/>
              </a:cxn>
            </a:cxnLst>
            <a:rect l="T15" t="T16" r="T17" b="T18"/>
            <a:pathLst>
              <a:path w="402" h="1321">
                <a:moveTo>
                  <a:pt x="51" y="0"/>
                </a:moveTo>
                <a:lnTo>
                  <a:pt x="402" y="1309"/>
                </a:lnTo>
                <a:lnTo>
                  <a:pt x="352" y="1321"/>
                </a:lnTo>
                <a:lnTo>
                  <a:pt x="0" y="12"/>
                </a:lnTo>
                <a:lnTo>
                  <a:pt x="5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13" name="Line 12">
            <a:extLst>
              <a:ext uri="{FF2B5EF4-FFF2-40B4-BE49-F238E27FC236}">
                <a16:creationId xmlns:a16="http://schemas.microsoft.com/office/drawing/2014/main" id="{A4D833DB-9F33-A470-6944-88A216DBE182}"/>
              </a:ext>
            </a:extLst>
          </p:cNvPr>
          <p:cNvSpPr>
            <a:spLocks noChangeShapeType="1"/>
          </p:cNvSpPr>
          <p:nvPr/>
        </p:nvSpPr>
        <p:spPr bwMode="auto">
          <a:xfrm>
            <a:off x="3894138" y="7170738"/>
            <a:ext cx="192087"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6814" name="Line 13">
            <a:extLst>
              <a:ext uri="{FF2B5EF4-FFF2-40B4-BE49-F238E27FC236}">
                <a16:creationId xmlns:a16="http://schemas.microsoft.com/office/drawing/2014/main" id="{5F9B66A5-A851-DCFC-3AB9-C413724E4864}"/>
              </a:ext>
            </a:extLst>
          </p:cNvPr>
          <p:cNvSpPr>
            <a:spLocks noChangeShapeType="1"/>
          </p:cNvSpPr>
          <p:nvPr/>
        </p:nvSpPr>
        <p:spPr bwMode="auto">
          <a:xfrm flipV="1">
            <a:off x="4044950" y="7180263"/>
            <a:ext cx="1588" cy="188912"/>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6815" name="Line 14">
            <a:extLst>
              <a:ext uri="{FF2B5EF4-FFF2-40B4-BE49-F238E27FC236}">
                <a16:creationId xmlns:a16="http://schemas.microsoft.com/office/drawing/2014/main" id="{66960598-ED17-3290-2A43-ACDFFF4E36CA}"/>
              </a:ext>
            </a:extLst>
          </p:cNvPr>
          <p:cNvSpPr>
            <a:spLocks noChangeShapeType="1"/>
          </p:cNvSpPr>
          <p:nvPr/>
        </p:nvSpPr>
        <p:spPr bwMode="auto">
          <a:xfrm>
            <a:off x="3949700" y="3638550"/>
            <a:ext cx="0" cy="100330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16" name="Line 15">
            <a:extLst>
              <a:ext uri="{FF2B5EF4-FFF2-40B4-BE49-F238E27FC236}">
                <a16:creationId xmlns:a16="http://schemas.microsoft.com/office/drawing/2014/main" id="{4872FEE5-CA68-E312-DF08-6331749F2FD3}"/>
              </a:ext>
            </a:extLst>
          </p:cNvPr>
          <p:cNvSpPr>
            <a:spLocks noChangeShapeType="1"/>
          </p:cNvSpPr>
          <p:nvPr/>
        </p:nvSpPr>
        <p:spPr bwMode="auto">
          <a:xfrm>
            <a:off x="3252788" y="4730750"/>
            <a:ext cx="330200" cy="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17" name="Rectangle 16">
            <a:extLst>
              <a:ext uri="{FF2B5EF4-FFF2-40B4-BE49-F238E27FC236}">
                <a16:creationId xmlns:a16="http://schemas.microsoft.com/office/drawing/2014/main" id="{3334CC03-9467-4803-CB66-9E44E452883F}"/>
              </a:ext>
            </a:extLst>
          </p:cNvPr>
          <p:cNvSpPr>
            <a:spLocks noChangeArrowheads="1"/>
          </p:cNvSpPr>
          <p:nvPr/>
        </p:nvSpPr>
        <p:spPr bwMode="auto">
          <a:xfrm>
            <a:off x="2532063" y="22669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76818" name="Line 17">
            <a:extLst>
              <a:ext uri="{FF2B5EF4-FFF2-40B4-BE49-F238E27FC236}">
                <a16:creationId xmlns:a16="http://schemas.microsoft.com/office/drawing/2014/main" id="{D4B22926-DD0D-F1DB-F4E4-7B215FDD7BFB}"/>
              </a:ext>
            </a:extLst>
          </p:cNvPr>
          <p:cNvSpPr>
            <a:spLocks noChangeShapeType="1"/>
          </p:cNvSpPr>
          <p:nvPr/>
        </p:nvSpPr>
        <p:spPr bwMode="auto">
          <a:xfrm>
            <a:off x="2044700" y="836613"/>
            <a:ext cx="1773238"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6819" name="Line 18">
            <a:extLst>
              <a:ext uri="{FF2B5EF4-FFF2-40B4-BE49-F238E27FC236}">
                <a16:creationId xmlns:a16="http://schemas.microsoft.com/office/drawing/2014/main" id="{5050727A-E30B-9910-BCC6-BD43E1E636AD}"/>
              </a:ext>
            </a:extLst>
          </p:cNvPr>
          <p:cNvSpPr>
            <a:spLocks noChangeShapeType="1"/>
          </p:cNvSpPr>
          <p:nvPr/>
        </p:nvSpPr>
        <p:spPr bwMode="auto">
          <a:xfrm>
            <a:off x="2044700" y="2214563"/>
            <a:ext cx="1773238"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6820" name="Line 19">
            <a:extLst>
              <a:ext uri="{FF2B5EF4-FFF2-40B4-BE49-F238E27FC236}">
                <a16:creationId xmlns:a16="http://schemas.microsoft.com/office/drawing/2014/main" id="{0578FEC1-52F1-2AE3-95FF-2A8081EB827E}"/>
              </a:ext>
            </a:extLst>
          </p:cNvPr>
          <p:cNvSpPr>
            <a:spLocks noChangeShapeType="1"/>
          </p:cNvSpPr>
          <p:nvPr/>
        </p:nvSpPr>
        <p:spPr bwMode="auto">
          <a:xfrm>
            <a:off x="2044700" y="2633663"/>
            <a:ext cx="1733550"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6821" name="Line 20">
            <a:extLst>
              <a:ext uri="{FF2B5EF4-FFF2-40B4-BE49-F238E27FC236}">
                <a16:creationId xmlns:a16="http://schemas.microsoft.com/office/drawing/2014/main" id="{9A9379A5-A3C6-9401-B8EA-464F9C1BAF83}"/>
              </a:ext>
            </a:extLst>
          </p:cNvPr>
          <p:cNvSpPr>
            <a:spLocks noChangeShapeType="1"/>
          </p:cNvSpPr>
          <p:nvPr/>
        </p:nvSpPr>
        <p:spPr bwMode="auto">
          <a:xfrm>
            <a:off x="1984375" y="7110413"/>
            <a:ext cx="1654175"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6822" name="Line 21">
            <a:extLst>
              <a:ext uri="{FF2B5EF4-FFF2-40B4-BE49-F238E27FC236}">
                <a16:creationId xmlns:a16="http://schemas.microsoft.com/office/drawing/2014/main" id="{B6974E4E-B916-7772-7322-423266F84B3B}"/>
              </a:ext>
            </a:extLst>
          </p:cNvPr>
          <p:cNvSpPr>
            <a:spLocks noChangeShapeType="1"/>
          </p:cNvSpPr>
          <p:nvPr/>
        </p:nvSpPr>
        <p:spPr bwMode="auto">
          <a:xfrm>
            <a:off x="2005013" y="6710363"/>
            <a:ext cx="1535112"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6823" name="Line 22">
            <a:extLst>
              <a:ext uri="{FF2B5EF4-FFF2-40B4-BE49-F238E27FC236}">
                <a16:creationId xmlns:a16="http://schemas.microsoft.com/office/drawing/2014/main" id="{410DFB92-C012-68A6-E799-B6FD68E20E01}"/>
              </a:ext>
            </a:extLst>
          </p:cNvPr>
          <p:cNvSpPr>
            <a:spLocks noChangeShapeType="1"/>
          </p:cNvSpPr>
          <p:nvPr/>
        </p:nvSpPr>
        <p:spPr bwMode="auto">
          <a:xfrm>
            <a:off x="1984375" y="6291263"/>
            <a:ext cx="1455738"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6824" name="Line 23">
            <a:extLst>
              <a:ext uri="{FF2B5EF4-FFF2-40B4-BE49-F238E27FC236}">
                <a16:creationId xmlns:a16="http://schemas.microsoft.com/office/drawing/2014/main" id="{E7B54987-1118-548C-40A9-DDB926A54CF3}"/>
              </a:ext>
            </a:extLst>
          </p:cNvPr>
          <p:cNvSpPr>
            <a:spLocks noChangeShapeType="1"/>
          </p:cNvSpPr>
          <p:nvPr/>
        </p:nvSpPr>
        <p:spPr bwMode="auto">
          <a:xfrm>
            <a:off x="2024063" y="5872163"/>
            <a:ext cx="1236662"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6825" name="Line 24">
            <a:extLst>
              <a:ext uri="{FF2B5EF4-FFF2-40B4-BE49-F238E27FC236}">
                <a16:creationId xmlns:a16="http://schemas.microsoft.com/office/drawing/2014/main" id="{32FDD2D5-EA27-8506-16DC-5EC4FEA58F00}"/>
              </a:ext>
            </a:extLst>
          </p:cNvPr>
          <p:cNvSpPr>
            <a:spLocks noChangeShapeType="1"/>
          </p:cNvSpPr>
          <p:nvPr/>
        </p:nvSpPr>
        <p:spPr bwMode="auto">
          <a:xfrm>
            <a:off x="2044700" y="5511800"/>
            <a:ext cx="1216025" cy="1588"/>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6826" name="Line 25">
            <a:extLst>
              <a:ext uri="{FF2B5EF4-FFF2-40B4-BE49-F238E27FC236}">
                <a16:creationId xmlns:a16="http://schemas.microsoft.com/office/drawing/2014/main" id="{C66D7809-86F6-F010-7822-90484EF52D45}"/>
              </a:ext>
            </a:extLst>
          </p:cNvPr>
          <p:cNvSpPr>
            <a:spLocks noChangeShapeType="1"/>
          </p:cNvSpPr>
          <p:nvPr/>
        </p:nvSpPr>
        <p:spPr bwMode="auto">
          <a:xfrm>
            <a:off x="2063750" y="5011738"/>
            <a:ext cx="1117600"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6827" name="Line 26">
            <a:extLst>
              <a:ext uri="{FF2B5EF4-FFF2-40B4-BE49-F238E27FC236}">
                <a16:creationId xmlns:a16="http://schemas.microsoft.com/office/drawing/2014/main" id="{65FD4E9D-4603-10E4-C400-4C292DBE1D36}"/>
              </a:ext>
            </a:extLst>
          </p:cNvPr>
          <p:cNvSpPr>
            <a:spLocks noChangeShapeType="1"/>
          </p:cNvSpPr>
          <p:nvPr/>
        </p:nvSpPr>
        <p:spPr bwMode="auto">
          <a:xfrm>
            <a:off x="2063750" y="4532313"/>
            <a:ext cx="1376363"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6828" name="Line 27">
            <a:extLst>
              <a:ext uri="{FF2B5EF4-FFF2-40B4-BE49-F238E27FC236}">
                <a16:creationId xmlns:a16="http://schemas.microsoft.com/office/drawing/2014/main" id="{352D897C-0B2F-9614-7F45-6B2CC2E3D672}"/>
              </a:ext>
            </a:extLst>
          </p:cNvPr>
          <p:cNvSpPr>
            <a:spLocks noChangeShapeType="1"/>
          </p:cNvSpPr>
          <p:nvPr/>
        </p:nvSpPr>
        <p:spPr bwMode="auto">
          <a:xfrm>
            <a:off x="2044700" y="4213225"/>
            <a:ext cx="1414463" cy="1588"/>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6829" name="Line 28">
            <a:extLst>
              <a:ext uri="{FF2B5EF4-FFF2-40B4-BE49-F238E27FC236}">
                <a16:creationId xmlns:a16="http://schemas.microsoft.com/office/drawing/2014/main" id="{E6854EBD-A05E-B4F0-FA07-A08FD8438F67}"/>
              </a:ext>
            </a:extLst>
          </p:cNvPr>
          <p:cNvSpPr>
            <a:spLocks noChangeShapeType="1"/>
          </p:cNvSpPr>
          <p:nvPr/>
        </p:nvSpPr>
        <p:spPr bwMode="auto">
          <a:xfrm>
            <a:off x="2063750" y="3673475"/>
            <a:ext cx="1774825" cy="1588"/>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6830" name="Rectangle 29">
            <a:extLst>
              <a:ext uri="{FF2B5EF4-FFF2-40B4-BE49-F238E27FC236}">
                <a16:creationId xmlns:a16="http://schemas.microsoft.com/office/drawing/2014/main" id="{8F901856-B8C9-F50D-6B41-7A4EDC5BF79E}"/>
              </a:ext>
            </a:extLst>
          </p:cNvPr>
          <p:cNvSpPr>
            <a:spLocks noChangeArrowheads="1"/>
          </p:cNvSpPr>
          <p:nvPr/>
        </p:nvSpPr>
        <p:spPr bwMode="auto">
          <a:xfrm>
            <a:off x="1903413" y="3465513"/>
            <a:ext cx="220662"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(S)</a:t>
            </a:r>
            <a:endParaRPr lang="en-US" altLang="en-US" sz="1400">
              <a:latin typeface="Helvetica" pitchFamily="2" charset="0"/>
            </a:endParaRPr>
          </a:p>
        </p:txBody>
      </p:sp>
      <p:sp>
        <p:nvSpPr>
          <p:cNvPr id="76831" name="Rectangle 30">
            <a:extLst>
              <a:ext uri="{FF2B5EF4-FFF2-40B4-BE49-F238E27FC236}">
                <a16:creationId xmlns:a16="http://schemas.microsoft.com/office/drawing/2014/main" id="{AB4280DC-424B-25DB-C105-4013D09CEFBC}"/>
              </a:ext>
            </a:extLst>
          </p:cNvPr>
          <p:cNvSpPr>
            <a:spLocks noChangeArrowheads="1"/>
          </p:cNvSpPr>
          <p:nvPr/>
        </p:nvSpPr>
        <p:spPr bwMode="auto">
          <a:xfrm>
            <a:off x="1912938" y="4316413"/>
            <a:ext cx="220662"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(S)</a:t>
            </a:r>
            <a:endParaRPr lang="en-US" altLang="en-US" sz="1400">
              <a:latin typeface="Helvetica" pitchFamily="2" charset="0"/>
            </a:endParaRPr>
          </a:p>
        </p:txBody>
      </p:sp>
      <p:sp>
        <p:nvSpPr>
          <p:cNvPr id="76832" name="Rectangle 31">
            <a:extLst>
              <a:ext uri="{FF2B5EF4-FFF2-40B4-BE49-F238E27FC236}">
                <a16:creationId xmlns:a16="http://schemas.microsoft.com/office/drawing/2014/main" id="{0E3A877B-18AD-9597-D591-89299F90CA42}"/>
              </a:ext>
            </a:extLst>
          </p:cNvPr>
          <p:cNvSpPr>
            <a:spLocks noChangeArrowheads="1"/>
          </p:cNvSpPr>
          <p:nvPr/>
        </p:nvSpPr>
        <p:spPr bwMode="auto">
          <a:xfrm>
            <a:off x="1900238" y="4786313"/>
            <a:ext cx="37147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(MR)</a:t>
            </a:r>
            <a:endParaRPr lang="en-US" altLang="en-US" sz="1400">
              <a:latin typeface="Helvetica" pitchFamily="2" charset="0"/>
            </a:endParaRPr>
          </a:p>
        </p:txBody>
      </p:sp>
      <p:sp>
        <p:nvSpPr>
          <p:cNvPr id="76833" name="Rectangle 32">
            <a:extLst>
              <a:ext uri="{FF2B5EF4-FFF2-40B4-BE49-F238E27FC236}">
                <a16:creationId xmlns:a16="http://schemas.microsoft.com/office/drawing/2014/main" id="{E133DE5E-4BF1-FE9D-F554-735EF601357B}"/>
              </a:ext>
            </a:extLst>
          </p:cNvPr>
          <p:cNvSpPr>
            <a:spLocks noChangeArrowheads="1"/>
          </p:cNvSpPr>
          <p:nvPr/>
        </p:nvSpPr>
        <p:spPr bwMode="auto">
          <a:xfrm>
            <a:off x="1816100" y="3990975"/>
            <a:ext cx="708025" cy="27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b="1">
                <a:latin typeface="Helvetica" pitchFamily="2" charset="0"/>
              </a:rPr>
              <a:t>(D)</a:t>
            </a:r>
          </a:p>
        </p:txBody>
      </p:sp>
      <p:sp>
        <p:nvSpPr>
          <p:cNvPr id="76834" name="Rectangle 33">
            <a:extLst>
              <a:ext uri="{FF2B5EF4-FFF2-40B4-BE49-F238E27FC236}">
                <a16:creationId xmlns:a16="http://schemas.microsoft.com/office/drawing/2014/main" id="{1D5C2B04-726D-1672-D52B-1A4896821A6B}"/>
              </a:ext>
            </a:extLst>
          </p:cNvPr>
          <p:cNvSpPr>
            <a:spLocks noChangeArrowheads="1"/>
          </p:cNvSpPr>
          <p:nvPr/>
        </p:nvSpPr>
        <p:spPr bwMode="auto">
          <a:xfrm>
            <a:off x="3429000" y="4048125"/>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76835" name="AutoShape 34">
            <a:extLst>
              <a:ext uri="{FF2B5EF4-FFF2-40B4-BE49-F238E27FC236}">
                <a16:creationId xmlns:a16="http://schemas.microsoft.com/office/drawing/2014/main" id="{B2C4003C-7C40-AFB4-29C1-56A90E334627}"/>
              </a:ext>
            </a:extLst>
          </p:cNvPr>
          <p:cNvSpPr>
            <a:spLocks noChangeArrowheads="1"/>
          </p:cNvSpPr>
          <p:nvPr/>
        </p:nvSpPr>
        <p:spPr bwMode="auto">
          <a:xfrm rot="16200000" flipH="1">
            <a:off x="2538413" y="4919662"/>
            <a:ext cx="241300" cy="479425"/>
          </a:xfrm>
          <a:prstGeom prst="rightArrow">
            <a:avLst>
              <a:gd name="adj1" fmla="val 50000"/>
              <a:gd name="adj2" fmla="val 50005"/>
            </a:avLst>
          </a:prstGeom>
          <a:solidFill>
            <a:schemeClr val="tx2"/>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34627" name="Rectangle 35">
            <a:extLst>
              <a:ext uri="{FF2B5EF4-FFF2-40B4-BE49-F238E27FC236}">
                <a16:creationId xmlns:a16="http://schemas.microsoft.com/office/drawing/2014/main" id="{B84A3A70-8016-7EA6-18CD-58DF17E423EB}"/>
              </a:ext>
            </a:extLst>
          </p:cNvPr>
          <p:cNvSpPr>
            <a:spLocks noChangeArrowheads="1"/>
          </p:cNvSpPr>
          <p:nvPr/>
        </p:nvSpPr>
        <p:spPr bwMode="auto">
          <a:xfrm>
            <a:off x="2057400" y="5151438"/>
            <a:ext cx="1079500" cy="430212"/>
          </a:xfrm>
          <a:prstGeom prst="rect">
            <a:avLst/>
          </a:prstGeom>
          <a:noFill/>
          <a:ln w="9525">
            <a:noFill/>
            <a:miter lim="800000"/>
            <a:headEnd/>
            <a:tailEnd/>
          </a:ln>
          <a:effectLst>
            <a:outerShdw blurRad="63500" dist="46662" dir="3284183" algn="ctr" rotWithShape="0">
              <a:schemeClr val="tx1">
                <a:alpha val="74997"/>
              </a:schemeClr>
            </a:outerShdw>
          </a:effectLst>
        </p:spPr>
        <p:txBody>
          <a:bodyPr wrap="none" lIns="0" tIns="0" rIns="0" bIns="0">
            <a:spAutoFit/>
          </a:bodyPr>
          <a:lstStyle/>
          <a:p>
            <a:pPr>
              <a:defRPr/>
            </a:pPr>
            <a:r>
              <a:rPr lang="en-US" sz="2800" b="1" dirty="0">
                <a:solidFill>
                  <a:schemeClr val="hlink"/>
                </a:solidFill>
                <a:latin typeface="Arial" charset="0"/>
                <a:ea typeface="+mn-ea"/>
              </a:rPr>
              <a:t>1 </a:t>
            </a:r>
            <a:r>
              <a:rPr lang="en-US" sz="2800" b="1" dirty="0" err="1">
                <a:solidFill>
                  <a:schemeClr val="hlink"/>
                </a:solidFill>
                <a:latin typeface="Arial" charset="0"/>
                <a:ea typeface="+mn-ea"/>
              </a:rPr>
              <a:t>Thot</a:t>
            </a:r>
            <a:endParaRPr lang="en-US" sz="2800" b="1" dirty="0">
              <a:solidFill>
                <a:schemeClr val="hlink"/>
              </a:solidFill>
              <a:latin typeface="Arial" charset="0"/>
              <a:ea typeface="+mn-ea"/>
            </a:endParaRPr>
          </a:p>
        </p:txBody>
      </p:sp>
      <p:sp>
        <p:nvSpPr>
          <p:cNvPr id="1134628" name="Rectangle 36">
            <a:extLst>
              <a:ext uri="{FF2B5EF4-FFF2-40B4-BE49-F238E27FC236}">
                <a16:creationId xmlns:a16="http://schemas.microsoft.com/office/drawing/2014/main" id="{A5C92CAA-6757-B935-694D-F6FC11C6066B}"/>
              </a:ext>
            </a:extLst>
          </p:cNvPr>
          <p:cNvSpPr>
            <a:spLocks noChangeArrowheads="1"/>
          </p:cNvSpPr>
          <p:nvPr/>
        </p:nvSpPr>
        <p:spPr bwMode="auto">
          <a:xfrm>
            <a:off x="1982788" y="5510213"/>
            <a:ext cx="1079500" cy="430212"/>
          </a:xfrm>
          <a:prstGeom prst="rect">
            <a:avLst/>
          </a:prstGeom>
          <a:noFill/>
          <a:ln w="9525">
            <a:noFill/>
            <a:miter lim="800000"/>
            <a:headEnd/>
            <a:tailEnd/>
          </a:ln>
          <a:effectLst>
            <a:outerShdw blurRad="63500" dist="46662" dir="3284183" algn="ctr" rotWithShape="0">
              <a:schemeClr val="tx1">
                <a:alpha val="74997"/>
              </a:schemeClr>
            </a:outerShdw>
          </a:effectLst>
        </p:spPr>
        <p:txBody>
          <a:bodyPr wrap="none" lIns="0" tIns="0" rIns="0" bIns="0">
            <a:spAutoFit/>
          </a:bodyPr>
          <a:lstStyle/>
          <a:p>
            <a:pPr>
              <a:defRPr/>
            </a:pPr>
            <a:r>
              <a:rPr lang="en-US" sz="2800" b="1" dirty="0">
                <a:solidFill>
                  <a:schemeClr val="hlink"/>
                </a:solidFill>
                <a:latin typeface="Arial" charset="0"/>
                <a:ea typeface="+mn-ea"/>
              </a:rPr>
              <a:t>2 </a:t>
            </a:r>
            <a:r>
              <a:rPr lang="en-US" sz="2800" b="1" dirty="0" err="1">
                <a:solidFill>
                  <a:schemeClr val="hlink"/>
                </a:solidFill>
                <a:latin typeface="Arial" charset="0"/>
                <a:ea typeface="+mn-ea"/>
              </a:rPr>
              <a:t>Thot</a:t>
            </a:r>
            <a:endParaRPr lang="en-US" sz="2800" b="1" dirty="0">
              <a:solidFill>
                <a:schemeClr val="hlink"/>
              </a:solidFill>
              <a:latin typeface="Arial" charset="0"/>
              <a:ea typeface="+mn-ea"/>
            </a:endParaRPr>
          </a:p>
        </p:txBody>
      </p:sp>
      <p:sp>
        <p:nvSpPr>
          <p:cNvPr id="76838" name="Rectangle 51">
            <a:extLst>
              <a:ext uri="{FF2B5EF4-FFF2-40B4-BE49-F238E27FC236}">
                <a16:creationId xmlns:a16="http://schemas.microsoft.com/office/drawing/2014/main" id="{2A8EAB2E-50A5-BE31-3545-BFDB916F7DDF}"/>
              </a:ext>
            </a:extLst>
          </p:cNvPr>
          <p:cNvSpPr>
            <a:spLocks noChangeArrowheads="1"/>
          </p:cNvSpPr>
          <p:nvPr/>
        </p:nvSpPr>
        <p:spPr bwMode="auto">
          <a:xfrm>
            <a:off x="1808163" y="5091113"/>
            <a:ext cx="236537"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600">
                <a:solidFill>
                  <a:srgbClr val="000000"/>
                </a:solidFill>
                <a:latin typeface="Helvetica" pitchFamily="2" charset="0"/>
              </a:rPr>
              <a:t>(</a:t>
            </a:r>
            <a:endParaRPr lang="en-US" altLang="en-US" sz="2400">
              <a:latin typeface="Helvetica" pitchFamily="2" charset="0"/>
            </a:endParaRPr>
          </a:p>
        </p:txBody>
      </p:sp>
      <p:sp>
        <p:nvSpPr>
          <p:cNvPr id="76839" name="Rectangle 52">
            <a:extLst>
              <a:ext uri="{FF2B5EF4-FFF2-40B4-BE49-F238E27FC236}">
                <a16:creationId xmlns:a16="http://schemas.microsoft.com/office/drawing/2014/main" id="{0C7E1D24-8474-D19D-2B9E-F257EBAD6C09}"/>
              </a:ext>
            </a:extLst>
          </p:cNvPr>
          <p:cNvSpPr>
            <a:spLocks noChangeArrowheads="1"/>
          </p:cNvSpPr>
          <p:nvPr/>
        </p:nvSpPr>
        <p:spPr bwMode="auto">
          <a:xfrm>
            <a:off x="3241675" y="5081588"/>
            <a:ext cx="23653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600">
                <a:solidFill>
                  <a:srgbClr val="000000"/>
                </a:solidFill>
                <a:latin typeface="Helvetica" pitchFamily="2" charset="0"/>
              </a:rPr>
              <a:t>)</a:t>
            </a:r>
            <a:endParaRPr lang="en-US" altLang="en-US" sz="2400">
              <a:latin typeface="Helvetica" pitchFamily="2" charset="0"/>
            </a:endParaRPr>
          </a:p>
        </p:txBody>
      </p:sp>
      <p:sp>
        <p:nvSpPr>
          <p:cNvPr id="76840" name="Rectangle 53">
            <a:extLst>
              <a:ext uri="{FF2B5EF4-FFF2-40B4-BE49-F238E27FC236}">
                <a16:creationId xmlns:a16="http://schemas.microsoft.com/office/drawing/2014/main" id="{16809674-63A5-793F-2E50-A72F08924522}"/>
              </a:ext>
            </a:extLst>
          </p:cNvPr>
          <p:cNvSpPr>
            <a:spLocks noChangeArrowheads="1"/>
          </p:cNvSpPr>
          <p:nvPr/>
        </p:nvSpPr>
        <p:spPr bwMode="auto">
          <a:xfrm>
            <a:off x="4979988" y="1119188"/>
            <a:ext cx="4708525" cy="614997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pic>
        <p:nvPicPr>
          <p:cNvPr id="76841" name="Picture 54">
            <a:extLst>
              <a:ext uri="{FF2B5EF4-FFF2-40B4-BE49-F238E27FC236}">
                <a16:creationId xmlns:a16="http://schemas.microsoft.com/office/drawing/2014/main" id="{20412637-54F2-9DBA-3C8A-52C6DE4039F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18886" r="15105"/>
          <a:stretch>
            <a:fillRect/>
          </a:stretch>
        </p:blipFill>
        <p:spPr bwMode="auto">
          <a:xfrm>
            <a:off x="4967288" y="404813"/>
            <a:ext cx="4738687" cy="6910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842" name="Rectangle 55">
            <a:extLst>
              <a:ext uri="{FF2B5EF4-FFF2-40B4-BE49-F238E27FC236}">
                <a16:creationId xmlns:a16="http://schemas.microsoft.com/office/drawing/2014/main" id="{EA35A441-2D24-751A-2EB9-49E7CF9E91D4}"/>
              </a:ext>
            </a:extLst>
          </p:cNvPr>
          <p:cNvSpPr>
            <a:spLocks noChangeArrowheads="1"/>
          </p:cNvSpPr>
          <p:nvPr/>
        </p:nvSpPr>
        <p:spPr bwMode="auto">
          <a:xfrm>
            <a:off x="4968875" y="404813"/>
            <a:ext cx="4706938" cy="6875462"/>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76843" name="Rectangle 56">
            <a:extLst>
              <a:ext uri="{FF2B5EF4-FFF2-40B4-BE49-F238E27FC236}">
                <a16:creationId xmlns:a16="http://schemas.microsoft.com/office/drawing/2014/main" id="{37817F7F-2063-2F09-4834-0B0CECB224D0}"/>
              </a:ext>
            </a:extLst>
          </p:cNvPr>
          <p:cNvSpPr>
            <a:spLocks noChangeArrowheads="1"/>
          </p:cNvSpPr>
          <p:nvPr/>
        </p:nvSpPr>
        <p:spPr bwMode="auto">
          <a:xfrm>
            <a:off x="5011738" y="433388"/>
            <a:ext cx="4694237" cy="6821487"/>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76844" name="Rectangle 57">
            <a:extLst>
              <a:ext uri="{FF2B5EF4-FFF2-40B4-BE49-F238E27FC236}">
                <a16:creationId xmlns:a16="http://schemas.microsoft.com/office/drawing/2014/main" id="{00026F19-8333-A191-75D4-974908451B88}"/>
              </a:ext>
            </a:extLst>
          </p:cNvPr>
          <p:cNvSpPr>
            <a:spLocks noChangeArrowheads="1"/>
          </p:cNvSpPr>
          <p:nvPr/>
        </p:nvSpPr>
        <p:spPr bwMode="auto">
          <a:xfrm>
            <a:off x="2205038" y="3279775"/>
            <a:ext cx="15621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latin typeface="Arial" panose="020B0604020202020204" pitchFamily="34" charset="0"/>
              </a:rPr>
              <a:t>1 Samuel</a:t>
            </a:r>
            <a:endParaRPr lang="en-US" altLang="en-US" sz="2800">
              <a:latin typeface="Arial" panose="020B0604020202020204" pitchFamily="34" charset="0"/>
            </a:endParaRPr>
          </a:p>
        </p:txBody>
      </p:sp>
      <p:sp>
        <p:nvSpPr>
          <p:cNvPr id="76845" name="Rectangle 58">
            <a:extLst>
              <a:ext uri="{FF2B5EF4-FFF2-40B4-BE49-F238E27FC236}">
                <a16:creationId xmlns:a16="http://schemas.microsoft.com/office/drawing/2014/main" id="{7FC224D0-444E-44DC-0072-6F10FA08C11F}"/>
              </a:ext>
            </a:extLst>
          </p:cNvPr>
          <p:cNvSpPr>
            <a:spLocks noChangeArrowheads="1"/>
          </p:cNvSpPr>
          <p:nvPr/>
        </p:nvSpPr>
        <p:spPr bwMode="auto">
          <a:xfrm>
            <a:off x="2130425" y="3816350"/>
            <a:ext cx="104775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latin typeface="Arial" panose="020B0604020202020204" pitchFamily="34" charset="0"/>
              </a:rPr>
              <a:t>2 Sam</a:t>
            </a:r>
            <a:endParaRPr lang="en-US" altLang="en-US" sz="2800">
              <a:latin typeface="Arial" panose="020B0604020202020204" pitchFamily="34" charset="0"/>
            </a:endParaRPr>
          </a:p>
        </p:txBody>
      </p:sp>
      <p:sp>
        <p:nvSpPr>
          <p:cNvPr id="76846" name="Rectangle 59">
            <a:extLst>
              <a:ext uri="{FF2B5EF4-FFF2-40B4-BE49-F238E27FC236}">
                <a16:creationId xmlns:a16="http://schemas.microsoft.com/office/drawing/2014/main" id="{4384286A-F577-524D-9395-5652FF5F0FF6}"/>
              </a:ext>
            </a:extLst>
          </p:cNvPr>
          <p:cNvSpPr>
            <a:spLocks noChangeArrowheads="1"/>
          </p:cNvSpPr>
          <p:nvPr/>
        </p:nvSpPr>
        <p:spPr bwMode="auto">
          <a:xfrm>
            <a:off x="2128838" y="4573588"/>
            <a:ext cx="125571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800" b="1">
                <a:latin typeface="Arial" panose="020B0604020202020204" pitchFamily="34" charset="0"/>
              </a:rPr>
              <a:t>2 Wun</a:t>
            </a:r>
          </a:p>
        </p:txBody>
      </p:sp>
      <p:sp>
        <p:nvSpPr>
          <p:cNvPr id="76847" name="Rectangle 60">
            <a:extLst>
              <a:ext uri="{FF2B5EF4-FFF2-40B4-BE49-F238E27FC236}">
                <a16:creationId xmlns:a16="http://schemas.microsoft.com/office/drawing/2014/main" id="{A6B834CE-6C99-9681-866F-5D90187F467E}"/>
              </a:ext>
            </a:extLst>
          </p:cNvPr>
          <p:cNvSpPr>
            <a:spLocks noChangeArrowheads="1"/>
          </p:cNvSpPr>
          <p:nvPr/>
        </p:nvSpPr>
        <p:spPr bwMode="auto">
          <a:xfrm>
            <a:off x="2006600" y="4103688"/>
            <a:ext cx="14747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800" b="1">
                <a:latin typeface="Arial" panose="020B0604020202020204" pitchFamily="34" charset="0"/>
              </a:rPr>
              <a:t>1 Wung</a:t>
            </a:r>
          </a:p>
        </p:txBody>
      </p:sp>
      <p:sp>
        <p:nvSpPr>
          <p:cNvPr id="1134654" name="Text Box 62">
            <a:extLst>
              <a:ext uri="{FF2B5EF4-FFF2-40B4-BE49-F238E27FC236}">
                <a16:creationId xmlns:a16="http://schemas.microsoft.com/office/drawing/2014/main" id="{8F523030-BD2D-8792-2236-C551E030F4D6}"/>
              </a:ext>
            </a:extLst>
          </p:cNvPr>
          <p:cNvSpPr txBox="1">
            <a:spLocks noChangeArrowheads="1"/>
          </p:cNvSpPr>
          <p:nvPr/>
        </p:nvSpPr>
        <p:spPr bwMode="auto">
          <a:xfrm>
            <a:off x="5073650" y="3627438"/>
            <a:ext cx="4364038" cy="350837"/>
          </a:xfrm>
          <a:prstGeom prst="rect">
            <a:avLst/>
          </a:prstGeom>
          <a:noFill/>
          <a:ln w="12700">
            <a:noFill/>
            <a:miter lim="800000"/>
            <a:headEnd/>
            <a:tailEnd/>
          </a:ln>
          <a:effectLst>
            <a:outerShdw blurRad="63500" dist="81320" dir="2319588"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70000"/>
              </a:lnSpc>
              <a:spcBef>
                <a:spcPct val="50000"/>
              </a:spcBef>
              <a:defRPr/>
            </a:pPr>
            <a:r>
              <a:rPr lang="en-US" altLang="en-US" sz="2400" b="1">
                <a:solidFill>
                  <a:srgbClr val="FFF819"/>
                </a:solidFill>
                <a:latin typeface="Helvetica" panose="020B0604020202020204" pitchFamily="34" charset="0"/>
              </a:rPr>
              <a:t>Ngan</a:t>
            </a:r>
            <a:r>
              <a:rPr lang="en-US" altLang="en-US" sz="2400" b="1">
                <a:solidFill>
                  <a:srgbClr val="FFFF00"/>
                </a:solidFill>
                <a:latin typeface="Arial" panose="020B0604020202020204" pitchFamily="34" charset="0"/>
                <a:cs typeface="Arial" panose="020B0604020202020204" pitchFamily="34" charset="0"/>
              </a:rPr>
              <a:t>ā</a:t>
            </a:r>
            <a:r>
              <a:rPr lang="en-US" altLang="en-US" sz="2400" b="1">
                <a:solidFill>
                  <a:srgbClr val="FFF819"/>
                </a:solidFill>
                <a:latin typeface="Helvetica" panose="020B0604020202020204" pitchFamily="34" charset="0"/>
              </a:rPr>
              <a:t>ngail</a:t>
            </a:r>
            <a:r>
              <a:rPr lang="en-US" altLang="en-US" sz="2400" b="1">
                <a:solidFill>
                  <a:srgbClr val="FFFF00"/>
                </a:solidFill>
                <a:latin typeface="Arial" panose="020B0604020202020204" pitchFamily="34" charset="0"/>
                <a:cs typeface="Arial" panose="020B0604020202020204" pitchFamily="34" charset="0"/>
              </a:rPr>
              <a:t>ā</a:t>
            </a:r>
            <a:r>
              <a:rPr lang="en-US" altLang="en-US" sz="2400" b="1">
                <a:solidFill>
                  <a:srgbClr val="FFF819"/>
                </a:solidFill>
                <a:latin typeface="Helvetica" panose="020B0604020202020204" pitchFamily="34" charset="0"/>
              </a:rPr>
              <a:t>k kahai tuiphor:</a:t>
            </a:r>
          </a:p>
        </p:txBody>
      </p:sp>
      <p:sp>
        <p:nvSpPr>
          <p:cNvPr id="76849" name="Rectangle 63">
            <a:extLst>
              <a:ext uri="{FF2B5EF4-FFF2-40B4-BE49-F238E27FC236}">
                <a16:creationId xmlns:a16="http://schemas.microsoft.com/office/drawing/2014/main" id="{24448BE5-8214-329B-D1B0-90A11485380A}"/>
              </a:ext>
            </a:extLst>
          </p:cNvPr>
          <p:cNvSpPr>
            <a:spLocks noChangeArrowheads="1"/>
          </p:cNvSpPr>
          <p:nvPr/>
        </p:nvSpPr>
        <p:spPr bwMode="auto">
          <a:xfrm>
            <a:off x="2243138" y="468313"/>
            <a:ext cx="12446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solidFill>
                  <a:srgbClr val="000000"/>
                </a:solidFill>
                <a:latin typeface="Arial" panose="020B0604020202020204" pitchFamily="34" charset="0"/>
              </a:rPr>
              <a:t>Joshua</a:t>
            </a:r>
            <a:endParaRPr lang="en-US" altLang="en-US" sz="2800">
              <a:latin typeface="Arial" panose="020B0604020202020204" pitchFamily="34" charset="0"/>
            </a:endParaRPr>
          </a:p>
        </p:txBody>
      </p:sp>
      <p:sp>
        <p:nvSpPr>
          <p:cNvPr id="76850" name="Rectangle 64">
            <a:extLst>
              <a:ext uri="{FF2B5EF4-FFF2-40B4-BE49-F238E27FC236}">
                <a16:creationId xmlns:a16="http://schemas.microsoft.com/office/drawing/2014/main" id="{29F364B1-C305-A8F1-C9BF-DAE5DDAD32C8}"/>
              </a:ext>
            </a:extLst>
          </p:cNvPr>
          <p:cNvSpPr>
            <a:spLocks noChangeArrowheads="1"/>
          </p:cNvSpPr>
          <p:nvPr/>
        </p:nvSpPr>
        <p:spPr bwMode="auto">
          <a:xfrm>
            <a:off x="2027238" y="1282700"/>
            <a:ext cx="1490662" cy="862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solidFill>
                  <a:srgbClr val="000000"/>
                </a:solidFill>
                <a:latin typeface="Arial" panose="020B0604020202020204" pitchFamily="34" charset="0"/>
              </a:rPr>
              <a:t>Wungv</a:t>
            </a:r>
            <a:r>
              <a:rPr lang="en-US" altLang="en-US" sz="2800" b="1" u="sng">
                <a:solidFill>
                  <a:srgbClr val="000000"/>
                </a:solidFill>
                <a:latin typeface="Arial" panose="020B0604020202020204" pitchFamily="34" charset="0"/>
              </a:rPr>
              <a:t>a</a:t>
            </a:r>
          </a:p>
          <a:p>
            <a:pPr algn="l"/>
            <a:r>
              <a:rPr lang="en-US" altLang="en-US" sz="2800" b="1">
                <a:solidFill>
                  <a:srgbClr val="000000"/>
                </a:solidFill>
                <a:latin typeface="Arial" panose="020B0604020202020204" pitchFamily="34" charset="0"/>
              </a:rPr>
              <a:t> Wungv</a:t>
            </a:r>
            <a:r>
              <a:rPr lang="en-US" altLang="en-US" sz="2800" b="1">
                <a:solidFill>
                  <a:srgbClr val="000000"/>
                </a:solidFill>
                <a:latin typeface="Arial" panose="020B0604020202020204" pitchFamily="34" charset="0"/>
                <a:cs typeface="Arial" panose="020B0604020202020204" pitchFamily="34" charset="0"/>
              </a:rPr>
              <a:t>ā</a:t>
            </a:r>
            <a:endParaRPr lang="en-US" altLang="en-US" sz="2800">
              <a:latin typeface="Arial" panose="020B0604020202020204" pitchFamily="34" charset="0"/>
            </a:endParaRPr>
          </a:p>
        </p:txBody>
      </p:sp>
      <p:sp>
        <p:nvSpPr>
          <p:cNvPr id="76851" name="Rectangle 65">
            <a:extLst>
              <a:ext uri="{FF2B5EF4-FFF2-40B4-BE49-F238E27FC236}">
                <a16:creationId xmlns:a16="http://schemas.microsoft.com/office/drawing/2014/main" id="{2D1DE531-AEEB-385E-AA5C-3D6A7DBB98EE}"/>
              </a:ext>
            </a:extLst>
          </p:cNvPr>
          <p:cNvSpPr>
            <a:spLocks noChangeArrowheads="1"/>
          </p:cNvSpPr>
          <p:nvPr/>
        </p:nvSpPr>
        <p:spPr bwMode="auto">
          <a:xfrm>
            <a:off x="2403475" y="2249488"/>
            <a:ext cx="809625"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solidFill>
                  <a:srgbClr val="000000"/>
                </a:solidFill>
                <a:latin typeface="Arial" panose="020B0604020202020204" pitchFamily="34" charset="0"/>
              </a:rPr>
              <a:t>Ruth</a:t>
            </a:r>
            <a:endParaRPr lang="en-US" altLang="en-US" sz="2800">
              <a:latin typeface="Arial" panose="020B0604020202020204" pitchFamily="34" charset="0"/>
            </a:endParaRPr>
          </a:p>
        </p:txBody>
      </p:sp>
      <p:sp>
        <p:nvSpPr>
          <p:cNvPr id="1134664" name="Rectangle 72">
            <a:extLst>
              <a:ext uri="{FF2B5EF4-FFF2-40B4-BE49-F238E27FC236}">
                <a16:creationId xmlns:a16="http://schemas.microsoft.com/office/drawing/2014/main" id="{BA7B0CFD-AABA-2F0C-2FE5-B037965C2DF8}"/>
              </a:ext>
            </a:extLst>
          </p:cNvPr>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3200" b="1" i="1">
                <a:solidFill>
                  <a:srgbClr val="66FFFF"/>
                </a:solidFill>
                <a:latin typeface="Helvetica" panose="020B0604020202020204" pitchFamily="34" charset="0"/>
              </a:rPr>
              <a:t> </a:t>
            </a:r>
            <a:endParaRPr lang="en-US" altLang="en-US" sz="1400" b="1" u="sng">
              <a:solidFill>
                <a:srgbClr val="66FFFF"/>
              </a:solidFill>
              <a:latin typeface="Helvetica" panose="020B0604020202020204" pitchFamily="34" charset="0"/>
            </a:endParaRPr>
          </a:p>
        </p:txBody>
      </p:sp>
      <p:sp>
        <p:nvSpPr>
          <p:cNvPr id="76853" name="Text Box 73">
            <a:extLst>
              <a:ext uri="{FF2B5EF4-FFF2-40B4-BE49-F238E27FC236}">
                <a16:creationId xmlns:a16="http://schemas.microsoft.com/office/drawing/2014/main" id="{CF2E0933-923C-3EBB-8060-FB0882946B7A}"/>
              </a:ext>
            </a:extLst>
          </p:cNvPr>
          <p:cNvSpPr txBox="1">
            <a:spLocks noChangeArrowheads="1"/>
          </p:cNvSpPr>
          <p:nvPr/>
        </p:nvSpPr>
        <p:spPr bwMode="auto">
          <a:xfrm>
            <a:off x="9078913" y="7467600"/>
            <a:ext cx="2397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 </a:t>
            </a:r>
          </a:p>
        </p:txBody>
      </p:sp>
      <p:sp>
        <p:nvSpPr>
          <p:cNvPr id="76854" name="Text Box 74">
            <a:extLst>
              <a:ext uri="{FF2B5EF4-FFF2-40B4-BE49-F238E27FC236}">
                <a16:creationId xmlns:a16="http://schemas.microsoft.com/office/drawing/2014/main" id="{4BB6216E-32AC-51A8-71AA-9E697B1AF512}"/>
              </a:ext>
            </a:extLst>
          </p:cNvPr>
          <p:cNvSpPr txBox="1">
            <a:spLocks noChangeArrowheads="1"/>
          </p:cNvSpPr>
          <p:nvPr/>
        </p:nvSpPr>
        <p:spPr bwMode="auto">
          <a:xfrm>
            <a:off x="9029700" y="7358063"/>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36</a:t>
            </a:r>
          </a:p>
        </p:txBody>
      </p:sp>
      <p:grpSp>
        <p:nvGrpSpPr>
          <p:cNvPr id="2" name="Group 85">
            <a:extLst>
              <a:ext uri="{FF2B5EF4-FFF2-40B4-BE49-F238E27FC236}">
                <a16:creationId xmlns:a16="http://schemas.microsoft.com/office/drawing/2014/main" id="{87208CC6-8E17-03C4-63A9-1D8450C1110B}"/>
              </a:ext>
            </a:extLst>
          </p:cNvPr>
          <p:cNvGrpSpPr>
            <a:grpSpLocks/>
          </p:cNvGrpSpPr>
          <p:nvPr/>
        </p:nvGrpSpPr>
        <p:grpSpPr bwMode="auto">
          <a:xfrm>
            <a:off x="865188" y="5075238"/>
            <a:ext cx="3529012" cy="2074862"/>
            <a:chOff x="398" y="3197"/>
            <a:chExt cx="2223" cy="1307"/>
          </a:xfrm>
        </p:grpSpPr>
        <p:grpSp>
          <p:nvGrpSpPr>
            <p:cNvPr id="76885" name="Group 86">
              <a:extLst>
                <a:ext uri="{FF2B5EF4-FFF2-40B4-BE49-F238E27FC236}">
                  <a16:creationId xmlns:a16="http://schemas.microsoft.com/office/drawing/2014/main" id="{D5F449D9-A347-1491-A1FD-619D33D49FA2}"/>
                </a:ext>
              </a:extLst>
            </p:cNvPr>
            <p:cNvGrpSpPr>
              <a:grpSpLocks/>
            </p:cNvGrpSpPr>
            <p:nvPr/>
          </p:nvGrpSpPr>
          <p:grpSpPr bwMode="auto">
            <a:xfrm>
              <a:off x="604" y="3725"/>
              <a:ext cx="1894" cy="667"/>
              <a:chOff x="268" y="142"/>
              <a:chExt cx="1894" cy="667"/>
            </a:xfrm>
          </p:grpSpPr>
          <p:sp>
            <p:nvSpPr>
              <p:cNvPr id="1134679" name="AutoShape 87">
                <a:extLst>
                  <a:ext uri="{FF2B5EF4-FFF2-40B4-BE49-F238E27FC236}">
                    <a16:creationId xmlns:a16="http://schemas.microsoft.com/office/drawing/2014/main" id="{84A65D4E-6490-2ED0-397B-CF080C4F550D}"/>
                  </a:ext>
                </a:extLst>
              </p:cNvPr>
              <p:cNvSpPr>
                <a:spLocks noChangeArrowheads="1"/>
              </p:cNvSpPr>
              <p:nvPr/>
            </p:nvSpPr>
            <p:spPr bwMode="auto">
              <a:xfrm>
                <a:off x="268" y="142"/>
                <a:ext cx="1894" cy="667"/>
              </a:xfrm>
              <a:prstGeom prst="roundRect">
                <a:avLst>
                  <a:gd name="adj" fmla="val 16667"/>
                </a:avLst>
              </a:prstGeom>
              <a:gradFill rotWithShape="0">
                <a:gsLst>
                  <a:gs pos="0">
                    <a:schemeClr val="accent2">
                      <a:gamma/>
                      <a:shade val="0"/>
                      <a:invGamma/>
                    </a:schemeClr>
                  </a:gs>
                  <a:gs pos="50000">
                    <a:schemeClr val="accent2"/>
                  </a:gs>
                  <a:gs pos="100000">
                    <a:schemeClr val="accent2">
                      <a:gamma/>
                      <a:shade val="0"/>
                      <a:invGamma/>
                    </a:schemeClr>
                  </a:gs>
                </a:gsLst>
                <a:lin ang="5400000" scaled="1"/>
              </a:gradFill>
              <a:ln w="76200">
                <a:solidFill>
                  <a:schemeClr val="bg1"/>
                </a:solidFill>
                <a:round/>
                <a:headEnd/>
                <a:tailEnd/>
              </a:ln>
              <a:effectLst>
                <a:outerShdw blurRad="63500" dist="89803" dir="2700000"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1134680" name="Text Box 88">
                <a:extLst>
                  <a:ext uri="{FF2B5EF4-FFF2-40B4-BE49-F238E27FC236}">
                    <a16:creationId xmlns:a16="http://schemas.microsoft.com/office/drawing/2014/main" id="{C67ED9CB-CAA7-C25A-4A00-6C30A5A0D10A}"/>
                  </a:ext>
                </a:extLst>
              </p:cNvPr>
              <p:cNvSpPr txBox="1">
                <a:spLocks noChangeArrowheads="1"/>
              </p:cNvSpPr>
              <p:nvPr/>
            </p:nvSpPr>
            <p:spPr bwMode="auto">
              <a:xfrm>
                <a:off x="444" y="240"/>
                <a:ext cx="1538" cy="523"/>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400" b="1">
                    <a:solidFill>
                      <a:schemeClr val="bg1"/>
                    </a:solidFill>
                    <a:latin typeface="Arial" panose="020B0604020202020204" pitchFamily="34" charset="0"/>
                  </a:rPr>
                  <a:t>P</a:t>
                </a:r>
                <a:r>
                  <a:rPr lang="en-US" altLang="en-US" sz="2400" b="1">
                    <a:solidFill>
                      <a:schemeClr val="bg1"/>
                    </a:solidFill>
                    <a:latin typeface="Helvetica" panose="020B0604020202020204" pitchFamily="34" charset="0"/>
                    <a:cs typeface="Helvetica" panose="020B0604020202020204" pitchFamily="34" charset="0"/>
                  </a:rPr>
                  <a:t>Ā</a:t>
                </a:r>
                <a:r>
                  <a:rPr lang="en-US" altLang="en-US" sz="2400" b="1">
                    <a:solidFill>
                      <a:schemeClr val="bg1"/>
                    </a:solidFill>
                    <a:latin typeface="Arial" panose="020B0604020202020204" pitchFamily="34" charset="0"/>
                  </a:rPr>
                  <a:t>NGMONWUI MIKYAN EINA</a:t>
                </a:r>
              </a:p>
            </p:txBody>
          </p:sp>
        </p:grpSp>
        <p:sp>
          <p:nvSpPr>
            <p:cNvPr id="1134681" name="AutoShape 89">
              <a:extLst>
                <a:ext uri="{FF2B5EF4-FFF2-40B4-BE49-F238E27FC236}">
                  <a16:creationId xmlns:a16="http://schemas.microsoft.com/office/drawing/2014/main" id="{E508941A-5ED7-87FD-83BC-794C175830CF}"/>
                </a:ext>
              </a:extLst>
            </p:cNvPr>
            <p:cNvSpPr>
              <a:spLocks noChangeArrowheads="1"/>
            </p:cNvSpPr>
            <p:nvPr/>
          </p:nvSpPr>
          <p:spPr bwMode="auto">
            <a:xfrm>
              <a:off x="398" y="3197"/>
              <a:ext cx="2223" cy="1307"/>
            </a:xfrm>
            <a:prstGeom prst="roundRect">
              <a:avLst>
                <a:gd name="adj" fmla="val 16667"/>
              </a:avLst>
            </a:prstGeom>
            <a:noFill/>
            <a:ln w="76200">
              <a:solidFill>
                <a:schemeClr val="hlink"/>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charset="0"/>
                <a:ea typeface="+mn-ea"/>
              </a:endParaRPr>
            </a:p>
          </p:txBody>
        </p:sp>
      </p:grpSp>
      <p:sp>
        <p:nvSpPr>
          <p:cNvPr id="1134685" name="Rectangle 93">
            <a:extLst>
              <a:ext uri="{FF2B5EF4-FFF2-40B4-BE49-F238E27FC236}">
                <a16:creationId xmlns:a16="http://schemas.microsoft.com/office/drawing/2014/main" id="{3980B4EC-4144-CF06-E266-EDF6A538600B}"/>
              </a:ext>
            </a:extLst>
          </p:cNvPr>
          <p:cNvSpPr>
            <a:spLocks noChangeArrowheads="1"/>
          </p:cNvSpPr>
          <p:nvPr/>
        </p:nvSpPr>
        <p:spPr bwMode="auto">
          <a:xfrm>
            <a:off x="5170488" y="2293938"/>
            <a:ext cx="4349750" cy="1149350"/>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50000"/>
              </a:lnSpc>
              <a:spcBef>
                <a:spcPct val="50000"/>
              </a:spcBef>
              <a:defRPr/>
            </a:pPr>
            <a:r>
              <a:rPr lang="en-US" altLang="en-US" sz="4400" b="1" i="1">
                <a:solidFill>
                  <a:schemeClr val="bg1"/>
                </a:solidFill>
                <a:latin typeface="Helvetica" panose="020B0604020202020204" pitchFamily="34" charset="0"/>
              </a:rPr>
              <a:t>LAIRIKBING</a:t>
            </a:r>
          </a:p>
          <a:p>
            <a:pPr algn="ctr">
              <a:lnSpc>
                <a:spcPct val="50000"/>
              </a:lnSpc>
              <a:spcBef>
                <a:spcPct val="50000"/>
              </a:spcBef>
              <a:defRPr/>
            </a:pPr>
            <a:r>
              <a:rPr lang="en-US" altLang="en-US" sz="4400" b="1" i="1">
                <a:solidFill>
                  <a:schemeClr val="bg1"/>
                </a:solidFill>
                <a:latin typeface="Helvetica" panose="020B0604020202020204" pitchFamily="34" charset="0"/>
              </a:rPr>
              <a:t>SEMKAK</a:t>
            </a:r>
            <a:r>
              <a:rPr lang="en-US" altLang="en-US" sz="4400" b="1">
                <a:solidFill>
                  <a:schemeClr val="bg1"/>
                </a:solidFill>
                <a:latin typeface="Helvetica" panose="020B0604020202020204" pitchFamily="34" charset="0"/>
                <a:cs typeface="Helvetica" panose="020B0604020202020204" pitchFamily="34" charset="0"/>
              </a:rPr>
              <a:t>Ā</a:t>
            </a:r>
            <a:endParaRPr lang="en-US" altLang="en-US" sz="4400" b="1" i="1">
              <a:solidFill>
                <a:schemeClr val="bg1"/>
              </a:solidFill>
              <a:latin typeface="Helvetica" panose="020B0604020202020204" pitchFamily="34" charset="0"/>
            </a:endParaRPr>
          </a:p>
        </p:txBody>
      </p:sp>
      <p:sp>
        <p:nvSpPr>
          <p:cNvPr id="1134686" name="Text Box 94">
            <a:extLst>
              <a:ext uri="{FF2B5EF4-FFF2-40B4-BE49-F238E27FC236}">
                <a16:creationId xmlns:a16="http://schemas.microsoft.com/office/drawing/2014/main" id="{E92F486D-6ACC-5684-A157-3F06E1534061}"/>
              </a:ext>
            </a:extLst>
          </p:cNvPr>
          <p:cNvSpPr txBox="1">
            <a:spLocks noChangeArrowheads="1"/>
          </p:cNvSpPr>
          <p:nvPr/>
        </p:nvSpPr>
        <p:spPr bwMode="auto">
          <a:xfrm>
            <a:off x="5419725" y="4344988"/>
            <a:ext cx="4156075" cy="1495425"/>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70000"/>
              </a:lnSpc>
              <a:spcBef>
                <a:spcPct val="50000"/>
              </a:spcBef>
              <a:defRPr/>
            </a:pPr>
            <a:r>
              <a:rPr lang="en-US" altLang="en-US" sz="2400" b="1">
                <a:solidFill>
                  <a:srgbClr val="FFF819"/>
                </a:solidFill>
                <a:latin typeface="Helvetica" panose="020B0604020202020204" pitchFamily="34" charset="0"/>
              </a:rPr>
              <a:t> </a:t>
            </a:r>
            <a:r>
              <a:rPr lang="en-US" altLang="en-US" sz="2400" b="1">
                <a:solidFill>
                  <a:srgbClr val="66FFFF"/>
                </a:solidFill>
                <a:latin typeface="Helvetica" panose="020B0604020202020204" pitchFamily="34" charset="0"/>
              </a:rPr>
              <a:t>Ngaraikach</a:t>
            </a:r>
            <a:r>
              <a:rPr lang="en-US" altLang="en-US" sz="2400" b="1">
                <a:solidFill>
                  <a:srgbClr val="66FFFF"/>
                </a:solidFill>
                <a:latin typeface="Arial" panose="020B0604020202020204" pitchFamily="34" charset="0"/>
                <a:cs typeface="Arial" panose="020B0604020202020204" pitchFamily="34" charset="0"/>
              </a:rPr>
              <a:t>ā</a:t>
            </a:r>
            <a:r>
              <a:rPr lang="en-US" altLang="en-US" sz="2400" b="1">
                <a:solidFill>
                  <a:srgbClr val="66FFFF"/>
                </a:solidFill>
                <a:latin typeface="Helvetica" panose="020B0604020202020204" pitchFamily="34" charset="0"/>
              </a:rPr>
              <a:t> tui tar</a:t>
            </a:r>
            <a:r>
              <a:rPr lang="en-US" altLang="en-US" sz="2400" b="1">
                <a:solidFill>
                  <a:srgbClr val="66FFFF"/>
                </a:solidFill>
                <a:latin typeface="Arial" panose="020B0604020202020204" pitchFamily="34" charset="0"/>
                <a:cs typeface="Arial" panose="020B0604020202020204" pitchFamily="34" charset="0"/>
              </a:rPr>
              <a:t>ā</a:t>
            </a:r>
            <a:r>
              <a:rPr lang="en-US" altLang="en-US" sz="2400" b="1">
                <a:solidFill>
                  <a:srgbClr val="66FFFF"/>
                </a:solidFill>
                <a:latin typeface="Helvetica" panose="020B0604020202020204" pitchFamily="34" charset="0"/>
              </a:rPr>
              <a:t>kha</a:t>
            </a:r>
          </a:p>
          <a:p>
            <a:pPr algn="ctr">
              <a:lnSpc>
                <a:spcPct val="70000"/>
              </a:lnSpc>
              <a:spcBef>
                <a:spcPct val="50000"/>
              </a:spcBef>
              <a:defRPr/>
            </a:pPr>
            <a:r>
              <a:rPr lang="en-US" altLang="en-US" sz="2400" b="1">
                <a:solidFill>
                  <a:srgbClr val="66FFFF"/>
                </a:solidFill>
                <a:latin typeface="Helvetica" panose="020B0604020202020204" pitchFamily="34" charset="0"/>
              </a:rPr>
              <a:t>Ngaraikach</a:t>
            </a:r>
            <a:r>
              <a:rPr lang="en-US" altLang="en-US" sz="2400" b="1">
                <a:solidFill>
                  <a:srgbClr val="66FFFF"/>
                </a:solidFill>
                <a:latin typeface="Arial" panose="020B0604020202020204" pitchFamily="34" charset="0"/>
                <a:cs typeface="Arial" panose="020B0604020202020204" pitchFamily="34" charset="0"/>
              </a:rPr>
              <a:t>ā</a:t>
            </a:r>
            <a:r>
              <a:rPr lang="en-US" altLang="en-US" sz="2400" b="1">
                <a:solidFill>
                  <a:srgbClr val="66FFFF"/>
                </a:solidFill>
                <a:latin typeface="Helvetica" panose="020B0604020202020204" pitchFamily="34" charset="0"/>
              </a:rPr>
              <a:t> otsot tar</a:t>
            </a:r>
            <a:r>
              <a:rPr lang="en-US" altLang="en-US" sz="2400" b="1">
                <a:solidFill>
                  <a:srgbClr val="66FFFF"/>
                </a:solidFill>
                <a:latin typeface="Arial" panose="020B0604020202020204" pitchFamily="34" charset="0"/>
                <a:cs typeface="Arial" panose="020B0604020202020204" pitchFamily="34" charset="0"/>
              </a:rPr>
              <a:t>ā</a:t>
            </a:r>
            <a:r>
              <a:rPr lang="en-US" altLang="en-US" sz="2400" b="1">
                <a:solidFill>
                  <a:srgbClr val="66FFFF"/>
                </a:solidFill>
                <a:latin typeface="Helvetica" panose="020B0604020202020204" pitchFamily="34" charset="0"/>
              </a:rPr>
              <a:t>kha</a:t>
            </a:r>
          </a:p>
          <a:p>
            <a:pPr algn="ctr">
              <a:lnSpc>
                <a:spcPct val="70000"/>
              </a:lnSpc>
              <a:spcBef>
                <a:spcPct val="50000"/>
              </a:spcBef>
              <a:defRPr/>
            </a:pPr>
            <a:r>
              <a:rPr lang="en-US" altLang="en-US" sz="2400" b="1">
                <a:solidFill>
                  <a:srgbClr val="66FFFF"/>
                </a:solidFill>
                <a:latin typeface="Helvetica" panose="020B0604020202020204" pitchFamily="34" charset="0"/>
              </a:rPr>
              <a:t>Ngaraikach</a:t>
            </a:r>
            <a:r>
              <a:rPr lang="en-US" altLang="en-US" sz="2400" b="1">
                <a:solidFill>
                  <a:srgbClr val="66FFFF"/>
                </a:solidFill>
                <a:latin typeface="Arial" panose="020B0604020202020204" pitchFamily="34" charset="0"/>
                <a:cs typeface="Arial" panose="020B0604020202020204" pitchFamily="34" charset="0"/>
              </a:rPr>
              <a:t>ā</a:t>
            </a:r>
            <a:r>
              <a:rPr lang="en-US" altLang="en-US" sz="2400" b="1">
                <a:solidFill>
                  <a:srgbClr val="66FFFF"/>
                </a:solidFill>
                <a:latin typeface="Helvetica" panose="020B0604020202020204" pitchFamily="34" charset="0"/>
              </a:rPr>
              <a:t> atamwui </a:t>
            </a:r>
            <a:r>
              <a:rPr lang="en-US" altLang="en-US" sz="2400" b="1">
                <a:solidFill>
                  <a:srgbClr val="66FFFF"/>
                </a:solidFill>
                <a:latin typeface="Arial" panose="020B0604020202020204" pitchFamily="34" charset="0"/>
                <a:cs typeface="Arial" panose="020B0604020202020204" pitchFamily="34" charset="0"/>
              </a:rPr>
              <a:t>ā</a:t>
            </a:r>
            <a:r>
              <a:rPr lang="en-US" altLang="en-US" sz="2400" b="1">
                <a:solidFill>
                  <a:srgbClr val="66FFFF"/>
                </a:solidFill>
                <a:latin typeface="Helvetica" panose="020B0604020202020204" pitchFamily="34" charset="0"/>
              </a:rPr>
              <a:t>ngarit</a:t>
            </a:r>
          </a:p>
        </p:txBody>
      </p:sp>
      <p:sp>
        <p:nvSpPr>
          <p:cNvPr id="76858" name="Text Box 108">
            <a:extLst>
              <a:ext uri="{FF2B5EF4-FFF2-40B4-BE49-F238E27FC236}">
                <a16:creationId xmlns:a16="http://schemas.microsoft.com/office/drawing/2014/main" id="{6E1F27E6-1625-5F2B-4609-95502C5263B4}"/>
              </a:ext>
            </a:extLst>
          </p:cNvPr>
          <p:cNvSpPr txBox="1">
            <a:spLocks noChangeArrowheads="1"/>
          </p:cNvSpPr>
          <p:nvPr/>
        </p:nvSpPr>
        <p:spPr bwMode="auto">
          <a:xfrm rot="-5400000">
            <a:off x="-1123156" y="3466307"/>
            <a:ext cx="56149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b="1">
                <a:latin typeface="Arial Black" panose="020B0604020202020204" pitchFamily="34" charset="0"/>
              </a:rPr>
              <a:t>THOTCH</a:t>
            </a:r>
            <a:r>
              <a:rPr lang="en-US" altLang="en-US" sz="2000" b="1">
                <a:solidFill>
                  <a:srgbClr val="000000"/>
                </a:solidFill>
                <a:latin typeface="Arial Black" panose="020B0604020202020204" pitchFamily="34" charset="0"/>
              </a:rPr>
              <a:t>Ā</a:t>
            </a:r>
            <a:r>
              <a:rPr lang="en-US" altLang="en-US" sz="2000" b="1">
                <a:latin typeface="Arial Black" panose="020B0604020202020204" pitchFamily="34" charset="0"/>
              </a:rPr>
              <a:t>N (12)</a:t>
            </a:r>
            <a:endParaRPr lang="en-US" altLang="en-US" sz="1000">
              <a:latin typeface="Arial Black" panose="020B0604020202020204" pitchFamily="34" charset="0"/>
            </a:endParaRPr>
          </a:p>
        </p:txBody>
      </p:sp>
      <p:sp>
        <p:nvSpPr>
          <p:cNvPr id="76859" name="Text Box 97">
            <a:extLst>
              <a:ext uri="{FF2B5EF4-FFF2-40B4-BE49-F238E27FC236}">
                <a16:creationId xmlns:a16="http://schemas.microsoft.com/office/drawing/2014/main" id="{56AAAB57-11CF-BC26-6A02-450D9D661B98}"/>
              </a:ext>
            </a:extLst>
          </p:cNvPr>
          <p:cNvSpPr txBox="1">
            <a:spLocks noChangeArrowheads="1"/>
          </p:cNvSpPr>
          <p:nvPr/>
        </p:nvSpPr>
        <p:spPr bwMode="auto">
          <a:xfrm>
            <a:off x="9572625" y="7280275"/>
            <a:ext cx="3413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spcBef>
                <a:spcPct val="50000"/>
              </a:spcBef>
            </a:pPr>
            <a:r>
              <a:rPr lang="en-US" altLang="en-US" sz="1600" b="1"/>
              <a:t>5</a:t>
            </a:r>
          </a:p>
        </p:txBody>
      </p:sp>
      <p:grpSp>
        <p:nvGrpSpPr>
          <p:cNvPr id="4" name="Group 117">
            <a:extLst>
              <a:ext uri="{FF2B5EF4-FFF2-40B4-BE49-F238E27FC236}">
                <a16:creationId xmlns:a16="http://schemas.microsoft.com/office/drawing/2014/main" id="{EC0A0680-6CFE-328C-731F-AEAFB0337387}"/>
              </a:ext>
            </a:extLst>
          </p:cNvPr>
          <p:cNvGrpSpPr>
            <a:grpSpLocks/>
          </p:cNvGrpSpPr>
          <p:nvPr/>
        </p:nvGrpSpPr>
        <p:grpSpPr bwMode="auto">
          <a:xfrm>
            <a:off x="955675" y="2228850"/>
            <a:ext cx="3529013" cy="2632075"/>
            <a:chOff x="558" y="1502"/>
            <a:chExt cx="2223" cy="1658"/>
          </a:xfrm>
        </p:grpSpPr>
        <p:sp>
          <p:nvSpPr>
            <p:cNvPr id="1134694" name="AutoShape 102">
              <a:extLst>
                <a:ext uri="{FF2B5EF4-FFF2-40B4-BE49-F238E27FC236}">
                  <a16:creationId xmlns:a16="http://schemas.microsoft.com/office/drawing/2014/main" id="{443A213F-2286-68B7-DF93-DE8343AD36BE}"/>
                </a:ext>
              </a:extLst>
            </p:cNvPr>
            <p:cNvSpPr>
              <a:spLocks noChangeArrowheads="1"/>
            </p:cNvSpPr>
            <p:nvPr/>
          </p:nvSpPr>
          <p:spPr bwMode="auto">
            <a:xfrm>
              <a:off x="558" y="1502"/>
              <a:ext cx="2223" cy="1658"/>
            </a:xfrm>
            <a:prstGeom prst="roundRect">
              <a:avLst>
                <a:gd name="adj" fmla="val 16667"/>
              </a:avLst>
            </a:prstGeom>
            <a:noFill/>
            <a:ln w="76200">
              <a:solidFill>
                <a:schemeClr val="hlink"/>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1134692" name="AutoShape 100">
              <a:extLst>
                <a:ext uri="{FF2B5EF4-FFF2-40B4-BE49-F238E27FC236}">
                  <a16:creationId xmlns:a16="http://schemas.microsoft.com/office/drawing/2014/main" id="{2D6B28F3-6EA4-73CC-35CD-DAE7C7184827}"/>
                </a:ext>
              </a:extLst>
            </p:cNvPr>
            <p:cNvSpPr>
              <a:spLocks noChangeArrowheads="1"/>
            </p:cNvSpPr>
            <p:nvPr/>
          </p:nvSpPr>
          <p:spPr bwMode="auto">
            <a:xfrm>
              <a:off x="684" y="1589"/>
              <a:ext cx="1948" cy="777"/>
            </a:xfrm>
            <a:prstGeom prst="roundRect">
              <a:avLst>
                <a:gd name="adj" fmla="val 16667"/>
              </a:avLst>
            </a:prstGeom>
            <a:gradFill rotWithShape="0">
              <a:gsLst>
                <a:gs pos="0">
                  <a:srgbClr val="1822CD">
                    <a:gamma/>
                    <a:shade val="0"/>
                    <a:invGamma/>
                  </a:srgbClr>
                </a:gs>
                <a:gs pos="50000">
                  <a:srgbClr val="1822CD"/>
                </a:gs>
                <a:gs pos="100000">
                  <a:srgbClr val="1822CD">
                    <a:gamma/>
                    <a:shade val="0"/>
                    <a:invGamma/>
                  </a:srgbClr>
                </a:gs>
              </a:gsLst>
              <a:lin ang="5400000" scaled="1"/>
            </a:gradFill>
            <a:ln w="76200">
              <a:solidFill>
                <a:schemeClr val="bg1"/>
              </a:solidFill>
              <a:round/>
              <a:headEnd/>
              <a:tailEnd/>
            </a:ln>
            <a:effectLst>
              <a:outerShdw blurRad="63500" dist="89803" dir="2700000"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1134693" name="Text Box 101">
              <a:extLst>
                <a:ext uri="{FF2B5EF4-FFF2-40B4-BE49-F238E27FC236}">
                  <a16:creationId xmlns:a16="http://schemas.microsoft.com/office/drawing/2014/main" id="{2ADF5CFA-80A0-2723-B7D3-43BE2443CDED}"/>
                </a:ext>
              </a:extLst>
            </p:cNvPr>
            <p:cNvSpPr txBox="1">
              <a:spLocks noChangeArrowheads="1"/>
            </p:cNvSpPr>
            <p:nvPr/>
          </p:nvSpPr>
          <p:spPr bwMode="auto">
            <a:xfrm>
              <a:off x="663" y="1692"/>
              <a:ext cx="2054" cy="523"/>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400" b="1">
                  <a:solidFill>
                    <a:schemeClr val="bg1"/>
                  </a:solidFill>
                  <a:latin typeface="Arial" panose="020B0604020202020204" pitchFamily="34" charset="0"/>
                </a:rPr>
                <a:t>KHAMAR</a:t>
              </a:r>
              <a:r>
                <a:rPr lang="en-US" altLang="en-US" sz="2400" b="1">
                  <a:solidFill>
                    <a:schemeClr val="bg1"/>
                  </a:solidFill>
                  <a:latin typeface="Helvetica" panose="020B0604020202020204" pitchFamily="34" charset="0"/>
                  <a:cs typeface="Helvetica" panose="020B0604020202020204" pitchFamily="34" charset="0"/>
                </a:rPr>
                <a:t>Ā</a:t>
              </a:r>
              <a:r>
                <a:rPr lang="en-US" altLang="en-US" sz="2400" b="1">
                  <a:solidFill>
                    <a:schemeClr val="bg1"/>
                  </a:solidFill>
                  <a:latin typeface="Arial" panose="020B0604020202020204" pitchFamily="34" charset="0"/>
                </a:rPr>
                <a:t>NWUI MIKYAN EINA</a:t>
              </a:r>
            </a:p>
          </p:txBody>
        </p:sp>
      </p:grpSp>
      <p:grpSp>
        <p:nvGrpSpPr>
          <p:cNvPr id="76861" name="Group 105">
            <a:extLst>
              <a:ext uri="{FF2B5EF4-FFF2-40B4-BE49-F238E27FC236}">
                <a16:creationId xmlns:a16="http://schemas.microsoft.com/office/drawing/2014/main" id="{A85D7F95-203E-EC90-DFA5-8839E50915EA}"/>
              </a:ext>
            </a:extLst>
          </p:cNvPr>
          <p:cNvGrpSpPr>
            <a:grpSpLocks/>
          </p:cNvGrpSpPr>
          <p:nvPr/>
        </p:nvGrpSpPr>
        <p:grpSpPr bwMode="auto">
          <a:xfrm>
            <a:off x="5340350" y="6034088"/>
            <a:ext cx="4338638" cy="822325"/>
            <a:chOff x="3409" y="3801"/>
            <a:chExt cx="2536" cy="518"/>
          </a:xfrm>
        </p:grpSpPr>
        <p:sp>
          <p:nvSpPr>
            <p:cNvPr id="1134698" name="AutoShape 106">
              <a:extLst>
                <a:ext uri="{FF2B5EF4-FFF2-40B4-BE49-F238E27FC236}">
                  <a16:creationId xmlns:a16="http://schemas.microsoft.com/office/drawing/2014/main" id="{8F7C1A14-F479-A1F8-BA30-626E88E62483}"/>
                </a:ext>
              </a:extLst>
            </p:cNvPr>
            <p:cNvSpPr>
              <a:spLocks noChangeArrowheads="1"/>
            </p:cNvSpPr>
            <p:nvPr/>
          </p:nvSpPr>
          <p:spPr bwMode="auto">
            <a:xfrm>
              <a:off x="3409" y="3801"/>
              <a:ext cx="2536" cy="518"/>
            </a:xfrm>
            <a:prstGeom prst="roundRect">
              <a:avLst>
                <a:gd name="adj" fmla="val 16667"/>
              </a:avLst>
            </a:prstGeom>
            <a:noFill/>
            <a:ln w="57150">
              <a:solidFill>
                <a:schemeClr val="bg1"/>
              </a:solidFill>
              <a:round/>
              <a:headEnd/>
              <a:tailEnd/>
            </a:ln>
            <a:effectLst>
              <a:outerShdw blurRad="63500" dist="46662" dir="3284183" algn="ctr" rotWithShape="0">
                <a:schemeClr val="tx1">
                  <a:alpha val="74997"/>
                </a:schemeClr>
              </a:outerShdw>
            </a:effectLst>
          </p:spPr>
          <p:txBody>
            <a:bodyPr wrap="none" anchor="ctr"/>
            <a:lstStyle/>
            <a:p>
              <a:pPr algn="r">
                <a:defRPr/>
              </a:pPr>
              <a:endParaRPr lang="en-US">
                <a:latin typeface="Comic Sans MS" charset="0"/>
                <a:ea typeface="+mn-ea"/>
              </a:endParaRPr>
            </a:p>
          </p:txBody>
        </p:sp>
        <p:sp>
          <p:nvSpPr>
            <p:cNvPr id="1134699" name="Text Box 107">
              <a:extLst>
                <a:ext uri="{FF2B5EF4-FFF2-40B4-BE49-F238E27FC236}">
                  <a16:creationId xmlns:a16="http://schemas.microsoft.com/office/drawing/2014/main" id="{97C954FF-BC6A-0329-8FED-F0BD4F7F6281}"/>
                </a:ext>
              </a:extLst>
            </p:cNvPr>
            <p:cNvSpPr txBox="1">
              <a:spLocks noChangeArrowheads="1"/>
            </p:cNvSpPr>
            <p:nvPr/>
          </p:nvSpPr>
          <p:spPr bwMode="auto">
            <a:xfrm>
              <a:off x="3433" y="3838"/>
              <a:ext cx="2491" cy="446"/>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000" b="1">
                  <a:solidFill>
                    <a:schemeClr val="bg1"/>
                  </a:solidFill>
                  <a:latin typeface="Helvetica" panose="020B0604020202020204" pitchFamily="34" charset="0"/>
                </a:rPr>
                <a:t>Nganaimeikap kaja </a:t>
              </a:r>
              <a:r>
                <a:rPr lang="en-US" altLang="en-US" sz="2000" b="1">
                  <a:solidFill>
                    <a:schemeClr val="bg1"/>
                  </a:solidFill>
                  <a:latin typeface="Arial" panose="020B0604020202020204" pitchFamily="34" charset="0"/>
                  <a:cs typeface="Arial" panose="020B0604020202020204" pitchFamily="34" charset="0"/>
                </a:rPr>
                <a:t>ā</a:t>
              </a:r>
              <a:r>
                <a:rPr lang="en-US" altLang="en-US" sz="2000" b="1">
                  <a:solidFill>
                    <a:schemeClr val="bg1"/>
                  </a:solidFill>
                  <a:latin typeface="Helvetica" panose="020B0604020202020204" pitchFamily="34" charset="0"/>
                </a:rPr>
                <a:t>tam pareng: 970 B.C. to 550 B.C.</a:t>
              </a:r>
            </a:p>
          </p:txBody>
        </p:sp>
      </p:grpSp>
      <p:sp>
        <p:nvSpPr>
          <p:cNvPr id="1134710" name="Rectangle 118">
            <a:extLst>
              <a:ext uri="{FF2B5EF4-FFF2-40B4-BE49-F238E27FC236}">
                <a16:creationId xmlns:a16="http://schemas.microsoft.com/office/drawing/2014/main" id="{FAB4EF9B-18E0-1C62-E6A2-39FECB2E66B5}"/>
              </a:ext>
            </a:extLst>
          </p:cNvPr>
          <p:cNvSpPr>
            <a:spLocks noChangeArrowheads="1"/>
          </p:cNvSpPr>
          <p:nvPr/>
        </p:nvSpPr>
        <p:spPr bwMode="auto">
          <a:xfrm>
            <a:off x="6289675" y="584200"/>
            <a:ext cx="3571875" cy="1274763"/>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200" b="1" i="1">
                <a:solidFill>
                  <a:schemeClr val="bg1"/>
                </a:solidFill>
                <a:latin typeface="Arial" panose="020B0604020202020204" pitchFamily="34" charset="0"/>
              </a:rPr>
              <a:t>Lairikbing Semkak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Kachamma Tuingashit pareng ching 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a:t>
            </a:r>
            <a:endParaRPr lang="en-US" altLang="en-US" sz="2200" b="1" u="sng">
              <a:solidFill>
                <a:schemeClr val="bg1"/>
              </a:solidFill>
              <a:latin typeface="Arial" panose="020B0604020202020204" pitchFamily="34" charset="0"/>
            </a:endParaRPr>
          </a:p>
        </p:txBody>
      </p:sp>
      <p:grpSp>
        <p:nvGrpSpPr>
          <p:cNvPr id="76863" name="Group 81">
            <a:extLst>
              <a:ext uri="{FF2B5EF4-FFF2-40B4-BE49-F238E27FC236}">
                <a16:creationId xmlns:a16="http://schemas.microsoft.com/office/drawing/2014/main" id="{F006638A-BDCB-C641-67A9-0FE628C0B36F}"/>
              </a:ext>
            </a:extLst>
          </p:cNvPr>
          <p:cNvGrpSpPr>
            <a:grpSpLocks/>
          </p:cNvGrpSpPr>
          <p:nvPr/>
        </p:nvGrpSpPr>
        <p:grpSpPr bwMode="auto">
          <a:xfrm>
            <a:off x="3251200" y="3009900"/>
            <a:ext cx="712788" cy="1658938"/>
            <a:chOff x="6153150" y="2946400"/>
            <a:chExt cx="901700" cy="1865313"/>
          </a:xfrm>
        </p:grpSpPr>
        <p:grpSp>
          <p:nvGrpSpPr>
            <p:cNvPr id="76868" name="Group 85">
              <a:extLst>
                <a:ext uri="{FF2B5EF4-FFF2-40B4-BE49-F238E27FC236}">
                  <a16:creationId xmlns:a16="http://schemas.microsoft.com/office/drawing/2014/main" id="{38B6EC94-C2A2-8EDE-E993-74151B1BF3C5}"/>
                </a:ext>
              </a:extLst>
            </p:cNvPr>
            <p:cNvGrpSpPr>
              <a:grpSpLocks/>
            </p:cNvGrpSpPr>
            <p:nvPr/>
          </p:nvGrpSpPr>
          <p:grpSpPr bwMode="auto">
            <a:xfrm>
              <a:off x="6153150" y="3681413"/>
              <a:ext cx="901700" cy="947736"/>
              <a:chOff x="1557" y="1007"/>
              <a:chExt cx="2105" cy="1949"/>
            </a:xfrm>
          </p:grpSpPr>
          <p:grpSp>
            <p:nvGrpSpPr>
              <p:cNvPr id="76872" name="Group 87">
                <a:extLst>
                  <a:ext uri="{FF2B5EF4-FFF2-40B4-BE49-F238E27FC236}">
                    <a16:creationId xmlns:a16="http://schemas.microsoft.com/office/drawing/2014/main" id="{6AE6A5A4-EE58-C9F5-3FAC-9CD51363D61D}"/>
                  </a:ext>
                </a:extLst>
              </p:cNvPr>
              <p:cNvGrpSpPr>
                <a:grpSpLocks/>
              </p:cNvGrpSpPr>
              <p:nvPr/>
            </p:nvGrpSpPr>
            <p:grpSpPr bwMode="auto">
              <a:xfrm>
                <a:off x="1557" y="1209"/>
                <a:ext cx="2105" cy="1421"/>
                <a:chOff x="578" y="2316"/>
                <a:chExt cx="2105" cy="1421"/>
              </a:xfrm>
            </p:grpSpPr>
            <p:sp>
              <p:nvSpPr>
                <p:cNvPr id="76878" name="Freeform 88" descr="Cork">
                  <a:extLst>
                    <a:ext uri="{FF2B5EF4-FFF2-40B4-BE49-F238E27FC236}">
                      <a16:creationId xmlns:a16="http://schemas.microsoft.com/office/drawing/2014/main" id="{9A521409-BB61-3BB3-8BB1-AE86480E0B2B}"/>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76879" name="Freeform 89" descr="Cork">
                  <a:extLst>
                    <a:ext uri="{FF2B5EF4-FFF2-40B4-BE49-F238E27FC236}">
                      <a16:creationId xmlns:a16="http://schemas.microsoft.com/office/drawing/2014/main" id="{3AED53D9-DB46-34C5-3518-4B0A469E6327}"/>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76873" name="Freeform 91">
                <a:extLst>
                  <a:ext uri="{FF2B5EF4-FFF2-40B4-BE49-F238E27FC236}">
                    <a16:creationId xmlns:a16="http://schemas.microsoft.com/office/drawing/2014/main" id="{6EA5795D-96CB-B229-975A-3EEBA17FEF80}"/>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76874" name="Freeform 92">
                <a:extLst>
                  <a:ext uri="{FF2B5EF4-FFF2-40B4-BE49-F238E27FC236}">
                    <a16:creationId xmlns:a16="http://schemas.microsoft.com/office/drawing/2014/main" id="{02C12530-2E03-578F-A609-8DF5CA58B035}"/>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76875" name="Freeform 93">
                <a:extLst>
                  <a:ext uri="{FF2B5EF4-FFF2-40B4-BE49-F238E27FC236}">
                    <a16:creationId xmlns:a16="http://schemas.microsoft.com/office/drawing/2014/main" id="{0733617D-15C2-F255-F61C-B5D9A1773188}"/>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76876" name="Freeform 94">
                <a:extLst>
                  <a:ext uri="{FF2B5EF4-FFF2-40B4-BE49-F238E27FC236}">
                    <a16:creationId xmlns:a16="http://schemas.microsoft.com/office/drawing/2014/main" id="{3EA6047A-9A2F-23D7-55D5-9F1DA9ED39B3}"/>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76877" name="Freeform 95">
                <a:extLst>
                  <a:ext uri="{FF2B5EF4-FFF2-40B4-BE49-F238E27FC236}">
                    <a16:creationId xmlns:a16="http://schemas.microsoft.com/office/drawing/2014/main" id="{BF5852C8-43A0-719D-F9EE-24743530976D}"/>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76869" name="Group 98">
              <a:extLst>
                <a:ext uri="{FF2B5EF4-FFF2-40B4-BE49-F238E27FC236}">
                  <a16:creationId xmlns:a16="http://schemas.microsoft.com/office/drawing/2014/main" id="{4D08A455-B501-24B1-68E2-EA5F397E74CD}"/>
                </a:ext>
              </a:extLst>
            </p:cNvPr>
            <p:cNvGrpSpPr>
              <a:grpSpLocks/>
            </p:cNvGrpSpPr>
            <p:nvPr/>
          </p:nvGrpSpPr>
          <p:grpSpPr bwMode="auto">
            <a:xfrm>
              <a:off x="6175375" y="2946400"/>
              <a:ext cx="671513" cy="1865313"/>
              <a:chOff x="3914" y="1840"/>
              <a:chExt cx="423" cy="1175"/>
            </a:xfrm>
          </p:grpSpPr>
          <p:sp>
            <p:nvSpPr>
              <p:cNvPr id="85" name="Rectangle 96">
                <a:extLst>
                  <a:ext uri="{FF2B5EF4-FFF2-40B4-BE49-F238E27FC236}">
                    <a16:creationId xmlns:a16="http://schemas.microsoft.com/office/drawing/2014/main" id="{53F9E272-9755-F55C-846E-7B61CF5606BD}"/>
                  </a:ext>
                </a:extLst>
              </p:cNvPr>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sp>
            <p:nvSpPr>
              <p:cNvPr id="86" name="Rectangle 97">
                <a:extLst>
                  <a:ext uri="{FF2B5EF4-FFF2-40B4-BE49-F238E27FC236}">
                    <a16:creationId xmlns:a16="http://schemas.microsoft.com/office/drawing/2014/main" id="{F650EB33-4234-3315-5AE2-DF4F2405084F}"/>
                  </a:ext>
                </a:extLst>
              </p:cNvPr>
              <p:cNvSpPr>
                <a:spLocks noChangeArrowheads="1"/>
              </p:cNvSpPr>
              <p:nvPr/>
            </p:nvSpPr>
            <p:spPr bwMode="auto">
              <a:xfrm>
                <a:off x="3914" y="2341"/>
                <a:ext cx="423" cy="674"/>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2800" i="1">
                    <a:solidFill>
                      <a:srgbClr val="000000"/>
                    </a:solidFill>
                    <a:latin typeface="Kosher-Normal" charset="0"/>
                  </a:rPr>
                  <a:t>DT</a:t>
                </a:r>
                <a:endParaRPr lang="en-US" altLang="en-US" sz="2000" i="1">
                  <a:solidFill>
                    <a:srgbClr val="000000"/>
                  </a:solidFill>
                  <a:latin typeface="Helvetica" panose="020B0604020202020204" pitchFamily="34" charset="0"/>
                </a:endParaRPr>
              </a:p>
            </p:txBody>
          </p:sp>
        </p:grpSp>
      </p:grpSp>
      <p:grpSp>
        <p:nvGrpSpPr>
          <p:cNvPr id="76864" name="Group 90">
            <a:extLst>
              <a:ext uri="{FF2B5EF4-FFF2-40B4-BE49-F238E27FC236}">
                <a16:creationId xmlns:a16="http://schemas.microsoft.com/office/drawing/2014/main" id="{6EEE5F7F-C181-478F-CF41-A6BF184F5B1C}"/>
              </a:ext>
            </a:extLst>
          </p:cNvPr>
          <p:cNvGrpSpPr>
            <a:grpSpLocks/>
          </p:cNvGrpSpPr>
          <p:nvPr/>
        </p:nvGrpSpPr>
        <p:grpSpPr bwMode="auto">
          <a:xfrm>
            <a:off x="4257675" y="52388"/>
            <a:ext cx="2222500" cy="1812925"/>
            <a:chOff x="2222937" y="4130555"/>
            <a:chExt cx="2222939" cy="1813045"/>
          </a:xfrm>
        </p:grpSpPr>
        <p:sp>
          <p:nvSpPr>
            <p:cNvPr id="92" name="Rectangle 91">
              <a:extLst>
                <a:ext uri="{FF2B5EF4-FFF2-40B4-BE49-F238E27FC236}">
                  <a16:creationId xmlns:a16="http://schemas.microsoft.com/office/drawing/2014/main" id="{62A6E8BE-CD3A-80D2-EC58-CFB406AF89A8}"/>
                </a:ext>
              </a:extLst>
            </p:cNvPr>
            <p:cNvSpPr/>
            <p:nvPr/>
          </p:nvSpPr>
          <p:spPr bwMode="auto">
            <a:xfrm>
              <a:off x="2222937" y="4194059"/>
              <a:ext cx="2222939" cy="174954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76866" name="Picture 2" descr="BACKGR~1">
              <a:extLst>
                <a:ext uri="{FF2B5EF4-FFF2-40B4-BE49-F238E27FC236}">
                  <a16:creationId xmlns:a16="http://schemas.microsoft.com/office/drawing/2014/main" id="{A1BB6FFB-4EDF-BD2C-5575-89ABCF68E6A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4" name="WordArt 12">
              <a:extLst>
                <a:ext uri="{FF2B5EF4-FFF2-40B4-BE49-F238E27FC236}">
                  <a16:creationId xmlns:a16="http://schemas.microsoft.com/office/drawing/2014/main" id="{5796BB61-39A9-BEE8-4858-C4487E75A497}"/>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1000"/>
                                        <p:tgtEl>
                                          <p:spTgt spid="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2" fill="hold" grpId="0" nodeType="clickEffect">
                                  <p:stCondLst>
                                    <p:cond delay="0"/>
                                  </p:stCondLst>
                                  <p:childTnLst>
                                    <p:set>
                                      <p:cBhvr>
                                        <p:cTn id="16" dur="1" fill="hold">
                                          <p:stCondLst>
                                            <p:cond delay="0"/>
                                          </p:stCondLst>
                                        </p:cTn>
                                        <p:tgtEl>
                                          <p:spTgt spid="1134686"/>
                                        </p:tgtEl>
                                        <p:attrNameLst>
                                          <p:attrName>style.visibility</p:attrName>
                                        </p:attrNameLst>
                                      </p:cBhvr>
                                      <p:to>
                                        <p:strVal val="visible"/>
                                      </p:to>
                                    </p:set>
                                    <p:anim calcmode="lin" valueType="num">
                                      <p:cBhvr additive="base">
                                        <p:cTn id="17" dur="500" fill="hold"/>
                                        <p:tgtEl>
                                          <p:spTgt spid="1134686"/>
                                        </p:tgtEl>
                                        <p:attrNameLst>
                                          <p:attrName>ppt_x</p:attrName>
                                        </p:attrNameLst>
                                      </p:cBhvr>
                                      <p:tavLst>
                                        <p:tav tm="0">
                                          <p:val>
                                            <p:strVal val="1+#ppt_w/2"/>
                                          </p:val>
                                        </p:tav>
                                        <p:tav tm="100000">
                                          <p:val>
                                            <p:strVal val="#ppt_x"/>
                                          </p:val>
                                        </p:tav>
                                      </p:tavLst>
                                    </p:anim>
                                    <p:anim calcmode="lin" valueType="num">
                                      <p:cBhvr additive="base">
                                        <p:cTn id="18" dur="500" fill="hold"/>
                                        <p:tgtEl>
                                          <p:spTgt spid="113468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4686" grpId="0" autoUpdateAnimBg="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8850" name="Group 78">
            <a:extLst>
              <a:ext uri="{FF2B5EF4-FFF2-40B4-BE49-F238E27FC236}">
                <a16:creationId xmlns:a16="http://schemas.microsoft.com/office/drawing/2014/main" id="{00B2BF46-1DF8-42DA-0F8A-B9688D49CB97}"/>
              </a:ext>
            </a:extLst>
          </p:cNvPr>
          <p:cNvGrpSpPr>
            <a:grpSpLocks/>
          </p:cNvGrpSpPr>
          <p:nvPr/>
        </p:nvGrpSpPr>
        <p:grpSpPr bwMode="auto">
          <a:xfrm>
            <a:off x="3251200" y="3009900"/>
            <a:ext cx="712788" cy="1658938"/>
            <a:chOff x="6153150" y="2946400"/>
            <a:chExt cx="901700" cy="1865313"/>
          </a:xfrm>
        </p:grpSpPr>
        <p:grpSp>
          <p:nvGrpSpPr>
            <p:cNvPr id="78923" name="Group 85">
              <a:extLst>
                <a:ext uri="{FF2B5EF4-FFF2-40B4-BE49-F238E27FC236}">
                  <a16:creationId xmlns:a16="http://schemas.microsoft.com/office/drawing/2014/main" id="{57575008-AA1A-CB0B-055E-F74165E0B9F1}"/>
                </a:ext>
              </a:extLst>
            </p:cNvPr>
            <p:cNvGrpSpPr>
              <a:grpSpLocks/>
            </p:cNvGrpSpPr>
            <p:nvPr/>
          </p:nvGrpSpPr>
          <p:grpSpPr bwMode="auto">
            <a:xfrm>
              <a:off x="6153150" y="3681413"/>
              <a:ext cx="901700" cy="947736"/>
              <a:chOff x="1557" y="1007"/>
              <a:chExt cx="2105" cy="1949"/>
            </a:xfrm>
          </p:grpSpPr>
          <p:grpSp>
            <p:nvGrpSpPr>
              <p:cNvPr id="78927" name="Group 87">
                <a:extLst>
                  <a:ext uri="{FF2B5EF4-FFF2-40B4-BE49-F238E27FC236}">
                    <a16:creationId xmlns:a16="http://schemas.microsoft.com/office/drawing/2014/main" id="{002E07D1-0E57-BDB5-C814-37D7028EC223}"/>
                  </a:ext>
                </a:extLst>
              </p:cNvPr>
              <p:cNvGrpSpPr>
                <a:grpSpLocks/>
              </p:cNvGrpSpPr>
              <p:nvPr/>
            </p:nvGrpSpPr>
            <p:grpSpPr bwMode="auto">
              <a:xfrm>
                <a:off x="1557" y="1209"/>
                <a:ext cx="2105" cy="1421"/>
                <a:chOff x="578" y="2316"/>
                <a:chExt cx="2105" cy="1421"/>
              </a:xfrm>
            </p:grpSpPr>
            <p:sp>
              <p:nvSpPr>
                <p:cNvPr id="78933" name="Freeform 88" descr="Cork">
                  <a:extLst>
                    <a:ext uri="{FF2B5EF4-FFF2-40B4-BE49-F238E27FC236}">
                      <a16:creationId xmlns:a16="http://schemas.microsoft.com/office/drawing/2014/main" id="{419EA101-46D0-AE3A-6845-800C81542FD8}"/>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78934" name="Freeform 89" descr="Cork">
                  <a:extLst>
                    <a:ext uri="{FF2B5EF4-FFF2-40B4-BE49-F238E27FC236}">
                      <a16:creationId xmlns:a16="http://schemas.microsoft.com/office/drawing/2014/main" id="{8EC748A4-6983-B971-D88B-4FFDA895C75A}"/>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78928" name="Freeform 91">
                <a:extLst>
                  <a:ext uri="{FF2B5EF4-FFF2-40B4-BE49-F238E27FC236}">
                    <a16:creationId xmlns:a16="http://schemas.microsoft.com/office/drawing/2014/main" id="{C5FF96E7-18F7-1539-EA9A-E49F44FA0EE2}"/>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78929" name="Freeform 92">
                <a:extLst>
                  <a:ext uri="{FF2B5EF4-FFF2-40B4-BE49-F238E27FC236}">
                    <a16:creationId xmlns:a16="http://schemas.microsoft.com/office/drawing/2014/main" id="{6760579C-4124-076C-B3C5-07AEE6AC4086}"/>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78930" name="Freeform 93">
                <a:extLst>
                  <a:ext uri="{FF2B5EF4-FFF2-40B4-BE49-F238E27FC236}">
                    <a16:creationId xmlns:a16="http://schemas.microsoft.com/office/drawing/2014/main" id="{41E074C6-1F8F-75A8-D6B8-68458273C87D}"/>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78931" name="Freeform 94">
                <a:extLst>
                  <a:ext uri="{FF2B5EF4-FFF2-40B4-BE49-F238E27FC236}">
                    <a16:creationId xmlns:a16="http://schemas.microsoft.com/office/drawing/2014/main" id="{65499B4F-E5F3-46DE-1F35-CBBFD5A004F9}"/>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78932" name="Freeform 95">
                <a:extLst>
                  <a:ext uri="{FF2B5EF4-FFF2-40B4-BE49-F238E27FC236}">
                    <a16:creationId xmlns:a16="http://schemas.microsoft.com/office/drawing/2014/main" id="{A43E531B-D66B-1196-7279-E43E68322F35}"/>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78924" name="Group 98">
              <a:extLst>
                <a:ext uri="{FF2B5EF4-FFF2-40B4-BE49-F238E27FC236}">
                  <a16:creationId xmlns:a16="http://schemas.microsoft.com/office/drawing/2014/main" id="{2E59BB0C-87E4-E073-69B8-B49A2EECC452}"/>
                </a:ext>
              </a:extLst>
            </p:cNvPr>
            <p:cNvGrpSpPr>
              <a:grpSpLocks/>
            </p:cNvGrpSpPr>
            <p:nvPr/>
          </p:nvGrpSpPr>
          <p:grpSpPr bwMode="auto">
            <a:xfrm>
              <a:off x="6175375" y="2946400"/>
              <a:ext cx="671513" cy="1865313"/>
              <a:chOff x="3914" y="1840"/>
              <a:chExt cx="423" cy="1175"/>
            </a:xfrm>
          </p:grpSpPr>
          <p:sp>
            <p:nvSpPr>
              <p:cNvPr id="82" name="Rectangle 96">
                <a:extLst>
                  <a:ext uri="{FF2B5EF4-FFF2-40B4-BE49-F238E27FC236}">
                    <a16:creationId xmlns:a16="http://schemas.microsoft.com/office/drawing/2014/main" id="{284D88EA-2295-E45C-497A-ABA3576D026D}"/>
                  </a:ext>
                </a:extLst>
              </p:cNvPr>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sp>
            <p:nvSpPr>
              <p:cNvPr id="83" name="Rectangle 97">
                <a:extLst>
                  <a:ext uri="{FF2B5EF4-FFF2-40B4-BE49-F238E27FC236}">
                    <a16:creationId xmlns:a16="http://schemas.microsoft.com/office/drawing/2014/main" id="{13B4B53A-B0F4-B03F-89D4-3A515FE96569}"/>
                  </a:ext>
                </a:extLst>
              </p:cNvPr>
              <p:cNvSpPr>
                <a:spLocks noChangeArrowheads="1"/>
              </p:cNvSpPr>
              <p:nvPr/>
            </p:nvSpPr>
            <p:spPr bwMode="auto">
              <a:xfrm>
                <a:off x="3914" y="2341"/>
                <a:ext cx="423" cy="674"/>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2800" i="1">
                    <a:solidFill>
                      <a:srgbClr val="000000"/>
                    </a:solidFill>
                    <a:latin typeface="Kosher-Normal" charset="0"/>
                  </a:rPr>
                  <a:t>DT</a:t>
                </a:r>
                <a:endParaRPr lang="en-US" altLang="en-US" sz="2000" i="1">
                  <a:solidFill>
                    <a:srgbClr val="000000"/>
                  </a:solidFill>
                  <a:latin typeface="Helvetica" panose="020B0604020202020204" pitchFamily="34" charset="0"/>
                </a:endParaRPr>
              </a:p>
            </p:txBody>
          </p:sp>
        </p:grpSp>
      </p:grpSp>
      <p:sp>
        <p:nvSpPr>
          <p:cNvPr id="78851" name="Text Box 114">
            <a:extLst>
              <a:ext uri="{FF2B5EF4-FFF2-40B4-BE49-F238E27FC236}">
                <a16:creationId xmlns:a16="http://schemas.microsoft.com/office/drawing/2014/main" id="{BD3E4348-52F6-1938-21CC-35F971F001C3}"/>
              </a:ext>
            </a:extLst>
          </p:cNvPr>
          <p:cNvSpPr txBox="1">
            <a:spLocks noChangeArrowheads="1"/>
          </p:cNvSpPr>
          <p:nvPr/>
        </p:nvSpPr>
        <p:spPr bwMode="auto">
          <a:xfrm rot="-5400000">
            <a:off x="-1159669" y="3471069"/>
            <a:ext cx="56149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b="1">
                <a:latin typeface="Arial Black" panose="020B0604020202020204" pitchFamily="34" charset="0"/>
              </a:rPr>
              <a:t>THOTCH</a:t>
            </a:r>
            <a:r>
              <a:rPr lang="en-US" altLang="en-US" sz="2000" b="1">
                <a:solidFill>
                  <a:srgbClr val="000000"/>
                </a:solidFill>
                <a:latin typeface="Arial Black" panose="020B0604020202020204" pitchFamily="34" charset="0"/>
              </a:rPr>
              <a:t>Ā</a:t>
            </a:r>
            <a:r>
              <a:rPr lang="en-US" altLang="en-US" sz="2000" b="1">
                <a:latin typeface="Arial Black" panose="020B0604020202020204" pitchFamily="34" charset="0"/>
              </a:rPr>
              <a:t>N (12)</a:t>
            </a:r>
            <a:endParaRPr lang="en-US" altLang="en-US" sz="1000">
              <a:latin typeface="Arial Black" panose="020B0604020202020204" pitchFamily="34" charset="0"/>
            </a:endParaRPr>
          </a:p>
        </p:txBody>
      </p:sp>
      <p:sp>
        <p:nvSpPr>
          <p:cNvPr id="78852" name="Line 2">
            <a:extLst>
              <a:ext uri="{FF2B5EF4-FFF2-40B4-BE49-F238E27FC236}">
                <a16:creationId xmlns:a16="http://schemas.microsoft.com/office/drawing/2014/main" id="{AC998E0C-6344-0985-0A62-89AF05E5CA2B}"/>
              </a:ext>
            </a:extLst>
          </p:cNvPr>
          <p:cNvSpPr>
            <a:spLocks noChangeShapeType="1"/>
          </p:cNvSpPr>
          <p:nvPr/>
        </p:nvSpPr>
        <p:spPr bwMode="auto">
          <a:xfrm flipV="1">
            <a:off x="4038600" y="7037388"/>
            <a:ext cx="284163" cy="12700"/>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53" name="Line 3">
            <a:extLst>
              <a:ext uri="{FF2B5EF4-FFF2-40B4-BE49-F238E27FC236}">
                <a16:creationId xmlns:a16="http://schemas.microsoft.com/office/drawing/2014/main" id="{4BD859C7-2FE2-3A9D-0E1A-EC2356D412BE}"/>
              </a:ext>
            </a:extLst>
          </p:cNvPr>
          <p:cNvSpPr>
            <a:spLocks noChangeShapeType="1"/>
          </p:cNvSpPr>
          <p:nvPr/>
        </p:nvSpPr>
        <p:spPr bwMode="auto">
          <a:xfrm>
            <a:off x="3232150" y="4732338"/>
            <a:ext cx="752475"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54" name="Line 4">
            <a:extLst>
              <a:ext uri="{FF2B5EF4-FFF2-40B4-BE49-F238E27FC236}">
                <a16:creationId xmlns:a16="http://schemas.microsoft.com/office/drawing/2014/main" id="{94E0D700-B7F6-9E66-92D5-AD5C2E4BB8F1}"/>
              </a:ext>
            </a:extLst>
          </p:cNvPr>
          <p:cNvSpPr>
            <a:spLocks noChangeShapeType="1"/>
          </p:cNvSpPr>
          <p:nvPr/>
        </p:nvSpPr>
        <p:spPr bwMode="auto">
          <a:xfrm flipV="1">
            <a:off x="1454150" y="7329488"/>
            <a:ext cx="2590800"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55" name="Line 5">
            <a:extLst>
              <a:ext uri="{FF2B5EF4-FFF2-40B4-BE49-F238E27FC236}">
                <a16:creationId xmlns:a16="http://schemas.microsoft.com/office/drawing/2014/main" id="{194FE49C-7ACB-6D85-48B6-062C403BDCA6}"/>
              </a:ext>
            </a:extLst>
          </p:cNvPr>
          <p:cNvSpPr>
            <a:spLocks noChangeShapeType="1"/>
          </p:cNvSpPr>
          <p:nvPr/>
        </p:nvSpPr>
        <p:spPr bwMode="auto">
          <a:xfrm flipV="1">
            <a:off x="1411288" y="338138"/>
            <a:ext cx="1587" cy="7034212"/>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56" name="Line 6">
            <a:extLst>
              <a:ext uri="{FF2B5EF4-FFF2-40B4-BE49-F238E27FC236}">
                <a16:creationId xmlns:a16="http://schemas.microsoft.com/office/drawing/2014/main" id="{99DDA112-8AE5-FDFB-5814-A9042CD7B4B2}"/>
              </a:ext>
            </a:extLst>
          </p:cNvPr>
          <p:cNvSpPr>
            <a:spLocks noChangeShapeType="1"/>
          </p:cNvSpPr>
          <p:nvPr/>
        </p:nvSpPr>
        <p:spPr bwMode="auto">
          <a:xfrm>
            <a:off x="1409700" y="360363"/>
            <a:ext cx="2566988"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57" name="Line 7">
            <a:extLst>
              <a:ext uri="{FF2B5EF4-FFF2-40B4-BE49-F238E27FC236}">
                <a16:creationId xmlns:a16="http://schemas.microsoft.com/office/drawing/2014/main" id="{E888A0CC-B991-C852-CAC8-DB53FCD53DB0}"/>
              </a:ext>
            </a:extLst>
          </p:cNvPr>
          <p:cNvSpPr>
            <a:spLocks noChangeShapeType="1"/>
          </p:cNvSpPr>
          <p:nvPr/>
        </p:nvSpPr>
        <p:spPr bwMode="auto">
          <a:xfrm flipH="1" flipV="1">
            <a:off x="3948113" y="338138"/>
            <a:ext cx="1587" cy="4386262"/>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58" name="Freeform 8">
            <a:extLst>
              <a:ext uri="{FF2B5EF4-FFF2-40B4-BE49-F238E27FC236}">
                <a16:creationId xmlns:a16="http://schemas.microsoft.com/office/drawing/2014/main" id="{E76F3A3B-791D-7A04-9663-DE0B09155AD0}"/>
              </a:ext>
            </a:extLst>
          </p:cNvPr>
          <p:cNvSpPr>
            <a:spLocks/>
          </p:cNvSpPr>
          <p:nvPr/>
        </p:nvSpPr>
        <p:spPr bwMode="auto">
          <a:xfrm>
            <a:off x="3200400" y="4752975"/>
            <a:ext cx="738188" cy="2452688"/>
          </a:xfrm>
          <a:custGeom>
            <a:avLst/>
            <a:gdLst>
              <a:gd name="T0" fmla="*/ 2147483646 w 465"/>
              <a:gd name="T1" fmla="*/ 0 h 1561"/>
              <a:gd name="T2" fmla="*/ 2147483646 w 465"/>
              <a:gd name="T3" fmla="*/ 2147483646 h 1561"/>
              <a:gd name="T4" fmla="*/ 2147483646 w 465"/>
              <a:gd name="T5" fmla="*/ 2147483646 h 1561"/>
              <a:gd name="T6" fmla="*/ 0 w 465"/>
              <a:gd name="T7" fmla="*/ 2147483646 h 1561"/>
              <a:gd name="T8" fmla="*/ 2147483646 w 465"/>
              <a:gd name="T9" fmla="*/ 0 h 1561"/>
              <a:gd name="T10" fmla="*/ 0 60000 65536"/>
              <a:gd name="T11" fmla="*/ 0 60000 65536"/>
              <a:gd name="T12" fmla="*/ 0 60000 65536"/>
              <a:gd name="T13" fmla="*/ 0 60000 65536"/>
              <a:gd name="T14" fmla="*/ 0 60000 65536"/>
              <a:gd name="T15" fmla="*/ 0 w 465"/>
              <a:gd name="T16" fmla="*/ 0 h 1561"/>
              <a:gd name="T17" fmla="*/ 465 w 465"/>
              <a:gd name="T18" fmla="*/ 1561 h 1561"/>
            </a:gdLst>
            <a:ahLst/>
            <a:cxnLst>
              <a:cxn ang="T10">
                <a:pos x="T0" y="T1"/>
              </a:cxn>
              <a:cxn ang="T11">
                <a:pos x="T2" y="T3"/>
              </a:cxn>
              <a:cxn ang="T12">
                <a:pos x="T4" y="T5"/>
              </a:cxn>
              <a:cxn ang="T13">
                <a:pos x="T6" y="T7"/>
              </a:cxn>
              <a:cxn ang="T14">
                <a:pos x="T8" y="T9"/>
              </a:cxn>
            </a:cxnLst>
            <a:rect l="T15" t="T16" r="T17" b="T18"/>
            <a:pathLst>
              <a:path w="465" h="1561">
                <a:moveTo>
                  <a:pt x="50" y="0"/>
                </a:moveTo>
                <a:lnTo>
                  <a:pt x="465" y="1548"/>
                </a:lnTo>
                <a:lnTo>
                  <a:pt x="427" y="1561"/>
                </a:lnTo>
                <a:lnTo>
                  <a:pt x="0" y="12"/>
                </a:lnTo>
                <a:lnTo>
                  <a:pt x="5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859" name="Line 9">
            <a:extLst>
              <a:ext uri="{FF2B5EF4-FFF2-40B4-BE49-F238E27FC236}">
                <a16:creationId xmlns:a16="http://schemas.microsoft.com/office/drawing/2014/main" id="{136EDF6A-FD91-1FC5-2475-A3D4CAE68377}"/>
              </a:ext>
            </a:extLst>
          </p:cNvPr>
          <p:cNvSpPr>
            <a:spLocks noChangeShapeType="1"/>
          </p:cNvSpPr>
          <p:nvPr/>
        </p:nvSpPr>
        <p:spPr bwMode="auto">
          <a:xfrm>
            <a:off x="3459163" y="4932363"/>
            <a:ext cx="798512"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60" name="Line 10">
            <a:extLst>
              <a:ext uri="{FF2B5EF4-FFF2-40B4-BE49-F238E27FC236}">
                <a16:creationId xmlns:a16="http://schemas.microsoft.com/office/drawing/2014/main" id="{7557102C-203A-9367-8EDE-B8E2B097B4C0}"/>
              </a:ext>
            </a:extLst>
          </p:cNvPr>
          <p:cNvSpPr>
            <a:spLocks noChangeShapeType="1"/>
          </p:cNvSpPr>
          <p:nvPr/>
        </p:nvSpPr>
        <p:spPr bwMode="auto">
          <a:xfrm flipV="1">
            <a:off x="1858963" y="352425"/>
            <a:ext cx="1587" cy="6988175"/>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61" name="Freeform 11">
            <a:extLst>
              <a:ext uri="{FF2B5EF4-FFF2-40B4-BE49-F238E27FC236}">
                <a16:creationId xmlns:a16="http://schemas.microsoft.com/office/drawing/2014/main" id="{3C1420F4-0DBC-B211-26C5-55700E5364ED}"/>
              </a:ext>
            </a:extLst>
          </p:cNvPr>
          <p:cNvSpPr>
            <a:spLocks/>
          </p:cNvSpPr>
          <p:nvPr/>
        </p:nvSpPr>
        <p:spPr bwMode="auto">
          <a:xfrm>
            <a:off x="3459163" y="4953000"/>
            <a:ext cx="638175" cy="2097088"/>
          </a:xfrm>
          <a:custGeom>
            <a:avLst/>
            <a:gdLst>
              <a:gd name="T0" fmla="*/ 2147483646 w 402"/>
              <a:gd name="T1" fmla="*/ 0 h 1321"/>
              <a:gd name="T2" fmla="*/ 2147483646 w 402"/>
              <a:gd name="T3" fmla="*/ 2147483646 h 1321"/>
              <a:gd name="T4" fmla="*/ 2147483646 w 402"/>
              <a:gd name="T5" fmla="*/ 2147483646 h 1321"/>
              <a:gd name="T6" fmla="*/ 0 w 402"/>
              <a:gd name="T7" fmla="*/ 2147483646 h 1321"/>
              <a:gd name="T8" fmla="*/ 2147483646 w 402"/>
              <a:gd name="T9" fmla="*/ 0 h 1321"/>
              <a:gd name="T10" fmla="*/ 0 60000 65536"/>
              <a:gd name="T11" fmla="*/ 0 60000 65536"/>
              <a:gd name="T12" fmla="*/ 0 60000 65536"/>
              <a:gd name="T13" fmla="*/ 0 60000 65536"/>
              <a:gd name="T14" fmla="*/ 0 60000 65536"/>
              <a:gd name="T15" fmla="*/ 0 w 402"/>
              <a:gd name="T16" fmla="*/ 0 h 1321"/>
              <a:gd name="T17" fmla="*/ 402 w 402"/>
              <a:gd name="T18" fmla="*/ 1321 h 1321"/>
            </a:gdLst>
            <a:ahLst/>
            <a:cxnLst>
              <a:cxn ang="T10">
                <a:pos x="T0" y="T1"/>
              </a:cxn>
              <a:cxn ang="T11">
                <a:pos x="T2" y="T3"/>
              </a:cxn>
              <a:cxn ang="T12">
                <a:pos x="T4" y="T5"/>
              </a:cxn>
              <a:cxn ang="T13">
                <a:pos x="T6" y="T7"/>
              </a:cxn>
              <a:cxn ang="T14">
                <a:pos x="T8" y="T9"/>
              </a:cxn>
            </a:cxnLst>
            <a:rect l="T15" t="T16" r="T17" b="T18"/>
            <a:pathLst>
              <a:path w="402" h="1321">
                <a:moveTo>
                  <a:pt x="51" y="0"/>
                </a:moveTo>
                <a:lnTo>
                  <a:pt x="402" y="1309"/>
                </a:lnTo>
                <a:lnTo>
                  <a:pt x="352" y="1321"/>
                </a:lnTo>
                <a:lnTo>
                  <a:pt x="0" y="12"/>
                </a:lnTo>
                <a:lnTo>
                  <a:pt x="5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862" name="Line 12">
            <a:extLst>
              <a:ext uri="{FF2B5EF4-FFF2-40B4-BE49-F238E27FC236}">
                <a16:creationId xmlns:a16="http://schemas.microsoft.com/office/drawing/2014/main" id="{EBE70268-D2E0-6AEB-9D9B-EE5C50A30589}"/>
              </a:ext>
            </a:extLst>
          </p:cNvPr>
          <p:cNvSpPr>
            <a:spLocks noChangeShapeType="1"/>
          </p:cNvSpPr>
          <p:nvPr/>
        </p:nvSpPr>
        <p:spPr bwMode="auto">
          <a:xfrm>
            <a:off x="3894138" y="7170738"/>
            <a:ext cx="192087"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63" name="Line 13">
            <a:extLst>
              <a:ext uri="{FF2B5EF4-FFF2-40B4-BE49-F238E27FC236}">
                <a16:creationId xmlns:a16="http://schemas.microsoft.com/office/drawing/2014/main" id="{A8A7FCF7-0D98-07FE-EE4D-561AC863B051}"/>
              </a:ext>
            </a:extLst>
          </p:cNvPr>
          <p:cNvSpPr>
            <a:spLocks noChangeShapeType="1"/>
          </p:cNvSpPr>
          <p:nvPr/>
        </p:nvSpPr>
        <p:spPr bwMode="auto">
          <a:xfrm flipV="1">
            <a:off x="4044950" y="7180263"/>
            <a:ext cx="1588" cy="188912"/>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64" name="Line 14">
            <a:extLst>
              <a:ext uri="{FF2B5EF4-FFF2-40B4-BE49-F238E27FC236}">
                <a16:creationId xmlns:a16="http://schemas.microsoft.com/office/drawing/2014/main" id="{5B41696F-D6D7-867E-1654-FD01B5F29767}"/>
              </a:ext>
            </a:extLst>
          </p:cNvPr>
          <p:cNvSpPr>
            <a:spLocks noChangeShapeType="1"/>
          </p:cNvSpPr>
          <p:nvPr/>
        </p:nvSpPr>
        <p:spPr bwMode="auto">
          <a:xfrm>
            <a:off x="3949700" y="3638550"/>
            <a:ext cx="0" cy="100330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65" name="Line 15">
            <a:extLst>
              <a:ext uri="{FF2B5EF4-FFF2-40B4-BE49-F238E27FC236}">
                <a16:creationId xmlns:a16="http://schemas.microsoft.com/office/drawing/2014/main" id="{F4662288-73AB-4964-99DF-5CB89D7BC7C7}"/>
              </a:ext>
            </a:extLst>
          </p:cNvPr>
          <p:cNvSpPr>
            <a:spLocks noChangeShapeType="1"/>
          </p:cNvSpPr>
          <p:nvPr/>
        </p:nvSpPr>
        <p:spPr bwMode="auto">
          <a:xfrm>
            <a:off x="3200400" y="4730750"/>
            <a:ext cx="330200" cy="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66" name="Rectangle 16">
            <a:extLst>
              <a:ext uri="{FF2B5EF4-FFF2-40B4-BE49-F238E27FC236}">
                <a16:creationId xmlns:a16="http://schemas.microsoft.com/office/drawing/2014/main" id="{965790FA-14C2-0D51-01E8-15453EEB90B5}"/>
              </a:ext>
            </a:extLst>
          </p:cNvPr>
          <p:cNvSpPr>
            <a:spLocks noChangeArrowheads="1"/>
          </p:cNvSpPr>
          <p:nvPr/>
        </p:nvSpPr>
        <p:spPr bwMode="auto">
          <a:xfrm>
            <a:off x="2532063" y="22669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78867" name="Line 17">
            <a:extLst>
              <a:ext uri="{FF2B5EF4-FFF2-40B4-BE49-F238E27FC236}">
                <a16:creationId xmlns:a16="http://schemas.microsoft.com/office/drawing/2014/main" id="{742F86F4-5FC4-A957-1161-CE44A2A9EB41}"/>
              </a:ext>
            </a:extLst>
          </p:cNvPr>
          <p:cNvSpPr>
            <a:spLocks noChangeShapeType="1"/>
          </p:cNvSpPr>
          <p:nvPr/>
        </p:nvSpPr>
        <p:spPr bwMode="auto">
          <a:xfrm>
            <a:off x="2044700" y="836613"/>
            <a:ext cx="1773238"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68" name="Line 18">
            <a:extLst>
              <a:ext uri="{FF2B5EF4-FFF2-40B4-BE49-F238E27FC236}">
                <a16:creationId xmlns:a16="http://schemas.microsoft.com/office/drawing/2014/main" id="{B983BDF9-E507-5404-689B-19EAAEC0D585}"/>
              </a:ext>
            </a:extLst>
          </p:cNvPr>
          <p:cNvSpPr>
            <a:spLocks noChangeShapeType="1"/>
          </p:cNvSpPr>
          <p:nvPr/>
        </p:nvSpPr>
        <p:spPr bwMode="auto">
          <a:xfrm>
            <a:off x="2044700" y="2214563"/>
            <a:ext cx="1773238"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69" name="Line 19">
            <a:extLst>
              <a:ext uri="{FF2B5EF4-FFF2-40B4-BE49-F238E27FC236}">
                <a16:creationId xmlns:a16="http://schemas.microsoft.com/office/drawing/2014/main" id="{146A5CC7-8634-9022-955D-9DBBE93582B4}"/>
              </a:ext>
            </a:extLst>
          </p:cNvPr>
          <p:cNvSpPr>
            <a:spLocks noChangeShapeType="1"/>
          </p:cNvSpPr>
          <p:nvPr/>
        </p:nvSpPr>
        <p:spPr bwMode="auto">
          <a:xfrm>
            <a:off x="2044700" y="2633663"/>
            <a:ext cx="1733550"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70" name="Line 20">
            <a:extLst>
              <a:ext uri="{FF2B5EF4-FFF2-40B4-BE49-F238E27FC236}">
                <a16:creationId xmlns:a16="http://schemas.microsoft.com/office/drawing/2014/main" id="{B688A4BA-1B8D-0942-84A3-7C62000FB6B1}"/>
              </a:ext>
            </a:extLst>
          </p:cNvPr>
          <p:cNvSpPr>
            <a:spLocks noChangeShapeType="1"/>
          </p:cNvSpPr>
          <p:nvPr/>
        </p:nvSpPr>
        <p:spPr bwMode="auto">
          <a:xfrm>
            <a:off x="1984375" y="7110413"/>
            <a:ext cx="1654175"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71" name="Line 21">
            <a:extLst>
              <a:ext uri="{FF2B5EF4-FFF2-40B4-BE49-F238E27FC236}">
                <a16:creationId xmlns:a16="http://schemas.microsoft.com/office/drawing/2014/main" id="{5867992B-5205-62CA-07FE-B9653BE88062}"/>
              </a:ext>
            </a:extLst>
          </p:cNvPr>
          <p:cNvSpPr>
            <a:spLocks noChangeShapeType="1"/>
          </p:cNvSpPr>
          <p:nvPr/>
        </p:nvSpPr>
        <p:spPr bwMode="auto">
          <a:xfrm>
            <a:off x="2005013" y="6710363"/>
            <a:ext cx="1535112"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72" name="Line 22">
            <a:extLst>
              <a:ext uri="{FF2B5EF4-FFF2-40B4-BE49-F238E27FC236}">
                <a16:creationId xmlns:a16="http://schemas.microsoft.com/office/drawing/2014/main" id="{4D1DC275-CDB7-5DEA-64A4-4D032173C083}"/>
              </a:ext>
            </a:extLst>
          </p:cNvPr>
          <p:cNvSpPr>
            <a:spLocks noChangeShapeType="1"/>
          </p:cNvSpPr>
          <p:nvPr/>
        </p:nvSpPr>
        <p:spPr bwMode="auto">
          <a:xfrm>
            <a:off x="1984375" y="6291263"/>
            <a:ext cx="1455738"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73" name="Line 23">
            <a:extLst>
              <a:ext uri="{FF2B5EF4-FFF2-40B4-BE49-F238E27FC236}">
                <a16:creationId xmlns:a16="http://schemas.microsoft.com/office/drawing/2014/main" id="{54004710-C502-89B0-3ACF-C35F772A3A4B}"/>
              </a:ext>
            </a:extLst>
          </p:cNvPr>
          <p:cNvSpPr>
            <a:spLocks noChangeShapeType="1"/>
          </p:cNvSpPr>
          <p:nvPr/>
        </p:nvSpPr>
        <p:spPr bwMode="auto">
          <a:xfrm>
            <a:off x="2024063" y="5872163"/>
            <a:ext cx="1236662"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74" name="Line 24">
            <a:extLst>
              <a:ext uri="{FF2B5EF4-FFF2-40B4-BE49-F238E27FC236}">
                <a16:creationId xmlns:a16="http://schemas.microsoft.com/office/drawing/2014/main" id="{254D8C9A-A12D-0509-4EA2-9EB1B169E6AE}"/>
              </a:ext>
            </a:extLst>
          </p:cNvPr>
          <p:cNvSpPr>
            <a:spLocks noChangeShapeType="1"/>
          </p:cNvSpPr>
          <p:nvPr/>
        </p:nvSpPr>
        <p:spPr bwMode="auto">
          <a:xfrm>
            <a:off x="2044700" y="5511800"/>
            <a:ext cx="1216025" cy="1588"/>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75" name="Line 25">
            <a:extLst>
              <a:ext uri="{FF2B5EF4-FFF2-40B4-BE49-F238E27FC236}">
                <a16:creationId xmlns:a16="http://schemas.microsoft.com/office/drawing/2014/main" id="{520659F4-CB9B-9E90-421F-49DF090E5EDF}"/>
              </a:ext>
            </a:extLst>
          </p:cNvPr>
          <p:cNvSpPr>
            <a:spLocks noChangeShapeType="1"/>
          </p:cNvSpPr>
          <p:nvPr/>
        </p:nvSpPr>
        <p:spPr bwMode="auto">
          <a:xfrm>
            <a:off x="2063750" y="5011738"/>
            <a:ext cx="1117600"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76" name="Line 26">
            <a:extLst>
              <a:ext uri="{FF2B5EF4-FFF2-40B4-BE49-F238E27FC236}">
                <a16:creationId xmlns:a16="http://schemas.microsoft.com/office/drawing/2014/main" id="{25179B10-089D-EEBB-958E-86014ECAAD66}"/>
              </a:ext>
            </a:extLst>
          </p:cNvPr>
          <p:cNvSpPr>
            <a:spLocks noChangeShapeType="1"/>
          </p:cNvSpPr>
          <p:nvPr/>
        </p:nvSpPr>
        <p:spPr bwMode="auto">
          <a:xfrm>
            <a:off x="2063750" y="4532313"/>
            <a:ext cx="1376363"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77" name="Line 27">
            <a:extLst>
              <a:ext uri="{FF2B5EF4-FFF2-40B4-BE49-F238E27FC236}">
                <a16:creationId xmlns:a16="http://schemas.microsoft.com/office/drawing/2014/main" id="{99897EF1-3516-BC4E-A530-301CE1C6DEAB}"/>
              </a:ext>
            </a:extLst>
          </p:cNvPr>
          <p:cNvSpPr>
            <a:spLocks noChangeShapeType="1"/>
          </p:cNvSpPr>
          <p:nvPr/>
        </p:nvSpPr>
        <p:spPr bwMode="auto">
          <a:xfrm>
            <a:off x="2044700" y="4213225"/>
            <a:ext cx="1414463" cy="1588"/>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78" name="Line 28">
            <a:extLst>
              <a:ext uri="{FF2B5EF4-FFF2-40B4-BE49-F238E27FC236}">
                <a16:creationId xmlns:a16="http://schemas.microsoft.com/office/drawing/2014/main" id="{EE2BADDD-38E4-DD3A-2183-3D91E529856D}"/>
              </a:ext>
            </a:extLst>
          </p:cNvPr>
          <p:cNvSpPr>
            <a:spLocks noChangeShapeType="1"/>
          </p:cNvSpPr>
          <p:nvPr/>
        </p:nvSpPr>
        <p:spPr bwMode="auto">
          <a:xfrm>
            <a:off x="2063750" y="3673475"/>
            <a:ext cx="1774825" cy="1588"/>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79" name="Rectangle 29">
            <a:extLst>
              <a:ext uri="{FF2B5EF4-FFF2-40B4-BE49-F238E27FC236}">
                <a16:creationId xmlns:a16="http://schemas.microsoft.com/office/drawing/2014/main" id="{8A002BAA-BBDD-CEE5-F370-C8088645EB68}"/>
              </a:ext>
            </a:extLst>
          </p:cNvPr>
          <p:cNvSpPr>
            <a:spLocks noChangeArrowheads="1"/>
          </p:cNvSpPr>
          <p:nvPr/>
        </p:nvSpPr>
        <p:spPr bwMode="auto">
          <a:xfrm>
            <a:off x="1903413" y="3465513"/>
            <a:ext cx="220662"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(S)</a:t>
            </a:r>
            <a:endParaRPr lang="en-US" altLang="en-US" sz="1400">
              <a:latin typeface="Helvetica" pitchFamily="2" charset="0"/>
            </a:endParaRPr>
          </a:p>
        </p:txBody>
      </p:sp>
      <p:sp>
        <p:nvSpPr>
          <p:cNvPr id="78880" name="Rectangle 30">
            <a:extLst>
              <a:ext uri="{FF2B5EF4-FFF2-40B4-BE49-F238E27FC236}">
                <a16:creationId xmlns:a16="http://schemas.microsoft.com/office/drawing/2014/main" id="{89A24664-1757-1F82-CD3E-70FBE7C4BD76}"/>
              </a:ext>
            </a:extLst>
          </p:cNvPr>
          <p:cNvSpPr>
            <a:spLocks noChangeArrowheads="1"/>
          </p:cNvSpPr>
          <p:nvPr/>
        </p:nvSpPr>
        <p:spPr bwMode="auto">
          <a:xfrm>
            <a:off x="1912938" y="4316413"/>
            <a:ext cx="220662"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(S)</a:t>
            </a:r>
            <a:endParaRPr lang="en-US" altLang="en-US" sz="1400">
              <a:latin typeface="Helvetica" pitchFamily="2" charset="0"/>
            </a:endParaRPr>
          </a:p>
        </p:txBody>
      </p:sp>
      <p:sp>
        <p:nvSpPr>
          <p:cNvPr id="78881" name="Rectangle 31">
            <a:extLst>
              <a:ext uri="{FF2B5EF4-FFF2-40B4-BE49-F238E27FC236}">
                <a16:creationId xmlns:a16="http://schemas.microsoft.com/office/drawing/2014/main" id="{923BC957-D8A8-A6B8-4931-342AE7C1995A}"/>
              </a:ext>
            </a:extLst>
          </p:cNvPr>
          <p:cNvSpPr>
            <a:spLocks noChangeArrowheads="1"/>
          </p:cNvSpPr>
          <p:nvPr/>
        </p:nvSpPr>
        <p:spPr bwMode="auto">
          <a:xfrm>
            <a:off x="1900238" y="4786313"/>
            <a:ext cx="37147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(MR)</a:t>
            </a:r>
            <a:endParaRPr lang="en-US" altLang="en-US" sz="1400">
              <a:latin typeface="Helvetica" pitchFamily="2" charset="0"/>
            </a:endParaRPr>
          </a:p>
        </p:txBody>
      </p:sp>
      <p:sp>
        <p:nvSpPr>
          <p:cNvPr id="78882" name="Rectangle 32">
            <a:extLst>
              <a:ext uri="{FF2B5EF4-FFF2-40B4-BE49-F238E27FC236}">
                <a16:creationId xmlns:a16="http://schemas.microsoft.com/office/drawing/2014/main" id="{B6959DE8-CE6C-5E9B-0052-D797AB72640A}"/>
              </a:ext>
            </a:extLst>
          </p:cNvPr>
          <p:cNvSpPr>
            <a:spLocks noChangeArrowheads="1"/>
          </p:cNvSpPr>
          <p:nvPr/>
        </p:nvSpPr>
        <p:spPr bwMode="auto">
          <a:xfrm>
            <a:off x="1816100" y="3990975"/>
            <a:ext cx="708025" cy="27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b="1">
                <a:latin typeface="Helvetica" pitchFamily="2" charset="0"/>
              </a:rPr>
              <a:t>(D)</a:t>
            </a:r>
          </a:p>
        </p:txBody>
      </p:sp>
      <p:sp>
        <p:nvSpPr>
          <p:cNvPr id="78883" name="Rectangle 33">
            <a:extLst>
              <a:ext uri="{FF2B5EF4-FFF2-40B4-BE49-F238E27FC236}">
                <a16:creationId xmlns:a16="http://schemas.microsoft.com/office/drawing/2014/main" id="{515BC22F-C6C6-9604-2F38-4A267C216AC2}"/>
              </a:ext>
            </a:extLst>
          </p:cNvPr>
          <p:cNvSpPr>
            <a:spLocks noChangeArrowheads="1"/>
          </p:cNvSpPr>
          <p:nvPr/>
        </p:nvSpPr>
        <p:spPr bwMode="auto">
          <a:xfrm>
            <a:off x="3429000" y="4048125"/>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78884" name="AutoShape 34">
            <a:extLst>
              <a:ext uri="{FF2B5EF4-FFF2-40B4-BE49-F238E27FC236}">
                <a16:creationId xmlns:a16="http://schemas.microsoft.com/office/drawing/2014/main" id="{E8CFCD29-0DCF-2166-0EE7-3BD7888B468B}"/>
              </a:ext>
            </a:extLst>
          </p:cNvPr>
          <p:cNvSpPr>
            <a:spLocks noChangeArrowheads="1"/>
          </p:cNvSpPr>
          <p:nvPr/>
        </p:nvSpPr>
        <p:spPr bwMode="auto">
          <a:xfrm rot="16200000" flipH="1">
            <a:off x="2538413" y="4919662"/>
            <a:ext cx="241300" cy="479425"/>
          </a:xfrm>
          <a:prstGeom prst="rightArrow">
            <a:avLst>
              <a:gd name="adj1" fmla="val 50000"/>
              <a:gd name="adj2" fmla="val 50005"/>
            </a:avLst>
          </a:prstGeom>
          <a:solidFill>
            <a:schemeClr val="tx2"/>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884777" name="Rectangle 41">
            <a:extLst>
              <a:ext uri="{FF2B5EF4-FFF2-40B4-BE49-F238E27FC236}">
                <a16:creationId xmlns:a16="http://schemas.microsoft.com/office/drawing/2014/main" id="{36134EB1-12F9-4ADF-4A8F-F75043298432}"/>
              </a:ext>
            </a:extLst>
          </p:cNvPr>
          <p:cNvSpPr>
            <a:spLocks noChangeArrowheads="1"/>
          </p:cNvSpPr>
          <p:nvPr/>
        </p:nvSpPr>
        <p:spPr bwMode="auto">
          <a:xfrm>
            <a:off x="2057400" y="5151438"/>
            <a:ext cx="1079500" cy="430212"/>
          </a:xfrm>
          <a:prstGeom prst="rect">
            <a:avLst/>
          </a:prstGeom>
          <a:noFill/>
          <a:ln w="9525">
            <a:noFill/>
            <a:miter lim="800000"/>
            <a:headEnd/>
            <a:tailEnd/>
          </a:ln>
          <a:effectLst>
            <a:outerShdw blurRad="63500" dist="46662" dir="3284183" algn="ctr" rotWithShape="0">
              <a:schemeClr val="tx1">
                <a:alpha val="74997"/>
              </a:schemeClr>
            </a:outerShdw>
          </a:effectLst>
        </p:spPr>
        <p:txBody>
          <a:bodyPr wrap="none" lIns="0" tIns="0" rIns="0" bIns="0">
            <a:spAutoFit/>
          </a:bodyPr>
          <a:lstStyle/>
          <a:p>
            <a:pPr>
              <a:defRPr/>
            </a:pPr>
            <a:r>
              <a:rPr lang="en-US" sz="2800" b="1" dirty="0">
                <a:solidFill>
                  <a:schemeClr val="hlink"/>
                </a:solidFill>
                <a:latin typeface="Arial" charset="0"/>
                <a:ea typeface="+mn-ea"/>
              </a:rPr>
              <a:t>1 </a:t>
            </a:r>
            <a:r>
              <a:rPr lang="en-US" sz="2800" b="1" dirty="0" err="1">
                <a:solidFill>
                  <a:schemeClr val="hlink"/>
                </a:solidFill>
                <a:latin typeface="Arial" charset="0"/>
                <a:ea typeface="+mn-ea"/>
              </a:rPr>
              <a:t>Thot</a:t>
            </a:r>
            <a:endParaRPr lang="en-US" sz="2800" b="1" dirty="0">
              <a:solidFill>
                <a:schemeClr val="hlink"/>
              </a:solidFill>
              <a:latin typeface="Arial" charset="0"/>
              <a:ea typeface="+mn-ea"/>
            </a:endParaRPr>
          </a:p>
        </p:txBody>
      </p:sp>
      <p:sp>
        <p:nvSpPr>
          <p:cNvPr id="884778" name="Rectangle 42">
            <a:extLst>
              <a:ext uri="{FF2B5EF4-FFF2-40B4-BE49-F238E27FC236}">
                <a16:creationId xmlns:a16="http://schemas.microsoft.com/office/drawing/2014/main" id="{93A81B06-4950-34CE-29D1-8F2425B0155B}"/>
              </a:ext>
            </a:extLst>
          </p:cNvPr>
          <p:cNvSpPr>
            <a:spLocks noChangeArrowheads="1"/>
          </p:cNvSpPr>
          <p:nvPr/>
        </p:nvSpPr>
        <p:spPr bwMode="auto">
          <a:xfrm>
            <a:off x="1982788" y="5510213"/>
            <a:ext cx="1079500" cy="430212"/>
          </a:xfrm>
          <a:prstGeom prst="rect">
            <a:avLst/>
          </a:prstGeom>
          <a:noFill/>
          <a:ln w="9525">
            <a:noFill/>
            <a:miter lim="800000"/>
            <a:headEnd/>
            <a:tailEnd/>
          </a:ln>
          <a:effectLst>
            <a:outerShdw blurRad="63500" dist="46662" dir="3284183" algn="ctr" rotWithShape="0">
              <a:schemeClr val="tx1">
                <a:alpha val="74997"/>
              </a:schemeClr>
            </a:outerShdw>
          </a:effectLst>
        </p:spPr>
        <p:txBody>
          <a:bodyPr wrap="none" lIns="0" tIns="0" rIns="0" bIns="0">
            <a:spAutoFit/>
          </a:bodyPr>
          <a:lstStyle/>
          <a:p>
            <a:pPr>
              <a:defRPr/>
            </a:pPr>
            <a:r>
              <a:rPr lang="en-US" sz="2800" b="1" dirty="0">
                <a:solidFill>
                  <a:schemeClr val="hlink"/>
                </a:solidFill>
                <a:latin typeface="Arial" charset="0"/>
                <a:ea typeface="+mn-ea"/>
              </a:rPr>
              <a:t>2 </a:t>
            </a:r>
            <a:r>
              <a:rPr lang="en-US" sz="2800" b="1" dirty="0" err="1">
                <a:solidFill>
                  <a:schemeClr val="hlink"/>
                </a:solidFill>
                <a:latin typeface="Arial" charset="0"/>
                <a:ea typeface="+mn-ea"/>
              </a:rPr>
              <a:t>Thot</a:t>
            </a:r>
            <a:endParaRPr lang="en-US" sz="2800" b="1" dirty="0">
              <a:solidFill>
                <a:schemeClr val="hlink"/>
              </a:solidFill>
              <a:latin typeface="Arial" charset="0"/>
              <a:ea typeface="+mn-ea"/>
            </a:endParaRPr>
          </a:p>
        </p:txBody>
      </p:sp>
      <p:sp>
        <p:nvSpPr>
          <p:cNvPr id="78887" name="Rectangle 61">
            <a:extLst>
              <a:ext uri="{FF2B5EF4-FFF2-40B4-BE49-F238E27FC236}">
                <a16:creationId xmlns:a16="http://schemas.microsoft.com/office/drawing/2014/main" id="{1395BFA9-31C0-2585-387B-CA5EFB480133}"/>
              </a:ext>
            </a:extLst>
          </p:cNvPr>
          <p:cNvSpPr>
            <a:spLocks noChangeArrowheads="1"/>
          </p:cNvSpPr>
          <p:nvPr/>
        </p:nvSpPr>
        <p:spPr bwMode="auto">
          <a:xfrm>
            <a:off x="1808163" y="5091113"/>
            <a:ext cx="236537"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600">
                <a:solidFill>
                  <a:srgbClr val="000000"/>
                </a:solidFill>
                <a:latin typeface="Helvetica" pitchFamily="2" charset="0"/>
              </a:rPr>
              <a:t>(</a:t>
            </a:r>
            <a:endParaRPr lang="en-US" altLang="en-US" sz="2400">
              <a:latin typeface="Helvetica" pitchFamily="2" charset="0"/>
            </a:endParaRPr>
          </a:p>
        </p:txBody>
      </p:sp>
      <p:sp>
        <p:nvSpPr>
          <p:cNvPr id="78888" name="Rectangle 62">
            <a:extLst>
              <a:ext uri="{FF2B5EF4-FFF2-40B4-BE49-F238E27FC236}">
                <a16:creationId xmlns:a16="http://schemas.microsoft.com/office/drawing/2014/main" id="{0C586F47-66C3-7BAB-29F7-69889D0202E2}"/>
              </a:ext>
            </a:extLst>
          </p:cNvPr>
          <p:cNvSpPr>
            <a:spLocks noChangeArrowheads="1"/>
          </p:cNvSpPr>
          <p:nvPr/>
        </p:nvSpPr>
        <p:spPr bwMode="auto">
          <a:xfrm>
            <a:off x="3241675" y="5081588"/>
            <a:ext cx="23653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600">
                <a:solidFill>
                  <a:srgbClr val="000000"/>
                </a:solidFill>
                <a:latin typeface="Helvetica" pitchFamily="2" charset="0"/>
              </a:rPr>
              <a:t>)</a:t>
            </a:r>
            <a:endParaRPr lang="en-US" altLang="en-US" sz="2400">
              <a:latin typeface="Helvetica" pitchFamily="2" charset="0"/>
            </a:endParaRPr>
          </a:p>
        </p:txBody>
      </p:sp>
      <p:sp>
        <p:nvSpPr>
          <p:cNvPr id="78889" name="Rectangle 63">
            <a:extLst>
              <a:ext uri="{FF2B5EF4-FFF2-40B4-BE49-F238E27FC236}">
                <a16:creationId xmlns:a16="http://schemas.microsoft.com/office/drawing/2014/main" id="{DF7FAA54-F170-6DBE-CC3D-40BFC8284AC9}"/>
              </a:ext>
            </a:extLst>
          </p:cNvPr>
          <p:cNvSpPr>
            <a:spLocks noChangeArrowheads="1"/>
          </p:cNvSpPr>
          <p:nvPr/>
        </p:nvSpPr>
        <p:spPr bwMode="auto">
          <a:xfrm>
            <a:off x="4979988" y="1119188"/>
            <a:ext cx="4708525" cy="614997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pic>
        <p:nvPicPr>
          <p:cNvPr id="78890" name="Picture 64">
            <a:extLst>
              <a:ext uri="{FF2B5EF4-FFF2-40B4-BE49-F238E27FC236}">
                <a16:creationId xmlns:a16="http://schemas.microsoft.com/office/drawing/2014/main" id="{ADDFCCFD-C7B2-8120-8793-B68170C15E2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18886" r="15105"/>
          <a:stretch>
            <a:fillRect/>
          </a:stretch>
        </p:blipFill>
        <p:spPr bwMode="auto">
          <a:xfrm>
            <a:off x="4967288" y="404813"/>
            <a:ext cx="4738687" cy="6910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891" name="Rectangle 65">
            <a:extLst>
              <a:ext uri="{FF2B5EF4-FFF2-40B4-BE49-F238E27FC236}">
                <a16:creationId xmlns:a16="http://schemas.microsoft.com/office/drawing/2014/main" id="{BCDE3412-AD37-B53C-21AA-0B4A79E6B4F4}"/>
              </a:ext>
            </a:extLst>
          </p:cNvPr>
          <p:cNvSpPr>
            <a:spLocks noChangeArrowheads="1"/>
          </p:cNvSpPr>
          <p:nvPr/>
        </p:nvSpPr>
        <p:spPr bwMode="auto">
          <a:xfrm>
            <a:off x="4968875" y="404813"/>
            <a:ext cx="4706938" cy="6875462"/>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78892" name="Rectangle 66">
            <a:extLst>
              <a:ext uri="{FF2B5EF4-FFF2-40B4-BE49-F238E27FC236}">
                <a16:creationId xmlns:a16="http://schemas.microsoft.com/office/drawing/2014/main" id="{E5F4C29F-B200-7D43-3B11-6C500E7A9F6F}"/>
              </a:ext>
            </a:extLst>
          </p:cNvPr>
          <p:cNvSpPr>
            <a:spLocks noChangeArrowheads="1"/>
          </p:cNvSpPr>
          <p:nvPr/>
        </p:nvSpPr>
        <p:spPr bwMode="auto">
          <a:xfrm>
            <a:off x="5011738" y="433388"/>
            <a:ext cx="4694237" cy="6821487"/>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78893" name="Rectangle 68">
            <a:extLst>
              <a:ext uri="{FF2B5EF4-FFF2-40B4-BE49-F238E27FC236}">
                <a16:creationId xmlns:a16="http://schemas.microsoft.com/office/drawing/2014/main" id="{CE4DC631-AC3E-ECDA-D81E-085BA88D6727}"/>
              </a:ext>
            </a:extLst>
          </p:cNvPr>
          <p:cNvSpPr>
            <a:spLocks noChangeArrowheads="1"/>
          </p:cNvSpPr>
          <p:nvPr/>
        </p:nvSpPr>
        <p:spPr bwMode="auto">
          <a:xfrm>
            <a:off x="2205038" y="3279775"/>
            <a:ext cx="15621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latin typeface="Arial" panose="020B0604020202020204" pitchFamily="34" charset="0"/>
              </a:rPr>
              <a:t>1 Samuel</a:t>
            </a:r>
            <a:endParaRPr lang="en-US" altLang="en-US" sz="2800">
              <a:latin typeface="Arial" panose="020B0604020202020204" pitchFamily="34" charset="0"/>
            </a:endParaRPr>
          </a:p>
        </p:txBody>
      </p:sp>
      <p:sp>
        <p:nvSpPr>
          <p:cNvPr id="78894" name="Rectangle 69">
            <a:extLst>
              <a:ext uri="{FF2B5EF4-FFF2-40B4-BE49-F238E27FC236}">
                <a16:creationId xmlns:a16="http://schemas.microsoft.com/office/drawing/2014/main" id="{8A38ACA8-8CCE-0D07-835F-D08069ABB110}"/>
              </a:ext>
            </a:extLst>
          </p:cNvPr>
          <p:cNvSpPr>
            <a:spLocks noChangeArrowheads="1"/>
          </p:cNvSpPr>
          <p:nvPr/>
        </p:nvSpPr>
        <p:spPr bwMode="auto">
          <a:xfrm>
            <a:off x="2130425" y="3816350"/>
            <a:ext cx="104775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latin typeface="Arial" panose="020B0604020202020204" pitchFamily="34" charset="0"/>
              </a:rPr>
              <a:t>2 Sam</a:t>
            </a:r>
            <a:endParaRPr lang="en-US" altLang="en-US" sz="2800">
              <a:latin typeface="Arial" panose="020B0604020202020204" pitchFamily="34" charset="0"/>
            </a:endParaRPr>
          </a:p>
        </p:txBody>
      </p:sp>
      <p:sp>
        <p:nvSpPr>
          <p:cNvPr id="78895" name="Rectangle 70">
            <a:extLst>
              <a:ext uri="{FF2B5EF4-FFF2-40B4-BE49-F238E27FC236}">
                <a16:creationId xmlns:a16="http://schemas.microsoft.com/office/drawing/2014/main" id="{CD7DE9E1-284D-87B2-E9A9-97DD1259E59F}"/>
              </a:ext>
            </a:extLst>
          </p:cNvPr>
          <p:cNvSpPr>
            <a:spLocks noChangeArrowheads="1"/>
          </p:cNvSpPr>
          <p:nvPr/>
        </p:nvSpPr>
        <p:spPr bwMode="auto">
          <a:xfrm>
            <a:off x="2122488" y="4573588"/>
            <a:ext cx="10350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800" b="1">
                <a:latin typeface="Arial" panose="020B0604020202020204" pitchFamily="34" charset="0"/>
              </a:rPr>
              <a:t>2 Wu</a:t>
            </a:r>
          </a:p>
        </p:txBody>
      </p:sp>
      <p:sp>
        <p:nvSpPr>
          <p:cNvPr id="78896" name="Rectangle 71">
            <a:extLst>
              <a:ext uri="{FF2B5EF4-FFF2-40B4-BE49-F238E27FC236}">
                <a16:creationId xmlns:a16="http://schemas.microsoft.com/office/drawing/2014/main" id="{A768BF8F-E884-5850-F3D2-1285F1790CB2}"/>
              </a:ext>
            </a:extLst>
          </p:cNvPr>
          <p:cNvSpPr>
            <a:spLocks noChangeArrowheads="1"/>
          </p:cNvSpPr>
          <p:nvPr/>
        </p:nvSpPr>
        <p:spPr bwMode="auto">
          <a:xfrm>
            <a:off x="2006600" y="4103688"/>
            <a:ext cx="14747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800" b="1">
                <a:latin typeface="Arial" panose="020B0604020202020204" pitchFamily="34" charset="0"/>
              </a:rPr>
              <a:t>1 Wung</a:t>
            </a:r>
          </a:p>
        </p:txBody>
      </p:sp>
      <p:sp>
        <p:nvSpPr>
          <p:cNvPr id="78897" name="Rectangle 78">
            <a:extLst>
              <a:ext uri="{FF2B5EF4-FFF2-40B4-BE49-F238E27FC236}">
                <a16:creationId xmlns:a16="http://schemas.microsoft.com/office/drawing/2014/main" id="{51DF0385-15C2-756C-A7A5-44B2DB44E4C1}"/>
              </a:ext>
            </a:extLst>
          </p:cNvPr>
          <p:cNvSpPr>
            <a:spLocks noChangeArrowheads="1"/>
          </p:cNvSpPr>
          <p:nvPr/>
        </p:nvSpPr>
        <p:spPr bwMode="auto">
          <a:xfrm>
            <a:off x="2243138" y="468313"/>
            <a:ext cx="12446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solidFill>
                  <a:srgbClr val="000000"/>
                </a:solidFill>
                <a:latin typeface="Arial" panose="020B0604020202020204" pitchFamily="34" charset="0"/>
              </a:rPr>
              <a:t>Joshua</a:t>
            </a:r>
            <a:endParaRPr lang="en-US" altLang="en-US" sz="2800">
              <a:latin typeface="Arial" panose="020B0604020202020204" pitchFamily="34" charset="0"/>
            </a:endParaRPr>
          </a:p>
        </p:txBody>
      </p:sp>
      <p:sp>
        <p:nvSpPr>
          <p:cNvPr id="78898" name="Rectangle 79">
            <a:extLst>
              <a:ext uri="{FF2B5EF4-FFF2-40B4-BE49-F238E27FC236}">
                <a16:creationId xmlns:a16="http://schemas.microsoft.com/office/drawing/2014/main" id="{48234295-2923-0C59-DC56-6713059F2593}"/>
              </a:ext>
            </a:extLst>
          </p:cNvPr>
          <p:cNvSpPr>
            <a:spLocks noChangeArrowheads="1"/>
          </p:cNvSpPr>
          <p:nvPr/>
        </p:nvSpPr>
        <p:spPr bwMode="auto">
          <a:xfrm>
            <a:off x="2190750" y="1474788"/>
            <a:ext cx="1274763"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solidFill>
                  <a:srgbClr val="000000"/>
                </a:solidFill>
                <a:latin typeface="Arial" panose="020B0604020202020204" pitchFamily="34" charset="0"/>
              </a:rPr>
              <a:t>Wungv</a:t>
            </a:r>
            <a:r>
              <a:rPr lang="en-US" altLang="en-US" sz="2400" b="1" u="sng">
                <a:solidFill>
                  <a:srgbClr val="000000"/>
                </a:solidFill>
                <a:latin typeface="Arial" panose="020B0604020202020204" pitchFamily="34" charset="0"/>
              </a:rPr>
              <a:t>a</a:t>
            </a:r>
          </a:p>
          <a:p>
            <a:pPr algn="l"/>
            <a:r>
              <a:rPr lang="en-US" altLang="en-US" sz="2400" b="1">
                <a:solidFill>
                  <a:srgbClr val="000000"/>
                </a:solidFill>
                <a:latin typeface="Arial" panose="020B0604020202020204" pitchFamily="34" charset="0"/>
              </a:rPr>
              <a:t> Wungv</a:t>
            </a:r>
            <a:r>
              <a:rPr lang="en-US" altLang="en-US" sz="2400" b="1">
                <a:solidFill>
                  <a:srgbClr val="000000"/>
                </a:solidFill>
                <a:latin typeface="Arial" panose="020B0604020202020204" pitchFamily="34" charset="0"/>
                <a:cs typeface="Arial" panose="020B0604020202020204" pitchFamily="34" charset="0"/>
              </a:rPr>
              <a:t>ā</a:t>
            </a:r>
            <a:endParaRPr lang="en-US" altLang="en-US" sz="2400">
              <a:latin typeface="Arial" panose="020B0604020202020204" pitchFamily="34" charset="0"/>
            </a:endParaRPr>
          </a:p>
        </p:txBody>
      </p:sp>
      <p:sp>
        <p:nvSpPr>
          <p:cNvPr id="78899" name="Rectangle 80">
            <a:extLst>
              <a:ext uri="{FF2B5EF4-FFF2-40B4-BE49-F238E27FC236}">
                <a16:creationId xmlns:a16="http://schemas.microsoft.com/office/drawing/2014/main" id="{1BD8917D-2D9D-3E3B-53F4-507DE0D74BF3}"/>
              </a:ext>
            </a:extLst>
          </p:cNvPr>
          <p:cNvSpPr>
            <a:spLocks noChangeArrowheads="1"/>
          </p:cNvSpPr>
          <p:nvPr/>
        </p:nvSpPr>
        <p:spPr bwMode="auto">
          <a:xfrm>
            <a:off x="2403475" y="2249488"/>
            <a:ext cx="809625"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solidFill>
                  <a:srgbClr val="000000"/>
                </a:solidFill>
                <a:latin typeface="Arial" panose="020B0604020202020204" pitchFamily="34" charset="0"/>
              </a:rPr>
              <a:t>Ruth</a:t>
            </a:r>
            <a:endParaRPr lang="en-US" altLang="en-US" sz="2800">
              <a:latin typeface="Arial" panose="020B0604020202020204" pitchFamily="34" charset="0"/>
            </a:endParaRPr>
          </a:p>
        </p:txBody>
      </p:sp>
      <p:sp>
        <p:nvSpPr>
          <p:cNvPr id="78900" name="Text Box 83">
            <a:extLst>
              <a:ext uri="{FF2B5EF4-FFF2-40B4-BE49-F238E27FC236}">
                <a16:creationId xmlns:a16="http://schemas.microsoft.com/office/drawing/2014/main" id="{65BA57E5-F817-F1CD-9CAC-7FE9E6BE7E94}"/>
              </a:ext>
            </a:extLst>
          </p:cNvPr>
          <p:cNvSpPr txBox="1">
            <a:spLocks noChangeArrowheads="1"/>
          </p:cNvSpPr>
          <p:nvPr/>
        </p:nvSpPr>
        <p:spPr bwMode="auto">
          <a:xfrm>
            <a:off x="9050338" y="7342188"/>
            <a:ext cx="2397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 </a:t>
            </a:r>
          </a:p>
        </p:txBody>
      </p:sp>
      <p:sp>
        <p:nvSpPr>
          <p:cNvPr id="884821" name="Rectangle 85">
            <a:extLst>
              <a:ext uri="{FF2B5EF4-FFF2-40B4-BE49-F238E27FC236}">
                <a16:creationId xmlns:a16="http://schemas.microsoft.com/office/drawing/2014/main" id="{8E49C684-6834-2D18-C39E-6A94B4F0103F}"/>
              </a:ext>
            </a:extLst>
          </p:cNvPr>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3200" b="1" i="1">
                <a:solidFill>
                  <a:srgbClr val="66FFFF"/>
                </a:solidFill>
                <a:latin typeface="Helvetica" panose="020B0604020202020204" pitchFamily="34" charset="0"/>
              </a:rPr>
              <a:t> </a:t>
            </a:r>
            <a:endParaRPr lang="en-US" altLang="en-US" sz="1400" b="1" u="sng">
              <a:solidFill>
                <a:srgbClr val="66FFFF"/>
              </a:solidFill>
              <a:latin typeface="Helvetica" panose="020B0604020202020204" pitchFamily="34" charset="0"/>
            </a:endParaRPr>
          </a:p>
        </p:txBody>
      </p:sp>
      <p:sp>
        <p:nvSpPr>
          <p:cNvPr id="78902" name="Text Box 86">
            <a:extLst>
              <a:ext uri="{FF2B5EF4-FFF2-40B4-BE49-F238E27FC236}">
                <a16:creationId xmlns:a16="http://schemas.microsoft.com/office/drawing/2014/main" id="{584AD0BA-A8A8-BFC8-B162-3C4E2549C5D0}"/>
              </a:ext>
            </a:extLst>
          </p:cNvPr>
          <p:cNvSpPr txBox="1">
            <a:spLocks noChangeArrowheads="1"/>
          </p:cNvSpPr>
          <p:nvPr/>
        </p:nvSpPr>
        <p:spPr bwMode="auto">
          <a:xfrm>
            <a:off x="9078913" y="7467600"/>
            <a:ext cx="2397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 </a:t>
            </a:r>
          </a:p>
        </p:txBody>
      </p:sp>
      <p:sp>
        <p:nvSpPr>
          <p:cNvPr id="78903" name="Text Box 87">
            <a:extLst>
              <a:ext uri="{FF2B5EF4-FFF2-40B4-BE49-F238E27FC236}">
                <a16:creationId xmlns:a16="http://schemas.microsoft.com/office/drawing/2014/main" id="{94595243-0BB3-D090-E483-98EBBD1096A1}"/>
              </a:ext>
            </a:extLst>
          </p:cNvPr>
          <p:cNvSpPr txBox="1">
            <a:spLocks noChangeArrowheads="1"/>
          </p:cNvSpPr>
          <p:nvPr/>
        </p:nvSpPr>
        <p:spPr bwMode="auto">
          <a:xfrm>
            <a:off x="9015413" y="7348538"/>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37</a:t>
            </a:r>
          </a:p>
        </p:txBody>
      </p:sp>
      <p:sp>
        <p:nvSpPr>
          <p:cNvPr id="884824" name="Rectangle 88">
            <a:extLst>
              <a:ext uri="{FF2B5EF4-FFF2-40B4-BE49-F238E27FC236}">
                <a16:creationId xmlns:a16="http://schemas.microsoft.com/office/drawing/2014/main" id="{465B8355-B128-DD19-BB5E-4173E523E50E}"/>
              </a:ext>
            </a:extLst>
          </p:cNvPr>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884831" name="Rectangle 95">
            <a:extLst>
              <a:ext uri="{FF2B5EF4-FFF2-40B4-BE49-F238E27FC236}">
                <a16:creationId xmlns:a16="http://schemas.microsoft.com/office/drawing/2014/main" id="{AB3E109A-E0D7-BC18-A04A-E86905E8E0D8}"/>
              </a:ext>
            </a:extLst>
          </p:cNvPr>
          <p:cNvSpPr>
            <a:spLocks noChangeArrowheads="1"/>
          </p:cNvSpPr>
          <p:nvPr/>
        </p:nvSpPr>
        <p:spPr bwMode="auto">
          <a:xfrm>
            <a:off x="6289675" y="584200"/>
            <a:ext cx="3571875" cy="1274763"/>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200" b="1" i="1">
                <a:solidFill>
                  <a:schemeClr val="bg1"/>
                </a:solidFill>
                <a:latin typeface="Arial" panose="020B0604020202020204" pitchFamily="34" charset="0"/>
              </a:rPr>
              <a:t>Lairikbing Semkak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Kachamma Tuingashit pareng ching  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a:t>
            </a:r>
            <a:endParaRPr lang="en-US" altLang="en-US" sz="2200" b="1" u="sng">
              <a:solidFill>
                <a:schemeClr val="bg1"/>
              </a:solidFill>
              <a:latin typeface="Arial" panose="020B0604020202020204" pitchFamily="34" charset="0"/>
            </a:endParaRPr>
          </a:p>
        </p:txBody>
      </p:sp>
      <p:sp>
        <p:nvSpPr>
          <p:cNvPr id="78906" name="Text Box 98">
            <a:extLst>
              <a:ext uri="{FF2B5EF4-FFF2-40B4-BE49-F238E27FC236}">
                <a16:creationId xmlns:a16="http://schemas.microsoft.com/office/drawing/2014/main" id="{5D79044D-FB5E-EF8C-D96A-8AC4D9053B8F}"/>
              </a:ext>
            </a:extLst>
          </p:cNvPr>
          <p:cNvSpPr txBox="1">
            <a:spLocks noChangeArrowheads="1"/>
          </p:cNvSpPr>
          <p:nvPr/>
        </p:nvSpPr>
        <p:spPr bwMode="auto">
          <a:xfrm>
            <a:off x="9575800" y="7286625"/>
            <a:ext cx="3413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spcBef>
                <a:spcPct val="50000"/>
              </a:spcBef>
            </a:pPr>
            <a:r>
              <a:rPr lang="en-US" altLang="en-US" sz="1600" b="1"/>
              <a:t>1</a:t>
            </a:r>
          </a:p>
        </p:txBody>
      </p:sp>
      <p:sp>
        <p:nvSpPr>
          <p:cNvPr id="884835" name="AutoShape 99">
            <a:extLst>
              <a:ext uri="{FF2B5EF4-FFF2-40B4-BE49-F238E27FC236}">
                <a16:creationId xmlns:a16="http://schemas.microsoft.com/office/drawing/2014/main" id="{E6B25F66-3940-820A-124E-585E961195AF}"/>
              </a:ext>
            </a:extLst>
          </p:cNvPr>
          <p:cNvSpPr>
            <a:spLocks noChangeArrowheads="1"/>
          </p:cNvSpPr>
          <p:nvPr/>
        </p:nvSpPr>
        <p:spPr bwMode="auto">
          <a:xfrm>
            <a:off x="1241425" y="3119438"/>
            <a:ext cx="2879725" cy="2892425"/>
          </a:xfrm>
          <a:prstGeom prst="roundRect">
            <a:avLst>
              <a:gd name="adj" fmla="val 16667"/>
            </a:avLst>
          </a:prstGeom>
          <a:noFill/>
          <a:ln w="76200">
            <a:solidFill>
              <a:schemeClr val="accent2"/>
            </a:solidFill>
            <a:round/>
            <a:headEnd/>
            <a:tailEnd/>
          </a:ln>
          <a:effectLst>
            <a:outerShdw blurRad="63500" dist="71842" dir="2700000" algn="ctr" rotWithShape="0">
              <a:schemeClr val="tx1">
                <a:alpha val="74998"/>
              </a:schemeClr>
            </a:outerShdw>
          </a:effectLst>
        </p:spPr>
        <p:txBody>
          <a:bodyPr wrap="none" anchor="ct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b="1">
                <a:solidFill>
                  <a:srgbClr val="000000"/>
                </a:solidFill>
                <a:latin typeface="Arial Black" panose="020B0A04020102020204" pitchFamily="34" charset="0"/>
                <a:cs typeface="Helvetica" panose="020B0604020202020204" pitchFamily="34" charset="0"/>
              </a:rPr>
              <a:t>Ā</a:t>
            </a:r>
            <a:endParaRPr lang="en-US" altLang="en-US"/>
          </a:p>
        </p:txBody>
      </p:sp>
      <p:sp>
        <p:nvSpPr>
          <p:cNvPr id="78908" name="Text Box 100">
            <a:extLst>
              <a:ext uri="{FF2B5EF4-FFF2-40B4-BE49-F238E27FC236}">
                <a16:creationId xmlns:a16="http://schemas.microsoft.com/office/drawing/2014/main" id="{056C38FB-F2FF-34B9-9B3B-052723138702}"/>
              </a:ext>
            </a:extLst>
          </p:cNvPr>
          <p:cNvSpPr txBox="1">
            <a:spLocks noChangeArrowheads="1"/>
          </p:cNvSpPr>
          <p:nvPr/>
        </p:nvSpPr>
        <p:spPr bwMode="auto">
          <a:xfrm rot="-5400000">
            <a:off x="-1161256" y="3466307"/>
            <a:ext cx="56149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b="1">
                <a:latin typeface="Arial Black" panose="020B0604020202020204" pitchFamily="34" charset="0"/>
              </a:rPr>
              <a:t>THOTCH</a:t>
            </a:r>
            <a:r>
              <a:rPr lang="en-US" altLang="en-US" sz="2000" b="1">
                <a:solidFill>
                  <a:srgbClr val="000000"/>
                </a:solidFill>
                <a:latin typeface="Arial Black" panose="020B0604020202020204" pitchFamily="34" charset="0"/>
              </a:rPr>
              <a:t>Ā</a:t>
            </a:r>
            <a:r>
              <a:rPr lang="en-US" altLang="en-US" sz="2000" b="1">
                <a:latin typeface="Arial Black" panose="020B0604020202020204" pitchFamily="34" charset="0"/>
              </a:rPr>
              <a:t>N (12)</a:t>
            </a:r>
            <a:endParaRPr lang="en-US" altLang="en-US" sz="1000">
              <a:latin typeface="Arial Black" panose="020B0604020202020204" pitchFamily="34" charset="0"/>
            </a:endParaRPr>
          </a:p>
        </p:txBody>
      </p:sp>
      <p:sp>
        <p:nvSpPr>
          <p:cNvPr id="884837" name="Text Box 101">
            <a:extLst>
              <a:ext uri="{FF2B5EF4-FFF2-40B4-BE49-F238E27FC236}">
                <a16:creationId xmlns:a16="http://schemas.microsoft.com/office/drawing/2014/main" id="{417D6897-7F87-88F6-D030-48506C28AC7C}"/>
              </a:ext>
            </a:extLst>
          </p:cNvPr>
          <p:cNvSpPr txBox="1">
            <a:spLocks noChangeArrowheads="1"/>
          </p:cNvSpPr>
          <p:nvPr/>
        </p:nvSpPr>
        <p:spPr bwMode="auto">
          <a:xfrm>
            <a:off x="5091113" y="3463925"/>
            <a:ext cx="4330700" cy="1641475"/>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65000"/>
              </a:lnSpc>
              <a:spcBef>
                <a:spcPct val="50000"/>
              </a:spcBef>
              <a:defRPr/>
            </a:pPr>
            <a:r>
              <a:rPr lang="en-US" altLang="en-US" sz="4400" b="1">
                <a:solidFill>
                  <a:srgbClr val="FFEA18"/>
                </a:solidFill>
                <a:latin typeface="Helvetica" panose="020B0604020202020204" pitchFamily="34" charset="0"/>
              </a:rPr>
              <a:t>“THOTCHAN”</a:t>
            </a:r>
          </a:p>
          <a:p>
            <a:pPr algn="ctr">
              <a:lnSpc>
                <a:spcPct val="65000"/>
              </a:lnSpc>
              <a:spcBef>
                <a:spcPct val="50000"/>
              </a:spcBef>
              <a:defRPr/>
            </a:pPr>
            <a:r>
              <a:rPr lang="en-US" altLang="en-US" sz="4000" b="1">
                <a:solidFill>
                  <a:srgbClr val="FFEA18"/>
                </a:solidFill>
                <a:latin typeface="Helvetica" panose="020B0604020202020204" pitchFamily="34" charset="0"/>
              </a:rPr>
              <a:t>Wui lairik tharada khani 12</a:t>
            </a:r>
          </a:p>
        </p:txBody>
      </p:sp>
      <p:grpSp>
        <p:nvGrpSpPr>
          <p:cNvPr id="78910" name="Group 104">
            <a:extLst>
              <a:ext uri="{FF2B5EF4-FFF2-40B4-BE49-F238E27FC236}">
                <a16:creationId xmlns:a16="http://schemas.microsoft.com/office/drawing/2014/main" id="{5050CC38-9BD1-E076-CE40-6E6CB739437D}"/>
              </a:ext>
            </a:extLst>
          </p:cNvPr>
          <p:cNvGrpSpPr>
            <a:grpSpLocks/>
          </p:cNvGrpSpPr>
          <p:nvPr/>
        </p:nvGrpSpPr>
        <p:grpSpPr bwMode="auto">
          <a:xfrm>
            <a:off x="5340350" y="6034088"/>
            <a:ext cx="4025900" cy="822325"/>
            <a:chOff x="3409" y="3801"/>
            <a:chExt cx="2536" cy="518"/>
          </a:xfrm>
        </p:grpSpPr>
        <p:sp>
          <p:nvSpPr>
            <p:cNvPr id="884841" name="AutoShape 105">
              <a:extLst>
                <a:ext uri="{FF2B5EF4-FFF2-40B4-BE49-F238E27FC236}">
                  <a16:creationId xmlns:a16="http://schemas.microsoft.com/office/drawing/2014/main" id="{63B0C9DB-3260-5785-E916-D1F009909278}"/>
                </a:ext>
              </a:extLst>
            </p:cNvPr>
            <p:cNvSpPr>
              <a:spLocks noChangeArrowheads="1"/>
            </p:cNvSpPr>
            <p:nvPr/>
          </p:nvSpPr>
          <p:spPr bwMode="auto">
            <a:xfrm>
              <a:off x="3409" y="3801"/>
              <a:ext cx="2536" cy="518"/>
            </a:xfrm>
            <a:prstGeom prst="roundRect">
              <a:avLst>
                <a:gd name="adj" fmla="val 16667"/>
              </a:avLst>
            </a:prstGeom>
            <a:noFill/>
            <a:ln w="57150">
              <a:solidFill>
                <a:schemeClr val="bg1"/>
              </a:solidFill>
              <a:round/>
              <a:headEnd/>
              <a:tailEnd/>
            </a:ln>
            <a:effectLst>
              <a:outerShdw blurRad="63500" dist="46662" dir="3284183" algn="ctr" rotWithShape="0">
                <a:schemeClr val="tx1">
                  <a:alpha val="74997"/>
                </a:schemeClr>
              </a:outerShdw>
            </a:effectLst>
          </p:spPr>
          <p:txBody>
            <a:bodyPr wrap="none" anchor="ctr"/>
            <a:lstStyle/>
            <a:p>
              <a:pPr algn="r">
                <a:defRPr/>
              </a:pPr>
              <a:endParaRPr lang="en-US">
                <a:latin typeface="Comic Sans MS" charset="0"/>
                <a:ea typeface="+mn-ea"/>
              </a:endParaRPr>
            </a:p>
          </p:txBody>
        </p:sp>
        <p:sp>
          <p:nvSpPr>
            <p:cNvPr id="884842" name="Text Box 106">
              <a:extLst>
                <a:ext uri="{FF2B5EF4-FFF2-40B4-BE49-F238E27FC236}">
                  <a16:creationId xmlns:a16="http://schemas.microsoft.com/office/drawing/2014/main" id="{0AB8DE0A-B579-DDE0-0BD0-59D66B856738}"/>
                </a:ext>
              </a:extLst>
            </p:cNvPr>
            <p:cNvSpPr txBox="1">
              <a:spLocks noChangeArrowheads="1"/>
            </p:cNvSpPr>
            <p:nvPr/>
          </p:nvSpPr>
          <p:spPr bwMode="auto">
            <a:xfrm>
              <a:off x="3433" y="3838"/>
              <a:ext cx="2492" cy="446"/>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en-US" sz="2000" b="1" dirty="0" err="1">
                  <a:solidFill>
                    <a:schemeClr val="bg1"/>
                  </a:solidFill>
                  <a:latin typeface="Helvetica" charset="0"/>
                  <a:ea typeface="+mn-ea"/>
                </a:rPr>
                <a:t>Nganaimeikap</a:t>
              </a:r>
              <a:r>
                <a:rPr lang="en-US" sz="2000" b="1" dirty="0">
                  <a:solidFill>
                    <a:schemeClr val="bg1"/>
                  </a:solidFill>
                  <a:latin typeface="Helvetica" charset="0"/>
                  <a:ea typeface="+mn-ea"/>
                </a:rPr>
                <a:t> </a:t>
              </a:r>
              <a:r>
                <a:rPr lang="en-US" sz="2000" b="1" dirty="0" err="1">
                  <a:solidFill>
                    <a:schemeClr val="bg1"/>
                  </a:solidFill>
                  <a:latin typeface="Helvetica" charset="0"/>
                  <a:ea typeface="+mn-ea"/>
                </a:rPr>
                <a:t>kaja</a:t>
              </a:r>
              <a:r>
                <a:rPr lang="en-US" sz="2000" b="1" dirty="0">
                  <a:solidFill>
                    <a:schemeClr val="bg1"/>
                  </a:solidFill>
                  <a:latin typeface="Helvetica" charset="0"/>
                  <a:ea typeface="+mn-ea"/>
                </a:rPr>
                <a:t> </a:t>
              </a:r>
              <a:r>
                <a:rPr lang="en-US" sz="2000" b="1" dirty="0" err="1">
                  <a:solidFill>
                    <a:schemeClr val="bg1"/>
                  </a:solidFill>
                  <a:latin typeface="Helvetica" charset="0"/>
                  <a:ea typeface="+mn-ea"/>
                </a:rPr>
                <a:t>atam</a:t>
              </a:r>
              <a:r>
                <a:rPr lang="en-US" sz="2000" b="1" dirty="0">
                  <a:solidFill>
                    <a:schemeClr val="bg1"/>
                  </a:solidFill>
                  <a:latin typeface="Helvetica" charset="0"/>
                  <a:ea typeface="+mn-ea"/>
                </a:rPr>
                <a:t> </a:t>
              </a:r>
              <a:r>
                <a:rPr lang="en-US" sz="2000" b="1" dirty="0" err="1">
                  <a:solidFill>
                    <a:schemeClr val="bg1"/>
                  </a:solidFill>
                  <a:latin typeface="Helvetica" charset="0"/>
                  <a:ea typeface="+mn-ea"/>
                </a:rPr>
                <a:t>pareng</a:t>
              </a:r>
              <a:r>
                <a:rPr lang="en-US" sz="2000" b="1" dirty="0">
                  <a:solidFill>
                    <a:schemeClr val="bg1"/>
                  </a:solidFill>
                  <a:latin typeface="Helvetica" charset="0"/>
                  <a:ea typeface="+mn-ea"/>
                </a:rPr>
                <a:t>: 1050 B.C. to 550 B.C.</a:t>
              </a:r>
            </a:p>
          </p:txBody>
        </p:sp>
      </p:grpSp>
      <p:sp>
        <p:nvSpPr>
          <p:cNvPr id="884839" name="Rectangle 103">
            <a:extLst>
              <a:ext uri="{FF2B5EF4-FFF2-40B4-BE49-F238E27FC236}">
                <a16:creationId xmlns:a16="http://schemas.microsoft.com/office/drawing/2014/main" id="{27BFBAC8-B1D1-3063-DD4C-59BAB273B975}"/>
              </a:ext>
            </a:extLst>
          </p:cNvPr>
          <p:cNvSpPr>
            <a:spLocks noChangeArrowheads="1"/>
          </p:cNvSpPr>
          <p:nvPr/>
        </p:nvSpPr>
        <p:spPr bwMode="auto">
          <a:xfrm>
            <a:off x="5170488" y="2293938"/>
            <a:ext cx="4349750" cy="1149350"/>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p>
            <a:pPr algn="ctr">
              <a:lnSpc>
                <a:spcPct val="50000"/>
              </a:lnSpc>
              <a:spcBef>
                <a:spcPct val="50000"/>
              </a:spcBef>
              <a:defRPr/>
            </a:pPr>
            <a:r>
              <a:rPr lang="en-US" sz="4400" b="1" i="1" dirty="0">
                <a:solidFill>
                  <a:schemeClr val="bg1"/>
                </a:solidFill>
                <a:latin typeface="Helvetica" charset="0"/>
                <a:ea typeface="ＭＳ Ｐゴシック" charset="-128"/>
              </a:rPr>
              <a:t>LAIRIKBING</a:t>
            </a:r>
          </a:p>
          <a:p>
            <a:pPr algn="ctr">
              <a:lnSpc>
                <a:spcPct val="50000"/>
              </a:lnSpc>
              <a:spcBef>
                <a:spcPct val="50000"/>
              </a:spcBef>
              <a:defRPr/>
            </a:pPr>
            <a:r>
              <a:rPr lang="en-US" sz="4400" b="1" i="1" dirty="0">
                <a:solidFill>
                  <a:schemeClr val="bg1"/>
                </a:solidFill>
                <a:latin typeface="Helvetica" charset="0"/>
                <a:ea typeface="ＭＳ Ｐゴシック" charset="-128"/>
              </a:rPr>
              <a:t>SEMKAKA</a:t>
            </a:r>
          </a:p>
        </p:txBody>
      </p:sp>
      <p:grpSp>
        <p:nvGrpSpPr>
          <p:cNvPr id="7" name="Group 93">
            <a:extLst>
              <a:ext uri="{FF2B5EF4-FFF2-40B4-BE49-F238E27FC236}">
                <a16:creationId xmlns:a16="http://schemas.microsoft.com/office/drawing/2014/main" id="{C8C51402-464D-C64F-25E4-7404604012CA}"/>
              </a:ext>
            </a:extLst>
          </p:cNvPr>
          <p:cNvGrpSpPr>
            <a:grpSpLocks/>
          </p:cNvGrpSpPr>
          <p:nvPr/>
        </p:nvGrpSpPr>
        <p:grpSpPr bwMode="auto">
          <a:xfrm>
            <a:off x="4470400" y="2838450"/>
            <a:ext cx="5281613" cy="4767263"/>
            <a:chOff x="2824" y="1339"/>
            <a:chExt cx="3327" cy="3003"/>
          </a:xfrm>
        </p:grpSpPr>
        <p:pic>
          <p:nvPicPr>
            <p:cNvPr id="78918" name="Picture 89">
              <a:extLst>
                <a:ext uri="{FF2B5EF4-FFF2-40B4-BE49-F238E27FC236}">
                  <a16:creationId xmlns:a16="http://schemas.microsoft.com/office/drawing/2014/main" id="{DA76DB43-FDDF-BCC0-E3CC-4F9D51FFFFB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b="6732"/>
            <a:stretch>
              <a:fillRect/>
            </a:stretch>
          </p:blipFill>
          <p:spPr bwMode="auto">
            <a:xfrm>
              <a:off x="2824" y="1355"/>
              <a:ext cx="3327" cy="2987"/>
            </a:xfrm>
            <a:prstGeom prst="rect">
              <a:avLst/>
            </a:prstGeom>
            <a:noFill/>
            <a:ln w="152400">
              <a:solidFill>
                <a:schemeClr val="hlink"/>
              </a:solidFill>
              <a:miter lim="800000"/>
              <a:headEnd/>
              <a:tailEnd/>
            </a:ln>
            <a:effectLst>
              <a:outerShdw dist="125724" dir="2700000" algn="ctr" rotWithShape="0">
                <a:schemeClr val="tx1">
                  <a:alpha val="74997"/>
                </a:schemeClr>
              </a:outerShdw>
            </a:effectLst>
            <a:extLst>
              <a:ext uri="{909E8E84-426E-40DD-AFC4-6F175D3DCCD1}">
                <a14:hiddenFill xmlns:a14="http://schemas.microsoft.com/office/drawing/2010/main">
                  <a:solidFill>
                    <a:srgbClr val="FFFFFF"/>
                  </a:solidFill>
                </a14:hiddenFill>
              </a:ext>
            </a:extLst>
          </p:spPr>
        </p:pic>
        <p:sp>
          <p:nvSpPr>
            <p:cNvPr id="78919" name="Rectangle 92">
              <a:extLst>
                <a:ext uri="{FF2B5EF4-FFF2-40B4-BE49-F238E27FC236}">
                  <a16:creationId xmlns:a16="http://schemas.microsoft.com/office/drawing/2014/main" id="{AC54C762-1AE1-6A48-8083-3E1855412A94}"/>
                </a:ext>
              </a:extLst>
            </p:cNvPr>
            <p:cNvSpPr>
              <a:spLocks noChangeArrowheads="1"/>
            </p:cNvSpPr>
            <p:nvPr/>
          </p:nvSpPr>
          <p:spPr bwMode="auto">
            <a:xfrm>
              <a:off x="2828" y="1339"/>
              <a:ext cx="3320" cy="3003"/>
            </a:xfrm>
            <a:prstGeom prst="rect">
              <a:avLst/>
            </a:prstGeom>
            <a:solidFill>
              <a:schemeClr val="tx1">
                <a:alpha val="50195"/>
              </a:scheme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884826" name="Text Box 90">
              <a:extLst>
                <a:ext uri="{FF2B5EF4-FFF2-40B4-BE49-F238E27FC236}">
                  <a16:creationId xmlns:a16="http://schemas.microsoft.com/office/drawing/2014/main" id="{B51D416B-DA1F-9035-505E-3227F2BC5D3C}"/>
                </a:ext>
              </a:extLst>
            </p:cNvPr>
            <p:cNvSpPr txBox="1">
              <a:spLocks noChangeArrowheads="1"/>
            </p:cNvSpPr>
            <p:nvPr/>
          </p:nvSpPr>
          <p:spPr bwMode="auto">
            <a:xfrm>
              <a:off x="2966" y="1452"/>
              <a:ext cx="3049" cy="2772"/>
            </a:xfrm>
            <a:prstGeom prst="rect">
              <a:avLst/>
            </a:prstGeom>
            <a:noFill/>
            <a:ln w="5715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4000" b="1" i="1">
                  <a:solidFill>
                    <a:schemeClr val="hlink"/>
                  </a:solidFill>
                  <a:latin typeface="Helvetica" panose="020B0604020202020204" pitchFamily="34" charset="0"/>
                </a:rPr>
                <a:t>Mawunphung kakai:</a:t>
              </a:r>
              <a:r>
                <a:rPr lang="en-US" altLang="en-US" sz="4000" b="1">
                  <a:solidFill>
                    <a:srgbClr val="FFEA18"/>
                  </a:solidFill>
                  <a:latin typeface="Helvetica" panose="020B0604020202020204" pitchFamily="34" charset="0"/>
                </a:rPr>
                <a:t> Mawunphung </a:t>
              </a:r>
              <a:r>
                <a:rPr lang="en-US" altLang="en-US" sz="4000" b="1">
                  <a:solidFill>
                    <a:srgbClr val="66FFFF"/>
                  </a:solidFill>
                  <a:latin typeface="Arial" panose="020B0604020202020204" pitchFamily="34" charset="0"/>
                  <a:cs typeface="Arial" panose="020B0604020202020204" pitchFamily="34" charset="0"/>
                </a:rPr>
                <a:t>ā</a:t>
              </a:r>
              <a:r>
                <a:rPr lang="en-US" altLang="en-US" sz="4000" b="1" i="1" u="sng">
                  <a:solidFill>
                    <a:srgbClr val="66FFFF"/>
                  </a:solidFill>
                  <a:latin typeface="Helvetica" panose="020B0604020202020204" pitchFamily="34" charset="0"/>
                </a:rPr>
                <a:t>kha s</a:t>
              </a:r>
              <a:r>
                <a:rPr lang="en-US" altLang="en-US" sz="4000" b="1" u="sng">
                  <a:solidFill>
                    <a:srgbClr val="66FFFF"/>
                  </a:solidFill>
                  <a:latin typeface="Arial" panose="020B0604020202020204" pitchFamily="34" charset="0"/>
                  <a:cs typeface="Arial" panose="020B0604020202020204" pitchFamily="34" charset="0"/>
                </a:rPr>
                <a:t>ā</a:t>
              </a:r>
              <a:r>
                <a:rPr lang="en-US" altLang="en-US" sz="4000" b="1" i="1" u="sng">
                  <a:solidFill>
                    <a:srgbClr val="66FFFF"/>
                  </a:solidFill>
                  <a:latin typeface="Helvetica" panose="020B0604020202020204" pitchFamily="34" charset="0"/>
                </a:rPr>
                <a:t>da</a:t>
              </a:r>
              <a:r>
                <a:rPr lang="en-US" altLang="en-US" sz="4000" b="1" i="1">
                  <a:solidFill>
                    <a:srgbClr val="FFEA18"/>
                  </a:solidFill>
                  <a:latin typeface="Helvetica" panose="020B0604020202020204" pitchFamily="34" charset="0"/>
                </a:rPr>
                <a:t> </a:t>
              </a:r>
              <a:r>
                <a:rPr lang="en-US" altLang="en-US" sz="4000" b="1">
                  <a:solidFill>
                    <a:srgbClr val="FFEA18"/>
                  </a:solidFill>
                  <a:latin typeface="Helvetica" panose="020B0604020202020204" pitchFamily="34" charset="0"/>
                </a:rPr>
                <a:t>leikas</a:t>
              </a:r>
              <a:r>
                <a:rPr lang="en-US" altLang="en-US" sz="4000" b="1">
                  <a:solidFill>
                    <a:srgbClr val="FFFF00"/>
                  </a:solidFill>
                  <a:latin typeface="Arial" panose="020B0604020202020204" pitchFamily="34" charset="0"/>
                  <a:cs typeface="Arial" panose="020B0604020202020204" pitchFamily="34" charset="0"/>
                </a:rPr>
                <a:t>ā</a:t>
              </a:r>
              <a:r>
                <a:rPr lang="en-US" altLang="en-US" sz="4000" b="1">
                  <a:solidFill>
                    <a:srgbClr val="FFEA18"/>
                  </a:solidFill>
                  <a:latin typeface="Helvetica" panose="020B0604020202020204" pitchFamily="34" charset="0"/>
                </a:rPr>
                <a:t> chi mawunphung khani s</a:t>
              </a:r>
              <a:r>
                <a:rPr lang="en-US" altLang="en-US" sz="4000" b="1">
                  <a:solidFill>
                    <a:srgbClr val="FFFF00"/>
                  </a:solidFill>
                  <a:latin typeface="Arial" panose="020B0604020202020204" pitchFamily="34" charset="0"/>
                  <a:cs typeface="Arial" panose="020B0604020202020204" pitchFamily="34" charset="0"/>
                </a:rPr>
                <a:t>ā</a:t>
              </a:r>
              <a:r>
                <a:rPr lang="en-US" altLang="en-US" sz="4000" b="1">
                  <a:solidFill>
                    <a:srgbClr val="FFEA18"/>
                  </a:solidFill>
                  <a:latin typeface="Helvetica" panose="020B0604020202020204" pitchFamily="34" charset="0"/>
                </a:rPr>
                <a:t>da </a:t>
              </a:r>
              <a:r>
                <a:rPr lang="en-US" altLang="en-US" sz="4000" b="1" i="1" u="sng">
                  <a:solidFill>
                    <a:srgbClr val="66FFFF"/>
                  </a:solidFill>
                  <a:latin typeface="Helvetica" panose="020B0604020202020204" pitchFamily="34" charset="0"/>
                </a:rPr>
                <a:t>ngayarkhai</a:t>
              </a:r>
              <a:r>
                <a:rPr lang="en-US" altLang="en-US" sz="4000" b="1">
                  <a:solidFill>
                    <a:srgbClr val="66FFFF"/>
                  </a:solidFill>
                  <a:latin typeface="Helvetica" panose="020B0604020202020204" pitchFamily="34" charset="0"/>
                </a:rPr>
                <a:t> </a:t>
              </a:r>
              <a:r>
                <a:rPr lang="en-US" altLang="en-US" sz="4000" b="1">
                  <a:solidFill>
                    <a:srgbClr val="FFEA18"/>
                  </a:solidFill>
                  <a:latin typeface="Helvetica" panose="020B0604020202020204" pitchFamily="34" charset="0"/>
                </a:rPr>
                <a:t> kahai!</a:t>
              </a:r>
            </a:p>
          </p:txBody>
        </p:sp>
      </p:grpSp>
      <p:sp>
        <p:nvSpPr>
          <p:cNvPr id="884830" name="AutoShape 94">
            <a:extLst>
              <a:ext uri="{FF2B5EF4-FFF2-40B4-BE49-F238E27FC236}">
                <a16:creationId xmlns:a16="http://schemas.microsoft.com/office/drawing/2014/main" id="{EEE84AC3-E61C-FDEA-951E-5D29229FDEB9}"/>
              </a:ext>
            </a:extLst>
          </p:cNvPr>
          <p:cNvSpPr>
            <a:spLocks noChangeArrowheads="1"/>
          </p:cNvSpPr>
          <p:nvPr/>
        </p:nvSpPr>
        <p:spPr bwMode="auto">
          <a:xfrm>
            <a:off x="1522413" y="3282950"/>
            <a:ext cx="4778375" cy="1550988"/>
          </a:xfrm>
          <a:prstGeom prst="lightningBolt">
            <a:avLst/>
          </a:prstGeom>
          <a:gradFill rotWithShape="0">
            <a:gsLst>
              <a:gs pos="0">
                <a:srgbClr val="FAFD00"/>
              </a:gs>
              <a:gs pos="50000">
                <a:srgbClr val="444400"/>
              </a:gs>
              <a:gs pos="100000">
                <a:srgbClr val="FAFD00"/>
              </a:gs>
            </a:gsLst>
            <a:lin ang="5400000" scaled="1"/>
          </a:gradFill>
          <a:ln w="381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grpSp>
        <p:nvGrpSpPr>
          <p:cNvPr id="78914" name="Group 87">
            <a:extLst>
              <a:ext uri="{FF2B5EF4-FFF2-40B4-BE49-F238E27FC236}">
                <a16:creationId xmlns:a16="http://schemas.microsoft.com/office/drawing/2014/main" id="{D432F3D2-90F3-A758-F1B6-136950214BFF}"/>
              </a:ext>
            </a:extLst>
          </p:cNvPr>
          <p:cNvGrpSpPr>
            <a:grpSpLocks/>
          </p:cNvGrpSpPr>
          <p:nvPr/>
        </p:nvGrpSpPr>
        <p:grpSpPr bwMode="auto">
          <a:xfrm>
            <a:off x="4257675" y="52388"/>
            <a:ext cx="2222500" cy="1812925"/>
            <a:chOff x="2222937" y="4130555"/>
            <a:chExt cx="2222939" cy="1813045"/>
          </a:xfrm>
        </p:grpSpPr>
        <p:sp>
          <p:nvSpPr>
            <p:cNvPr id="89" name="Rectangle 88">
              <a:extLst>
                <a:ext uri="{FF2B5EF4-FFF2-40B4-BE49-F238E27FC236}">
                  <a16:creationId xmlns:a16="http://schemas.microsoft.com/office/drawing/2014/main" id="{7DA5CB81-A4DE-B0E9-2815-2ECA35406046}"/>
                </a:ext>
              </a:extLst>
            </p:cNvPr>
            <p:cNvSpPr/>
            <p:nvPr/>
          </p:nvSpPr>
          <p:spPr bwMode="auto">
            <a:xfrm>
              <a:off x="2222937" y="4194059"/>
              <a:ext cx="2222939" cy="174954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78916" name="Picture 2" descr="BACKGR~1">
              <a:extLst>
                <a:ext uri="{FF2B5EF4-FFF2-40B4-BE49-F238E27FC236}">
                  <a16:creationId xmlns:a16="http://schemas.microsoft.com/office/drawing/2014/main" id="{697B186D-A63B-F37C-8899-B738B6689B4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 name="WordArt 12">
              <a:extLst>
                <a:ext uri="{FF2B5EF4-FFF2-40B4-BE49-F238E27FC236}">
                  <a16:creationId xmlns:a16="http://schemas.microsoft.com/office/drawing/2014/main" id="{DA85CF9C-DC9C-42DD-1617-53AFF85117B4}"/>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884835"/>
                                        </p:tgtEl>
                                        <p:attrNameLst>
                                          <p:attrName>style.visibility</p:attrName>
                                        </p:attrNameLst>
                                      </p:cBhvr>
                                      <p:to>
                                        <p:strVal val="visible"/>
                                      </p:to>
                                    </p:set>
                                    <p:anim calcmode="lin" valueType="num">
                                      <p:cBhvr additive="base">
                                        <p:cTn id="7" dur="500" fill="hold"/>
                                        <p:tgtEl>
                                          <p:spTgt spid="884835"/>
                                        </p:tgtEl>
                                        <p:attrNameLst>
                                          <p:attrName>ppt_x</p:attrName>
                                        </p:attrNameLst>
                                      </p:cBhvr>
                                      <p:tavLst>
                                        <p:tav tm="0">
                                          <p:val>
                                            <p:strVal val="0-#ppt_w/2"/>
                                          </p:val>
                                        </p:tav>
                                        <p:tav tm="100000">
                                          <p:val>
                                            <p:strVal val="#ppt_x"/>
                                          </p:val>
                                        </p:tav>
                                      </p:tavLst>
                                    </p:anim>
                                    <p:anim calcmode="lin" valueType="num">
                                      <p:cBhvr additive="base">
                                        <p:cTn id="8" dur="500" fill="hold"/>
                                        <p:tgtEl>
                                          <p:spTgt spid="88483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884830"/>
                                        </p:tgtEl>
                                        <p:attrNameLst>
                                          <p:attrName>style.visibility</p:attrName>
                                        </p:attrNameLst>
                                      </p:cBhvr>
                                      <p:to>
                                        <p:strVal val="visible"/>
                                      </p:to>
                                    </p:set>
                                    <p:anim calcmode="lin" valueType="num">
                                      <p:cBhvr additive="base">
                                        <p:cTn id="13" dur="500" fill="hold"/>
                                        <p:tgtEl>
                                          <p:spTgt spid="884830"/>
                                        </p:tgtEl>
                                        <p:attrNameLst>
                                          <p:attrName>ppt_x</p:attrName>
                                        </p:attrNameLst>
                                      </p:cBhvr>
                                      <p:tavLst>
                                        <p:tav tm="0">
                                          <p:val>
                                            <p:strVal val="0-#ppt_w/2"/>
                                          </p:val>
                                        </p:tav>
                                        <p:tav tm="100000">
                                          <p:val>
                                            <p:strVal val="#ppt_x"/>
                                          </p:val>
                                        </p:tav>
                                      </p:tavLst>
                                    </p:anim>
                                    <p:anim calcmode="lin" valueType="num">
                                      <p:cBhvr additive="base">
                                        <p:cTn id="14" dur="500" fill="hold"/>
                                        <p:tgtEl>
                                          <p:spTgt spid="884830"/>
                                        </p:tgtEl>
                                        <p:attrNameLst>
                                          <p:attrName>ppt_y</p:attrName>
                                        </p:attrNameLst>
                                      </p:cBhvr>
                                      <p:tavLst>
                                        <p:tav tm="0">
                                          <p:val>
                                            <p:strVal val="#ppt_y"/>
                                          </p:val>
                                        </p:tav>
                                        <p:tav tm="100000">
                                          <p:val>
                                            <p:strVal val="#ppt_y"/>
                                          </p:val>
                                        </p:tav>
                                      </p:tavLst>
                                    </p:anim>
                                  </p:childTnLst>
                                </p:cTn>
                              </p:par>
                            </p:childTnLst>
                          </p:cTn>
                        </p:par>
                        <p:par>
                          <p:cTn id="15" fill="hold" nodeType="afterGroup">
                            <p:stCondLst>
                              <p:cond delay="500"/>
                            </p:stCondLst>
                            <p:childTnLst>
                              <p:par>
                                <p:cTn id="16" presetID="17" presetClass="entr" presetSubtype="8" fill="hold"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ppt_x</p:attrName>
                                        </p:attrNameLst>
                                      </p:cBhvr>
                                      <p:tavLst>
                                        <p:tav tm="0">
                                          <p:val>
                                            <p:strVal val="#ppt_x-#ppt_w/2"/>
                                          </p:val>
                                        </p:tav>
                                        <p:tav tm="100000">
                                          <p:val>
                                            <p:strVal val="#ppt_x"/>
                                          </p:val>
                                        </p:tav>
                                      </p:tavLst>
                                    </p:anim>
                                    <p:anim calcmode="lin" valueType="num">
                                      <p:cBhvr>
                                        <p:cTn id="19" dur="500" fill="hold"/>
                                        <p:tgtEl>
                                          <p:spTgt spid="7"/>
                                        </p:tgtEl>
                                        <p:attrNameLst>
                                          <p:attrName>ppt_y</p:attrName>
                                        </p:attrNameLst>
                                      </p:cBhvr>
                                      <p:tavLst>
                                        <p:tav tm="0">
                                          <p:val>
                                            <p:strVal val="#ppt_y"/>
                                          </p:val>
                                        </p:tav>
                                        <p:tav tm="100000">
                                          <p:val>
                                            <p:strVal val="#ppt_y"/>
                                          </p:val>
                                        </p:tav>
                                      </p:tavLst>
                                    </p:anim>
                                    <p:anim calcmode="lin" valueType="num">
                                      <p:cBhvr>
                                        <p:cTn id="20" dur="500" fill="hold"/>
                                        <p:tgtEl>
                                          <p:spTgt spid="7"/>
                                        </p:tgtEl>
                                        <p:attrNameLst>
                                          <p:attrName>ppt_w</p:attrName>
                                        </p:attrNameLst>
                                      </p:cBhvr>
                                      <p:tavLst>
                                        <p:tav tm="0">
                                          <p:val>
                                            <p:fltVal val="0"/>
                                          </p:val>
                                        </p:tav>
                                        <p:tav tm="100000">
                                          <p:val>
                                            <p:strVal val="#ppt_w"/>
                                          </p:val>
                                        </p:tav>
                                      </p:tavLst>
                                    </p:anim>
                                    <p:anim calcmode="lin" valueType="num">
                                      <p:cBhvr>
                                        <p:cTn id="21" dur="500" fill="hold"/>
                                        <p:tgtEl>
                                          <p:spTgt spid="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4835" grpId="0" animBg="1"/>
      <p:bldP spid="884830"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Line 2">
            <a:extLst>
              <a:ext uri="{FF2B5EF4-FFF2-40B4-BE49-F238E27FC236}">
                <a16:creationId xmlns:a16="http://schemas.microsoft.com/office/drawing/2014/main" id="{436DBB50-BC7A-85E2-CC49-8CED371AAD80}"/>
              </a:ext>
            </a:extLst>
          </p:cNvPr>
          <p:cNvSpPr>
            <a:spLocks noChangeShapeType="1"/>
          </p:cNvSpPr>
          <p:nvPr/>
        </p:nvSpPr>
        <p:spPr bwMode="auto">
          <a:xfrm flipV="1">
            <a:off x="4038600" y="7037388"/>
            <a:ext cx="284163" cy="12700"/>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899" name="Line 3">
            <a:extLst>
              <a:ext uri="{FF2B5EF4-FFF2-40B4-BE49-F238E27FC236}">
                <a16:creationId xmlns:a16="http://schemas.microsoft.com/office/drawing/2014/main" id="{D6F5572C-83FE-F84B-214F-A48591E7CDD3}"/>
              </a:ext>
            </a:extLst>
          </p:cNvPr>
          <p:cNvSpPr>
            <a:spLocks noChangeShapeType="1"/>
          </p:cNvSpPr>
          <p:nvPr/>
        </p:nvSpPr>
        <p:spPr bwMode="auto">
          <a:xfrm>
            <a:off x="3232150" y="4732338"/>
            <a:ext cx="752475"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00" name="Line 4">
            <a:extLst>
              <a:ext uri="{FF2B5EF4-FFF2-40B4-BE49-F238E27FC236}">
                <a16:creationId xmlns:a16="http://schemas.microsoft.com/office/drawing/2014/main" id="{3CAF69D7-E6E9-313E-7FDC-0B8CE75FB0D5}"/>
              </a:ext>
            </a:extLst>
          </p:cNvPr>
          <p:cNvSpPr>
            <a:spLocks noChangeShapeType="1"/>
          </p:cNvSpPr>
          <p:nvPr/>
        </p:nvSpPr>
        <p:spPr bwMode="auto">
          <a:xfrm flipV="1">
            <a:off x="1454150" y="7329488"/>
            <a:ext cx="2590800"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01" name="Line 5">
            <a:extLst>
              <a:ext uri="{FF2B5EF4-FFF2-40B4-BE49-F238E27FC236}">
                <a16:creationId xmlns:a16="http://schemas.microsoft.com/office/drawing/2014/main" id="{CBCB4373-8722-D01F-0E38-69ACCD99C1AB}"/>
              </a:ext>
            </a:extLst>
          </p:cNvPr>
          <p:cNvSpPr>
            <a:spLocks noChangeShapeType="1"/>
          </p:cNvSpPr>
          <p:nvPr/>
        </p:nvSpPr>
        <p:spPr bwMode="auto">
          <a:xfrm flipV="1">
            <a:off x="1444625" y="338138"/>
            <a:ext cx="1588" cy="7034212"/>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02" name="Line 6">
            <a:extLst>
              <a:ext uri="{FF2B5EF4-FFF2-40B4-BE49-F238E27FC236}">
                <a16:creationId xmlns:a16="http://schemas.microsoft.com/office/drawing/2014/main" id="{0DE7FC4A-F08C-2989-C9C0-A1FC1110328A}"/>
              </a:ext>
            </a:extLst>
          </p:cNvPr>
          <p:cNvSpPr>
            <a:spLocks noChangeShapeType="1"/>
          </p:cNvSpPr>
          <p:nvPr/>
        </p:nvSpPr>
        <p:spPr bwMode="auto">
          <a:xfrm>
            <a:off x="1409700" y="360363"/>
            <a:ext cx="2566988"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03" name="Line 7">
            <a:extLst>
              <a:ext uri="{FF2B5EF4-FFF2-40B4-BE49-F238E27FC236}">
                <a16:creationId xmlns:a16="http://schemas.microsoft.com/office/drawing/2014/main" id="{263BF178-9769-48EC-0B15-22385467EE63}"/>
              </a:ext>
            </a:extLst>
          </p:cNvPr>
          <p:cNvSpPr>
            <a:spLocks noChangeShapeType="1"/>
          </p:cNvSpPr>
          <p:nvPr/>
        </p:nvSpPr>
        <p:spPr bwMode="auto">
          <a:xfrm flipH="1" flipV="1">
            <a:off x="3948113" y="338138"/>
            <a:ext cx="1587" cy="4386262"/>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04" name="Freeform 8">
            <a:extLst>
              <a:ext uri="{FF2B5EF4-FFF2-40B4-BE49-F238E27FC236}">
                <a16:creationId xmlns:a16="http://schemas.microsoft.com/office/drawing/2014/main" id="{47DA9650-1713-4578-89FE-70D6B5BFFD0C}"/>
              </a:ext>
            </a:extLst>
          </p:cNvPr>
          <p:cNvSpPr>
            <a:spLocks/>
          </p:cNvSpPr>
          <p:nvPr/>
        </p:nvSpPr>
        <p:spPr bwMode="auto">
          <a:xfrm>
            <a:off x="3200400" y="4752975"/>
            <a:ext cx="738188" cy="2452688"/>
          </a:xfrm>
          <a:custGeom>
            <a:avLst/>
            <a:gdLst>
              <a:gd name="T0" fmla="*/ 2147483646 w 465"/>
              <a:gd name="T1" fmla="*/ 0 h 1561"/>
              <a:gd name="T2" fmla="*/ 2147483646 w 465"/>
              <a:gd name="T3" fmla="*/ 2147483646 h 1561"/>
              <a:gd name="T4" fmla="*/ 2147483646 w 465"/>
              <a:gd name="T5" fmla="*/ 2147483646 h 1561"/>
              <a:gd name="T6" fmla="*/ 0 w 465"/>
              <a:gd name="T7" fmla="*/ 2147483646 h 1561"/>
              <a:gd name="T8" fmla="*/ 2147483646 w 465"/>
              <a:gd name="T9" fmla="*/ 0 h 1561"/>
              <a:gd name="T10" fmla="*/ 0 60000 65536"/>
              <a:gd name="T11" fmla="*/ 0 60000 65536"/>
              <a:gd name="T12" fmla="*/ 0 60000 65536"/>
              <a:gd name="T13" fmla="*/ 0 60000 65536"/>
              <a:gd name="T14" fmla="*/ 0 60000 65536"/>
              <a:gd name="T15" fmla="*/ 0 w 465"/>
              <a:gd name="T16" fmla="*/ 0 h 1561"/>
              <a:gd name="T17" fmla="*/ 465 w 465"/>
              <a:gd name="T18" fmla="*/ 1561 h 1561"/>
            </a:gdLst>
            <a:ahLst/>
            <a:cxnLst>
              <a:cxn ang="T10">
                <a:pos x="T0" y="T1"/>
              </a:cxn>
              <a:cxn ang="T11">
                <a:pos x="T2" y="T3"/>
              </a:cxn>
              <a:cxn ang="T12">
                <a:pos x="T4" y="T5"/>
              </a:cxn>
              <a:cxn ang="T13">
                <a:pos x="T6" y="T7"/>
              </a:cxn>
              <a:cxn ang="T14">
                <a:pos x="T8" y="T9"/>
              </a:cxn>
            </a:cxnLst>
            <a:rect l="T15" t="T16" r="T17" b="T18"/>
            <a:pathLst>
              <a:path w="465" h="1561">
                <a:moveTo>
                  <a:pt x="50" y="0"/>
                </a:moveTo>
                <a:lnTo>
                  <a:pt x="465" y="1548"/>
                </a:lnTo>
                <a:lnTo>
                  <a:pt x="427" y="1561"/>
                </a:lnTo>
                <a:lnTo>
                  <a:pt x="0" y="12"/>
                </a:lnTo>
                <a:lnTo>
                  <a:pt x="5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0905" name="Line 9">
            <a:extLst>
              <a:ext uri="{FF2B5EF4-FFF2-40B4-BE49-F238E27FC236}">
                <a16:creationId xmlns:a16="http://schemas.microsoft.com/office/drawing/2014/main" id="{9056484B-89C4-048A-A62C-A6CC4E812462}"/>
              </a:ext>
            </a:extLst>
          </p:cNvPr>
          <p:cNvSpPr>
            <a:spLocks noChangeShapeType="1"/>
          </p:cNvSpPr>
          <p:nvPr/>
        </p:nvSpPr>
        <p:spPr bwMode="auto">
          <a:xfrm>
            <a:off x="3459163" y="4932363"/>
            <a:ext cx="798512"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06" name="Line 10">
            <a:extLst>
              <a:ext uri="{FF2B5EF4-FFF2-40B4-BE49-F238E27FC236}">
                <a16:creationId xmlns:a16="http://schemas.microsoft.com/office/drawing/2014/main" id="{B4C74AB2-E5D3-E38E-4023-2954E3C42E6C}"/>
              </a:ext>
            </a:extLst>
          </p:cNvPr>
          <p:cNvSpPr>
            <a:spLocks noChangeShapeType="1"/>
          </p:cNvSpPr>
          <p:nvPr/>
        </p:nvSpPr>
        <p:spPr bwMode="auto">
          <a:xfrm flipV="1">
            <a:off x="1825625" y="352425"/>
            <a:ext cx="1588" cy="6988175"/>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07" name="Freeform 11">
            <a:extLst>
              <a:ext uri="{FF2B5EF4-FFF2-40B4-BE49-F238E27FC236}">
                <a16:creationId xmlns:a16="http://schemas.microsoft.com/office/drawing/2014/main" id="{08F355D1-A837-1B5A-3633-709AA530A580}"/>
              </a:ext>
            </a:extLst>
          </p:cNvPr>
          <p:cNvSpPr>
            <a:spLocks/>
          </p:cNvSpPr>
          <p:nvPr/>
        </p:nvSpPr>
        <p:spPr bwMode="auto">
          <a:xfrm>
            <a:off x="3459163" y="4953000"/>
            <a:ext cx="638175" cy="2097088"/>
          </a:xfrm>
          <a:custGeom>
            <a:avLst/>
            <a:gdLst>
              <a:gd name="T0" fmla="*/ 2147483646 w 402"/>
              <a:gd name="T1" fmla="*/ 0 h 1321"/>
              <a:gd name="T2" fmla="*/ 2147483646 w 402"/>
              <a:gd name="T3" fmla="*/ 2147483646 h 1321"/>
              <a:gd name="T4" fmla="*/ 2147483646 w 402"/>
              <a:gd name="T5" fmla="*/ 2147483646 h 1321"/>
              <a:gd name="T6" fmla="*/ 0 w 402"/>
              <a:gd name="T7" fmla="*/ 2147483646 h 1321"/>
              <a:gd name="T8" fmla="*/ 2147483646 w 402"/>
              <a:gd name="T9" fmla="*/ 0 h 1321"/>
              <a:gd name="T10" fmla="*/ 0 60000 65536"/>
              <a:gd name="T11" fmla="*/ 0 60000 65536"/>
              <a:gd name="T12" fmla="*/ 0 60000 65536"/>
              <a:gd name="T13" fmla="*/ 0 60000 65536"/>
              <a:gd name="T14" fmla="*/ 0 60000 65536"/>
              <a:gd name="T15" fmla="*/ 0 w 402"/>
              <a:gd name="T16" fmla="*/ 0 h 1321"/>
              <a:gd name="T17" fmla="*/ 402 w 402"/>
              <a:gd name="T18" fmla="*/ 1321 h 1321"/>
            </a:gdLst>
            <a:ahLst/>
            <a:cxnLst>
              <a:cxn ang="T10">
                <a:pos x="T0" y="T1"/>
              </a:cxn>
              <a:cxn ang="T11">
                <a:pos x="T2" y="T3"/>
              </a:cxn>
              <a:cxn ang="T12">
                <a:pos x="T4" y="T5"/>
              </a:cxn>
              <a:cxn ang="T13">
                <a:pos x="T6" y="T7"/>
              </a:cxn>
              <a:cxn ang="T14">
                <a:pos x="T8" y="T9"/>
              </a:cxn>
            </a:cxnLst>
            <a:rect l="T15" t="T16" r="T17" b="T18"/>
            <a:pathLst>
              <a:path w="402" h="1321">
                <a:moveTo>
                  <a:pt x="51" y="0"/>
                </a:moveTo>
                <a:lnTo>
                  <a:pt x="402" y="1309"/>
                </a:lnTo>
                <a:lnTo>
                  <a:pt x="352" y="1321"/>
                </a:lnTo>
                <a:lnTo>
                  <a:pt x="0" y="12"/>
                </a:lnTo>
                <a:lnTo>
                  <a:pt x="5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0908" name="Line 12">
            <a:extLst>
              <a:ext uri="{FF2B5EF4-FFF2-40B4-BE49-F238E27FC236}">
                <a16:creationId xmlns:a16="http://schemas.microsoft.com/office/drawing/2014/main" id="{D79A8C1A-BFD8-A4AC-A378-15AFD0F90BEA}"/>
              </a:ext>
            </a:extLst>
          </p:cNvPr>
          <p:cNvSpPr>
            <a:spLocks noChangeShapeType="1"/>
          </p:cNvSpPr>
          <p:nvPr/>
        </p:nvSpPr>
        <p:spPr bwMode="auto">
          <a:xfrm>
            <a:off x="3894138" y="7170738"/>
            <a:ext cx="192087"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09" name="Line 13">
            <a:extLst>
              <a:ext uri="{FF2B5EF4-FFF2-40B4-BE49-F238E27FC236}">
                <a16:creationId xmlns:a16="http://schemas.microsoft.com/office/drawing/2014/main" id="{198EDA7C-015E-E164-9E61-7E7E4A244137}"/>
              </a:ext>
            </a:extLst>
          </p:cNvPr>
          <p:cNvSpPr>
            <a:spLocks noChangeShapeType="1"/>
          </p:cNvSpPr>
          <p:nvPr/>
        </p:nvSpPr>
        <p:spPr bwMode="auto">
          <a:xfrm flipV="1">
            <a:off x="4044950" y="7180263"/>
            <a:ext cx="1588" cy="188912"/>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10" name="Line 14">
            <a:extLst>
              <a:ext uri="{FF2B5EF4-FFF2-40B4-BE49-F238E27FC236}">
                <a16:creationId xmlns:a16="http://schemas.microsoft.com/office/drawing/2014/main" id="{80F2F48A-E2ED-67ED-B174-F9030CF93506}"/>
              </a:ext>
            </a:extLst>
          </p:cNvPr>
          <p:cNvSpPr>
            <a:spLocks noChangeShapeType="1"/>
          </p:cNvSpPr>
          <p:nvPr/>
        </p:nvSpPr>
        <p:spPr bwMode="auto">
          <a:xfrm>
            <a:off x="3949700" y="3638550"/>
            <a:ext cx="0" cy="100330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11" name="Line 15">
            <a:extLst>
              <a:ext uri="{FF2B5EF4-FFF2-40B4-BE49-F238E27FC236}">
                <a16:creationId xmlns:a16="http://schemas.microsoft.com/office/drawing/2014/main" id="{69189DBC-E514-065D-006D-559EB26FB70E}"/>
              </a:ext>
            </a:extLst>
          </p:cNvPr>
          <p:cNvSpPr>
            <a:spLocks noChangeShapeType="1"/>
          </p:cNvSpPr>
          <p:nvPr/>
        </p:nvSpPr>
        <p:spPr bwMode="auto">
          <a:xfrm>
            <a:off x="3200400" y="4730750"/>
            <a:ext cx="330200" cy="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12" name="Rectangle 16">
            <a:extLst>
              <a:ext uri="{FF2B5EF4-FFF2-40B4-BE49-F238E27FC236}">
                <a16:creationId xmlns:a16="http://schemas.microsoft.com/office/drawing/2014/main" id="{5CBB1407-B71E-D0E7-BB97-8084037BF3E8}"/>
              </a:ext>
            </a:extLst>
          </p:cNvPr>
          <p:cNvSpPr>
            <a:spLocks noChangeArrowheads="1"/>
          </p:cNvSpPr>
          <p:nvPr/>
        </p:nvSpPr>
        <p:spPr bwMode="auto">
          <a:xfrm>
            <a:off x="2532063" y="22669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80913" name="Line 17">
            <a:extLst>
              <a:ext uri="{FF2B5EF4-FFF2-40B4-BE49-F238E27FC236}">
                <a16:creationId xmlns:a16="http://schemas.microsoft.com/office/drawing/2014/main" id="{3F38C84C-7FD4-E4F2-3C60-0A9A1810902C}"/>
              </a:ext>
            </a:extLst>
          </p:cNvPr>
          <p:cNvSpPr>
            <a:spLocks noChangeShapeType="1"/>
          </p:cNvSpPr>
          <p:nvPr/>
        </p:nvSpPr>
        <p:spPr bwMode="auto">
          <a:xfrm>
            <a:off x="2044700" y="836613"/>
            <a:ext cx="1773238"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14" name="Line 18">
            <a:extLst>
              <a:ext uri="{FF2B5EF4-FFF2-40B4-BE49-F238E27FC236}">
                <a16:creationId xmlns:a16="http://schemas.microsoft.com/office/drawing/2014/main" id="{3F4D0E1C-7F09-0236-620B-F6F3FDA20B8C}"/>
              </a:ext>
            </a:extLst>
          </p:cNvPr>
          <p:cNvSpPr>
            <a:spLocks noChangeShapeType="1"/>
          </p:cNvSpPr>
          <p:nvPr/>
        </p:nvSpPr>
        <p:spPr bwMode="auto">
          <a:xfrm>
            <a:off x="2044700" y="2214563"/>
            <a:ext cx="1773238"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15" name="Line 19">
            <a:extLst>
              <a:ext uri="{FF2B5EF4-FFF2-40B4-BE49-F238E27FC236}">
                <a16:creationId xmlns:a16="http://schemas.microsoft.com/office/drawing/2014/main" id="{3AF20832-C225-DBD6-FC47-D4EDA355AC02}"/>
              </a:ext>
            </a:extLst>
          </p:cNvPr>
          <p:cNvSpPr>
            <a:spLocks noChangeShapeType="1"/>
          </p:cNvSpPr>
          <p:nvPr/>
        </p:nvSpPr>
        <p:spPr bwMode="auto">
          <a:xfrm>
            <a:off x="2044700" y="2633663"/>
            <a:ext cx="1733550"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16" name="Line 20">
            <a:extLst>
              <a:ext uri="{FF2B5EF4-FFF2-40B4-BE49-F238E27FC236}">
                <a16:creationId xmlns:a16="http://schemas.microsoft.com/office/drawing/2014/main" id="{A4FF3A4F-82BE-FAE5-156F-2180466922AF}"/>
              </a:ext>
            </a:extLst>
          </p:cNvPr>
          <p:cNvSpPr>
            <a:spLocks noChangeShapeType="1"/>
          </p:cNvSpPr>
          <p:nvPr/>
        </p:nvSpPr>
        <p:spPr bwMode="auto">
          <a:xfrm>
            <a:off x="1984375" y="7110413"/>
            <a:ext cx="1654175"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17" name="Line 21">
            <a:extLst>
              <a:ext uri="{FF2B5EF4-FFF2-40B4-BE49-F238E27FC236}">
                <a16:creationId xmlns:a16="http://schemas.microsoft.com/office/drawing/2014/main" id="{FEB99E00-407E-30D3-9399-C8FE3C46BD62}"/>
              </a:ext>
            </a:extLst>
          </p:cNvPr>
          <p:cNvSpPr>
            <a:spLocks noChangeShapeType="1"/>
          </p:cNvSpPr>
          <p:nvPr/>
        </p:nvSpPr>
        <p:spPr bwMode="auto">
          <a:xfrm>
            <a:off x="2005013" y="6710363"/>
            <a:ext cx="1535112"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18" name="Line 22">
            <a:extLst>
              <a:ext uri="{FF2B5EF4-FFF2-40B4-BE49-F238E27FC236}">
                <a16:creationId xmlns:a16="http://schemas.microsoft.com/office/drawing/2014/main" id="{91A15C6D-12AA-FE50-EDAD-C3A2076E72A3}"/>
              </a:ext>
            </a:extLst>
          </p:cNvPr>
          <p:cNvSpPr>
            <a:spLocks noChangeShapeType="1"/>
          </p:cNvSpPr>
          <p:nvPr/>
        </p:nvSpPr>
        <p:spPr bwMode="auto">
          <a:xfrm>
            <a:off x="1984375" y="6291263"/>
            <a:ext cx="1455738"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19" name="Line 23">
            <a:extLst>
              <a:ext uri="{FF2B5EF4-FFF2-40B4-BE49-F238E27FC236}">
                <a16:creationId xmlns:a16="http://schemas.microsoft.com/office/drawing/2014/main" id="{95D65B23-87B9-EC47-3F25-11277869DC06}"/>
              </a:ext>
            </a:extLst>
          </p:cNvPr>
          <p:cNvSpPr>
            <a:spLocks noChangeShapeType="1"/>
          </p:cNvSpPr>
          <p:nvPr/>
        </p:nvSpPr>
        <p:spPr bwMode="auto">
          <a:xfrm>
            <a:off x="2024063" y="5872163"/>
            <a:ext cx="1236662"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20" name="Line 24">
            <a:extLst>
              <a:ext uri="{FF2B5EF4-FFF2-40B4-BE49-F238E27FC236}">
                <a16:creationId xmlns:a16="http://schemas.microsoft.com/office/drawing/2014/main" id="{3554F793-4B75-F88F-468D-0CA5EA33D4D3}"/>
              </a:ext>
            </a:extLst>
          </p:cNvPr>
          <p:cNvSpPr>
            <a:spLocks noChangeShapeType="1"/>
          </p:cNvSpPr>
          <p:nvPr/>
        </p:nvSpPr>
        <p:spPr bwMode="auto">
          <a:xfrm>
            <a:off x="2044700" y="5511800"/>
            <a:ext cx="1216025" cy="1588"/>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21" name="Line 25">
            <a:extLst>
              <a:ext uri="{FF2B5EF4-FFF2-40B4-BE49-F238E27FC236}">
                <a16:creationId xmlns:a16="http://schemas.microsoft.com/office/drawing/2014/main" id="{82685E68-C8E5-3925-09C9-6E20D7F3840C}"/>
              </a:ext>
            </a:extLst>
          </p:cNvPr>
          <p:cNvSpPr>
            <a:spLocks noChangeShapeType="1"/>
          </p:cNvSpPr>
          <p:nvPr/>
        </p:nvSpPr>
        <p:spPr bwMode="auto">
          <a:xfrm>
            <a:off x="2063750" y="5011738"/>
            <a:ext cx="1117600"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22" name="Line 26">
            <a:extLst>
              <a:ext uri="{FF2B5EF4-FFF2-40B4-BE49-F238E27FC236}">
                <a16:creationId xmlns:a16="http://schemas.microsoft.com/office/drawing/2014/main" id="{0EDE7326-3489-FEDB-04E1-367DCEF0F50B}"/>
              </a:ext>
            </a:extLst>
          </p:cNvPr>
          <p:cNvSpPr>
            <a:spLocks noChangeShapeType="1"/>
          </p:cNvSpPr>
          <p:nvPr/>
        </p:nvSpPr>
        <p:spPr bwMode="auto">
          <a:xfrm>
            <a:off x="2063750" y="4532313"/>
            <a:ext cx="1376363"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23" name="Line 27">
            <a:extLst>
              <a:ext uri="{FF2B5EF4-FFF2-40B4-BE49-F238E27FC236}">
                <a16:creationId xmlns:a16="http://schemas.microsoft.com/office/drawing/2014/main" id="{044F3DF7-39B9-C8E1-5ADB-C22CC24E6A51}"/>
              </a:ext>
            </a:extLst>
          </p:cNvPr>
          <p:cNvSpPr>
            <a:spLocks noChangeShapeType="1"/>
          </p:cNvSpPr>
          <p:nvPr/>
        </p:nvSpPr>
        <p:spPr bwMode="auto">
          <a:xfrm>
            <a:off x="2044700" y="4213225"/>
            <a:ext cx="1414463" cy="1588"/>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24" name="Line 28">
            <a:extLst>
              <a:ext uri="{FF2B5EF4-FFF2-40B4-BE49-F238E27FC236}">
                <a16:creationId xmlns:a16="http://schemas.microsoft.com/office/drawing/2014/main" id="{46079FD6-9D5B-97D8-5080-E936CC69F2BB}"/>
              </a:ext>
            </a:extLst>
          </p:cNvPr>
          <p:cNvSpPr>
            <a:spLocks noChangeShapeType="1"/>
          </p:cNvSpPr>
          <p:nvPr/>
        </p:nvSpPr>
        <p:spPr bwMode="auto">
          <a:xfrm>
            <a:off x="2063750" y="3673475"/>
            <a:ext cx="1774825" cy="1588"/>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25" name="Rectangle 29">
            <a:extLst>
              <a:ext uri="{FF2B5EF4-FFF2-40B4-BE49-F238E27FC236}">
                <a16:creationId xmlns:a16="http://schemas.microsoft.com/office/drawing/2014/main" id="{0138480C-EBCF-F7FD-5018-759CA805C778}"/>
              </a:ext>
            </a:extLst>
          </p:cNvPr>
          <p:cNvSpPr>
            <a:spLocks noChangeArrowheads="1"/>
          </p:cNvSpPr>
          <p:nvPr/>
        </p:nvSpPr>
        <p:spPr bwMode="auto">
          <a:xfrm>
            <a:off x="1903413" y="3465513"/>
            <a:ext cx="220662"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(S)</a:t>
            </a:r>
            <a:endParaRPr lang="en-US" altLang="en-US" sz="1400">
              <a:latin typeface="Helvetica" pitchFamily="2" charset="0"/>
            </a:endParaRPr>
          </a:p>
        </p:txBody>
      </p:sp>
      <p:sp>
        <p:nvSpPr>
          <p:cNvPr id="80926" name="Rectangle 30">
            <a:extLst>
              <a:ext uri="{FF2B5EF4-FFF2-40B4-BE49-F238E27FC236}">
                <a16:creationId xmlns:a16="http://schemas.microsoft.com/office/drawing/2014/main" id="{D4285586-C1ED-455E-C126-15D2DBE1F1D1}"/>
              </a:ext>
            </a:extLst>
          </p:cNvPr>
          <p:cNvSpPr>
            <a:spLocks noChangeArrowheads="1"/>
          </p:cNvSpPr>
          <p:nvPr/>
        </p:nvSpPr>
        <p:spPr bwMode="auto">
          <a:xfrm>
            <a:off x="1912938" y="4316413"/>
            <a:ext cx="220662"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(S)</a:t>
            </a:r>
            <a:endParaRPr lang="en-US" altLang="en-US" sz="1400">
              <a:latin typeface="Helvetica" pitchFamily="2" charset="0"/>
            </a:endParaRPr>
          </a:p>
        </p:txBody>
      </p:sp>
      <p:sp>
        <p:nvSpPr>
          <p:cNvPr id="80927" name="Rectangle 31">
            <a:extLst>
              <a:ext uri="{FF2B5EF4-FFF2-40B4-BE49-F238E27FC236}">
                <a16:creationId xmlns:a16="http://schemas.microsoft.com/office/drawing/2014/main" id="{8AC5A751-7353-5DE0-921F-3934F7C99152}"/>
              </a:ext>
            </a:extLst>
          </p:cNvPr>
          <p:cNvSpPr>
            <a:spLocks noChangeArrowheads="1"/>
          </p:cNvSpPr>
          <p:nvPr/>
        </p:nvSpPr>
        <p:spPr bwMode="auto">
          <a:xfrm>
            <a:off x="1900238" y="4786313"/>
            <a:ext cx="37147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(MR)</a:t>
            </a:r>
            <a:endParaRPr lang="en-US" altLang="en-US" sz="1400">
              <a:latin typeface="Helvetica" pitchFamily="2" charset="0"/>
            </a:endParaRPr>
          </a:p>
        </p:txBody>
      </p:sp>
      <p:sp>
        <p:nvSpPr>
          <p:cNvPr id="80928" name="Rectangle 32">
            <a:extLst>
              <a:ext uri="{FF2B5EF4-FFF2-40B4-BE49-F238E27FC236}">
                <a16:creationId xmlns:a16="http://schemas.microsoft.com/office/drawing/2014/main" id="{ABA8A72B-38DC-F0C3-3D48-26DC31EB3B8D}"/>
              </a:ext>
            </a:extLst>
          </p:cNvPr>
          <p:cNvSpPr>
            <a:spLocks noChangeArrowheads="1"/>
          </p:cNvSpPr>
          <p:nvPr/>
        </p:nvSpPr>
        <p:spPr bwMode="auto">
          <a:xfrm>
            <a:off x="1816100" y="3990975"/>
            <a:ext cx="708025" cy="27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b="1">
                <a:latin typeface="Helvetica" pitchFamily="2" charset="0"/>
              </a:rPr>
              <a:t>(D)</a:t>
            </a:r>
          </a:p>
        </p:txBody>
      </p:sp>
      <p:sp>
        <p:nvSpPr>
          <p:cNvPr id="80929" name="Rectangle 33">
            <a:extLst>
              <a:ext uri="{FF2B5EF4-FFF2-40B4-BE49-F238E27FC236}">
                <a16:creationId xmlns:a16="http://schemas.microsoft.com/office/drawing/2014/main" id="{7B5CC2C7-94B8-33C5-1640-13072918D74B}"/>
              </a:ext>
            </a:extLst>
          </p:cNvPr>
          <p:cNvSpPr>
            <a:spLocks noChangeArrowheads="1"/>
          </p:cNvSpPr>
          <p:nvPr/>
        </p:nvSpPr>
        <p:spPr bwMode="auto">
          <a:xfrm>
            <a:off x="3429000" y="4048125"/>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80930" name="AutoShape 34">
            <a:extLst>
              <a:ext uri="{FF2B5EF4-FFF2-40B4-BE49-F238E27FC236}">
                <a16:creationId xmlns:a16="http://schemas.microsoft.com/office/drawing/2014/main" id="{22825025-3766-CA1A-AA37-30718268AA00}"/>
              </a:ext>
            </a:extLst>
          </p:cNvPr>
          <p:cNvSpPr>
            <a:spLocks noChangeArrowheads="1"/>
          </p:cNvSpPr>
          <p:nvPr/>
        </p:nvSpPr>
        <p:spPr bwMode="auto">
          <a:xfrm rot="16200000" flipH="1">
            <a:off x="2538413" y="4919662"/>
            <a:ext cx="241300" cy="479425"/>
          </a:xfrm>
          <a:prstGeom prst="rightArrow">
            <a:avLst>
              <a:gd name="adj1" fmla="val 50000"/>
              <a:gd name="adj2" fmla="val 50005"/>
            </a:avLst>
          </a:prstGeom>
          <a:solidFill>
            <a:schemeClr val="tx2"/>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80931" name="Rectangle 41">
            <a:extLst>
              <a:ext uri="{FF2B5EF4-FFF2-40B4-BE49-F238E27FC236}">
                <a16:creationId xmlns:a16="http://schemas.microsoft.com/office/drawing/2014/main" id="{3BF5FF36-FD05-4D94-474D-C76BE3BC589F}"/>
              </a:ext>
            </a:extLst>
          </p:cNvPr>
          <p:cNvSpPr>
            <a:spLocks noChangeArrowheads="1"/>
          </p:cNvSpPr>
          <p:nvPr/>
        </p:nvSpPr>
        <p:spPr bwMode="auto">
          <a:xfrm>
            <a:off x="2057400" y="5151438"/>
            <a:ext cx="1079500" cy="430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solidFill>
                  <a:srgbClr val="000000"/>
                </a:solidFill>
                <a:latin typeface="Arial" panose="020B0604020202020204" pitchFamily="34" charset="0"/>
              </a:rPr>
              <a:t>1 Thot</a:t>
            </a:r>
          </a:p>
        </p:txBody>
      </p:sp>
      <p:sp>
        <p:nvSpPr>
          <p:cNvPr id="80932" name="Rectangle 42">
            <a:extLst>
              <a:ext uri="{FF2B5EF4-FFF2-40B4-BE49-F238E27FC236}">
                <a16:creationId xmlns:a16="http://schemas.microsoft.com/office/drawing/2014/main" id="{C814226F-846B-72E7-FBA9-6F1C35E5C186}"/>
              </a:ext>
            </a:extLst>
          </p:cNvPr>
          <p:cNvSpPr>
            <a:spLocks noChangeArrowheads="1"/>
          </p:cNvSpPr>
          <p:nvPr/>
        </p:nvSpPr>
        <p:spPr bwMode="auto">
          <a:xfrm>
            <a:off x="1982788" y="5510213"/>
            <a:ext cx="1079500" cy="430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solidFill>
                  <a:srgbClr val="000000"/>
                </a:solidFill>
                <a:latin typeface="Arial" panose="020B0604020202020204" pitchFamily="34" charset="0"/>
              </a:rPr>
              <a:t>2 Thot</a:t>
            </a:r>
          </a:p>
        </p:txBody>
      </p:sp>
      <p:sp>
        <p:nvSpPr>
          <p:cNvPr id="886827" name="Rectangle 43">
            <a:extLst>
              <a:ext uri="{FF2B5EF4-FFF2-40B4-BE49-F238E27FC236}">
                <a16:creationId xmlns:a16="http://schemas.microsoft.com/office/drawing/2014/main" id="{340A34FD-10B8-8EA1-F2CB-92198C143FDE}"/>
              </a:ext>
            </a:extLst>
          </p:cNvPr>
          <p:cNvSpPr>
            <a:spLocks noChangeArrowheads="1"/>
          </p:cNvSpPr>
          <p:nvPr/>
        </p:nvSpPr>
        <p:spPr bwMode="auto">
          <a:xfrm>
            <a:off x="2339975" y="5932488"/>
            <a:ext cx="750888" cy="427037"/>
          </a:xfrm>
          <a:prstGeom prst="rect">
            <a:avLst/>
          </a:prstGeom>
          <a:noFill/>
          <a:ln w="9525">
            <a:noFill/>
            <a:miter lim="800000"/>
            <a:headEnd/>
            <a:tailEnd/>
          </a:ln>
          <a:effectLst>
            <a:outerShdw blurRad="63500" dist="46662" dir="3284183" algn="ctr" rotWithShape="0">
              <a:schemeClr val="tx1">
                <a:alpha val="74997"/>
              </a:schemeClr>
            </a:outerShdw>
          </a:effectLst>
        </p:spPr>
        <p:txBody>
          <a:bodyPr wrap="none" lIns="0" tIns="0" rIns="0" bIns="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defRPr/>
            </a:pPr>
            <a:r>
              <a:rPr lang="en-US" altLang="en-US" sz="2800" b="1">
                <a:solidFill>
                  <a:schemeClr val="hlink"/>
                </a:solidFill>
                <a:latin typeface="Arial" panose="020B0604020202020204" pitchFamily="34" charset="0"/>
              </a:rPr>
              <a:t>Ezra</a:t>
            </a:r>
            <a:endParaRPr lang="en-US" altLang="en-US" sz="2800" b="1">
              <a:solidFill>
                <a:srgbClr val="000000"/>
              </a:solidFill>
              <a:latin typeface="Arial" panose="020B0604020202020204" pitchFamily="34" charset="0"/>
            </a:endParaRPr>
          </a:p>
        </p:txBody>
      </p:sp>
      <p:sp>
        <p:nvSpPr>
          <p:cNvPr id="80934" name="Rectangle 61">
            <a:extLst>
              <a:ext uri="{FF2B5EF4-FFF2-40B4-BE49-F238E27FC236}">
                <a16:creationId xmlns:a16="http://schemas.microsoft.com/office/drawing/2014/main" id="{75A21BD9-BD1B-333C-4C40-B3AE109F1912}"/>
              </a:ext>
            </a:extLst>
          </p:cNvPr>
          <p:cNvSpPr>
            <a:spLocks noChangeArrowheads="1"/>
          </p:cNvSpPr>
          <p:nvPr/>
        </p:nvSpPr>
        <p:spPr bwMode="auto">
          <a:xfrm>
            <a:off x="1808163" y="5091113"/>
            <a:ext cx="236537"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600">
                <a:solidFill>
                  <a:srgbClr val="000000"/>
                </a:solidFill>
                <a:latin typeface="Helvetica" pitchFamily="2" charset="0"/>
              </a:rPr>
              <a:t>(</a:t>
            </a:r>
            <a:endParaRPr lang="en-US" altLang="en-US" sz="2400">
              <a:latin typeface="Helvetica" pitchFamily="2" charset="0"/>
            </a:endParaRPr>
          </a:p>
        </p:txBody>
      </p:sp>
      <p:sp>
        <p:nvSpPr>
          <p:cNvPr id="80935" name="Rectangle 62">
            <a:extLst>
              <a:ext uri="{FF2B5EF4-FFF2-40B4-BE49-F238E27FC236}">
                <a16:creationId xmlns:a16="http://schemas.microsoft.com/office/drawing/2014/main" id="{EF035F90-ED2F-DCE7-42F2-FFDA27277494}"/>
              </a:ext>
            </a:extLst>
          </p:cNvPr>
          <p:cNvSpPr>
            <a:spLocks noChangeArrowheads="1"/>
          </p:cNvSpPr>
          <p:nvPr/>
        </p:nvSpPr>
        <p:spPr bwMode="auto">
          <a:xfrm>
            <a:off x="3241675" y="5081588"/>
            <a:ext cx="23653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600">
                <a:solidFill>
                  <a:srgbClr val="000000"/>
                </a:solidFill>
                <a:latin typeface="Helvetica" pitchFamily="2" charset="0"/>
              </a:rPr>
              <a:t>)</a:t>
            </a:r>
            <a:endParaRPr lang="en-US" altLang="en-US" sz="2400">
              <a:latin typeface="Helvetica" pitchFamily="2" charset="0"/>
            </a:endParaRPr>
          </a:p>
        </p:txBody>
      </p:sp>
      <p:sp>
        <p:nvSpPr>
          <p:cNvPr id="80936" name="Rectangle 63">
            <a:extLst>
              <a:ext uri="{FF2B5EF4-FFF2-40B4-BE49-F238E27FC236}">
                <a16:creationId xmlns:a16="http://schemas.microsoft.com/office/drawing/2014/main" id="{D5DD6464-75D8-C71D-4B42-C5ADA42FDCC6}"/>
              </a:ext>
            </a:extLst>
          </p:cNvPr>
          <p:cNvSpPr>
            <a:spLocks noChangeArrowheads="1"/>
          </p:cNvSpPr>
          <p:nvPr/>
        </p:nvSpPr>
        <p:spPr bwMode="auto">
          <a:xfrm>
            <a:off x="4979988" y="1119188"/>
            <a:ext cx="4708525" cy="614997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pic>
        <p:nvPicPr>
          <p:cNvPr id="80937" name="Picture 64">
            <a:extLst>
              <a:ext uri="{FF2B5EF4-FFF2-40B4-BE49-F238E27FC236}">
                <a16:creationId xmlns:a16="http://schemas.microsoft.com/office/drawing/2014/main" id="{870DDFB9-C2E0-7398-21EB-0162985D711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18886" r="15105"/>
          <a:stretch>
            <a:fillRect/>
          </a:stretch>
        </p:blipFill>
        <p:spPr bwMode="auto">
          <a:xfrm>
            <a:off x="4967288" y="404813"/>
            <a:ext cx="4738687" cy="6910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938" name="Rectangle 65">
            <a:extLst>
              <a:ext uri="{FF2B5EF4-FFF2-40B4-BE49-F238E27FC236}">
                <a16:creationId xmlns:a16="http://schemas.microsoft.com/office/drawing/2014/main" id="{55B9E777-5EED-F931-FDAF-AFBF4C2C7C5C}"/>
              </a:ext>
            </a:extLst>
          </p:cNvPr>
          <p:cNvSpPr>
            <a:spLocks noChangeArrowheads="1"/>
          </p:cNvSpPr>
          <p:nvPr/>
        </p:nvSpPr>
        <p:spPr bwMode="auto">
          <a:xfrm>
            <a:off x="4968875" y="404813"/>
            <a:ext cx="4706938" cy="6875462"/>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80939" name="Rectangle 66">
            <a:extLst>
              <a:ext uri="{FF2B5EF4-FFF2-40B4-BE49-F238E27FC236}">
                <a16:creationId xmlns:a16="http://schemas.microsoft.com/office/drawing/2014/main" id="{5A4B2662-5D1B-450F-D70A-53A2AB4B09E2}"/>
              </a:ext>
            </a:extLst>
          </p:cNvPr>
          <p:cNvSpPr>
            <a:spLocks noChangeArrowheads="1"/>
          </p:cNvSpPr>
          <p:nvPr/>
        </p:nvSpPr>
        <p:spPr bwMode="auto">
          <a:xfrm>
            <a:off x="5011738" y="433388"/>
            <a:ext cx="4694237" cy="6821487"/>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80940" name="Rectangle 68">
            <a:extLst>
              <a:ext uri="{FF2B5EF4-FFF2-40B4-BE49-F238E27FC236}">
                <a16:creationId xmlns:a16="http://schemas.microsoft.com/office/drawing/2014/main" id="{D209E816-51D9-8459-04C1-C771623BA3DF}"/>
              </a:ext>
            </a:extLst>
          </p:cNvPr>
          <p:cNvSpPr>
            <a:spLocks noChangeArrowheads="1"/>
          </p:cNvSpPr>
          <p:nvPr/>
        </p:nvSpPr>
        <p:spPr bwMode="auto">
          <a:xfrm>
            <a:off x="2205038" y="3279775"/>
            <a:ext cx="15621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latin typeface="Arial" panose="020B0604020202020204" pitchFamily="34" charset="0"/>
              </a:rPr>
              <a:t>1 Samuel</a:t>
            </a:r>
            <a:endParaRPr lang="en-US" altLang="en-US" sz="2800">
              <a:latin typeface="Arial" panose="020B0604020202020204" pitchFamily="34" charset="0"/>
            </a:endParaRPr>
          </a:p>
        </p:txBody>
      </p:sp>
      <p:sp>
        <p:nvSpPr>
          <p:cNvPr id="80941" name="Rectangle 69">
            <a:extLst>
              <a:ext uri="{FF2B5EF4-FFF2-40B4-BE49-F238E27FC236}">
                <a16:creationId xmlns:a16="http://schemas.microsoft.com/office/drawing/2014/main" id="{E6AA58CA-ED7B-9762-A828-7A0A952E2B56}"/>
              </a:ext>
            </a:extLst>
          </p:cNvPr>
          <p:cNvSpPr>
            <a:spLocks noChangeArrowheads="1"/>
          </p:cNvSpPr>
          <p:nvPr/>
        </p:nvSpPr>
        <p:spPr bwMode="auto">
          <a:xfrm>
            <a:off x="2130425" y="3816350"/>
            <a:ext cx="104775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latin typeface="Arial" panose="020B0604020202020204" pitchFamily="34" charset="0"/>
              </a:rPr>
              <a:t>2 Sam</a:t>
            </a:r>
            <a:endParaRPr lang="en-US" altLang="en-US" sz="2800">
              <a:latin typeface="Arial" panose="020B0604020202020204" pitchFamily="34" charset="0"/>
            </a:endParaRPr>
          </a:p>
        </p:txBody>
      </p:sp>
      <p:sp>
        <p:nvSpPr>
          <p:cNvPr id="80942" name="Rectangle 70">
            <a:extLst>
              <a:ext uri="{FF2B5EF4-FFF2-40B4-BE49-F238E27FC236}">
                <a16:creationId xmlns:a16="http://schemas.microsoft.com/office/drawing/2014/main" id="{E136A9B6-ACF6-E718-BE15-D29B5F860E24}"/>
              </a:ext>
            </a:extLst>
          </p:cNvPr>
          <p:cNvSpPr>
            <a:spLocks noChangeArrowheads="1"/>
          </p:cNvSpPr>
          <p:nvPr/>
        </p:nvSpPr>
        <p:spPr bwMode="auto">
          <a:xfrm>
            <a:off x="2024063" y="4573588"/>
            <a:ext cx="125571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800" b="1">
                <a:latin typeface="Arial" panose="020B0604020202020204" pitchFamily="34" charset="0"/>
              </a:rPr>
              <a:t>2 Wun</a:t>
            </a:r>
          </a:p>
        </p:txBody>
      </p:sp>
      <p:sp>
        <p:nvSpPr>
          <p:cNvPr id="80943" name="Rectangle 71">
            <a:extLst>
              <a:ext uri="{FF2B5EF4-FFF2-40B4-BE49-F238E27FC236}">
                <a16:creationId xmlns:a16="http://schemas.microsoft.com/office/drawing/2014/main" id="{A728BF3B-3469-B59D-B233-62CE946D61F0}"/>
              </a:ext>
            </a:extLst>
          </p:cNvPr>
          <p:cNvSpPr>
            <a:spLocks noChangeArrowheads="1"/>
          </p:cNvSpPr>
          <p:nvPr/>
        </p:nvSpPr>
        <p:spPr bwMode="auto">
          <a:xfrm>
            <a:off x="2005013" y="4103688"/>
            <a:ext cx="147478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800" b="1">
                <a:latin typeface="Arial" panose="020B0604020202020204" pitchFamily="34" charset="0"/>
              </a:rPr>
              <a:t>1 Wung</a:t>
            </a:r>
          </a:p>
        </p:txBody>
      </p:sp>
      <p:sp>
        <p:nvSpPr>
          <p:cNvPr id="886856" name="Oval 72">
            <a:extLst>
              <a:ext uri="{FF2B5EF4-FFF2-40B4-BE49-F238E27FC236}">
                <a16:creationId xmlns:a16="http://schemas.microsoft.com/office/drawing/2014/main" id="{32B23FDD-C738-323E-3434-3BC066C7A123}"/>
              </a:ext>
            </a:extLst>
          </p:cNvPr>
          <p:cNvSpPr>
            <a:spLocks noChangeArrowheads="1"/>
          </p:cNvSpPr>
          <p:nvPr/>
        </p:nvSpPr>
        <p:spPr bwMode="auto">
          <a:xfrm>
            <a:off x="3225800" y="4443413"/>
            <a:ext cx="1473200" cy="2747962"/>
          </a:xfrm>
          <a:prstGeom prst="ellipse">
            <a:avLst/>
          </a:prstGeom>
          <a:noFill/>
          <a:ln w="76200">
            <a:solidFill>
              <a:schemeClr val="hlink"/>
            </a:solidFill>
            <a:round/>
            <a:headEnd/>
            <a:tailEnd/>
          </a:ln>
          <a:effectLst>
            <a:outerShdw blurRad="63500" dist="71842" dir="2700000" algn="ctr" rotWithShape="0">
              <a:schemeClr val="tx2">
                <a:alpha val="74998"/>
              </a:schemeClr>
            </a:outerShdw>
          </a:effectLst>
        </p:spPr>
        <p:txBody>
          <a:bodyPr wrap="none" anchor="ctr"/>
          <a:lstStyle/>
          <a:p>
            <a:pPr algn="r">
              <a:defRPr/>
            </a:pPr>
            <a:endParaRPr lang="en-US">
              <a:latin typeface="Comic Sans MS" charset="0"/>
              <a:ea typeface="+mn-ea"/>
            </a:endParaRPr>
          </a:p>
        </p:txBody>
      </p:sp>
      <p:sp>
        <p:nvSpPr>
          <p:cNvPr id="886857" name="Oval 73">
            <a:extLst>
              <a:ext uri="{FF2B5EF4-FFF2-40B4-BE49-F238E27FC236}">
                <a16:creationId xmlns:a16="http://schemas.microsoft.com/office/drawing/2014/main" id="{3CD03520-8262-B005-A2A9-7B3D4BE9C0E6}"/>
              </a:ext>
            </a:extLst>
          </p:cNvPr>
          <p:cNvSpPr>
            <a:spLocks noChangeArrowheads="1"/>
          </p:cNvSpPr>
          <p:nvPr/>
        </p:nvSpPr>
        <p:spPr bwMode="auto">
          <a:xfrm>
            <a:off x="1681163" y="5842000"/>
            <a:ext cx="2166937" cy="574675"/>
          </a:xfrm>
          <a:prstGeom prst="ellipse">
            <a:avLst/>
          </a:prstGeom>
          <a:noFill/>
          <a:ln w="76200">
            <a:solidFill>
              <a:schemeClr val="hlink"/>
            </a:solidFill>
            <a:round/>
            <a:headEnd/>
            <a:tailEnd/>
          </a:ln>
          <a:effectLst>
            <a:outerShdw blurRad="63500" dist="71842" dir="2700000" algn="ctr" rotWithShape="0">
              <a:schemeClr val="tx2">
                <a:alpha val="74998"/>
              </a:schemeClr>
            </a:outerShdw>
          </a:effectLst>
        </p:spPr>
        <p:txBody>
          <a:bodyPr wrap="none" anchor="ctr"/>
          <a:lstStyle/>
          <a:p>
            <a:pPr algn="r">
              <a:defRPr/>
            </a:pPr>
            <a:endParaRPr lang="en-US">
              <a:latin typeface="Comic Sans MS" charset="0"/>
              <a:ea typeface="+mn-ea"/>
            </a:endParaRPr>
          </a:p>
        </p:txBody>
      </p:sp>
      <p:sp>
        <p:nvSpPr>
          <p:cNvPr id="80946" name="Rectangle 74">
            <a:extLst>
              <a:ext uri="{FF2B5EF4-FFF2-40B4-BE49-F238E27FC236}">
                <a16:creationId xmlns:a16="http://schemas.microsoft.com/office/drawing/2014/main" id="{37248155-5223-5B71-F604-F30292D6BFB4}"/>
              </a:ext>
            </a:extLst>
          </p:cNvPr>
          <p:cNvSpPr>
            <a:spLocks noChangeArrowheads="1"/>
          </p:cNvSpPr>
          <p:nvPr/>
        </p:nvSpPr>
        <p:spPr bwMode="auto">
          <a:xfrm>
            <a:off x="2243138" y="468313"/>
            <a:ext cx="12446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solidFill>
                  <a:srgbClr val="000000"/>
                </a:solidFill>
                <a:latin typeface="Arial" panose="020B0604020202020204" pitchFamily="34" charset="0"/>
              </a:rPr>
              <a:t>Joshua</a:t>
            </a:r>
            <a:endParaRPr lang="en-US" altLang="en-US" sz="2800">
              <a:latin typeface="Arial" panose="020B0604020202020204" pitchFamily="34" charset="0"/>
            </a:endParaRPr>
          </a:p>
        </p:txBody>
      </p:sp>
      <p:sp>
        <p:nvSpPr>
          <p:cNvPr id="80947" name="Rectangle 75">
            <a:extLst>
              <a:ext uri="{FF2B5EF4-FFF2-40B4-BE49-F238E27FC236}">
                <a16:creationId xmlns:a16="http://schemas.microsoft.com/office/drawing/2014/main" id="{2EDC76F9-4D58-B0DD-4957-7786385329F8}"/>
              </a:ext>
            </a:extLst>
          </p:cNvPr>
          <p:cNvSpPr>
            <a:spLocks noChangeArrowheads="1"/>
          </p:cNvSpPr>
          <p:nvPr/>
        </p:nvSpPr>
        <p:spPr bwMode="auto">
          <a:xfrm>
            <a:off x="2333625" y="1519238"/>
            <a:ext cx="1274763"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solidFill>
                  <a:srgbClr val="000000"/>
                </a:solidFill>
                <a:latin typeface="Arial" panose="020B0604020202020204" pitchFamily="34" charset="0"/>
              </a:rPr>
              <a:t>Wungv</a:t>
            </a:r>
            <a:r>
              <a:rPr lang="en-US" altLang="en-US" sz="2400" b="1" u="sng">
                <a:solidFill>
                  <a:srgbClr val="000000"/>
                </a:solidFill>
                <a:latin typeface="Arial" panose="020B0604020202020204" pitchFamily="34" charset="0"/>
              </a:rPr>
              <a:t>a</a:t>
            </a:r>
            <a:r>
              <a:rPr lang="en-US" altLang="en-US" sz="2400" b="1">
                <a:solidFill>
                  <a:srgbClr val="000000"/>
                </a:solidFill>
                <a:latin typeface="Arial" panose="020B0604020202020204" pitchFamily="34" charset="0"/>
              </a:rPr>
              <a:t> </a:t>
            </a:r>
          </a:p>
          <a:p>
            <a:pPr algn="l"/>
            <a:r>
              <a:rPr lang="en-US" altLang="en-US" sz="2400" b="1">
                <a:solidFill>
                  <a:srgbClr val="000000"/>
                </a:solidFill>
                <a:latin typeface="Arial" panose="020B0604020202020204" pitchFamily="34" charset="0"/>
              </a:rPr>
              <a:t>Wungv</a:t>
            </a:r>
            <a:r>
              <a:rPr lang="en-US" altLang="en-US" sz="2400" b="1">
                <a:solidFill>
                  <a:srgbClr val="000000"/>
                </a:solidFill>
                <a:latin typeface="Arial" panose="020B0604020202020204" pitchFamily="34" charset="0"/>
                <a:cs typeface="Arial" panose="020B0604020202020204" pitchFamily="34" charset="0"/>
              </a:rPr>
              <a:t>ā</a:t>
            </a:r>
            <a:endParaRPr lang="en-US" altLang="en-US" sz="2400">
              <a:latin typeface="Arial" panose="020B0604020202020204" pitchFamily="34" charset="0"/>
            </a:endParaRPr>
          </a:p>
        </p:txBody>
      </p:sp>
      <p:sp>
        <p:nvSpPr>
          <p:cNvPr id="80948" name="Rectangle 76">
            <a:extLst>
              <a:ext uri="{FF2B5EF4-FFF2-40B4-BE49-F238E27FC236}">
                <a16:creationId xmlns:a16="http://schemas.microsoft.com/office/drawing/2014/main" id="{59CD5565-2845-284B-1E4E-36532326ECD0}"/>
              </a:ext>
            </a:extLst>
          </p:cNvPr>
          <p:cNvSpPr>
            <a:spLocks noChangeArrowheads="1"/>
          </p:cNvSpPr>
          <p:nvPr/>
        </p:nvSpPr>
        <p:spPr bwMode="auto">
          <a:xfrm>
            <a:off x="2403475" y="2249488"/>
            <a:ext cx="809625"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solidFill>
                  <a:srgbClr val="000000"/>
                </a:solidFill>
                <a:latin typeface="Arial" panose="020B0604020202020204" pitchFamily="34" charset="0"/>
              </a:rPr>
              <a:t>Ruth</a:t>
            </a:r>
            <a:endParaRPr lang="en-US" altLang="en-US" sz="2800">
              <a:latin typeface="Arial" panose="020B0604020202020204" pitchFamily="34" charset="0"/>
            </a:endParaRPr>
          </a:p>
        </p:txBody>
      </p:sp>
      <p:sp>
        <p:nvSpPr>
          <p:cNvPr id="886875" name="Rectangle 91">
            <a:extLst>
              <a:ext uri="{FF2B5EF4-FFF2-40B4-BE49-F238E27FC236}">
                <a16:creationId xmlns:a16="http://schemas.microsoft.com/office/drawing/2014/main" id="{F2A14554-293A-A431-8B40-60AD781DECF0}"/>
              </a:ext>
            </a:extLst>
          </p:cNvPr>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3200" b="1" i="1">
                <a:solidFill>
                  <a:srgbClr val="66FFFF"/>
                </a:solidFill>
                <a:latin typeface="Helvetica" panose="020B0604020202020204" pitchFamily="34" charset="0"/>
              </a:rPr>
              <a:t> </a:t>
            </a:r>
            <a:endParaRPr lang="en-US" altLang="en-US" sz="1400" b="1" u="sng">
              <a:solidFill>
                <a:srgbClr val="66FFFF"/>
              </a:solidFill>
              <a:latin typeface="Helvetica" panose="020B0604020202020204" pitchFamily="34" charset="0"/>
            </a:endParaRPr>
          </a:p>
        </p:txBody>
      </p:sp>
      <p:sp>
        <p:nvSpPr>
          <p:cNvPr id="886876" name="Rectangle 92">
            <a:extLst>
              <a:ext uri="{FF2B5EF4-FFF2-40B4-BE49-F238E27FC236}">
                <a16:creationId xmlns:a16="http://schemas.microsoft.com/office/drawing/2014/main" id="{8C0C9710-2732-5B9F-0805-112ED6D59925}"/>
              </a:ext>
            </a:extLst>
          </p:cNvPr>
          <p:cNvSpPr>
            <a:spLocks noChangeArrowheads="1"/>
          </p:cNvSpPr>
          <p:nvPr/>
        </p:nvSpPr>
        <p:spPr bwMode="auto">
          <a:xfrm>
            <a:off x="5170488" y="2293938"/>
            <a:ext cx="4349750" cy="1149350"/>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50000"/>
              </a:lnSpc>
              <a:spcBef>
                <a:spcPct val="50000"/>
              </a:spcBef>
              <a:defRPr/>
            </a:pPr>
            <a:r>
              <a:rPr lang="en-US" altLang="en-US" sz="4400" b="1" i="1">
                <a:solidFill>
                  <a:schemeClr val="bg1"/>
                </a:solidFill>
                <a:latin typeface="Helvetica" panose="020B0604020202020204" pitchFamily="34" charset="0"/>
              </a:rPr>
              <a:t>LAIRIKBING</a:t>
            </a:r>
          </a:p>
          <a:p>
            <a:pPr algn="ctr">
              <a:lnSpc>
                <a:spcPct val="50000"/>
              </a:lnSpc>
              <a:spcBef>
                <a:spcPct val="50000"/>
              </a:spcBef>
              <a:defRPr/>
            </a:pPr>
            <a:r>
              <a:rPr lang="en-US" altLang="en-US" sz="4400" b="1" i="1">
                <a:solidFill>
                  <a:schemeClr val="bg1"/>
                </a:solidFill>
                <a:latin typeface="Helvetica" panose="020B0604020202020204" pitchFamily="34" charset="0"/>
              </a:rPr>
              <a:t>SEMKAK</a:t>
            </a:r>
            <a:r>
              <a:rPr lang="en-US" altLang="en-US" sz="4400" b="1">
                <a:solidFill>
                  <a:schemeClr val="bg1"/>
                </a:solidFill>
                <a:latin typeface="Helvetica" panose="020B0604020202020204" pitchFamily="34" charset="0"/>
                <a:cs typeface="Helvetica" panose="020B0604020202020204" pitchFamily="34" charset="0"/>
              </a:rPr>
              <a:t>Ā</a:t>
            </a:r>
            <a:endParaRPr lang="en-US" altLang="en-US" sz="4400" b="1" i="1">
              <a:solidFill>
                <a:schemeClr val="bg1"/>
              </a:solidFill>
              <a:latin typeface="Helvetica" panose="020B0604020202020204" pitchFamily="34" charset="0"/>
            </a:endParaRPr>
          </a:p>
        </p:txBody>
      </p:sp>
      <p:sp>
        <p:nvSpPr>
          <p:cNvPr id="886877" name="Text Box 93">
            <a:extLst>
              <a:ext uri="{FF2B5EF4-FFF2-40B4-BE49-F238E27FC236}">
                <a16:creationId xmlns:a16="http://schemas.microsoft.com/office/drawing/2014/main" id="{C4493ABF-709F-35AD-3512-4ABEECB1B289}"/>
              </a:ext>
            </a:extLst>
          </p:cNvPr>
          <p:cNvSpPr txBox="1">
            <a:spLocks noChangeArrowheads="1"/>
          </p:cNvSpPr>
          <p:nvPr/>
        </p:nvSpPr>
        <p:spPr bwMode="auto">
          <a:xfrm>
            <a:off x="5210175" y="3686175"/>
            <a:ext cx="4330700" cy="550863"/>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65000"/>
              </a:lnSpc>
              <a:spcBef>
                <a:spcPct val="50000"/>
              </a:spcBef>
              <a:defRPr/>
            </a:pPr>
            <a:r>
              <a:rPr lang="en-US" altLang="en-US" sz="4400" b="1">
                <a:solidFill>
                  <a:srgbClr val="FFEA18"/>
                </a:solidFill>
                <a:latin typeface="Helvetica" panose="020B0604020202020204" pitchFamily="34" charset="0"/>
              </a:rPr>
              <a:t>“THOTCH</a:t>
            </a:r>
            <a:r>
              <a:rPr lang="en-US" altLang="en-US" sz="4400" b="1">
                <a:solidFill>
                  <a:srgbClr val="FFFF00"/>
                </a:solidFill>
                <a:latin typeface="Helvetica" panose="020B0604020202020204" pitchFamily="34" charset="0"/>
                <a:cs typeface="Helvetica" panose="020B0604020202020204" pitchFamily="34" charset="0"/>
              </a:rPr>
              <a:t>Ā</a:t>
            </a:r>
            <a:r>
              <a:rPr lang="en-US" altLang="en-US" sz="4400" b="1">
                <a:solidFill>
                  <a:srgbClr val="FFEA18"/>
                </a:solidFill>
                <a:latin typeface="Helvetica" panose="020B0604020202020204" pitchFamily="34" charset="0"/>
              </a:rPr>
              <a:t>N”</a:t>
            </a:r>
          </a:p>
        </p:txBody>
      </p:sp>
      <p:sp>
        <p:nvSpPr>
          <p:cNvPr id="886878" name="Text Box 94">
            <a:extLst>
              <a:ext uri="{FF2B5EF4-FFF2-40B4-BE49-F238E27FC236}">
                <a16:creationId xmlns:a16="http://schemas.microsoft.com/office/drawing/2014/main" id="{0E251903-C2A4-5E5A-E449-EEA05A8AD64E}"/>
              </a:ext>
            </a:extLst>
          </p:cNvPr>
          <p:cNvSpPr txBox="1">
            <a:spLocks noChangeArrowheads="1"/>
          </p:cNvSpPr>
          <p:nvPr/>
        </p:nvSpPr>
        <p:spPr bwMode="auto">
          <a:xfrm>
            <a:off x="5403850" y="4368800"/>
            <a:ext cx="3621088" cy="830263"/>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400" b="1">
                <a:solidFill>
                  <a:srgbClr val="FFEA18"/>
                </a:solidFill>
                <a:latin typeface="Helvetica" panose="020B0604020202020204" pitchFamily="34" charset="0"/>
              </a:rPr>
              <a:t>WUI LAIRIK THAR</a:t>
            </a:r>
            <a:r>
              <a:rPr lang="en-US" altLang="en-US" sz="2400" b="1">
                <a:solidFill>
                  <a:srgbClr val="FFFF00"/>
                </a:solidFill>
                <a:latin typeface="Helvetica" panose="020B0604020202020204" pitchFamily="34" charset="0"/>
                <a:cs typeface="Helvetica" panose="020B0604020202020204" pitchFamily="34" charset="0"/>
              </a:rPr>
              <a:t>Ā</a:t>
            </a:r>
            <a:r>
              <a:rPr lang="en-US" altLang="en-US" sz="2400" b="1">
                <a:solidFill>
                  <a:srgbClr val="FFEA18"/>
                </a:solidFill>
                <a:latin typeface="Helvetica" panose="020B0604020202020204" pitchFamily="34" charset="0"/>
              </a:rPr>
              <a:t>DA KHANI (12)</a:t>
            </a:r>
          </a:p>
        </p:txBody>
      </p:sp>
      <p:sp>
        <p:nvSpPr>
          <p:cNvPr id="80953" name="Text Box 95">
            <a:extLst>
              <a:ext uri="{FF2B5EF4-FFF2-40B4-BE49-F238E27FC236}">
                <a16:creationId xmlns:a16="http://schemas.microsoft.com/office/drawing/2014/main" id="{CEDC0893-A8F3-5589-C40B-650A1AFA7D18}"/>
              </a:ext>
            </a:extLst>
          </p:cNvPr>
          <p:cNvSpPr txBox="1">
            <a:spLocks noChangeArrowheads="1"/>
          </p:cNvSpPr>
          <p:nvPr/>
        </p:nvSpPr>
        <p:spPr bwMode="auto">
          <a:xfrm>
            <a:off x="9078913" y="7467600"/>
            <a:ext cx="2397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 </a:t>
            </a:r>
          </a:p>
        </p:txBody>
      </p:sp>
      <p:sp>
        <p:nvSpPr>
          <p:cNvPr id="80954" name="Text Box 96">
            <a:extLst>
              <a:ext uri="{FF2B5EF4-FFF2-40B4-BE49-F238E27FC236}">
                <a16:creationId xmlns:a16="http://schemas.microsoft.com/office/drawing/2014/main" id="{F5957447-070F-86D9-3DF0-929053A8109A}"/>
              </a:ext>
            </a:extLst>
          </p:cNvPr>
          <p:cNvSpPr txBox="1">
            <a:spLocks noChangeArrowheads="1"/>
          </p:cNvSpPr>
          <p:nvPr/>
        </p:nvSpPr>
        <p:spPr bwMode="auto">
          <a:xfrm>
            <a:off x="9015413" y="7348538"/>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38</a:t>
            </a:r>
          </a:p>
        </p:txBody>
      </p:sp>
      <p:sp>
        <p:nvSpPr>
          <p:cNvPr id="886881" name="Rectangle 97">
            <a:extLst>
              <a:ext uri="{FF2B5EF4-FFF2-40B4-BE49-F238E27FC236}">
                <a16:creationId xmlns:a16="http://schemas.microsoft.com/office/drawing/2014/main" id="{A26AC38A-6750-7647-C3BA-66AB9F5FBF8B}"/>
              </a:ext>
            </a:extLst>
          </p:cNvPr>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80956" name="Text Box 98">
            <a:extLst>
              <a:ext uri="{FF2B5EF4-FFF2-40B4-BE49-F238E27FC236}">
                <a16:creationId xmlns:a16="http://schemas.microsoft.com/office/drawing/2014/main" id="{266343BA-F8DE-DF4C-9DD1-AC6F4C41BD52}"/>
              </a:ext>
            </a:extLst>
          </p:cNvPr>
          <p:cNvSpPr txBox="1">
            <a:spLocks noChangeArrowheads="1"/>
          </p:cNvSpPr>
          <p:nvPr/>
        </p:nvSpPr>
        <p:spPr bwMode="auto">
          <a:xfrm>
            <a:off x="9572625" y="7283450"/>
            <a:ext cx="3413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spcBef>
                <a:spcPct val="50000"/>
              </a:spcBef>
            </a:pPr>
            <a:r>
              <a:rPr lang="en-US" altLang="en-US" sz="1600" b="1"/>
              <a:t>1</a:t>
            </a:r>
          </a:p>
        </p:txBody>
      </p:sp>
      <p:sp>
        <p:nvSpPr>
          <p:cNvPr id="886883" name="Rectangle 99">
            <a:extLst>
              <a:ext uri="{FF2B5EF4-FFF2-40B4-BE49-F238E27FC236}">
                <a16:creationId xmlns:a16="http://schemas.microsoft.com/office/drawing/2014/main" id="{AFC91820-D13B-C791-0D9E-7A2AB56003CE}"/>
              </a:ext>
            </a:extLst>
          </p:cNvPr>
          <p:cNvSpPr>
            <a:spLocks noChangeArrowheads="1"/>
          </p:cNvSpPr>
          <p:nvPr/>
        </p:nvSpPr>
        <p:spPr bwMode="auto">
          <a:xfrm>
            <a:off x="6289675" y="584200"/>
            <a:ext cx="3571875" cy="1274763"/>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200" b="1" i="1">
                <a:solidFill>
                  <a:schemeClr val="bg1"/>
                </a:solidFill>
                <a:latin typeface="Arial" panose="020B0604020202020204" pitchFamily="34" charset="0"/>
              </a:rPr>
              <a:t>Lairikbing Semkak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Kachamma Tuingashit pareng ching 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a:t>
            </a:r>
            <a:endParaRPr lang="en-US" altLang="en-US" sz="2200" b="1" u="sng">
              <a:solidFill>
                <a:schemeClr val="bg1"/>
              </a:solidFill>
              <a:latin typeface="Arial" panose="020B0604020202020204" pitchFamily="34" charset="0"/>
            </a:endParaRPr>
          </a:p>
        </p:txBody>
      </p:sp>
      <p:grpSp>
        <p:nvGrpSpPr>
          <p:cNvPr id="80958" name="Group 101">
            <a:extLst>
              <a:ext uri="{FF2B5EF4-FFF2-40B4-BE49-F238E27FC236}">
                <a16:creationId xmlns:a16="http://schemas.microsoft.com/office/drawing/2014/main" id="{AE75C457-92DD-7DDF-8121-C9EBBAC14C47}"/>
              </a:ext>
            </a:extLst>
          </p:cNvPr>
          <p:cNvGrpSpPr>
            <a:grpSpLocks/>
          </p:cNvGrpSpPr>
          <p:nvPr/>
        </p:nvGrpSpPr>
        <p:grpSpPr bwMode="auto">
          <a:xfrm>
            <a:off x="5054600" y="6034088"/>
            <a:ext cx="4311650" cy="822325"/>
            <a:chOff x="3409" y="3801"/>
            <a:chExt cx="2536" cy="518"/>
          </a:xfrm>
        </p:grpSpPr>
        <p:sp>
          <p:nvSpPr>
            <p:cNvPr id="886886" name="AutoShape 102">
              <a:extLst>
                <a:ext uri="{FF2B5EF4-FFF2-40B4-BE49-F238E27FC236}">
                  <a16:creationId xmlns:a16="http://schemas.microsoft.com/office/drawing/2014/main" id="{F6F0DFD2-F73E-DEE1-3DC8-6BEB69B593F2}"/>
                </a:ext>
              </a:extLst>
            </p:cNvPr>
            <p:cNvSpPr>
              <a:spLocks noChangeArrowheads="1"/>
            </p:cNvSpPr>
            <p:nvPr/>
          </p:nvSpPr>
          <p:spPr bwMode="auto">
            <a:xfrm>
              <a:off x="3409" y="3801"/>
              <a:ext cx="2536" cy="518"/>
            </a:xfrm>
            <a:prstGeom prst="roundRect">
              <a:avLst>
                <a:gd name="adj" fmla="val 16667"/>
              </a:avLst>
            </a:prstGeom>
            <a:noFill/>
            <a:ln w="57150">
              <a:solidFill>
                <a:schemeClr val="bg1"/>
              </a:solidFill>
              <a:round/>
              <a:headEnd/>
              <a:tailEnd/>
            </a:ln>
            <a:effectLst>
              <a:outerShdw blurRad="63500" dist="46662" dir="3284183" algn="ctr" rotWithShape="0">
                <a:schemeClr val="tx1">
                  <a:alpha val="74997"/>
                </a:schemeClr>
              </a:outerShdw>
            </a:effectLst>
          </p:spPr>
          <p:txBody>
            <a:bodyPr wrap="none" anchor="ctr"/>
            <a:lstStyle/>
            <a:p>
              <a:pPr algn="r">
                <a:defRPr/>
              </a:pPr>
              <a:endParaRPr lang="en-US">
                <a:latin typeface="Comic Sans MS" charset="0"/>
                <a:ea typeface="+mn-ea"/>
              </a:endParaRPr>
            </a:p>
          </p:txBody>
        </p:sp>
        <p:sp>
          <p:nvSpPr>
            <p:cNvPr id="886887" name="Text Box 103">
              <a:extLst>
                <a:ext uri="{FF2B5EF4-FFF2-40B4-BE49-F238E27FC236}">
                  <a16:creationId xmlns:a16="http://schemas.microsoft.com/office/drawing/2014/main" id="{4A96E7F6-72CA-13FD-9F55-C218E7DCBF65}"/>
                </a:ext>
              </a:extLst>
            </p:cNvPr>
            <p:cNvSpPr txBox="1">
              <a:spLocks noChangeArrowheads="1"/>
            </p:cNvSpPr>
            <p:nvPr/>
          </p:nvSpPr>
          <p:spPr bwMode="auto">
            <a:xfrm>
              <a:off x="3433" y="3838"/>
              <a:ext cx="2492" cy="446"/>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000" b="1">
                  <a:solidFill>
                    <a:schemeClr val="bg1"/>
                  </a:solidFill>
                  <a:latin typeface="Helvetica" panose="020B0604020202020204" pitchFamily="34" charset="0"/>
                </a:rPr>
                <a:t>Nganaimeikap kaja </a:t>
              </a:r>
              <a:r>
                <a:rPr lang="en-US" altLang="en-US" sz="2000" b="1">
                  <a:solidFill>
                    <a:schemeClr val="bg1"/>
                  </a:solidFill>
                  <a:latin typeface="Arial" panose="020B0604020202020204" pitchFamily="34" charset="0"/>
                  <a:cs typeface="Arial" panose="020B0604020202020204" pitchFamily="34" charset="0"/>
                </a:rPr>
                <a:t>ā</a:t>
              </a:r>
              <a:r>
                <a:rPr lang="en-US" altLang="en-US" sz="2000" b="1">
                  <a:solidFill>
                    <a:schemeClr val="bg1"/>
                  </a:solidFill>
                  <a:latin typeface="Helvetica" panose="020B0604020202020204" pitchFamily="34" charset="0"/>
                </a:rPr>
                <a:t>tam pareng: 550 B.C. to 450 B.C.</a:t>
              </a:r>
            </a:p>
          </p:txBody>
        </p:sp>
      </p:grpSp>
      <p:sp>
        <p:nvSpPr>
          <p:cNvPr id="80959" name="Text Box 114">
            <a:extLst>
              <a:ext uri="{FF2B5EF4-FFF2-40B4-BE49-F238E27FC236}">
                <a16:creationId xmlns:a16="http://schemas.microsoft.com/office/drawing/2014/main" id="{70AEE308-1B9C-2057-DEE1-490359612542}"/>
              </a:ext>
            </a:extLst>
          </p:cNvPr>
          <p:cNvSpPr txBox="1">
            <a:spLocks noChangeArrowheads="1"/>
          </p:cNvSpPr>
          <p:nvPr/>
        </p:nvSpPr>
        <p:spPr bwMode="auto">
          <a:xfrm rot="-5400000">
            <a:off x="-1143794" y="3472657"/>
            <a:ext cx="56149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b="1">
                <a:latin typeface="Arial Black" panose="020B0604020202020204" pitchFamily="34" charset="0"/>
              </a:rPr>
              <a:t>THOTCH</a:t>
            </a:r>
            <a:r>
              <a:rPr lang="en-US" altLang="en-US" sz="2000" b="1">
                <a:solidFill>
                  <a:srgbClr val="000000"/>
                </a:solidFill>
                <a:latin typeface="Arial Black" panose="020B0604020202020204" pitchFamily="34" charset="0"/>
              </a:rPr>
              <a:t>Ā</a:t>
            </a:r>
            <a:r>
              <a:rPr lang="en-US" altLang="en-US" sz="2000" b="1">
                <a:latin typeface="Arial Black" panose="020B0604020202020204" pitchFamily="34" charset="0"/>
              </a:rPr>
              <a:t>N (12)</a:t>
            </a:r>
            <a:endParaRPr lang="en-US" altLang="en-US" sz="1000">
              <a:latin typeface="Arial Black" panose="020B0604020202020204" pitchFamily="34" charset="0"/>
            </a:endParaRPr>
          </a:p>
        </p:txBody>
      </p:sp>
      <p:grpSp>
        <p:nvGrpSpPr>
          <p:cNvPr id="80960" name="Group 73">
            <a:extLst>
              <a:ext uri="{FF2B5EF4-FFF2-40B4-BE49-F238E27FC236}">
                <a16:creationId xmlns:a16="http://schemas.microsoft.com/office/drawing/2014/main" id="{12A83C84-50FF-04E0-8FBF-E5E09AA51601}"/>
              </a:ext>
            </a:extLst>
          </p:cNvPr>
          <p:cNvGrpSpPr>
            <a:grpSpLocks/>
          </p:cNvGrpSpPr>
          <p:nvPr/>
        </p:nvGrpSpPr>
        <p:grpSpPr bwMode="auto">
          <a:xfrm>
            <a:off x="3251200" y="3009900"/>
            <a:ext cx="712788" cy="1658938"/>
            <a:chOff x="6153150" y="2946400"/>
            <a:chExt cx="901700" cy="1865313"/>
          </a:xfrm>
        </p:grpSpPr>
        <p:grpSp>
          <p:nvGrpSpPr>
            <p:cNvPr id="80965" name="Group 85">
              <a:extLst>
                <a:ext uri="{FF2B5EF4-FFF2-40B4-BE49-F238E27FC236}">
                  <a16:creationId xmlns:a16="http://schemas.microsoft.com/office/drawing/2014/main" id="{9FEDF18B-3242-86E0-A664-7ACAFCD4A345}"/>
                </a:ext>
              </a:extLst>
            </p:cNvPr>
            <p:cNvGrpSpPr>
              <a:grpSpLocks/>
            </p:cNvGrpSpPr>
            <p:nvPr/>
          </p:nvGrpSpPr>
          <p:grpSpPr bwMode="auto">
            <a:xfrm>
              <a:off x="6153150" y="3681413"/>
              <a:ext cx="901700" cy="947736"/>
              <a:chOff x="1557" y="1007"/>
              <a:chExt cx="2105" cy="1949"/>
            </a:xfrm>
          </p:grpSpPr>
          <p:grpSp>
            <p:nvGrpSpPr>
              <p:cNvPr id="80969" name="Group 87">
                <a:extLst>
                  <a:ext uri="{FF2B5EF4-FFF2-40B4-BE49-F238E27FC236}">
                    <a16:creationId xmlns:a16="http://schemas.microsoft.com/office/drawing/2014/main" id="{F4A5F00F-203E-A0E1-1DD0-CEF27A9627D4}"/>
                  </a:ext>
                </a:extLst>
              </p:cNvPr>
              <p:cNvGrpSpPr>
                <a:grpSpLocks/>
              </p:cNvGrpSpPr>
              <p:nvPr/>
            </p:nvGrpSpPr>
            <p:grpSpPr bwMode="auto">
              <a:xfrm>
                <a:off x="1557" y="1209"/>
                <a:ext cx="2105" cy="1421"/>
                <a:chOff x="578" y="2316"/>
                <a:chExt cx="2105" cy="1421"/>
              </a:xfrm>
            </p:grpSpPr>
            <p:sp>
              <p:nvSpPr>
                <p:cNvPr id="80975" name="Freeform 88" descr="Cork">
                  <a:extLst>
                    <a:ext uri="{FF2B5EF4-FFF2-40B4-BE49-F238E27FC236}">
                      <a16:creationId xmlns:a16="http://schemas.microsoft.com/office/drawing/2014/main" id="{AB402764-57C5-F2EC-DD8F-BF3957CA37B9}"/>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80976" name="Freeform 89" descr="Cork">
                  <a:extLst>
                    <a:ext uri="{FF2B5EF4-FFF2-40B4-BE49-F238E27FC236}">
                      <a16:creationId xmlns:a16="http://schemas.microsoft.com/office/drawing/2014/main" id="{2E473F1E-006F-5B1E-8936-C7DF2F60D50D}"/>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80970" name="Freeform 91">
                <a:extLst>
                  <a:ext uri="{FF2B5EF4-FFF2-40B4-BE49-F238E27FC236}">
                    <a16:creationId xmlns:a16="http://schemas.microsoft.com/office/drawing/2014/main" id="{8E0F55A1-8062-E085-61E7-0C49D1902CA5}"/>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80971" name="Freeform 92">
                <a:extLst>
                  <a:ext uri="{FF2B5EF4-FFF2-40B4-BE49-F238E27FC236}">
                    <a16:creationId xmlns:a16="http://schemas.microsoft.com/office/drawing/2014/main" id="{490811EF-810B-FE77-C181-D59C1CDB20E4}"/>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80972" name="Freeform 93">
                <a:extLst>
                  <a:ext uri="{FF2B5EF4-FFF2-40B4-BE49-F238E27FC236}">
                    <a16:creationId xmlns:a16="http://schemas.microsoft.com/office/drawing/2014/main" id="{4AB8C206-67F7-467C-2BB4-5F31018E82BA}"/>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80973" name="Freeform 94">
                <a:extLst>
                  <a:ext uri="{FF2B5EF4-FFF2-40B4-BE49-F238E27FC236}">
                    <a16:creationId xmlns:a16="http://schemas.microsoft.com/office/drawing/2014/main" id="{5F040276-5646-7555-8F4E-3FEDF8B4B883}"/>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80974" name="Freeform 95">
                <a:extLst>
                  <a:ext uri="{FF2B5EF4-FFF2-40B4-BE49-F238E27FC236}">
                    <a16:creationId xmlns:a16="http://schemas.microsoft.com/office/drawing/2014/main" id="{712A17CD-48A9-CBA2-33D0-6F1A0A56D2D3}"/>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80966" name="Group 98">
              <a:extLst>
                <a:ext uri="{FF2B5EF4-FFF2-40B4-BE49-F238E27FC236}">
                  <a16:creationId xmlns:a16="http://schemas.microsoft.com/office/drawing/2014/main" id="{8BA74065-31E7-19F1-E687-DA4256DACB4F}"/>
                </a:ext>
              </a:extLst>
            </p:cNvPr>
            <p:cNvGrpSpPr>
              <a:grpSpLocks/>
            </p:cNvGrpSpPr>
            <p:nvPr/>
          </p:nvGrpSpPr>
          <p:grpSpPr bwMode="auto">
            <a:xfrm>
              <a:off x="6175375" y="2946400"/>
              <a:ext cx="671513" cy="1865313"/>
              <a:chOff x="3914" y="1840"/>
              <a:chExt cx="423" cy="1175"/>
            </a:xfrm>
          </p:grpSpPr>
          <p:sp>
            <p:nvSpPr>
              <p:cNvPr id="77" name="Rectangle 96">
                <a:extLst>
                  <a:ext uri="{FF2B5EF4-FFF2-40B4-BE49-F238E27FC236}">
                    <a16:creationId xmlns:a16="http://schemas.microsoft.com/office/drawing/2014/main" id="{F18F5417-AFAF-881B-B339-202D1247ECB1}"/>
                  </a:ext>
                </a:extLst>
              </p:cNvPr>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sp>
            <p:nvSpPr>
              <p:cNvPr id="78" name="Rectangle 97">
                <a:extLst>
                  <a:ext uri="{FF2B5EF4-FFF2-40B4-BE49-F238E27FC236}">
                    <a16:creationId xmlns:a16="http://schemas.microsoft.com/office/drawing/2014/main" id="{E3C94C23-C8BC-D0DE-4295-86A9474779A6}"/>
                  </a:ext>
                </a:extLst>
              </p:cNvPr>
              <p:cNvSpPr>
                <a:spLocks noChangeArrowheads="1"/>
              </p:cNvSpPr>
              <p:nvPr/>
            </p:nvSpPr>
            <p:spPr bwMode="auto">
              <a:xfrm>
                <a:off x="3914" y="2341"/>
                <a:ext cx="423" cy="674"/>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2800" i="1">
                    <a:solidFill>
                      <a:srgbClr val="000000"/>
                    </a:solidFill>
                    <a:latin typeface="Kosher-Normal" charset="0"/>
                  </a:rPr>
                  <a:t>DT</a:t>
                </a:r>
                <a:endParaRPr lang="en-US" altLang="en-US" sz="2000" i="1">
                  <a:solidFill>
                    <a:srgbClr val="000000"/>
                  </a:solidFill>
                  <a:latin typeface="Helvetica" panose="020B0604020202020204" pitchFamily="34" charset="0"/>
                </a:endParaRPr>
              </a:p>
            </p:txBody>
          </p:sp>
        </p:grpSp>
      </p:grpSp>
      <p:grpSp>
        <p:nvGrpSpPr>
          <p:cNvPr id="80961" name="Group 83">
            <a:extLst>
              <a:ext uri="{FF2B5EF4-FFF2-40B4-BE49-F238E27FC236}">
                <a16:creationId xmlns:a16="http://schemas.microsoft.com/office/drawing/2014/main" id="{FA77DD59-5AB7-BAC0-5C2E-6337C3097610}"/>
              </a:ext>
            </a:extLst>
          </p:cNvPr>
          <p:cNvGrpSpPr>
            <a:grpSpLocks/>
          </p:cNvGrpSpPr>
          <p:nvPr/>
        </p:nvGrpSpPr>
        <p:grpSpPr bwMode="auto">
          <a:xfrm>
            <a:off x="4257675" y="52388"/>
            <a:ext cx="2222500" cy="1812925"/>
            <a:chOff x="2222937" y="4130555"/>
            <a:chExt cx="2222939" cy="1813045"/>
          </a:xfrm>
        </p:grpSpPr>
        <p:sp>
          <p:nvSpPr>
            <p:cNvPr id="85" name="Rectangle 84">
              <a:extLst>
                <a:ext uri="{FF2B5EF4-FFF2-40B4-BE49-F238E27FC236}">
                  <a16:creationId xmlns:a16="http://schemas.microsoft.com/office/drawing/2014/main" id="{6B3A8453-766A-3CA3-3BB4-F48D053AD14E}"/>
                </a:ext>
              </a:extLst>
            </p:cNvPr>
            <p:cNvSpPr/>
            <p:nvPr/>
          </p:nvSpPr>
          <p:spPr bwMode="auto">
            <a:xfrm>
              <a:off x="2222937" y="4194059"/>
              <a:ext cx="2222939" cy="174954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80963" name="Picture 2" descr="BACKGR~1">
              <a:extLst>
                <a:ext uri="{FF2B5EF4-FFF2-40B4-BE49-F238E27FC236}">
                  <a16:creationId xmlns:a16="http://schemas.microsoft.com/office/drawing/2014/main" id="{AF0FEBCB-2046-B0FE-889E-C2BB5FA4230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7" name="WordArt 12">
              <a:extLst>
                <a:ext uri="{FF2B5EF4-FFF2-40B4-BE49-F238E27FC236}">
                  <a16:creationId xmlns:a16="http://schemas.microsoft.com/office/drawing/2014/main" id="{9A84BB96-FA6D-34EA-A2B5-C111F5553B9A}"/>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886856"/>
                                        </p:tgtEl>
                                        <p:attrNameLst>
                                          <p:attrName>style.visibility</p:attrName>
                                        </p:attrNameLst>
                                      </p:cBhvr>
                                      <p:to>
                                        <p:strVal val="visible"/>
                                      </p:to>
                                    </p:set>
                                    <p:anim calcmode="lin" valueType="num">
                                      <p:cBhvr additive="base">
                                        <p:cTn id="7" dur="500" fill="hold"/>
                                        <p:tgtEl>
                                          <p:spTgt spid="886856"/>
                                        </p:tgtEl>
                                        <p:attrNameLst>
                                          <p:attrName>ppt_x</p:attrName>
                                        </p:attrNameLst>
                                      </p:cBhvr>
                                      <p:tavLst>
                                        <p:tav tm="0">
                                          <p:val>
                                            <p:strVal val="0-#ppt_w/2"/>
                                          </p:val>
                                        </p:tav>
                                        <p:tav tm="100000">
                                          <p:val>
                                            <p:strVal val="#ppt_x"/>
                                          </p:val>
                                        </p:tav>
                                      </p:tavLst>
                                    </p:anim>
                                    <p:anim calcmode="lin" valueType="num">
                                      <p:cBhvr additive="base">
                                        <p:cTn id="8" dur="500" fill="hold"/>
                                        <p:tgtEl>
                                          <p:spTgt spid="886856"/>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886856"/>
                                        </p:tgtEl>
                                        <p:attrNameLst>
                                          <p:attrName>style.visibility</p:attrName>
                                        </p:attrNameLst>
                                      </p:cBhvr>
                                      <p:to>
                                        <p:strVal val="hidden"/>
                                      </p:to>
                                    </p:set>
                                  </p:sub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886857"/>
                                        </p:tgtEl>
                                        <p:attrNameLst>
                                          <p:attrName>style.visibility</p:attrName>
                                        </p:attrNameLst>
                                      </p:cBhvr>
                                      <p:to>
                                        <p:strVal val="visible"/>
                                      </p:to>
                                    </p:set>
                                    <p:anim calcmode="lin" valueType="num">
                                      <p:cBhvr additive="base">
                                        <p:cTn id="13" dur="500" fill="hold"/>
                                        <p:tgtEl>
                                          <p:spTgt spid="886857"/>
                                        </p:tgtEl>
                                        <p:attrNameLst>
                                          <p:attrName>ppt_x</p:attrName>
                                        </p:attrNameLst>
                                      </p:cBhvr>
                                      <p:tavLst>
                                        <p:tav tm="0">
                                          <p:val>
                                            <p:strVal val="0-#ppt_w/2"/>
                                          </p:val>
                                        </p:tav>
                                        <p:tav tm="100000">
                                          <p:val>
                                            <p:strVal val="#ppt_x"/>
                                          </p:val>
                                        </p:tav>
                                      </p:tavLst>
                                    </p:anim>
                                    <p:anim calcmode="lin" valueType="num">
                                      <p:cBhvr additive="base">
                                        <p:cTn id="14" dur="500" fill="hold"/>
                                        <p:tgtEl>
                                          <p:spTgt spid="886857"/>
                                        </p:tgtEl>
                                        <p:attrNameLst>
                                          <p:attrName>ppt_y</p:attrName>
                                        </p:attrNameLst>
                                      </p:cBhvr>
                                      <p:tavLst>
                                        <p:tav tm="0">
                                          <p:val>
                                            <p:strVal val="#ppt_y"/>
                                          </p:val>
                                        </p:tav>
                                        <p:tav tm="100000">
                                          <p:val>
                                            <p:strVal val="#ppt_y"/>
                                          </p:val>
                                        </p:tav>
                                      </p:tavLst>
                                    </p:anim>
                                  </p:childTnLst>
                                </p:cTn>
                              </p:par>
                            </p:childTnLst>
                          </p:cTn>
                        </p:par>
                        <p:par>
                          <p:cTn id="15" fill="hold" nodeType="afterGroup">
                            <p:stCondLst>
                              <p:cond delay="500"/>
                            </p:stCondLst>
                            <p:childTnLst>
                              <p:par>
                                <p:cTn id="16" presetID="10" presetClass="entr" presetSubtype="0" fill="hold" grpId="0" nodeType="afterEffect">
                                  <p:stCondLst>
                                    <p:cond delay="0"/>
                                  </p:stCondLst>
                                  <p:childTnLst>
                                    <p:set>
                                      <p:cBhvr>
                                        <p:cTn id="17" dur="1" fill="hold">
                                          <p:stCondLst>
                                            <p:cond delay="0"/>
                                          </p:stCondLst>
                                        </p:cTn>
                                        <p:tgtEl>
                                          <p:spTgt spid="886827"/>
                                        </p:tgtEl>
                                        <p:attrNameLst>
                                          <p:attrName>style.visibility</p:attrName>
                                        </p:attrNameLst>
                                      </p:cBhvr>
                                      <p:to>
                                        <p:strVal val="visible"/>
                                      </p:to>
                                    </p:set>
                                    <p:animEffect transition="in" filter="fade">
                                      <p:cBhvr>
                                        <p:cTn id="18" dur="1000"/>
                                        <p:tgtEl>
                                          <p:spTgt spid="8868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6827" grpId="0" autoUpdateAnimBg="0"/>
      <p:bldP spid="886856" grpId="0" animBg="1"/>
      <p:bldP spid="886857"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190">
            <a:extLst>
              <a:ext uri="{FF2B5EF4-FFF2-40B4-BE49-F238E27FC236}">
                <a16:creationId xmlns:a16="http://schemas.microsoft.com/office/drawing/2014/main" id="{A9ABE45D-074D-9B70-2B07-C0DE634910E1}"/>
              </a:ext>
            </a:extLst>
          </p:cNvPr>
          <p:cNvSpPr>
            <a:spLocks noChangeArrowheads="1"/>
          </p:cNvSpPr>
          <p:nvPr/>
        </p:nvSpPr>
        <p:spPr bwMode="auto">
          <a:xfrm>
            <a:off x="0" y="0"/>
            <a:ext cx="10058400" cy="77724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219" name="Rectangle 2">
            <a:extLst>
              <a:ext uri="{FF2B5EF4-FFF2-40B4-BE49-F238E27FC236}">
                <a16:creationId xmlns:a16="http://schemas.microsoft.com/office/drawing/2014/main" id="{FFCD6464-0670-3FD4-CF03-2E3CE855838A}"/>
              </a:ext>
            </a:extLst>
          </p:cNvPr>
          <p:cNvSpPr>
            <a:spLocks noChangeArrowheads="1"/>
          </p:cNvSpPr>
          <p:nvPr/>
        </p:nvSpPr>
        <p:spPr bwMode="auto">
          <a:xfrm>
            <a:off x="5251450" y="6340475"/>
            <a:ext cx="2249488"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100821" tIns="49526" rIns="100821" bIns="49526">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2 </a:t>
            </a:r>
            <a:r>
              <a:rPr lang="en-US" altLang="en-US" sz="1800" b="1" u="sng">
                <a:latin typeface="Helvetica" pitchFamily="2" charset="0"/>
              </a:rPr>
              <a:t>Telescopes</a:t>
            </a:r>
          </a:p>
          <a:p>
            <a:pPr algn="l"/>
            <a:r>
              <a:rPr lang="en-US" altLang="en-US" sz="1800" b="1">
                <a:latin typeface="Helvetica" pitchFamily="2" charset="0"/>
              </a:rPr>
              <a:t>1 </a:t>
            </a:r>
            <a:r>
              <a:rPr lang="en-US" altLang="en-US" sz="1800" b="1" u="sng">
                <a:latin typeface="Helvetica" pitchFamily="2" charset="0"/>
              </a:rPr>
              <a:t>Microscope</a:t>
            </a:r>
          </a:p>
        </p:txBody>
      </p:sp>
      <p:pic>
        <p:nvPicPr>
          <p:cNvPr id="9220" name="Picture 3">
            <a:extLst>
              <a:ext uri="{FF2B5EF4-FFF2-40B4-BE49-F238E27FC236}">
                <a16:creationId xmlns:a16="http://schemas.microsoft.com/office/drawing/2014/main" id="{CB86382D-BF2C-755F-35C6-D698DD98221A}"/>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47813" y="1081088"/>
            <a:ext cx="7186612" cy="5037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sp>
        <p:nvSpPr>
          <p:cNvPr id="9221" name="Rectangle 4">
            <a:extLst>
              <a:ext uri="{FF2B5EF4-FFF2-40B4-BE49-F238E27FC236}">
                <a16:creationId xmlns:a16="http://schemas.microsoft.com/office/drawing/2014/main" id="{5B3A4916-FBEB-108E-126B-049CB8266461}"/>
              </a:ext>
            </a:extLst>
          </p:cNvPr>
          <p:cNvSpPr>
            <a:spLocks noChangeArrowheads="1"/>
          </p:cNvSpPr>
          <p:nvPr/>
        </p:nvSpPr>
        <p:spPr bwMode="auto">
          <a:xfrm>
            <a:off x="4921250" y="6318250"/>
            <a:ext cx="2390775" cy="725488"/>
          </a:xfrm>
          <a:prstGeom prst="rect">
            <a:avLst/>
          </a:prstGeom>
          <a:noFill/>
          <a:ln w="254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222" name="Rectangle 5">
            <a:extLst>
              <a:ext uri="{FF2B5EF4-FFF2-40B4-BE49-F238E27FC236}">
                <a16:creationId xmlns:a16="http://schemas.microsoft.com/office/drawing/2014/main" id="{E6D3278F-D5E9-893D-2DB8-CE1D8E171DEB}"/>
              </a:ext>
            </a:extLst>
          </p:cNvPr>
          <p:cNvSpPr>
            <a:spLocks noChangeArrowheads="1"/>
          </p:cNvSpPr>
          <p:nvPr/>
        </p:nvSpPr>
        <p:spPr bwMode="auto">
          <a:xfrm>
            <a:off x="5426075" y="927100"/>
            <a:ext cx="419100" cy="690563"/>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223" name="Oval 6">
            <a:extLst>
              <a:ext uri="{FF2B5EF4-FFF2-40B4-BE49-F238E27FC236}">
                <a16:creationId xmlns:a16="http://schemas.microsoft.com/office/drawing/2014/main" id="{452BB434-0C68-7195-14EF-98EA89905DA1}"/>
              </a:ext>
            </a:extLst>
          </p:cNvPr>
          <p:cNvSpPr>
            <a:spLocks noChangeArrowheads="1"/>
          </p:cNvSpPr>
          <p:nvPr/>
        </p:nvSpPr>
        <p:spPr bwMode="auto">
          <a:xfrm>
            <a:off x="5614988" y="1149350"/>
            <a:ext cx="433387" cy="714375"/>
          </a:xfrm>
          <a:prstGeom prst="ellipse">
            <a:avLst/>
          </a:prstGeom>
          <a:solidFill>
            <a:schemeClr val="bg1"/>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224" name="Line 7">
            <a:extLst>
              <a:ext uri="{FF2B5EF4-FFF2-40B4-BE49-F238E27FC236}">
                <a16:creationId xmlns:a16="http://schemas.microsoft.com/office/drawing/2014/main" id="{B33454B8-64CF-7245-B656-306237AF5126}"/>
              </a:ext>
            </a:extLst>
          </p:cNvPr>
          <p:cNvSpPr>
            <a:spLocks noChangeShapeType="1"/>
          </p:cNvSpPr>
          <p:nvPr/>
        </p:nvSpPr>
        <p:spPr bwMode="auto">
          <a:xfrm>
            <a:off x="1050925" y="1376363"/>
            <a:ext cx="2000250"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225" name="Line 8">
            <a:extLst>
              <a:ext uri="{FF2B5EF4-FFF2-40B4-BE49-F238E27FC236}">
                <a16:creationId xmlns:a16="http://schemas.microsoft.com/office/drawing/2014/main" id="{02BF9444-6562-FA4F-BE29-080EC7EE5805}"/>
              </a:ext>
            </a:extLst>
          </p:cNvPr>
          <p:cNvSpPr>
            <a:spLocks noChangeShapeType="1"/>
          </p:cNvSpPr>
          <p:nvPr/>
        </p:nvSpPr>
        <p:spPr bwMode="auto">
          <a:xfrm>
            <a:off x="3773488" y="596900"/>
            <a:ext cx="2000250"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226" name="Line 9">
            <a:extLst>
              <a:ext uri="{FF2B5EF4-FFF2-40B4-BE49-F238E27FC236}">
                <a16:creationId xmlns:a16="http://schemas.microsoft.com/office/drawing/2014/main" id="{DFCD04A2-BFA1-EE9F-2DCC-EC19E619795A}"/>
              </a:ext>
            </a:extLst>
          </p:cNvPr>
          <p:cNvSpPr>
            <a:spLocks noChangeShapeType="1"/>
          </p:cNvSpPr>
          <p:nvPr/>
        </p:nvSpPr>
        <p:spPr bwMode="auto">
          <a:xfrm>
            <a:off x="3787775" y="981075"/>
            <a:ext cx="1998663"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227" name="Line 10">
            <a:extLst>
              <a:ext uri="{FF2B5EF4-FFF2-40B4-BE49-F238E27FC236}">
                <a16:creationId xmlns:a16="http://schemas.microsoft.com/office/drawing/2014/main" id="{ACA53797-7777-1829-5238-D18D025E8E84}"/>
              </a:ext>
            </a:extLst>
          </p:cNvPr>
          <p:cNvSpPr>
            <a:spLocks noChangeShapeType="1"/>
          </p:cNvSpPr>
          <p:nvPr/>
        </p:nvSpPr>
        <p:spPr bwMode="auto">
          <a:xfrm flipV="1">
            <a:off x="3275013" y="1752600"/>
            <a:ext cx="2525712" cy="9525"/>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228" name="Rectangle 11">
            <a:extLst>
              <a:ext uri="{FF2B5EF4-FFF2-40B4-BE49-F238E27FC236}">
                <a16:creationId xmlns:a16="http://schemas.microsoft.com/office/drawing/2014/main" id="{5C1931F6-D506-51BE-346F-3BC57EBD2C42}"/>
              </a:ext>
            </a:extLst>
          </p:cNvPr>
          <p:cNvSpPr>
            <a:spLocks noChangeArrowheads="1"/>
          </p:cNvSpPr>
          <p:nvPr/>
        </p:nvSpPr>
        <p:spPr bwMode="auto">
          <a:xfrm>
            <a:off x="4121150" y="1184275"/>
            <a:ext cx="1854200" cy="315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100821" tIns="49526" rIns="100821" bIns="49526">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300" b="1">
                <a:latin typeface="Helvetica" pitchFamily="2" charset="0"/>
              </a:rPr>
              <a:t>TUIKUI  </a:t>
            </a:r>
            <a:r>
              <a:rPr lang="en-US" altLang="en-US" sz="1400" b="1"/>
              <a:t> Ā</a:t>
            </a:r>
            <a:r>
              <a:rPr lang="en-US" altLang="en-US" sz="1300" b="1">
                <a:latin typeface="Helvetica" pitchFamily="2" charset="0"/>
              </a:rPr>
              <a:t>KHA:</a:t>
            </a:r>
          </a:p>
        </p:txBody>
      </p:sp>
      <p:sp>
        <p:nvSpPr>
          <p:cNvPr id="9229" name="Line 12">
            <a:extLst>
              <a:ext uri="{FF2B5EF4-FFF2-40B4-BE49-F238E27FC236}">
                <a16:creationId xmlns:a16="http://schemas.microsoft.com/office/drawing/2014/main" id="{0CECA3A3-698C-CEF1-DBB3-34C7D9F2C233}"/>
              </a:ext>
            </a:extLst>
          </p:cNvPr>
          <p:cNvSpPr>
            <a:spLocks noChangeShapeType="1"/>
          </p:cNvSpPr>
          <p:nvPr/>
        </p:nvSpPr>
        <p:spPr bwMode="auto">
          <a:xfrm>
            <a:off x="7283450" y="1366838"/>
            <a:ext cx="2000250"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230" name="Line 14">
            <a:extLst>
              <a:ext uri="{FF2B5EF4-FFF2-40B4-BE49-F238E27FC236}">
                <a16:creationId xmlns:a16="http://schemas.microsoft.com/office/drawing/2014/main" id="{2D119B5E-C07A-2A52-EEA0-5840D4B6A54D}"/>
              </a:ext>
            </a:extLst>
          </p:cNvPr>
          <p:cNvSpPr>
            <a:spLocks noChangeShapeType="1"/>
          </p:cNvSpPr>
          <p:nvPr/>
        </p:nvSpPr>
        <p:spPr bwMode="auto">
          <a:xfrm>
            <a:off x="7485063" y="2297113"/>
            <a:ext cx="1998662"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231" name="Line 15">
            <a:extLst>
              <a:ext uri="{FF2B5EF4-FFF2-40B4-BE49-F238E27FC236}">
                <a16:creationId xmlns:a16="http://schemas.microsoft.com/office/drawing/2014/main" id="{0D078BFE-C129-0610-4D15-760CCB228001}"/>
              </a:ext>
            </a:extLst>
          </p:cNvPr>
          <p:cNvSpPr>
            <a:spLocks noChangeShapeType="1"/>
          </p:cNvSpPr>
          <p:nvPr/>
        </p:nvSpPr>
        <p:spPr bwMode="auto">
          <a:xfrm>
            <a:off x="501650" y="2930525"/>
            <a:ext cx="1998663"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232" name="Line 16">
            <a:extLst>
              <a:ext uri="{FF2B5EF4-FFF2-40B4-BE49-F238E27FC236}">
                <a16:creationId xmlns:a16="http://schemas.microsoft.com/office/drawing/2014/main" id="{0C22ADF8-199F-4B71-D9D4-A0484FE5BA6E}"/>
              </a:ext>
            </a:extLst>
          </p:cNvPr>
          <p:cNvSpPr>
            <a:spLocks noChangeShapeType="1"/>
          </p:cNvSpPr>
          <p:nvPr/>
        </p:nvSpPr>
        <p:spPr bwMode="auto">
          <a:xfrm>
            <a:off x="7553325" y="2932113"/>
            <a:ext cx="1998663"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233" name="Line 17">
            <a:extLst>
              <a:ext uri="{FF2B5EF4-FFF2-40B4-BE49-F238E27FC236}">
                <a16:creationId xmlns:a16="http://schemas.microsoft.com/office/drawing/2014/main" id="{17726628-ABA9-5228-5D45-D4060C8B9BD8}"/>
              </a:ext>
            </a:extLst>
          </p:cNvPr>
          <p:cNvSpPr>
            <a:spLocks noChangeShapeType="1"/>
          </p:cNvSpPr>
          <p:nvPr/>
        </p:nvSpPr>
        <p:spPr bwMode="auto">
          <a:xfrm>
            <a:off x="227013" y="3878263"/>
            <a:ext cx="2000250"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234" name="Line 18">
            <a:extLst>
              <a:ext uri="{FF2B5EF4-FFF2-40B4-BE49-F238E27FC236}">
                <a16:creationId xmlns:a16="http://schemas.microsoft.com/office/drawing/2014/main" id="{373BA97B-EA74-D2C2-9B8C-643D81F803C9}"/>
              </a:ext>
            </a:extLst>
          </p:cNvPr>
          <p:cNvSpPr>
            <a:spLocks noChangeShapeType="1"/>
          </p:cNvSpPr>
          <p:nvPr/>
        </p:nvSpPr>
        <p:spPr bwMode="auto">
          <a:xfrm>
            <a:off x="7620000" y="3895725"/>
            <a:ext cx="2000250"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235" name="Line 19">
            <a:extLst>
              <a:ext uri="{FF2B5EF4-FFF2-40B4-BE49-F238E27FC236}">
                <a16:creationId xmlns:a16="http://schemas.microsoft.com/office/drawing/2014/main" id="{660B89DA-860F-63AC-FD06-E5027856B424}"/>
              </a:ext>
            </a:extLst>
          </p:cNvPr>
          <p:cNvSpPr>
            <a:spLocks noChangeShapeType="1"/>
          </p:cNvSpPr>
          <p:nvPr/>
        </p:nvSpPr>
        <p:spPr bwMode="auto">
          <a:xfrm>
            <a:off x="738188" y="6492875"/>
            <a:ext cx="2000250"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236" name="Line 20">
            <a:extLst>
              <a:ext uri="{FF2B5EF4-FFF2-40B4-BE49-F238E27FC236}">
                <a16:creationId xmlns:a16="http://schemas.microsoft.com/office/drawing/2014/main" id="{8775219C-B59B-BBBD-609C-3D47159D45CB}"/>
              </a:ext>
            </a:extLst>
          </p:cNvPr>
          <p:cNvSpPr>
            <a:spLocks noChangeShapeType="1"/>
          </p:cNvSpPr>
          <p:nvPr/>
        </p:nvSpPr>
        <p:spPr bwMode="auto">
          <a:xfrm>
            <a:off x="7670800" y="6511925"/>
            <a:ext cx="2000250"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237" name="Line 21">
            <a:extLst>
              <a:ext uri="{FF2B5EF4-FFF2-40B4-BE49-F238E27FC236}">
                <a16:creationId xmlns:a16="http://schemas.microsoft.com/office/drawing/2014/main" id="{8B214A17-38F6-1206-D6BF-5B37CC4CC810}"/>
              </a:ext>
            </a:extLst>
          </p:cNvPr>
          <p:cNvSpPr>
            <a:spLocks noChangeShapeType="1"/>
          </p:cNvSpPr>
          <p:nvPr/>
        </p:nvSpPr>
        <p:spPr bwMode="auto">
          <a:xfrm>
            <a:off x="2446338" y="6827838"/>
            <a:ext cx="1773237"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238" name="Rectangle 22">
            <a:extLst>
              <a:ext uri="{FF2B5EF4-FFF2-40B4-BE49-F238E27FC236}">
                <a16:creationId xmlns:a16="http://schemas.microsoft.com/office/drawing/2014/main" id="{4605494F-5F36-A1D1-B76E-8E3BA22114EB}"/>
              </a:ext>
            </a:extLst>
          </p:cNvPr>
          <p:cNvSpPr>
            <a:spLocks noChangeArrowheads="1"/>
          </p:cNvSpPr>
          <p:nvPr/>
        </p:nvSpPr>
        <p:spPr bwMode="auto">
          <a:xfrm>
            <a:off x="-79375" y="1096963"/>
            <a:ext cx="900113" cy="342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100821" tIns="49526" rIns="100821" bIns="49526">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600" b="1">
                <a:latin typeface="Helvetica" pitchFamily="2" charset="0"/>
              </a:rPr>
              <a:t>D(OT)</a:t>
            </a:r>
          </a:p>
        </p:txBody>
      </p:sp>
      <p:sp>
        <p:nvSpPr>
          <p:cNvPr id="9239" name="Rectangle 23">
            <a:extLst>
              <a:ext uri="{FF2B5EF4-FFF2-40B4-BE49-F238E27FC236}">
                <a16:creationId xmlns:a16="http://schemas.microsoft.com/office/drawing/2014/main" id="{9DD5FA00-AC19-CB1F-D0B7-70257E191945}"/>
              </a:ext>
            </a:extLst>
          </p:cNvPr>
          <p:cNvSpPr>
            <a:spLocks noChangeArrowheads="1"/>
          </p:cNvSpPr>
          <p:nvPr/>
        </p:nvSpPr>
        <p:spPr bwMode="auto">
          <a:xfrm>
            <a:off x="6651625" y="1104900"/>
            <a:ext cx="898525" cy="342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100821" tIns="49526" rIns="100821" bIns="49526">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600" b="1">
                <a:latin typeface="Helvetica" pitchFamily="2" charset="0"/>
              </a:rPr>
              <a:t>D(NT)</a:t>
            </a:r>
          </a:p>
        </p:txBody>
      </p:sp>
      <p:sp>
        <p:nvSpPr>
          <p:cNvPr id="9240" name="Rectangle 24">
            <a:extLst>
              <a:ext uri="{FF2B5EF4-FFF2-40B4-BE49-F238E27FC236}">
                <a16:creationId xmlns:a16="http://schemas.microsoft.com/office/drawing/2014/main" id="{760F4A44-C7CE-6B5D-346E-60350619A4AB}"/>
              </a:ext>
            </a:extLst>
          </p:cNvPr>
          <p:cNvSpPr>
            <a:spLocks noChangeArrowheads="1"/>
          </p:cNvSpPr>
          <p:nvPr/>
        </p:nvSpPr>
        <p:spPr bwMode="auto">
          <a:xfrm>
            <a:off x="3478213" y="342900"/>
            <a:ext cx="315912" cy="342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100821" tIns="49526" rIns="100821" bIns="49526">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600" b="1">
                <a:latin typeface="Helvetica" pitchFamily="2" charset="0"/>
              </a:rPr>
              <a:t>A</a:t>
            </a:r>
          </a:p>
        </p:txBody>
      </p:sp>
      <p:sp>
        <p:nvSpPr>
          <p:cNvPr id="9241" name="Rectangle 25">
            <a:extLst>
              <a:ext uri="{FF2B5EF4-FFF2-40B4-BE49-F238E27FC236}">
                <a16:creationId xmlns:a16="http://schemas.microsoft.com/office/drawing/2014/main" id="{7719C33F-B0BD-CEC5-B8ED-6BF43D71FFFF}"/>
              </a:ext>
            </a:extLst>
          </p:cNvPr>
          <p:cNvSpPr>
            <a:spLocks noChangeArrowheads="1"/>
          </p:cNvSpPr>
          <p:nvPr/>
        </p:nvSpPr>
        <p:spPr bwMode="auto">
          <a:xfrm>
            <a:off x="3479800" y="712788"/>
            <a:ext cx="349250" cy="342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100821" tIns="49526" rIns="100821" bIns="49526">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600" b="1">
                <a:latin typeface="Helvetica" pitchFamily="2" charset="0"/>
              </a:rPr>
              <a:t>B</a:t>
            </a:r>
          </a:p>
        </p:txBody>
      </p:sp>
      <p:sp>
        <p:nvSpPr>
          <p:cNvPr id="9242" name="Rectangle 26">
            <a:extLst>
              <a:ext uri="{FF2B5EF4-FFF2-40B4-BE49-F238E27FC236}">
                <a16:creationId xmlns:a16="http://schemas.microsoft.com/office/drawing/2014/main" id="{F6612575-8BFB-D5AE-36A2-9B94A7EE4ED1}"/>
              </a:ext>
            </a:extLst>
          </p:cNvPr>
          <p:cNvSpPr>
            <a:spLocks noChangeArrowheads="1"/>
          </p:cNvSpPr>
          <p:nvPr/>
        </p:nvSpPr>
        <p:spPr bwMode="auto">
          <a:xfrm>
            <a:off x="3475038" y="1147763"/>
            <a:ext cx="334962" cy="342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100821" tIns="49526" rIns="100821" bIns="49526">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600" b="1">
                <a:latin typeface="Helvetica" pitchFamily="2" charset="0"/>
              </a:rPr>
              <a:t>C</a:t>
            </a:r>
          </a:p>
        </p:txBody>
      </p:sp>
      <p:sp>
        <p:nvSpPr>
          <p:cNvPr id="9243" name="Rectangle 28">
            <a:extLst>
              <a:ext uri="{FF2B5EF4-FFF2-40B4-BE49-F238E27FC236}">
                <a16:creationId xmlns:a16="http://schemas.microsoft.com/office/drawing/2014/main" id="{48B6CF5C-6F96-8B15-6C0E-F31214B14586}"/>
              </a:ext>
            </a:extLst>
          </p:cNvPr>
          <p:cNvSpPr>
            <a:spLocks noChangeArrowheads="1"/>
          </p:cNvSpPr>
          <p:nvPr/>
        </p:nvSpPr>
        <p:spPr bwMode="auto">
          <a:xfrm>
            <a:off x="6904038" y="1997075"/>
            <a:ext cx="900112" cy="342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100821" tIns="49526" rIns="100821" bIns="49526">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600" b="1">
                <a:latin typeface="Helvetica" pitchFamily="2" charset="0"/>
              </a:rPr>
              <a:t>E(NT)</a:t>
            </a:r>
          </a:p>
        </p:txBody>
      </p:sp>
      <p:sp>
        <p:nvSpPr>
          <p:cNvPr id="9244" name="Rectangle 29">
            <a:extLst>
              <a:ext uri="{FF2B5EF4-FFF2-40B4-BE49-F238E27FC236}">
                <a16:creationId xmlns:a16="http://schemas.microsoft.com/office/drawing/2014/main" id="{AF756398-F90B-D22C-BD27-3BDD7B204DE9}"/>
              </a:ext>
            </a:extLst>
          </p:cNvPr>
          <p:cNvSpPr>
            <a:spLocks noChangeArrowheads="1"/>
          </p:cNvSpPr>
          <p:nvPr/>
        </p:nvSpPr>
        <p:spPr bwMode="auto">
          <a:xfrm>
            <a:off x="7069138" y="2643188"/>
            <a:ext cx="900112" cy="342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100821" tIns="49526" rIns="100821" bIns="49526">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600" b="1">
                <a:latin typeface="Helvetica" pitchFamily="2" charset="0"/>
              </a:rPr>
              <a:t>F(NT)</a:t>
            </a:r>
          </a:p>
        </p:txBody>
      </p:sp>
      <p:sp>
        <p:nvSpPr>
          <p:cNvPr id="9245" name="Rectangle 30">
            <a:extLst>
              <a:ext uri="{FF2B5EF4-FFF2-40B4-BE49-F238E27FC236}">
                <a16:creationId xmlns:a16="http://schemas.microsoft.com/office/drawing/2014/main" id="{A0279BAE-436A-8DCA-5EEF-C654F5C93850}"/>
              </a:ext>
            </a:extLst>
          </p:cNvPr>
          <p:cNvSpPr>
            <a:spLocks noChangeArrowheads="1"/>
          </p:cNvSpPr>
          <p:nvPr/>
        </p:nvSpPr>
        <p:spPr bwMode="auto">
          <a:xfrm>
            <a:off x="7208838" y="3611563"/>
            <a:ext cx="898525" cy="342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100821" tIns="49526" rIns="100821" bIns="49526">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600" b="1">
                <a:latin typeface="Helvetica" pitchFamily="2" charset="0"/>
              </a:rPr>
              <a:t>G(NT)</a:t>
            </a:r>
          </a:p>
        </p:txBody>
      </p:sp>
      <p:sp>
        <p:nvSpPr>
          <p:cNvPr id="9246" name="Rectangle 31">
            <a:extLst>
              <a:ext uri="{FF2B5EF4-FFF2-40B4-BE49-F238E27FC236}">
                <a16:creationId xmlns:a16="http://schemas.microsoft.com/office/drawing/2014/main" id="{B9D4202C-9212-5510-BF4A-AAAE6ADDF174}"/>
              </a:ext>
            </a:extLst>
          </p:cNvPr>
          <p:cNvSpPr>
            <a:spLocks noChangeArrowheads="1"/>
          </p:cNvSpPr>
          <p:nvPr/>
        </p:nvSpPr>
        <p:spPr bwMode="auto">
          <a:xfrm>
            <a:off x="55563" y="2671763"/>
            <a:ext cx="900112" cy="342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100821" tIns="49526" rIns="100821" bIns="49526">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600" b="1">
                <a:latin typeface="Helvetica" pitchFamily="2" charset="0"/>
              </a:rPr>
              <a:t>F(OT)</a:t>
            </a:r>
          </a:p>
        </p:txBody>
      </p:sp>
      <p:sp>
        <p:nvSpPr>
          <p:cNvPr id="9247" name="Rectangle 32">
            <a:extLst>
              <a:ext uri="{FF2B5EF4-FFF2-40B4-BE49-F238E27FC236}">
                <a16:creationId xmlns:a16="http://schemas.microsoft.com/office/drawing/2014/main" id="{EE110E57-C63E-D735-5ECE-D8CA0B81A23A}"/>
              </a:ext>
            </a:extLst>
          </p:cNvPr>
          <p:cNvSpPr>
            <a:spLocks noChangeArrowheads="1"/>
          </p:cNvSpPr>
          <p:nvPr/>
        </p:nvSpPr>
        <p:spPr bwMode="auto">
          <a:xfrm>
            <a:off x="1588" y="3617913"/>
            <a:ext cx="900112" cy="342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100821" tIns="49526" rIns="100821" bIns="49526">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600" b="1">
                <a:latin typeface="Helvetica" pitchFamily="2" charset="0"/>
              </a:rPr>
              <a:t>G(OT)</a:t>
            </a:r>
          </a:p>
        </p:txBody>
      </p:sp>
      <p:sp>
        <p:nvSpPr>
          <p:cNvPr id="9248" name="Rectangle 33">
            <a:extLst>
              <a:ext uri="{FF2B5EF4-FFF2-40B4-BE49-F238E27FC236}">
                <a16:creationId xmlns:a16="http://schemas.microsoft.com/office/drawing/2014/main" id="{C6CDA5B1-FD9F-F88F-2CB8-8FEB6BA8D568}"/>
              </a:ext>
            </a:extLst>
          </p:cNvPr>
          <p:cNvSpPr>
            <a:spLocks noChangeArrowheads="1"/>
          </p:cNvSpPr>
          <p:nvPr/>
        </p:nvSpPr>
        <p:spPr bwMode="auto">
          <a:xfrm>
            <a:off x="101600" y="6197600"/>
            <a:ext cx="898525" cy="342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100821" tIns="49526" rIns="100821" bIns="49526">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600" b="1">
                <a:latin typeface="Helvetica" pitchFamily="2" charset="0"/>
              </a:rPr>
              <a:t>H(OT)</a:t>
            </a:r>
          </a:p>
        </p:txBody>
      </p:sp>
      <p:sp>
        <p:nvSpPr>
          <p:cNvPr id="9249" name="Rectangle 34">
            <a:extLst>
              <a:ext uri="{FF2B5EF4-FFF2-40B4-BE49-F238E27FC236}">
                <a16:creationId xmlns:a16="http://schemas.microsoft.com/office/drawing/2014/main" id="{09D298E0-E909-15B2-7F73-B5CA5BA51A26}"/>
              </a:ext>
            </a:extLst>
          </p:cNvPr>
          <p:cNvSpPr>
            <a:spLocks noChangeArrowheads="1"/>
          </p:cNvSpPr>
          <p:nvPr/>
        </p:nvSpPr>
        <p:spPr bwMode="auto">
          <a:xfrm>
            <a:off x="7580313" y="6224588"/>
            <a:ext cx="900112" cy="342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100821" tIns="49526" rIns="100821" bIns="49526">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600" b="1">
                <a:latin typeface="Helvetica" pitchFamily="2" charset="0"/>
              </a:rPr>
              <a:t>H(NT)</a:t>
            </a:r>
          </a:p>
        </p:txBody>
      </p:sp>
      <p:sp>
        <p:nvSpPr>
          <p:cNvPr id="9250" name="Rectangle 35">
            <a:extLst>
              <a:ext uri="{FF2B5EF4-FFF2-40B4-BE49-F238E27FC236}">
                <a16:creationId xmlns:a16="http://schemas.microsoft.com/office/drawing/2014/main" id="{8E04CCF7-1FDB-C7F7-53F1-343DCAC42B33}"/>
              </a:ext>
            </a:extLst>
          </p:cNvPr>
          <p:cNvSpPr>
            <a:spLocks noChangeArrowheads="1"/>
          </p:cNvSpPr>
          <p:nvPr/>
        </p:nvSpPr>
        <p:spPr bwMode="auto">
          <a:xfrm>
            <a:off x="2054225" y="6553200"/>
            <a:ext cx="796925" cy="342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100821" tIns="49526" rIns="100821" bIns="49526">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600" b="1">
                <a:latin typeface="Helvetica" pitchFamily="2" charset="0"/>
              </a:rPr>
              <a:t>I(OT)</a:t>
            </a:r>
          </a:p>
        </p:txBody>
      </p:sp>
      <p:sp>
        <p:nvSpPr>
          <p:cNvPr id="9251" name="Rectangle 36">
            <a:extLst>
              <a:ext uri="{FF2B5EF4-FFF2-40B4-BE49-F238E27FC236}">
                <a16:creationId xmlns:a16="http://schemas.microsoft.com/office/drawing/2014/main" id="{F7ABB007-CF58-7C8E-BD27-BE16060C70DA}"/>
              </a:ext>
            </a:extLst>
          </p:cNvPr>
          <p:cNvSpPr>
            <a:spLocks noChangeArrowheads="1"/>
          </p:cNvSpPr>
          <p:nvPr/>
        </p:nvSpPr>
        <p:spPr bwMode="auto">
          <a:xfrm>
            <a:off x="4943475" y="6489700"/>
            <a:ext cx="376238" cy="342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100821" tIns="49526" rIns="100821" bIns="49526">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600" b="1">
                <a:latin typeface="Helvetica" pitchFamily="2" charset="0"/>
              </a:rPr>
              <a:t>J</a:t>
            </a:r>
          </a:p>
        </p:txBody>
      </p:sp>
      <p:sp>
        <p:nvSpPr>
          <p:cNvPr id="9252" name="Rectangle 37">
            <a:extLst>
              <a:ext uri="{FF2B5EF4-FFF2-40B4-BE49-F238E27FC236}">
                <a16:creationId xmlns:a16="http://schemas.microsoft.com/office/drawing/2014/main" id="{F4795211-C364-E820-31F2-4307A2517AC6}"/>
              </a:ext>
            </a:extLst>
          </p:cNvPr>
          <p:cNvSpPr>
            <a:spLocks noChangeArrowheads="1"/>
          </p:cNvSpPr>
          <p:nvPr/>
        </p:nvSpPr>
        <p:spPr bwMode="auto">
          <a:xfrm>
            <a:off x="3095625" y="7140575"/>
            <a:ext cx="3346450" cy="515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100821" tIns="49526" rIns="100821" bIns="49526">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r>
              <a:rPr lang="en-US" altLang="en-US" sz="2700" b="1">
                <a:latin typeface="Times" panose="020F0502020204030204" pitchFamily="34" charset="0"/>
              </a:rPr>
              <a:t>  “H</a:t>
            </a:r>
            <a:r>
              <a:rPr lang="en-US" altLang="en-US" sz="2400" b="1">
                <a:latin typeface="Helvetica" pitchFamily="2" charset="0"/>
              </a:rPr>
              <a:t>ā</a:t>
            </a:r>
            <a:r>
              <a:rPr lang="en-US" altLang="en-US" sz="2700" b="1">
                <a:latin typeface="Times" panose="020F0502020204030204" pitchFamily="34" charset="0"/>
              </a:rPr>
              <a:t>rk</a:t>
            </a:r>
            <a:r>
              <a:rPr lang="en-US" altLang="en-US" sz="2400" b="1">
                <a:latin typeface="Helvetica" pitchFamily="2" charset="0"/>
              </a:rPr>
              <a:t>a</a:t>
            </a:r>
            <a:r>
              <a:rPr lang="en-US" altLang="en-US" sz="2700" b="1">
                <a:latin typeface="Times" panose="020F0502020204030204" pitchFamily="34" charset="0"/>
              </a:rPr>
              <a:t>haiya” Bible</a:t>
            </a:r>
          </a:p>
        </p:txBody>
      </p:sp>
      <p:sp>
        <p:nvSpPr>
          <p:cNvPr id="9253" name="Rectangle 38">
            <a:extLst>
              <a:ext uri="{FF2B5EF4-FFF2-40B4-BE49-F238E27FC236}">
                <a16:creationId xmlns:a16="http://schemas.microsoft.com/office/drawing/2014/main" id="{9E22A43B-12D5-FD2C-908F-F715D71DF3DB}"/>
              </a:ext>
            </a:extLst>
          </p:cNvPr>
          <p:cNvSpPr>
            <a:spLocks noChangeArrowheads="1"/>
          </p:cNvSpPr>
          <p:nvPr/>
        </p:nvSpPr>
        <p:spPr bwMode="auto">
          <a:xfrm>
            <a:off x="2111375" y="5087938"/>
            <a:ext cx="898525" cy="509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100821" tIns="49526" rIns="100821" bIns="49526">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2700" b="1">
                <a:latin typeface="Helvetica" pitchFamily="2" charset="0"/>
              </a:rPr>
              <a:t>1</a:t>
            </a:r>
          </a:p>
        </p:txBody>
      </p:sp>
      <p:sp>
        <p:nvSpPr>
          <p:cNvPr id="9254" name="Rectangle 39">
            <a:extLst>
              <a:ext uri="{FF2B5EF4-FFF2-40B4-BE49-F238E27FC236}">
                <a16:creationId xmlns:a16="http://schemas.microsoft.com/office/drawing/2014/main" id="{C0BED419-55F1-E5B0-0C1F-20F17D9AC243}"/>
              </a:ext>
            </a:extLst>
          </p:cNvPr>
          <p:cNvSpPr>
            <a:spLocks noChangeArrowheads="1"/>
          </p:cNvSpPr>
          <p:nvPr/>
        </p:nvSpPr>
        <p:spPr bwMode="auto">
          <a:xfrm>
            <a:off x="2551113" y="4051300"/>
            <a:ext cx="900112"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100821" tIns="49526" rIns="100821" bIns="49526">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3100" b="1">
                <a:latin typeface="Helvetica" pitchFamily="2" charset="0"/>
              </a:rPr>
              <a:t>2</a:t>
            </a:r>
          </a:p>
        </p:txBody>
      </p:sp>
      <p:sp>
        <p:nvSpPr>
          <p:cNvPr id="9255" name="Rectangle 40">
            <a:extLst>
              <a:ext uri="{FF2B5EF4-FFF2-40B4-BE49-F238E27FC236}">
                <a16:creationId xmlns:a16="http://schemas.microsoft.com/office/drawing/2014/main" id="{D5D9D277-98EF-D882-B2D2-5D299B78E8C3}"/>
              </a:ext>
            </a:extLst>
          </p:cNvPr>
          <p:cNvSpPr>
            <a:spLocks noChangeArrowheads="1"/>
          </p:cNvSpPr>
          <p:nvPr/>
        </p:nvSpPr>
        <p:spPr bwMode="auto">
          <a:xfrm>
            <a:off x="3327400" y="3246438"/>
            <a:ext cx="89852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100821" tIns="49526" rIns="100821" bIns="49526">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3100" b="1">
                <a:latin typeface="Helvetica" pitchFamily="2" charset="0"/>
              </a:rPr>
              <a:t>3</a:t>
            </a:r>
          </a:p>
        </p:txBody>
      </p:sp>
      <p:sp>
        <p:nvSpPr>
          <p:cNvPr id="9256" name="Rectangle 41">
            <a:extLst>
              <a:ext uri="{FF2B5EF4-FFF2-40B4-BE49-F238E27FC236}">
                <a16:creationId xmlns:a16="http://schemas.microsoft.com/office/drawing/2014/main" id="{6E8C5252-4194-55A8-650F-878A66866765}"/>
              </a:ext>
            </a:extLst>
          </p:cNvPr>
          <p:cNvSpPr>
            <a:spLocks noChangeArrowheads="1"/>
          </p:cNvSpPr>
          <p:nvPr/>
        </p:nvSpPr>
        <p:spPr bwMode="auto">
          <a:xfrm>
            <a:off x="4811713" y="2832100"/>
            <a:ext cx="89852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100821" tIns="49526" rIns="100821" bIns="49526">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3100" b="1">
                <a:latin typeface="Helvetica" pitchFamily="2" charset="0"/>
              </a:rPr>
              <a:t>4</a:t>
            </a:r>
          </a:p>
        </p:txBody>
      </p:sp>
      <p:sp>
        <p:nvSpPr>
          <p:cNvPr id="9257" name="Rectangle 42">
            <a:extLst>
              <a:ext uri="{FF2B5EF4-FFF2-40B4-BE49-F238E27FC236}">
                <a16:creationId xmlns:a16="http://schemas.microsoft.com/office/drawing/2014/main" id="{B3174F27-4C02-3018-1E44-4445B0B2C31C}"/>
              </a:ext>
            </a:extLst>
          </p:cNvPr>
          <p:cNvSpPr>
            <a:spLocks noChangeArrowheads="1"/>
          </p:cNvSpPr>
          <p:nvPr/>
        </p:nvSpPr>
        <p:spPr bwMode="auto">
          <a:xfrm>
            <a:off x="5916613" y="3189288"/>
            <a:ext cx="89852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100821" tIns="49526" rIns="100821" bIns="49526">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3100" b="1">
                <a:latin typeface="Helvetica" pitchFamily="2" charset="0"/>
              </a:rPr>
              <a:t>5</a:t>
            </a:r>
          </a:p>
        </p:txBody>
      </p:sp>
      <p:sp>
        <p:nvSpPr>
          <p:cNvPr id="9258" name="Rectangle 43">
            <a:extLst>
              <a:ext uri="{FF2B5EF4-FFF2-40B4-BE49-F238E27FC236}">
                <a16:creationId xmlns:a16="http://schemas.microsoft.com/office/drawing/2014/main" id="{F71B4354-4180-C222-E796-C0503B371099}"/>
              </a:ext>
            </a:extLst>
          </p:cNvPr>
          <p:cNvSpPr>
            <a:spLocks noChangeArrowheads="1"/>
          </p:cNvSpPr>
          <p:nvPr/>
        </p:nvSpPr>
        <p:spPr bwMode="auto">
          <a:xfrm>
            <a:off x="6559550" y="3709988"/>
            <a:ext cx="89852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100821" tIns="49526" rIns="100821" bIns="49526">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3100" b="1">
                <a:latin typeface="Helvetica" pitchFamily="2" charset="0"/>
              </a:rPr>
              <a:t>6</a:t>
            </a:r>
          </a:p>
        </p:txBody>
      </p:sp>
      <p:sp>
        <p:nvSpPr>
          <p:cNvPr id="9259" name="Rectangle 44">
            <a:extLst>
              <a:ext uri="{FF2B5EF4-FFF2-40B4-BE49-F238E27FC236}">
                <a16:creationId xmlns:a16="http://schemas.microsoft.com/office/drawing/2014/main" id="{27A9A210-B19F-B3DB-4C40-1AC5E1732373}"/>
              </a:ext>
            </a:extLst>
          </p:cNvPr>
          <p:cNvSpPr>
            <a:spLocks noChangeArrowheads="1"/>
          </p:cNvSpPr>
          <p:nvPr/>
        </p:nvSpPr>
        <p:spPr bwMode="auto">
          <a:xfrm>
            <a:off x="7100888" y="4408488"/>
            <a:ext cx="89852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100821" tIns="49526" rIns="100821" bIns="49526">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3100" b="1">
                <a:latin typeface="Helvetica" pitchFamily="2" charset="0"/>
              </a:rPr>
              <a:t>7</a:t>
            </a:r>
          </a:p>
        </p:txBody>
      </p:sp>
      <p:sp>
        <p:nvSpPr>
          <p:cNvPr id="9260" name="Line 45">
            <a:extLst>
              <a:ext uri="{FF2B5EF4-FFF2-40B4-BE49-F238E27FC236}">
                <a16:creationId xmlns:a16="http://schemas.microsoft.com/office/drawing/2014/main" id="{5FD5E773-5C47-A249-107A-9BD55D11AEF5}"/>
              </a:ext>
            </a:extLst>
          </p:cNvPr>
          <p:cNvSpPr>
            <a:spLocks noChangeShapeType="1"/>
          </p:cNvSpPr>
          <p:nvPr/>
        </p:nvSpPr>
        <p:spPr bwMode="auto">
          <a:xfrm>
            <a:off x="2366963" y="5529263"/>
            <a:ext cx="1606550" cy="7778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261" name="Line 46">
            <a:extLst>
              <a:ext uri="{FF2B5EF4-FFF2-40B4-BE49-F238E27FC236}">
                <a16:creationId xmlns:a16="http://schemas.microsoft.com/office/drawing/2014/main" id="{82BEC02F-7606-39E7-5B26-89E2F2AE19E6}"/>
              </a:ext>
            </a:extLst>
          </p:cNvPr>
          <p:cNvSpPr>
            <a:spLocks noChangeShapeType="1"/>
          </p:cNvSpPr>
          <p:nvPr/>
        </p:nvSpPr>
        <p:spPr bwMode="auto">
          <a:xfrm>
            <a:off x="2687638" y="4616450"/>
            <a:ext cx="1489075" cy="620713"/>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262" name="Line 47">
            <a:extLst>
              <a:ext uri="{FF2B5EF4-FFF2-40B4-BE49-F238E27FC236}">
                <a16:creationId xmlns:a16="http://schemas.microsoft.com/office/drawing/2014/main" id="{F013DEAD-12B0-CCCA-DF43-B33CD9DD726F}"/>
              </a:ext>
            </a:extLst>
          </p:cNvPr>
          <p:cNvSpPr>
            <a:spLocks noChangeShapeType="1"/>
          </p:cNvSpPr>
          <p:nvPr/>
        </p:nvSpPr>
        <p:spPr bwMode="auto">
          <a:xfrm>
            <a:off x="3490913" y="3768725"/>
            <a:ext cx="1114425" cy="1322388"/>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263" name="Line 48">
            <a:extLst>
              <a:ext uri="{FF2B5EF4-FFF2-40B4-BE49-F238E27FC236}">
                <a16:creationId xmlns:a16="http://schemas.microsoft.com/office/drawing/2014/main" id="{0200EEDF-0CDA-CF3B-1626-6FA0F03C6F67}"/>
              </a:ext>
            </a:extLst>
          </p:cNvPr>
          <p:cNvSpPr>
            <a:spLocks noChangeShapeType="1"/>
          </p:cNvSpPr>
          <p:nvPr/>
        </p:nvSpPr>
        <p:spPr bwMode="auto">
          <a:xfrm>
            <a:off x="4532313" y="3168650"/>
            <a:ext cx="433387" cy="1831975"/>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264" name="Line 49">
            <a:extLst>
              <a:ext uri="{FF2B5EF4-FFF2-40B4-BE49-F238E27FC236}">
                <a16:creationId xmlns:a16="http://schemas.microsoft.com/office/drawing/2014/main" id="{7E352DDD-5E42-00A2-1E71-32C163349F60}"/>
              </a:ext>
            </a:extLst>
          </p:cNvPr>
          <p:cNvSpPr>
            <a:spLocks noChangeShapeType="1"/>
          </p:cNvSpPr>
          <p:nvPr/>
        </p:nvSpPr>
        <p:spPr bwMode="auto">
          <a:xfrm flipH="1">
            <a:off x="5370513" y="3813175"/>
            <a:ext cx="919162" cy="1198563"/>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265" name="Line 50">
            <a:extLst>
              <a:ext uri="{FF2B5EF4-FFF2-40B4-BE49-F238E27FC236}">
                <a16:creationId xmlns:a16="http://schemas.microsoft.com/office/drawing/2014/main" id="{8A0E731C-5E34-70D6-A685-FE10443C6386}"/>
              </a:ext>
            </a:extLst>
          </p:cNvPr>
          <p:cNvSpPr>
            <a:spLocks noChangeShapeType="1"/>
          </p:cNvSpPr>
          <p:nvPr/>
        </p:nvSpPr>
        <p:spPr bwMode="auto">
          <a:xfrm flipH="1">
            <a:off x="5641975" y="4268788"/>
            <a:ext cx="1243013" cy="90170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266" name="Line 51">
            <a:extLst>
              <a:ext uri="{FF2B5EF4-FFF2-40B4-BE49-F238E27FC236}">
                <a16:creationId xmlns:a16="http://schemas.microsoft.com/office/drawing/2014/main" id="{1886064D-9735-267F-259E-D37FEFF49F93}"/>
              </a:ext>
            </a:extLst>
          </p:cNvPr>
          <p:cNvSpPr>
            <a:spLocks noChangeShapeType="1"/>
          </p:cNvSpPr>
          <p:nvPr/>
        </p:nvSpPr>
        <p:spPr bwMode="auto">
          <a:xfrm flipV="1">
            <a:off x="5741988" y="5114925"/>
            <a:ext cx="1760537" cy="403225"/>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267" name="Line 52">
            <a:extLst>
              <a:ext uri="{FF2B5EF4-FFF2-40B4-BE49-F238E27FC236}">
                <a16:creationId xmlns:a16="http://schemas.microsoft.com/office/drawing/2014/main" id="{30965256-C674-8F93-0102-915E68AC75D5}"/>
              </a:ext>
            </a:extLst>
          </p:cNvPr>
          <p:cNvSpPr>
            <a:spLocks noChangeShapeType="1"/>
          </p:cNvSpPr>
          <p:nvPr/>
        </p:nvSpPr>
        <p:spPr bwMode="auto">
          <a:xfrm flipV="1">
            <a:off x="5929313" y="5789613"/>
            <a:ext cx="1568450" cy="23812"/>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268" name="Freeform 53">
            <a:extLst>
              <a:ext uri="{FF2B5EF4-FFF2-40B4-BE49-F238E27FC236}">
                <a16:creationId xmlns:a16="http://schemas.microsoft.com/office/drawing/2014/main" id="{D8EB8B2E-42EA-54E5-8249-3D7F0F3DE51A}"/>
              </a:ext>
            </a:extLst>
          </p:cNvPr>
          <p:cNvSpPr>
            <a:spLocks/>
          </p:cNvSpPr>
          <p:nvPr/>
        </p:nvSpPr>
        <p:spPr bwMode="auto">
          <a:xfrm>
            <a:off x="1390650" y="5821363"/>
            <a:ext cx="168275" cy="160337"/>
          </a:xfrm>
          <a:custGeom>
            <a:avLst/>
            <a:gdLst>
              <a:gd name="T0" fmla="*/ 2147483646 w 97"/>
              <a:gd name="T1" fmla="*/ 2147483646 h 89"/>
              <a:gd name="T2" fmla="*/ 2147483646 w 97"/>
              <a:gd name="T3" fmla="*/ 2147483646 h 89"/>
              <a:gd name="T4" fmla="*/ 2147483646 w 97"/>
              <a:gd name="T5" fmla="*/ 2147483646 h 89"/>
              <a:gd name="T6" fmla="*/ 2147483646 w 97"/>
              <a:gd name="T7" fmla="*/ 2147483646 h 89"/>
              <a:gd name="T8" fmla="*/ 2147483646 w 97"/>
              <a:gd name="T9" fmla="*/ 2147483646 h 89"/>
              <a:gd name="T10" fmla="*/ 2147483646 w 97"/>
              <a:gd name="T11" fmla="*/ 2147483646 h 89"/>
              <a:gd name="T12" fmla="*/ 2147483646 w 97"/>
              <a:gd name="T13" fmla="*/ 2147483646 h 89"/>
              <a:gd name="T14" fmla="*/ 2147483646 w 97"/>
              <a:gd name="T15" fmla="*/ 2147483646 h 89"/>
              <a:gd name="T16" fmla="*/ 2147483646 w 97"/>
              <a:gd name="T17" fmla="*/ 2147483646 h 89"/>
              <a:gd name="T18" fmla="*/ 2147483646 w 97"/>
              <a:gd name="T19" fmla="*/ 2147483646 h 89"/>
              <a:gd name="T20" fmla="*/ 2147483646 w 97"/>
              <a:gd name="T21" fmla="*/ 2147483646 h 89"/>
              <a:gd name="T22" fmla="*/ 2147483646 w 97"/>
              <a:gd name="T23" fmla="*/ 2147483646 h 89"/>
              <a:gd name="T24" fmla="*/ 2147483646 w 97"/>
              <a:gd name="T25" fmla="*/ 2147483646 h 89"/>
              <a:gd name="T26" fmla="*/ 2147483646 w 97"/>
              <a:gd name="T27" fmla="*/ 2147483646 h 89"/>
              <a:gd name="T28" fmla="*/ 2147483646 w 97"/>
              <a:gd name="T29" fmla="*/ 2147483646 h 89"/>
              <a:gd name="T30" fmla="*/ 2147483646 w 97"/>
              <a:gd name="T31" fmla="*/ 2147483646 h 89"/>
              <a:gd name="T32" fmla="*/ 2147483646 w 97"/>
              <a:gd name="T33" fmla="*/ 2147483646 h 89"/>
              <a:gd name="T34" fmla="*/ 2147483646 w 97"/>
              <a:gd name="T35" fmla="*/ 2147483646 h 89"/>
              <a:gd name="T36" fmla="*/ 2147483646 w 97"/>
              <a:gd name="T37" fmla="*/ 2147483646 h 89"/>
              <a:gd name="T38" fmla="*/ 2147483646 w 97"/>
              <a:gd name="T39" fmla="*/ 2147483646 h 89"/>
              <a:gd name="T40" fmla="*/ 2147483646 w 97"/>
              <a:gd name="T41" fmla="*/ 2147483646 h 89"/>
              <a:gd name="T42" fmla="*/ 2147483646 w 97"/>
              <a:gd name="T43" fmla="*/ 2147483646 h 89"/>
              <a:gd name="T44" fmla="*/ 2147483646 w 97"/>
              <a:gd name="T45" fmla="*/ 0 h 89"/>
              <a:gd name="T46" fmla="*/ 2147483646 w 97"/>
              <a:gd name="T47" fmla="*/ 2147483646 h 89"/>
              <a:gd name="T48" fmla="*/ 2147483646 w 97"/>
              <a:gd name="T49" fmla="*/ 2147483646 h 89"/>
              <a:gd name="T50" fmla="*/ 2147483646 w 97"/>
              <a:gd name="T51" fmla="*/ 2147483646 h 89"/>
              <a:gd name="T52" fmla="*/ 2147483646 w 97"/>
              <a:gd name="T53" fmla="*/ 2147483646 h 89"/>
              <a:gd name="T54" fmla="*/ 2147483646 w 97"/>
              <a:gd name="T55" fmla="*/ 2147483646 h 89"/>
              <a:gd name="T56" fmla="*/ 2147483646 w 97"/>
              <a:gd name="T57" fmla="*/ 2147483646 h 89"/>
              <a:gd name="T58" fmla="*/ 2147483646 w 97"/>
              <a:gd name="T59" fmla="*/ 2147483646 h 89"/>
              <a:gd name="T60" fmla="*/ 2147483646 w 97"/>
              <a:gd name="T61" fmla="*/ 2147483646 h 89"/>
              <a:gd name="T62" fmla="*/ 2147483646 w 97"/>
              <a:gd name="T63" fmla="*/ 2147483646 h 89"/>
              <a:gd name="T64" fmla="*/ 2147483646 w 97"/>
              <a:gd name="T65" fmla="*/ 2147483646 h 89"/>
              <a:gd name="T66" fmla="*/ 2147483646 w 97"/>
              <a:gd name="T67" fmla="*/ 2147483646 h 89"/>
              <a:gd name="T68" fmla="*/ 2147483646 w 97"/>
              <a:gd name="T69" fmla="*/ 2147483646 h 89"/>
              <a:gd name="T70" fmla="*/ 2147483646 w 97"/>
              <a:gd name="T71" fmla="*/ 2147483646 h 89"/>
              <a:gd name="T72" fmla="*/ 2147483646 w 97"/>
              <a:gd name="T73" fmla="*/ 2147483646 h 89"/>
              <a:gd name="T74" fmla="*/ 0 w 97"/>
              <a:gd name="T75" fmla="*/ 2147483646 h 89"/>
              <a:gd name="T76" fmla="*/ 0 w 97"/>
              <a:gd name="T77" fmla="*/ 2147483646 h 89"/>
              <a:gd name="T78" fmla="*/ 2147483646 w 97"/>
              <a:gd name="T79" fmla="*/ 2147483646 h 89"/>
              <a:gd name="T80" fmla="*/ 2147483646 w 97"/>
              <a:gd name="T81" fmla="*/ 2147483646 h 89"/>
              <a:gd name="T82" fmla="*/ 2147483646 w 97"/>
              <a:gd name="T83" fmla="*/ 2147483646 h 89"/>
              <a:gd name="T84" fmla="*/ 2147483646 w 97"/>
              <a:gd name="T85" fmla="*/ 2147483646 h 8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7"/>
              <a:gd name="T130" fmla="*/ 0 h 89"/>
              <a:gd name="T131" fmla="*/ 97 w 97"/>
              <a:gd name="T132" fmla="*/ 89 h 8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7" h="89">
                <a:moveTo>
                  <a:pt x="8" y="24"/>
                </a:moveTo>
                <a:lnTo>
                  <a:pt x="16" y="24"/>
                </a:lnTo>
                <a:lnTo>
                  <a:pt x="24" y="24"/>
                </a:lnTo>
                <a:lnTo>
                  <a:pt x="36" y="28"/>
                </a:lnTo>
                <a:lnTo>
                  <a:pt x="44" y="28"/>
                </a:lnTo>
                <a:lnTo>
                  <a:pt x="52" y="28"/>
                </a:lnTo>
                <a:lnTo>
                  <a:pt x="52" y="36"/>
                </a:lnTo>
                <a:lnTo>
                  <a:pt x="60" y="44"/>
                </a:lnTo>
                <a:lnTo>
                  <a:pt x="68" y="48"/>
                </a:lnTo>
                <a:lnTo>
                  <a:pt x="72" y="40"/>
                </a:lnTo>
                <a:lnTo>
                  <a:pt x="72" y="32"/>
                </a:lnTo>
                <a:lnTo>
                  <a:pt x="80" y="24"/>
                </a:lnTo>
                <a:lnTo>
                  <a:pt x="88" y="24"/>
                </a:lnTo>
                <a:lnTo>
                  <a:pt x="88" y="32"/>
                </a:lnTo>
                <a:lnTo>
                  <a:pt x="96" y="36"/>
                </a:lnTo>
                <a:lnTo>
                  <a:pt x="92" y="44"/>
                </a:lnTo>
                <a:lnTo>
                  <a:pt x="84" y="48"/>
                </a:lnTo>
                <a:lnTo>
                  <a:pt x="76" y="40"/>
                </a:lnTo>
                <a:lnTo>
                  <a:pt x="72" y="32"/>
                </a:lnTo>
                <a:lnTo>
                  <a:pt x="72" y="24"/>
                </a:lnTo>
                <a:lnTo>
                  <a:pt x="72" y="16"/>
                </a:lnTo>
                <a:lnTo>
                  <a:pt x="72" y="8"/>
                </a:lnTo>
                <a:lnTo>
                  <a:pt x="72" y="0"/>
                </a:lnTo>
                <a:lnTo>
                  <a:pt x="60" y="12"/>
                </a:lnTo>
                <a:lnTo>
                  <a:pt x="44" y="32"/>
                </a:lnTo>
                <a:lnTo>
                  <a:pt x="36" y="40"/>
                </a:lnTo>
                <a:lnTo>
                  <a:pt x="28" y="48"/>
                </a:lnTo>
                <a:lnTo>
                  <a:pt x="20" y="48"/>
                </a:lnTo>
                <a:lnTo>
                  <a:pt x="16" y="40"/>
                </a:lnTo>
                <a:lnTo>
                  <a:pt x="16" y="32"/>
                </a:lnTo>
                <a:lnTo>
                  <a:pt x="20" y="24"/>
                </a:lnTo>
                <a:lnTo>
                  <a:pt x="24" y="16"/>
                </a:lnTo>
                <a:lnTo>
                  <a:pt x="20" y="24"/>
                </a:lnTo>
                <a:lnTo>
                  <a:pt x="12" y="32"/>
                </a:lnTo>
                <a:lnTo>
                  <a:pt x="12" y="24"/>
                </a:lnTo>
                <a:lnTo>
                  <a:pt x="20" y="24"/>
                </a:lnTo>
                <a:lnTo>
                  <a:pt x="8" y="32"/>
                </a:lnTo>
                <a:lnTo>
                  <a:pt x="0" y="36"/>
                </a:lnTo>
                <a:lnTo>
                  <a:pt x="0" y="28"/>
                </a:lnTo>
                <a:lnTo>
                  <a:pt x="4" y="20"/>
                </a:lnTo>
                <a:lnTo>
                  <a:pt x="12" y="16"/>
                </a:lnTo>
                <a:lnTo>
                  <a:pt x="4" y="20"/>
                </a:lnTo>
                <a:lnTo>
                  <a:pt x="20" y="88"/>
                </a:lnTo>
              </a:path>
            </a:pathLst>
          </a:custGeom>
          <a:noFill/>
          <a:ln w="12700"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69" name="Rectangle 54">
            <a:extLst>
              <a:ext uri="{FF2B5EF4-FFF2-40B4-BE49-F238E27FC236}">
                <a16:creationId xmlns:a16="http://schemas.microsoft.com/office/drawing/2014/main" id="{918A92AA-C914-D7E1-E902-3F76AD2C2080}"/>
              </a:ext>
            </a:extLst>
          </p:cNvPr>
          <p:cNvSpPr>
            <a:spLocks noChangeArrowheads="1"/>
          </p:cNvSpPr>
          <p:nvPr/>
        </p:nvSpPr>
        <p:spPr bwMode="auto">
          <a:xfrm>
            <a:off x="7439025" y="5327650"/>
            <a:ext cx="900113"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100821" tIns="49526" rIns="100821" bIns="49526">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3100" b="1">
                <a:latin typeface="Helvetica" pitchFamily="2" charset="0"/>
              </a:rPr>
              <a:t>8</a:t>
            </a:r>
          </a:p>
        </p:txBody>
      </p:sp>
      <p:sp>
        <p:nvSpPr>
          <p:cNvPr id="9270" name="Rectangle 55">
            <a:extLst>
              <a:ext uri="{FF2B5EF4-FFF2-40B4-BE49-F238E27FC236}">
                <a16:creationId xmlns:a16="http://schemas.microsoft.com/office/drawing/2014/main" id="{AE936AD7-F148-34EC-D1FB-21722B81967F}"/>
              </a:ext>
            </a:extLst>
          </p:cNvPr>
          <p:cNvSpPr>
            <a:spLocks noChangeArrowheads="1"/>
          </p:cNvSpPr>
          <p:nvPr/>
        </p:nvSpPr>
        <p:spPr bwMode="auto">
          <a:xfrm>
            <a:off x="1338263" y="3479800"/>
            <a:ext cx="2952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271" name="Rectangle 56">
            <a:extLst>
              <a:ext uri="{FF2B5EF4-FFF2-40B4-BE49-F238E27FC236}">
                <a16:creationId xmlns:a16="http://schemas.microsoft.com/office/drawing/2014/main" id="{F12D62AD-BA6C-91AF-041B-6F7FD8CAF3A1}"/>
              </a:ext>
            </a:extLst>
          </p:cNvPr>
          <p:cNvSpPr>
            <a:spLocks noChangeArrowheads="1"/>
          </p:cNvSpPr>
          <p:nvPr/>
        </p:nvSpPr>
        <p:spPr bwMode="auto">
          <a:xfrm>
            <a:off x="5741988" y="1281113"/>
            <a:ext cx="236537" cy="360362"/>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272" name="Rectangle 57">
            <a:extLst>
              <a:ext uri="{FF2B5EF4-FFF2-40B4-BE49-F238E27FC236}">
                <a16:creationId xmlns:a16="http://schemas.microsoft.com/office/drawing/2014/main" id="{0F6F3A16-C809-4ECA-FC38-02C79DBF7A17}"/>
              </a:ext>
            </a:extLst>
          </p:cNvPr>
          <p:cNvSpPr>
            <a:spLocks noChangeArrowheads="1"/>
          </p:cNvSpPr>
          <p:nvPr/>
        </p:nvSpPr>
        <p:spPr bwMode="auto">
          <a:xfrm>
            <a:off x="1047750" y="963613"/>
            <a:ext cx="950913"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100821" tIns="49526" rIns="100821" bIns="49526">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000" b="1">
                <a:latin typeface="Helvetica" pitchFamily="2" charset="0"/>
              </a:rPr>
              <a:t>“       ”</a:t>
            </a:r>
          </a:p>
        </p:txBody>
      </p:sp>
      <p:sp>
        <p:nvSpPr>
          <p:cNvPr id="9273" name="Rectangle 58">
            <a:extLst>
              <a:ext uri="{FF2B5EF4-FFF2-40B4-BE49-F238E27FC236}">
                <a16:creationId xmlns:a16="http://schemas.microsoft.com/office/drawing/2014/main" id="{FB8F574F-C01E-A0FD-1640-07AEBD6C1773}"/>
              </a:ext>
            </a:extLst>
          </p:cNvPr>
          <p:cNvSpPr>
            <a:spLocks noChangeArrowheads="1"/>
          </p:cNvSpPr>
          <p:nvPr/>
        </p:nvSpPr>
        <p:spPr bwMode="auto">
          <a:xfrm>
            <a:off x="7285038" y="928688"/>
            <a:ext cx="950912"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100821" tIns="49526" rIns="100821" bIns="49526">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000" b="1">
                <a:latin typeface="Helvetica" pitchFamily="2" charset="0"/>
              </a:rPr>
              <a:t>“       ”</a:t>
            </a:r>
          </a:p>
        </p:txBody>
      </p:sp>
      <p:sp>
        <p:nvSpPr>
          <p:cNvPr id="9274" name="Rectangle 59">
            <a:extLst>
              <a:ext uri="{FF2B5EF4-FFF2-40B4-BE49-F238E27FC236}">
                <a16:creationId xmlns:a16="http://schemas.microsoft.com/office/drawing/2014/main" id="{11A0B6BE-451E-49E3-A247-D9CE000946D9}"/>
              </a:ext>
            </a:extLst>
          </p:cNvPr>
          <p:cNvSpPr>
            <a:spLocks noChangeArrowheads="1"/>
          </p:cNvSpPr>
          <p:nvPr/>
        </p:nvSpPr>
        <p:spPr bwMode="auto">
          <a:xfrm>
            <a:off x="625475" y="1889125"/>
            <a:ext cx="1706563" cy="46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100821" tIns="49526" rIns="100821" bIns="49526">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Lairik</a:t>
            </a:r>
            <a:r>
              <a:rPr lang="en-US" altLang="en-US" sz="2000" b="1">
                <a:latin typeface="Helvetica" pitchFamily="2" charset="0"/>
              </a:rPr>
              <a:t> “ 39”</a:t>
            </a:r>
          </a:p>
        </p:txBody>
      </p:sp>
      <p:sp>
        <p:nvSpPr>
          <p:cNvPr id="9275" name="Oval 61">
            <a:extLst>
              <a:ext uri="{FF2B5EF4-FFF2-40B4-BE49-F238E27FC236}">
                <a16:creationId xmlns:a16="http://schemas.microsoft.com/office/drawing/2014/main" id="{69B69644-FCF1-E31C-C892-325EEDE7F678}"/>
              </a:ext>
            </a:extLst>
          </p:cNvPr>
          <p:cNvSpPr>
            <a:spLocks noChangeArrowheads="1"/>
          </p:cNvSpPr>
          <p:nvPr/>
        </p:nvSpPr>
        <p:spPr bwMode="auto">
          <a:xfrm>
            <a:off x="134938" y="5600700"/>
            <a:ext cx="93662" cy="322263"/>
          </a:xfrm>
          <a:prstGeom prst="ellipse">
            <a:avLst/>
          </a:prstGeom>
          <a:gradFill rotWithShape="0">
            <a:gsLst>
              <a:gs pos="0">
                <a:srgbClr val="1D2B4B"/>
              </a:gs>
              <a:gs pos="50000">
                <a:srgbClr val="618FFD"/>
              </a:gs>
              <a:gs pos="100000">
                <a:srgbClr val="1D2B4B"/>
              </a:gs>
            </a:gsLst>
            <a:lin ang="5400000" scaled="1"/>
          </a:gradFill>
          <a:ln w="12700">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276" name="Oval 62">
            <a:extLst>
              <a:ext uri="{FF2B5EF4-FFF2-40B4-BE49-F238E27FC236}">
                <a16:creationId xmlns:a16="http://schemas.microsoft.com/office/drawing/2014/main" id="{A335E57D-148E-BA77-C5A7-6D3198932D4B}"/>
              </a:ext>
            </a:extLst>
          </p:cNvPr>
          <p:cNvSpPr>
            <a:spLocks noChangeArrowheads="1"/>
          </p:cNvSpPr>
          <p:nvPr/>
        </p:nvSpPr>
        <p:spPr bwMode="auto">
          <a:xfrm>
            <a:off x="674688" y="5600700"/>
            <a:ext cx="93662" cy="322263"/>
          </a:xfrm>
          <a:prstGeom prst="ellipse">
            <a:avLst/>
          </a:prstGeom>
          <a:gradFill rotWithShape="0">
            <a:gsLst>
              <a:gs pos="0">
                <a:srgbClr val="1D2B4B"/>
              </a:gs>
              <a:gs pos="50000">
                <a:srgbClr val="618FFD"/>
              </a:gs>
              <a:gs pos="100000">
                <a:srgbClr val="1D2B4B"/>
              </a:gs>
            </a:gsLst>
            <a:lin ang="5400000" scaled="1"/>
          </a:gradFill>
          <a:ln w="12700">
            <a:solidFill>
              <a:schemeClr val="tx2"/>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277" name="Oval 63">
            <a:extLst>
              <a:ext uri="{FF2B5EF4-FFF2-40B4-BE49-F238E27FC236}">
                <a16:creationId xmlns:a16="http://schemas.microsoft.com/office/drawing/2014/main" id="{D51D8DAF-E125-0283-5ABD-D0A8BE9D11A4}"/>
              </a:ext>
            </a:extLst>
          </p:cNvPr>
          <p:cNvSpPr>
            <a:spLocks noChangeArrowheads="1"/>
          </p:cNvSpPr>
          <p:nvPr/>
        </p:nvSpPr>
        <p:spPr bwMode="auto">
          <a:xfrm>
            <a:off x="1130300" y="5641975"/>
            <a:ext cx="57150" cy="239713"/>
          </a:xfrm>
          <a:prstGeom prst="ellipse">
            <a:avLst/>
          </a:prstGeom>
          <a:gradFill rotWithShape="0">
            <a:gsLst>
              <a:gs pos="0">
                <a:srgbClr val="1D2B4B"/>
              </a:gs>
              <a:gs pos="50000">
                <a:srgbClr val="618FFD"/>
              </a:gs>
              <a:gs pos="100000">
                <a:srgbClr val="1D2B4B"/>
              </a:gs>
            </a:gsLst>
            <a:lin ang="5400000" scaled="1"/>
          </a:gradFill>
          <a:ln w="12700">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278" name="Oval 64">
            <a:extLst>
              <a:ext uri="{FF2B5EF4-FFF2-40B4-BE49-F238E27FC236}">
                <a16:creationId xmlns:a16="http://schemas.microsoft.com/office/drawing/2014/main" id="{9673A2ED-86E3-17CD-F833-2F9324758849}"/>
              </a:ext>
            </a:extLst>
          </p:cNvPr>
          <p:cNvSpPr>
            <a:spLocks noChangeArrowheads="1"/>
          </p:cNvSpPr>
          <p:nvPr/>
        </p:nvSpPr>
        <p:spPr bwMode="auto">
          <a:xfrm>
            <a:off x="1576388" y="5726113"/>
            <a:ext cx="22225" cy="71437"/>
          </a:xfrm>
          <a:prstGeom prst="ellipse">
            <a:avLst/>
          </a:prstGeom>
          <a:gradFill rotWithShape="0">
            <a:gsLst>
              <a:gs pos="0">
                <a:srgbClr val="1D2B4B"/>
              </a:gs>
              <a:gs pos="50000">
                <a:srgbClr val="618FFD"/>
              </a:gs>
              <a:gs pos="100000">
                <a:srgbClr val="1D2B4B"/>
              </a:gs>
            </a:gsLst>
            <a:lin ang="5400000" scaled="1"/>
          </a:gradFill>
          <a:ln w="12700">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279" name="Line 65">
            <a:extLst>
              <a:ext uri="{FF2B5EF4-FFF2-40B4-BE49-F238E27FC236}">
                <a16:creationId xmlns:a16="http://schemas.microsoft.com/office/drawing/2014/main" id="{A9382411-9C75-7E86-DBC3-30341F28A08F}"/>
              </a:ext>
            </a:extLst>
          </p:cNvPr>
          <p:cNvSpPr>
            <a:spLocks noChangeShapeType="1"/>
          </p:cNvSpPr>
          <p:nvPr/>
        </p:nvSpPr>
        <p:spPr bwMode="auto">
          <a:xfrm>
            <a:off x="193675" y="5594350"/>
            <a:ext cx="525463"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280" name="Line 66">
            <a:extLst>
              <a:ext uri="{FF2B5EF4-FFF2-40B4-BE49-F238E27FC236}">
                <a16:creationId xmlns:a16="http://schemas.microsoft.com/office/drawing/2014/main" id="{6434B356-C282-714C-AF5F-C53D043B8067}"/>
              </a:ext>
            </a:extLst>
          </p:cNvPr>
          <p:cNvSpPr>
            <a:spLocks noChangeShapeType="1"/>
          </p:cNvSpPr>
          <p:nvPr/>
        </p:nvSpPr>
        <p:spPr bwMode="auto">
          <a:xfrm>
            <a:off x="185738" y="5929313"/>
            <a:ext cx="531812"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281" name="Line 67">
            <a:extLst>
              <a:ext uri="{FF2B5EF4-FFF2-40B4-BE49-F238E27FC236}">
                <a16:creationId xmlns:a16="http://schemas.microsoft.com/office/drawing/2014/main" id="{5589737F-6668-D2C8-88F8-485291FFBE47}"/>
              </a:ext>
            </a:extLst>
          </p:cNvPr>
          <p:cNvSpPr>
            <a:spLocks noChangeShapeType="1"/>
          </p:cNvSpPr>
          <p:nvPr/>
        </p:nvSpPr>
        <p:spPr bwMode="auto">
          <a:xfrm flipH="1">
            <a:off x="752475" y="5635625"/>
            <a:ext cx="396875"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282" name="Line 68">
            <a:extLst>
              <a:ext uri="{FF2B5EF4-FFF2-40B4-BE49-F238E27FC236}">
                <a16:creationId xmlns:a16="http://schemas.microsoft.com/office/drawing/2014/main" id="{40BC9DC9-4E1E-B3C8-9C4D-5756FB3D1FE1}"/>
              </a:ext>
            </a:extLst>
          </p:cNvPr>
          <p:cNvSpPr>
            <a:spLocks noChangeShapeType="1"/>
          </p:cNvSpPr>
          <p:nvPr/>
        </p:nvSpPr>
        <p:spPr bwMode="auto">
          <a:xfrm flipH="1">
            <a:off x="752475" y="5888038"/>
            <a:ext cx="396875"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283" name="Line 69">
            <a:extLst>
              <a:ext uri="{FF2B5EF4-FFF2-40B4-BE49-F238E27FC236}">
                <a16:creationId xmlns:a16="http://schemas.microsoft.com/office/drawing/2014/main" id="{07DDF249-F714-DC1F-5FA7-59718D1CA8A5}"/>
              </a:ext>
            </a:extLst>
          </p:cNvPr>
          <p:cNvSpPr>
            <a:spLocks noChangeShapeType="1"/>
          </p:cNvSpPr>
          <p:nvPr/>
        </p:nvSpPr>
        <p:spPr bwMode="auto">
          <a:xfrm flipH="1">
            <a:off x="1193800" y="5719763"/>
            <a:ext cx="396875"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284" name="Line 70">
            <a:extLst>
              <a:ext uri="{FF2B5EF4-FFF2-40B4-BE49-F238E27FC236}">
                <a16:creationId xmlns:a16="http://schemas.microsoft.com/office/drawing/2014/main" id="{39D8FE60-A25C-4A30-A79E-9455E32351D3}"/>
              </a:ext>
            </a:extLst>
          </p:cNvPr>
          <p:cNvSpPr>
            <a:spLocks noChangeShapeType="1"/>
          </p:cNvSpPr>
          <p:nvPr/>
        </p:nvSpPr>
        <p:spPr bwMode="auto">
          <a:xfrm flipH="1">
            <a:off x="1193800" y="5803900"/>
            <a:ext cx="396875"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285" name="Rectangle 71">
            <a:extLst>
              <a:ext uri="{FF2B5EF4-FFF2-40B4-BE49-F238E27FC236}">
                <a16:creationId xmlns:a16="http://schemas.microsoft.com/office/drawing/2014/main" id="{6601D907-5A4A-E0D5-61A7-93BA9C0E655F}"/>
              </a:ext>
            </a:extLst>
          </p:cNvPr>
          <p:cNvSpPr>
            <a:spLocks noChangeArrowheads="1"/>
          </p:cNvSpPr>
          <p:nvPr/>
        </p:nvSpPr>
        <p:spPr bwMode="auto">
          <a:xfrm>
            <a:off x="193675" y="5597525"/>
            <a:ext cx="523875" cy="328613"/>
          </a:xfrm>
          <a:prstGeom prst="rect">
            <a:avLst/>
          </a:prstGeom>
          <a:gradFill rotWithShape="0">
            <a:gsLst>
              <a:gs pos="0">
                <a:srgbClr val="1D2B4B"/>
              </a:gs>
              <a:gs pos="50000">
                <a:srgbClr val="618FFD"/>
              </a:gs>
              <a:gs pos="100000">
                <a:srgbClr val="1D2B4B"/>
              </a:gs>
            </a:gsLst>
            <a:lin ang="540000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286" name="Rectangle 72">
            <a:extLst>
              <a:ext uri="{FF2B5EF4-FFF2-40B4-BE49-F238E27FC236}">
                <a16:creationId xmlns:a16="http://schemas.microsoft.com/office/drawing/2014/main" id="{1D655B63-0D0D-5BAE-FBDB-35309ACDAA82}"/>
              </a:ext>
            </a:extLst>
          </p:cNvPr>
          <p:cNvSpPr>
            <a:spLocks noChangeArrowheads="1"/>
          </p:cNvSpPr>
          <p:nvPr/>
        </p:nvSpPr>
        <p:spPr bwMode="auto">
          <a:xfrm>
            <a:off x="763588" y="5638800"/>
            <a:ext cx="400050" cy="242888"/>
          </a:xfrm>
          <a:prstGeom prst="rect">
            <a:avLst/>
          </a:prstGeom>
          <a:gradFill rotWithShape="0">
            <a:gsLst>
              <a:gs pos="0">
                <a:srgbClr val="1D2B4B"/>
              </a:gs>
              <a:gs pos="50000">
                <a:srgbClr val="618FFD"/>
              </a:gs>
              <a:gs pos="100000">
                <a:srgbClr val="1D2B4B"/>
              </a:gs>
            </a:gsLst>
            <a:lin ang="540000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287" name="Rectangle 73">
            <a:extLst>
              <a:ext uri="{FF2B5EF4-FFF2-40B4-BE49-F238E27FC236}">
                <a16:creationId xmlns:a16="http://schemas.microsoft.com/office/drawing/2014/main" id="{4B677086-1BC6-A121-731A-11C1A6F4E7E2}"/>
              </a:ext>
            </a:extLst>
          </p:cNvPr>
          <p:cNvSpPr>
            <a:spLocks noChangeArrowheads="1"/>
          </p:cNvSpPr>
          <p:nvPr/>
        </p:nvSpPr>
        <p:spPr bwMode="auto">
          <a:xfrm>
            <a:off x="1193800" y="5716588"/>
            <a:ext cx="388938" cy="87312"/>
          </a:xfrm>
          <a:prstGeom prst="rect">
            <a:avLst/>
          </a:prstGeom>
          <a:gradFill rotWithShape="0">
            <a:gsLst>
              <a:gs pos="0">
                <a:srgbClr val="1D2B4B"/>
              </a:gs>
              <a:gs pos="50000">
                <a:srgbClr val="618FFD"/>
              </a:gs>
              <a:gs pos="100000">
                <a:srgbClr val="1D2B4B"/>
              </a:gs>
            </a:gsLst>
            <a:lin ang="540000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288" name="Oval 74">
            <a:extLst>
              <a:ext uri="{FF2B5EF4-FFF2-40B4-BE49-F238E27FC236}">
                <a16:creationId xmlns:a16="http://schemas.microsoft.com/office/drawing/2014/main" id="{4AEBC4B4-B685-D02E-68CD-5D64D026B0B4}"/>
              </a:ext>
            </a:extLst>
          </p:cNvPr>
          <p:cNvSpPr>
            <a:spLocks noChangeArrowheads="1"/>
          </p:cNvSpPr>
          <p:nvPr/>
        </p:nvSpPr>
        <p:spPr bwMode="auto">
          <a:xfrm>
            <a:off x="146050" y="5626100"/>
            <a:ext cx="61913" cy="271463"/>
          </a:xfrm>
          <a:prstGeom prst="ellipse">
            <a:avLst/>
          </a:prstGeom>
          <a:solidFill>
            <a:schemeClr val="bg1"/>
          </a:solidFill>
          <a:ln w="12700">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289" name="Arc 75">
            <a:extLst>
              <a:ext uri="{FF2B5EF4-FFF2-40B4-BE49-F238E27FC236}">
                <a16:creationId xmlns:a16="http://schemas.microsoft.com/office/drawing/2014/main" id="{D98D21AB-1765-608A-D3D1-DC4EBA682C00}"/>
              </a:ext>
            </a:extLst>
          </p:cNvPr>
          <p:cNvSpPr>
            <a:spLocks/>
          </p:cNvSpPr>
          <p:nvPr/>
        </p:nvSpPr>
        <p:spPr bwMode="auto">
          <a:xfrm rot="-10500000">
            <a:off x="1697038" y="5627688"/>
            <a:ext cx="204787" cy="130175"/>
          </a:xfrm>
          <a:custGeom>
            <a:avLst/>
            <a:gdLst>
              <a:gd name="T0" fmla="*/ 0 w 21785"/>
              <a:gd name="T1" fmla="*/ 2147483646 h 21600"/>
              <a:gd name="T2" fmla="*/ 2147483646 w 21785"/>
              <a:gd name="T3" fmla="*/ 2147483646 h 21600"/>
              <a:gd name="T4" fmla="*/ 2147483646 w 21785"/>
              <a:gd name="T5" fmla="*/ 2147483646 h 21600"/>
              <a:gd name="T6" fmla="*/ 0 60000 65536"/>
              <a:gd name="T7" fmla="*/ 0 60000 65536"/>
              <a:gd name="T8" fmla="*/ 0 60000 65536"/>
              <a:gd name="T9" fmla="*/ 0 w 21785"/>
              <a:gd name="T10" fmla="*/ 0 h 21600"/>
              <a:gd name="T11" fmla="*/ 21785 w 21785"/>
              <a:gd name="T12" fmla="*/ 21600 h 21600"/>
            </a:gdLst>
            <a:ahLst/>
            <a:cxnLst>
              <a:cxn ang="T6">
                <a:pos x="T0" y="T1"/>
              </a:cxn>
              <a:cxn ang="T7">
                <a:pos x="T2" y="T3"/>
              </a:cxn>
              <a:cxn ang="T8">
                <a:pos x="T4" y="T5"/>
              </a:cxn>
            </a:cxnLst>
            <a:rect l="T9" t="T10" r="T11" b="T12"/>
            <a:pathLst>
              <a:path w="21785" h="21600" fill="none" extrusionOk="0">
                <a:moveTo>
                  <a:pt x="-1" y="0"/>
                </a:moveTo>
                <a:cubicBezTo>
                  <a:pt x="61" y="0"/>
                  <a:pt x="123" y="-1"/>
                  <a:pt x="185" y="-1"/>
                </a:cubicBezTo>
                <a:cubicBezTo>
                  <a:pt x="12114" y="-1"/>
                  <a:pt x="21785" y="9670"/>
                  <a:pt x="21785" y="21600"/>
                </a:cubicBezTo>
              </a:path>
              <a:path w="21785" h="21600" stroke="0" extrusionOk="0">
                <a:moveTo>
                  <a:pt x="-1" y="0"/>
                </a:moveTo>
                <a:cubicBezTo>
                  <a:pt x="61" y="0"/>
                  <a:pt x="123" y="-1"/>
                  <a:pt x="185" y="-1"/>
                </a:cubicBezTo>
                <a:cubicBezTo>
                  <a:pt x="12114" y="-1"/>
                  <a:pt x="21785" y="9670"/>
                  <a:pt x="21785" y="21600"/>
                </a:cubicBezTo>
                <a:lnTo>
                  <a:pt x="185" y="21600"/>
                </a:lnTo>
                <a:lnTo>
                  <a:pt x="-1" y="0"/>
                </a:lnTo>
                <a:close/>
              </a:path>
            </a:pathLst>
          </a:custGeom>
          <a:noFill/>
          <a:ln w="12700"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90" name="Arc 76">
            <a:extLst>
              <a:ext uri="{FF2B5EF4-FFF2-40B4-BE49-F238E27FC236}">
                <a16:creationId xmlns:a16="http://schemas.microsoft.com/office/drawing/2014/main" id="{471D0FC0-F656-8FEF-3A67-40786C3CC8C8}"/>
              </a:ext>
            </a:extLst>
          </p:cNvPr>
          <p:cNvSpPr>
            <a:spLocks/>
          </p:cNvSpPr>
          <p:nvPr/>
        </p:nvSpPr>
        <p:spPr bwMode="auto">
          <a:xfrm rot="-420000">
            <a:off x="1677988" y="5797550"/>
            <a:ext cx="209550" cy="111125"/>
          </a:xfrm>
          <a:custGeom>
            <a:avLst/>
            <a:gdLst>
              <a:gd name="T0" fmla="*/ 0 w 21597"/>
              <a:gd name="T1" fmla="*/ 2147483646 h 21599"/>
              <a:gd name="T2" fmla="*/ 2147483646 w 21597"/>
              <a:gd name="T3" fmla="*/ 0 h 21599"/>
              <a:gd name="T4" fmla="*/ 2147483646 w 21597"/>
              <a:gd name="T5" fmla="*/ 2147483646 h 21599"/>
              <a:gd name="T6" fmla="*/ 0 60000 65536"/>
              <a:gd name="T7" fmla="*/ 0 60000 65536"/>
              <a:gd name="T8" fmla="*/ 0 60000 65536"/>
              <a:gd name="T9" fmla="*/ 0 w 21597"/>
              <a:gd name="T10" fmla="*/ 0 h 21599"/>
              <a:gd name="T11" fmla="*/ 21597 w 21597"/>
              <a:gd name="T12" fmla="*/ 21599 h 21599"/>
            </a:gdLst>
            <a:ahLst/>
            <a:cxnLst>
              <a:cxn ang="T6">
                <a:pos x="T0" y="T1"/>
              </a:cxn>
              <a:cxn ang="T7">
                <a:pos x="T2" y="T3"/>
              </a:cxn>
              <a:cxn ang="T8">
                <a:pos x="T4" y="T5"/>
              </a:cxn>
            </a:cxnLst>
            <a:rect l="T9" t="T10" r="T11" b="T12"/>
            <a:pathLst>
              <a:path w="21597" h="21599" fill="none" extrusionOk="0">
                <a:moveTo>
                  <a:pt x="-1" y="21253"/>
                </a:moveTo>
                <a:cubicBezTo>
                  <a:pt x="187" y="9529"/>
                  <a:pt x="9693" y="96"/>
                  <a:pt x="21418" y="-1"/>
                </a:cubicBezTo>
              </a:path>
              <a:path w="21597" h="21599" stroke="0" extrusionOk="0">
                <a:moveTo>
                  <a:pt x="-1" y="21253"/>
                </a:moveTo>
                <a:cubicBezTo>
                  <a:pt x="187" y="9529"/>
                  <a:pt x="9693" y="96"/>
                  <a:pt x="21418" y="-1"/>
                </a:cubicBezTo>
                <a:lnTo>
                  <a:pt x="21597" y="21599"/>
                </a:lnTo>
                <a:lnTo>
                  <a:pt x="-1" y="21253"/>
                </a:lnTo>
                <a:close/>
              </a:path>
            </a:pathLst>
          </a:custGeom>
          <a:noFill/>
          <a:ln w="12700"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91" name="Arc 77">
            <a:extLst>
              <a:ext uri="{FF2B5EF4-FFF2-40B4-BE49-F238E27FC236}">
                <a16:creationId xmlns:a16="http://schemas.microsoft.com/office/drawing/2014/main" id="{4AF67F51-C5BC-9509-0225-B993AF9E0029}"/>
              </a:ext>
            </a:extLst>
          </p:cNvPr>
          <p:cNvSpPr>
            <a:spLocks/>
          </p:cNvSpPr>
          <p:nvPr/>
        </p:nvSpPr>
        <p:spPr bwMode="auto">
          <a:xfrm rot="10800000">
            <a:off x="1635125" y="5765800"/>
            <a:ext cx="41275" cy="114300"/>
          </a:xfrm>
          <a:custGeom>
            <a:avLst/>
            <a:gdLst>
              <a:gd name="T0" fmla="*/ 0 w 22518"/>
              <a:gd name="T1" fmla="*/ 2147483646 h 21600"/>
              <a:gd name="T2" fmla="*/ 2147483646 w 22518"/>
              <a:gd name="T3" fmla="*/ 2147483646 h 21600"/>
              <a:gd name="T4" fmla="*/ 2147483646 w 22518"/>
              <a:gd name="T5" fmla="*/ 2147483646 h 21600"/>
              <a:gd name="T6" fmla="*/ 0 60000 65536"/>
              <a:gd name="T7" fmla="*/ 0 60000 65536"/>
              <a:gd name="T8" fmla="*/ 0 60000 65536"/>
              <a:gd name="T9" fmla="*/ 0 w 22518"/>
              <a:gd name="T10" fmla="*/ 0 h 21600"/>
              <a:gd name="T11" fmla="*/ 22518 w 22518"/>
              <a:gd name="T12" fmla="*/ 21600 h 21600"/>
            </a:gdLst>
            <a:ahLst/>
            <a:cxnLst>
              <a:cxn ang="T6">
                <a:pos x="T0" y="T1"/>
              </a:cxn>
              <a:cxn ang="T7">
                <a:pos x="T2" y="T3"/>
              </a:cxn>
              <a:cxn ang="T8">
                <a:pos x="T4" y="T5"/>
              </a:cxn>
            </a:cxnLst>
            <a:rect l="T9" t="T10" r="T11" b="T12"/>
            <a:pathLst>
              <a:path w="22518" h="21600" fill="none" extrusionOk="0">
                <a:moveTo>
                  <a:pt x="-1" y="19"/>
                </a:moveTo>
                <a:cubicBezTo>
                  <a:pt x="305" y="6"/>
                  <a:pt x="611" y="-1"/>
                  <a:pt x="918" y="-1"/>
                </a:cubicBezTo>
                <a:cubicBezTo>
                  <a:pt x="12847" y="-1"/>
                  <a:pt x="22518" y="9670"/>
                  <a:pt x="22518" y="21600"/>
                </a:cubicBezTo>
              </a:path>
              <a:path w="22518" h="21600" stroke="0" extrusionOk="0">
                <a:moveTo>
                  <a:pt x="-1" y="19"/>
                </a:moveTo>
                <a:cubicBezTo>
                  <a:pt x="305" y="6"/>
                  <a:pt x="611" y="-1"/>
                  <a:pt x="918" y="-1"/>
                </a:cubicBezTo>
                <a:cubicBezTo>
                  <a:pt x="12847" y="-1"/>
                  <a:pt x="22518" y="9670"/>
                  <a:pt x="22518" y="21600"/>
                </a:cubicBezTo>
                <a:lnTo>
                  <a:pt x="918" y="21600"/>
                </a:lnTo>
                <a:lnTo>
                  <a:pt x="-1" y="19"/>
                </a:lnTo>
                <a:close/>
              </a:path>
            </a:pathLst>
          </a:custGeom>
          <a:noFill/>
          <a:ln w="12700"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92" name="Oval 78">
            <a:extLst>
              <a:ext uri="{FF2B5EF4-FFF2-40B4-BE49-F238E27FC236}">
                <a16:creationId xmlns:a16="http://schemas.microsoft.com/office/drawing/2014/main" id="{17615A15-DF3E-81FD-5CA8-6AFBE48686CA}"/>
              </a:ext>
            </a:extLst>
          </p:cNvPr>
          <p:cNvSpPr>
            <a:spLocks noChangeArrowheads="1"/>
          </p:cNvSpPr>
          <p:nvPr/>
        </p:nvSpPr>
        <p:spPr bwMode="auto">
          <a:xfrm>
            <a:off x="1654175" y="5695950"/>
            <a:ext cx="38100" cy="138113"/>
          </a:xfrm>
          <a:prstGeom prst="ellipse">
            <a:avLst/>
          </a:prstGeom>
          <a:solidFill>
            <a:schemeClr val="accent1"/>
          </a:solidFill>
          <a:ln w="12700">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293" name="Arc 79">
            <a:extLst>
              <a:ext uri="{FF2B5EF4-FFF2-40B4-BE49-F238E27FC236}">
                <a16:creationId xmlns:a16="http://schemas.microsoft.com/office/drawing/2014/main" id="{D1ED0954-4684-02D6-617A-B113FE637478}"/>
              </a:ext>
            </a:extLst>
          </p:cNvPr>
          <p:cNvSpPr>
            <a:spLocks/>
          </p:cNvSpPr>
          <p:nvPr/>
        </p:nvSpPr>
        <p:spPr bwMode="auto">
          <a:xfrm>
            <a:off x="1641475" y="5656263"/>
            <a:ext cx="50800" cy="107950"/>
          </a:xfrm>
          <a:custGeom>
            <a:avLst/>
            <a:gdLst>
              <a:gd name="T0" fmla="*/ 0 w 21600"/>
              <a:gd name="T1" fmla="*/ 2147483646 h 21586"/>
              <a:gd name="T2" fmla="*/ 2147483646 w 21600"/>
              <a:gd name="T3" fmla="*/ 0 h 21586"/>
              <a:gd name="T4" fmla="*/ 2147483646 w 21600"/>
              <a:gd name="T5" fmla="*/ 2147483646 h 21586"/>
              <a:gd name="T6" fmla="*/ 0 60000 65536"/>
              <a:gd name="T7" fmla="*/ 0 60000 65536"/>
              <a:gd name="T8" fmla="*/ 0 60000 65536"/>
              <a:gd name="T9" fmla="*/ 0 w 21600"/>
              <a:gd name="T10" fmla="*/ 0 h 21586"/>
              <a:gd name="T11" fmla="*/ 21600 w 21600"/>
              <a:gd name="T12" fmla="*/ 21586 h 21586"/>
            </a:gdLst>
            <a:ahLst/>
            <a:cxnLst>
              <a:cxn ang="T6">
                <a:pos x="T0" y="T1"/>
              </a:cxn>
              <a:cxn ang="T7">
                <a:pos x="T2" y="T3"/>
              </a:cxn>
              <a:cxn ang="T8">
                <a:pos x="T4" y="T5"/>
              </a:cxn>
            </a:cxnLst>
            <a:rect l="T9" t="T10" r="T11" b="T12"/>
            <a:pathLst>
              <a:path w="21600" h="21586" fill="none" extrusionOk="0">
                <a:moveTo>
                  <a:pt x="-1" y="21585"/>
                </a:moveTo>
                <a:cubicBezTo>
                  <a:pt x="-1" y="9951"/>
                  <a:pt x="9215" y="407"/>
                  <a:pt x="20842" y="-1"/>
                </a:cubicBezTo>
              </a:path>
              <a:path w="21600" h="21586" stroke="0" extrusionOk="0">
                <a:moveTo>
                  <a:pt x="-1" y="21585"/>
                </a:moveTo>
                <a:cubicBezTo>
                  <a:pt x="-1" y="9951"/>
                  <a:pt x="9215" y="407"/>
                  <a:pt x="20842" y="-1"/>
                </a:cubicBezTo>
                <a:lnTo>
                  <a:pt x="21600" y="21586"/>
                </a:lnTo>
                <a:lnTo>
                  <a:pt x="-1" y="21585"/>
                </a:lnTo>
                <a:close/>
              </a:path>
            </a:pathLst>
          </a:custGeom>
          <a:noFill/>
          <a:ln w="12700"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94" name="Oval 80">
            <a:extLst>
              <a:ext uri="{FF2B5EF4-FFF2-40B4-BE49-F238E27FC236}">
                <a16:creationId xmlns:a16="http://schemas.microsoft.com/office/drawing/2014/main" id="{30F0619A-D42A-648A-EB37-BBA43951C276}"/>
              </a:ext>
            </a:extLst>
          </p:cNvPr>
          <p:cNvSpPr>
            <a:spLocks noChangeArrowheads="1"/>
          </p:cNvSpPr>
          <p:nvPr/>
        </p:nvSpPr>
        <p:spPr bwMode="auto">
          <a:xfrm>
            <a:off x="1671638" y="5745163"/>
            <a:ext cx="3175" cy="41275"/>
          </a:xfrm>
          <a:prstGeom prst="ellipse">
            <a:avLst/>
          </a:prstGeom>
          <a:solidFill>
            <a:schemeClr val="tx2"/>
          </a:solidFill>
          <a:ln w="12700">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grpSp>
        <p:nvGrpSpPr>
          <p:cNvPr id="9295" name="Group 81">
            <a:extLst>
              <a:ext uri="{FF2B5EF4-FFF2-40B4-BE49-F238E27FC236}">
                <a16:creationId xmlns:a16="http://schemas.microsoft.com/office/drawing/2014/main" id="{FBABDF5C-82D5-1B14-C849-062D294571B6}"/>
              </a:ext>
            </a:extLst>
          </p:cNvPr>
          <p:cNvGrpSpPr>
            <a:grpSpLocks/>
          </p:cNvGrpSpPr>
          <p:nvPr/>
        </p:nvGrpSpPr>
        <p:grpSpPr bwMode="auto">
          <a:xfrm>
            <a:off x="8123238" y="5548313"/>
            <a:ext cx="1666875" cy="323850"/>
            <a:chOff x="4652" y="3084"/>
            <a:chExt cx="954" cy="180"/>
          </a:xfrm>
        </p:grpSpPr>
        <p:sp>
          <p:nvSpPr>
            <p:cNvPr id="9377" name="Oval 82">
              <a:extLst>
                <a:ext uri="{FF2B5EF4-FFF2-40B4-BE49-F238E27FC236}">
                  <a16:creationId xmlns:a16="http://schemas.microsoft.com/office/drawing/2014/main" id="{0E8F974D-316F-9E0C-B2AA-FC63CB522062}"/>
                </a:ext>
              </a:extLst>
            </p:cNvPr>
            <p:cNvSpPr>
              <a:spLocks noChangeArrowheads="1"/>
            </p:cNvSpPr>
            <p:nvPr/>
          </p:nvSpPr>
          <p:spPr bwMode="auto">
            <a:xfrm>
              <a:off x="5555" y="3088"/>
              <a:ext cx="51" cy="172"/>
            </a:xfrm>
            <a:prstGeom prst="ellipse">
              <a:avLst/>
            </a:prstGeom>
            <a:gradFill rotWithShape="0">
              <a:gsLst>
                <a:gs pos="0">
                  <a:srgbClr val="1D2B4B"/>
                </a:gs>
                <a:gs pos="50000">
                  <a:srgbClr val="618FFD"/>
                </a:gs>
                <a:gs pos="100000">
                  <a:srgbClr val="1D2B4B"/>
                </a:gs>
              </a:gsLst>
              <a:lin ang="5400000" scaled="1"/>
            </a:gradFill>
            <a:ln w="12700">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378" name="Oval 83">
              <a:extLst>
                <a:ext uri="{FF2B5EF4-FFF2-40B4-BE49-F238E27FC236}">
                  <a16:creationId xmlns:a16="http://schemas.microsoft.com/office/drawing/2014/main" id="{9586D671-2F61-B146-E707-32EFB4FA7B66}"/>
                </a:ext>
              </a:extLst>
            </p:cNvPr>
            <p:cNvSpPr>
              <a:spLocks noChangeArrowheads="1"/>
            </p:cNvSpPr>
            <p:nvPr/>
          </p:nvSpPr>
          <p:spPr bwMode="auto">
            <a:xfrm>
              <a:off x="5259" y="3088"/>
              <a:ext cx="51" cy="172"/>
            </a:xfrm>
            <a:prstGeom prst="ellipse">
              <a:avLst/>
            </a:prstGeom>
            <a:gradFill rotWithShape="0">
              <a:gsLst>
                <a:gs pos="0">
                  <a:srgbClr val="1D2B4B"/>
                </a:gs>
                <a:gs pos="50000">
                  <a:srgbClr val="618FFD"/>
                </a:gs>
                <a:gs pos="100000">
                  <a:srgbClr val="1D2B4B"/>
                </a:gs>
              </a:gsLst>
              <a:lin ang="5400000" scaled="1"/>
            </a:gradFill>
            <a:ln w="12700">
              <a:solidFill>
                <a:schemeClr val="tx2"/>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379" name="Oval 84">
              <a:extLst>
                <a:ext uri="{FF2B5EF4-FFF2-40B4-BE49-F238E27FC236}">
                  <a16:creationId xmlns:a16="http://schemas.microsoft.com/office/drawing/2014/main" id="{9457CD38-B852-2307-5CA2-08C0CF16481A}"/>
                </a:ext>
              </a:extLst>
            </p:cNvPr>
            <p:cNvSpPr>
              <a:spLocks noChangeArrowheads="1"/>
            </p:cNvSpPr>
            <p:nvPr/>
          </p:nvSpPr>
          <p:spPr bwMode="auto">
            <a:xfrm>
              <a:off x="5030" y="3110"/>
              <a:ext cx="31" cy="127"/>
            </a:xfrm>
            <a:prstGeom prst="ellipse">
              <a:avLst/>
            </a:prstGeom>
            <a:gradFill rotWithShape="0">
              <a:gsLst>
                <a:gs pos="0">
                  <a:srgbClr val="1D2B4B"/>
                </a:gs>
                <a:gs pos="50000">
                  <a:srgbClr val="618FFD"/>
                </a:gs>
                <a:gs pos="100000">
                  <a:srgbClr val="1D2B4B"/>
                </a:gs>
              </a:gsLst>
              <a:lin ang="5400000" scaled="1"/>
            </a:gradFill>
            <a:ln w="12700">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380" name="Oval 85">
              <a:extLst>
                <a:ext uri="{FF2B5EF4-FFF2-40B4-BE49-F238E27FC236}">
                  <a16:creationId xmlns:a16="http://schemas.microsoft.com/office/drawing/2014/main" id="{FA3D0DE0-16D4-83CC-1F32-8EEA6018E603}"/>
                </a:ext>
              </a:extLst>
            </p:cNvPr>
            <p:cNvSpPr>
              <a:spLocks noChangeArrowheads="1"/>
            </p:cNvSpPr>
            <p:nvPr/>
          </p:nvSpPr>
          <p:spPr bwMode="auto">
            <a:xfrm>
              <a:off x="4805" y="3155"/>
              <a:ext cx="11" cy="37"/>
            </a:xfrm>
            <a:prstGeom prst="ellipse">
              <a:avLst/>
            </a:prstGeom>
            <a:gradFill rotWithShape="0">
              <a:gsLst>
                <a:gs pos="0">
                  <a:srgbClr val="1D2B4B"/>
                </a:gs>
                <a:gs pos="50000">
                  <a:srgbClr val="618FFD"/>
                </a:gs>
                <a:gs pos="100000">
                  <a:srgbClr val="1D2B4B"/>
                </a:gs>
              </a:gsLst>
              <a:lin ang="5400000" scaled="1"/>
            </a:gradFill>
            <a:ln w="12700">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381" name="Line 86">
              <a:extLst>
                <a:ext uri="{FF2B5EF4-FFF2-40B4-BE49-F238E27FC236}">
                  <a16:creationId xmlns:a16="http://schemas.microsoft.com/office/drawing/2014/main" id="{EE68525A-3CF4-229B-70CC-4B6223271501}"/>
                </a:ext>
              </a:extLst>
            </p:cNvPr>
            <p:cNvSpPr>
              <a:spLocks noChangeShapeType="1"/>
            </p:cNvSpPr>
            <p:nvPr/>
          </p:nvSpPr>
          <p:spPr bwMode="auto">
            <a:xfrm flipH="1">
              <a:off x="5282" y="3264"/>
              <a:ext cx="295"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382" name="Line 87">
              <a:extLst>
                <a:ext uri="{FF2B5EF4-FFF2-40B4-BE49-F238E27FC236}">
                  <a16:creationId xmlns:a16="http://schemas.microsoft.com/office/drawing/2014/main" id="{DC532361-8753-36B0-42D3-B828360B09BE}"/>
                </a:ext>
              </a:extLst>
            </p:cNvPr>
            <p:cNvSpPr>
              <a:spLocks noChangeShapeType="1"/>
            </p:cNvSpPr>
            <p:nvPr/>
          </p:nvSpPr>
          <p:spPr bwMode="auto">
            <a:xfrm flipH="1">
              <a:off x="5283" y="3084"/>
              <a:ext cx="299"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383" name="Line 88">
              <a:extLst>
                <a:ext uri="{FF2B5EF4-FFF2-40B4-BE49-F238E27FC236}">
                  <a16:creationId xmlns:a16="http://schemas.microsoft.com/office/drawing/2014/main" id="{D9E0F3E9-A505-7362-B870-DAAC30C04EC0}"/>
                </a:ext>
              </a:extLst>
            </p:cNvPr>
            <p:cNvSpPr>
              <a:spLocks noChangeShapeType="1"/>
            </p:cNvSpPr>
            <p:nvPr/>
          </p:nvSpPr>
          <p:spPr bwMode="auto">
            <a:xfrm>
              <a:off x="5054" y="3241"/>
              <a:ext cx="209"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384" name="Line 89">
              <a:extLst>
                <a:ext uri="{FF2B5EF4-FFF2-40B4-BE49-F238E27FC236}">
                  <a16:creationId xmlns:a16="http://schemas.microsoft.com/office/drawing/2014/main" id="{36A57899-F2C9-495D-ABB3-6F353E75D52B}"/>
                </a:ext>
              </a:extLst>
            </p:cNvPr>
            <p:cNvSpPr>
              <a:spLocks noChangeShapeType="1"/>
            </p:cNvSpPr>
            <p:nvPr/>
          </p:nvSpPr>
          <p:spPr bwMode="auto">
            <a:xfrm>
              <a:off x="5054" y="3106"/>
              <a:ext cx="209"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385" name="Line 90">
              <a:extLst>
                <a:ext uri="{FF2B5EF4-FFF2-40B4-BE49-F238E27FC236}">
                  <a16:creationId xmlns:a16="http://schemas.microsoft.com/office/drawing/2014/main" id="{297B31A7-4E5C-52BF-42D4-2E6E1B8266B0}"/>
                </a:ext>
              </a:extLst>
            </p:cNvPr>
            <p:cNvSpPr>
              <a:spLocks noChangeShapeType="1"/>
            </p:cNvSpPr>
            <p:nvPr/>
          </p:nvSpPr>
          <p:spPr bwMode="auto">
            <a:xfrm>
              <a:off x="4813" y="3196"/>
              <a:ext cx="209"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386" name="Line 91">
              <a:extLst>
                <a:ext uri="{FF2B5EF4-FFF2-40B4-BE49-F238E27FC236}">
                  <a16:creationId xmlns:a16="http://schemas.microsoft.com/office/drawing/2014/main" id="{F1DFB7A0-3D00-F4F3-5BFE-AD121F44B948}"/>
                </a:ext>
              </a:extLst>
            </p:cNvPr>
            <p:cNvSpPr>
              <a:spLocks noChangeShapeType="1"/>
            </p:cNvSpPr>
            <p:nvPr/>
          </p:nvSpPr>
          <p:spPr bwMode="auto">
            <a:xfrm>
              <a:off x="4813" y="3151"/>
              <a:ext cx="209"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387" name="Rectangle 92">
              <a:extLst>
                <a:ext uri="{FF2B5EF4-FFF2-40B4-BE49-F238E27FC236}">
                  <a16:creationId xmlns:a16="http://schemas.microsoft.com/office/drawing/2014/main" id="{A722CBA2-0F91-A473-1D2F-E1959688D26F}"/>
                </a:ext>
              </a:extLst>
            </p:cNvPr>
            <p:cNvSpPr>
              <a:spLocks noChangeArrowheads="1"/>
            </p:cNvSpPr>
            <p:nvPr/>
          </p:nvSpPr>
          <p:spPr bwMode="auto">
            <a:xfrm>
              <a:off x="5286" y="3086"/>
              <a:ext cx="288" cy="176"/>
            </a:xfrm>
            <a:prstGeom prst="rect">
              <a:avLst/>
            </a:prstGeom>
            <a:gradFill rotWithShape="0">
              <a:gsLst>
                <a:gs pos="0">
                  <a:srgbClr val="1D2B4B"/>
                </a:gs>
                <a:gs pos="50000">
                  <a:srgbClr val="618FFD"/>
                </a:gs>
                <a:gs pos="100000">
                  <a:srgbClr val="1D2B4B"/>
                </a:gs>
              </a:gsLst>
              <a:lin ang="540000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388" name="Rectangle 93">
              <a:extLst>
                <a:ext uri="{FF2B5EF4-FFF2-40B4-BE49-F238E27FC236}">
                  <a16:creationId xmlns:a16="http://schemas.microsoft.com/office/drawing/2014/main" id="{E22674A6-6EA4-E537-C363-B6BA56B20C86}"/>
                </a:ext>
              </a:extLst>
            </p:cNvPr>
            <p:cNvSpPr>
              <a:spLocks noChangeArrowheads="1"/>
            </p:cNvSpPr>
            <p:nvPr/>
          </p:nvSpPr>
          <p:spPr bwMode="auto">
            <a:xfrm>
              <a:off x="5043" y="3110"/>
              <a:ext cx="219" cy="129"/>
            </a:xfrm>
            <a:prstGeom prst="rect">
              <a:avLst/>
            </a:prstGeom>
            <a:gradFill rotWithShape="0">
              <a:gsLst>
                <a:gs pos="0">
                  <a:srgbClr val="1D2B4B"/>
                </a:gs>
                <a:gs pos="50000">
                  <a:srgbClr val="618FFD"/>
                </a:gs>
                <a:gs pos="100000">
                  <a:srgbClr val="1D2B4B"/>
                </a:gs>
              </a:gsLst>
              <a:lin ang="540000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389" name="Rectangle 94">
              <a:extLst>
                <a:ext uri="{FF2B5EF4-FFF2-40B4-BE49-F238E27FC236}">
                  <a16:creationId xmlns:a16="http://schemas.microsoft.com/office/drawing/2014/main" id="{C6007E05-F8D6-8A9E-9632-5AB191483839}"/>
                </a:ext>
              </a:extLst>
            </p:cNvPr>
            <p:cNvSpPr>
              <a:spLocks noChangeArrowheads="1"/>
            </p:cNvSpPr>
            <p:nvPr/>
          </p:nvSpPr>
          <p:spPr bwMode="auto">
            <a:xfrm>
              <a:off x="4814" y="3151"/>
              <a:ext cx="212" cy="47"/>
            </a:xfrm>
            <a:prstGeom prst="rect">
              <a:avLst/>
            </a:prstGeom>
            <a:gradFill rotWithShape="0">
              <a:gsLst>
                <a:gs pos="0">
                  <a:srgbClr val="1D2B4B"/>
                </a:gs>
                <a:gs pos="50000">
                  <a:srgbClr val="618FFD"/>
                </a:gs>
                <a:gs pos="100000">
                  <a:srgbClr val="1D2B4B"/>
                </a:gs>
              </a:gsLst>
              <a:lin ang="540000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390" name="Oval 95">
              <a:extLst>
                <a:ext uri="{FF2B5EF4-FFF2-40B4-BE49-F238E27FC236}">
                  <a16:creationId xmlns:a16="http://schemas.microsoft.com/office/drawing/2014/main" id="{DA006208-AAF8-9C52-776E-022774528898}"/>
                </a:ext>
              </a:extLst>
            </p:cNvPr>
            <p:cNvSpPr>
              <a:spLocks noChangeArrowheads="1"/>
            </p:cNvSpPr>
            <p:nvPr/>
          </p:nvSpPr>
          <p:spPr bwMode="auto">
            <a:xfrm>
              <a:off x="5566" y="3101"/>
              <a:ext cx="34" cy="146"/>
            </a:xfrm>
            <a:prstGeom prst="ellipse">
              <a:avLst/>
            </a:prstGeom>
            <a:solidFill>
              <a:schemeClr val="bg1"/>
            </a:solidFill>
            <a:ln w="12700">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391" name="Arc 96">
              <a:extLst>
                <a:ext uri="{FF2B5EF4-FFF2-40B4-BE49-F238E27FC236}">
                  <a16:creationId xmlns:a16="http://schemas.microsoft.com/office/drawing/2014/main" id="{2BFF6093-4715-6221-99DC-512FD24A1B72}"/>
                </a:ext>
              </a:extLst>
            </p:cNvPr>
            <p:cNvSpPr>
              <a:spLocks/>
            </p:cNvSpPr>
            <p:nvPr/>
          </p:nvSpPr>
          <p:spPr bwMode="auto">
            <a:xfrm rot="300000">
              <a:off x="4652" y="3182"/>
              <a:ext cx="111" cy="70"/>
            </a:xfrm>
            <a:custGeom>
              <a:avLst/>
              <a:gdLst>
                <a:gd name="T0" fmla="*/ 0 w 21597"/>
                <a:gd name="T1" fmla="*/ 0 h 21600"/>
                <a:gd name="T2" fmla="*/ 0 w 21597"/>
                <a:gd name="T3" fmla="*/ 0 h 21600"/>
                <a:gd name="T4" fmla="*/ 0 w 21597"/>
                <a:gd name="T5" fmla="*/ 0 h 21600"/>
                <a:gd name="T6" fmla="*/ 0 60000 65536"/>
                <a:gd name="T7" fmla="*/ 0 60000 65536"/>
                <a:gd name="T8" fmla="*/ 0 60000 65536"/>
                <a:gd name="T9" fmla="*/ 0 w 21597"/>
                <a:gd name="T10" fmla="*/ 0 h 21600"/>
                <a:gd name="T11" fmla="*/ 21597 w 21597"/>
                <a:gd name="T12" fmla="*/ 21600 h 21600"/>
              </a:gdLst>
              <a:ahLst/>
              <a:cxnLst>
                <a:cxn ang="T6">
                  <a:pos x="T0" y="T1"/>
                </a:cxn>
                <a:cxn ang="T7">
                  <a:pos x="T2" y="T3"/>
                </a:cxn>
                <a:cxn ang="T8">
                  <a:pos x="T4" y="T5"/>
                </a:cxn>
              </a:cxnLst>
              <a:rect l="T9" t="T10" r="T11" b="T12"/>
              <a:pathLst>
                <a:path w="21597" h="21600" fill="none" extrusionOk="0">
                  <a:moveTo>
                    <a:pt x="0" y="-1"/>
                  </a:moveTo>
                  <a:cubicBezTo>
                    <a:pt x="11808" y="-1"/>
                    <a:pt x="21428" y="9482"/>
                    <a:pt x="21597" y="21289"/>
                  </a:cubicBezTo>
                </a:path>
                <a:path w="21597" h="21600" stroke="0" extrusionOk="0">
                  <a:moveTo>
                    <a:pt x="0" y="-1"/>
                  </a:moveTo>
                  <a:cubicBezTo>
                    <a:pt x="11808" y="-1"/>
                    <a:pt x="21428" y="9482"/>
                    <a:pt x="21597" y="21289"/>
                  </a:cubicBezTo>
                  <a:lnTo>
                    <a:pt x="0" y="21600"/>
                  </a:lnTo>
                  <a:lnTo>
                    <a:pt x="0" y="-1"/>
                  </a:lnTo>
                  <a:close/>
                </a:path>
              </a:pathLst>
            </a:custGeom>
            <a:noFill/>
            <a:ln w="12700"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92" name="Arc 97">
              <a:extLst>
                <a:ext uri="{FF2B5EF4-FFF2-40B4-BE49-F238E27FC236}">
                  <a16:creationId xmlns:a16="http://schemas.microsoft.com/office/drawing/2014/main" id="{D8A75440-69FD-1604-6B4B-B81F4137C4B9}"/>
                </a:ext>
              </a:extLst>
            </p:cNvPr>
            <p:cNvSpPr>
              <a:spLocks/>
            </p:cNvSpPr>
            <p:nvPr/>
          </p:nvSpPr>
          <p:spPr bwMode="auto">
            <a:xfrm rot="10380000">
              <a:off x="4660" y="3102"/>
              <a:ext cx="115" cy="60"/>
            </a:xfrm>
            <a:custGeom>
              <a:avLst/>
              <a:gdLst>
                <a:gd name="T0" fmla="*/ 0 w 21600"/>
                <a:gd name="T1" fmla="*/ 0 h 21599"/>
                <a:gd name="T2" fmla="*/ 0 w 21600"/>
                <a:gd name="T3" fmla="*/ 0 h 21599"/>
                <a:gd name="T4" fmla="*/ 0 w 21600"/>
                <a:gd name="T5" fmla="*/ 0 h 21599"/>
                <a:gd name="T6" fmla="*/ 0 60000 65536"/>
                <a:gd name="T7" fmla="*/ 0 60000 65536"/>
                <a:gd name="T8" fmla="*/ 0 60000 65536"/>
                <a:gd name="T9" fmla="*/ 0 w 21600"/>
                <a:gd name="T10" fmla="*/ 0 h 21599"/>
                <a:gd name="T11" fmla="*/ 21600 w 21600"/>
                <a:gd name="T12" fmla="*/ 21599 h 21599"/>
              </a:gdLst>
              <a:ahLst/>
              <a:cxnLst>
                <a:cxn ang="T6">
                  <a:pos x="T0" y="T1"/>
                </a:cxn>
                <a:cxn ang="T7">
                  <a:pos x="T2" y="T3"/>
                </a:cxn>
                <a:cxn ang="T8">
                  <a:pos x="T4" y="T5"/>
                </a:cxn>
              </a:cxnLst>
              <a:rect l="T9" t="T10" r="T11" b="T12"/>
              <a:pathLst>
                <a:path w="21600" h="21599" fill="none" extrusionOk="0">
                  <a:moveTo>
                    <a:pt x="-1" y="21598"/>
                  </a:moveTo>
                  <a:cubicBezTo>
                    <a:pt x="-1" y="9743"/>
                    <a:pt x="9556" y="103"/>
                    <a:pt x="21411" y="-1"/>
                  </a:cubicBezTo>
                </a:path>
                <a:path w="21600" h="21599" stroke="0" extrusionOk="0">
                  <a:moveTo>
                    <a:pt x="-1" y="21598"/>
                  </a:moveTo>
                  <a:cubicBezTo>
                    <a:pt x="-1" y="9743"/>
                    <a:pt x="9556" y="103"/>
                    <a:pt x="21411" y="-1"/>
                  </a:cubicBezTo>
                  <a:lnTo>
                    <a:pt x="21600" y="21599"/>
                  </a:lnTo>
                  <a:lnTo>
                    <a:pt x="-1" y="21598"/>
                  </a:lnTo>
                  <a:close/>
                </a:path>
              </a:pathLst>
            </a:custGeom>
            <a:noFill/>
            <a:ln w="12700"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93" name="Arc 98">
              <a:extLst>
                <a:ext uri="{FF2B5EF4-FFF2-40B4-BE49-F238E27FC236}">
                  <a16:creationId xmlns:a16="http://schemas.microsoft.com/office/drawing/2014/main" id="{17C25E7C-BED6-B236-7198-F21AE9C9EA9A}"/>
                </a:ext>
              </a:extLst>
            </p:cNvPr>
            <p:cNvSpPr>
              <a:spLocks/>
            </p:cNvSpPr>
            <p:nvPr/>
          </p:nvSpPr>
          <p:spPr bwMode="auto">
            <a:xfrm>
              <a:off x="4761" y="3117"/>
              <a:ext cx="23" cy="60"/>
            </a:xfrm>
            <a:custGeom>
              <a:avLst/>
              <a:gdLst>
                <a:gd name="T0" fmla="*/ 0 w 22547"/>
                <a:gd name="T1" fmla="*/ 0 h 21600"/>
                <a:gd name="T2" fmla="*/ 0 w 22547"/>
                <a:gd name="T3" fmla="*/ 0 h 21600"/>
                <a:gd name="T4" fmla="*/ 0 w 22547"/>
                <a:gd name="T5" fmla="*/ 0 h 21600"/>
                <a:gd name="T6" fmla="*/ 0 60000 65536"/>
                <a:gd name="T7" fmla="*/ 0 60000 65536"/>
                <a:gd name="T8" fmla="*/ 0 60000 65536"/>
                <a:gd name="T9" fmla="*/ 0 w 22547"/>
                <a:gd name="T10" fmla="*/ 0 h 21600"/>
                <a:gd name="T11" fmla="*/ 22547 w 22547"/>
                <a:gd name="T12" fmla="*/ 21600 h 21600"/>
              </a:gdLst>
              <a:ahLst/>
              <a:cxnLst>
                <a:cxn ang="T6">
                  <a:pos x="T0" y="T1"/>
                </a:cxn>
                <a:cxn ang="T7">
                  <a:pos x="T2" y="T3"/>
                </a:cxn>
                <a:cxn ang="T8">
                  <a:pos x="T4" y="T5"/>
                </a:cxn>
              </a:cxnLst>
              <a:rect l="T9" t="T10" r="T11" b="T12"/>
              <a:pathLst>
                <a:path w="22547" h="21600" fill="none" extrusionOk="0">
                  <a:moveTo>
                    <a:pt x="-1" y="20"/>
                  </a:moveTo>
                  <a:cubicBezTo>
                    <a:pt x="316" y="6"/>
                    <a:pt x="633" y="-1"/>
                    <a:pt x="951" y="-1"/>
                  </a:cubicBezTo>
                  <a:cubicBezTo>
                    <a:pt x="12735" y="-1"/>
                    <a:pt x="22345" y="9446"/>
                    <a:pt x="22547" y="21228"/>
                  </a:cubicBezTo>
                </a:path>
                <a:path w="22547" h="21600" stroke="0" extrusionOk="0">
                  <a:moveTo>
                    <a:pt x="-1" y="20"/>
                  </a:moveTo>
                  <a:cubicBezTo>
                    <a:pt x="316" y="6"/>
                    <a:pt x="633" y="-1"/>
                    <a:pt x="951" y="-1"/>
                  </a:cubicBezTo>
                  <a:cubicBezTo>
                    <a:pt x="12735" y="-1"/>
                    <a:pt x="22345" y="9446"/>
                    <a:pt x="22547" y="21228"/>
                  </a:cubicBezTo>
                  <a:lnTo>
                    <a:pt x="951" y="21600"/>
                  </a:lnTo>
                  <a:lnTo>
                    <a:pt x="-1" y="20"/>
                  </a:lnTo>
                  <a:close/>
                </a:path>
              </a:pathLst>
            </a:custGeom>
            <a:noFill/>
            <a:ln w="12700"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94" name="Oval 99">
              <a:extLst>
                <a:ext uri="{FF2B5EF4-FFF2-40B4-BE49-F238E27FC236}">
                  <a16:creationId xmlns:a16="http://schemas.microsoft.com/office/drawing/2014/main" id="{4464932F-648E-6891-D8E2-604B96C4D8E7}"/>
                </a:ext>
              </a:extLst>
            </p:cNvPr>
            <p:cNvSpPr>
              <a:spLocks noChangeArrowheads="1"/>
            </p:cNvSpPr>
            <p:nvPr/>
          </p:nvSpPr>
          <p:spPr bwMode="auto">
            <a:xfrm>
              <a:off x="4754" y="3135"/>
              <a:ext cx="20" cy="74"/>
            </a:xfrm>
            <a:prstGeom prst="ellipse">
              <a:avLst/>
            </a:prstGeom>
            <a:solidFill>
              <a:schemeClr val="accent1"/>
            </a:solidFill>
            <a:ln w="12700">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395" name="Arc 100">
              <a:extLst>
                <a:ext uri="{FF2B5EF4-FFF2-40B4-BE49-F238E27FC236}">
                  <a16:creationId xmlns:a16="http://schemas.microsoft.com/office/drawing/2014/main" id="{1C5F395D-0F17-7B2D-BD32-20D12363AA03}"/>
                </a:ext>
              </a:extLst>
            </p:cNvPr>
            <p:cNvSpPr>
              <a:spLocks/>
            </p:cNvSpPr>
            <p:nvPr/>
          </p:nvSpPr>
          <p:spPr bwMode="auto">
            <a:xfrm rot="10800000">
              <a:off x="4761" y="3180"/>
              <a:ext cx="27" cy="57"/>
            </a:xfrm>
            <a:custGeom>
              <a:avLst/>
              <a:gdLst>
                <a:gd name="T0" fmla="*/ 0 w 21596"/>
                <a:gd name="T1" fmla="*/ 0 h 21585"/>
                <a:gd name="T2" fmla="*/ 0 w 21596"/>
                <a:gd name="T3" fmla="*/ 0 h 21585"/>
                <a:gd name="T4" fmla="*/ 0 w 21596"/>
                <a:gd name="T5" fmla="*/ 0 h 21585"/>
                <a:gd name="T6" fmla="*/ 0 60000 65536"/>
                <a:gd name="T7" fmla="*/ 0 60000 65536"/>
                <a:gd name="T8" fmla="*/ 0 60000 65536"/>
                <a:gd name="T9" fmla="*/ 0 w 21596"/>
                <a:gd name="T10" fmla="*/ 0 h 21585"/>
                <a:gd name="T11" fmla="*/ 21596 w 21596"/>
                <a:gd name="T12" fmla="*/ 21585 h 21585"/>
              </a:gdLst>
              <a:ahLst/>
              <a:cxnLst>
                <a:cxn ang="T6">
                  <a:pos x="T0" y="T1"/>
                </a:cxn>
                <a:cxn ang="T7">
                  <a:pos x="T2" y="T3"/>
                </a:cxn>
                <a:cxn ang="T8">
                  <a:pos x="T4" y="T5"/>
                </a:cxn>
              </a:cxnLst>
              <a:rect l="T9" t="T10" r="T11" b="T12"/>
              <a:pathLst>
                <a:path w="21596" h="21585" fill="none" extrusionOk="0">
                  <a:moveTo>
                    <a:pt x="-1" y="21216"/>
                  </a:moveTo>
                  <a:cubicBezTo>
                    <a:pt x="194" y="9734"/>
                    <a:pt x="9341" y="412"/>
                    <a:pt x="20817" y="-1"/>
                  </a:cubicBezTo>
                </a:path>
                <a:path w="21596" h="21585" stroke="0" extrusionOk="0">
                  <a:moveTo>
                    <a:pt x="-1" y="21216"/>
                  </a:moveTo>
                  <a:cubicBezTo>
                    <a:pt x="194" y="9734"/>
                    <a:pt x="9341" y="412"/>
                    <a:pt x="20817" y="-1"/>
                  </a:cubicBezTo>
                  <a:lnTo>
                    <a:pt x="21596" y="21585"/>
                  </a:lnTo>
                  <a:lnTo>
                    <a:pt x="-1" y="21216"/>
                  </a:lnTo>
                  <a:close/>
                </a:path>
              </a:pathLst>
            </a:custGeom>
            <a:noFill/>
            <a:ln w="12700"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96" name="Oval 101">
              <a:extLst>
                <a:ext uri="{FF2B5EF4-FFF2-40B4-BE49-F238E27FC236}">
                  <a16:creationId xmlns:a16="http://schemas.microsoft.com/office/drawing/2014/main" id="{3196BCD6-552C-9B9D-E162-88228DF70931}"/>
                </a:ext>
              </a:extLst>
            </p:cNvPr>
            <p:cNvSpPr>
              <a:spLocks noChangeArrowheads="1"/>
            </p:cNvSpPr>
            <p:nvPr/>
          </p:nvSpPr>
          <p:spPr bwMode="auto">
            <a:xfrm>
              <a:off x="4763" y="3161"/>
              <a:ext cx="2" cy="22"/>
            </a:xfrm>
            <a:prstGeom prst="ellipse">
              <a:avLst/>
            </a:prstGeom>
            <a:solidFill>
              <a:schemeClr val="tx2"/>
            </a:solidFill>
            <a:ln w="12700">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grpSp>
      <p:sp>
        <p:nvSpPr>
          <p:cNvPr id="9296" name="Freeform 102">
            <a:extLst>
              <a:ext uri="{FF2B5EF4-FFF2-40B4-BE49-F238E27FC236}">
                <a16:creationId xmlns:a16="http://schemas.microsoft.com/office/drawing/2014/main" id="{FCA8CE9A-5A69-3A8D-A6F6-53466E8BCD2B}"/>
              </a:ext>
            </a:extLst>
          </p:cNvPr>
          <p:cNvSpPr>
            <a:spLocks/>
          </p:cNvSpPr>
          <p:nvPr/>
        </p:nvSpPr>
        <p:spPr bwMode="auto">
          <a:xfrm>
            <a:off x="5808663" y="1514475"/>
            <a:ext cx="650875" cy="1544638"/>
          </a:xfrm>
          <a:custGeom>
            <a:avLst/>
            <a:gdLst>
              <a:gd name="T0" fmla="*/ 2147483646 w 373"/>
              <a:gd name="T1" fmla="*/ 2147483646 h 859"/>
              <a:gd name="T2" fmla="*/ 2147483646 w 373"/>
              <a:gd name="T3" fmla="*/ 2147483646 h 859"/>
              <a:gd name="T4" fmla="*/ 2147483646 w 373"/>
              <a:gd name="T5" fmla="*/ 2147483646 h 859"/>
              <a:gd name="T6" fmla="*/ 2147483646 w 373"/>
              <a:gd name="T7" fmla="*/ 2147483646 h 859"/>
              <a:gd name="T8" fmla="*/ 2147483646 w 373"/>
              <a:gd name="T9" fmla="*/ 2147483646 h 859"/>
              <a:gd name="T10" fmla="*/ 2147483646 w 373"/>
              <a:gd name="T11" fmla="*/ 2147483646 h 859"/>
              <a:gd name="T12" fmla="*/ 2147483646 w 373"/>
              <a:gd name="T13" fmla="*/ 2147483646 h 859"/>
              <a:gd name="T14" fmla="*/ 2147483646 w 373"/>
              <a:gd name="T15" fmla="*/ 2147483646 h 859"/>
              <a:gd name="T16" fmla="*/ 2147483646 w 373"/>
              <a:gd name="T17" fmla="*/ 2147483646 h 859"/>
              <a:gd name="T18" fmla="*/ 2147483646 w 373"/>
              <a:gd name="T19" fmla="*/ 2147483646 h 859"/>
              <a:gd name="T20" fmla="*/ 2147483646 w 373"/>
              <a:gd name="T21" fmla="*/ 2147483646 h 859"/>
              <a:gd name="T22" fmla="*/ 2147483646 w 373"/>
              <a:gd name="T23" fmla="*/ 2147483646 h 859"/>
              <a:gd name="T24" fmla="*/ 2147483646 w 373"/>
              <a:gd name="T25" fmla="*/ 2147483646 h 859"/>
              <a:gd name="T26" fmla="*/ 2147483646 w 373"/>
              <a:gd name="T27" fmla="*/ 2147483646 h 859"/>
              <a:gd name="T28" fmla="*/ 0 w 373"/>
              <a:gd name="T29" fmla="*/ 2147483646 h 859"/>
              <a:gd name="T30" fmla="*/ 2147483646 w 373"/>
              <a:gd name="T31" fmla="*/ 2147483646 h 859"/>
              <a:gd name="T32" fmla="*/ 2147483646 w 373"/>
              <a:gd name="T33" fmla="*/ 2147483646 h 859"/>
              <a:gd name="T34" fmla="*/ 2147483646 w 373"/>
              <a:gd name="T35" fmla="*/ 2147483646 h 859"/>
              <a:gd name="T36" fmla="*/ 2147483646 w 373"/>
              <a:gd name="T37" fmla="*/ 2147483646 h 859"/>
              <a:gd name="T38" fmla="*/ 2147483646 w 373"/>
              <a:gd name="T39" fmla="*/ 2147483646 h 859"/>
              <a:gd name="T40" fmla="*/ 2147483646 w 373"/>
              <a:gd name="T41" fmla="*/ 2147483646 h 859"/>
              <a:gd name="T42" fmla="*/ 2147483646 w 373"/>
              <a:gd name="T43" fmla="*/ 2147483646 h 859"/>
              <a:gd name="T44" fmla="*/ 2147483646 w 373"/>
              <a:gd name="T45" fmla="*/ 2147483646 h 859"/>
              <a:gd name="T46" fmla="*/ 2147483646 w 373"/>
              <a:gd name="T47" fmla="*/ 2147483646 h 859"/>
              <a:gd name="T48" fmla="*/ 2147483646 w 373"/>
              <a:gd name="T49" fmla="*/ 2147483646 h 859"/>
              <a:gd name="T50" fmla="*/ 2147483646 w 373"/>
              <a:gd name="T51" fmla="*/ 2147483646 h 859"/>
              <a:gd name="T52" fmla="*/ 2147483646 w 373"/>
              <a:gd name="T53" fmla="*/ 2147483646 h 859"/>
              <a:gd name="T54" fmla="*/ 2147483646 w 373"/>
              <a:gd name="T55" fmla="*/ 2147483646 h 859"/>
              <a:gd name="T56" fmla="*/ 2147483646 w 373"/>
              <a:gd name="T57" fmla="*/ 2147483646 h 859"/>
              <a:gd name="T58" fmla="*/ 2147483646 w 373"/>
              <a:gd name="T59" fmla="*/ 2147483646 h 859"/>
              <a:gd name="T60" fmla="*/ 2147483646 w 373"/>
              <a:gd name="T61" fmla="*/ 2147483646 h 859"/>
              <a:gd name="T62" fmla="*/ 2147483646 w 373"/>
              <a:gd name="T63" fmla="*/ 2147483646 h 859"/>
              <a:gd name="T64" fmla="*/ 2147483646 w 373"/>
              <a:gd name="T65" fmla="*/ 2147483646 h 859"/>
              <a:gd name="T66" fmla="*/ 2147483646 w 373"/>
              <a:gd name="T67" fmla="*/ 2147483646 h 859"/>
              <a:gd name="T68" fmla="*/ 2147483646 w 373"/>
              <a:gd name="T69" fmla="*/ 2147483646 h 859"/>
              <a:gd name="T70" fmla="*/ 2147483646 w 373"/>
              <a:gd name="T71" fmla="*/ 2147483646 h 859"/>
              <a:gd name="T72" fmla="*/ 2147483646 w 373"/>
              <a:gd name="T73" fmla="*/ 2147483646 h 859"/>
              <a:gd name="T74" fmla="*/ 2147483646 w 373"/>
              <a:gd name="T75" fmla="*/ 2147483646 h 859"/>
              <a:gd name="T76" fmla="*/ 2147483646 w 373"/>
              <a:gd name="T77" fmla="*/ 2147483646 h 859"/>
              <a:gd name="T78" fmla="*/ 2147483646 w 373"/>
              <a:gd name="T79" fmla="*/ 2147483646 h 859"/>
              <a:gd name="T80" fmla="*/ 2147483646 w 373"/>
              <a:gd name="T81" fmla="*/ 2147483646 h 859"/>
              <a:gd name="T82" fmla="*/ 2147483646 w 373"/>
              <a:gd name="T83" fmla="*/ 2147483646 h 859"/>
              <a:gd name="T84" fmla="*/ 2147483646 w 373"/>
              <a:gd name="T85" fmla="*/ 2147483646 h 859"/>
              <a:gd name="T86" fmla="*/ 2147483646 w 373"/>
              <a:gd name="T87" fmla="*/ 2147483646 h 859"/>
              <a:gd name="T88" fmla="*/ 2147483646 w 373"/>
              <a:gd name="T89" fmla="*/ 2147483646 h 859"/>
              <a:gd name="T90" fmla="*/ 2147483646 w 373"/>
              <a:gd name="T91" fmla="*/ 2147483646 h 859"/>
              <a:gd name="T92" fmla="*/ 2147483646 w 373"/>
              <a:gd name="T93" fmla="*/ 2147483646 h 859"/>
              <a:gd name="T94" fmla="*/ 2147483646 w 373"/>
              <a:gd name="T95" fmla="*/ 2147483646 h 859"/>
              <a:gd name="T96" fmla="*/ 2147483646 w 373"/>
              <a:gd name="T97" fmla="*/ 2147483646 h 859"/>
              <a:gd name="T98" fmla="*/ 2147483646 w 373"/>
              <a:gd name="T99" fmla="*/ 2147483646 h 859"/>
              <a:gd name="T100" fmla="*/ 2147483646 w 373"/>
              <a:gd name="T101" fmla="*/ 2147483646 h 859"/>
              <a:gd name="T102" fmla="*/ 2147483646 w 373"/>
              <a:gd name="T103" fmla="*/ 2147483646 h 859"/>
              <a:gd name="T104" fmla="*/ 2147483646 w 373"/>
              <a:gd name="T105" fmla="*/ 2147483646 h 859"/>
              <a:gd name="T106" fmla="*/ 2147483646 w 373"/>
              <a:gd name="T107" fmla="*/ 2147483646 h 859"/>
              <a:gd name="T108" fmla="*/ 2147483646 w 373"/>
              <a:gd name="T109" fmla="*/ 2147483646 h 859"/>
              <a:gd name="T110" fmla="*/ 2147483646 w 373"/>
              <a:gd name="T111" fmla="*/ 2147483646 h 859"/>
              <a:gd name="T112" fmla="*/ 2147483646 w 373"/>
              <a:gd name="T113" fmla="*/ 2147483646 h 85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73"/>
              <a:gd name="T172" fmla="*/ 0 h 859"/>
              <a:gd name="T173" fmla="*/ 373 w 373"/>
              <a:gd name="T174" fmla="*/ 859 h 85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73" h="859">
                <a:moveTo>
                  <a:pt x="202" y="0"/>
                </a:moveTo>
                <a:lnTo>
                  <a:pt x="200" y="4"/>
                </a:lnTo>
                <a:lnTo>
                  <a:pt x="196" y="8"/>
                </a:lnTo>
                <a:lnTo>
                  <a:pt x="194" y="12"/>
                </a:lnTo>
                <a:lnTo>
                  <a:pt x="192" y="16"/>
                </a:lnTo>
                <a:lnTo>
                  <a:pt x="190" y="20"/>
                </a:lnTo>
                <a:lnTo>
                  <a:pt x="186" y="22"/>
                </a:lnTo>
                <a:lnTo>
                  <a:pt x="186" y="26"/>
                </a:lnTo>
                <a:lnTo>
                  <a:pt x="184" y="30"/>
                </a:lnTo>
                <a:lnTo>
                  <a:pt x="182" y="34"/>
                </a:lnTo>
                <a:lnTo>
                  <a:pt x="180" y="38"/>
                </a:lnTo>
                <a:lnTo>
                  <a:pt x="180" y="42"/>
                </a:lnTo>
                <a:lnTo>
                  <a:pt x="178" y="46"/>
                </a:lnTo>
                <a:lnTo>
                  <a:pt x="178" y="50"/>
                </a:lnTo>
                <a:lnTo>
                  <a:pt x="174" y="52"/>
                </a:lnTo>
                <a:lnTo>
                  <a:pt x="174" y="56"/>
                </a:lnTo>
                <a:lnTo>
                  <a:pt x="172" y="60"/>
                </a:lnTo>
                <a:lnTo>
                  <a:pt x="172" y="64"/>
                </a:lnTo>
                <a:lnTo>
                  <a:pt x="170" y="68"/>
                </a:lnTo>
                <a:lnTo>
                  <a:pt x="168" y="72"/>
                </a:lnTo>
                <a:lnTo>
                  <a:pt x="166" y="76"/>
                </a:lnTo>
                <a:lnTo>
                  <a:pt x="162" y="78"/>
                </a:lnTo>
                <a:lnTo>
                  <a:pt x="160" y="82"/>
                </a:lnTo>
                <a:lnTo>
                  <a:pt x="160" y="86"/>
                </a:lnTo>
                <a:lnTo>
                  <a:pt x="158" y="90"/>
                </a:lnTo>
                <a:lnTo>
                  <a:pt x="156" y="94"/>
                </a:lnTo>
                <a:lnTo>
                  <a:pt x="156" y="98"/>
                </a:lnTo>
                <a:lnTo>
                  <a:pt x="152" y="102"/>
                </a:lnTo>
                <a:lnTo>
                  <a:pt x="150" y="106"/>
                </a:lnTo>
                <a:lnTo>
                  <a:pt x="148" y="110"/>
                </a:lnTo>
                <a:lnTo>
                  <a:pt x="148" y="114"/>
                </a:lnTo>
                <a:lnTo>
                  <a:pt x="146" y="118"/>
                </a:lnTo>
                <a:lnTo>
                  <a:pt x="144" y="122"/>
                </a:lnTo>
                <a:lnTo>
                  <a:pt x="142" y="126"/>
                </a:lnTo>
                <a:lnTo>
                  <a:pt x="140" y="130"/>
                </a:lnTo>
                <a:lnTo>
                  <a:pt x="138" y="134"/>
                </a:lnTo>
                <a:lnTo>
                  <a:pt x="138" y="138"/>
                </a:lnTo>
                <a:lnTo>
                  <a:pt x="136" y="142"/>
                </a:lnTo>
                <a:lnTo>
                  <a:pt x="134" y="146"/>
                </a:lnTo>
                <a:lnTo>
                  <a:pt x="134" y="150"/>
                </a:lnTo>
                <a:lnTo>
                  <a:pt x="132" y="154"/>
                </a:lnTo>
                <a:lnTo>
                  <a:pt x="130" y="158"/>
                </a:lnTo>
                <a:lnTo>
                  <a:pt x="128" y="162"/>
                </a:lnTo>
                <a:lnTo>
                  <a:pt x="128" y="166"/>
                </a:lnTo>
                <a:lnTo>
                  <a:pt x="126" y="170"/>
                </a:lnTo>
                <a:lnTo>
                  <a:pt x="124" y="174"/>
                </a:lnTo>
                <a:lnTo>
                  <a:pt x="122" y="178"/>
                </a:lnTo>
                <a:lnTo>
                  <a:pt x="122" y="182"/>
                </a:lnTo>
                <a:lnTo>
                  <a:pt x="120" y="186"/>
                </a:lnTo>
                <a:lnTo>
                  <a:pt x="118" y="190"/>
                </a:lnTo>
                <a:lnTo>
                  <a:pt x="116" y="194"/>
                </a:lnTo>
                <a:lnTo>
                  <a:pt x="114" y="198"/>
                </a:lnTo>
                <a:lnTo>
                  <a:pt x="112" y="202"/>
                </a:lnTo>
                <a:lnTo>
                  <a:pt x="112" y="206"/>
                </a:lnTo>
                <a:lnTo>
                  <a:pt x="110" y="210"/>
                </a:lnTo>
                <a:lnTo>
                  <a:pt x="108" y="214"/>
                </a:lnTo>
                <a:lnTo>
                  <a:pt x="108" y="218"/>
                </a:lnTo>
                <a:lnTo>
                  <a:pt x="106" y="222"/>
                </a:lnTo>
                <a:lnTo>
                  <a:pt x="104" y="226"/>
                </a:lnTo>
                <a:lnTo>
                  <a:pt x="102" y="230"/>
                </a:lnTo>
                <a:lnTo>
                  <a:pt x="100" y="234"/>
                </a:lnTo>
                <a:lnTo>
                  <a:pt x="98" y="238"/>
                </a:lnTo>
                <a:lnTo>
                  <a:pt x="96" y="242"/>
                </a:lnTo>
                <a:lnTo>
                  <a:pt x="94" y="246"/>
                </a:lnTo>
                <a:lnTo>
                  <a:pt x="92" y="250"/>
                </a:lnTo>
                <a:lnTo>
                  <a:pt x="90" y="254"/>
                </a:lnTo>
                <a:lnTo>
                  <a:pt x="88" y="258"/>
                </a:lnTo>
                <a:lnTo>
                  <a:pt x="86" y="262"/>
                </a:lnTo>
                <a:lnTo>
                  <a:pt x="84" y="266"/>
                </a:lnTo>
                <a:lnTo>
                  <a:pt x="82" y="270"/>
                </a:lnTo>
                <a:lnTo>
                  <a:pt x="80" y="274"/>
                </a:lnTo>
                <a:lnTo>
                  <a:pt x="78" y="278"/>
                </a:lnTo>
                <a:lnTo>
                  <a:pt x="76" y="282"/>
                </a:lnTo>
                <a:lnTo>
                  <a:pt x="76" y="286"/>
                </a:lnTo>
                <a:lnTo>
                  <a:pt x="74" y="290"/>
                </a:lnTo>
                <a:lnTo>
                  <a:pt x="72" y="294"/>
                </a:lnTo>
                <a:lnTo>
                  <a:pt x="70" y="298"/>
                </a:lnTo>
                <a:lnTo>
                  <a:pt x="70" y="302"/>
                </a:lnTo>
                <a:lnTo>
                  <a:pt x="68" y="306"/>
                </a:lnTo>
                <a:lnTo>
                  <a:pt x="66" y="310"/>
                </a:lnTo>
                <a:lnTo>
                  <a:pt x="64" y="314"/>
                </a:lnTo>
                <a:lnTo>
                  <a:pt x="62" y="318"/>
                </a:lnTo>
                <a:lnTo>
                  <a:pt x="62" y="322"/>
                </a:lnTo>
                <a:lnTo>
                  <a:pt x="60" y="326"/>
                </a:lnTo>
                <a:lnTo>
                  <a:pt x="58" y="330"/>
                </a:lnTo>
                <a:lnTo>
                  <a:pt x="56" y="334"/>
                </a:lnTo>
                <a:lnTo>
                  <a:pt x="54" y="338"/>
                </a:lnTo>
                <a:lnTo>
                  <a:pt x="54" y="342"/>
                </a:lnTo>
                <a:lnTo>
                  <a:pt x="52" y="346"/>
                </a:lnTo>
                <a:lnTo>
                  <a:pt x="50" y="350"/>
                </a:lnTo>
                <a:lnTo>
                  <a:pt x="50" y="354"/>
                </a:lnTo>
                <a:lnTo>
                  <a:pt x="48" y="358"/>
                </a:lnTo>
                <a:lnTo>
                  <a:pt x="46" y="362"/>
                </a:lnTo>
                <a:lnTo>
                  <a:pt x="44" y="366"/>
                </a:lnTo>
                <a:lnTo>
                  <a:pt x="42" y="370"/>
                </a:lnTo>
                <a:lnTo>
                  <a:pt x="40" y="374"/>
                </a:lnTo>
                <a:lnTo>
                  <a:pt x="38" y="378"/>
                </a:lnTo>
                <a:lnTo>
                  <a:pt x="36" y="382"/>
                </a:lnTo>
                <a:lnTo>
                  <a:pt x="34" y="386"/>
                </a:lnTo>
                <a:lnTo>
                  <a:pt x="32" y="390"/>
                </a:lnTo>
                <a:lnTo>
                  <a:pt x="30" y="394"/>
                </a:lnTo>
                <a:lnTo>
                  <a:pt x="30" y="398"/>
                </a:lnTo>
                <a:lnTo>
                  <a:pt x="28" y="402"/>
                </a:lnTo>
                <a:lnTo>
                  <a:pt x="26" y="406"/>
                </a:lnTo>
                <a:lnTo>
                  <a:pt x="24" y="410"/>
                </a:lnTo>
                <a:lnTo>
                  <a:pt x="22" y="414"/>
                </a:lnTo>
                <a:lnTo>
                  <a:pt x="22" y="418"/>
                </a:lnTo>
                <a:lnTo>
                  <a:pt x="20" y="422"/>
                </a:lnTo>
                <a:lnTo>
                  <a:pt x="20" y="426"/>
                </a:lnTo>
                <a:lnTo>
                  <a:pt x="16" y="430"/>
                </a:lnTo>
                <a:lnTo>
                  <a:pt x="14" y="434"/>
                </a:lnTo>
                <a:lnTo>
                  <a:pt x="14" y="438"/>
                </a:lnTo>
                <a:lnTo>
                  <a:pt x="12" y="442"/>
                </a:lnTo>
                <a:lnTo>
                  <a:pt x="10" y="446"/>
                </a:lnTo>
                <a:lnTo>
                  <a:pt x="10" y="450"/>
                </a:lnTo>
                <a:lnTo>
                  <a:pt x="8" y="454"/>
                </a:lnTo>
                <a:lnTo>
                  <a:pt x="6" y="458"/>
                </a:lnTo>
                <a:lnTo>
                  <a:pt x="4" y="462"/>
                </a:lnTo>
                <a:lnTo>
                  <a:pt x="2" y="466"/>
                </a:lnTo>
                <a:lnTo>
                  <a:pt x="0" y="470"/>
                </a:lnTo>
                <a:lnTo>
                  <a:pt x="2" y="474"/>
                </a:lnTo>
                <a:lnTo>
                  <a:pt x="2" y="478"/>
                </a:lnTo>
                <a:lnTo>
                  <a:pt x="2" y="482"/>
                </a:lnTo>
                <a:lnTo>
                  <a:pt x="4" y="486"/>
                </a:lnTo>
                <a:lnTo>
                  <a:pt x="6" y="492"/>
                </a:lnTo>
                <a:lnTo>
                  <a:pt x="6" y="496"/>
                </a:lnTo>
                <a:lnTo>
                  <a:pt x="10" y="498"/>
                </a:lnTo>
                <a:lnTo>
                  <a:pt x="10" y="502"/>
                </a:lnTo>
                <a:lnTo>
                  <a:pt x="12" y="506"/>
                </a:lnTo>
                <a:lnTo>
                  <a:pt x="12" y="510"/>
                </a:lnTo>
                <a:lnTo>
                  <a:pt x="14" y="514"/>
                </a:lnTo>
                <a:lnTo>
                  <a:pt x="16" y="518"/>
                </a:lnTo>
                <a:lnTo>
                  <a:pt x="16" y="522"/>
                </a:lnTo>
                <a:lnTo>
                  <a:pt x="18" y="526"/>
                </a:lnTo>
                <a:lnTo>
                  <a:pt x="20" y="530"/>
                </a:lnTo>
                <a:lnTo>
                  <a:pt x="20" y="534"/>
                </a:lnTo>
                <a:lnTo>
                  <a:pt x="20" y="538"/>
                </a:lnTo>
                <a:lnTo>
                  <a:pt x="22" y="542"/>
                </a:lnTo>
                <a:lnTo>
                  <a:pt x="22" y="546"/>
                </a:lnTo>
                <a:lnTo>
                  <a:pt x="24" y="550"/>
                </a:lnTo>
                <a:lnTo>
                  <a:pt x="24" y="554"/>
                </a:lnTo>
                <a:lnTo>
                  <a:pt x="26" y="558"/>
                </a:lnTo>
                <a:lnTo>
                  <a:pt x="26" y="562"/>
                </a:lnTo>
                <a:lnTo>
                  <a:pt x="26" y="566"/>
                </a:lnTo>
                <a:lnTo>
                  <a:pt x="28" y="570"/>
                </a:lnTo>
                <a:lnTo>
                  <a:pt x="28" y="574"/>
                </a:lnTo>
                <a:lnTo>
                  <a:pt x="30" y="578"/>
                </a:lnTo>
                <a:lnTo>
                  <a:pt x="30" y="582"/>
                </a:lnTo>
                <a:lnTo>
                  <a:pt x="32" y="586"/>
                </a:lnTo>
                <a:lnTo>
                  <a:pt x="32" y="590"/>
                </a:lnTo>
                <a:lnTo>
                  <a:pt x="34" y="594"/>
                </a:lnTo>
                <a:lnTo>
                  <a:pt x="36" y="598"/>
                </a:lnTo>
                <a:lnTo>
                  <a:pt x="36" y="602"/>
                </a:lnTo>
                <a:lnTo>
                  <a:pt x="38" y="606"/>
                </a:lnTo>
                <a:lnTo>
                  <a:pt x="38" y="610"/>
                </a:lnTo>
                <a:lnTo>
                  <a:pt x="40" y="614"/>
                </a:lnTo>
                <a:lnTo>
                  <a:pt x="42" y="618"/>
                </a:lnTo>
                <a:lnTo>
                  <a:pt x="44" y="622"/>
                </a:lnTo>
                <a:lnTo>
                  <a:pt x="46" y="626"/>
                </a:lnTo>
                <a:lnTo>
                  <a:pt x="46" y="630"/>
                </a:lnTo>
                <a:lnTo>
                  <a:pt x="48" y="634"/>
                </a:lnTo>
                <a:lnTo>
                  <a:pt x="48" y="638"/>
                </a:lnTo>
                <a:lnTo>
                  <a:pt x="50" y="642"/>
                </a:lnTo>
                <a:lnTo>
                  <a:pt x="52" y="646"/>
                </a:lnTo>
                <a:lnTo>
                  <a:pt x="52" y="650"/>
                </a:lnTo>
                <a:lnTo>
                  <a:pt x="54" y="656"/>
                </a:lnTo>
                <a:lnTo>
                  <a:pt x="54" y="660"/>
                </a:lnTo>
                <a:lnTo>
                  <a:pt x="54" y="664"/>
                </a:lnTo>
                <a:lnTo>
                  <a:pt x="56" y="668"/>
                </a:lnTo>
                <a:lnTo>
                  <a:pt x="56" y="672"/>
                </a:lnTo>
                <a:lnTo>
                  <a:pt x="58" y="676"/>
                </a:lnTo>
                <a:lnTo>
                  <a:pt x="58" y="680"/>
                </a:lnTo>
                <a:lnTo>
                  <a:pt x="58" y="684"/>
                </a:lnTo>
                <a:lnTo>
                  <a:pt x="60" y="688"/>
                </a:lnTo>
                <a:lnTo>
                  <a:pt x="60" y="692"/>
                </a:lnTo>
                <a:lnTo>
                  <a:pt x="62" y="696"/>
                </a:lnTo>
                <a:lnTo>
                  <a:pt x="62" y="700"/>
                </a:lnTo>
                <a:lnTo>
                  <a:pt x="64" y="704"/>
                </a:lnTo>
                <a:lnTo>
                  <a:pt x="64" y="708"/>
                </a:lnTo>
                <a:lnTo>
                  <a:pt x="64" y="712"/>
                </a:lnTo>
                <a:lnTo>
                  <a:pt x="66" y="716"/>
                </a:lnTo>
                <a:lnTo>
                  <a:pt x="66" y="720"/>
                </a:lnTo>
                <a:lnTo>
                  <a:pt x="68" y="724"/>
                </a:lnTo>
                <a:lnTo>
                  <a:pt x="68" y="728"/>
                </a:lnTo>
                <a:lnTo>
                  <a:pt x="70" y="732"/>
                </a:lnTo>
                <a:lnTo>
                  <a:pt x="70" y="736"/>
                </a:lnTo>
                <a:lnTo>
                  <a:pt x="72" y="740"/>
                </a:lnTo>
                <a:lnTo>
                  <a:pt x="72" y="744"/>
                </a:lnTo>
                <a:lnTo>
                  <a:pt x="74" y="748"/>
                </a:lnTo>
                <a:lnTo>
                  <a:pt x="74" y="752"/>
                </a:lnTo>
                <a:lnTo>
                  <a:pt x="76" y="756"/>
                </a:lnTo>
                <a:lnTo>
                  <a:pt x="78" y="760"/>
                </a:lnTo>
                <a:lnTo>
                  <a:pt x="78" y="764"/>
                </a:lnTo>
                <a:lnTo>
                  <a:pt x="80" y="768"/>
                </a:lnTo>
                <a:lnTo>
                  <a:pt x="82" y="772"/>
                </a:lnTo>
                <a:lnTo>
                  <a:pt x="82" y="776"/>
                </a:lnTo>
                <a:lnTo>
                  <a:pt x="84" y="780"/>
                </a:lnTo>
                <a:lnTo>
                  <a:pt x="84" y="784"/>
                </a:lnTo>
                <a:lnTo>
                  <a:pt x="86" y="788"/>
                </a:lnTo>
                <a:lnTo>
                  <a:pt x="88" y="792"/>
                </a:lnTo>
                <a:lnTo>
                  <a:pt x="90" y="796"/>
                </a:lnTo>
                <a:lnTo>
                  <a:pt x="92" y="800"/>
                </a:lnTo>
                <a:lnTo>
                  <a:pt x="92" y="804"/>
                </a:lnTo>
                <a:lnTo>
                  <a:pt x="94" y="808"/>
                </a:lnTo>
                <a:lnTo>
                  <a:pt x="96" y="812"/>
                </a:lnTo>
                <a:lnTo>
                  <a:pt x="98" y="816"/>
                </a:lnTo>
                <a:lnTo>
                  <a:pt x="98" y="820"/>
                </a:lnTo>
                <a:lnTo>
                  <a:pt x="100" y="824"/>
                </a:lnTo>
                <a:lnTo>
                  <a:pt x="102" y="830"/>
                </a:lnTo>
                <a:lnTo>
                  <a:pt x="104" y="834"/>
                </a:lnTo>
                <a:lnTo>
                  <a:pt x="106" y="838"/>
                </a:lnTo>
                <a:lnTo>
                  <a:pt x="108" y="842"/>
                </a:lnTo>
                <a:lnTo>
                  <a:pt x="110" y="846"/>
                </a:lnTo>
                <a:lnTo>
                  <a:pt x="112" y="850"/>
                </a:lnTo>
                <a:lnTo>
                  <a:pt x="114" y="854"/>
                </a:lnTo>
                <a:lnTo>
                  <a:pt x="118" y="856"/>
                </a:lnTo>
                <a:lnTo>
                  <a:pt x="122" y="858"/>
                </a:lnTo>
                <a:lnTo>
                  <a:pt x="122" y="854"/>
                </a:lnTo>
                <a:lnTo>
                  <a:pt x="122" y="850"/>
                </a:lnTo>
                <a:lnTo>
                  <a:pt x="126" y="846"/>
                </a:lnTo>
                <a:lnTo>
                  <a:pt x="128" y="842"/>
                </a:lnTo>
                <a:lnTo>
                  <a:pt x="132" y="840"/>
                </a:lnTo>
                <a:lnTo>
                  <a:pt x="134" y="836"/>
                </a:lnTo>
                <a:lnTo>
                  <a:pt x="134" y="832"/>
                </a:lnTo>
                <a:lnTo>
                  <a:pt x="136" y="828"/>
                </a:lnTo>
                <a:lnTo>
                  <a:pt x="138" y="824"/>
                </a:lnTo>
                <a:lnTo>
                  <a:pt x="140" y="820"/>
                </a:lnTo>
                <a:lnTo>
                  <a:pt x="140" y="816"/>
                </a:lnTo>
                <a:lnTo>
                  <a:pt x="142" y="812"/>
                </a:lnTo>
                <a:lnTo>
                  <a:pt x="144" y="808"/>
                </a:lnTo>
                <a:lnTo>
                  <a:pt x="146" y="804"/>
                </a:lnTo>
                <a:lnTo>
                  <a:pt x="148" y="800"/>
                </a:lnTo>
                <a:lnTo>
                  <a:pt x="150" y="796"/>
                </a:lnTo>
                <a:lnTo>
                  <a:pt x="152" y="792"/>
                </a:lnTo>
                <a:lnTo>
                  <a:pt x="154" y="788"/>
                </a:lnTo>
                <a:lnTo>
                  <a:pt x="156" y="784"/>
                </a:lnTo>
                <a:lnTo>
                  <a:pt x="158" y="780"/>
                </a:lnTo>
                <a:lnTo>
                  <a:pt x="158" y="776"/>
                </a:lnTo>
                <a:lnTo>
                  <a:pt x="160" y="772"/>
                </a:lnTo>
                <a:lnTo>
                  <a:pt x="164" y="768"/>
                </a:lnTo>
                <a:lnTo>
                  <a:pt x="164" y="764"/>
                </a:lnTo>
                <a:lnTo>
                  <a:pt x="166" y="760"/>
                </a:lnTo>
                <a:lnTo>
                  <a:pt x="168" y="756"/>
                </a:lnTo>
                <a:lnTo>
                  <a:pt x="170" y="752"/>
                </a:lnTo>
                <a:lnTo>
                  <a:pt x="172" y="748"/>
                </a:lnTo>
                <a:lnTo>
                  <a:pt x="174" y="744"/>
                </a:lnTo>
                <a:lnTo>
                  <a:pt x="176" y="740"/>
                </a:lnTo>
                <a:lnTo>
                  <a:pt x="178" y="736"/>
                </a:lnTo>
                <a:lnTo>
                  <a:pt x="180" y="732"/>
                </a:lnTo>
                <a:lnTo>
                  <a:pt x="182" y="728"/>
                </a:lnTo>
                <a:lnTo>
                  <a:pt x="182" y="724"/>
                </a:lnTo>
                <a:lnTo>
                  <a:pt x="186" y="720"/>
                </a:lnTo>
                <a:lnTo>
                  <a:pt x="188" y="716"/>
                </a:lnTo>
                <a:lnTo>
                  <a:pt x="190" y="712"/>
                </a:lnTo>
                <a:lnTo>
                  <a:pt x="192" y="708"/>
                </a:lnTo>
                <a:lnTo>
                  <a:pt x="192" y="704"/>
                </a:lnTo>
                <a:lnTo>
                  <a:pt x="194" y="700"/>
                </a:lnTo>
                <a:lnTo>
                  <a:pt x="196" y="696"/>
                </a:lnTo>
                <a:lnTo>
                  <a:pt x="198" y="692"/>
                </a:lnTo>
                <a:lnTo>
                  <a:pt x="200" y="688"/>
                </a:lnTo>
                <a:lnTo>
                  <a:pt x="202" y="684"/>
                </a:lnTo>
                <a:lnTo>
                  <a:pt x="204" y="680"/>
                </a:lnTo>
                <a:lnTo>
                  <a:pt x="206" y="676"/>
                </a:lnTo>
                <a:lnTo>
                  <a:pt x="206" y="672"/>
                </a:lnTo>
                <a:lnTo>
                  <a:pt x="208" y="668"/>
                </a:lnTo>
                <a:lnTo>
                  <a:pt x="210" y="664"/>
                </a:lnTo>
                <a:lnTo>
                  <a:pt x="212" y="660"/>
                </a:lnTo>
                <a:lnTo>
                  <a:pt x="214" y="656"/>
                </a:lnTo>
                <a:lnTo>
                  <a:pt x="214" y="652"/>
                </a:lnTo>
                <a:lnTo>
                  <a:pt x="216" y="648"/>
                </a:lnTo>
                <a:lnTo>
                  <a:pt x="218" y="644"/>
                </a:lnTo>
                <a:lnTo>
                  <a:pt x="220" y="640"/>
                </a:lnTo>
                <a:lnTo>
                  <a:pt x="220" y="636"/>
                </a:lnTo>
                <a:lnTo>
                  <a:pt x="224" y="632"/>
                </a:lnTo>
                <a:lnTo>
                  <a:pt x="224" y="628"/>
                </a:lnTo>
                <a:lnTo>
                  <a:pt x="226" y="624"/>
                </a:lnTo>
                <a:lnTo>
                  <a:pt x="228" y="620"/>
                </a:lnTo>
                <a:lnTo>
                  <a:pt x="230" y="616"/>
                </a:lnTo>
                <a:lnTo>
                  <a:pt x="232" y="612"/>
                </a:lnTo>
                <a:lnTo>
                  <a:pt x="234" y="608"/>
                </a:lnTo>
                <a:lnTo>
                  <a:pt x="236" y="604"/>
                </a:lnTo>
                <a:lnTo>
                  <a:pt x="236" y="600"/>
                </a:lnTo>
                <a:lnTo>
                  <a:pt x="238" y="596"/>
                </a:lnTo>
                <a:lnTo>
                  <a:pt x="240" y="592"/>
                </a:lnTo>
                <a:lnTo>
                  <a:pt x="242" y="588"/>
                </a:lnTo>
                <a:lnTo>
                  <a:pt x="244" y="584"/>
                </a:lnTo>
                <a:lnTo>
                  <a:pt x="244" y="580"/>
                </a:lnTo>
                <a:lnTo>
                  <a:pt x="248" y="576"/>
                </a:lnTo>
                <a:lnTo>
                  <a:pt x="250" y="572"/>
                </a:lnTo>
                <a:lnTo>
                  <a:pt x="250" y="568"/>
                </a:lnTo>
                <a:lnTo>
                  <a:pt x="254" y="564"/>
                </a:lnTo>
                <a:lnTo>
                  <a:pt x="254" y="560"/>
                </a:lnTo>
                <a:lnTo>
                  <a:pt x="256" y="556"/>
                </a:lnTo>
                <a:lnTo>
                  <a:pt x="258" y="552"/>
                </a:lnTo>
                <a:lnTo>
                  <a:pt x="260" y="548"/>
                </a:lnTo>
                <a:lnTo>
                  <a:pt x="262" y="544"/>
                </a:lnTo>
                <a:lnTo>
                  <a:pt x="264" y="540"/>
                </a:lnTo>
                <a:lnTo>
                  <a:pt x="266" y="536"/>
                </a:lnTo>
                <a:lnTo>
                  <a:pt x="268" y="532"/>
                </a:lnTo>
                <a:lnTo>
                  <a:pt x="270" y="528"/>
                </a:lnTo>
                <a:lnTo>
                  <a:pt x="272" y="524"/>
                </a:lnTo>
                <a:lnTo>
                  <a:pt x="274" y="520"/>
                </a:lnTo>
                <a:lnTo>
                  <a:pt x="276" y="516"/>
                </a:lnTo>
                <a:lnTo>
                  <a:pt x="278" y="512"/>
                </a:lnTo>
                <a:lnTo>
                  <a:pt x="280" y="508"/>
                </a:lnTo>
                <a:lnTo>
                  <a:pt x="280" y="504"/>
                </a:lnTo>
                <a:lnTo>
                  <a:pt x="284" y="500"/>
                </a:lnTo>
                <a:lnTo>
                  <a:pt x="284" y="496"/>
                </a:lnTo>
                <a:lnTo>
                  <a:pt x="286" y="492"/>
                </a:lnTo>
                <a:lnTo>
                  <a:pt x="288" y="488"/>
                </a:lnTo>
                <a:lnTo>
                  <a:pt x="290" y="484"/>
                </a:lnTo>
                <a:lnTo>
                  <a:pt x="290" y="480"/>
                </a:lnTo>
                <a:lnTo>
                  <a:pt x="292" y="476"/>
                </a:lnTo>
                <a:lnTo>
                  <a:pt x="294" y="472"/>
                </a:lnTo>
                <a:lnTo>
                  <a:pt x="296" y="468"/>
                </a:lnTo>
                <a:lnTo>
                  <a:pt x="298" y="464"/>
                </a:lnTo>
                <a:lnTo>
                  <a:pt x="298" y="460"/>
                </a:lnTo>
                <a:lnTo>
                  <a:pt x="300" y="456"/>
                </a:lnTo>
                <a:lnTo>
                  <a:pt x="302" y="452"/>
                </a:lnTo>
                <a:lnTo>
                  <a:pt x="304" y="448"/>
                </a:lnTo>
                <a:lnTo>
                  <a:pt x="306" y="444"/>
                </a:lnTo>
                <a:lnTo>
                  <a:pt x="308" y="440"/>
                </a:lnTo>
                <a:lnTo>
                  <a:pt x="312" y="436"/>
                </a:lnTo>
                <a:lnTo>
                  <a:pt x="312" y="432"/>
                </a:lnTo>
                <a:lnTo>
                  <a:pt x="316" y="430"/>
                </a:lnTo>
                <a:lnTo>
                  <a:pt x="318" y="426"/>
                </a:lnTo>
                <a:lnTo>
                  <a:pt x="318" y="422"/>
                </a:lnTo>
                <a:lnTo>
                  <a:pt x="320" y="418"/>
                </a:lnTo>
                <a:lnTo>
                  <a:pt x="322" y="414"/>
                </a:lnTo>
                <a:lnTo>
                  <a:pt x="326" y="412"/>
                </a:lnTo>
                <a:lnTo>
                  <a:pt x="326" y="408"/>
                </a:lnTo>
                <a:lnTo>
                  <a:pt x="328" y="404"/>
                </a:lnTo>
                <a:lnTo>
                  <a:pt x="330" y="400"/>
                </a:lnTo>
                <a:lnTo>
                  <a:pt x="332" y="396"/>
                </a:lnTo>
                <a:lnTo>
                  <a:pt x="334" y="392"/>
                </a:lnTo>
                <a:lnTo>
                  <a:pt x="336" y="388"/>
                </a:lnTo>
                <a:lnTo>
                  <a:pt x="338" y="384"/>
                </a:lnTo>
                <a:lnTo>
                  <a:pt x="340" y="380"/>
                </a:lnTo>
                <a:lnTo>
                  <a:pt x="342" y="376"/>
                </a:lnTo>
                <a:lnTo>
                  <a:pt x="344" y="372"/>
                </a:lnTo>
                <a:lnTo>
                  <a:pt x="346" y="368"/>
                </a:lnTo>
                <a:lnTo>
                  <a:pt x="348" y="364"/>
                </a:lnTo>
                <a:lnTo>
                  <a:pt x="350" y="360"/>
                </a:lnTo>
                <a:lnTo>
                  <a:pt x="352" y="356"/>
                </a:lnTo>
                <a:lnTo>
                  <a:pt x="354" y="352"/>
                </a:lnTo>
                <a:lnTo>
                  <a:pt x="356" y="348"/>
                </a:lnTo>
                <a:lnTo>
                  <a:pt x="358" y="344"/>
                </a:lnTo>
                <a:lnTo>
                  <a:pt x="358" y="340"/>
                </a:lnTo>
                <a:lnTo>
                  <a:pt x="360" y="336"/>
                </a:lnTo>
                <a:lnTo>
                  <a:pt x="360" y="332"/>
                </a:lnTo>
                <a:lnTo>
                  <a:pt x="362" y="328"/>
                </a:lnTo>
                <a:lnTo>
                  <a:pt x="364" y="324"/>
                </a:lnTo>
                <a:lnTo>
                  <a:pt x="366" y="320"/>
                </a:lnTo>
                <a:lnTo>
                  <a:pt x="366" y="316"/>
                </a:lnTo>
                <a:lnTo>
                  <a:pt x="368" y="312"/>
                </a:lnTo>
                <a:lnTo>
                  <a:pt x="368" y="308"/>
                </a:lnTo>
                <a:lnTo>
                  <a:pt x="370" y="304"/>
                </a:lnTo>
                <a:lnTo>
                  <a:pt x="370" y="300"/>
                </a:lnTo>
                <a:lnTo>
                  <a:pt x="372" y="296"/>
                </a:lnTo>
                <a:lnTo>
                  <a:pt x="372" y="292"/>
                </a:lnTo>
                <a:lnTo>
                  <a:pt x="368" y="290"/>
                </a:lnTo>
                <a:lnTo>
                  <a:pt x="366" y="286"/>
                </a:lnTo>
                <a:lnTo>
                  <a:pt x="364" y="282"/>
                </a:lnTo>
                <a:lnTo>
                  <a:pt x="360" y="282"/>
                </a:lnTo>
                <a:lnTo>
                  <a:pt x="358" y="278"/>
                </a:lnTo>
                <a:lnTo>
                  <a:pt x="354" y="276"/>
                </a:lnTo>
                <a:lnTo>
                  <a:pt x="350" y="272"/>
                </a:lnTo>
                <a:lnTo>
                  <a:pt x="346" y="268"/>
                </a:lnTo>
                <a:lnTo>
                  <a:pt x="344" y="264"/>
                </a:lnTo>
                <a:lnTo>
                  <a:pt x="344" y="260"/>
                </a:lnTo>
                <a:lnTo>
                  <a:pt x="344" y="256"/>
                </a:lnTo>
                <a:lnTo>
                  <a:pt x="344" y="260"/>
                </a:lnTo>
                <a:lnTo>
                  <a:pt x="346" y="264"/>
                </a:lnTo>
                <a:lnTo>
                  <a:pt x="348" y="268"/>
                </a:lnTo>
                <a:lnTo>
                  <a:pt x="352" y="272"/>
                </a:lnTo>
                <a:lnTo>
                  <a:pt x="356" y="276"/>
                </a:lnTo>
                <a:lnTo>
                  <a:pt x="360" y="280"/>
                </a:lnTo>
                <a:lnTo>
                  <a:pt x="362" y="284"/>
                </a:lnTo>
                <a:lnTo>
                  <a:pt x="366" y="286"/>
                </a:lnTo>
                <a:lnTo>
                  <a:pt x="366" y="290"/>
                </a:lnTo>
                <a:lnTo>
                  <a:pt x="368" y="294"/>
                </a:lnTo>
                <a:lnTo>
                  <a:pt x="370" y="290"/>
                </a:lnTo>
                <a:lnTo>
                  <a:pt x="368" y="286"/>
                </a:lnTo>
                <a:lnTo>
                  <a:pt x="364" y="282"/>
                </a:lnTo>
                <a:lnTo>
                  <a:pt x="362" y="278"/>
                </a:lnTo>
                <a:lnTo>
                  <a:pt x="360" y="274"/>
                </a:lnTo>
                <a:lnTo>
                  <a:pt x="360" y="270"/>
                </a:lnTo>
                <a:lnTo>
                  <a:pt x="358" y="266"/>
                </a:lnTo>
                <a:lnTo>
                  <a:pt x="356" y="262"/>
                </a:lnTo>
                <a:lnTo>
                  <a:pt x="356" y="258"/>
                </a:lnTo>
                <a:lnTo>
                  <a:pt x="354" y="254"/>
                </a:lnTo>
                <a:lnTo>
                  <a:pt x="350" y="252"/>
                </a:lnTo>
                <a:lnTo>
                  <a:pt x="350" y="248"/>
                </a:lnTo>
                <a:lnTo>
                  <a:pt x="346" y="246"/>
                </a:lnTo>
                <a:lnTo>
                  <a:pt x="346" y="242"/>
                </a:lnTo>
                <a:lnTo>
                  <a:pt x="344" y="238"/>
                </a:lnTo>
                <a:lnTo>
                  <a:pt x="340" y="236"/>
                </a:lnTo>
                <a:lnTo>
                  <a:pt x="340" y="232"/>
                </a:lnTo>
                <a:lnTo>
                  <a:pt x="336" y="230"/>
                </a:lnTo>
                <a:lnTo>
                  <a:pt x="334" y="226"/>
                </a:lnTo>
                <a:lnTo>
                  <a:pt x="332" y="222"/>
                </a:lnTo>
                <a:lnTo>
                  <a:pt x="330" y="218"/>
                </a:lnTo>
                <a:lnTo>
                  <a:pt x="326" y="216"/>
                </a:lnTo>
                <a:lnTo>
                  <a:pt x="324" y="212"/>
                </a:lnTo>
                <a:lnTo>
                  <a:pt x="322" y="208"/>
                </a:lnTo>
                <a:lnTo>
                  <a:pt x="318" y="206"/>
                </a:lnTo>
                <a:lnTo>
                  <a:pt x="316" y="202"/>
                </a:lnTo>
                <a:lnTo>
                  <a:pt x="314" y="198"/>
                </a:lnTo>
                <a:lnTo>
                  <a:pt x="312" y="194"/>
                </a:lnTo>
                <a:lnTo>
                  <a:pt x="312" y="190"/>
                </a:lnTo>
                <a:lnTo>
                  <a:pt x="310" y="186"/>
                </a:lnTo>
                <a:lnTo>
                  <a:pt x="308" y="182"/>
                </a:lnTo>
                <a:lnTo>
                  <a:pt x="306" y="178"/>
                </a:lnTo>
                <a:lnTo>
                  <a:pt x="306" y="174"/>
                </a:lnTo>
                <a:lnTo>
                  <a:pt x="304" y="170"/>
                </a:lnTo>
                <a:lnTo>
                  <a:pt x="302" y="166"/>
                </a:lnTo>
                <a:lnTo>
                  <a:pt x="300" y="162"/>
                </a:lnTo>
                <a:lnTo>
                  <a:pt x="298" y="158"/>
                </a:lnTo>
                <a:lnTo>
                  <a:pt x="296" y="154"/>
                </a:lnTo>
                <a:lnTo>
                  <a:pt x="292" y="150"/>
                </a:lnTo>
                <a:lnTo>
                  <a:pt x="288" y="146"/>
                </a:lnTo>
                <a:lnTo>
                  <a:pt x="286" y="142"/>
                </a:lnTo>
                <a:lnTo>
                  <a:pt x="282" y="140"/>
                </a:lnTo>
                <a:lnTo>
                  <a:pt x="280" y="136"/>
                </a:lnTo>
                <a:lnTo>
                  <a:pt x="278" y="132"/>
                </a:lnTo>
                <a:lnTo>
                  <a:pt x="276" y="128"/>
                </a:lnTo>
                <a:lnTo>
                  <a:pt x="274" y="124"/>
                </a:lnTo>
                <a:lnTo>
                  <a:pt x="272" y="120"/>
                </a:lnTo>
                <a:lnTo>
                  <a:pt x="270" y="116"/>
                </a:lnTo>
                <a:lnTo>
                  <a:pt x="268" y="112"/>
                </a:lnTo>
                <a:lnTo>
                  <a:pt x="264" y="108"/>
                </a:lnTo>
                <a:lnTo>
                  <a:pt x="264" y="104"/>
                </a:lnTo>
                <a:lnTo>
                  <a:pt x="262" y="100"/>
                </a:lnTo>
                <a:lnTo>
                  <a:pt x="260" y="96"/>
                </a:lnTo>
                <a:lnTo>
                  <a:pt x="258" y="92"/>
                </a:lnTo>
                <a:lnTo>
                  <a:pt x="256" y="88"/>
                </a:lnTo>
                <a:lnTo>
                  <a:pt x="254" y="84"/>
                </a:lnTo>
                <a:lnTo>
                  <a:pt x="252" y="80"/>
                </a:lnTo>
                <a:lnTo>
                  <a:pt x="250" y="76"/>
                </a:lnTo>
                <a:lnTo>
                  <a:pt x="248" y="72"/>
                </a:lnTo>
                <a:lnTo>
                  <a:pt x="246" y="68"/>
                </a:lnTo>
                <a:lnTo>
                  <a:pt x="244" y="64"/>
                </a:lnTo>
                <a:lnTo>
                  <a:pt x="240" y="62"/>
                </a:lnTo>
                <a:lnTo>
                  <a:pt x="238" y="58"/>
                </a:lnTo>
                <a:lnTo>
                  <a:pt x="236" y="54"/>
                </a:lnTo>
                <a:lnTo>
                  <a:pt x="234" y="50"/>
                </a:lnTo>
                <a:lnTo>
                  <a:pt x="230" y="48"/>
                </a:lnTo>
                <a:lnTo>
                  <a:pt x="230" y="44"/>
                </a:lnTo>
                <a:lnTo>
                  <a:pt x="228" y="40"/>
                </a:lnTo>
                <a:lnTo>
                  <a:pt x="224" y="38"/>
                </a:lnTo>
                <a:lnTo>
                  <a:pt x="222" y="34"/>
                </a:lnTo>
                <a:lnTo>
                  <a:pt x="220" y="30"/>
                </a:lnTo>
                <a:lnTo>
                  <a:pt x="218" y="26"/>
                </a:lnTo>
                <a:lnTo>
                  <a:pt x="216" y="22"/>
                </a:lnTo>
                <a:lnTo>
                  <a:pt x="214" y="18"/>
                </a:lnTo>
                <a:lnTo>
                  <a:pt x="210" y="16"/>
                </a:lnTo>
                <a:lnTo>
                  <a:pt x="208" y="12"/>
                </a:lnTo>
                <a:lnTo>
                  <a:pt x="204" y="10"/>
                </a:lnTo>
                <a:lnTo>
                  <a:pt x="202" y="6"/>
                </a:lnTo>
                <a:lnTo>
                  <a:pt x="200" y="2"/>
                </a:lnTo>
                <a:lnTo>
                  <a:pt x="202" y="0"/>
                </a:lnTo>
              </a:path>
            </a:pathLst>
          </a:custGeom>
          <a:solidFill>
            <a:schemeClr val="tx1"/>
          </a:solidFill>
          <a:ln w="12700" cap="rnd">
            <a:solidFill>
              <a:schemeClr val="tx1"/>
            </a:solidFill>
            <a:round/>
            <a:headEnd/>
            <a:tailEnd/>
          </a:ln>
        </p:spPr>
        <p:txBody>
          <a:bodyPr/>
          <a:lstStyle/>
          <a:p>
            <a:endParaRPr lang="en-US"/>
          </a:p>
        </p:txBody>
      </p:sp>
      <p:sp>
        <p:nvSpPr>
          <p:cNvPr id="9297" name="Freeform 104">
            <a:extLst>
              <a:ext uri="{FF2B5EF4-FFF2-40B4-BE49-F238E27FC236}">
                <a16:creationId xmlns:a16="http://schemas.microsoft.com/office/drawing/2014/main" id="{74FD9894-627A-EAFD-9C48-2D06673B72BA}"/>
              </a:ext>
            </a:extLst>
          </p:cNvPr>
          <p:cNvSpPr>
            <a:spLocks/>
          </p:cNvSpPr>
          <p:nvPr/>
        </p:nvSpPr>
        <p:spPr bwMode="auto">
          <a:xfrm>
            <a:off x="8677275" y="4473575"/>
            <a:ext cx="863600" cy="638175"/>
          </a:xfrm>
          <a:custGeom>
            <a:avLst/>
            <a:gdLst>
              <a:gd name="T0" fmla="*/ 2147483646 w 495"/>
              <a:gd name="T1" fmla="*/ 2147483646 h 355"/>
              <a:gd name="T2" fmla="*/ 2147483646 w 495"/>
              <a:gd name="T3" fmla="*/ 2147483646 h 355"/>
              <a:gd name="T4" fmla="*/ 2147483646 w 495"/>
              <a:gd name="T5" fmla="*/ 2147483646 h 355"/>
              <a:gd name="T6" fmla="*/ 2147483646 w 495"/>
              <a:gd name="T7" fmla="*/ 2147483646 h 355"/>
              <a:gd name="T8" fmla="*/ 2147483646 w 495"/>
              <a:gd name="T9" fmla="*/ 2147483646 h 355"/>
              <a:gd name="T10" fmla="*/ 2147483646 w 495"/>
              <a:gd name="T11" fmla="*/ 2147483646 h 355"/>
              <a:gd name="T12" fmla="*/ 2147483646 w 495"/>
              <a:gd name="T13" fmla="*/ 2147483646 h 355"/>
              <a:gd name="T14" fmla="*/ 2147483646 w 495"/>
              <a:gd name="T15" fmla="*/ 2147483646 h 355"/>
              <a:gd name="T16" fmla="*/ 2147483646 w 495"/>
              <a:gd name="T17" fmla="*/ 2147483646 h 355"/>
              <a:gd name="T18" fmla="*/ 2147483646 w 495"/>
              <a:gd name="T19" fmla="*/ 2147483646 h 355"/>
              <a:gd name="T20" fmla="*/ 2147483646 w 495"/>
              <a:gd name="T21" fmla="*/ 2147483646 h 355"/>
              <a:gd name="T22" fmla="*/ 2147483646 w 495"/>
              <a:gd name="T23" fmla="*/ 2147483646 h 355"/>
              <a:gd name="T24" fmla="*/ 2147483646 w 495"/>
              <a:gd name="T25" fmla="*/ 2147483646 h 355"/>
              <a:gd name="T26" fmla="*/ 2147483646 w 495"/>
              <a:gd name="T27" fmla="*/ 2147483646 h 355"/>
              <a:gd name="T28" fmla="*/ 2147483646 w 495"/>
              <a:gd name="T29" fmla="*/ 2147483646 h 355"/>
              <a:gd name="T30" fmla="*/ 2147483646 w 495"/>
              <a:gd name="T31" fmla="*/ 2147483646 h 355"/>
              <a:gd name="T32" fmla="*/ 2147483646 w 495"/>
              <a:gd name="T33" fmla="*/ 2147483646 h 355"/>
              <a:gd name="T34" fmla="*/ 2147483646 w 495"/>
              <a:gd name="T35" fmla="*/ 2147483646 h 355"/>
              <a:gd name="T36" fmla="*/ 2147483646 w 495"/>
              <a:gd name="T37" fmla="*/ 2147483646 h 355"/>
              <a:gd name="T38" fmla="*/ 2147483646 w 495"/>
              <a:gd name="T39" fmla="*/ 2147483646 h 355"/>
              <a:gd name="T40" fmla="*/ 2147483646 w 495"/>
              <a:gd name="T41" fmla="*/ 2147483646 h 355"/>
              <a:gd name="T42" fmla="*/ 2147483646 w 495"/>
              <a:gd name="T43" fmla="*/ 2147483646 h 355"/>
              <a:gd name="T44" fmla="*/ 2147483646 w 495"/>
              <a:gd name="T45" fmla="*/ 2147483646 h 355"/>
              <a:gd name="T46" fmla="*/ 2147483646 w 495"/>
              <a:gd name="T47" fmla="*/ 2147483646 h 355"/>
              <a:gd name="T48" fmla="*/ 2147483646 w 495"/>
              <a:gd name="T49" fmla="*/ 2147483646 h 355"/>
              <a:gd name="T50" fmla="*/ 2147483646 w 495"/>
              <a:gd name="T51" fmla="*/ 2147483646 h 355"/>
              <a:gd name="T52" fmla="*/ 2147483646 w 495"/>
              <a:gd name="T53" fmla="*/ 2147483646 h 355"/>
              <a:gd name="T54" fmla="*/ 2147483646 w 495"/>
              <a:gd name="T55" fmla="*/ 2147483646 h 355"/>
              <a:gd name="T56" fmla="*/ 2147483646 w 495"/>
              <a:gd name="T57" fmla="*/ 0 h 355"/>
              <a:gd name="T58" fmla="*/ 2147483646 w 495"/>
              <a:gd name="T59" fmla="*/ 2147483646 h 355"/>
              <a:gd name="T60" fmla="*/ 2147483646 w 495"/>
              <a:gd name="T61" fmla="*/ 2147483646 h 355"/>
              <a:gd name="T62" fmla="*/ 2147483646 w 495"/>
              <a:gd name="T63" fmla="*/ 2147483646 h 355"/>
              <a:gd name="T64" fmla="*/ 2147483646 w 495"/>
              <a:gd name="T65" fmla="*/ 2147483646 h 355"/>
              <a:gd name="T66" fmla="*/ 2147483646 w 495"/>
              <a:gd name="T67" fmla="*/ 2147483646 h 355"/>
              <a:gd name="T68" fmla="*/ 2147483646 w 495"/>
              <a:gd name="T69" fmla="*/ 2147483646 h 355"/>
              <a:gd name="T70" fmla="*/ 2147483646 w 495"/>
              <a:gd name="T71" fmla="*/ 2147483646 h 355"/>
              <a:gd name="T72" fmla="*/ 2147483646 w 495"/>
              <a:gd name="T73" fmla="*/ 2147483646 h 355"/>
              <a:gd name="T74" fmla="*/ 2147483646 w 495"/>
              <a:gd name="T75" fmla="*/ 2147483646 h 355"/>
              <a:gd name="T76" fmla="*/ 2147483646 w 495"/>
              <a:gd name="T77" fmla="*/ 2147483646 h 355"/>
              <a:gd name="T78" fmla="*/ 2147483646 w 495"/>
              <a:gd name="T79" fmla="*/ 2147483646 h 355"/>
              <a:gd name="T80" fmla="*/ 2147483646 w 495"/>
              <a:gd name="T81" fmla="*/ 2147483646 h 355"/>
              <a:gd name="T82" fmla="*/ 2147483646 w 495"/>
              <a:gd name="T83" fmla="*/ 2147483646 h 355"/>
              <a:gd name="T84" fmla="*/ 2147483646 w 495"/>
              <a:gd name="T85" fmla="*/ 2147483646 h 355"/>
              <a:gd name="T86" fmla="*/ 2147483646 w 495"/>
              <a:gd name="T87" fmla="*/ 2147483646 h 355"/>
              <a:gd name="T88" fmla="*/ 2147483646 w 495"/>
              <a:gd name="T89" fmla="*/ 2147483646 h 355"/>
              <a:gd name="T90" fmla="*/ 2147483646 w 495"/>
              <a:gd name="T91" fmla="*/ 2147483646 h 355"/>
              <a:gd name="T92" fmla="*/ 2147483646 w 495"/>
              <a:gd name="T93" fmla="*/ 2147483646 h 355"/>
              <a:gd name="T94" fmla="*/ 2147483646 w 495"/>
              <a:gd name="T95" fmla="*/ 2147483646 h 355"/>
              <a:gd name="T96" fmla="*/ 2147483646 w 495"/>
              <a:gd name="T97" fmla="*/ 2147483646 h 355"/>
              <a:gd name="T98" fmla="*/ 2147483646 w 495"/>
              <a:gd name="T99" fmla="*/ 2147483646 h 355"/>
              <a:gd name="T100" fmla="*/ 2147483646 w 495"/>
              <a:gd name="T101" fmla="*/ 2147483646 h 355"/>
              <a:gd name="T102" fmla="*/ 0 w 495"/>
              <a:gd name="T103" fmla="*/ 2147483646 h 35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95"/>
              <a:gd name="T157" fmla="*/ 0 h 355"/>
              <a:gd name="T158" fmla="*/ 495 w 495"/>
              <a:gd name="T159" fmla="*/ 355 h 35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95" h="355">
                <a:moveTo>
                  <a:pt x="2" y="354"/>
                </a:moveTo>
                <a:lnTo>
                  <a:pt x="6" y="354"/>
                </a:lnTo>
                <a:lnTo>
                  <a:pt x="10" y="354"/>
                </a:lnTo>
                <a:lnTo>
                  <a:pt x="14" y="354"/>
                </a:lnTo>
                <a:lnTo>
                  <a:pt x="18" y="354"/>
                </a:lnTo>
                <a:lnTo>
                  <a:pt x="22" y="352"/>
                </a:lnTo>
                <a:lnTo>
                  <a:pt x="26" y="350"/>
                </a:lnTo>
                <a:lnTo>
                  <a:pt x="30" y="350"/>
                </a:lnTo>
                <a:lnTo>
                  <a:pt x="32" y="346"/>
                </a:lnTo>
                <a:lnTo>
                  <a:pt x="36" y="344"/>
                </a:lnTo>
                <a:lnTo>
                  <a:pt x="40" y="344"/>
                </a:lnTo>
                <a:lnTo>
                  <a:pt x="42" y="340"/>
                </a:lnTo>
                <a:lnTo>
                  <a:pt x="46" y="340"/>
                </a:lnTo>
                <a:lnTo>
                  <a:pt x="50" y="338"/>
                </a:lnTo>
                <a:lnTo>
                  <a:pt x="54" y="336"/>
                </a:lnTo>
                <a:lnTo>
                  <a:pt x="58" y="334"/>
                </a:lnTo>
                <a:lnTo>
                  <a:pt x="62" y="332"/>
                </a:lnTo>
                <a:lnTo>
                  <a:pt x="66" y="330"/>
                </a:lnTo>
                <a:lnTo>
                  <a:pt x="70" y="328"/>
                </a:lnTo>
                <a:lnTo>
                  <a:pt x="74" y="326"/>
                </a:lnTo>
                <a:lnTo>
                  <a:pt x="78" y="324"/>
                </a:lnTo>
                <a:lnTo>
                  <a:pt x="82" y="322"/>
                </a:lnTo>
                <a:lnTo>
                  <a:pt x="86" y="320"/>
                </a:lnTo>
                <a:lnTo>
                  <a:pt x="90" y="318"/>
                </a:lnTo>
                <a:lnTo>
                  <a:pt x="94" y="318"/>
                </a:lnTo>
                <a:lnTo>
                  <a:pt x="98" y="316"/>
                </a:lnTo>
                <a:lnTo>
                  <a:pt x="102" y="314"/>
                </a:lnTo>
                <a:lnTo>
                  <a:pt x="106" y="312"/>
                </a:lnTo>
                <a:lnTo>
                  <a:pt x="110" y="310"/>
                </a:lnTo>
                <a:lnTo>
                  <a:pt x="114" y="308"/>
                </a:lnTo>
                <a:lnTo>
                  <a:pt x="118" y="308"/>
                </a:lnTo>
                <a:lnTo>
                  <a:pt x="122" y="306"/>
                </a:lnTo>
                <a:lnTo>
                  <a:pt x="126" y="306"/>
                </a:lnTo>
                <a:lnTo>
                  <a:pt x="130" y="304"/>
                </a:lnTo>
                <a:lnTo>
                  <a:pt x="134" y="302"/>
                </a:lnTo>
                <a:lnTo>
                  <a:pt x="138" y="302"/>
                </a:lnTo>
                <a:lnTo>
                  <a:pt x="142" y="300"/>
                </a:lnTo>
                <a:lnTo>
                  <a:pt x="146" y="298"/>
                </a:lnTo>
                <a:lnTo>
                  <a:pt x="150" y="298"/>
                </a:lnTo>
                <a:lnTo>
                  <a:pt x="154" y="296"/>
                </a:lnTo>
                <a:lnTo>
                  <a:pt x="158" y="296"/>
                </a:lnTo>
                <a:lnTo>
                  <a:pt x="162" y="294"/>
                </a:lnTo>
                <a:lnTo>
                  <a:pt x="166" y="292"/>
                </a:lnTo>
                <a:lnTo>
                  <a:pt x="170" y="290"/>
                </a:lnTo>
                <a:lnTo>
                  <a:pt x="174" y="290"/>
                </a:lnTo>
                <a:lnTo>
                  <a:pt x="178" y="288"/>
                </a:lnTo>
                <a:lnTo>
                  <a:pt x="182" y="286"/>
                </a:lnTo>
                <a:lnTo>
                  <a:pt x="186" y="286"/>
                </a:lnTo>
                <a:lnTo>
                  <a:pt x="190" y="284"/>
                </a:lnTo>
                <a:lnTo>
                  <a:pt x="194" y="282"/>
                </a:lnTo>
                <a:lnTo>
                  <a:pt x="196" y="278"/>
                </a:lnTo>
                <a:lnTo>
                  <a:pt x="198" y="274"/>
                </a:lnTo>
                <a:lnTo>
                  <a:pt x="200" y="270"/>
                </a:lnTo>
                <a:lnTo>
                  <a:pt x="204" y="266"/>
                </a:lnTo>
                <a:lnTo>
                  <a:pt x="206" y="262"/>
                </a:lnTo>
                <a:lnTo>
                  <a:pt x="210" y="258"/>
                </a:lnTo>
                <a:lnTo>
                  <a:pt x="214" y="254"/>
                </a:lnTo>
                <a:lnTo>
                  <a:pt x="218" y="252"/>
                </a:lnTo>
                <a:lnTo>
                  <a:pt x="224" y="246"/>
                </a:lnTo>
                <a:lnTo>
                  <a:pt x="228" y="242"/>
                </a:lnTo>
                <a:lnTo>
                  <a:pt x="232" y="240"/>
                </a:lnTo>
                <a:lnTo>
                  <a:pt x="238" y="236"/>
                </a:lnTo>
                <a:lnTo>
                  <a:pt x="250" y="226"/>
                </a:lnTo>
                <a:lnTo>
                  <a:pt x="256" y="220"/>
                </a:lnTo>
                <a:lnTo>
                  <a:pt x="262" y="220"/>
                </a:lnTo>
                <a:lnTo>
                  <a:pt x="264" y="216"/>
                </a:lnTo>
                <a:lnTo>
                  <a:pt x="270" y="214"/>
                </a:lnTo>
                <a:lnTo>
                  <a:pt x="276" y="210"/>
                </a:lnTo>
                <a:lnTo>
                  <a:pt x="282" y="206"/>
                </a:lnTo>
                <a:lnTo>
                  <a:pt x="288" y="202"/>
                </a:lnTo>
                <a:lnTo>
                  <a:pt x="294" y="198"/>
                </a:lnTo>
                <a:lnTo>
                  <a:pt x="300" y="194"/>
                </a:lnTo>
                <a:lnTo>
                  <a:pt x="304" y="192"/>
                </a:lnTo>
                <a:lnTo>
                  <a:pt x="312" y="188"/>
                </a:lnTo>
                <a:lnTo>
                  <a:pt x="316" y="184"/>
                </a:lnTo>
                <a:lnTo>
                  <a:pt x="322" y="182"/>
                </a:lnTo>
                <a:lnTo>
                  <a:pt x="326" y="178"/>
                </a:lnTo>
                <a:lnTo>
                  <a:pt x="330" y="176"/>
                </a:lnTo>
                <a:lnTo>
                  <a:pt x="336" y="172"/>
                </a:lnTo>
                <a:lnTo>
                  <a:pt x="340" y="170"/>
                </a:lnTo>
                <a:lnTo>
                  <a:pt x="346" y="166"/>
                </a:lnTo>
                <a:lnTo>
                  <a:pt x="354" y="162"/>
                </a:lnTo>
                <a:lnTo>
                  <a:pt x="358" y="160"/>
                </a:lnTo>
                <a:lnTo>
                  <a:pt x="364" y="156"/>
                </a:lnTo>
                <a:lnTo>
                  <a:pt x="370" y="152"/>
                </a:lnTo>
                <a:lnTo>
                  <a:pt x="374" y="150"/>
                </a:lnTo>
                <a:lnTo>
                  <a:pt x="378" y="146"/>
                </a:lnTo>
                <a:lnTo>
                  <a:pt x="384" y="144"/>
                </a:lnTo>
                <a:lnTo>
                  <a:pt x="390" y="140"/>
                </a:lnTo>
                <a:lnTo>
                  <a:pt x="394" y="138"/>
                </a:lnTo>
                <a:lnTo>
                  <a:pt x="402" y="134"/>
                </a:lnTo>
                <a:lnTo>
                  <a:pt x="406" y="132"/>
                </a:lnTo>
                <a:lnTo>
                  <a:pt x="412" y="128"/>
                </a:lnTo>
                <a:lnTo>
                  <a:pt x="418" y="124"/>
                </a:lnTo>
                <a:lnTo>
                  <a:pt x="422" y="122"/>
                </a:lnTo>
                <a:lnTo>
                  <a:pt x="426" y="120"/>
                </a:lnTo>
                <a:lnTo>
                  <a:pt x="430" y="118"/>
                </a:lnTo>
                <a:lnTo>
                  <a:pt x="434" y="118"/>
                </a:lnTo>
                <a:lnTo>
                  <a:pt x="438" y="118"/>
                </a:lnTo>
                <a:lnTo>
                  <a:pt x="442" y="118"/>
                </a:lnTo>
                <a:lnTo>
                  <a:pt x="446" y="116"/>
                </a:lnTo>
                <a:lnTo>
                  <a:pt x="452" y="114"/>
                </a:lnTo>
                <a:lnTo>
                  <a:pt x="456" y="112"/>
                </a:lnTo>
                <a:lnTo>
                  <a:pt x="460" y="110"/>
                </a:lnTo>
                <a:lnTo>
                  <a:pt x="464" y="108"/>
                </a:lnTo>
                <a:lnTo>
                  <a:pt x="468" y="108"/>
                </a:lnTo>
                <a:lnTo>
                  <a:pt x="472" y="104"/>
                </a:lnTo>
                <a:lnTo>
                  <a:pt x="476" y="104"/>
                </a:lnTo>
                <a:lnTo>
                  <a:pt x="480" y="102"/>
                </a:lnTo>
                <a:lnTo>
                  <a:pt x="484" y="98"/>
                </a:lnTo>
                <a:lnTo>
                  <a:pt x="488" y="94"/>
                </a:lnTo>
                <a:lnTo>
                  <a:pt x="492" y="90"/>
                </a:lnTo>
                <a:lnTo>
                  <a:pt x="492" y="86"/>
                </a:lnTo>
                <a:lnTo>
                  <a:pt x="494" y="82"/>
                </a:lnTo>
                <a:lnTo>
                  <a:pt x="494" y="78"/>
                </a:lnTo>
                <a:lnTo>
                  <a:pt x="492" y="74"/>
                </a:lnTo>
                <a:lnTo>
                  <a:pt x="486" y="68"/>
                </a:lnTo>
                <a:lnTo>
                  <a:pt x="480" y="64"/>
                </a:lnTo>
                <a:lnTo>
                  <a:pt x="474" y="62"/>
                </a:lnTo>
                <a:lnTo>
                  <a:pt x="468" y="60"/>
                </a:lnTo>
                <a:lnTo>
                  <a:pt x="464" y="56"/>
                </a:lnTo>
                <a:lnTo>
                  <a:pt x="458" y="54"/>
                </a:lnTo>
                <a:lnTo>
                  <a:pt x="452" y="50"/>
                </a:lnTo>
                <a:lnTo>
                  <a:pt x="446" y="46"/>
                </a:lnTo>
                <a:lnTo>
                  <a:pt x="440" y="46"/>
                </a:lnTo>
                <a:lnTo>
                  <a:pt x="436" y="42"/>
                </a:lnTo>
                <a:lnTo>
                  <a:pt x="430" y="38"/>
                </a:lnTo>
                <a:lnTo>
                  <a:pt x="426" y="34"/>
                </a:lnTo>
                <a:lnTo>
                  <a:pt x="422" y="32"/>
                </a:lnTo>
                <a:lnTo>
                  <a:pt x="416" y="28"/>
                </a:lnTo>
                <a:lnTo>
                  <a:pt x="408" y="22"/>
                </a:lnTo>
                <a:lnTo>
                  <a:pt x="404" y="20"/>
                </a:lnTo>
                <a:lnTo>
                  <a:pt x="402" y="16"/>
                </a:lnTo>
                <a:lnTo>
                  <a:pt x="396" y="14"/>
                </a:lnTo>
                <a:lnTo>
                  <a:pt x="392" y="12"/>
                </a:lnTo>
                <a:lnTo>
                  <a:pt x="386" y="10"/>
                </a:lnTo>
                <a:lnTo>
                  <a:pt x="378" y="8"/>
                </a:lnTo>
                <a:lnTo>
                  <a:pt x="374" y="6"/>
                </a:lnTo>
                <a:lnTo>
                  <a:pt x="368" y="4"/>
                </a:lnTo>
                <a:lnTo>
                  <a:pt x="364" y="2"/>
                </a:lnTo>
                <a:lnTo>
                  <a:pt x="358" y="2"/>
                </a:lnTo>
                <a:lnTo>
                  <a:pt x="352" y="0"/>
                </a:lnTo>
                <a:lnTo>
                  <a:pt x="346" y="0"/>
                </a:lnTo>
                <a:lnTo>
                  <a:pt x="342" y="0"/>
                </a:lnTo>
                <a:lnTo>
                  <a:pt x="338" y="0"/>
                </a:lnTo>
                <a:lnTo>
                  <a:pt x="332" y="2"/>
                </a:lnTo>
                <a:lnTo>
                  <a:pt x="330" y="6"/>
                </a:lnTo>
                <a:lnTo>
                  <a:pt x="326" y="8"/>
                </a:lnTo>
                <a:lnTo>
                  <a:pt x="322" y="14"/>
                </a:lnTo>
                <a:lnTo>
                  <a:pt x="320" y="18"/>
                </a:lnTo>
                <a:lnTo>
                  <a:pt x="316" y="20"/>
                </a:lnTo>
                <a:lnTo>
                  <a:pt x="314" y="24"/>
                </a:lnTo>
                <a:lnTo>
                  <a:pt x="310" y="26"/>
                </a:lnTo>
                <a:lnTo>
                  <a:pt x="304" y="28"/>
                </a:lnTo>
                <a:lnTo>
                  <a:pt x="298" y="32"/>
                </a:lnTo>
                <a:lnTo>
                  <a:pt x="294" y="34"/>
                </a:lnTo>
                <a:lnTo>
                  <a:pt x="288" y="38"/>
                </a:lnTo>
                <a:lnTo>
                  <a:pt x="284" y="42"/>
                </a:lnTo>
                <a:lnTo>
                  <a:pt x="280" y="42"/>
                </a:lnTo>
                <a:lnTo>
                  <a:pt x="278" y="46"/>
                </a:lnTo>
                <a:lnTo>
                  <a:pt x="274" y="48"/>
                </a:lnTo>
                <a:lnTo>
                  <a:pt x="270" y="52"/>
                </a:lnTo>
                <a:lnTo>
                  <a:pt x="262" y="54"/>
                </a:lnTo>
                <a:lnTo>
                  <a:pt x="256" y="58"/>
                </a:lnTo>
                <a:lnTo>
                  <a:pt x="252" y="62"/>
                </a:lnTo>
                <a:lnTo>
                  <a:pt x="248" y="62"/>
                </a:lnTo>
                <a:lnTo>
                  <a:pt x="244" y="64"/>
                </a:lnTo>
                <a:lnTo>
                  <a:pt x="238" y="68"/>
                </a:lnTo>
                <a:lnTo>
                  <a:pt x="232" y="72"/>
                </a:lnTo>
                <a:lnTo>
                  <a:pt x="226" y="76"/>
                </a:lnTo>
                <a:lnTo>
                  <a:pt x="222" y="78"/>
                </a:lnTo>
                <a:lnTo>
                  <a:pt x="216" y="80"/>
                </a:lnTo>
                <a:lnTo>
                  <a:pt x="212" y="82"/>
                </a:lnTo>
                <a:lnTo>
                  <a:pt x="208" y="84"/>
                </a:lnTo>
                <a:lnTo>
                  <a:pt x="204" y="86"/>
                </a:lnTo>
                <a:lnTo>
                  <a:pt x="200" y="88"/>
                </a:lnTo>
                <a:lnTo>
                  <a:pt x="196" y="90"/>
                </a:lnTo>
                <a:lnTo>
                  <a:pt x="194" y="94"/>
                </a:lnTo>
                <a:lnTo>
                  <a:pt x="190" y="96"/>
                </a:lnTo>
                <a:lnTo>
                  <a:pt x="190" y="100"/>
                </a:lnTo>
                <a:lnTo>
                  <a:pt x="186" y="100"/>
                </a:lnTo>
                <a:lnTo>
                  <a:pt x="184" y="104"/>
                </a:lnTo>
                <a:lnTo>
                  <a:pt x="178" y="110"/>
                </a:lnTo>
                <a:lnTo>
                  <a:pt x="176" y="114"/>
                </a:lnTo>
                <a:lnTo>
                  <a:pt x="172" y="118"/>
                </a:lnTo>
                <a:lnTo>
                  <a:pt x="170" y="122"/>
                </a:lnTo>
                <a:lnTo>
                  <a:pt x="168" y="126"/>
                </a:lnTo>
                <a:lnTo>
                  <a:pt x="164" y="128"/>
                </a:lnTo>
                <a:lnTo>
                  <a:pt x="162" y="132"/>
                </a:lnTo>
                <a:lnTo>
                  <a:pt x="158" y="136"/>
                </a:lnTo>
                <a:lnTo>
                  <a:pt x="156" y="140"/>
                </a:lnTo>
                <a:lnTo>
                  <a:pt x="152" y="144"/>
                </a:lnTo>
                <a:lnTo>
                  <a:pt x="150" y="148"/>
                </a:lnTo>
                <a:lnTo>
                  <a:pt x="148" y="152"/>
                </a:lnTo>
                <a:lnTo>
                  <a:pt x="144" y="154"/>
                </a:lnTo>
                <a:lnTo>
                  <a:pt x="142" y="158"/>
                </a:lnTo>
                <a:lnTo>
                  <a:pt x="140" y="162"/>
                </a:lnTo>
                <a:lnTo>
                  <a:pt x="136" y="164"/>
                </a:lnTo>
                <a:lnTo>
                  <a:pt x="134" y="170"/>
                </a:lnTo>
                <a:lnTo>
                  <a:pt x="132" y="174"/>
                </a:lnTo>
                <a:lnTo>
                  <a:pt x="128" y="178"/>
                </a:lnTo>
                <a:lnTo>
                  <a:pt x="128" y="182"/>
                </a:lnTo>
                <a:lnTo>
                  <a:pt x="126" y="186"/>
                </a:lnTo>
                <a:lnTo>
                  <a:pt x="126" y="190"/>
                </a:lnTo>
                <a:lnTo>
                  <a:pt x="126" y="194"/>
                </a:lnTo>
                <a:lnTo>
                  <a:pt x="122" y="196"/>
                </a:lnTo>
                <a:lnTo>
                  <a:pt x="118" y="200"/>
                </a:lnTo>
                <a:lnTo>
                  <a:pt x="114" y="202"/>
                </a:lnTo>
                <a:lnTo>
                  <a:pt x="114" y="206"/>
                </a:lnTo>
                <a:lnTo>
                  <a:pt x="110" y="208"/>
                </a:lnTo>
                <a:lnTo>
                  <a:pt x="108" y="212"/>
                </a:lnTo>
                <a:lnTo>
                  <a:pt x="104" y="212"/>
                </a:lnTo>
                <a:lnTo>
                  <a:pt x="100" y="214"/>
                </a:lnTo>
                <a:lnTo>
                  <a:pt x="96" y="214"/>
                </a:lnTo>
                <a:lnTo>
                  <a:pt x="92" y="212"/>
                </a:lnTo>
                <a:lnTo>
                  <a:pt x="92" y="208"/>
                </a:lnTo>
                <a:lnTo>
                  <a:pt x="88" y="204"/>
                </a:lnTo>
                <a:lnTo>
                  <a:pt x="84" y="202"/>
                </a:lnTo>
                <a:lnTo>
                  <a:pt x="80" y="200"/>
                </a:lnTo>
                <a:lnTo>
                  <a:pt x="76" y="198"/>
                </a:lnTo>
                <a:lnTo>
                  <a:pt x="72" y="200"/>
                </a:lnTo>
                <a:lnTo>
                  <a:pt x="68" y="202"/>
                </a:lnTo>
                <a:lnTo>
                  <a:pt x="66" y="206"/>
                </a:lnTo>
                <a:lnTo>
                  <a:pt x="62" y="208"/>
                </a:lnTo>
                <a:lnTo>
                  <a:pt x="58" y="210"/>
                </a:lnTo>
                <a:lnTo>
                  <a:pt x="58" y="214"/>
                </a:lnTo>
                <a:lnTo>
                  <a:pt x="56" y="218"/>
                </a:lnTo>
                <a:lnTo>
                  <a:pt x="52" y="220"/>
                </a:lnTo>
                <a:lnTo>
                  <a:pt x="50" y="224"/>
                </a:lnTo>
                <a:lnTo>
                  <a:pt x="46" y="228"/>
                </a:lnTo>
                <a:lnTo>
                  <a:pt x="44" y="232"/>
                </a:lnTo>
                <a:lnTo>
                  <a:pt x="40" y="234"/>
                </a:lnTo>
                <a:lnTo>
                  <a:pt x="40" y="238"/>
                </a:lnTo>
                <a:lnTo>
                  <a:pt x="36" y="240"/>
                </a:lnTo>
                <a:lnTo>
                  <a:pt x="38" y="244"/>
                </a:lnTo>
                <a:lnTo>
                  <a:pt x="34" y="248"/>
                </a:lnTo>
                <a:lnTo>
                  <a:pt x="32" y="252"/>
                </a:lnTo>
                <a:lnTo>
                  <a:pt x="32" y="256"/>
                </a:lnTo>
                <a:lnTo>
                  <a:pt x="30" y="260"/>
                </a:lnTo>
                <a:lnTo>
                  <a:pt x="28" y="264"/>
                </a:lnTo>
                <a:lnTo>
                  <a:pt x="26" y="268"/>
                </a:lnTo>
                <a:lnTo>
                  <a:pt x="24" y="272"/>
                </a:lnTo>
                <a:lnTo>
                  <a:pt x="22" y="276"/>
                </a:lnTo>
                <a:lnTo>
                  <a:pt x="20" y="280"/>
                </a:lnTo>
                <a:lnTo>
                  <a:pt x="18" y="284"/>
                </a:lnTo>
                <a:lnTo>
                  <a:pt x="16" y="288"/>
                </a:lnTo>
                <a:lnTo>
                  <a:pt x="14" y="292"/>
                </a:lnTo>
                <a:lnTo>
                  <a:pt x="14" y="296"/>
                </a:lnTo>
                <a:lnTo>
                  <a:pt x="14" y="302"/>
                </a:lnTo>
                <a:lnTo>
                  <a:pt x="12" y="306"/>
                </a:lnTo>
                <a:lnTo>
                  <a:pt x="12" y="310"/>
                </a:lnTo>
                <a:lnTo>
                  <a:pt x="12" y="314"/>
                </a:lnTo>
                <a:lnTo>
                  <a:pt x="10" y="318"/>
                </a:lnTo>
                <a:lnTo>
                  <a:pt x="8" y="322"/>
                </a:lnTo>
                <a:lnTo>
                  <a:pt x="6" y="326"/>
                </a:lnTo>
                <a:lnTo>
                  <a:pt x="4" y="330"/>
                </a:lnTo>
                <a:lnTo>
                  <a:pt x="4" y="334"/>
                </a:lnTo>
                <a:lnTo>
                  <a:pt x="2" y="338"/>
                </a:lnTo>
                <a:lnTo>
                  <a:pt x="0" y="342"/>
                </a:lnTo>
                <a:lnTo>
                  <a:pt x="0" y="346"/>
                </a:lnTo>
                <a:lnTo>
                  <a:pt x="0" y="350"/>
                </a:lnTo>
                <a:lnTo>
                  <a:pt x="0" y="354"/>
                </a:lnTo>
                <a:lnTo>
                  <a:pt x="2" y="354"/>
                </a:lnTo>
              </a:path>
            </a:pathLst>
          </a:custGeom>
          <a:solidFill>
            <a:schemeClr val="bg1"/>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p>
            <a:endParaRPr lang="en-US"/>
          </a:p>
        </p:txBody>
      </p:sp>
      <p:sp>
        <p:nvSpPr>
          <p:cNvPr id="9298" name="Freeform 105">
            <a:extLst>
              <a:ext uri="{FF2B5EF4-FFF2-40B4-BE49-F238E27FC236}">
                <a16:creationId xmlns:a16="http://schemas.microsoft.com/office/drawing/2014/main" id="{29611128-1494-7187-8381-D5FB58C7F07B}"/>
              </a:ext>
            </a:extLst>
          </p:cNvPr>
          <p:cNvSpPr>
            <a:spLocks/>
          </p:cNvSpPr>
          <p:nvPr/>
        </p:nvSpPr>
        <p:spPr bwMode="auto">
          <a:xfrm>
            <a:off x="7602538" y="5497513"/>
            <a:ext cx="114300" cy="20637"/>
          </a:xfrm>
          <a:custGeom>
            <a:avLst/>
            <a:gdLst>
              <a:gd name="T0" fmla="*/ 0 w 65"/>
              <a:gd name="T1" fmla="*/ 2147483646 h 11"/>
              <a:gd name="T2" fmla="*/ 2147483646 w 65"/>
              <a:gd name="T3" fmla="*/ 2147483646 h 11"/>
              <a:gd name="T4" fmla="*/ 2147483646 w 65"/>
              <a:gd name="T5" fmla="*/ 2147483646 h 11"/>
              <a:gd name="T6" fmla="*/ 2147483646 w 65"/>
              <a:gd name="T7" fmla="*/ 2147483646 h 11"/>
              <a:gd name="T8" fmla="*/ 2147483646 w 65"/>
              <a:gd name="T9" fmla="*/ 2147483646 h 11"/>
              <a:gd name="T10" fmla="*/ 2147483646 w 65"/>
              <a:gd name="T11" fmla="*/ 2147483646 h 11"/>
              <a:gd name="T12" fmla="*/ 2147483646 w 65"/>
              <a:gd name="T13" fmla="*/ 2147483646 h 11"/>
              <a:gd name="T14" fmla="*/ 2147483646 w 65"/>
              <a:gd name="T15" fmla="*/ 2147483646 h 11"/>
              <a:gd name="T16" fmla="*/ 2147483646 w 65"/>
              <a:gd name="T17" fmla="*/ 2147483646 h 11"/>
              <a:gd name="T18" fmla="*/ 2147483646 w 65"/>
              <a:gd name="T19" fmla="*/ 2147483646 h 11"/>
              <a:gd name="T20" fmla="*/ 2147483646 w 65"/>
              <a:gd name="T21" fmla="*/ 2147483646 h 11"/>
              <a:gd name="T22" fmla="*/ 2147483646 w 65"/>
              <a:gd name="T23" fmla="*/ 2147483646 h 11"/>
              <a:gd name="T24" fmla="*/ 2147483646 w 65"/>
              <a:gd name="T25" fmla="*/ 2147483646 h 11"/>
              <a:gd name="T26" fmla="*/ 2147483646 w 65"/>
              <a:gd name="T27" fmla="*/ 2147483646 h 11"/>
              <a:gd name="T28" fmla="*/ 2147483646 w 65"/>
              <a:gd name="T29" fmla="*/ 2147483646 h 11"/>
              <a:gd name="T30" fmla="*/ 2147483646 w 65"/>
              <a:gd name="T31" fmla="*/ 2147483646 h 11"/>
              <a:gd name="T32" fmla="*/ 2147483646 w 65"/>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11"/>
              <a:gd name="T53" fmla="*/ 65 w 65"/>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11">
                <a:moveTo>
                  <a:pt x="0" y="10"/>
                </a:moveTo>
                <a:lnTo>
                  <a:pt x="4" y="10"/>
                </a:lnTo>
                <a:lnTo>
                  <a:pt x="8" y="10"/>
                </a:lnTo>
                <a:lnTo>
                  <a:pt x="12" y="8"/>
                </a:lnTo>
                <a:lnTo>
                  <a:pt x="16" y="6"/>
                </a:lnTo>
                <a:lnTo>
                  <a:pt x="20" y="6"/>
                </a:lnTo>
                <a:lnTo>
                  <a:pt x="24" y="6"/>
                </a:lnTo>
                <a:lnTo>
                  <a:pt x="28" y="4"/>
                </a:lnTo>
                <a:lnTo>
                  <a:pt x="32" y="4"/>
                </a:lnTo>
                <a:lnTo>
                  <a:pt x="36" y="4"/>
                </a:lnTo>
                <a:lnTo>
                  <a:pt x="40" y="4"/>
                </a:lnTo>
                <a:lnTo>
                  <a:pt x="44" y="4"/>
                </a:lnTo>
                <a:lnTo>
                  <a:pt x="48" y="2"/>
                </a:lnTo>
                <a:lnTo>
                  <a:pt x="52" y="2"/>
                </a:lnTo>
                <a:lnTo>
                  <a:pt x="56" y="2"/>
                </a:lnTo>
                <a:lnTo>
                  <a:pt x="60" y="2"/>
                </a:lnTo>
                <a:lnTo>
                  <a:pt x="64" y="0"/>
                </a:lnTo>
              </a:path>
            </a:pathLst>
          </a:custGeom>
          <a:noFill/>
          <a:ln w="12700"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99" name="Freeform 106">
            <a:extLst>
              <a:ext uri="{FF2B5EF4-FFF2-40B4-BE49-F238E27FC236}">
                <a16:creationId xmlns:a16="http://schemas.microsoft.com/office/drawing/2014/main" id="{CD372BBF-3F3F-9CE9-34CA-9FB12BE228C9}"/>
              </a:ext>
            </a:extLst>
          </p:cNvPr>
          <p:cNvSpPr>
            <a:spLocks/>
          </p:cNvSpPr>
          <p:nvPr/>
        </p:nvSpPr>
        <p:spPr bwMode="auto">
          <a:xfrm>
            <a:off x="7680325" y="5365750"/>
            <a:ext cx="82550" cy="263525"/>
          </a:xfrm>
          <a:custGeom>
            <a:avLst/>
            <a:gdLst>
              <a:gd name="T0" fmla="*/ 2147483646 w 47"/>
              <a:gd name="T1" fmla="*/ 2147483646 h 147"/>
              <a:gd name="T2" fmla="*/ 2147483646 w 47"/>
              <a:gd name="T3" fmla="*/ 2147483646 h 147"/>
              <a:gd name="T4" fmla="*/ 2147483646 w 47"/>
              <a:gd name="T5" fmla="*/ 2147483646 h 147"/>
              <a:gd name="T6" fmla="*/ 2147483646 w 47"/>
              <a:gd name="T7" fmla="*/ 2147483646 h 147"/>
              <a:gd name="T8" fmla="*/ 2147483646 w 47"/>
              <a:gd name="T9" fmla="*/ 2147483646 h 147"/>
              <a:gd name="T10" fmla="*/ 2147483646 w 47"/>
              <a:gd name="T11" fmla="*/ 2147483646 h 147"/>
              <a:gd name="T12" fmla="*/ 2147483646 w 47"/>
              <a:gd name="T13" fmla="*/ 2147483646 h 147"/>
              <a:gd name="T14" fmla="*/ 2147483646 w 47"/>
              <a:gd name="T15" fmla="*/ 2147483646 h 147"/>
              <a:gd name="T16" fmla="*/ 2147483646 w 47"/>
              <a:gd name="T17" fmla="*/ 2147483646 h 147"/>
              <a:gd name="T18" fmla="*/ 2147483646 w 47"/>
              <a:gd name="T19" fmla="*/ 2147483646 h 147"/>
              <a:gd name="T20" fmla="*/ 2147483646 w 47"/>
              <a:gd name="T21" fmla="*/ 0 h 147"/>
              <a:gd name="T22" fmla="*/ 2147483646 w 47"/>
              <a:gd name="T23" fmla="*/ 2147483646 h 147"/>
              <a:gd name="T24" fmla="*/ 2147483646 w 47"/>
              <a:gd name="T25" fmla="*/ 2147483646 h 147"/>
              <a:gd name="T26" fmla="*/ 2147483646 w 47"/>
              <a:gd name="T27" fmla="*/ 2147483646 h 147"/>
              <a:gd name="T28" fmla="*/ 2147483646 w 47"/>
              <a:gd name="T29" fmla="*/ 2147483646 h 147"/>
              <a:gd name="T30" fmla="*/ 2147483646 w 47"/>
              <a:gd name="T31" fmla="*/ 2147483646 h 147"/>
              <a:gd name="T32" fmla="*/ 2147483646 w 47"/>
              <a:gd name="T33" fmla="*/ 2147483646 h 147"/>
              <a:gd name="T34" fmla="*/ 2147483646 w 47"/>
              <a:gd name="T35" fmla="*/ 2147483646 h 147"/>
              <a:gd name="T36" fmla="*/ 2147483646 w 47"/>
              <a:gd name="T37" fmla="*/ 2147483646 h 147"/>
              <a:gd name="T38" fmla="*/ 2147483646 w 47"/>
              <a:gd name="T39" fmla="*/ 2147483646 h 147"/>
              <a:gd name="T40" fmla="*/ 2147483646 w 47"/>
              <a:gd name="T41" fmla="*/ 2147483646 h 147"/>
              <a:gd name="T42" fmla="*/ 2147483646 w 47"/>
              <a:gd name="T43" fmla="*/ 2147483646 h 147"/>
              <a:gd name="T44" fmla="*/ 2147483646 w 47"/>
              <a:gd name="T45" fmla="*/ 2147483646 h 147"/>
              <a:gd name="T46" fmla="*/ 2147483646 w 47"/>
              <a:gd name="T47" fmla="*/ 2147483646 h 147"/>
              <a:gd name="T48" fmla="*/ 2147483646 w 47"/>
              <a:gd name="T49" fmla="*/ 2147483646 h 147"/>
              <a:gd name="T50" fmla="*/ 2147483646 w 47"/>
              <a:gd name="T51" fmla="*/ 2147483646 h 147"/>
              <a:gd name="T52" fmla="*/ 2147483646 w 47"/>
              <a:gd name="T53" fmla="*/ 2147483646 h 147"/>
              <a:gd name="T54" fmla="*/ 2147483646 w 47"/>
              <a:gd name="T55" fmla="*/ 2147483646 h 147"/>
              <a:gd name="T56" fmla="*/ 2147483646 w 47"/>
              <a:gd name="T57" fmla="*/ 2147483646 h 147"/>
              <a:gd name="T58" fmla="*/ 2147483646 w 47"/>
              <a:gd name="T59" fmla="*/ 2147483646 h 147"/>
              <a:gd name="T60" fmla="*/ 2147483646 w 47"/>
              <a:gd name="T61" fmla="*/ 2147483646 h 147"/>
              <a:gd name="T62" fmla="*/ 2147483646 w 47"/>
              <a:gd name="T63" fmla="*/ 2147483646 h 147"/>
              <a:gd name="T64" fmla="*/ 2147483646 w 47"/>
              <a:gd name="T65" fmla="*/ 2147483646 h 147"/>
              <a:gd name="T66" fmla="*/ 2147483646 w 47"/>
              <a:gd name="T67" fmla="*/ 2147483646 h 147"/>
              <a:gd name="T68" fmla="*/ 2147483646 w 47"/>
              <a:gd name="T69" fmla="*/ 2147483646 h 147"/>
              <a:gd name="T70" fmla="*/ 2147483646 w 47"/>
              <a:gd name="T71" fmla="*/ 2147483646 h 147"/>
              <a:gd name="T72" fmla="*/ 2147483646 w 47"/>
              <a:gd name="T73" fmla="*/ 2147483646 h 147"/>
              <a:gd name="T74" fmla="*/ 2147483646 w 47"/>
              <a:gd name="T75" fmla="*/ 2147483646 h 147"/>
              <a:gd name="T76" fmla="*/ 2147483646 w 47"/>
              <a:gd name="T77" fmla="*/ 2147483646 h 147"/>
              <a:gd name="T78" fmla="*/ 2147483646 w 47"/>
              <a:gd name="T79" fmla="*/ 2147483646 h 147"/>
              <a:gd name="T80" fmla="*/ 2147483646 w 47"/>
              <a:gd name="T81" fmla="*/ 2147483646 h 147"/>
              <a:gd name="T82" fmla="*/ 2147483646 w 47"/>
              <a:gd name="T83" fmla="*/ 2147483646 h 147"/>
              <a:gd name="T84" fmla="*/ 2147483646 w 47"/>
              <a:gd name="T85" fmla="*/ 2147483646 h 147"/>
              <a:gd name="T86" fmla="*/ 2147483646 w 47"/>
              <a:gd name="T87" fmla="*/ 2147483646 h 147"/>
              <a:gd name="T88" fmla="*/ 2147483646 w 47"/>
              <a:gd name="T89" fmla="*/ 2147483646 h 147"/>
              <a:gd name="T90" fmla="*/ 2147483646 w 47"/>
              <a:gd name="T91" fmla="*/ 2147483646 h 147"/>
              <a:gd name="T92" fmla="*/ 2147483646 w 47"/>
              <a:gd name="T93" fmla="*/ 2147483646 h 147"/>
              <a:gd name="T94" fmla="*/ 2147483646 w 47"/>
              <a:gd name="T95" fmla="*/ 2147483646 h 147"/>
              <a:gd name="T96" fmla="*/ 2147483646 w 47"/>
              <a:gd name="T97" fmla="*/ 2147483646 h 147"/>
              <a:gd name="T98" fmla="*/ 2147483646 w 47"/>
              <a:gd name="T99" fmla="*/ 2147483646 h 147"/>
              <a:gd name="T100" fmla="*/ 2147483646 w 47"/>
              <a:gd name="T101" fmla="*/ 2147483646 h 147"/>
              <a:gd name="T102" fmla="*/ 2147483646 w 47"/>
              <a:gd name="T103" fmla="*/ 2147483646 h 147"/>
              <a:gd name="T104" fmla="*/ 2147483646 w 47"/>
              <a:gd name="T105" fmla="*/ 2147483646 h 147"/>
              <a:gd name="T106" fmla="*/ 2147483646 w 47"/>
              <a:gd name="T107" fmla="*/ 2147483646 h 147"/>
              <a:gd name="T108" fmla="*/ 2147483646 w 47"/>
              <a:gd name="T109" fmla="*/ 2147483646 h 147"/>
              <a:gd name="T110" fmla="*/ 2147483646 w 47"/>
              <a:gd name="T111" fmla="*/ 2147483646 h 147"/>
              <a:gd name="T112" fmla="*/ 2147483646 w 47"/>
              <a:gd name="T113" fmla="*/ 2147483646 h 147"/>
              <a:gd name="T114" fmla="*/ 2147483646 w 47"/>
              <a:gd name="T115" fmla="*/ 2147483646 h 147"/>
              <a:gd name="T116" fmla="*/ 2147483646 w 47"/>
              <a:gd name="T117" fmla="*/ 2147483646 h 147"/>
              <a:gd name="T118" fmla="*/ 2147483646 w 47"/>
              <a:gd name="T119" fmla="*/ 2147483646 h 147"/>
              <a:gd name="T120" fmla="*/ 2147483646 w 47"/>
              <a:gd name="T121" fmla="*/ 2147483646 h 147"/>
              <a:gd name="T122" fmla="*/ 2147483646 w 47"/>
              <a:gd name="T123" fmla="*/ 2147483646 h 14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7"/>
              <a:gd name="T187" fmla="*/ 0 h 147"/>
              <a:gd name="T188" fmla="*/ 47 w 47"/>
              <a:gd name="T189" fmla="*/ 147 h 14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7" h="147">
                <a:moveTo>
                  <a:pt x="12" y="10"/>
                </a:moveTo>
                <a:lnTo>
                  <a:pt x="16" y="14"/>
                </a:lnTo>
                <a:lnTo>
                  <a:pt x="20" y="16"/>
                </a:lnTo>
                <a:lnTo>
                  <a:pt x="20" y="20"/>
                </a:lnTo>
                <a:lnTo>
                  <a:pt x="24" y="24"/>
                </a:lnTo>
                <a:lnTo>
                  <a:pt x="24" y="28"/>
                </a:lnTo>
                <a:lnTo>
                  <a:pt x="28" y="28"/>
                </a:lnTo>
                <a:lnTo>
                  <a:pt x="28" y="32"/>
                </a:lnTo>
                <a:lnTo>
                  <a:pt x="32" y="32"/>
                </a:lnTo>
                <a:lnTo>
                  <a:pt x="36" y="36"/>
                </a:lnTo>
                <a:lnTo>
                  <a:pt x="36" y="40"/>
                </a:lnTo>
                <a:lnTo>
                  <a:pt x="40" y="40"/>
                </a:lnTo>
                <a:lnTo>
                  <a:pt x="40" y="48"/>
                </a:lnTo>
                <a:lnTo>
                  <a:pt x="44" y="52"/>
                </a:lnTo>
                <a:lnTo>
                  <a:pt x="40" y="56"/>
                </a:lnTo>
                <a:lnTo>
                  <a:pt x="36" y="60"/>
                </a:lnTo>
                <a:lnTo>
                  <a:pt x="36" y="64"/>
                </a:lnTo>
                <a:lnTo>
                  <a:pt x="32" y="64"/>
                </a:lnTo>
                <a:lnTo>
                  <a:pt x="32" y="60"/>
                </a:lnTo>
                <a:lnTo>
                  <a:pt x="32" y="56"/>
                </a:lnTo>
                <a:lnTo>
                  <a:pt x="32" y="50"/>
                </a:lnTo>
                <a:lnTo>
                  <a:pt x="28" y="50"/>
                </a:lnTo>
                <a:lnTo>
                  <a:pt x="28" y="46"/>
                </a:lnTo>
                <a:lnTo>
                  <a:pt x="28" y="42"/>
                </a:lnTo>
                <a:lnTo>
                  <a:pt x="28" y="46"/>
                </a:lnTo>
                <a:lnTo>
                  <a:pt x="32" y="54"/>
                </a:lnTo>
                <a:lnTo>
                  <a:pt x="32" y="58"/>
                </a:lnTo>
                <a:lnTo>
                  <a:pt x="32" y="62"/>
                </a:lnTo>
                <a:lnTo>
                  <a:pt x="36" y="66"/>
                </a:lnTo>
                <a:lnTo>
                  <a:pt x="34" y="62"/>
                </a:lnTo>
                <a:lnTo>
                  <a:pt x="30" y="54"/>
                </a:lnTo>
                <a:lnTo>
                  <a:pt x="30" y="46"/>
                </a:lnTo>
                <a:lnTo>
                  <a:pt x="26" y="46"/>
                </a:lnTo>
                <a:lnTo>
                  <a:pt x="20" y="32"/>
                </a:lnTo>
                <a:lnTo>
                  <a:pt x="20" y="28"/>
                </a:lnTo>
                <a:lnTo>
                  <a:pt x="18" y="32"/>
                </a:lnTo>
                <a:lnTo>
                  <a:pt x="22" y="36"/>
                </a:lnTo>
                <a:lnTo>
                  <a:pt x="22" y="44"/>
                </a:lnTo>
                <a:lnTo>
                  <a:pt x="26" y="50"/>
                </a:lnTo>
                <a:lnTo>
                  <a:pt x="28" y="56"/>
                </a:lnTo>
                <a:lnTo>
                  <a:pt x="28" y="60"/>
                </a:lnTo>
                <a:lnTo>
                  <a:pt x="32" y="60"/>
                </a:lnTo>
                <a:lnTo>
                  <a:pt x="32" y="56"/>
                </a:lnTo>
                <a:lnTo>
                  <a:pt x="28" y="48"/>
                </a:lnTo>
                <a:lnTo>
                  <a:pt x="28" y="38"/>
                </a:lnTo>
                <a:lnTo>
                  <a:pt x="24" y="34"/>
                </a:lnTo>
                <a:lnTo>
                  <a:pt x="24" y="26"/>
                </a:lnTo>
                <a:lnTo>
                  <a:pt x="20" y="22"/>
                </a:lnTo>
                <a:lnTo>
                  <a:pt x="20" y="18"/>
                </a:lnTo>
                <a:lnTo>
                  <a:pt x="20" y="14"/>
                </a:lnTo>
                <a:lnTo>
                  <a:pt x="20" y="10"/>
                </a:lnTo>
                <a:lnTo>
                  <a:pt x="16" y="10"/>
                </a:lnTo>
                <a:lnTo>
                  <a:pt x="16" y="6"/>
                </a:lnTo>
                <a:lnTo>
                  <a:pt x="16" y="10"/>
                </a:lnTo>
                <a:lnTo>
                  <a:pt x="20" y="14"/>
                </a:lnTo>
                <a:lnTo>
                  <a:pt x="20" y="18"/>
                </a:lnTo>
                <a:lnTo>
                  <a:pt x="24" y="22"/>
                </a:lnTo>
                <a:lnTo>
                  <a:pt x="24" y="26"/>
                </a:lnTo>
                <a:lnTo>
                  <a:pt x="24" y="34"/>
                </a:lnTo>
                <a:lnTo>
                  <a:pt x="24" y="38"/>
                </a:lnTo>
                <a:lnTo>
                  <a:pt x="24" y="34"/>
                </a:lnTo>
                <a:lnTo>
                  <a:pt x="24" y="20"/>
                </a:lnTo>
                <a:lnTo>
                  <a:pt x="20" y="12"/>
                </a:lnTo>
                <a:lnTo>
                  <a:pt x="20" y="8"/>
                </a:lnTo>
                <a:lnTo>
                  <a:pt x="16" y="4"/>
                </a:lnTo>
                <a:lnTo>
                  <a:pt x="16" y="0"/>
                </a:lnTo>
                <a:lnTo>
                  <a:pt x="16" y="4"/>
                </a:lnTo>
                <a:lnTo>
                  <a:pt x="16" y="8"/>
                </a:lnTo>
                <a:lnTo>
                  <a:pt x="16" y="12"/>
                </a:lnTo>
                <a:lnTo>
                  <a:pt x="20" y="20"/>
                </a:lnTo>
                <a:lnTo>
                  <a:pt x="20" y="24"/>
                </a:lnTo>
                <a:lnTo>
                  <a:pt x="24" y="24"/>
                </a:lnTo>
                <a:lnTo>
                  <a:pt x="24" y="28"/>
                </a:lnTo>
                <a:lnTo>
                  <a:pt x="24" y="24"/>
                </a:lnTo>
                <a:lnTo>
                  <a:pt x="20" y="24"/>
                </a:lnTo>
                <a:lnTo>
                  <a:pt x="20" y="20"/>
                </a:lnTo>
                <a:lnTo>
                  <a:pt x="20" y="16"/>
                </a:lnTo>
                <a:lnTo>
                  <a:pt x="18" y="10"/>
                </a:lnTo>
                <a:lnTo>
                  <a:pt x="16" y="6"/>
                </a:lnTo>
                <a:lnTo>
                  <a:pt x="16" y="12"/>
                </a:lnTo>
                <a:lnTo>
                  <a:pt x="16" y="16"/>
                </a:lnTo>
                <a:lnTo>
                  <a:pt x="22" y="26"/>
                </a:lnTo>
                <a:lnTo>
                  <a:pt x="16" y="20"/>
                </a:lnTo>
                <a:lnTo>
                  <a:pt x="12" y="8"/>
                </a:lnTo>
                <a:lnTo>
                  <a:pt x="12" y="4"/>
                </a:lnTo>
                <a:lnTo>
                  <a:pt x="12" y="8"/>
                </a:lnTo>
                <a:lnTo>
                  <a:pt x="12" y="12"/>
                </a:lnTo>
                <a:lnTo>
                  <a:pt x="12" y="26"/>
                </a:lnTo>
                <a:lnTo>
                  <a:pt x="16" y="30"/>
                </a:lnTo>
                <a:lnTo>
                  <a:pt x="16" y="34"/>
                </a:lnTo>
                <a:lnTo>
                  <a:pt x="12" y="30"/>
                </a:lnTo>
                <a:lnTo>
                  <a:pt x="12" y="26"/>
                </a:lnTo>
                <a:lnTo>
                  <a:pt x="12" y="22"/>
                </a:lnTo>
                <a:lnTo>
                  <a:pt x="8" y="22"/>
                </a:lnTo>
                <a:lnTo>
                  <a:pt x="8" y="14"/>
                </a:lnTo>
                <a:lnTo>
                  <a:pt x="10" y="18"/>
                </a:lnTo>
                <a:lnTo>
                  <a:pt x="10" y="22"/>
                </a:lnTo>
                <a:lnTo>
                  <a:pt x="14" y="26"/>
                </a:lnTo>
                <a:lnTo>
                  <a:pt x="18" y="28"/>
                </a:lnTo>
                <a:lnTo>
                  <a:pt x="14" y="26"/>
                </a:lnTo>
                <a:lnTo>
                  <a:pt x="14" y="22"/>
                </a:lnTo>
                <a:lnTo>
                  <a:pt x="14" y="18"/>
                </a:lnTo>
                <a:lnTo>
                  <a:pt x="14" y="14"/>
                </a:lnTo>
                <a:lnTo>
                  <a:pt x="10" y="14"/>
                </a:lnTo>
                <a:lnTo>
                  <a:pt x="10" y="10"/>
                </a:lnTo>
                <a:lnTo>
                  <a:pt x="6" y="8"/>
                </a:lnTo>
                <a:lnTo>
                  <a:pt x="6" y="4"/>
                </a:lnTo>
                <a:lnTo>
                  <a:pt x="6" y="8"/>
                </a:lnTo>
                <a:lnTo>
                  <a:pt x="10" y="12"/>
                </a:lnTo>
                <a:lnTo>
                  <a:pt x="10" y="16"/>
                </a:lnTo>
                <a:lnTo>
                  <a:pt x="14" y="20"/>
                </a:lnTo>
                <a:lnTo>
                  <a:pt x="18" y="26"/>
                </a:lnTo>
                <a:lnTo>
                  <a:pt x="18" y="30"/>
                </a:lnTo>
                <a:lnTo>
                  <a:pt x="18" y="26"/>
                </a:lnTo>
                <a:lnTo>
                  <a:pt x="14" y="20"/>
                </a:lnTo>
                <a:lnTo>
                  <a:pt x="14" y="10"/>
                </a:lnTo>
                <a:lnTo>
                  <a:pt x="14" y="6"/>
                </a:lnTo>
                <a:lnTo>
                  <a:pt x="10" y="2"/>
                </a:lnTo>
                <a:lnTo>
                  <a:pt x="10" y="12"/>
                </a:lnTo>
                <a:lnTo>
                  <a:pt x="14" y="16"/>
                </a:lnTo>
                <a:lnTo>
                  <a:pt x="14" y="20"/>
                </a:lnTo>
                <a:lnTo>
                  <a:pt x="18" y="26"/>
                </a:lnTo>
                <a:lnTo>
                  <a:pt x="18" y="30"/>
                </a:lnTo>
                <a:lnTo>
                  <a:pt x="18" y="34"/>
                </a:lnTo>
                <a:lnTo>
                  <a:pt x="18" y="38"/>
                </a:lnTo>
                <a:lnTo>
                  <a:pt x="18" y="42"/>
                </a:lnTo>
                <a:lnTo>
                  <a:pt x="22" y="42"/>
                </a:lnTo>
                <a:lnTo>
                  <a:pt x="26" y="48"/>
                </a:lnTo>
                <a:lnTo>
                  <a:pt x="26" y="52"/>
                </a:lnTo>
                <a:lnTo>
                  <a:pt x="30" y="56"/>
                </a:lnTo>
                <a:lnTo>
                  <a:pt x="30" y="60"/>
                </a:lnTo>
                <a:lnTo>
                  <a:pt x="30" y="64"/>
                </a:lnTo>
                <a:lnTo>
                  <a:pt x="34" y="64"/>
                </a:lnTo>
                <a:lnTo>
                  <a:pt x="34" y="68"/>
                </a:lnTo>
                <a:lnTo>
                  <a:pt x="34" y="74"/>
                </a:lnTo>
                <a:lnTo>
                  <a:pt x="30" y="78"/>
                </a:lnTo>
                <a:lnTo>
                  <a:pt x="26" y="82"/>
                </a:lnTo>
                <a:lnTo>
                  <a:pt x="26" y="78"/>
                </a:lnTo>
                <a:lnTo>
                  <a:pt x="22" y="72"/>
                </a:lnTo>
                <a:lnTo>
                  <a:pt x="22" y="68"/>
                </a:lnTo>
                <a:lnTo>
                  <a:pt x="22" y="64"/>
                </a:lnTo>
                <a:lnTo>
                  <a:pt x="22" y="60"/>
                </a:lnTo>
                <a:lnTo>
                  <a:pt x="18" y="60"/>
                </a:lnTo>
                <a:lnTo>
                  <a:pt x="18" y="54"/>
                </a:lnTo>
                <a:lnTo>
                  <a:pt x="18" y="50"/>
                </a:lnTo>
                <a:lnTo>
                  <a:pt x="18" y="46"/>
                </a:lnTo>
                <a:lnTo>
                  <a:pt x="18" y="42"/>
                </a:lnTo>
                <a:lnTo>
                  <a:pt x="18" y="36"/>
                </a:lnTo>
                <a:lnTo>
                  <a:pt x="18" y="32"/>
                </a:lnTo>
                <a:lnTo>
                  <a:pt x="18" y="28"/>
                </a:lnTo>
                <a:lnTo>
                  <a:pt x="14" y="28"/>
                </a:lnTo>
                <a:lnTo>
                  <a:pt x="14" y="24"/>
                </a:lnTo>
                <a:lnTo>
                  <a:pt x="12" y="18"/>
                </a:lnTo>
                <a:lnTo>
                  <a:pt x="8" y="18"/>
                </a:lnTo>
                <a:lnTo>
                  <a:pt x="8" y="14"/>
                </a:lnTo>
                <a:lnTo>
                  <a:pt x="8" y="10"/>
                </a:lnTo>
                <a:lnTo>
                  <a:pt x="8" y="6"/>
                </a:lnTo>
                <a:lnTo>
                  <a:pt x="4" y="2"/>
                </a:lnTo>
                <a:lnTo>
                  <a:pt x="0" y="2"/>
                </a:lnTo>
                <a:lnTo>
                  <a:pt x="4" y="2"/>
                </a:lnTo>
                <a:lnTo>
                  <a:pt x="4" y="6"/>
                </a:lnTo>
                <a:lnTo>
                  <a:pt x="8" y="10"/>
                </a:lnTo>
                <a:lnTo>
                  <a:pt x="8" y="14"/>
                </a:lnTo>
                <a:lnTo>
                  <a:pt x="12" y="18"/>
                </a:lnTo>
                <a:lnTo>
                  <a:pt x="16" y="22"/>
                </a:lnTo>
                <a:lnTo>
                  <a:pt x="16" y="26"/>
                </a:lnTo>
                <a:lnTo>
                  <a:pt x="16" y="30"/>
                </a:lnTo>
                <a:lnTo>
                  <a:pt x="20" y="34"/>
                </a:lnTo>
                <a:lnTo>
                  <a:pt x="20" y="38"/>
                </a:lnTo>
                <a:lnTo>
                  <a:pt x="20" y="44"/>
                </a:lnTo>
                <a:lnTo>
                  <a:pt x="20" y="48"/>
                </a:lnTo>
                <a:lnTo>
                  <a:pt x="24" y="52"/>
                </a:lnTo>
                <a:lnTo>
                  <a:pt x="24" y="56"/>
                </a:lnTo>
                <a:lnTo>
                  <a:pt x="24" y="60"/>
                </a:lnTo>
                <a:lnTo>
                  <a:pt x="24" y="66"/>
                </a:lnTo>
                <a:lnTo>
                  <a:pt x="28" y="70"/>
                </a:lnTo>
                <a:lnTo>
                  <a:pt x="28" y="74"/>
                </a:lnTo>
                <a:lnTo>
                  <a:pt x="28" y="78"/>
                </a:lnTo>
                <a:lnTo>
                  <a:pt x="32" y="82"/>
                </a:lnTo>
                <a:lnTo>
                  <a:pt x="32" y="86"/>
                </a:lnTo>
                <a:lnTo>
                  <a:pt x="32" y="92"/>
                </a:lnTo>
                <a:lnTo>
                  <a:pt x="32" y="96"/>
                </a:lnTo>
                <a:lnTo>
                  <a:pt x="36" y="96"/>
                </a:lnTo>
                <a:lnTo>
                  <a:pt x="36" y="100"/>
                </a:lnTo>
                <a:lnTo>
                  <a:pt x="36" y="104"/>
                </a:lnTo>
                <a:lnTo>
                  <a:pt x="36" y="110"/>
                </a:lnTo>
                <a:lnTo>
                  <a:pt x="36" y="114"/>
                </a:lnTo>
                <a:lnTo>
                  <a:pt x="36" y="118"/>
                </a:lnTo>
                <a:lnTo>
                  <a:pt x="36" y="122"/>
                </a:lnTo>
                <a:lnTo>
                  <a:pt x="32" y="122"/>
                </a:lnTo>
                <a:lnTo>
                  <a:pt x="32" y="128"/>
                </a:lnTo>
                <a:lnTo>
                  <a:pt x="32" y="132"/>
                </a:lnTo>
                <a:lnTo>
                  <a:pt x="32" y="136"/>
                </a:lnTo>
                <a:lnTo>
                  <a:pt x="36" y="140"/>
                </a:lnTo>
                <a:lnTo>
                  <a:pt x="40" y="144"/>
                </a:lnTo>
                <a:lnTo>
                  <a:pt x="40" y="140"/>
                </a:lnTo>
                <a:lnTo>
                  <a:pt x="40" y="136"/>
                </a:lnTo>
                <a:lnTo>
                  <a:pt x="40" y="132"/>
                </a:lnTo>
                <a:lnTo>
                  <a:pt x="40" y="126"/>
                </a:lnTo>
                <a:lnTo>
                  <a:pt x="40" y="122"/>
                </a:lnTo>
                <a:lnTo>
                  <a:pt x="40" y="118"/>
                </a:lnTo>
                <a:lnTo>
                  <a:pt x="40" y="114"/>
                </a:lnTo>
                <a:lnTo>
                  <a:pt x="40" y="108"/>
                </a:lnTo>
                <a:lnTo>
                  <a:pt x="36" y="108"/>
                </a:lnTo>
                <a:lnTo>
                  <a:pt x="36" y="104"/>
                </a:lnTo>
                <a:lnTo>
                  <a:pt x="36" y="100"/>
                </a:lnTo>
                <a:lnTo>
                  <a:pt x="32" y="96"/>
                </a:lnTo>
                <a:lnTo>
                  <a:pt x="30" y="92"/>
                </a:lnTo>
                <a:lnTo>
                  <a:pt x="26" y="90"/>
                </a:lnTo>
                <a:lnTo>
                  <a:pt x="26" y="86"/>
                </a:lnTo>
                <a:lnTo>
                  <a:pt x="22" y="86"/>
                </a:lnTo>
                <a:lnTo>
                  <a:pt x="22" y="82"/>
                </a:lnTo>
                <a:lnTo>
                  <a:pt x="22" y="78"/>
                </a:lnTo>
                <a:lnTo>
                  <a:pt x="18" y="78"/>
                </a:lnTo>
                <a:lnTo>
                  <a:pt x="18" y="74"/>
                </a:lnTo>
                <a:lnTo>
                  <a:pt x="18" y="68"/>
                </a:lnTo>
                <a:lnTo>
                  <a:pt x="18" y="64"/>
                </a:lnTo>
                <a:lnTo>
                  <a:pt x="22" y="64"/>
                </a:lnTo>
                <a:lnTo>
                  <a:pt x="22" y="68"/>
                </a:lnTo>
                <a:lnTo>
                  <a:pt x="26" y="72"/>
                </a:lnTo>
                <a:lnTo>
                  <a:pt x="26" y="76"/>
                </a:lnTo>
                <a:lnTo>
                  <a:pt x="26" y="84"/>
                </a:lnTo>
                <a:lnTo>
                  <a:pt x="30" y="88"/>
                </a:lnTo>
                <a:lnTo>
                  <a:pt x="30" y="92"/>
                </a:lnTo>
                <a:lnTo>
                  <a:pt x="30" y="96"/>
                </a:lnTo>
                <a:lnTo>
                  <a:pt x="34" y="100"/>
                </a:lnTo>
                <a:lnTo>
                  <a:pt x="34" y="104"/>
                </a:lnTo>
                <a:lnTo>
                  <a:pt x="34" y="110"/>
                </a:lnTo>
                <a:lnTo>
                  <a:pt x="38" y="114"/>
                </a:lnTo>
                <a:lnTo>
                  <a:pt x="38" y="118"/>
                </a:lnTo>
                <a:lnTo>
                  <a:pt x="38" y="122"/>
                </a:lnTo>
                <a:lnTo>
                  <a:pt x="42" y="126"/>
                </a:lnTo>
                <a:lnTo>
                  <a:pt x="42" y="130"/>
                </a:lnTo>
                <a:lnTo>
                  <a:pt x="42" y="134"/>
                </a:lnTo>
                <a:lnTo>
                  <a:pt x="38" y="128"/>
                </a:lnTo>
                <a:lnTo>
                  <a:pt x="38" y="122"/>
                </a:lnTo>
                <a:lnTo>
                  <a:pt x="38" y="118"/>
                </a:lnTo>
                <a:lnTo>
                  <a:pt x="38" y="114"/>
                </a:lnTo>
                <a:lnTo>
                  <a:pt x="34" y="110"/>
                </a:lnTo>
                <a:lnTo>
                  <a:pt x="34" y="106"/>
                </a:lnTo>
                <a:lnTo>
                  <a:pt x="34" y="98"/>
                </a:lnTo>
                <a:lnTo>
                  <a:pt x="34" y="94"/>
                </a:lnTo>
                <a:lnTo>
                  <a:pt x="30" y="90"/>
                </a:lnTo>
                <a:lnTo>
                  <a:pt x="30" y="86"/>
                </a:lnTo>
                <a:lnTo>
                  <a:pt x="30" y="90"/>
                </a:lnTo>
                <a:lnTo>
                  <a:pt x="30" y="94"/>
                </a:lnTo>
                <a:lnTo>
                  <a:pt x="30" y="102"/>
                </a:lnTo>
                <a:lnTo>
                  <a:pt x="30" y="106"/>
                </a:lnTo>
                <a:lnTo>
                  <a:pt x="34" y="106"/>
                </a:lnTo>
                <a:lnTo>
                  <a:pt x="34" y="110"/>
                </a:lnTo>
                <a:lnTo>
                  <a:pt x="34" y="114"/>
                </a:lnTo>
                <a:lnTo>
                  <a:pt x="34" y="118"/>
                </a:lnTo>
                <a:lnTo>
                  <a:pt x="38" y="118"/>
                </a:lnTo>
                <a:lnTo>
                  <a:pt x="38" y="108"/>
                </a:lnTo>
                <a:lnTo>
                  <a:pt x="38" y="104"/>
                </a:lnTo>
                <a:lnTo>
                  <a:pt x="38" y="98"/>
                </a:lnTo>
                <a:lnTo>
                  <a:pt x="38" y="94"/>
                </a:lnTo>
                <a:lnTo>
                  <a:pt x="38" y="90"/>
                </a:lnTo>
                <a:lnTo>
                  <a:pt x="38" y="86"/>
                </a:lnTo>
                <a:lnTo>
                  <a:pt x="34" y="86"/>
                </a:lnTo>
                <a:lnTo>
                  <a:pt x="34" y="80"/>
                </a:lnTo>
                <a:lnTo>
                  <a:pt x="34" y="76"/>
                </a:lnTo>
                <a:lnTo>
                  <a:pt x="34" y="72"/>
                </a:lnTo>
                <a:lnTo>
                  <a:pt x="34" y="68"/>
                </a:lnTo>
                <a:lnTo>
                  <a:pt x="30" y="62"/>
                </a:lnTo>
                <a:lnTo>
                  <a:pt x="30" y="58"/>
                </a:lnTo>
                <a:lnTo>
                  <a:pt x="30" y="54"/>
                </a:lnTo>
                <a:lnTo>
                  <a:pt x="30" y="50"/>
                </a:lnTo>
                <a:lnTo>
                  <a:pt x="30" y="46"/>
                </a:lnTo>
                <a:lnTo>
                  <a:pt x="26" y="46"/>
                </a:lnTo>
                <a:lnTo>
                  <a:pt x="26" y="38"/>
                </a:lnTo>
                <a:lnTo>
                  <a:pt x="26" y="34"/>
                </a:lnTo>
                <a:lnTo>
                  <a:pt x="22" y="30"/>
                </a:lnTo>
                <a:lnTo>
                  <a:pt x="22" y="26"/>
                </a:lnTo>
                <a:lnTo>
                  <a:pt x="18" y="20"/>
                </a:lnTo>
                <a:lnTo>
                  <a:pt x="18" y="16"/>
                </a:lnTo>
                <a:lnTo>
                  <a:pt x="18" y="12"/>
                </a:lnTo>
                <a:lnTo>
                  <a:pt x="18" y="16"/>
                </a:lnTo>
                <a:lnTo>
                  <a:pt x="18" y="20"/>
                </a:lnTo>
                <a:lnTo>
                  <a:pt x="26" y="24"/>
                </a:lnTo>
                <a:lnTo>
                  <a:pt x="26" y="28"/>
                </a:lnTo>
                <a:lnTo>
                  <a:pt x="30" y="34"/>
                </a:lnTo>
                <a:lnTo>
                  <a:pt x="30" y="44"/>
                </a:lnTo>
                <a:lnTo>
                  <a:pt x="30" y="48"/>
                </a:lnTo>
                <a:lnTo>
                  <a:pt x="34" y="52"/>
                </a:lnTo>
                <a:lnTo>
                  <a:pt x="38" y="58"/>
                </a:lnTo>
                <a:lnTo>
                  <a:pt x="38" y="68"/>
                </a:lnTo>
                <a:lnTo>
                  <a:pt x="42" y="68"/>
                </a:lnTo>
                <a:lnTo>
                  <a:pt x="42" y="72"/>
                </a:lnTo>
                <a:lnTo>
                  <a:pt x="42" y="66"/>
                </a:lnTo>
                <a:lnTo>
                  <a:pt x="42" y="62"/>
                </a:lnTo>
                <a:lnTo>
                  <a:pt x="42" y="58"/>
                </a:lnTo>
                <a:lnTo>
                  <a:pt x="36" y="50"/>
                </a:lnTo>
                <a:lnTo>
                  <a:pt x="36" y="46"/>
                </a:lnTo>
                <a:lnTo>
                  <a:pt x="36" y="42"/>
                </a:lnTo>
                <a:lnTo>
                  <a:pt x="32" y="38"/>
                </a:lnTo>
                <a:lnTo>
                  <a:pt x="32" y="32"/>
                </a:lnTo>
                <a:lnTo>
                  <a:pt x="32" y="28"/>
                </a:lnTo>
                <a:lnTo>
                  <a:pt x="28" y="28"/>
                </a:lnTo>
                <a:lnTo>
                  <a:pt x="28" y="24"/>
                </a:lnTo>
                <a:lnTo>
                  <a:pt x="28" y="20"/>
                </a:lnTo>
                <a:lnTo>
                  <a:pt x="26" y="14"/>
                </a:lnTo>
                <a:lnTo>
                  <a:pt x="26" y="18"/>
                </a:lnTo>
                <a:lnTo>
                  <a:pt x="26" y="26"/>
                </a:lnTo>
                <a:lnTo>
                  <a:pt x="26" y="30"/>
                </a:lnTo>
                <a:lnTo>
                  <a:pt x="26" y="34"/>
                </a:lnTo>
                <a:lnTo>
                  <a:pt x="26" y="40"/>
                </a:lnTo>
                <a:lnTo>
                  <a:pt x="30" y="44"/>
                </a:lnTo>
                <a:lnTo>
                  <a:pt x="30" y="48"/>
                </a:lnTo>
                <a:lnTo>
                  <a:pt x="34" y="52"/>
                </a:lnTo>
                <a:lnTo>
                  <a:pt x="34" y="56"/>
                </a:lnTo>
                <a:lnTo>
                  <a:pt x="38" y="64"/>
                </a:lnTo>
                <a:lnTo>
                  <a:pt x="38" y="68"/>
                </a:lnTo>
                <a:lnTo>
                  <a:pt x="38" y="72"/>
                </a:lnTo>
                <a:lnTo>
                  <a:pt x="38" y="76"/>
                </a:lnTo>
                <a:lnTo>
                  <a:pt x="38" y="80"/>
                </a:lnTo>
                <a:lnTo>
                  <a:pt x="38" y="88"/>
                </a:lnTo>
                <a:lnTo>
                  <a:pt x="42" y="92"/>
                </a:lnTo>
                <a:lnTo>
                  <a:pt x="42" y="96"/>
                </a:lnTo>
                <a:lnTo>
                  <a:pt x="42" y="90"/>
                </a:lnTo>
                <a:lnTo>
                  <a:pt x="42" y="80"/>
                </a:lnTo>
                <a:lnTo>
                  <a:pt x="42" y="74"/>
                </a:lnTo>
                <a:lnTo>
                  <a:pt x="42" y="68"/>
                </a:lnTo>
                <a:lnTo>
                  <a:pt x="42" y="62"/>
                </a:lnTo>
                <a:lnTo>
                  <a:pt x="42" y="58"/>
                </a:lnTo>
                <a:lnTo>
                  <a:pt x="42" y="62"/>
                </a:lnTo>
                <a:lnTo>
                  <a:pt x="42" y="66"/>
                </a:lnTo>
                <a:lnTo>
                  <a:pt x="42" y="74"/>
                </a:lnTo>
                <a:lnTo>
                  <a:pt x="42" y="78"/>
                </a:lnTo>
                <a:lnTo>
                  <a:pt x="42" y="82"/>
                </a:lnTo>
                <a:lnTo>
                  <a:pt x="42" y="86"/>
                </a:lnTo>
                <a:lnTo>
                  <a:pt x="42" y="92"/>
                </a:lnTo>
                <a:lnTo>
                  <a:pt x="42" y="96"/>
                </a:lnTo>
                <a:lnTo>
                  <a:pt x="42" y="100"/>
                </a:lnTo>
                <a:lnTo>
                  <a:pt x="42" y="104"/>
                </a:lnTo>
                <a:lnTo>
                  <a:pt x="42" y="110"/>
                </a:lnTo>
                <a:lnTo>
                  <a:pt x="42" y="114"/>
                </a:lnTo>
                <a:lnTo>
                  <a:pt x="42" y="118"/>
                </a:lnTo>
                <a:lnTo>
                  <a:pt x="42" y="122"/>
                </a:lnTo>
                <a:lnTo>
                  <a:pt x="46" y="122"/>
                </a:lnTo>
                <a:lnTo>
                  <a:pt x="46" y="128"/>
                </a:lnTo>
                <a:lnTo>
                  <a:pt x="46" y="132"/>
                </a:lnTo>
                <a:lnTo>
                  <a:pt x="46" y="136"/>
                </a:lnTo>
                <a:lnTo>
                  <a:pt x="46" y="140"/>
                </a:lnTo>
                <a:lnTo>
                  <a:pt x="46" y="146"/>
                </a:lnTo>
                <a:lnTo>
                  <a:pt x="42" y="146"/>
                </a:lnTo>
                <a:lnTo>
                  <a:pt x="42" y="142"/>
                </a:lnTo>
                <a:lnTo>
                  <a:pt x="42" y="136"/>
                </a:lnTo>
                <a:lnTo>
                  <a:pt x="38" y="136"/>
                </a:lnTo>
                <a:lnTo>
                  <a:pt x="38" y="132"/>
                </a:lnTo>
                <a:lnTo>
                  <a:pt x="38" y="128"/>
                </a:lnTo>
                <a:lnTo>
                  <a:pt x="34" y="124"/>
                </a:lnTo>
                <a:lnTo>
                  <a:pt x="34" y="120"/>
                </a:lnTo>
                <a:lnTo>
                  <a:pt x="34" y="116"/>
                </a:lnTo>
                <a:lnTo>
                  <a:pt x="30" y="114"/>
                </a:lnTo>
                <a:lnTo>
                  <a:pt x="30" y="110"/>
                </a:lnTo>
                <a:lnTo>
                  <a:pt x="30" y="106"/>
                </a:lnTo>
                <a:lnTo>
                  <a:pt x="30" y="102"/>
                </a:lnTo>
                <a:lnTo>
                  <a:pt x="30" y="94"/>
                </a:lnTo>
                <a:lnTo>
                  <a:pt x="30" y="90"/>
                </a:lnTo>
                <a:lnTo>
                  <a:pt x="26" y="86"/>
                </a:lnTo>
                <a:lnTo>
                  <a:pt x="26" y="82"/>
                </a:lnTo>
                <a:lnTo>
                  <a:pt x="26" y="76"/>
                </a:lnTo>
                <a:lnTo>
                  <a:pt x="26" y="72"/>
                </a:lnTo>
                <a:lnTo>
                  <a:pt x="26" y="68"/>
                </a:lnTo>
                <a:lnTo>
                  <a:pt x="26" y="64"/>
                </a:lnTo>
                <a:lnTo>
                  <a:pt x="22" y="60"/>
                </a:lnTo>
                <a:lnTo>
                  <a:pt x="22" y="56"/>
                </a:lnTo>
                <a:lnTo>
                  <a:pt x="22" y="50"/>
                </a:lnTo>
                <a:lnTo>
                  <a:pt x="22" y="40"/>
                </a:lnTo>
                <a:lnTo>
                  <a:pt x="22" y="44"/>
                </a:lnTo>
                <a:lnTo>
                  <a:pt x="26" y="44"/>
                </a:lnTo>
                <a:lnTo>
                  <a:pt x="26" y="48"/>
                </a:lnTo>
                <a:lnTo>
                  <a:pt x="46" y="64"/>
                </a:lnTo>
                <a:lnTo>
                  <a:pt x="36" y="64"/>
                </a:lnTo>
                <a:lnTo>
                  <a:pt x="30" y="62"/>
                </a:lnTo>
              </a:path>
            </a:pathLst>
          </a:custGeom>
          <a:noFill/>
          <a:ln w="12700"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00" name="Freeform 107">
            <a:extLst>
              <a:ext uri="{FF2B5EF4-FFF2-40B4-BE49-F238E27FC236}">
                <a16:creationId xmlns:a16="http://schemas.microsoft.com/office/drawing/2014/main" id="{81398186-81BC-EDE4-E9DE-AFBE662571DC}"/>
              </a:ext>
            </a:extLst>
          </p:cNvPr>
          <p:cNvSpPr>
            <a:spLocks/>
          </p:cNvSpPr>
          <p:nvPr/>
        </p:nvSpPr>
        <p:spPr bwMode="auto">
          <a:xfrm>
            <a:off x="7572375" y="5408613"/>
            <a:ext cx="130175" cy="115887"/>
          </a:xfrm>
          <a:custGeom>
            <a:avLst/>
            <a:gdLst>
              <a:gd name="T0" fmla="*/ 2147483646 w 75"/>
              <a:gd name="T1" fmla="*/ 2147483646 h 65"/>
              <a:gd name="T2" fmla="*/ 2147483646 w 75"/>
              <a:gd name="T3" fmla="*/ 2147483646 h 65"/>
              <a:gd name="T4" fmla="*/ 2147483646 w 75"/>
              <a:gd name="T5" fmla="*/ 2147483646 h 65"/>
              <a:gd name="T6" fmla="*/ 2147483646 w 75"/>
              <a:gd name="T7" fmla="*/ 2147483646 h 65"/>
              <a:gd name="T8" fmla="*/ 2147483646 w 75"/>
              <a:gd name="T9" fmla="*/ 2147483646 h 65"/>
              <a:gd name="T10" fmla="*/ 2147483646 w 75"/>
              <a:gd name="T11" fmla="*/ 2147483646 h 65"/>
              <a:gd name="T12" fmla="*/ 2147483646 w 75"/>
              <a:gd name="T13" fmla="*/ 2147483646 h 65"/>
              <a:gd name="T14" fmla="*/ 2147483646 w 75"/>
              <a:gd name="T15" fmla="*/ 2147483646 h 65"/>
              <a:gd name="T16" fmla="*/ 2147483646 w 75"/>
              <a:gd name="T17" fmla="*/ 2147483646 h 65"/>
              <a:gd name="T18" fmla="*/ 2147483646 w 75"/>
              <a:gd name="T19" fmla="*/ 2147483646 h 65"/>
              <a:gd name="T20" fmla="*/ 2147483646 w 75"/>
              <a:gd name="T21" fmla="*/ 2147483646 h 65"/>
              <a:gd name="T22" fmla="*/ 2147483646 w 75"/>
              <a:gd name="T23" fmla="*/ 2147483646 h 65"/>
              <a:gd name="T24" fmla="*/ 2147483646 w 75"/>
              <a:gd name="T25" fmla="*/ 2147483646 h 65"/>
              <a:gd name="T26" fmla="*/ 2147483646 w 75"/>
              <a:gd name="T27" fmla="*/ 2147483646 h 65"/>
              <a:gd name="T28" fmla="*/ 2147483646 w 75"/>
              <a:gd name="T29" fmla="*/ 2147483646 h 65"/>
              <a:gd name="T30" fmla="*/ 2147483646 w 75"/>
              <a:gd name="T31" fmla="*/ 2147483646 h 65"/>
              <a:gd name="T32" fmla="*/ 2147483646 w 75"/>
              <a:gd name="T33" fmla="*/ 2147483646 h 65"/>
              <a:gd name="T34" fmla="*/ 2147483646 w 75"/>
              <a:gd name="T35" fmla="*/ 2147483646 h 65"/>
              <a:gd name="T36" fmla="*/ 2147483646 w 75"/>
              <a:gd name="T37" fmla="*/ 2147483646 h 65"/>
              <a:gd name="T38" fmla="*/ 2147483646 w 75"/>
              <a:gd name="T39" fmla="*/ 2147483646 h 65"/>
              <a:gd name="T40" fmla="*/ 2147483646 w 75"/>
              <a:gd name="T41" fmla="*/ 2147483646 h 65"/>
              <a:gd name="T42" fmla="*/ 2147483646 w 75"/>
              <a:gd name="T43" fmla="*/ 2147483646 h 65"/>
              <a:gd name="T44" fmla="*/ 2147483646 w 75"/>
              <a:gd name="T45" fmla="*/ 2147483646 h 65"/>
              <a:gd name="T46" fmla="*/ 2147483646 w 75"/>
              <a:gd name="T47" fmla="*/ 2147483646 h 65"/>
              <a:gd name="T48" fmla="*/ 2147483646 w 75"/>
              <a:gd name="T49" fmla="*/ 2147483646 h 65"/>
              <a:gd name="T50" fmla="*/ 2147483646 w 75"/>
              <a:gd name="T51" fmla="*/ 2147483646 h 65"/>
              <a:gd name="T52" fmla="*/ 2147483646 w 75"/>
              <a:gd name="T53" fmla="*/ 2147483646 h 65"/>
              <a:gd name="T54" fmla="*/ 2147483646 w 75"/>
              <a:gd name="T55" fmla="*/ 2147483646 h 65"/>
              <a:gd name="T56" fmla="*/ 2147483646 w 75"/>
              <a:gd name="T57" fmla="*/ 2147483646 h 65"/>
              <a:gd name="T58" fmla="*/ 2147483646 w 75"/>
              <a:gd name="T59" fmla="*/ 2147483646 h 65"/>
              <a:gd name="T60" fmla="*/ 2147483646 w 75"/>
              <a:gd name="T61" fmla="*/ 2147483646 h 65"/>
              <a:gd name="T62" fmla="*/ 2147483646 w 75"/>
              <a:gd name="T63" fmla="*/ 2147483646 h 65"/>
              <a:gd name="T64" fmla="*/ 2147483646 w 75"/>
              <a:gd name="T65" fmla="*/ 2147483646 h 65"/>
              <a:gd name="T66" fmla="*/ 2147483646 w 75"/>
              <a:gd name="T67" fmla="*/ 2147483646 h 65"/>
              <a:gd name="T68" fmla="*/ 2147483646 w 75"/>
              <a:gd name="T69" fmla="*/ 2147483646 h 65"/>
              <a:gd name="T70" fmla="*/ 2147483646 w 75"/>
              <a:gd name="T71" fmla="*/ 2147483646 h 65"/>
              <a:gd name="T72" fmla="*/ 2147483646 w 75"/>
              <a:gd name="T73" fmla="*/ 2147483646 h 65"/>
              <a:gd name="T74" fmla="*/ 2147483646 w 75"/>
              <a:gd name="T75" fmla="*/ 2147483646 h 65"/>
              <a:gd name="T76" fmla="*/ 2147483646 w 75"/>
              <a:gd name="T77" fmla="*/ 2147483646 h 65"/>
              <a:gd name="T78" fmla="*/ 2147483646 w 75"/>
              <a:gd name="T79" fmla="*/ 2147483646 h 65"/>
              <a:gd name="T80" fmla="*/ 2147483646 w 75"/>
              <a:gd name="T81" fmla="*/ 2147483646 h 65"/>
              <a:gd name="T82" fmla="*/ 2147483646 w 75"/>
              <a:gd name="T83" fmla="*/ 2147483646 h 65"/>
              <a:gd name="T84" fmla="*/ 2147483646 w 75"/>
              <a:gd name="T85" fmla="*/ 2147483646 h 65"/>
              <a:gd name="T86" fmla="*/ 2147483646 w 75"/>
              <a:gd name="T87" fmla="*/ 2147483646 h 65"/>
              <a:gd name="T88" fmla="*/ 2147483646 w 75"/>
              <a:gd name="T89" fmla="*/ 2147483646 h 65"/>
              <a:gd name="T90" fmla="*/ 2147483646 w 75"/>
              <a:gd name="T91" fmla="*/ 2147483646 h 65"/>
              <a:gd name="T92" fmla="*/ 2147483646 w 75"/>
              <a:gd name="T93" fmla="*/ 2147483646 h 65"/>
              <a:gd name="T94" fmla="*/ 2147483646 w 75"/>
              <a:gd name="T95" fmla="*/ 2147483646 h 65"/>
              <a:gd name="T96" fmla="*/ 2147483646 w 75"/>
              <a:gd name="T97" fmla="*/ 2147483646 h 65"/>
              <a:gd name="T98" fmla="*/ 2147483646 w 75"/>
              <a:gd name="T99" fmla="*/ 2147483646 h 65"/>
              <a:gd name="T100" fmla="*/ 2147483646 w 75"/>
              <a:gd name="T101" fmla="*/ 2147483646 h 65"/>
              <a:gd name="T102" fmla="*/ 2147483646 w 75"/>
              <a:gd name="T103" fmla="*/ 2147483646 h 65"/>
              <a:gd name="T104" fmla="*/ 2147483646 w 75"/>
              <a:gd name="T105" fmla="*/ 2147483646 h 6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5"/>
              <a:gd name="T160" fmla="*/ 0 h 65"/>
              <a:gd name="T161" fmla="*/ 75 w 75"/>
              <a:gd name="T162" fmla="*/ 65 h 6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5" h="65">
                <a:moveTo>
                  <a:pt x="58" y="32"/>
                </a:moveTo>
                <a:lnTo>
                  <a:pt x="52" y="32"/>
                </a:lnTo>
                <a:lnTo>
                  <a:pt x="48" y="32"/>
                </a:lnTo>
                <a:lnTo>
                  <a:pt x="42" y="36"/>
                </a:lnTo>
                <a:lnTo>
                  <a:pt x="36" y="36"/>
                </a:lnTo>
                <a:lnTo>
                  <a:pt x="32" y="36"/>
                </a:lnTo>
                <a:lnTo>
                  <a:pt x="32" y="40"/>
                </a:lnTo>
                <a:lnTo>
                  <a:pt x="28" y="40"/>
                </a:lnTo>
                <a:lnTo>
                  <a:pt x="24" y="40"/>
                </a:lnTo>
                <a:lnTo>
                  <a:pt x="34" y="40"/>
                </a:lnTo>
                <a:lnTo>
                  <a:pt x="42" y="40"/>
                </a:lnTo>
                <a:lnTo>
                  <a:pt x="52" y="36"/>
                </a:lnTo>
                <a:lnTo>
                  <a:pt x="58" y="36"/>
                </a:lnTo>
                <a:lnTo>
                  <a:pt x="58" y="32"/>
                </a:lnTo>
                <a:lnTo>
                  <a:pt x="62" y="32"/>
                </a:lnTo>
                <a:lnTo>
                  <a:pt x="58" y="32"/>
                </a:lnTo>
                <a:lnTo>
                  <a:pt x="54" y="36"/>
                </a:lnTo>
                <a:lnTo>
                  <a:pt x="50" y="36"/>
                </a:lnTo>
                <a:lnTo>
                  <a:pt x="50" y="40"/>
                </a:lnTo>
                <a:lnTo>
                  <a:pt x="44" y="40"/>
                </a:lnTo>
                <a:lnTo>
                  <a:pt x="40" y="40"/>
                </a:lnTo>
                <a:lnTo>
                  <a:pt x="36" y="40"/>
                </a:lnTo>
                <a:lnTo>
                  <a:pt x="28" y="44"/>
                </a:lnTo>
                <a:lnTo>
                  <a:pt x="28" y="48"/>
                </a:lnTo>
                <a:lnTo>
                  <a:pt x="24" y="48"/>
                </a:lnTo>
                <a:lnTo>
                  <a:pt x="24" y="52"/>
                </a:lnTo>
                <a:lnTo>
                  <a:pt x="28" y="48"/>
                </a:lnTo>
                <a:lnTo>
                  <a:pt x="32" y="48"/>
                </a:lnTo>
                <a:lnTo>
                  <a:pt x="40" y="48"/>
                </a:lnTo>
                <a:lnTo>
                  <a:pt x="44" y="44"/>
                </a:lnTo>
                <a:lnTo>
                  <a:pt x="48" y="44"/>
                </a:lnTo>
                <a:lnTo>
                  <a:pt x="52" y="44"/>
                </a:lnTo>
                <a:lnTo>
                  <a:pt x="56" y="40"/>
                </a:lnTo>
                <a:lnTo>
                  <a:pt x="64" y="34"/>
                </a:lnTo>
                <a:lnTo>
                  <a:pt x="68" y="34"/>
                </a:lnTo>
                <a:lnTo>
                  <a:pt x="64" y="32"/>
                </a:lnTo>
                <a:lnTo>
                  <a:pt x="62" y="38"/>
                </a:lnTo>
                <a:lnTo>
                  <a:pt x="58" y="38"/>
                </a:lnTo>
                <a:lnTo>
                  <a:pt x="54" y="38"/>
                </a:lnTo>
                <a:lnTo>
                  <a:pt x="50" y="38"/>
                </a:lnTo>
                <a:lnTo>
                  <a:pt x="42" y="42"/>
                </a:lnTo>
                <a:lnTo>
                  <a:pt x="32" y="42"/>
                </a:lnTo>
                <a:lnTo>
                  <a:pt x="28" y="42"/>
                </a:lnTo>
                <a:lnTo>
                  <a:pt x="22" y="48"/>
                </a:lnTo>
                <a:lnTo>
                  <a:pt x="18" y="48"/>
                </a:lnTo>
                <a:lnTo>
                  <a:pt x="22" y="48"/>
                </a:lnTo>
                <a:lnTo>
                  <a:pt x="34" y="46"/>
                </a:lnTo>
                <a:lnTo>
                  <a:pt x="40" y="46"/>
                </a:lnTo>
                <a:lnTo>
                  <a:pt x="46" y="42"/>
                </a:lnTo>
                <a:lnTo>
                  <a:pt x="50" y="38"/>
                </a:lnTo>
                <a:lnTo>
                  <a:pt x="54" y="38"/>
                </a:lnTo>
                <a:lnTo>
                  <a:pt x="58" y="38"/>
                </a:lnTo>
                <a:lnTo>
                  <a:pt x="62" y="38"/>
                </a:lnTo>
                <a:lnTo>
                  <a:pt x="66" y="34"/>
                </a:lnTo>
                <a:lnTo>
                  <a:pt x="72" y="34"/>
                </a:lnTo>
                <a:lnTo>
                  <a:pt x="68" y="34"/>
                </a:lnTo>
                <a:lnTo>
                  <a:pt x="68" y="38"/>
                </a:lnTo>
                <a:lnTo>
                  <a:pt x="62" y="42"/>
                </a:lnTo>
                <a:lnTo>
                  <a:pt x="56" y="46"/>
                </a:lnTo>
                <a:lnTo>
                  <a:pt x="44" y="46"/>
                </a:lnTo>
                <a:lnTo>
                  <a:pt x="36" y="46"/>
                </a:lnTo>
                <a:lnTo>
                  <a:pt x="32" y="50"/>
                </a:lnTo>
                <a:lnTo>
                  <a:pt x="28" y="50"/>
                </a:lnTo>
                <a:lnTo>
                  <a:pt x="24" y="50"/>
                </a:lnTo>
                <a:lnTo>
                  <a:pt x="20" y="50"/>
                </a:lnTo>
                <a:lnTo>
                  <a:pt x="18" y="54"/>
                </a:lnTo>
                <a:lnTo>
                  <a:pt x="24" y="54"/>
                </a:lnTo>
                <a:lnTo>
                  <a:pt x="34" y="54"/>
                </a:lnTo>
                <a:lnTo>
                  <a:pt x="42" y="50"/>
                </a:lnTo>
                <a:lnTo>
                  <a:pt x="46" y="50"/>
                </a:lnTo>
                <a:lnTo>
                  <a:pt x="50" y="50"/>
                </a:lnTo>
                <a:lnTo>
                  <a:pt x="58" y="44"/>
                </a:lnTo>
                <a:lnTo>
                  <a:pt x="62" y="40"/>
                </a:lnTo>
                <a:lnTo>
                  <a:pt x="66" y="40"/>
                </a:lnTo>
                <a:lnTo>
                  <a:pt x="70" y="40"/>
                </a:lnTo>
                <a:lnTo>
                  <a:pt x="74" y="40"/>
                </a:lnTo>
                <a:lnTo>
                  <a:pt x="70" y="40"/>
                </a:lnTo>
                <a:lnTo>
                  <a:pt x="66" y="40"/>
                </a:lnTo>
                <a:lnTo>
                  <a:pt x="66" y="44"/>
                </a:lnTo>
                <a:lnTo>
                  <a:pt x="58" y="44"/>
                </a:lnTo>
                <a:lnTo>
                  <a:pt x="54" y="48"/>
                </a:lnTo>
                <a:lnTo>
                  <a:pt x="50" y="48"/>
                </a:lnTo>
                <a:lnTo>
                  <a:pt x="46" y="48"/>
                </a:lnTo>
                <a:lnTo>
                  <a:pt x="42" y="48"/>
                </a:lnTo>
                <a:lnTo>
                  <a:pt x="52" y="48"/>
                </a:lnTo>
                <a:lnTo>
                  <a:pt x="56" y="48"/>
                </a:lnTo>
                <a:lnTo>
                  <a:pt x="62" y="44"/>
                </a:lnTo>
                <a:lnTo>
                  <a:pt x="66" y="44"/>
                </a:lnTo>
                <a:lnTo>
                  <a:pt x="70" y="44"/>
                </a:lnTo>
                <a:lnTo>
                  <a:pt x="74" y="44"/>
                </a:lnTo>
                <a:lnTo>
                  <a:pt x="64" y="48"/>
                </a:lnTo>
                <a:lnTo>
                  <a:pt x="60" y="54"/>
                </a:lnTo>
                <a:lnTo>
                  <a:pt x="56" y="54"/>
                </a:lnTo>
                <a:lnTo>
                  <a:pt x="52" y="54"/>
                </a:lnTo>
                <a:lnTo>
                  <a:pt x="44" y="54"/>
                </a:lnTo>
                <a:lnTo>
                  <a:pt x="38" y="58"/>
                </a:lnTo>
                <a:lnTo>
                  <a:pt x="34" y="58"/>
                </a:lnTo>
                <a:lnTo>
                  <a:pt x="30" y="58"/>
                </a:lnTo>
                <a:lnTo>
                  <a:pt x="26" y="58"/>
                </a:lnTo>
                <a:lnTo>
                  <a:pt x="20" y="58"/>
                </a:lnTo>
                <a:lnTo>
                  <a:pt x="16" y="60"/>
                </a:lnTo>
                <a:lnTo>
                  <a:pt x="12" y="60"/>
                </a:lnTo>
                <a:lnTo>
                  <a:pt x="8" y="60"/>
                </a:lnTo>
                <a:lnTo>
                  <a:pt x="8" y="64"/>
                </a:lnTo>
                <a:lnTo>
                  <a:pt x="4" y="64"/>
                </a:lnTo>
                <a:lnTo>
                  <a:pt x="0" y="64"/>
                </a:lnTo>
                <a:lnTo>
                  <a:pt x="8" y="56"/>
                </a:lnTo>
                <a:lnTo>
                  <a:pt x="12" y="56"/>
                </a:lnTo>
                <a:lnTo>
                  <a:pt x="16" y="52"/>
                </a:lnTo>
                <a:lnTo>
                  <a:pt x="20" y="52"/>
                </a:lnTo>
                <a:lnTo>
                  <a:pt x="24" y="48"/>
                </a:lnTo>
                <a:lnTo>
                  <a:pt x="28" y="48"/>
                </a:lnTo>
                <a:lnTo>
                  <a:pt x="36" y="44"/>
                </a:lnTo>
                <a:lnTo>
                  <a:pt x="40" y="44"/>
                </a:lnTo>
                <a:lnTo>
                  <a:pt x="44" y="44"/>
                </a:lnTo>
                <a:lnTo>
                  <a:pt x="50" y="44"/>
                </a:lnTo>
                <a:lnTo>
                  <a:pt x="50" y="40"/>
                </a:lnTo>
                <a:lnTo>
                  <a:pt x="46" y="40"/>
                </a:lnTo>
                <a:lnTo>
                  <a:pt x="42" y="44"/>
                </a:lnTo>
                <a:lnTo>
                  <a:pt x="34" y="44"/>
                </a:lnTo>
                <a:lnTo>
                  <a:pt x="28" y="48"/>
                </a:lnTo>
                <a:lnTo>
                  <a:pt x="32" y="48"/>
                </a:lnTo>
                <a:lnTo>
                  <a:pt x="42" y="48"/>
                </a:lnTo>
                <a:lnTo>
                  <a:pt x="38" y="54"/>
                </a:lnTo>
                <a:lnTo>
                  <a:pt x="34" y="54"/>
                </a:lnTo>
                <a:lnTo>
                  <a:pt x="40" y="54"/>
                </a:lnTo>
                <a:lnTo>
                  <a:pt x="44" y="12"/>
                </a:lnTo>
                <a:lnTo>
                  <a:pt x="38" y="12"/>
                </a:lnTo>
                <a:lnTo>
                  <a:pt x="34" y="12"/>
                </a:lnTo>
                <a:lnTo>
                  <a:pt x="28" y="12"/>
                </a:lnTo>
                <a:lnTo>
                  <a:pt x="24" y="12"/>
                </a:lnTo>
                <a:lnTo>
                  <a:pt x="28" y="18"/>
                </a:lnTo>
                <a:lnTo>
                  <a:pt x="32" y="18"/>
                </a:lnTo>
                <a:lnTo>
                  <a:pt x="40" y="18"/>
                </a:lnTo>
                <a:lnTo>
                  <a:pt x="44" y="18"/>
                </a:lnTo>
                <a:lnTo>
                  <a:pt x="48" y="18"/>
                </a:lnTo>
                <a:lnTo>
                  <a:pt x="52" y="18"/>
                </a:lnTo>
                <a:lnTo>
                  <a:pt x="46" y="24"/>
                </a:lnTo>
                <a:lnTo>
                  <a:pt x="38" y="34"/>
                </a:lnTo>
                <a:lnTo>
                  <a:pt x="38" y="38"/>
                </a:lnTo>
                <a:lnTo>
                  <a:pt x="38" y="42"/>
                </a:lnTo>
                <a:lnTo>
                  <a:pt x="42" y="44"/>
                </a:lnTo>
                <a:lnTo>
                  <a:pt x="46" y="50"/>
                </a:lnTo>
                <a:lnTo>
                  <a:pt x="50" y="50"/>
                </a:lnTo>
                <a:lnTo>
                  <a:pt x="52" y="46"/>
                </a:lnTo>
                <a:lnTo>
                  <a:pt x="48" y="42"/>
                </a:lnTo>
                <a:lnTo>
                  <a:pt x="50" y="46"/>
                </a:lnTo>
                <a:lnTo>
                  <a:pt x="52" y="42"/>
                </a:lnTo>
                <a:lnTo>
                  <a:pt x="48" y="46"/>
                </a:lnTo>
                <a:lnTo>
                  <a:pt x="36" y="46"/>
                </a:lnTo>
                <a:lnTo>
                  <a:pt x="36" y="42"/>
                </a:lnTo>
                <a:lnTo>
                  <a:pt x="40" y="42"/>
                </a:lnTo>
                <a:lnTo>
                  <a:pt x="40" y="38"/>
                </a:lnTo>
                <a:lnTo>
                  <a:pt x="44" y="38"/>
                </a:lnTo>
                <a:lnTo>
                  <a:pt x="44" y="34"/>
                </a:lnTo>
                <a:lnTo>
                  <a:pt x="44" y="28"/>
                </a:lnTo>
                <a:lnTo>
                  <a:pt x="40" y="28"/>
                </a:lnTo>
                <a:lnTo>
                  <a:pt x="36" y="24"/>
                </a:lnTo>
                <a:lnTo>
                  <a:pt x="32" y="24"/>
                </a:lnTo>
                <a:lnTo>
                  <a:pt x="28" y="24"/>
                </a:lnTo>
                <a:lnTo>
                  <a:pt x="28" y="20"/>
                </a:lnTo>
                <a:lnTo>
                  <a:pt x="24" y="20"/>
                </a:lnTo>
                <a:lnTo>
                  <a:pt x="26" y="16"/>
                </a:lnTo>
                <a:lnTo>
                  <a:pt x="34" y="16"/>
                </a:lnTo>
                <a:lnTo>
                  <a:pt x="38" y="16"/>
                </a:lnTo>
                <a:lnTo>
                  <a:pt x="38" y="12"/>
                </a:lnTo>
                <a:lnTo>
                  <a:pt x="52" y="8"/>
                </a:lnTo>
                <a:lnTo>
                  <a:pt x="56" y="8"/>
                </a:lnTo>
                <a:lnTo>
                  <a:pt x="60" y="8"/>
                </a:lnTo>
                <a:lnTo>
                  <a:pt x="64" y="4"/>
                </a:lnTo>
                <a:lnTo>
                  <a:pt x="72" y="0"/>
                </a:lnTo>
                <a:lnTo>
                  <a:pt x="66" y="4"/>
                </a:lnTo>
                <a:lnTo>
                  <a:pt x="58" y="4"/>
                </a:lnTo>
                <a:lnTo>
                  <a:pt x="54" y="4"/>
                </a:lnTo>
                <a:lnTo>
                  <a:pt x="54" y="8"/>
                </a:lnTo>
                <a:lnTo>
                  <a:pt x="50" y="8"/>
                </a:lnTo>
                <a:lnTo>
                  <a:pt x="46" y="8"/>
                </a:lnTo>
                <a:lnTo>
                  <a:pt x="50" y="8"/>
                </a:lnTo>
                <a:lnTo>
                  <a:pt x="54" y="8"/>
                </a:lnTo>
                <a:lnTo>
                  <a:pt x="58" y="8"/>
                </a:lnTo>
                <a:lnTo>
                  <a:pt x="62" y="8"/>
                </a:lnTo>
                <a:lnTo>
                  <a:pt x="66" y="2"/>
                </a:lnTo>
                <a:lnTo>
                  <a:pt x="62" y="2"/>
                </a:lnTo>
                <a:lnTo>
                  <a:pt x="58" y="2"/>
                </a:lnTo>
                <a:lnTo>
                  <a:pt x="54" y="8"/>
                </a:lnTo>
                <a:lnTo>
                  <a:pt x="50" y="8"/>
                </a:lnTo>
                <a:lnTo>
                  <a:pt x="38" y="8"/>
                </a:lnTo>
                <a:lnTo>
                  <a:pt x="34" y="12"/>
                </a:lnTo>
                <a:lnTo>
                  <a:pt x="30" y="12"/>
                </a:lnTo>
                <a:lnTo>
                  <a:pt x="34" y="12"/>
                </a:lnTo>
                <a:lnTo>
                  <a:pt x="38" y="12"/>
                </a:lnTo>
                <a:lnTo>
                  <a:pt x="42" y="12"/>
                </a:lnTo>
                <a:lnTo>
                  <a:pt x="46" y="12"/>
                </a:lnTo>
                <a:lnTo>
                  <a:pt x="54" y="8"/>
                </a:lnTo>
                <a:lnTo>
                  <a:pt x="56" y="10"/>
                </a:lnTo>
                <a:lnTo>
                  <a:pt x="62" y="18"/>
                </a:lnTo>
                <a:lnTo>
                  <a:pt x="58" y="14"/>
                </a:lnTo>
                <a:lnTo>
                  <a:pt x="58" y="18"/>
                </a:lnTo>
                <a:lnTo>
                  <a:pt x="54" y="12"/>
                </a:lnTo>
                <a:lnTo>
                  <a:pt x="50" y="12"/>
                </a:lnTo>
                <a:lnTo>
                  <a:pt x="46" y="12"/>
                </a:lnTo>
                <a:lnTo>
                  <a:pt x="46" y="16"/>
                </a:lnTo>
                <a:lnTo>
                  <a:pt x="46" y="20"/>
                </a:lnTo>
                <a:lnTo>
                  <a:pt x="50" y="20"/>
                </a:lnTo>
                <a:lnTo>
                  <a:pt x="50" y="24"/>
                </a:lnTo>
                <a:lnTo>
                  <a:pt x="46" y="24"/>
                </a:lnTo>
                <a:lnTo>
                  <a:pt x="46" y="20"/>
                </a:lnTo>
                <a:lnTo>
                  <a:pt x="46" y="24"/>
                </a:lnTo>
                <a:lnTo>
                  <a:pt x="50" y="30"/>
                </a:lnTo>
                <a:lnTo>
                  <a:pt x="50" y="34"/>
                </a:lnTo>
                <a:lnTo>
                  <a:pt x="54" y="40"/>
                </a:lnTo>
                <a:lnTo>
                  <a:pt x="50" y="30"/>
                </a:lnTo>
                <a:lnTo>
                  <a:pt x="50" y="26"/>
                </a:lnTo>
                <a:lnTo>
                  <a:pt x="58" y="32"/>
                </a:lnTo>
              </a:path>
            </a:pathLst>
          </a:custGeom>
          <a:solidFill>
            <a:schemeClr val="accent1"/>
          </a:solidFill>
          <a:ln w="12700" cap="rnd">
            <a:solidFill>
              <a:schemeClr val="tx1"/>
            </a:solidFill>
            <a:round/>
            <a:headEnd/>
            <a:tailEnd/>
          </a:ln>
        </p:spPr>
        <p:txBody>
          <a:bodyPr/>
          <a:lstStyle/>
          <a:p>
            <a:endParaRPr lang="en-US"/>
          </a:p>
        </p:txBody>
      </p:sp>
      <p:sp>
        <p:nvSpPr>
          <p:cNvPr id="9301" name="Freeform 108">
            <a:extLst>
              <a:ext uri="{FF2B5EF4-FFF2-40B4-BE49-F238E27FC236}">
                <a16:creationId xmlns:a16="http://schemas.microsoft.com/office/drawing/2014/main" id="{DA9EACFB-BCF7-5587-D5FD-11C5357EE139}"/>
              </a:ext>
            </a:extLst>
          </p:cNvPr>
          <p:cNvSpPr>
            <a:spLocks/>
          </p:cNvSpPr>
          <p:nvPr/>
        </p:nvSpPr>
        <p:spPr bwMode="auto">
          <a:xfrm>
            <a:off x="7753350" y="5375275"/>
            <a:ext cx="134938" cy="268288"/>
          </a:xfrm>
          <a:custGeom>
            <a:avLst/>
            <a:gdLst>
              <a:gd name="T0" fmla="*/ 2147483646 w 77"/>
              <a:gd name="T1" fmla="*/ 0 h 149"/>
              <a:gd name="T2" fmla="*/ 2147483646 w 77"/>
              <a:gd name="T3" fmla="*/ 2147483646 h 149"/>
              <a:gd name="T4" fmla="*/ 2147483646 w 77"/>
              <a:gd name="T5" fmla="*/ 2147483646 h 149"/>
              <a:gd name="T6" fmla="*/ 2147483646 w 77"/>
              <a:gd name="T7" fmla="*/ 2147483646 h 149"/>
              <a:gd name="T8" fmla="*/ 2147483646 w 77"/>
              <a:gd name="T9" fmla="*/ 2147483646 h 149"/>
              <a:gd name="T10" fmla="*/ 2147483646 w 77"/>
              <a:gd name="T11" fmla="*/ 2147483646 h 149"/>
              <a:gd name="T12" fmla="*/ 2147483646 w 77"/>
              <a:gd name="T13" fmla="*/ 2147483646 h 149"/>
              <a:gd name="T14" fmla="*/ 2147483646 w 77"/>
              <a:gd name="T15" fmla="*/ 2147483646 h 149"/>
              <a:gd name="T16" fmla="*/ 2147483646 w 77"/>
              <a:gd name="T17" fmla="*/ 2147483646 h 149"/>
              <a:gd name="T18" fmla="*/ 2147483646 w 77"/>
              <a:gd name="T19" fmla="*/ 2147483646 h 149"/>
              <a:gd name="T20" fmla="*/ 2147483646 w 77"/>
              <a:gd name="T21" fmla="*/ 2147483646 h 149"/>
              <a:gd name="T22" fmla="*/ 2147483646 w 77"/>
              <a:gd name="T23" fmla="*/ 2147483646 h 149"/>
              <a:gd name="T24" fmla="*/ 2147483646 w 77"/>
              <a:gd name="T25" fmla="*/ 2147483646 h 149"/>
              <a:gd name="T26" fmla="*/ 2147483646 w 77"/>
              <a:gd name="T27" fmla="*/ 2147483646 h 149"/>
              <a:gd name="T28" fmla="*/ 2147483646 w 77"/>
              <a:gd name="T29" fmla="*/ 2147483646 h 149"/>
              <a:gd name="T30" fmla="*/ 2147483646 w 77"/>
              <a:gd name="T31" fmla="*/ 2147483646 h 149"/>
              <a:gd name="T32" fmla="*/ 2147483646 w 77"/>
              <a:gd name="T33" fmla="*/ 2147483646 h 149"/>
              <a:gd name="T34" fmla="*/ 2147483646 w 77"/>
              <a:gd name="T35" fmla="*/ 2147483646 h 149"/>
              <a:gd name="T36" fmla="*/ 2147483646 w 77"/>
              <a:gd name="T37" fmla="*/ 2147483646 h 149"/>
              <a:gd name="T38" fmla="*/ 2147483646 w 77"/>
              <a:gd name="T39" fmla="*/ 2147483646 h 149"/>
              <a:gd name="T40" fmla="*/ 2147483646 w 77"/>
              <a:gd name="T41" fmla="*/ 2147483646 h 149"/>
              <a:gd name="T42" fmla="*/ 0 w 77"/>
              <a:gd name="T43" fmla="*/ 2147483646 h 149"/>
              <a:gd name="T44" fmla="*/ 2147483646 w 77"/>
              <a:gd name="T45" fmla="*/ 2147483646 h 149"/>
              <a:gd name="T46" fmla="*/ 2147483646 w 77"/>
              <a:gd name="T47" fmla="*/ 2147483646 h 149"/>
              <a:gd name="T48" fmla="*/ 2147483646 w 77"/>
              <a:gd name="T49" fmla="*/ 2147483646 h 149"/>
              <a:gd name="T50" fmla="*/ 2147483646 w 77"/>
              <a:gd name="T51" fmla="*/ 2147483646 h 149"/>
              <a:gd name="T52" fmla="*/ 2147483646 w 77"/>
              <a:gd name="T53" fmla="*/ 2147483646 h 149"/>
              <a:gd name="T54" fmla="*/ 2147483646 w 77"/>
              <a:gd name="T55" fmla="*/ 2147483646 h 149"/>
              <a:gd name="T56" fmla="*/ 2147483646 w 77"/>
              <a:gd name="T57" fmla="*/ 2147483646 h 149"/>
              <a:gd name="T58" fmla="*/ 2147483646 w 77"/>
              <a:gd name="T59" fmla="*/ 2147483646 h 149"/>
              <a:gd name="T60" fmla="*/ 2147483646 w 77"/>
              <a:gd name="T61" fmla="*/ 2147483646 h 149"/>
              <a:gd name="T62" fmla="*/ 2147483646 w 77"/>
              <a:gd name="T63" fmla="*/ 2147483646 h 149"/>
              <a:gd name="T64" fmla="*/ 2147483646 w 77"/>
              <a:gd name="T65" fmla="*/ 2147483646 h 149"/>
              <a:gd name="T66" fmla="*/ 2147483646 w 77"/>
              <a:gd name="T67" fmla="*/ 2147483646 h 149"/>
              <a:gd name="T68" fmla="*/ 2147483646 w 77"/>
              <a:gd name="T69" fmla="*/ 2147483646 h 149"/>
              <a:gd name="T70" fmla="*/ 2147483646 w 77"/>
              <a:gd name="T71" fmla="*/ 2147483646 h 149"/>
              <a:gd name="T72" fmla="*/ 2147483646 w 77"/>
              <a:gd name="T73" fmla="*/ 2147483646 h 149"/>
              <a:gd name="T74" fmla="*/ 2147483646 w 77"/>
              <a:gd name="T75" fmla="*/ 2147483646 h 149"/>
              <a:gd name="T76" fmla="*/ 2147483646 w 77"/>
              <a:gd name="T77" fmla="*/ 2147483646 h 149"/>
              <a:gd name="T78" fmla="*/ 2147483646 w 77"/>
              <a:gd name="T79" fmla="*/ 2147483646 h 149"/>
              <a:gd name="T80" fmla="*/ 2147483646 w 77"/>
              <a:gd name="T81" fmla="*/ 2147483646 h 149"/>
              <a:gd name="T82" fmla="*/ 2147483646 w 77"/>
              <a:gd name="T83" fmla="*/ 2147483646 h 149"/>
              <a:gd name="T84" fmla="*/ 2147483646 w 77"/>
              <a:gd name="T85" fmla="*/ 2147483646 h 149"/>
              <a:gd name="T86" fmla="*/ 2147483646 w 77"/>
              <a:gd name="T87" fmla="*/ 2147483646 h 149"/>
              <a:gd name="T88" fmla="*/ 2147483646 w 77"/>
              <a:gd name="T89" fmla="*/ 2147483646 h 149"/>
              <a:gd name="T90" fmla="*/ 2147483646 w 77"/>
              <a:gd name="T91" fmla="*/ 2147483646 h 149"/>
              <a:gd name="T92" fmla="*/ 2147483646 w 77"/>
              <a:gd name="T93" fmla="*/ 2147483646 h 149"/>
              <a:gd name="T94" fmla="*/ 2147483646 w 77"/>
              <a:gd name="T95" fmla="*/ 2147483646 h 149"/>
              <a:gd name="T96" fmla="*/ 2147483646 w 77"/>
              <a:gd name="T97" fmla="*/ 2147483646 h 149"/>
              <a:gd name="T98" fmla="*/ 2147483646 w 77"/>
              <a:gd name="T99" fmla="*/ 2147483646 h 149"/>
              <a:gd name="T100" fmla="*/ 2147483646 w 77"/>
              <a:gd name="T101" fmla="*/ 2147483646 h 149"/>
              <a:gd name="T102" fmla="*/ 2147483646 w 77"/>
              <a:gd name="T103" fmla="*/ 2147483646 h 149"/>
              <a:gd name="T104" fmla="*/ 2147483646 w 77"/>
              <a:gd name="T105" fmla="*/ 2147483646 h 149"/>
              <a:gd name="T106" fmla="*/ 2147483646 w 77"/>
              <a:gd name="T107" fmla="*/ 2147483646 h 149"/>
              <a:gd name="T108" fmla="*/ 2147483646 w 77"/>
              <a:gd name="T109" fmla="*/ 2147483646 h 149"/>
              <a:gd name="T110" fmla="*/ 2147483646 w 77"/>
              <a:gd name="T111" fmla="*/ 2147483646 h 149"/>
              <a:gd name="T112" fmla="*/ 2147483646 w 77"/>
              <a:gd name="T113" fmla="*/ 2147483646 h 149"/>
              <a:gd name="T114" fmla="*/ 2147483646 w 77"/>
              <a:gd name="T115" fmla="*/ 2147483646 h 149"/>
              <a:gd name="T116" fmla="*/ 2147483646 w 77"/>
              <a:gd name="T117" fmla="*/ 2147483646 h 149"/>
              <a:gd name="T118" fmla="*/ 2147483646 w 77"/>
              <a:gd name="T119" fmla="*/ 2147483646 h 14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7"/>
              <a:gd name="T181" fmla="*/ 0 h 149"/>
              <a:gd name="T182" fmla="*/ 77 w 77"/>
              <a:gd name="T183" fmla="*/ 149 h 14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7" h="149">
                <a:moveTo>
                  <a:pt x="16" y="0"/>
                </a:moveTo>
                <a:lnTo>
                  <a:pt x="12" y="0"/>
                </a:lnTo>
                <a:lnTo>
                  <a:pt x="16" y="0"/>
                </a:lnTo>
                <a:lnTo>
                  <a:pt x="16" y="4"/>
                </a:lnTo>
                <a:lnTo>
                  <a:pt x="16" y="8"/>
                </a:lnTo>
                <a:lnTo>
                  <a:pt x="16" y="14"/>
                </a:lnTo>
                <a:lnTo>
                  <a:pt x="18" y="18"/>
                </a:lnTo>
                <a:lnTo>
                  <a:pt x="22" y="18"/>
                </a:lnTo>
                <a:lnTo>
                  <a:pt x="22" y="22"/>
                </a:lnTo>
                <a:lnTo>
                  <a:pt x="22" y="26"/>
                </a:lnTo>
                <a:lnTo>
                  <a:pt x="26" y="28"/>
                </a:lnTo>
                <a:lnTo>
                  <a:pt x="26" y="32"/>
                </a:lnTo>
                <a:lnTo>
                  <a:pt x="26" y="36"/>
                </a:lnTo>
                <a:lnTo>
                  <a:pt x="26" y="40"/>
                </a:lnTo>
                <a:lnTo>
                  <a:pt x="26" y="44"/>
                </a:lnTo>
                <a:lnTo>
                  <a:pt x="30" y="48"/>
                </a:lnTo>
                <a:lnTo>
                  <a:pt x="30" y="54"/>
                </a:lnTo>
                <a:lnTo>
                  <a:pt x="30" y="58"/>
                </a:lnTo>
                <a:lnTo>
                  <a:pt x="34" y="62"/>
                </a:lnTo>
                <a:lnTo>
                  <a:pt x="34" y="66"/>
                </a:lnTo>
                <a:lnTo>
                  <a:pt x="38" y="66"/>
                </a:lnTo>
                <a:lnTo>
                  <a:pt x="38" y="70"/>
                </a:lnTo>
                <a:lnTo>
                  <a:pt x="42" y="74"/>
                </a:lnTo>
                <a:lnTo>
                  <a:pt x="42" y="78"/>
                </a:lnTo>
                <a:lnTo>
                  <a:pt x="42" y="84"/>
                </a:lnTo>
                <a:lnTo>
                  <a:pt x="42" y="88"/>
                </a:lnTo>
                <a:lnTo>
                  <a:pt x="46" y="92"/>
                </a:lnTo>
                <a:lnTo>
                  <a:pt x="46" y="96"/>
                </a:lnTo>
                <a:lnTo>
                  <a:pt x="50" y="98"/>
                </a:lnTo>
                <a:lnTo>
                  <a:pt x="50" y="102"/>
                </a:lnTo>
                <a:lnTo>
                  <a:pt x="56" y="106"/>
                </a:lnTo>
                <a:lnTo>
                  <a:pt x="56" y="110"/>
                </a:lnTo>
                <a:lnTo>
                  <a:pt x="60" y="110"/>
                </a:lnTo>
                <a:lnTo>
                  <a:pt x="60" y="114"/>
                </a:lnTo>
                <a:lnTo>
                  <a:pt x="56" y="114"/>
                </a:lnTo>
                <a:lnTo>
                  <a:pt x="56" y="110"/>
                </a:lnTo>
                <a:lnTo>
                  <a:pt x="56" y="106"/>
                </a:lnTo>
                <a:lnTo>
                  <a:pt x="56" y="102"/>
                </a:lnTo>
                <a:lnTo>
                  <a:pt x="50" y="100"/>
                </a:lnTo>
                <a:lnTo>
                  <a:pt x="50" y="96"/>
                </a:lnTo>
                <a:lnTo>
                  <a:pt x="50" y="92"/>
                </a:lnTo>
                <a:lnTo>
                  <a:pt x="50" y="88"/>
                </a:lnTo>
                <a:lnTo>
                  <a:pt x="46" y="88"/>
                </a:lnTo>
                <a:lnTo>
                  <a:pt x="46" y="84"/>
                </a:lnTo>
                <a:lnTo>
                  <a:pt x="42" y="78"/>
                </a:lnTo>
                <a:lnTo>
                  <a:pt x="42" y="74"/>
                </a:lnTo>
                <a:lnTo>
                  <a:pt x="42" y="70"/>
                </a:lnTo>
                <a:lnTo>
                  <a:pt x="38" y="70"/>
                </a:lnTo>
                <a:lnTo>
                  <a:pt x="38" y="66"/>
                </a:lnTo>
                <a:lnTo>
                  <a:pt x="38" y="62"/>
                </a:lnTo>
                <a:lnTo>
                  <a:pt x="34" y="62"/>
                </a:lnTo>
                <a:lnTo>
                  <a:pt x="34" y="56"/>
                </a:lnTo>
                <a:lnTo>
                  <a:pt x="32" y="52"/>
                </a:lnTo>
                <a:lnTo>
                  <a:pt x="32" y="48"/>
                </a:lnTo>
                <a:lnTo>
                  <a:pt x="32" y="44"/>
                </a:lnTo>
                <a:lnTo>
                  <a:pt x="28" y="42"/>
                </a:lnTo>
                <a:lnTo>
                  <a:pt x="24" y="36"/>
                </a:lnTo>
                <a:lnTo>
                  <a:pt x="20" y="36"/>
                </a:lnTo>
                <a:lnTo>
                  <a:pt x="16" y="32"/>
                </a:lnTo>
                <a:lnTo>
                  <a:pt x="12" y="26"/>
                </a:lnTo>
                <a:lnTo>
                  <a:pt x="12" y="22"/>
                </a:lnTo>
                <a:lnTo>
                  <a:pt x="8" y="22"/>
                </a:lnTo>
                <a:lnTo>
                  <a:pt x="4" y="22"/>
                </a:lnTo>
                <a:lnTo>
                  <a:pt x="4" y="18"/>
                </a:lnTo>
                <a:lnTo>
                  <a:pt x="4" y="14"/>
                </a:lnTo>
                <a:lnTo>
                  <a:pt x="0" y="14"/>
                </a:lnTo>
                <a:lnTo>
                  <a:pt x="0" y="10"/>
                </a:lnTo>
                <a:lnTo>
                  <a:pt x="4" y="10"/>
                </a:lnTo>
                <a:lnTo>
                  <a:pt x="8" y="10"/>
                </a:lnTo>
                <a:lnTo>
                  <a:pt x="12" y="8"/>
                </a:lnTo>
                <a:lnTo>
                  <a:pt x="16" y="8"/>
                </a:lnTo>
                <a:lnTo>
                  <a:pt x="24" y="36"/>
                </a:lnTo>
                <a:lnTo>
                  <a:pt x="28" y="40"/>
                </a:lnTo>
                <a:lnTo>
                  <a:pt x="28" y="44"/>
                </a:lnTo>
                <a:lnTo>
                  <a:pt x="30" y="48"/>
                </a:lnTo>
                <a:lnTo>
                  <a:pt x="30" y="52"/>
                </a:lnTo>
                <a:lnTo>
                  <a:pt x="34" y="52"/>
                </a:lnTo>
                <a:lnTo>
                  <a:pt x="34" y="56"/>
                </a:lnTo>
                <a:lnTo>
                  <a:pt x="38" y="60"/>
                </a:lnTo>
                <a:lnTo>
                  <a:pt x="38" y="66"/>
                </a:lnTo>
                <a:lnTo>
                  <a:pt x="38" y="70"/>
                </a:lnTo>
                <a:lnTo>
                  <a:pt x="42" y="74"/>
                </a:lnTo>
                <a:lnTo>
                  <a:pt x="42" y="78"/>
                </a:lnTo>
                <a:lnTo>
                  <a:pt x="42" y="82"/>
                </a:lnTo>
                <a:lnTo>
                  <a:pt x="46" y="90"/>
                </a:lnTo>
                <a:lnTo>
                  <a:pt x="46" y="96"/>
                </a:lnTo>
                <a:lnTo>
                  <a:pt x="50" y="100"/>
                </a:lnTo>
                <a:lnTo>
                  <a:pt x="54" y="100"/>
                </a:lnTo>
                <a:lnTo>
                  <a:pt x="54" y="104"/>
                </a:lnTo>
                <a:lnTo>
                  <a:pt x="54" y="108"/>
                </a:lnTo>
                <a:lnTo>
                  <a:pt x="58" y="108"/>
                </a:lnTo>
                <a:lnTo>
                  <a:pt x="58" y="112"/>
                </a:lnTo>
                <a:lnTo>
                  <a:pt x="62" y="114"/>
                </a:lnTo>
                <a:lnTo>
                  <a:pt x="62" y="118"/>
                </a:lnTo>
                <a:lnTo>
                  <a:pt x="62" y="122"/>
                </a:lnTo>
                <a:lnTo>
                  <a:pt x="66" y="122"/>
                </a:lnTo>
                <a:lnTo>
                  <a:pt x="66" y="126"/>
                </a:lnTo>
                <a:lnTo>
                  <a:pt x="68" y="130"/>
                </a:lnTo>
                <a:lnTo>
                  <a:pt x="72" y="134"/>
                </a:lnTo>
                <a:lnTo>
                  <a:pt x="76" y="140"/>
                </a:lnTo>
                <a:lnTo>
                  <a:pt x="76" y="144"/>
                </a:lnTo>
                <a:lnTo>
                  <a:pt x="76" y="148"/>
                </a:lnTo>
                <a:lnTo>
                  <a:pt x="50" y="148"/>
                </a:lnTo>
                <a:lnTo>
                  <a:pt x="50" y="144"/>
                </a:lnTo>
                <a:lnTo>
                  <a:pt x="46" y="140"/>
                </a:lnTo>
                <a:lnTo>
                  <a:pt x="46" y="136"/>
                </a:lnTo>
                <a:lnTo>
                  <a:pt x="38" y="132"/>
                </a:lnTo>
                <a:lnTo>
                  <a:pt x="36" y="126"/>
                </a:lnTo>
                <a:lnTo>
                  <a:pt x="36" y="122"/>
                </a:lnTo>
                <a:lnTo>
                  <a:pt x="36" y="118"/>
                </a:lnTo>
                <a:lnTo>
                  <a:pt x="36" y="114"/>
                </a:lnTo>
                <a:lnTo>
                  <a:pt x="32" y="112"/>
                </a:lnTo>
                <a:lnTo>
                  <a:pt x="28" y="108"/>
                </a:lnTo>
                <a:lnTo>
                  <a:pt x="28" y="104"/>
                </a:lnTo>
                <a:lnTo>
                  <a:pt x="28" y="100"/>
                </a:lnTo>
                <a:lnTo>
                  <a:pt x="28" y="96"/>
                </a:lnTo>
                <a:lnTo>
                  <a:pt x="24" y="96"/>
                </a:lnTo>
                <a:lnTo>
                  <a:pt x="24" y="92"/>
                </a:lnTo>
                <a:lnTo>
                  <a:pt x="24" y="88"/>
                </a:lnTo>
                <a:lnTo>
                  <a:pt x="24" y="82"/>
                </a:lnTo>
                <a:lnTo>
                  <a:pt x="24" y="78"/>
                </a:lnTo>
                <a:lnTo>
                  <a:pt x="24" y="74"/>
                </a:lnTo>
                <a:lnTo>
                  <a:pt x="24" y="70"/>
                </a:lnTo>
                <a:lnTo>
                  <a:pt x="20" y="66"/>
                </a:lnTo>
                <a:lnTo>
                  <a:pt x="20" y="60"/>
                </a:lnTo>
                <a:lnTo>
                  <a:pt x="20" y="56"/>
                </a:lnTo>
                <a:lnTo>
                  <a:pt x="20" y="52"/>
                </a:lnTo>
                <a:lnTo>
                  <a:pt x="20" y="48"/>
                </a:lnTo>
                <a:lnTo>
                  <a:pt x="16" y="48"/>
                </a:lnTo>
                <a:lnTo>
                  <a:pt x="12" y="44"/>
                </a:lnTo>
                <a:lnTo>
                  <a:pt x="8" y="44"/>
                </a:lnTo>
                <a:lnTo>
                  <a:pt x="10" y="54"/>
                </a:lnTo>
                <a:lnTo>
                  <a:pt x="14" y="58"/>
                </a:lnTo>
                <a:lnTo>
                  <a:pt x="18" y="62"/>
                </a:lnTo>
                <a:lnTo>
                  <a:pt x="22" y="62"/>
                </a:lnTo>
                <a:lnTo>
                  <a:pt x="22" y="66"/>
                </a:lnTo>
                <a:lnTo>
                  <a:pt x="22" y="70"/>
                </a:lnTo>
                <a:lnTo>
                  <a:pt x="26" y="72"/>
                </a:lnTo>
                <a:lnTo>
                  <a:pt x="26" y="76"/>
                </a:lnTo>
                <a:lnTo>
                  <a:pt x="30" y="84"/>
                </a:lnTo>
                <a:lnTo>
                  <a:pt x="30" y="88"/>
                </a:lnTo>
                <a:lnTo>
                  <a:pt x="30" y="92"/>
                </a:lnTo>
                <a:lnTo>
                  <a:pt x="32" y="98"/>
                </a:lnTo>
                <a:lnTo>
                  <a:pt x="32" y="102"/>
                </a:lnTo>
                <a:lnTo>
                  <a:pt x="36" y="102"/>
                </a:lnTo>
                <a:lnTo>
                  <a:pt x="36" y="106"/>
                </a:lnTo>
                <a:lnTo>
                  <a:pt x="40" y="106"/>
                </a:lnTo>
                <a:lnTo>
                  <a:pt x="44" y="106"/>
                </a:lnTo>
                <a:lnTo>
                  <a:pt x="44" y="110"/>
                </a:lnTo>
                <a:lnTo>
                  <a:pt x="48" y="110"/>
                </a:lnTo>
                <a:lnTo>
                  <a:pt x="44" y="112"/>
                </a:lnTo>
                <a:lnTo>
                  <a:pt x="40" y="112"/>
                </a:lnTo>
                <a:lnTo>
                  <a:pt x="36" y="106"/>
                </a:lnTo>
                <a:lnTo>
                  <a:pt x="36" y="102"/>
                </a:lnTo>
                <a:lnTo>
                  <a:pt x="36" y="98"/>
                </a:lnTo>
                <a:lnTo>
                  <a:pt x="32" y="94"/>
                </a:lnTo>
                <a:lnTo>
                  <a:pt x="32" y="88"/>
                </a:lnTo>
                <a:lnTo>
                  <a:pt x="32" y="84"/>
                </a:lnTo>
                <a:lnTo>
                  <a:pt x="28" y="84"/>
                </a:lnTo>
                <a:lnTo>
                  <a:pt x="28" y="80"/>
                </a:lnTo>
                <a:lnTo>
                  <a:pt x="28" y="76"/>
                </a:lnTo>
                <a:lnTo>
                  <a:pt x="26" y="70"/>
                </a:lnTo>
                <a:lnTo>
                  <a:pt x="26" y="66"/>
                </a:lnTo>
                <a:lnTo>
                  <a:pt x="26" y="62"/>
                </a:lnTo>
                <a:lnTo>
                  <a:pt x="26" y="58"/>
                </a:lnTo>
                <a:lnTo>
                  <a:pt x="22" y="58"/>
                </a:lnTo>
                <a:lnTo>
                  <a:pt x="22" y="52"/>
                </a:lnTo>
                <a:lnTo>
                  <a:pt x="18" y="52"/>
                </a:lnTo>
                <a:lnTo>
                  <a:pt x="14" y="52"/>
                </a:lnTo>
                <a:lnTo>
                  <a:pt x="14" y="48"/>
                </a:lnTo>
                <a:lnTo>
                  <a:pt x="10" y="48"/>
                </a:lnTo>
                <a:lnTo>
                  <a:pt x="8" y="44"/>
                </a:lnTo>
                <a:lnTo>
                  <a:pt x="4" y="44"/>
                </a:lnTo>
                <a:lnTo>
                  <a:pt x="4" y="40"/>
                </a:lnTo>
                <a:lnTo>
                  <a:pt x="0" y="40"/>
                </a:lnTo>
                <a:lnTo>
                  <a:pt x="4" y="40"/>
                </a:lnTo>
                <a:lnTo>
                  <a:pt x="8" y="40"/>
                </a:lnTo>
                <a:lnTo>
                  <a:pt x="12" y="44"/>
                </a:lnTo>
                <a:lnTo>
                  <a:pt x="42" y="120"/>
                </a:lnTo>
                <a:lnTo>
                  <a:pt x="60" y="142"/>
                </a:lnTo>
              </a:path>
            </a:pathLst>
          </a:custGeom>
          <a:noFill/>
          <a:ln w="12700"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02" name="Freeform 109">
            <a:extLst>
              <a:ext uri="{FF2B5EF4-FFF2-40B4-BE49-F238E27FC236}">
                <a16:creationId xmlns:a16="http://schemas.microsoft.com/office/drawing/2014/main" id="{E4C92ABF-90EC-978D-4580-AB951AAFE794}"/>
              </a:ext>
            </a:extLst>
          </p:cNvPr>
          <p:cNvSpPr>
            <a:spLocks/>
          </p:cNvSpPr>
          <p:nvPr/>
        </p:nvSpPr>
        <p:spPr bwMode="auto">
          <a:xfrm>
            <a:off x="7165975" y="5948363"/>
            <a:ext cx="79375" cy="69850"/>
          </a:xfrm>
          <a:custGeom>
            <a:avLst/>
            <a:gdLst>
              <a:gd name="T0" fmla="*/ 2147483646 w 45"/>
              <a:gd name="T1" fmla="*/ 2147483646 h 39"/>
              <a:gd name="T2" fmla="*/ 2147483646 w 45"/>
              <a:gd name="T3" fmla="*/ 2147483646 h 39"/>
              <a:gd name="T4" fmla="*/ 2147483646 w 45"/>
              <a:gd name="T5" fmla="*/ 2147483646 h 39"/>
              <a:gd name="T6" fmla="*/ 2147483646 w 45"/>
              <a:gd name="T7" fmla="*/ 2147483646 h 39"/>
              <a:gd name="T8" fmla="*/ 0 w 45"/>
              <a:gd name="T9" fmla="*/ 2147483646 h 39"/>
              <a:gd name="T10" fmla="*/ 2147483646 w 45"/>
              <a:gd name="T11" fmla="*/ 2147483646 h 39"/>
              <a:gd name="T12" fmla="*/ 2147483646 w 45"/>
              <a:gd name="T13" fmla="*/ 2147483646 h 39"/>
              <a:gd name="T14" fmla="*/ 2147483646 w 45"/>
              <a:gd name="T15" fmla="*/ 2147483646 h 39"/>
              <a:gd name="T16" fmla="*/ 2147483646 w 45"/>
              <a:gd name="T17" fmla="*/ 2147483646 h 39"/>
              <a:gd name="T18" fmla="*/ 2147483646 w 45"/>
              <a:gd name="T19" fmla="*/ 2147483646 h 39"/>
              <a:gd name="T20" fmla="*/ 2147483646 w 45"/>
              <a:gd name="T21" fmla="*/ 2147483646 h 39"/>
              <a:gd name="T22" fmla="*/ 2147483646 w 45"/>
              <a:gd name="T23" fmla="*/ 2147483646 h 39"/>
              <a:gd name="T24" fmla="*/ 2147483646 w 45"/>
              <a:gd name="T25" fmla="*/ 2147483646 h 39"/>
              <a:gd name="T26" fmla="*/ 2147483646 w 45"/>
              <a:gd name="T27" fmla="*/ 2147483646 h 39"/>
              <a:gd name="T28" fmla="*/ 2147483646 w 45"/>
              <a:gd name="T29" fmla="*/ 0 h 39"/>
              <a:gd name="T30" fmla="*/ 2147483646 w 45"/>
              <a:gd name="T31" fmla="*/ 0 h 39"/>
              <a:gd name="T32" fmla="*/ 2147483646 w 45"/>
              <a:gd name="T33" fmla="*/ 2147483646 h 39"/>
              <a:gd name="T34" fmla="*/ 2147483646 w 45"/>
              <a:gd name="T35" fmla="*/ 2147483646 h 39"/>
              <a:gd name="T36" fmla="*/ 2147483646 w 45"/>
              <a:gd name="T37" fmla="*/ 2147483646 h 39"/>
              <a:gd name="T38" fmla="*/ 2147483646 w 45"/>
              <a:gd name="T39" fmla="*/ 2147483646 h 39"/>
              <a:gd name="T40" fmla="*/ 2147483646 w 45"/>
              <a:gd name="T41" fmla="*/ 2147483646 h 39"/>
              <a:gd name="T42" fmla="*/ 2147483646 w 45"/>
              <a:gd name="T43" fmla="*/ 2147483646 h 39"/>
              <a:gd name="T44" fmla="*/ 2147483646 w 45"/>
              <a:gd name="T45" fmla="*/ 2147483646 h 39"/>
              <a:gd name="T46" fmla="*/ 2147483646 w 45"/>
              <a:gd name="T47" fmla="*/ 2147483646 h 39"/>
              <a:gd name="T48" fmla="*/ 2147483646 w 45"/>
              <a:gd name="T49" fmla="*/ 2147483646 h 39"/>
              <a:gd name="T50" fmla="*/ 2147483646 w 45"/>
              <a:gd name="T51" fmla="*/ 2147483646 h 39"/>
              <a:gd name="T52" fmla="*/ 2147483646 w 45"/>
              <a:gd name="T53" fmla="*/ 2147483646 h 39"/>
              <a:gd name="T54" fmla="*/ 2147483646 w 45"/>
              <a:gd name="T55" fmla="*/ 2147483646 h 39"/>
              <a:gd name="T56" fmla="*/ 2147483646 w 45"/>
              <a:gd name="T57" fmla="*/ 2147483646 h 39"/>
              <a:gd name="T58" fmla="*/ 2147483646 w 45"/>
              <a:gd name="T59" fmla="*/ 2147483646 h 39"/>
              <a:gd name="T60" fmla="*/ 2147483646 w 45"/>
              <a:gd name="T61" fmla="*/ 2147483646 h 39"/>
              <a:gd name="T62" fmla="*/ 2147483646 w 45"/>
              <a:gd name="T63" fmla="*/ 2147483646 h 39"/>
              <a:gd name="T64" fmla="*/ 2147483646 w 45"/>
              <a:gd name="T65" fmla="*/ 2147483646 h 39"/>
              <a:gd name="T66" fmla="*/ 2147483646 w 45"/>
              <a:gd name="T67" fmla="*/ 2147483646 h 39"/>
              <a:gd name="T68" fmla="*/ 2147483646 w 45"/>
              <a:gd name="T69" fmla="*/ 2147483646 h 39"/>
              <a:gd name="T70" fmla="*/ 2147483646 w 45"/>
              <a:gd name="T71" fmla="*/ 2147483646 h 39"/>
              <a:gd name="T72" fmla="*/ 2147483646 w 45"/>
              <a:gd name="T73" fmla="*/ 2147483646 h 39"/>
              <a:gd name="T74" fmla="*/ 2147483646 w 45"/>
              <a:gd name="T75" fmla="*/ 2147483646 h 39"/>
              <a:gd name="T76" fmla="*/ 2147483646 w 45"/>
              <a:gd name="T77" fmla="*/ 2147483646 h 39"/>
              <a:gd name="T78" fmla="*/ 2147483646 w 45"/>
              <a:gd name="T79" fmla="*/ 2147483646 h 39"/>
              <a:gd name="T80" fmla="*/ 2147483646 w 45"/>
              <a:gd name="T81" fmla="*/ 2147483646 h 39"/>
              <a:gd name="T82" fmla="*/ 2147483646 w 45"/>
              <a:gd name="T83" fmla="*/ 2147483646 h 39"/>
              <a:gd name="T84" fmla="*/ 2147483646 w 45"/>
              <a:gd name="T85" fmla="*/ 2147483646 h 39"/>
              <a:gd name="T86" fmla="*/ 2147483646 w 45"/>
              <a:gd name="T87" fmla="*/ 2147483646 h 39"/>
              <a:gd name="T88" fmla="*/ 2147483646 w 45"/>
              <a:gd name="T89" fmla="*/ 2147483646 h 39"/>
              <a:gd name="T90" fmla="*/ 2147483646 w 45"/>
              <a:gd name="T91" fmla="*/ 2147483646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5"/>
              <a:gd name="T139" fmla="*/ 0 h 39"/>
              <a:gd name="T140" fmla="*/ 45 w 45"/>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5" h="39">
                <a:moveTo>
                  <a:pt x="24" y="25"/>
                </a:moveTo>
                <a:lnTo>
                  <a:pt x="12" y="34"/>
                </a:lnTo>
                <a:lnTo>
                  <a:pt x="8" y="34"/>
                </a:lnTo>
                <a:lnTo>
                  <a:pt x="5" y="34"/>
                </a:lnTo>
                <a:lnTo>
                  <a:pt x="0" y="34"/>
                </a:lnTo>
                <a:lnTo>
                  <a:pt x="3" y="34"/>
                </a:lnTo>
                <a:lnTo>
                  <a:pt x="8" y="34"/>
                </a:lnTo>
                <a:lnTo>
                  <a:pt x="8" y="25"/>
                </a:lnTo>
                <a:lnTo>
                  <a:pt x="14" y="25"/>
                </a:lnTo>
                <a:lnTo>
                  <a:pt x="14" y="17"/>
                </a:lnTo>
                <a:lnTo>
                  <a:pt x="19" y="17"/>
                </a:lnTo>
                <a:lnTo>
                  <a:pt x="27" y="4"/>
                </a:lnTo>
                <a:lnTo>
                  <a:pt x="30" y="4"/>
                </a:lnTo>
                <a:lnTo>
                  <a:pt x="36" y="4"/>
                </a:lnTo>
                <a:lnTo>
                  <a:pt x="39" y="0"/>
                </a:lnTo>
                <a:lnTo>
                  <a:pt x="36" y="0"/>
                </a:lnTo>
                <a:lnTo>
                  <a:pt x="24" y="21"/>
                </a:lnTo>
                <a:lnTo>
                  <a:pt x="19" y="25"/>
                </a:lnTo>
                <a:lnTo>
                  <a:pt x="14" y="34"/>
                </a:lnTo>
                <a:lnTo>
                  <a:pt x="7" y="38"/>
                </a:lnTo>
                <a:lnTo>
                  <a:pt x="3" y="38"/>
                </a:lnTo>
                <a:lnTo>
                  <a:pt x="7" y="38"/>
                </a:lnTo>
                <a:lnTo>
                  <a:pt x="10" y="38"/>
                </a:lnTo>
                <a:lnTo>
                  <a:pt x="15" y="38"/>
                </a:lnTo>
                <a:lnTo>
                  <a:pt x="19" y="38"/>
                </a:lnTo>
                <a:lnTo>
                  <a:pt x="22" y="30"/>
                </a:lnTo>
                <a:lnTo>
                  <a:pt x="25" y="30"/>
                </a:lnTo>
                <a:lnTo>
                  <a:pt x="29" y="30"/>
                </a:lnTo>
                <a:lnTo>
                  <a:pt x="32" y="30"/>
                </a:lnTo>
                <a:lnTo>
                  <a:pt x="36" y="25"/>
                </a:lnTo>
                <a:lnTo>
                  <a:pt x="39" y="25"/>
                </a:lnTo>
                <a:lnTo>
                  <a:pt x="42" y="25"/>
                </a:lnTo>
                <a:lnTo>
                  <a:pt x="39" y="25"/>
                </a:lnTo>
                <a:lnTo>
                  <a:pt x="36" y="25"/>
                </a:lnTo>
                <a:lnTo>
                  <a:pt x="32" y="34"/>
                </a:lnTo>
                <a:lnTo>
                  <a:pt x="29" y="34"/>
                </a:lnTo>
                <a:lnTo>
                  <a:pt x="22" y="34"/>
                </a:lnTo>
                <a:lnTo>
                  <a:pt x="14" y="34"/>
                </a:lnTo>
                <a:lnTo>
                  <a:pt x="17" y="34"/>
                </a:lnTo>
                <a:lnTo>
                  <a:pt x="20" y="25"/>
                </a:lnTo>
                <a:lnTo>
                  <a:pt x="24" y="25"/>
                </a:lnTo>
                <a:lnTo>
                  <a:pt x="27" y="25"/>
                </a:lnTo>
                <a:lnTo>
                  <a:pt x="30" y="25"/>
                </a:lnTo>
                <a:lnTo>
                  <a:pt x="34" y="25"/>
                </a:lnTo>
                <a:lnTo>
                  <a:pt x="44" y="13"/>
                </a:lnTo>
                <a:lnTo>
                  <a:pt x="24" y="25"/>
                </a:lnTo>
              </a:path>
            </a:pathLst>
          </a:custGeom>
          <a:solidFill>
            <a:schemeClr val="accent1"/>
          </a:solidFill>
          <a:ln w="12700" cap="rnd">
            <a:solidFill>
              <a:schemeClr val="tx1"/>
            </a:solidFill>
            <a:round/>
            <a:headEnd/>
            <a:tailEnd/>
          </a:ln>
        </p:spPr>
        <p:txBody>
          <a:bodyPr/>
          <a:lstStyle/>
          <a:p>
            <a:endParaRPr lang="en-US"/>
          </a:p>
        </p:txBody>
      </p:sp>
      <p:sp>
        <p:nvSpPr>
          <p:cNvPr id="9303" name="Freeform 110">
            <a:extLst>
              <a:ext uri="{FF2B5EF4-FFF2-40B4-BE49-F238E27FC236}">
                <a16:creationId xmlns:a16="http://schemas.microsoft.com/office/drawing/2014/main" id="{726CD41B-62BB-D415-69B5-6494257C9A70}"/>
              </a:ext>
            </a:extLst>
          </p:cNvPr>
          <p:cNvSpPr>
            <a:spLocks/>
          </p:cNvSpPr>
          <p:nvPr/>
        </p:nvSpPr>
        <p:spPr bwMode="auto">
          <a:xfrm>
            <a:off x="7389813" y="5468938"/>
            <a:ext cx="61912" cy="46037"/>
          </a:xfrm>
          <a:custGeom>
            <a:avLst/>
            <a:gdLst>
              <a:gd name="T0" fmla="*/ 0 w 35"/>
              <a:gd name="T1" fmla="*/ 2147483646 h 25"/>
              <a:gd name="T2" fmla="*/ 2147483646 w 35"/>
              <a:gd name="T3" fmla="*/ 2147483646 h 25"/>
              <a:gd name="T4" fmla="*/ 2147483646 w 35"/>
              <a:gd name="T5" fmla="*/ 2147483646 h 25"/>
              <a:gd name="T6" fmla="*/ 2147483646 w 35"/>
              <a:gd name="T7" fmla="*/ 2147483646 h 25"/>
              <a:gd name="T8" fmla="*/ 2147483646 w 35"/>
              <a:gd name="T9" fmla="*/ 2147483646 h 25"/>
              <a:gd name="T10" fmla="*/ 2147483646 w 35"/>
              <a:gd name="T11" fmla="*/ 2147483646 h 25"/>
              <a:gd name="T12" fmla="*/ 2147483646 w 35"/>
              <a:gd name="T13" fmla="*/ 2147483646 h 25"/>
              <a:gd name="T14" fmla="*/ 2147483646 w 35"/>
              <a:gd name="T15" fmla="*/ 2147483646 h 25"/>
              <a:gd name="T16" fmla="*/ 2147483646 w 35"/>
              <a:gd name="T17" fmla="*/ 2147483646 h 25"/>
              <a:gd name="T18" fmla="*/ 2147483646 w 35"/>
              <a:gd name="T19" fmla="*/ 2147483646 h 25"/>
              <a:gd name="T20" fmla="*/ 2147483646 w 35"/>
              <a:gd name="T21" fmla="*/ 2147483646 h 25"/>
              <a:gd name="T22" fmla="*/ 2147483646 w 35"/>
              <a:gd name="T23" fmla="*/ 2147483646 h 25"/>
              <a:gd name="T24" fmla="*/ 2147483646 w 35"/>
              <a:gd name="T25" fmla="*/ 2147483646 h 25"/>
              <a:gd name="T26" fmla="*/ 2147483646 w 35"/>
              <a:gd name="T27" fmla="*/ 2147483646 h 25"/>
              <a:gd name="T28" fmla="*/ 2147483646 w 35"/>
              <a:gd name="T29" fmla="*/ 2147483646 h 25"/>
              <a:gd name="T30" fmla="*/ 2147483646 w 35"/>
              <a:gd name="T31" fmla="*/ 2147483646 h 25"/>
              <a:gd name="T32" fmla="*/ 0 w 35"/>
              <a:gd name="T33" fmla="*/ 2147483646 h 25"/>
              <a:gd name="T34" fmla="*/ 0 w 35"/>
              <a:gd name="T35" fmla="*/ 2147483646 h 25"/>
              <a:gd name="T36" fmla="*/ 2147483646 w 35"/>
              <a:gd name="T37" fmla="*/ 2147483646 h 25"/>
              <a:gd name="T38" fmla="*/ 2147483646 w 35"/>
              <a:gd name="T39" fmla="*/ 2147483646 h 25"/>
              <a:gd name="T40" fmla="*/ 2147483646 w 35"/>
              <a:gd name="T41" fmla="*/ 2147483646 h 25"/>
              <a:gd name="T42" fmla="*/ 2147483646 w 35"/>
              <a:gd name="T43" fmla="*/ 2147483646 h 25"/>
              <a:gd name="T44" fmla="*/ 2147483646 w 35"/>
              <a:gd name="T45" fmla="*/ 2147483646 h 25"/>
              <a:gd name="T46" fmla="*/ 2147483646 w 35"/>
              <a:gd name="T47" fmla="*/ 2147483646 h 25"/>
              <a:gd name="T48" fmla="*/ 2147483646 w 35"/>
              <a:gd name="T49" fmla="*/ 2147483646 h 25"/>
              <a:gd name="T50" fmla="*/ 2147483646 w 35"/>
              <a:gd name="T51" fmla="*/ 2147483646 h 25"/>
              <a:gd name="T52" fmla="*/ 2147483646 w 35"/>
              <a:gd name="T53" fmla="*/ 2147483646 h 25"/>
              <a:gd name="T54" fmla="*/ 2147483646 w 35"/>
              <a:gd name="T55" fmla="*/ 2147483646 h 25"/>
              <a:gd name="T56" fmla="*/ 2147483646 w 35"/>
              <a:gd name="T57" fmla="*/ 2147483646 h 25"/>
              <a:gd name="T58" fmla="*/ 2147483646 w 35"/>
              <a:gd name="T59" fmla="*/ 2147483646 h 25"/>
              <a:gd name="T60" fmla="*/ 2147483646 w 35"/>
              <a:gd name="T61" fmla="*/ 2147483646 h 25"/>
              <a:gd name="T62" fmla="*/ 2147483646 w 35"/>
              <a:gd name="T63" fmla="*/ 2147483646 h 25"/>
              <a:gd name="T64" fmla="*/ 2147483646 w 35"/>
              <a:gd name="T65" fmla="*/ 2147483646 h 25"/>
              <a:gd name="T66" fmla="*/ 2147483646 w 35"/>
              <a:gd name="T67" fmla="*/ 2147483646 h 25"/>
              <a:gd name="T68" fmla="*/ 2147483646 w 35"/>
              <a:gd name="T69" fmla="*/ 2147483646 h 25"/>
              <a:gd name="T70" fmla="*/ 2147483646 w 35"/>
              <a:gd name="T71" fmla="*/ 2147483646 h 25"/>
              <a:gd name="T72" fmla="*/ 2147483646 w 35"/>
              <a:gd name="T73" fmla="*/ 2147483646 h 25"/>
              <a:gd name="T74" fmla="*/ 2147483646 w 35"/>
              <a:gd name="T75" fmla="*/ 2147483646 h 25"/>
              <a:gd name="T76" fmla="*/ 2147483646 w 35"/>
              <a:gd name="T77" fmla="*/ 2147483646 h 25"/>
              <a:gd name="T78" fmla="*/ 2147483646 w 35"/>
              <a:gd name="T79" fmla="*/ 2147483646 h 25"/>
              <a:gd name="T80" fmla="*/ 2147483646 w 35"/>
              <a:gd name="T81" fmla="*/ 2147483646 h 25"/>
              <a:gd name="T82" fmla="*/ 2147483646 w 35"/>
              <a:gd name="T83" fmla="*/ 2147483646 h 25"/>
              <a:gd name="T84" fmla="*/ 2147483646 w 35"/>
              <a:gd name="T85" fmla="*/ 2147483646 h 25"/>
              <a:gd name="T86" fmla="*/ 2147483646 w 35"/>
              <a:gd name="T87" fmla="*/ 2147483646 h 25"/>
              <a:gd name="T88" fmla="*/ 2147483646 w 35"/>
              <a:gd name="T89" fmla="*/ 2147483646 h 25"/>
              <a:gd name="T90" fmla="*/ 2147483646 w 35"/>
              <a:gd name="T91" fmla="*/ 2147483646 h 25"/>
              <a:gd name="T92" fmla="*/ 2147483646 w 35"/>
              <a:gd name="T93" fmla="*/ 2147483646 h 25"/>
              <a:gd name="T94" fmla="*/ 2147483646 w 35"/>
              <a:gd name="T95" fmla="*/ 2147483646 h 25"/>
              <a:gd name="T96" fmla="*/ 2147483646 w 35"/>
              <a:gd name="T97" fmla="*/ 2147483646 h 25"/>
              <a:gd name="T98" fmla="*/ 2147483646 w 35"/>
              <a:gd name="T99" fmla="*/ 2147483646 h 25"/>
              <a:gd name="T100" fmla="*/ 2147483646 w 35"/>
              <a:gd name="T101" fmla="*/ 0 h 25"/>
              <a:gd name="T102" fmla="*/ 2147483646 w 35"/>
              <a:gd name="T103" fmla="*/ 2147483646 h 25"/>
              <a:gd name="T104" fmla="*/ 2147483646 w 35"/>
              <a:gd name="T105" fmla="*/ 0 h 25"/>
              <a:gd name="T106" fmla="*/ 2147483646 w 35"/>
              <a:gd name="T107" fmla="*/ 2147483646 h 25"/>
              <a:gd name="T108" fmla="*/ 2147483646 w 35"/>
              <a:gd name="T109" fmla="*/ 2147483646 h 25"/>
              <a:gd name="T110" fmla="*/ 2147483646 w 35"/>
              <a:gd name="T111" fmla="*/ 2147483646 h 25"/>
              <a:gd name="T112" fmla="*/ 2147483646 w 35"/>
              <a:gd name="T113" fmla="*/ 2147483646 h 25"/>
              <a:gd name="T114" fmla="*/ 2147483646 w 35"/>
              <a:gd name="T115" fmla="*/ 2147483646 h 25"/>
              <a:gd name="T116" fmla="*/ 2147483646 w 35"/>
              <a:gd name="T117" fmla="*/ 2147483646 h 25"/>
              <a:gd name="T118" fmla="*/ 0 w 35"/>
              <a:gd name="T119" fmla="*/ 2147483646 h 2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5"/>
              <a:gd name="T181" fmla="*/ 0 h 25"/>
              <a:gd name="T182" fmla="*/ 35 w 35"/>
              <a:gd name="T183" fmla="*/ 25 h 2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5" h="25">
                <a:moveTo>
                  <a:pt x="0" y="24"/>
                </a:moveTo>
                <a:lnTo>
                  <a:pt x="8" y="16"/>
                </a:lnTo>
                <a:lnTo>
                  <a:pt x="12" y="16"/>
                </a:lnTo>
                <a:lnTo>
                  <a:pt x="12" y="20"/>
                </a:lnTo>
                <a:lnTo>
                  <a:pt x="8" y="20"/>
                </a:lnTo>
                <a:lnTo>
                  <a:pt x="4" y="20"/>
                </a:lnTo>
                <a:lnTo>
                  <a:pt x="4" y="16"/>
                </a:lnTo>
                <a:lnTo>
                  <a:pt x="4" y="12"/>
                </a:lnTo>
                <a:lnTo>
                  <a:pt x="8" y="12"/>
                </a:lnTo>
                <a:lnTo>
                  <a:pt x="12" y="8"/>
                </a:lnTo>
                <a:lnTo>
                  <a:pt x="16" y="8"/>
                </a:lnTo>
                <a:lnTo>
                  <a:pt x="16" y="12"/>
                </a:lnTo>
                <a:lnTo>
                  <a:pt x="12" y="16"/>
                </a:lnTo>
                <a:lnTo>
                  <a:pt x="8" y="16"/>
                </a:lnTo>
                <a:lnTo>
                  <a:pt x="4" y="16"/>
                </a:lnTo>
                <a:lnTo>
                  <a:pt x="4" y="20"/>
                </a:lnTo>
                <a:lnTo>
                  <a:pt x="0" y="20"/>
                </a:lnTo>
                <a:lnTo>
                  <a:pt x="0" y="16"/>
                </a:lnTo>
                <a:lnTo>
                  <a:pt x="4" y="12"/>
                </a:lnTo>
                <a:lnTo>
                  <a:pt x="8" y="12"/>
                </a:lnTo>
                <a:lnTo>
                  <a:pt x="8" y="16"/>
                </a:lnTo>
                <a:lnTo>
                  <a:pt x="4" y="16"/>
                </a:lnTo>
                <a:lnTo>
                  <a:pt x="6" y="12"/>
                </a:lnTo>
                <a:lnTo>
                  <a:pt x="12" y="12"/>
                </a:lnTo>
                <a:lnTo>
                  <a:pt x="16" y="12"/>
                </a:lnTo>
                <a:lnTo>
                  <a:pt x="12" y="16"/>
                </a:lnTo>
                <a:lnTo>
                  <a:pt x="8" y="20"/>
                </a:lnTo>
                <a:lnTo>
                  <a:pt x="8" y="16"/>
                </a:lnTo>
                <a:lnTo>
                  <a:pt x="12" y="12"/>
                </a:lnTo>
                <a:lnTo>
                  <a:pt x="16" y="8"/>
                </a:lnTo>
                <a:lnTo>
                  <a:pt x="20" y="8"/>
                </a:lnTo>
                <a:lnTo>
                  <a:pt x="24" y="8"/>
                </a:lnTo>
                <a:lnTo>
                  <a:pt x="30" y="8"/>
                </a:lnTo>
                <a:lnTo>
                  <a:pt x="34" y="8"/>
                </a:lnTo>
                <a:lnTo>
                  <a:pt x="30" y="8"/>
                </a:lnTo>
                <a:lnTo>
                  <a:pt x="26" y="12"/>
                </a:lnTo>
                <a:lnTo>
                  <a:pt x="22" y="12"/>
                </a:lnTo>
                <a:lnTo>
                  <a:pt x="18" y="12"/>
                </a:lnTo>
                <a:lnTo>
                  <a:pt x="18" y="16"/>
                </a:lnTo>
                <a:lnTo>
                  <a:pt x="14" y="16"/>
                </a:lnTo>
                <a:lnTo>
                  <a:pt x="12" y="12"/>
                </a:lnTo>
                <a:lnTo>
                  <a:pt x="16" y="12"/>
                </a:lnTo>
                <a:lnTo>
                  <a:pt x="20" y="8"/>
                </a:lnTo>
                <a:lnTo>
                  <a:pt x="24" y="8"/>
                </a:lnTo>
                <a:lnTo>
                  <a:pt x="26" y="4"/>
                </a:lnTo>
                <a:lnTo>
                  <a:pt x="20" y="8"/>
                </a:lnTo>
                <a:lnTo>
                  <a:pt x="16" y="8"/>
                </a:lnTo>
                <a:lnTo>
                  <a:pt x="12" y="8"/>
                </a:lnTo>
                <a:lnTo>
                  <a:pt x="16" y="8"/>
                </a:lnTo>
                <a:lnTo>
                  <a:pt x="20" y="6"/>
                </a:lnTo>
                <a:lnTo>
                  <a:pt x="24" y="0"/>
                </a:lnTo>
                <a:lnTo>
                  <a:pt x="24" y="4"/>
                </a:lnTo>
                <a:lnTo>
                  <a:pt x="26" y="0"/>
                </a:lnTo>
                <a:lnTo>
                  <a:pt x="20" y="6"/>
                </a:lnTo>
                <a:lnTo>
                  <a:pt x="16" y="8"/>
                </a:lnTo>
                <a:lnTo>
                  <a:pt x="16" y="12"/>
                </a:lnTo>
                <a:lnTo>
                  <a:pt x="12" y="16"/>
                </a:lnTo>
                <a:lnTo>
                  <a:pt x="8" y="16"/>
                </a:lnTo>
                <a:lnTo>
                  <a:pt x="12" y="16"/>
                </a:lnTo>
                <a:lnTo>
                  <a:pt x="0" y="24"/>
                </a:lnTo>
              </a:path>
            </a:pathLst>
          </a:custGeom>
          <a:solidFill>
            <a:schemeClr val="accent1"/>
          </a:solidFill>
          <a:ln w="12700" cap="rnd">
            <a:solidFill>
              <a:schemeClr val="tx1"/>
            </a:solidFill>
            <a:round/>
            <a:headEnd/>
            <a:tailEnd/>
          </a:ln>
        </p:spPr>
        <p:txBody>
          <a:bodyPr/>
          <a:lstStyle/>
          <a:p>
            <a:endParaRPr lang="en-US"/>
          </a:p>
        </p:txBody>
      </p:sp>
      <p:sp>
        <p:nvSpPr>
          <p:cNvPr id="9304" name="Freeform 111">
            <a:extLst>
              <a:ext uri="{FF2B5EF4-FFF2-40B4-BE49-F238E27FC236}">
                <a16:creationId xmlns:a16="http://schemas.microsoft.com/office/drawing/2014/main" id="{636BBFAC-988C-094F-705E-A078BEC15C44}"/>
              </a:ext>
            </a:extLst>
          </p:cNvPr>
          <p:cNvSpPr>
            <a:spLocks/>
          </p:cNvSpPr>
          <p:nvPr/>
        </p:nvSpPr>
        <p:spPr bwMode="auto">
          <a:xfrm>
            <a:off x="7253288" y="5451475"/>
            <a:ext cx="146050" cy="88900"/>
          </a:xfrm>
          <a:custGeom>
            <a:avLst/>
            <a:gdLst>
              <a:gd name="T0" fmla="*/ 2147483646 w 83"/>
              <a:gd name="T1" fmla="*/ 2147483646 h 49"/>
              <a:gd name="T2" fmla="*/ 2147483646 w 83"/>
              <a:gd name="T3" fmla="*/ 2147483646 h 49"/>
              <a:gd name="T4" fmla="*/ 2147483646 w 83"/>
              <a:gd name="T5" fmla="*/ 2147483646 h 49"/>
              <a:gd name="T6" fmla="*/ 2147483646 w 83"/>
              <a:gd name="T7" fmla="*/ 2147483646 h 49"/>
              <a:gd name="T8" fmla="*/ 2147483646 w 83"/>
              <a:gd name="T9" fmla="*/ 2147483646 h 49"/>
              <a:gd name="T10" fmla="*/ 2147483646 w 83"/>
              <a:gd name="T11" fmla="*/ 2147483646 h 49"/>
              <a:gd name="T12" fmla="*/ 2147483646 w 83"/>
              <a:gd name="T13" fmla="*/ 2147483646 h 49"/>
              <a:gd name="T14" fmla="*/ 2147483646 w 83"/>
              <a:gd name="T15" fmla="*/ 2147483646 h 49"/>
              <a:gd name="T16" fmla="*/ 2147483646 w 83"/>
              <a:gd name="T17" fmla="*/ 2147483646 h 49"/>
              <a:gd name="T18" fmla="*/ 2147483646 w 83"/>
              <a:gd name="T19" fmla="*/ 2147483646 h 49"/>
              <a:gd name="T20" fmla="*/ 2147483646 w 83"/>
              <a:gd name="T21" fmla="*/ 2147483646 h 49"/>
              <a:gd name="T22" fmla="*/ 2147483646 w 83"/>
              <a:gd name="T23" fmla="*/ 2147483646 h 49"/>
              <a:gd name="T24" fmla="*/ 2147483646 w 83"/>
              <a:gd name="T25" fmla="*/ 2147483646 h 49"/>
              <a:gd name="T26" fmla="*/ 2147483646 w 83"/>
              <a:gd name="T27" fmla="*/ 2147483646 h 49"/>
              <a:gd name="T28" fmla="*/ 2147483646 w 83"/>
              <a:gd name="T29" fmla="*/ 2147483646 h 49"/>
              <a:gd name="T30" fmla="*/ 2147483646 w 83"/>
              <a:gd name="T31" fmla="*/ 0 h 49"/>
              <a:gd name="T32" fmla="*/ 2147483646 w 83"/>
              <a:gd name="T33" fmla="*/ 2147483646 h 49"/>
              <a:gd name="T34" fmla="*/ 2147483646 w 83"/>
              <a:gd name="T35" fmla="*/ 2147483646 h 49"/>
              <a:gd name="T36" fmla="*/ 2147483646 w 83"/>
              <a:gd name="T37" fmla="*/ 2147483646 h 49"/>
              <a:gd name="T38" fmla="*/ 2147483646 w 83"/>
              <a:gd name="T39" fmla="*/ 2147483646 h 49"/>
              <a:gd name="T40" fmla="*/ 2147483646 w 83"/>
              <a:gd name="T41" fmla="*/ 2147483646 h 49"/>
              <a:gd name="T42" fmla="*/ 2147483646 w 83"/>
              <a:gd name="T43" fmla="*/ 2147483646 h 49"/>
              <a:gd name="T44" fmla="*/ 2147483646 w 83"/>
              <a:gd name="T45" fmla="*/ 2147483646 h 49"/>
              <a:gd name="T46" fmla="*/ 2147483646 w 83"/>
              <a:gd name="T47" fmla="*/ 2147483646 h 49"/>
              <a:gd name="T48" fmla="*/ 2147483646 w 83"/>
              <a:gd name="T49" fmla="*/ 2147483646 h 49"/>
              <a:gd name="T50" fmla="*/ 2147483646 w 83"/>
              <a:gd name="T51" fmla="*/ 2147483646 h 49"/>
              <a:gd name="T52" fmla="*/ 2147483646 w 83"/>
              <a:gd name="T53" fmla="*/ 2147483646 h 49"/>
              <a:gd name="T54" fmla="*/ 2147483646 w 83"/>
              <a:gd name="T55" fmla="*/ 2147483646 h 49"/>
              <a:gd name="T56" fmla="*/ 2147483646 w 83"/>
              <a:gd name="T57" fmla="*/ 2147483646 h 49"/>
              <a:gd name="T58" fmla="*/ 2147483646 w 83"/>
              <a:gd name="T59" fmla="*/ 2147483646 h 49"/>
              <a:gd name="T60" fmla="*/ 2147483646 w 83"/>
              <a:gd name="T61" fmla="*/ 2147483646 h 49"/>
              <a:gd name="T62" fmla="*/ 0 w 83"/>
              <a:gd name="T63" fmla="*/ 2147483646 h 49"/>
              <a:gd name="T64" fmla="*/ 2147483646 w 83"/>
              <a:gd name="T65" fmla="*/ 2147483646 h 49"/>
              <a:gd name="T66" fmla="*/ 2147483646 w 83"/>
              <a:gd name="T67" fmla="*/ 2147483646 h 49"/>
              <a:gd name="T68" fmla="*/ 2147483646 w 83"/>
              <a:gd name="T69" fmla="*/ 2147483646 h 49"/>
              <a:gd name="T70" fmla="*/ 2147483646 w 83"/>
              <a:gd name="T71" fmla="*/ 2147483646 h 49"/>
              <a:gd name="T72" fmla="*/ 2147483646 w 83"/>
              <a:gd name="T73" fmla="*/ 2147483646 h 49"/>
              <a:gd name="T74" fmla="*/ 2147483646 w 83"/>
              <a:gd name="T75" fmla="*/ 2147483646 h 49"/>
              <a:gd name="T76" fmla="*/ 2147483646 w 83"/>
              <a:gd name="T77" fmla="*/ 2147483646 h 49"/>
              <a:gd name="T78" fmla="*/ 2147483646 w 83"/>
              <a:gd name="T79" fmla="*/ 2147483646 h 49"/>
              <a:gd name="T80" fmla="*/ 2147483646 w 83"/>
              <a:gd name="T81" fmla="*/ 2147483646 h 49"/>
              <a:gd name="T82" fmla="*/ 2147483646 w 83"/>
              <a:gd name="T83" fmla="*/ 2147483646 h 49"/>
              <a:gd name="T84" fmla="*/ 2147483646 w 83"/>
              <a:gd name="T85" fmla="*/ 2147483646 h 49"/>
              <a:gd name="T86" fmla="*/ 2147483646 w 83"/>
              <a:gd name="T87" fmla="*/ 2147483646 h 49"/>
              <a:gd name="T88" fmla="*/ 2147483646 w 83"/>
              <a:gd name="T89" fmla="*/ 2147483646 h 49"/>
              <a:gd name="T90" fmla="*/ 2147483646 w 83"/>
              <a:gd name="T91" fmla="*/ 2147483646 h 4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3"/>
              <a:gd name="T139" fmla="*/ 0 h 49"/>
              <a:gd name="T140" fmla="*/ 83 w 83"/>
              <a:gd name="T141" fmla="*/ 49 h 4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3" h="49">
                <a:moveTo>
                  <a:pt x="36" y="30"/>
                </a:moveTo>
                <a:lnTo>
                  <a:pt x="44" y="30"/>
                </a:lnTo>
                <a:lnTo>
                  <a:pt x="48" y="30"/>
                </a:lnTo>
                <a:lnTo>
                  <a:pt x="52" y="30"/>
                </a:lnTo>
                <a:lnTo>
                  <a:pt x="56" y="30"/>
                </a:lnTo>
                <a:lnTo>
                  <a:pt x="60" y="26"/>
                </a:lnTo>
                <a:lnTo>
                  <a:pt x="64" y="26"/>
                </a:lnTo>
                <a:lnTo>
                  <a:pt x="64" y="30"/>
                </a:lnTo>
                <a:lnTo>
                  <a:pt x="60" y="30"/>
                </a:lnTo>
                <a:lnTo>
                  <a:pt x="56" y="30"/>
                </a:lnTo>
                <a:lnTo>
                  <a:pt x="52" y="30"/>
                </a:lnTo>
                <a:lnTo>
                  <a:pt x="48" y="30"/>
                </a:lnTo>
                <a:lnTo>
                  <a:pt x="50" y="26"/>
                </a:lnTo>
                <a:lnTo>
                  <a:pt x="54" y="26"/>
                </a:lnTo>
                <a:lnTo>
                  <a:pt x="58" y="22"/>
                </a:lnTo>
                <a:lnTo>
                  <a:pt x="60" y="18"/>
                </a:lnTo>
                <a:lnTo>
                  <a:pt x="64" y="18"/>
                </a:lnTo>
                <a:lnTo>
                  <a:pt x="64" y="22"/>
                </a:lnTo>
                <a:lnTo>
                  <a:pt x="60" y="26"/>
                </a:lnTo>
                <a:lnTo>
                  <a:pt x="56" y="26"/>
                </a:lnTo>
                <a:lnTo>
                  <a:pt x="52" y="30"/>
                </a:lnTo>
                <a:lnTo>
                  <a:pt x="48" y="30"/>
                </a:lnTo>
                <a:lnTo>
                  <a:pt x="48" y="26"/>
                </a:lnTo>
                <a:lnTo>
                  <a:pt x="54" y="22"/>
                </a:lnTo>
                <a:lnTo>
                  <a:pt x="60" y="18"/>
                </a:lnTo>
                <a:lnTo>
                  <a:pt x="64" y="18"/>
                </a:lnTo>
                <a:lnTo>
                  <a:pt x="68" y="18"/>
                </a:lnTo>
                <a:lnTo>
                  <a:pt x="68" y="22"/>
                </a:lnTo>
                <a:lnTo>
                  <a:pt x="64" y="26"/>
                </a:lnTo>
                <a:lnTo>
                  <a:pt x="56" y="26"/>
                </a:lnTo>
                <a:lnTo>
                  <a:pt x="52" y="26"/>
                </a:lnTo>
                <a:lnTo>
                  <a:pt x="48" y="26"/>
                </a:lnTo>
                <a:lnTo>
                  <a:pt x="44" y="22"/>
                </a:lnTo>
                <a:lnTo>
                  <a:pt x="48" y="22"/>
                </a:lnTo>
                <a:lnTo>
                  <a:pt x="52" y="18"/>
                </a:lnTo>
                <a:lnTo>
                  <a:pt x="56" y="14"/>
                </a:lnTo>
                <a:lnTo>
                  <a:pt x="56" y="10"/>
                </a:lnTo>
                <a:lnTo>
                  <a:pt x="60" y="10"/>
                </a:lnTo>
                <a:lnTo>
                  <a:pt x="66" y="10"/>
                </a:lnTo>
                <a:lnTo>
                  <a:pt x="66" y="14"/>
                </a:lnTo>
                <a:lnTo>
                  <a:pt x="62" y="16"/>
                </a:lnTo>
                <a:lnTo>
                  <a:pt x="58" y="20"/>
                </a:lnTo>
                <a:lnTo>
                  <a:pt x="52" y="20"/>
                </a:lnTo>
                <a:lnTo>
                  <a:pt x="48" y="20"/>
                </a:lnTo>
                <a:lnTo>
                  <a:pt x="48" y="12"/>
                </a:lnTo>
                <a:lnTo>
                  <a:pt x="52" y="8"/>
                </a:lnTo>
                <a:lnTo>
                  <a:pt x="56" y="4"/>
                </a:lnTo>
                <a:lnTo>
                  <a:pt x="60" y="0"/>
                </a:lnTo>
                <a:lnTo>
                  <a:pt x="64" y="0"/>
                </a:lnTo>
                <a:lnTo>
                  <a:pt x="64" y="4"/>
                </a:lnTo>
                <a:lnTo>
                  <a:pt x="64" y="8"/>
                </a:lnTo>
                <a:lnTo>
                  <a:pt x="60" y="14"/>
                </a:lnTo>
                <a:lnTo>
                  <a:pt x="56" y="14"/>
                </a:lnTo>
                <a:lnTo>
                  <a:pt x="52" y="14"/>
                </a:lnTo>
                <a:lnTo>
                  <a:pt x="48" y="14"/>
                </a:lnTo>
                <a:lnTo>
                  <a:pt x="52" y="14"/>
                </a:lnTo>
                <a:lnTo>
                  <a:pt x="56" y="14"/>
                </a:lnTo>
                <a:lnTo>
                  <a:pt x="60" y="14"/>
                </a:lnTo>
                <a:lnTo>
                  <a:pt x="64" y="14"/>
                </a:lnTo>
                <a:lnTo>
                  <a:pt x="68" y="10"/>
                </a:lnTo>
                <a:lnTo>
                  <a:pt x="72" y="10"/>
                </a:lnTo>
                <a:lnTo>
                  <a:pt x="72" y="14"/>
                </a:lnTo>
                <a:lnTo>
                  <a:pt x="56" y="18"/>
                </a:lnTo>
                <a:lnTo>
                  <a:pt x="60" y="18"/>
                </a:lnTo>
                <a:lnTo>
                  <a:pt x="64" y="18"/>
                </a:lnTo>
                <a:lnTo>
                  <a:pt x="68" y="18"/>
                </a:lnTo>
                <a:lnTo>
                  <a:pt x="64" y="18"/>
                </a:lnTo>
                <a:lnTo>
                  <a:pt x="60" y="24"/>
                </a:lnTo>
                <a:lnTo>
                  <a:pt x="56" y="24"/>
                </a:lnTo>
                <a:lnTo>
                  <a:pt x="52" y="24"/>
                </a:lnTo>
                <a:lnTo>
                  <a:pt x="46" y="28"/>
                </a:lnTo>
                <a:lnTo>
                  <a:pt x="52" y="28"/>
                </a:lnTo>
                <a:lnTo>
                  <a:pt x="56" y="24"/>
                </a:lnTo>
                <a:lnTo>
                  <a:pt x="52" y="30"/>
                </a:lnTo>
                <a:lnTo>
                  <a:pt x="48" y="30"/>
                </a:lnTo>
                <a:lnTo>
                  <a:pt x="52" y="30"/>
                </a:lnTo>
                <a:lnTo>
                  <a:pt x="56" y="30"/>
                </a:lnTo>
                <a:lnTo>
                  <a:pt x="56" y="34"/>
                </a:lnTo>
                <a:lnTo>
                  <a:pt x="60" y="34"/>
                </a:lnTo>
                <a:lnTo>
                  <a:pt x="60" y="38"/>
                </a:lnTo>
                <a:lnTo>
                  <a:pt x="56" y="38"/>
                </a:lnTo>
                <a:lnTo>
                  <a:pt x="52" y="42"/>
                </a:lnTo>
                <a:lnTo>
                  <a:pt x="56" y="42"/>
                </a:lnTo>
                <a:lnTo>
                  <a:pt x="56" y="38"/>
                </a:lnTo>
                <a:lnTo>
                  <a:pt x="56" y="34"/>
                </a:lnTo>
                <a:lnTo>
                  <a:pt x="52" y="34"/>
                </a:lnTo>
                <a:lnTo>
                  <a:pt x="48" y="40"/>
                </a:lnTo>
                <a:lnTo>
                  <a:pt x="44" y="40"/>
                </a:lnTo>
                <a:lnTo>
                  <a:pt x="40" y="42"/>
                </a:lnTo>
                <a:lnTo>
                  <a:pt x="36" y="40"/>
                </a:lnTo>
                <a:lnTo>
                  <a:pt x="30" y="40"/>
                </a:lnTo>
                <a:lnTo>
                  <a:pt x="26" y="40"/>
                </a:lnTo>
                <a:lnTo>
                  <a:pt x="18" y="40"/>
                </a:lnTo>
                <a:lnTo>
                  <a:pt x="14" y="40"/>
                </a:lnTo>
                <a:lnTo>
                  <a:pt x="10" y="40"/>
                </a:lnTo>
                <a:lnTo>
                  <a:pt x="0" y="44"/>
                </a:lnTo>
                <a:lnTo>
                  <a:pt x="4" y="44"/>
                </a:lnTo>
                <a:lnTo>
                  <a:pt x="8" y="44"/>
                </a:lnTo>
                <a:lnTo>
                  <a:pt x="12" y="44"/>
                </a:lnTo>
                <a:lnTo>
                  <a:pt x="20" y="44"/>
                </a:lnTo>
                <a:lnTo>
                  <a:pt x="24" y="44"/>
                </a:lnTo>
                <a:lnTo>
                  <a:pt x="20" y="44"/>
                </a:lnTo>
                <a:lnTo>
                  <a:pt x="16" y="44"/>
                </a:lnTo>
                <a:lnTo>
                  <a:pt x="18" y="48"/>
                </a:lnTo>
                <a:lnTo>
                  <a:pt x="22" y="46"/>
                </a:lnTo>
                <a:lnTo>
                  <a:pt x="26" y="46"/>
                </a:lnTo>
                <a:lnTo>
                  <a:pt x="16" y="44"/>
                </a:lnTo>
                <a:lnTo>
                  <a:pt x="12" y="48"/>
                </a:lnTo>
                <a:lnTo>
                  <a:pt x="16" y="48"/>
                </a:lnTo>
                <a:lnTo>
                  <a:pt x="16" y="44"/>
                </a:lnTo>
                <a:lnTo>
                  <a:pt x="20" y="44"/>
                </a:lnTo>
                <a:lnTo>
                  <a:pt x="24" y="44"/>
                </a:lnTo>
                <a:lnTo>
                  <a:pt x="30" y="40"/>
                </a:lnTo>
                <a:lnTo>
                  <a:pt x="30" y="36"/>
                </a:lnTo>
                <a:lnTo>
                  <a:pt x="24" y="42"/>
                </a:lnTo>
                <a:lnTo>
                  <a:pt x="20" y="42"/>
                </a:lnTo>
                <a:lnTo>
                  <a:pt x="20" y="38"/>
                </a:lnTo>
                <a:lnTo>
                  <a:pt x="20" y="34"/>
                </a:lnTo>
                <a:lnTo>
                  <a:pt x="24" y="34"/>
                </a:lnTo>
                <a:lnTo>
                  <a:pt x="24" y="30"/>
                </a:lnTo>
                <a:lnTo>
                  <a:pt x="20" y="30"/>
                </a:lnTo>
                <a:lnTo>
                  <a:pt x="20" y="34"/>
                </a:lnTo>
                <a:lnTo>
                  <a:pt x="20" y="38"/>
                </a:lnTo>
                <a:lnTo>
                  <a:pt x="24" y="38"/>
                </a:lnTo>
                <a:lnTo>
                  <a:pt x="28" y="34"/>
                </a:lnTo>
                <a:lnTo>
                  <a:pt x="26" y="38"/>
                </a:lnTo>
                <a:lnTo>
                  <a:pt x="30" y="38"/>
                </a:lnTo>
                <a:lnTo>
                  <a:pt x="34" y="36"/>
                </a:lnTo>
                <a:lnTo>
                  <a:pt x="44" y="36"/>
                </a:lnTo>
                <a:lnTo>
                  <a:pt x="48" y="36"/>
                </a:lnTo>
                <a:lnTo>
                  <a:pt x="54" y="34"/>
                </a:lnTo>
                <a:lnTo>
                  <a:pt x="58" y="34"/>
                </a:lnTo>
                <a:lnTo>
                  <a:pt x="62" y="34"/>
                </a:lnTo>
                <a:lnTo>
                  <a:pt x="66" y="34"/>
                </a:lnTo>
                <a:lnTo>
                  <a:pt x="72" y="34"/>
                </a:lnTo>
                <a:lnTo>
                  <a:pt x="76" y="34"/>
                </a:lnTo>
                <a:lnTo>
                  <a:pt x="80" y="34"/>
                </a:lnTo>
                <a:lnTo>
                  <a:pt x="82" y="30"/>
                </a:lnTo>
                <a:lnTo>
                  <a:pt x="82" y="26"/>
                </a:lnTo>
                <a:lnTo>
                  <a:pt x="80" y="30"/>
                </a:lnTo>
              </a:path>
            </a:pathLst>
          </a:custGeom>
          <a:noFill/>
          <a:ln w="12700"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05" name="Freeform 112">
            <a:extLst>
              <a:ext uri="{FF2B5EF4-FFF2-40B4-BE49-F238E27FC236}">
                <a16:creationId xmlns:a16="http://schemas.microsoft.com/office/drawing/2014/main" id="{F5D5E128-C7E7-AEA5-60D4-0AC2775EA966}"/>
              </a:ext>
            </a:extLst>
          </p:cNvPr>
          <p:cNvSpPr>
            <a:spLocks/>
          </p:cNvSpPr>
          <p:nvPr/>
        </p:nvSpPr>
        <p:spPr bwMode="auto">
          <a:xfrm>
            <a:off x="3041650" y="6053138"/>
            <a:ext cx="292100" cy="203200"/>
          </a:xfrm>
          <a:custGeom>
            <a:avLst/>
            <a:gdLst>
              <a:gd name="T0" fmla="*/ 2147483646 w 167"/>
              <a:gd name="T1" fmla="*/ 2147483646 h 113"/>
              <a:gd name="T2" fmla="*/ 2147483646 w 167"/>
              <a:gd name="T3" fmla="*/ 2147483646 h 113"/>
              <a:gd name="T4" fmla="*/ 2147483646 w 167"/>
              <a:gd name="T5" fmla="*/ 2147483646 h 113"/>
              <a:gd name="T6" fmla="*/ 2147483646 w 167"/>
              <a:gd name="T7" fmla="*/ 2147483646 h 113"/>
              <a:gd name="T8" fmla="*/ 2147483646 w 167"/>
              <a:gd name="T9" fmla="*/ 2147483646 h 113"/>
              <a:gd name="T10" fmla="*/ 2147483646 w 167"/>
              <a:gd name="T11" fmla="*/ 2147483646 h 113"/>
              <a:gd name="T12" fmla="*/ 2147483646 w 167"/>
              <a:gd name="T13" fmla="*/ 2147483646 h 113"/>
              <a:gd name="T14" fmla="*/ 2147483646 w 167"/>
              <a:gd name="T15" fmla="*/ 2147483646 h 113"/>
              <a:gd name="T16" fmla="*/ 2147483646 w 167"/>
              <a:gd name="T17" fmla="*/ 2147483646 h 113"/>
              <a:gd name="T18" fmla="*/ 2147483646 w 167"/>
              <a:gd name="T19" fmla="*/ 2147483646 h 113"/>
              <a:gd name="T20" fmla="*/ 2147483646 w 167"/>
              <a:gd name="T21" fmla="*/ 2147483646 h 113"/>
              <a:gd name="T22" fmla="*/ 2147483646 w 167"/>
              <a:gd name="T23" fmla="*/ 0 h 113"/>
              <a:gd name="T24" fmla="*/ 2147483646 w 167"/>
              <a:gd name="T25" fmla="*/ 0 h 113"/>
              <a:gd name="T26" fmla="*/ 2147483646 w 167"/>
              <a:gd name="T27" fmla="*/ 2147483646 h 113"/>
              <a:gd name="T28" fmla="*/ 2147483646 w 167"/>
              <a:gd name="T29" fmla="*/ 2147483646 h 113"/>
              <a:gd name="T30" fmla="*/ 2147483646 w 167"/>
              <a:gd name="T31" fmla="*/ 2147483646 h 113"/>
              <a:gd name="T32" fmla="*/ 2147483646 w 167"/>
              <a:gd name="T33" fmla="*/ 2147483646 h 113"/>
              <a:gd name="T34" fmla="*/ 2147483646 w 167"/>
              <a:gd name="T35" fmla="*/ 2147483646 h 113"/>
              <a:gd name="T36" fmla="*/ 2147483646 w 167"/>
              <a:gd name="T37" fmla="*/ 2147483646 h 113"/>
              <a:gd name="T38" fmla="*/ 2147483646 w 167"/>
              <a:gd name="T39" fmla="*/ 2147483646 h 113"/>
              <a:gd name="T40" fmla="*/ 2147483646 w 167"/>
              <a:gd name="T41" fmla="*/ 2147483646 h 113"/>
              <a:gd name="T42" fmla="*/ 2147483646 w 167"/>
              <a:gd name="T43" fmla="*/ 2147483646 h 113"/>
              <a:gd name="T44" fmla="*/ 2147483646 w 167"/>
              <a:gd name="T45" fmla="*/ 2147483646 h 113"/>
              <a:gd name="T46" fmla="*/ 2147483646 w 167"/>
              <a:gd name="T47" fmla="*/ 2147483646 h 113"/>
              <a:gd name="T48" fmla="*/ 2147483646 w 167"/>
              <a:gd name="T49" fmla="*/ 2147483646 h 113"/>
              <a:gd name="T50" fmla="*/ 2147483646 w 167"/>
              <a:gd name="T51" fmla="*/ 2147483646 h 113"/>
              <a:gd name="T52" fmla="*/ 2147483646 w 167"/>
              <a:gd name="T53" fmla="*/ 2147483646 h 113"/>
              <a:gd name="T54" fmla="*/ 2147483646 w 167"/>
              <a:gd name="T55" fmla="*/ 2147483646 h 113"/>
              <a:gd name="T56" fmla="*/ 2147483646 w 167"/>
              <a:gd name="T57" fmla="*/ 2147483646 h 113"/>
              <a:gd name="T58" fmla="*/ 2147483646 w 167"/>
              <a:gd name="T59" fmla="*/ 2147483646 h 113"/>
              <a:gd name="T60" fmla="*/ 2147483646 w 167"/>
              <a:gd name="T61" fmla="*/ 2147483646 h 113"/>
              <a:gd name="T62" fmla="*/ 2147483646 w 167"/>
              <a:gd name="T63" fmla="*/ 2147483646 h 113"/>
              <a:gd name="T64" fmla="*/ 2147483646 w 167"/>
              <a:gd name="T65" fmla="*/ 2147483646 h 113"/>
              <a:gd name="T66" fmla="*/ 2147483646 w 167"/>
              <a:gd name="T67" fmla="*/ 2147483646 h 113"/>
              <a:gd name="T68" fmla="*/ 2147483646 w 167"/>
              <a:gd name="T69" fmla="*/ 2147483646 h 113"/>
              <a:gd name="T70" fmla="*/ 2147483646 w 167"/>
              <a:gd name="T71" fmla="*/ 2147483646 h 113"/>
              <a:gd name="T72" fmla="*/ 2147483646 w 167"/>
              <a:gd name="T73" fmla="*/ 2147483646 h 113"/>
              <a:gd name="T74" fmla="*/ 2147483646 w 167"/>
              <a:gd name="T75" fmla="*/ 2147483646 h 113"/>
              <a:gd name="T76" fmla="*/ 2147483646 w 167"/>
              <a:gd name="T77" fmla="*/ 2147483646 h 113"/>
              <a:gd name="T78" fmla="*/ 2147483646 w 167"/>
              <a:gd name="T79" fmla="*/ 2147483646 h 113"/>
              <a:gd name="T80" fmla="*/ 2147483646 w 167"/>
              <a:gd name="T81" fmla="*/ 2147483646 h 113"/>
              <a:gd name="T82" fmla="*/ 2147483646 w 167"/>
              <a:gd name="T83" fmla="*/ 2147483646 h 113"/>
              <a:gd name="T84" fmla="*/ 2147483646 w 167"/>
              <a:gd name="T85" fmla="*/ 2147483646 h 113"/>
              <a:gd name="T86" fmla="*/ 2147483646 w 167"/>
              <a:gd name="T87" fmla="*/ 2147483646 h 113"/>
              <a:gd name="T88" fmla="*/ 2147483646 w 167"/>
              <a:gd name="T89" fmla="*/ 2147483646 h 113"/>
              <a:gd name="T90" fmla="*/ 0 w 167"/>
              <a:gd name="T91" fmla="*/ 2147483646 h 113"/>
              <a:gd name="T92" fmla="*/ 2147483646 w 167"/>
              <a:gd name="T93" fmla="*/ 2147483646 h 113"/>
              <a:gd name="T94" fmla="*/ 2147483646 w 167"/>
              <a:gd name="T95" fmla="*/ 2147483646 h 113"/>
              <a:gd name="T96" fmla="*/ 2147483646 w 167"/>
              <a:gd name="T97" fmla="*/ 2147483646 h 113"/>
              <a:gd name="T98" fmla="*/ 2147483646 w 167"/>
              <a:gd name="T99" fmla="*/ 2147483646 h 113"/>
              <a:gd name="T100" fmla="*/ 2147483646 w 167"/>
              <a:gd name="T101" fmla="*/ 2147483646 h 113"/>
              <a:gd name="T102" fmla="*/ 2147483646 w 167"/>
              <a:gd name="T103" fmla="*/ 2147483646 h 113"/>
              <a:gd name="T104" fmla="*/ 2147483646 w 167"/>
              <a:gd name="T105" fmla="*/ 2147483646 h 113"/>
              <a:gd name="T106" fmla="*/ 2147483646 w 167"/>
              <a:gd name="T107" fmla="*/ 2147483646 h 113"/>
              <a:gd name="T108" fmla="*/ 2147483646 w 167"/>
              <a:gd name="T109" fmla="*/ 2147483646 h 113"/>
              <a:gd name="T110" fmla="*/ 2147483646 w 167"/>
              <a:gd name="T111" fmla="*/ 2147483646 h 113"/>
              <a:gd name="T112" fmla="*/ 2147483646 w 167"/>
              <a:gd name="T113" fmla="*/ 2147483646 h 113"/>
              <a:gd name="T114" fmla="*/ 2147483646 w 167"/>
              <a:gd name="T115" fmla="*/ 2147483646 h 113"/>
              <a:gd name="T116" fmla="*/ 2147483646 w 167"/>
              <a:gd name="T117" fmla="*/ 2147483646 h 113"/>
              <a:gd name="T118" fmla="*/ 2147483646 w 167"/>
              <a:gd name="T119" fmla="*/ 2147483646 h 11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67"/>
              <a:gd name="T181" fmla="*/ 0 h 113"/>
              <a:gd name="T182" fmla="*/ 167 w 167"/>
              <a:gd name="T183" fmla="*/ 113 h 11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67" h="113">
                <a:moveTo>
                  <a:pt x="76" y="2"/>
                </a:moveTo>
                <a:lnTo>
                  <a:pt x="80" y="4"/>
                </a:lnTo>
                <a:lnTo>
                  <a:pt x="84" y="4"/>
                </a:lnTo>
                <a:lnTo>
                  <a:pt x="88" y="6"/>
                </a:lnTo>
                <a:lnTo>
                  <a:pt x="92" y="6"/>
                </a:lnTo>
                <a:lnTo>
                  <a:pt x="96" y="4"/>
                </a:lnTo>
                <a:lnTo>
                  <a:pt x="100" y="4"/>
                </a:lnTo>
                <a:lnTo>
                  <a:pt x="104" y="4"/>
                </a:lnTo>
                <a:lnTo>
                  <a:pt x="108" y="6"/>
                </a:lnTo>
                <a:lnTo>
                  <a:pt x="112" y="6"/>
                </a:lnTo>
                <a:lnTo>
                  <a:pt x="116" y="8"/>
                </a:lnTo>
                <a:lnTo>
                  <a:pt x="120" y="8"/>
                </a:lnTo>
                <a:lnTo>
                  <a:pt x="124" y="8"/>
                </a:lnTo>
                <a:lnTo>
                  <a:pt x="128" y="8"/>
                </a:lnTo>
                <a:lnTo>
                  <a:pt x="132" y="6"/>
                </a:lnTo>
                <a:lnTo>
                  <a:pt x="128" y="6"/>
                </a:lnTo>
                <a:lnTo>
                  <a:pt x="122" y="6"/>
                </a:lnTo>
                <a:lnTo>
                  <a:pt x="116" y="6"/>
                </a:lnTo>
                <a:lnTo>
                  <a:pt x="112" y="4"/>
                </a:lnTo>
                <a:lnTo>
                  <a:pt x="108" y="4"/>
                </a:lnTo>
                <a:lnTo>
                  <a:pt x="104" y="2"/>
                </a:lnTo>
                <a:lnTo>
                  <a:pt x="100" y="2"/>
                </a:lnTo>
                <a:lnTo>
                  <a:pt x="104" y="0"/>
                </a:lnTo>
                <a:lnTo>
                  <a:pt x="108" y="0"/>
                </a:lnTo>
                <a:lnTo>
                  <a:pt x="112" y="0"/>
                </a:lnTo>
                <a:lnTo>
                  <a:pt x="116" y="0"/>
                </a:lnTo>
                <a:lnTo>
                  <a:pt x="120" y="2"/>
                </a:lnTo>
                <a:lnTo>
                  <a:pt x="124" y="2"/>
                </a:lnTo>
                <a:lnTo>
                  <a:pt x="128" y="2"/>
                </a:lnTo>
                <a:lnTo>
                  <a:pt x="132" y="2"/>
                </a:lnTo>
                <a:lnTo>
                  <a:pt x="136" y="2"/>
                </a:lnTo>
                <a:lnTo>
                  <a:pt x="140" y="4"/>
                </a:lnTo>
                <a:lnTo>
                  <a:pt x="144" y="2"/>
                </a:lnTo>
                <a:lnTo>
                  <a:pt x="148" y="2"/>
                </a:lnTo>
                <a:lnTo>
                  <a:pt x="152" y="2"/>
                </a:lnTo>
                <a:lnTo>
                  <a:pt x="156" y="4"/>
                </a:lnTo>
                <a:lnTo>
                  <a:pt x="160" y="4"/>
                </a:lnTo>
                <a:lnTo>
                  <a:pt x="164" y="6"/>
                </a:lnTo>
                <a:lnTo>
                  <a:pt x="166" y="10"/>
                </a:lnTo>
                <a:lnTo>
                  <a:pt x="164" y="14"/>
                </a:lnTo>
                <a:lnTo>
                  <a:pt x="162" y="18"/>
                </a:lnTo>
                <a:lnTo>
                  <a:pt x="162" y="22"/>
                </a:lnTo>
                <a:lnTo>
                  <a:pt x="160" y="28"/>
                </a:lnTo>
                <a:lnTo>
                  <a:pt x="160" y="32"/>
                </a:lnTo>
                <a:lnTo>
                  <a:pt x="158" y="36"/>
                </a:lnTo>
                <a:lnTo>
                  <a:pt x="158" y="44"/>
                </a:lnTo>
                <a:lnTo>
                  <a:pt x="156" y="50"/>
                </a:lnTo>
                <a:lnTo>
                  <a:pt x="154" y="54"/>
                </a:lnTo>
                <a:lnTo>
                  <a:pt x="152" y="58"/>
                </a:lnTo>
                <a:lnTo>
                  <a:pt x="150" y="62"/>
                </a:lnTo>
                <a:lnTo>
                  <a:pt x="150" y="66"/>
                </a:lnTo>
                <a:lnTo>
                  <a:pt x="148" y="70"/>
                </a:lnTo>
                <a:lnTo>
                  <a:pt x="146" y="74"/>
                </a:lnTo>
                <a:lnTo>
                  <a:pt x="144" y="78"/>
                </a:lnTo>
                <a:lnTo>
                  <a:pt x="142" y="84"/>
                </a:lnTo>
                <a:lnTo>
                  <a:pt x="140" y="88"/>
                </a:lnTo>
                <a:lnTo>
                  <a:pt x="138" y="92"/>
                </a:lnTo>
                <a:lnTo>
                  <a:pt x="136" y="96"/>
                </a:lnTo>
                <a:lnTo>
                  <a:pt x="134" y="100"/>
                </a:lnTo>
                <a:lnTo>
                  <a:pt x="132" y="104"/>
                </a:lnTo>
                <a:lnTo>
                  <a:pt x="128" y="106"/>
                </a:lnTo>
                <a:lnTo>
                  <a:pt x="124" y="110"/>
                </a:lnTo>
                <a:lnTo>
                  <a:pt x="120" y="110"/>
                </a:lnTo>
                <a:lnTo>
                  <a:pt x="116" y="110"/>
                </a:lnTo>
                <a:lnTo>
                  <a:pt x="112" y="112"/>
                </a:lnTo>
                <a:lnTo>
                  <a:pt x="108" y="112"/>
                </a:lnTo>
                <a:lnTo>
                  <a:pt x="104" y="112"/>
                </a:lnTo>
                <a:lnTo>
                  <a:pt x="98" y="112"/>
                </a:lnTo>
                <a:lnTo>
                  <a:pt x="94" y="112"/>
                </a:lnTo>
                <a:lnTo>
                  <a:pt x="90" y="112"/>
                </a:lnTo>
                <a:lnTo>
                  <a:pt x="84" y="110"/>
                </a:lnTo>
                <a:lnTo>
                  <a:pt x="78" y="110"/>
                </a:lnTo>
                <a:lnTo>
                  <a:pt x="74" y="110"/>
                </a:lnTo>
                <a:lnTo>
                  <a:pt x="68" y="110"/>
                </a:lnTo>
                <a:lnTo>
                  <a:pt x="64" y="110"/>
                </a:lnTo>
                <a:lnTo>
                  <a:pt x="60" y="110"/>
                </a:lnTo>
                <a:lnTo>
                  <a:pt x="56" y="110"/>
                </a:lnTo>
                <a:lnTo>
                  <a:pt x="52" y="110"/>
                </a:lnTo>
                <a:lnTo>
                  <a:pt x="48" y="110"/>
                </a:lnTo>
                <a:lnTo>
                  <a:pt x="44" y="108"/>
                </a:lnTo>
                <a:lnTo>
                  <a:pt x="40" y="108"/>
                </a:lnTo>
                <a:lnTo>
                  <a:pt x="36" y="108"/>
                </a:lnTo>
                <a:lnTo>
                  <a:pt x="32" y="108"/>
                </a:lnTo>
                <a:lnTo>
                  <a:pt x="28" y="108"/>
                </a:lnTo>
                <a:lnTo>
                  <a:pt x="24" y="108"/>
                </a:lnTo>
                <a:lnTo>
                  <a:pt x="20" y="108"/>
                </a:lnTo>
                <a:lnTo>
                  <a:pt x="16" y="108"/>
                </a:lnTo>
                <a:lnTo>
                  <a:pt x="12" y="108"/>
                </a:lnTo>
                <a:lnTo>
                  <a:pt x="8" y="108"/>
                </a:lnTo>
                <a:lnTo>
                  <a:pt x="4" y="106"/>
                </a:lnTo>
                <a:lnTo>
                  <a:pt x="2" y="102"/>
                </a:lnTo>
                <a:lnTo>
                  <a:pt x="0" y="98"/>
                </a:lnTo>
                <a:lnTo>
                  <a:pt x="0" y="94"/>
                </a:lnTo>
                <a:lnTo>
                  <a:pt x="2" y="90"/>
                </a:lnTo>
                <a:lnTo>
                  <a:pt x="2" y="86"/>
                </a:lnTo>
                <a:lnTo>
                  <a:pt x="4" y="78"/>
                </a:lnTo>
                <a:lnTo>
                  <a:pt x="6" y="72"/>
                </a:lnTo>
                <a:lnTo>
                  <a:pt x="10" y="70"/>
                </a:lnTo>
                <a:lnTo>
                  <a:pt x="12" y="66"/>
                </a:lnTo>
                <a:lnTo>
                  <a:pt x="16" y="64"/>
                </a:lnTo>
                <a:lnTo>
                  <a:pt x="20" y="62"/>
                </a:lnTo>
                <a:lnTo>
                  <a:pt x="26" y="58"/>
                </a:lnTo>
                <a:lnTo>
                  <a:pt x="30" y="56"/>
                </a:lnTo>
                <a:lnTo>
                  <a:pt x="34" y="54"/>
                </a:lnTo>
                <a:lnTo>
                  <a:pt x="38" y="50"/>
                </a:lnTo>
                <a:lnTo>
                  <a:pt x="42" y="46"/>
                </a:lnTo>
                <a:lnTo>
                  <a:pt x="44" y="42"/>
                </a:lnTo>
                <a:lnTo>
                  <a:pt x="48" y="38"/>
                </a:lnTo>
                <a:lnTo>
                  <a:pt x="50" y="34"/>
                </a:lnTo>
                <a:lnTo>
                  <a:pt x="54" y="32"/>
                </a:lnTo>
                <a:lnTo>
                  <a:pt x="56" y="28"/>
                </a:lnTo>
                <a:lnTo>
                  <a:pt x="60" y="24"/>
                </a:lnTo>
                <a:lnTo>
                  <a:pt x="62" y="20"/>
                </a:lnTo>
                <a:lnTo>
                  <a:pt x="64" y="16"/>
                </a:lnTo>
                <a:lnTo>
                  <a:pt x="68" y="14"/>
                </a:lnTo>
                <a:lnTo>
                  <a:pt x="72" y="10"/>
                </a:lnTo>
                <a:lnTo>
                  <a:pt x="76" y="8"/>
                </a:lnTo>
                <a:lnTo>
                  <a:pt x="78" y="4"/>
                </a:lnTo>
                <a:lnTo>
                  <a:pt x="82" y="4"/>
                </a:lnTo>
                <a:lnTo>
                  <a:pt x="76" y="2"/>
                </a:lnTo>
              </a:path>
            </a:pathLst>
          </a:custGeom>
          <a:solidFill>
            <a:schemeClr val="bg1"/>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p>
            <a:endParaRPr lang="en-US"/>
          </a:p>
        </p:txBody>
      </p:sp>
      <p:sp>
        <p:nvSpPr>
          <p:cNvPr id="9306" name="Freeform 113">
            <a:extLst>
              <a:ext uri="{FF2B5EF4-FFF2-40B4-BE49-F238E27FC236}">
                <a16:creationId xmlns:a16="http://schemas.microsoft.com/office/drawing/2014/main" id="{8D311DCF-1378-10DF-764C-D3E68AA2EDDA}"/>
              </a:ext>
            </a:extLst>
          </p:cNvPr>
          <p:cNvSpPr>
            <a:spLocks/>
          </p:cNvSpPr>
          <p:nvPr/>
        </p:nvSpPr>
        <p:spPr bwMode="auto">
          <a:xfrm>
            <a:off x="3294063" y="5797550"/>
            <a:ext cx="127000" cy="36513"/>
          </a:xfrm>
          <a:custGeom>
            <a:avLst/>
            <a:gdLst>
              <a:gd name="T0" fmla="*/ 2147483646 w 73"/>
              <a:gd name="T1" fmla="*/ 2147483646 h 21"/>
              <a:gd name="T2" fmla="*/ 2147483646 w 73"/>
              <a:gd name="T3" fmla="*/ 2147483646 h 21"/>
              <a:gd name="T4" fmla="*/ 2147483646 w 73"/>
              <a:gd name="T5" fmla="*/ 2147483646 h 21"/>
              <a:gd name="T6" fmla="*/ 2147483646 w 73"/>
              <a:gd name="T7" fmla="*/ 2147483646 h 21"/>
              <a:gd name="T8" fmla="*/ 2147483646 w 73"/>
              <a:gd name="T9" fmla="*/ 2147483646 h 21"/>
              <a:gd name="T10" fmla="*/ 2147483646 w 73"/>
              <a:gd name="T11" fmla="*/ 2147483646 h 21"/>
              <a:gd name="T12" fmla="*/ 2147483646 w 73"/>
              <a:gd name="T13" fmla="*/ 2147483646 h 21"/>
              <a:gd name="T14" fmla="*/ 2147483646 w 73"/>
              <a:gd name="T15" fmla="*/ 2147483646 h 21"/>
              <a:gd name="T16" fmla="*/ 2147483646 w 73"/>
              <a:gd name="T17" fmla="*/ 2147483646 h 21"/>
              <a:gd name="T18" fmla="*/ 2147483646 w 73"/>
              <a:gd name="T19" fmla="*/ 2147483646 h 21"/>
              <a:gd name="T20" fmla="*/ 2147483646 w 73"/>
              <a:gd name="T21" fmla="*/ 2147483646 h 21"/>
              <a:gd name="T22" fmla="*/ 2147483646 w 73"/>
              <a:gd name="T23" fmla="*/ 2147483646 h 21"/>
              <a:gd name="T24" fmla="*/ 2147483646 w 73"/>
              <a:gd name="T25" fmla="*/ 2147483646 h 21"/>
              <a:gd name="T26" fmla="*/ 2147483646 w 73"/>
              <a:gd name="T27" fmla="*/ 2147483646 h 21"/>
              <a:gd name="T28" fmla="*/ 2147483646 w 73"/>
              <a:gd name="T29" fmla="*/ 2147483646 h 21"/>
              <a:gd name="T30" fmla="*/ 2147483646 w 73"/>
              <a:gd name="T31" fmla="*/ 2147483646 h 21"/>
              <a:gd name="T32" fmla="*/ 2147483646 w 73"/>
              <a:gd name="T33" fmla="*/ 2147483646 h 21"/>
              <a:gd name="T34" fmla="*/ 2147483646 w 73"/>
              <a:gd name="T35" fmla="*/ 2147483646 h 21"/>
              <a:gd name="T36" fmla="*/ 2147483646 w 73"/>
              <a:gd name="T37" fmla="*/ 2147483646 h 21"/>
              <a:gd name="T38" fmla="*/ 2147483646 w 73"/>
              <a:gd name="T39" fmla="*/ 2147483646 h 21"/>
              <a:gd name="T40" fmla="*/ 2147483646 w 73"/>
              <a:gd name="T41" fmla="*/ 2147483646 h 21"/>
              <a:gd name="T42" fmla="*/ 2147483646 w 73"/>
              <a:gd name="T43" fmla="*/ 2147483646 h 21"/>
              <a:gd name="T44" fmla="*/ 2147483646 w 73"/>
              <a:gd name="T45" fmla="*/ 2147483646 h 21"/>
              <a:gd name="T46" fmla="*/ 2147483646 w 73"/>
              <a:gd name="T47" fmla="*/ 2147483646 h 21"/>
              <a:gd name="T48" fmla="*/ 2147483646 w 73"/>
              <a:gd name="T49" fmla="*/ 2147483646 h 21"/>
              <a:gd name="T50" fmla="*/ 2147483646 w 73"/>
              <a:gd name="T51" fmla="*/ 0 h 21"/>
              <a:gd name="T52" fmla="*/ 2147483646 w 73"/>
              <a:gd name="T53" fmla="*/ 0 h 21"/>
              <a:gd name="T54" fmla="*/ 2147483646 w 73"/>
              <a:gd name="T55" fmla="*/ 0 h 21"/>
              <a:gd name="T56" fmla="*/ 2147483646 w 73"/>
              <a:gd name="T57" fmla="*/ 0 h 21"/>
              <a:gd name="T58" fmla="*/ 2147483646 w 73"/>
              <a:gd name="T59" fmla="*/ 0 h 21"/>
              <a:gd name="T60" fmla="*/ 2147483646 w 73"/>
              <a:gd name="T61" fmla="*/ 0 h 21"/>
              <a:gd name="T62" fmla="*/ 2147483646 w 73"/>
              <a:gd name="T63" fmla="*/ 0 h 21"/>
              <a:gd name="T64" fmla="*/ 2147483646 w 73"/>
              <a:gd name="T65" fmla="*/ 0 h 21"/>
              <a:gd name="T66" fmla="*/ 2147483646 w 73"/>
              <a:gd name="T67" fmla="*/ 0 h 21"/>
              <a:gd name="T68" fmla="*/ 2147483646 w 73"/>
              <a:gd name="T69" fmla="*/ 0 h 21"/>
              <a:gd name="T70" fmla="*/ 2147483646 w 73"/>
              <a:gd name="T71" fmla="*/ 0 h 21"/>
              <a:gd name="T72" fmla="*/ 2147483646 w 73"/>
              <a:gd name="T73" fmla="*/ 2147483646 h 21"/>
              <a:gd name="T74" fmla="*/ 2147483646 w 73"/>
              <a:gd name="T75" fmla="*/ 2147483646 h 21"/>
              <a:gd name="T76" fmla="*/ 0 w 73"/>
              <a:gd name="T77" fmla="*/ 2147483646 h 21"/>
              <a:gd name="T78" fmla="*/ 0 w 73"/>
              <a:gd name="T79" fmla="*/ 2147483646 h 21"/>
              <a:gd name="T80" fmla="*/ 2147483646 w 73"/>
              <a:gd name="T81" fmla="*/ 2147483646 h 21"/>
              <a:gd name="T82" fmla="*/ 2147483646 w 73"/>
              <a:gd name="T83" fmla="*/ 2147483646 h 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3"/>
              <a:gd name="T127" fmla="*/ 0 h 21"/>
              <a:gd name="T128" fmla="*/ 73 w 73"/>
              <a:gd name="T129" fmla="*/ 21 h 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3" h="21">
                <a:moveTo>
                  <a:pt x="4" y="16"/>
                </a:moveTo>
                <a:lnTo>
                  <a:pt x="8" y="16"/>
                </a:lnTo>
                <a:lnTo>
                  <a:pt x="12" y="16"/>
                </a:lnTo>
                <a:lnTo>
                  <a:pt x="16" y="18"/>
                </a:lnTo>
                <a:lnTo>
                  <a:pt x="20" y="18"/>
                </a:lnTo>
                <a:lnTo>
                  <a:pt x="24" y="20"/>
                </a:lnTo>
                <a:lnTo>
                  <a:pt x="28" y="20"/>
                </a:lnTo>
                <a:lnTo>
                  <a:pt x="32" y="20"/>
                </a:lnTo>
                <a:lnTo>
                  <a:pt x="36" y="20"/>
                </a:lnTo>
                <a:lnTo>
                  <a:pt x="40" y="20"/>
                </a:lnTo>
                <a:lnTo>
                  <a:pt x="44" y="20"/>
                </a:lnTo>
                <a:lnTo>
                  <a:pt x="48" y="18"/>
                </a:lnTo>
                <a:lnTo>
                  <a:pt x="52" y="18"/>
                </a:lnTo>
                <a:lnTo>
                  <a:pt x="56" y="18"/>
                </a:lnTo>
                <a:lnTo>
                  <a:pt x="60" y="18"/>
                </a:lnTo>
                <a:lnTo>
                  <a:pt x="64" y="18"/>
                </a:lnTo>
                <a:lnTo>
                  <a:pt x="68" y="18"/>
                </a:lnTo>
                <a:lnTo>
                  <a:pt x="70" y="14"/>
                </a:lnTo>
                <a:lnTo>
                  <a:pt x="72" y="10"/>
                </a:lnTo>
                <a:lnTo>
                  <a:pt x="72" y="6"/>
                </a:lnTo>
                <a:lnTo>
                  <a:pt x="68" y="6"/>
                </a:lnTo>
                <a:lnTo>
                  <a:pt x="64" y="4"/>
                </a:lnTo>
                <a:lnTo>
                  <a:pt x="60" y="4"/>
                </a:lnTo>
                <a:lnTo>
                  <a:pt x="56" y="2"/>
                </a:lnTo>
                <a:lnTo>
                  <a:pt x="52" y="2"/>
                </a:lnTo>
                <a:lnTo>
                  <a:pt x="48" y="0"/>
                </a:lnTo>
                <a:lnTo>
                  <a:pt x="44" y="0"/>
                </a:lnTo>
                <a:lnTo>
                  <a:pt x="40" y="0"/>
                </a:lnTo>
                <a:lnTo>
                  <a:pt x="36" y="0"/>
                </a:lnTo>
                <a:lnTo>
                  <a:pt x="32" y="0"/>
                </a:lnTo>
                <a:lnTo>
                  <a:pt x="28" y="0"/>
                </a:lnTo>
                <a:lnTo>
                  <a:pt x="24" y="0"/>
                </a:lnTo>
                <a:lnTo>
                  <a:pt x="20" y="0"/>
                </a:lnTo>
                <a:lnTo>
                  <a:pt x="16" y="0"/>
                </a:lnTo>
                <a:lnTo>
                  <a:pt x="12" y="0"/>
                </a:lnTo>
                <a:lnTo>
                  <a:pt x="8" y="0"/>
                </a:lnTo>
                <a:lnTo>
                  <a:pt x="4" y="2"/>
                </a:lnTo>
                <a:lnTo>
                  <a:pt x="2" y="6"/>
                </a:lnTo>
                <a:lnTo>
                  <a:pt x="0" y="10"/>
                </a:lnTo>
                <a:lnTo>
                  <a:pt x="0" y="14"/>
                </a:lnTo>
                <a:lnTo>
                  <a:pt x="4" y="16"/>
                </a:lnTo>
              </a:path>
            </a:pathLst>
          </a:custGeom>
          <a:solidFill>
            <a:schemeClr val="bg1"/>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p>
            <a:endParaRPr lang="en-US"/>
          </a:p>
        </p:txBody>
      </p:sp>
      <p:sp>
        <p:nvSpPr>
          <p:cNvPr id="9307" name="Freeform 114">
            <a:extLst>
              <a:ext uri="{FF2B5EF4-FFF2-40B4-BE49-F238E27FC236}">
                <a16:creationId xmlns:a16="http://schemas.microsoft.com/office/drawing/2014/main" id="{1A529DE8-C7BB-60AC-6DD8-4E38735AC2B4}"/>
              </a:ext>
            </a:extLst>
          </p:cNvPr>
          <p:cNvSpPr>
            <a:spLocks/>
          </p:cNvSpPr>
          <p:nvPr/>
        </p:nvSpPr>
        <p:spPr bwMode="auto">
          <a:xfrm>
            <a:off x="3324225" y="5749925"/>
            <a:ext cx="107950" cy="26988"/>
          </a:xfrm>
          <a:custGeom>
            <a:avLst/>
            <a:gdLst>
              <a:gd name="T0" fmla="*/ 2147483646 w 61"/>
              <a:gd name="T1" fmla="*/ 2147483646 h 15"/>
              <a:gd name="T2" fmla="*/ 2147483646 w 61"/>
              <a:gd name="T3" fmla="*/ 2147483646 h 15"/>
              <a:gd name="T4" fmla="*/ 2147483646 w 61"/>
              <a:gd name="T5" fmla="*/ 2147483646 h 15"/>
              <a:gd name="T6" fmla="*/ 2147483646 w 61"/>
              <a:gd name="T7" fmla="*/ 2147483646 h 15"/>
              <a:gd name="T8" fmla="*/ 2147483646 w 61"/>
              <a:gd name="T9" fmla="*/ 2147483646 h 15"/>
              <a:gd name="T10" fmla="*/ 2147483646 w 61"/>
              <a:gd name="T11" fmla="*/ 2147483646 h 15"/>
              <a:gd name="T12" fmla="*/ 2147483646 w 61"/>
              <a:gd name="T13" fmla="*/ 2147483646 h 15"/>
              <a:gd name="T14" fmla="*/ 2147483646 w 61"/>
              <a:gd name="T15" fmla="*/ 2147483646 h 15"/>
              <a:gd name="T16" fmla="*/ 2147483646 w 61"/>
              <a:gd name="T17" fmla="*/ 2147483646 h 15"/>
              <a:gd name="T18" fmla="*/ 2147483646 w 61"/>
              <a:gd name="T19" fmla="*/ 2147483646 h 15"/>
              <a:gd name="T20" fmla="*/ 2147483646 w 61"/>
              <a:gd name="T21" fmla="*/ 2147483646 h 15"/>
              <a:gd name="T22" fmla="*/ 2147483646 w 61"/>
              <a:gd name="T23" fmla="*/ 2147483646 h 15"/>
              <a:gd name="T24" fmla="*/ 2147483646 w 61"/>
              <a:gd name="T25" fmla="*/ 2147483646 h 15"/>
              <a:gd name="T26" fmla="*/ 2147483646 w 61"/>
              <a:gd name="T27" fmla="*/ 2147483646 h 15"/>
              <a:gd name="T28" fmla="*/ 2147483646 w 61"/>
              <a:gd name="T29" fmla="*/ 2147483646 h 15"/>
              <a:gd name="T30" fmla="*/ 2147483646 w 61"/>
              <a:gd name="T31" fmla="*/ 2147483646 h 15"/>
              <a:gd name="T32" fmla="*/ 2147483646 w 61"/>
              <a:gd name="T33" fmla="*/ 2147483646 h 15"/>
              <a:gd name="T34" fmla="*/ 2147483646 w 61"/>
              <a:gd name="T35" fmla="*/ 2147483646 h 15"/>
              <a:gd name="T36" fmla="*/ 2147483646 w 61"/>
              <a:gd name="T37" fmla="*/ 2147483646 h 15"/>
              <a:gd name="T38" fmla="*/ 2147483646 w 61"/>
              <a:gd name="T39" fmla="*/ 2147483646 h 15"/>
              <a:gd name="T40" fmla="*/ 2147483646 w 61"/>
              <a:gd name="T41" fmla="*/ 2147483646 h 15"/>
              <a:gd name="T42" fmla="*/ 2147483646 w 61"/>
              <a:gd name="T43" fmla="*/ 2147483646 h 15"/>
              <a:gd name="T44" fmla="*/ 0 w 61"/>
              <a:gd name="T45" fmla="*/ 2147483646 h 15"/>
              <a:gd name="T46" fmla="*/ 2147483646 w 61"/>
              <a:gd name="T47" fmla="*/ 2147483646 h 15"/>
              <a:gd name="T48" fmla="*/ 2147483646 w 61"/>
              <a:gd name="T49" fmla="*/ 2147483646 h 15"/>
              <a:gd name="T50" fmla="*/ 2147483646 w 61"/>
              <a:gd name="T51" fmla="*/ 2147483646 h 15"/>
              <a:gd name="T52" fmla="*/ 2147483646 w 61"/>
              <a:gd name="T53" fmla="*/ 2147483646 h 15"/>
              <a:gd name="T54" fmla="*/ 2147483646 w 61"/>
              <a:gd name="T55" fmla="*/ 2147483646 h 15"/>
              <a:gd name="T56" fmla="*/ 2147483646 w 61"/>
              <a:gd name="T57" fmla="*/ 2147483646 h 15"/>
              <a:gd name="T58" fmla="*/ 2147483646 w 61"/>
              <a:gd name="T59" fmla="*/ 2147483646 h 15"/>
              <a:gd name="T60" fmla="*/ 2147483646 w 61"/>
              <a:gd name="T61" fmla="*/ 2147483646 h 15"/>
              <a:gd name="T62" fmla="*/ 2147483646 w 61"/>
              <a:gd name="T63" fmla="*/ 2147483646 h 15"/>
              <a:gd name="T64" fmla="*/ 2147483646 w 61"/>
              <a:gd name="T65" fmla="*/ 2147483646 h 15"/>
              <a:gd name="T66" fmla="*/ 2147483646 w 61"/>
              <a:gd name="T67" fmla="*/ 2147483646 h 15"/>
              <a:gd name="T68" fmla="*/ 2147483646 w 61"/>
              <a:gd name="T69" fmla="*/ 2147483646 h 15"/>
              <a:gd name="T70" fmla="*/ 2147483646 w 61"/>
              <a:gd name="T71" fmla="*/ 2147483646 h 15"/>
              <a:gd name="T72" fmla="*/ 2147483646 w 61"/>
              <a:gd name="T73" fmla="*/ 2147483646 h 15"/>
              <a:gd name="T74" fmla="*/ 2147483646 w 61"/>
              <a:gd name="T75" fmla="*/ 2147483646 h 15"/>
              <a:gd name="T76" fmla="*/ 2147483646 w 61"/>
              <a:gd name="T77" fmla="*/ 2147483646 h 15"/>
              <a:gd name="T78" fmla="*/ 2147483646 w 61"/>
              <a:gd name="T79" fmla="*/ 2147483646 h 15"/>
              <a:gd name="T80" fmla="*/ 2147483646 w 61"/>
              <a:gd name="T81" fmla="*/ 2147483646 h 15"/>
              <a:gd name="T82" fmla="*/ 2147483646 w 61"/>
              <a:gd name="T83" fmla="*/ 2147483646 h 15"/>
              <a:gd name="T84" fmla="*/ 2147483646 w 61"/>
              <a:gd name="T85" fmla="*/ 2147483646 h 15"/>
              <a:gd name="T86" fmla="*/ 2147483646 w 61"/>
              <a:gd name="T87" fmla="*/ 2147483646 h 15"/>
              <a:gd name="T88" fmla="*/ 2147483646 w 61"/>
              <a:gd name="T89" fmla="*/ 2147483646 h 15"/>
              <a:gd name="T90" fmla="*/ 2147483646 w 61"/>
              <a:gd name="T91" fmla="*/ 2147483646 h 1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1"/>
              <a:gd name="T139" fmla="*/ 0 h 15"/>
              <a:gd name="T140" fmla="*/ 61 w 61"/>
              <a:gd name="T141" fmla="*/ 15 h 1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1" h="15">
                <a:moveTo>
                  <a:pt x="12" y="8"/>
                </a:moveTo>
                <a:lnTo>
                  <a:pt x="16" y="8"/>
                </a:lnTo>
                <a:lnTo>
                  <a:pt x="20" y="10"/>
                </a:lnTo>
                <a:lnTo>
                  <a:pt x="16" y="10"/>
                </a:lnTo>
                <a:lnTo>
                  <a:pt x="12" y="10"/>
                </a:lnTo>
                <a:lnTo>
                  <a:pt x="16" y="12"/>
                </a:lnTo>
                <a:lnTo>
                  <a:pt x="20" y="12"/>
                </a:lnTo>
                <a:lnTo>
                  <a:pt x="24" y="12"/>
                </a:lnTo>
                <a:lnTo>
                  <a:pt x="28" y="12"/>
                </a:lnTo>
                <a:lnTo>
                  <a:pt x="32" y="12"/>
                </a:lnTo>
                <a:lnTo>
                  <a:pt x="36" y="10"/>
                </a:lnTo>
                <a:lnTo>
                  <a:pt x="40" y="10"/>
                </a:lnTo>
                <a:lnTo>
                  <a:pt x="44" y="10"/>
                </a:lnTo>
                <a:lnTo>
                  <a:pt x="40" y="10"/>
                </a:lnTo>
                <a:lnTo>
                  <a:pt x="36" y="10"/>
                </a:lnTo>
                <a:lnTo>
                  <a:pt x="32" y="10"/>
                </a:lnTo>
                <a:lnTo>
                  <a:pt x="28" y="10"/>
                </a:lnTo>
                <a:lnTo>
                  <a:pt x="24" y="8"/>
                </a:lnTo>
                <a:lnTo>
                  <a:pt x="28" y="8"/>
                </a:lnTo>
                <a:lnTo>
                  <a:pt x="32" y="8"/>
                </a:lnTo>
                <a:lnTo>
                  <a:pt x="26" y="6"/>
                </a:lnTo>
                <a:lnTo>
                  <a:pt x="30" y="2"/>
                </a:lnTo>
                <a:lnTo>
                  <a:pt x="34" y="2"/>
                </a:lnTo>
                <a:lnTo>
                  <a:pt x="38" y="2"/>
                </a:lnTo>
                <a:lnTo>
                  <a:pt x="34" y="4"/>
                </a:lnTo>
                <a:lnTo>
                  <a:pt x="28" y="4"/>
                </a:lnTo>
                <a:lnTo>
                  <a:pt x="22" y="4"/>
                </a:lnTo>
                <a:lnTo>
                  <a:pt x="18" y="4"/>
                </a:lnTo>
                <a:lnTo>
                  <a:pt x="22" y="6"/>
                </a:lnTo>
                <a:lnTo>
                  <a:pt x="26" y="6"/>
                </a:lnTo>
                <a:lnTo>
                  <a:pt x="22" y="6"/>
                </a:lnTo>
                <a:lnTo>
                  <a:pt x="18" y="6"/>
                </a:lnTo>
                <a:lnTo>
                  <a:pt x="22" y="6"/>
                </a:lnTo>
                <a:lnTo>
                  <a:pt x="26" y="8"/>
                </a:lnTo>
                <a:lnTo>
                  <a:pt x="30" y="10"/>
                </a:lnTo>
                <a:lnTo>
                  <a:pt x="26" y="10"/>
                </a:lnTo>
                <a:lnTo>
                  <a:pt x="22" y="12"/>
                </a:lnTo>
                <a:lnTo>
                  <a:pt x="18" y="12"/>
                </a:lnTo>
                <a:lnTo>
                  <a:pt x="14" y="12"/>
                </a:lnTo>
                <a:lnTo>
                  <a:pt x="10" y="12"/>
                </a:lnTo>
                <a:lnTo>
                  <a:pt x="14" y="10"/>
                </a:lnTo>
                <a:lnTo>
                  <a:pt x="18" y="8"/>
                </a:lnTo>
                <a:lnTo>
                  <a:pt x="12" y="8"/>
                </a:lnTo>
                <a:lnTo>
                  <a:pt x="8" y="8"/>
                </a:lnTo>
                <a:lnTo>
                  <a:pt x="4" y="8"/>
                </a:lnTo>
                <a:lnTo>
                  <a:pt x="0" y="8"/>
                </a:lnTo>
                <a:lnTo>
                  <a:pt x="6" y="8"/>
                </a:lnTo>
                <a:lnTo>
                  <a:pt x="10" y="8"/>
                </a:lnTo>
                <a:lnTo>
                  <a:pt x="14" y="10"/>
                </a:lnTo>
                <a:lnTo>
                  <a:pt x="18" y="10"/>
                </a:lnTo>
                <a:lnTo>
                  <a:pt x="22" y="10"/>
                </a:lnTo>
                <a:lnTo>
                  <a:pt x="26" y="10"/>
                </a:lnTo>
                <a:lnTo>
                  <a:pt x="30" y="10"/>
                </a:lnTo>
                <a:lnTo>
                  <a:pt x="34" y="12"/>
                </a:lnTo>
                <a:lnTo>
                  <a:pt x="38" y="12"/>
                </a:lnTo>
                <a:lnTo>
                  <a:pt x="42" y="14"/>
                </a:lnTo>
                <a:lnTo>
                  <a:pt x="46" y="14"/>
                </a:lnTo>
                <a:lnTo>
                  <a:pt x="48" y="10"/>
                </a:lnTo>
                <a:lnTo>
                  <a:pt x="44" y="10"/>
                </a:lnTo>
                <a:lnTo>
                  <a:pt x="40" y="10"/>
                </a:lnTo>
                <a:lnTo>
                  <a:pt x="36" y="10"/>
                </a:lnTo>
                <a:lnTo>
                  <a:pt x="32" y="8"/>
                </a:lnTo>
                <a:lnTo>
                  <a:pt x="24" y="6"/>
                </a:lnTo>
                <a:lnTo>
                  <a:pt x="20" y="6"/>
                </a:lnTo>
                <a:lnTo>
                  <a:pt x="16" y="6"/>
                </a:lnTo>
                <a:lnTo>
                  <a:pt x="12" y="4"/>
                </a:lnTo>
                <a:lnTo>
                  <a:pt x="8" y="4"/>
                </a:lnTo>
                <a:lnTo>
                  <a:pt x="4" y="4"/>
                </a:lnTo>
                <a:lnTo>
                  <a:pt x="0" y="6"/>
                </a:lnTo>
                <a:lnTo>
                  <a:pt x="4" y="8"/>
                </a:lnTo>
                <a:lnTo>
                  <a:pt x="8" y="8"/>
                </a:lnTo>
                <a:lnTo>
                  <a:pt x="12" y="8"/>
                </a:lnTo>
                <a:lnTo>
                  <a:pt x="16" y="8"/>
                </a:lnTo>
                <a:lnTo>
                  <a:pt x="20" y="8"/>
                </a:lnTo>
                <a:lnTo>
                  <a:pt x="24" y="8"/>
                </a:lnTo>
                <a:lnTo>
                  <a:pt x="28" y="8"/>
                </a:lnTo>
                <a:lnTo>
                  <a:pt x="32" y="8"/>
                </a:lnTo>
                <a:lnTo>
                  <a:pt x="36" y="8"/>
                </a:lnTo>
                <a:lnTo>
                  <a:pt x="40" y="6"/>
                </a:lnTo>
                <a:lnTo>
                  <a:pt x="44" y="6"/>
                </a:lnTo>
                <a:lnTo>
                  <a:pt x="48" y="6"/>
                </a:lnTo>
                <a:lnTo>
                  <a:pt x="52" y="6"/>
                </a:lnTo>
                <a:lnTo>
                  <a:pt x="56" y="6"/>
                </a:lnTo>
                <a:lnTo>
                  <a:pt x="60" y="6"/>
                </a:lnTo>
                <a:lnTo>
                  <a:pt x="56" y="8"/>
                </a:lnTo>
                <a:lnTo>
                  <a:pt x="50" y="8"/>
                </a:lnTo>
                <a:lnTo>
                  <a:pt x="46" y="10"/>
                </a:lnTo>
                <a:lnTo>
                  <a:pt x="42" y="8"/>
                </a:lnTo>
                <a:lnTo>
                  <a:pt x="42" y="4"/>
                </a:lnTo>
                <a:lnTo>
                  <a:pt x="38" y="2"/>
                </a:lnTo>
                <a:lnTo>
                  <a:pt x="34" y="2"/>
                </a:lnTo>
                <a:lnTo>
                  <a:pt x="30" y="2"/>
                </a:lnTo>
                <a:lnTo>
                  <a:pt x="26" y="0"/>
                </a:lnTo>
              </a:path>
            </a:pathLst>
          </a:custGeom>
          <a:solidFill>
            <a:schemeClr val="bg1"/>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p>
            <a:endParaRPr lang="en-US"/>
          </a:p>
        </p:txBody>
      </p:sp>
      <p:sp>
        <p:nvSpPr>
          <p:cNvPr id="9308" name="Freeform 115">
            <a:extLst>
              <a:ext uri="{FF2B5EF4-FFF2-40B4-BE49-F238E27FC236}">
                <a16:creationId xmlns:a16="http://schemas.microsoft.com/office/drawing/2014/main" id="{92E8F544-3B8F-F094-0DCB-ECEBA533623D}"/>
              </a:ext>
            </a:extLst>
          </p:cNvPr>
          <p:cNvSpPr>
            <a:spLocks/>
          </p:cNvSpPr>
          <p:nvPr/>
        </p:nvSpPr>
        <p:spPr bwMode="auto">
          <a:xfrm>
            <a:off x="3146425" y="5854700"/>
            <a:ext cx="280988" cy="131763"/>
          </a:xfrm>
          <a:custGeom>
            <a:avLst/>
            <a:gdLst>
              <a:gd name="T0" fmla="*/ 2147483646 w 161"/>
              <a:gd name="T1" fmla="*/ 2147483646 h 73"/>
              <a:gd name="T2" fmla="*/ 2147483646 w 161"/>
              <a:gd name="T3" fmla="*/ 2147483646 h 73"/>
              <a:gd name="T4" fmla="*/ 2147483646 w 161"/>
              <a:gd name="T5" fmla="*/ 2147483646 h 73"/>
              <a:gd name="T6" fmla="*/ 2147483646 w 161"/>
              <a:gd name="T7" fmla="*/ 2147483646 h 73"/>
              <a:gd name="T8" fmla="*/ 2147483646 w 161"/>
              <a:gd name="T9" fmla="*/ 0 h 73"/>
              <a:gd name="T10" fmla="*/ 2147483646 w 161"/>
              <a:gd name="T11" fmla="*/ 2147483646 h 73"/>
              <a:gd name="T12" fmla="*/ 2147483646 w 161"/>
              <a:gd name="T13" fmla="*/ 0 h 73"/>
              <a:gd name="T14" fmla="*/ 2147483646 w 161"/>
              <a:gd name="T15" fmla="*/ 0 h 73"/>
              <a:gd name="T16" fmla="*/ 2147483646 w 161"/>
              <a:gd name="T17" fmla="*/ 0 h 73"/>
              <a:gd name="T18" fmla="*/ 2147483646 w 161"/>
              <a:gd name="T19" fmla="*/ 0 h 73"/>
              <a:gd name="T20" fmla="*/ 2147483646 w 161"/>
              <a:gd name="T21" fmla="*/ 2147483646 h 73"/>
              <a:gd name="T22" fmla="*/ 2147483646 w 161"/>
              <a:gd name="T23" fmla="*/ 2147483646 h 73"/>
              <a:gd name="T24" fmla="*/ 2147483646 w 161"/>
              <a:gd name="T25" fmla="*/ 0 h 73"/>
              <a:gd name="T26" fmla="*/ 2147483646 w 161"/>
              <a:gd name="T27" fmla="*/ 2147483646 h 73"/>
              <a:gd name="T28" fmla="*/ 2147483646 w 161"/>
              <a:gd name="T29" fmla="*/ 2147483646 h 73"/>
              <a:gd name="T30" fmla="*/ 2147483646 w 161"/>
              <a:gd name="T31" fmla="*/ 2147483646 h 73"/>
              <a:gd name="T32" fmla="*/ 2147483646 w 161"/>
              <a:gd name="T33" fmla="*/ 2147483646 h 73"/>
              <a:gd name="T34" fmla="*/ 2147483646 w 161"/>
              <a:gd name="T35" fmla="*/ 2147483646 h 73"/>
              <a:gd name="T36" fmla="*/ 2147483646 w 161"/>
              <a:gd name="T37" fmla="*/ 2147483646 h 73"/>
              <a:gd name="T38" fmla="*/ 2147483646 w 161"/>
              <a:gd name="T39" fmla="*/ 2147483646 h 73"/>
              <a:gd name="T40" fmla="*/ 2147483646 w 161"/>
              <a:gd name="T41" fmla="*/ 2147483646 h 73"/>
              <a:gd name="T42" fmla="*/ 2147483646 w 161"/>
              <a:gd name="T43" fmla="*/ 2147483646 h 73"/>
              <a:gd name="T44" fmla="*/ 2147483646 w 161"/>
              <a:gd name="T45" fmla="*/ 2147483646 h 73"/>
              <a:gd name="T46" fmla="*/ 2147483646 w 161"/>
              <a:gd name="T47" fmla="*/ 2147483646 h 73"/>
              <a:gd name="T48" fmla="*/ 2147483646 w 161"/>
              <a:gd name="T49" fmla="*/ 2147483646 h 73"/>
              <a:gd name="T50" fmla="*/ 2147483646 w 161"/>
              <a:gd name="T51" fmla="*/ 2147483646 h 73"/>
              <a:gd name="T52" fmla="*/ 2147483646 w 161"/>
              <a:gd name="T53" fmla="*/ 2147483646 h 73"/>
              <a:gd name="T54" fmla="*/ 2147483646 w 161"/>
              <a:gd name="T55" fmla="*/ 2147483646 h 73"/>
              <a:gd name="T56" fmla="*/ 2147483646 w 161"/>
              <a:gd name="T57" fmla="*/ 2147483646 h 73"/>
              <a:gd name="T58" fmla="*/ 2147483646 w 161"/>
              <a:gd name="T59" fmla="*/ 2147483646 h 73"/>
              <a:gd name="T60" fmla="*/ 2147483646 w 161"/>
              <a:gd name="T61" fmla="*/ 2147483646 h 73"/>
              <a:gd name="T62" fmla="*/ 2147483646 w 161"/>
              <a:gd name="T63" fmla="*/ 2147483646 h 73"/>
              <a:gd name="T64" fmla="*/ 2147483646 w 161"/>
              <a:gd name="T65" fmla="*/ 2147483646 h 73"/>
              <a:gd name="T66" fmla="*/ 2147483646 w 161"/>
              <a:gd name="T67" fmla="*/ 2147483646 h 73"/>
              <a:gd name="T68" fmla="*/ 2147483646 w 161"/>
              <a:gd name="T69" fmla="*/ 2147483646 h 73"/>
              <a:gd name="T70" fmla="*/ 2147483646 w 161"/>
              <a:gd name="T71" fmla="*/ 2147483646 h 73"/>
              <a:gd name="T72" fmla="*/ 2147483646 w 161"/>
              <a:gd name="T73" fmla="*/ 2147483646 h 73"/>
              <a:gd name="T74" fmla="*/ 2147483646 w 161"/>
              <a:gd name="T75" fmla="*/ 2147483646 h 73"/>
              <a:gd name="T76" fmla="*/ 2147483646 w 161"/>
              <a:gd name="T77" fmla="*/ 2147483646 h 73"/>
              <a:gd name="T78" fmla="*/ 2147483646 w 161"/>
              <a:gd name="T79" fmla="*/ 2147483646 h 73"/>
              <a:gd name="T80" fmla="*/ 2147483646 w 161"/>
              <a:gd name="T81" fmla="*/ 2147483646 h 73"/>
              <a:gd name="T82" fmla="*/ 2147483646 w 161"/>
              <a:gd name="T83" fmla="*/ 2147483646 h 73"/>
              <a:gd name="T84" fmla="*/ 2147483646 w 161"/>
              <a:gd name="T85" fmla="*/ 2147483646 h 73"/>
              <a:gd name="T86" fmla="*/ 2147483646 w 161"/>
              <a:gd name="T87" fmla="*/ 2147483646 h 73"/>
              <a:gd name="T88" fmla="*/ 2147483646 w 161"/>
              <a:gd name="T89" fmla="*/ 2147483646 h 73"/>
              <a:gd name="T90" fmla="*/ 2147483646 w 161"/>
              <a:gd name="T91" fmla="*/ 2147483646 h 73"/>
              <a:gd name="T92" fmla="*/ 2147483646 w 161"/>
              <a:gd name="T93" fmla="*/ 2147483646 h 73"/>
              <a:gd name="T94" fmla="*/ 2147483646 w 161"/>
              <a:gd name="T95" fmla="*/ 2147483646 h 73"/>
              <a:gd name="T96" fmla="*/ 2147483646 w 161"/>
              <a:gd name="T97" fmla="*/ 2147483646 h 73"/>
              <a:gd name="T98" fmla="*/ 2147483646 w 161"/>
              <a:gd name="T99" fmla="*/ 2147483646 h 73"/>
              <a:gd name="T100" fmla="*/ 2147483646 w 161"/>
              <a:gd name="T101" fmla="*/ 2147483646 h 73"/>
              <a:gd name="T102" fmla="*/ 2147483646 w 161"/>
              <a:gd name="T103" fmla="*/ 2147483646 h 73"/>
              <a:gd name="T104" fmla="*/ 2147483646 w 161"/>
              <a:gd name="T105" fmla="*/ 2147483646 h 7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61"/>
              <a:gd name="T160" fmla="*/ 0 h 73"/>
              <a:gd name="T161" fmla="*/ 161 w 161"/>
              <a:gd name="T162" fmla="*/ 73 h 7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61" h="73">
                <a:moveTo>
                  <a:pt x="74" y="4"/>
                </a:moveTo>
                <a:lnTo>
                  <a:pt x="78" y="4"/>
                </a:lnTo>
                <a:lnTo>
                  <a:pt x="82" y="4"/>
                </a:lnTo>
                <a:lnTo>
                  <a:pt x="86" y="6"/>
                </a:lnTo>
                <a:lnTo>
                  <a:pt x="90" y="6"/>
                </a:lnTo>
                <a:lnTo>
                  <a:pt x="86" y="4"/>
                </a:lnTo>
                <a:lnTo>
                  <a:pt x="82" y="4"/>
                </a:lnTo>
                <a:lnTo>
                  <a:pt x="78" y="4"/>
                </a:lnTo>
                <a:lnTo>
                  <a:pt x="80" y="0"/>
                </a:lnTo>
                <a:lnTo>
                  <a:pt x="84" y="0"/>
                </a:lnTo>
                <a:lnTo>
                  <a:pt x="88" y="0"/>
                </a:lnTo>
                <a:lnTo>
                  <a:pt x="92" y="2"/>
                </a:lnTo>
                <a:lnTo>
                  <a:pt x="96" y="2"/>
                </a:lnTo>
                <a:lnTo>
                  <a:pt x="100" y="0"/>
                </a:lnTo>
                <a:lnTo>
                  <a:pt x="104" y="0"/>
                </a:lnTo>
                <a:lnTo>
                  <a:pt x="108" y="0"/>
                </a:lnTo>
                <a:lnTo>
                  <a:pt x="112" y="0"/>
                </a:lnTo>
                <a:lnTo>
                  <a:pt x="116" y="0"/>
                </a:lnTo>
                <a:lnTo>
                  <a:pt x="120" y="0"/>
                </a:lnTo>
                <a:lnTo>
                  <a:pt x="124" y="0"/>
                </a:lnTo>
                <a:lnTo>
                  <a:pt x="128" y="0"/>
                </a:lnTo>
                <a:lnTo>
                  <a:pt x="132" y="2"/>
                </a:lnTo>
                <a:lnTo>
                  <a:pt x="136" y="2"/>
                </a:lnTo>
                <a:lnTo>
                  <a:pt x="140" y="2"/>
                </a:lnTo>
                <a:lnTo>
                  <a:pt x="144" y="2"/>
                </a:lnTo>
                <a:lnTo>
                  <a:pt x="148" y="0"/>
                </a:lnTo>
                <a:lnTo>
                  <a:pt x="152" y="0"/>
                </a:lnTo>
                <a:lnTo>
                  <a:pt x="156" y="2"/>
                </a:lnTo>
                <a:lnTo>
                  <a:pt x="160" y="2"/>
                </a:lnTo>
                <a:lnTo>
                  <a:pt x="160" y="6"/>
                </a:lnTo>
                <a:lnTo>
                  <a:pt x="158" y="10"/>
                </a:lnTo>
                <a:lnTo>
                  <a:pt x="158" y="14"/>
                </a:lnTo>
                <a:lnTo>
                  <a:pt x="156" y="18"/>
                </a:lnTo>
                <a:lnTo>
                  <a:pt x="156" y="22"/>
                </a:lnTo>
                <a:lnTo>
                  <a:pt x="154" y="26"/>
                </a:lnTo>
                <a:lnTo>
                  <a:pt x="152" y="30"/>
                </a:lnTo>
                <a:lnTo>
                  <a:pt x="150" y="34"/>
                </a:lnTo>
                <a:lnTo>
                  <a:pt x="148" y="38"/>
                </a:lnTo>
                <a:lnTo>
                  <a:pt x="148" y="44"/>
                </a:lnTo>
                <a:lnTo>
                  <a:pt x="146" y="48"/>
                </a:lnTo>
                <a:lnTo>
                  <a:pt x="144" y="52"/>
                </a:lnTo>
                <a:lnTo>
                  <a:pt x="144" y="56"/>
                </a:lnTo>
                <a:lnTo>
                  <a:pt x="144" y="60"/>
                </a:lnTo>
                <a:lnTo>
                  <a:pt x="142" y="64"/>
                </a:lnTo>
                <a:lnTo>
                  <a:pt x="142" y="68"/>
                </a:lnTo>
                <a:lnTo>
                  <a:pt x="140" y="72"/>
                </a:lnTo>
                <a:lnTo>
                  <a:pt x="136" y="72"/>
                </a:lnTo>
                <a:lnTo>
                  <a:pt x="132" y="70"/>
                </a:lnTo>
                <a:lnTo>
                  <a:pt x="128" y="70"/>
                </a:lnTo>
                <a:lnTo>
                  <a:pt x="124" y="70"/>
                </a:lnTo>
                <a:lnTo>
                  <a:pt x="120" y="70"/>
                </a:lnTo>
                <a:lnTo>
                  <a:pt x="116" y="70"/>
                </a:lnTo>
                <a:lnTo>
                  <a:pt x="112" y="70"/>
                </a:lnTo>
                <a:lnTo>
                  <a:pt x="108" y="70"/>
                </a:lnTo>
                <a:lnTo>
                  <a:pt x="104" y="70"/>
                </a:lnTo>
                <a:lnTo>
                  <a:pt x="100" y="72"/>
                </a:lnTo>
                <a:lnTo>
                  <a:pt x="96" y="72"/>
                </a:lnTo>
                <a:lnTo>
                  <a:pt x="92" y="72"/>
                </a:lnTo>
                <a:lnTo>
                  <a:pt x="88" y="72"/>
                </a:lnTo>
                <a:lnTo>
                  <a:pt x="84" y="72"/>
                </a:lnTo>
                <a:lnTo>
                  <a:pt x="80" y="72"/>
                </a:lnTo>
                <a:lnTo>
                  <a:pt x="76" y="72"/>
                </a:lnTo>
                <a:lnTo>
                  <a:pt x="72" y="72"/>
                </a:lnTo>
                <a:lnTo>
                  <a:pt x="68" y="72"/>
                </a:lnTo>
                <a:lnTo>
                  <a:pt x="64" y="72"/>
                </a:lnTo>
                <a:lnTo>
                  <a:pt x="60" y="72"/>
                </a:lnTo>
                <a:lnTo>
                  <a:pt x="56" y="72"/>
                </a:lnTo>
                <a:lnTo>
                  <a:pt x="52" y="72"/>
                </a:lnTo>
                <a:lnTo>
                  <a:pt x="48" y="72"/>
                </a:lnTo>
                <a:lnTo>
                  <a:pt x="44" y="72"/>
                </a:lnTo>
                <a:lnTo>
                  <a:pt x="40" y="72"/>
                </a:lnTo>
                <a:lnTo>
                  <a:pt x="36" y="72"/>
                </a:lnTo>
                <a:lnTo>
                  <a:pt x="32" y="72"/>
                </a:lnTo>
                <a:lnTo>
                  <a:pt x="28" y="70"/>
                </a:lnTo>
                <a:lnTo>
                  <a:pt x="24" y="70"/>
                </a:lnTo>
                <a:lnTo>
                  <a:pt x="20" y="70"/>
                </a:lnTo>
                <a:lnTo>
                  <a:pt x="16" y="70"/>
                </a:lnTo>
                <a:lnTo>
                  <a:pt x="12" y="70"/>
                </a:lnTo>
                <a:lnTo>
                  <a:pt x="8" y="70"/>
                </a:lnTo>
                <a:lnTo>
                  <a:pt x="4" y="70"/>
                </a:lnTo>
                <a:lnTo>
                  <a:pt x="0" y="70"/>
                </a:lnTo>
                <a:lnTo>
                  <a:pt x="4" y="66"/>
                </a:lnTo>
                <a:lnTo>
                  <a:pt x="8" y="66"/>
                </a:lnTo>
                <a:lnTo>
                  <a:pt x="12" y="64"/>
                </a:lnTo>
                <a:lnTo>
                  <a:pt x="14" y="60"/>
                </a:lnTo>
                <a:lnTo>
                  <a:pt x="18" y="58"/>
                </a:lnTo>
                <a:lnTo>
                  <a:pt x="22" y="54"/>
                </a:lnTo>
                <a:lnTo>
                  <a:pt x="26" y="52"/>
                </a:lnTo>
                <a:lnTo>
                  <a:pt x="28" y="48"/>
                </a:lnTo>
                <a:lnTo>
                  <a:pt x="32" y="46"/>
                </a:lnTo>
                <a:lnTo>
                  <a:pt x="32" y="42"/>
                </a:lnTo>
                <a:lnTo>
                  <a:pt x="36" y="40"/>
                </a:lnTo>
                <a:lnTo>
                  <a:pt x="40" y="38"/>
                </a:lnTo>
                <a:lnTo>
                  <a:pt x="44" y="34"/>
                </a:lnTo>
                <a:lnTo>
                  <a:pt x="48" y="32"/>
                </a:lnTo>
                <a:lnTo>
                  <a:pt x="50" y="28"/>
                </a:lnTo>
                <a:lnTo>
                  <a:pt x="54" y="26"/>
                </a:lnTo>
                <a:lnTo>
                  <a:pt x="56" y="22"/>
                </a:lnTo>
                <a:lnTo>
                  <a:pt x="56" y="18"/>
                </a:lnTo>
                <a:lnTo>
                  <a:pt x="60" y="16"/>
                </a:lnTo>
                <a:lnTo>
                  <a:pt x="62" y="12"/>
                </a:lnTo>
                <a:lnTo>
                  <a:pt x="66" y="12"/>
                </a:lnTo>
                <a:lnTo>
                  <a:pt x="68" y="8"/>
                </a:lnTo>
                <a:lnTo>
                  <a:pt x="72" y="8"/>
                </a:lnTo>
                <a:lnTo>
                  <a:pt x="76" y="6"/>
                </a:lnTo>
                <a:lnTo>
                  <a:pt x="80" y="4"/>
                </a:lnTo>
                <a:lnTo>
                  <a:pt x="74" y="4"/>
                </a:lnTo>
              </a:path>
            </a:pathLst>
          </a:custGeom>
          <a:solidFill>
            <a:schemeClr val="bg1"/>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p>
            <a:endParaRPr lang="en-US"/>
          </a:p>
        </p:txBody>
      </p:sp>
      <p:sp>
        <p:nvSpPr>
          <p:cNvPr id="9309" name="Freeform 116">
            <a:extLst>
              <a:ext uri="{FF2B5EF4-FFF2-40B4-BE49-F238E27FC236}">
                <a16:creationId xmlns:a16="http://schemas.microsoft.com/office/drawing/2014/main" id="{6B1DAB4F-273A-C330-C588-1AAA33369AF2}"/>
              </a:ext>
            </a:extLst>
          </p:cNvPr>
          <p:cNvSpPr>
            <a:spLocks/>
          </p:cNvSpPr>
          <p:nvPr/>
        </p:nvSpPr>
        <p:spPr bwMode="auto">
          <a:xfrm>
            <a:off x="3248025" y="5865813"/>
            <a:ext cx="50800" cy="109537"/>
          </a:xfrm>
          <a:custGeom>
            <a:avLst/>
            <a:gdLst>
              <a:gd name="T0" fmla="*/ 2147483646 w 29"/>
              <a:gd name="T1" fmla="*/ 2147483646 h 61"/>
              <a:gd name="T2" fmla="*/ 2147483646 w 29"/>
              <a:gd name="T3" fmla="*/ 2147483646 h 61"/>
              <a:gd name="T4" fmla="*/ 2147483646 w 29"/>
              <a:gd name="T5" fmla="*/ 2147483646 h 61"/>
              <a:gd name="T6" fmla="*/ 2147483646 w 29"/>
              <a:gd name="T7" fmla="*/ 2147483646 h 61"/>
              <a:gd name="T8" fmla="*/ 2147483646 w 29"/>
              <a:gd name="T9" fmla="*/ 2147483646 h 61"/>
              <a:gd name="T10" fmla="*/ 2147483646 w 29"/>
              <a:gd name="T11" fmla="*/ 2147483646 h 61"/>
              <a:gd name="T12" fmla="*/ 2147483646 w 29"/>
              <a:gd name="T13" fmla="*/ 2147483646 h 61"/>
              <a:gd name="T14" fmla="*/ 2147483646 w 29"/>
              <a:gd name="T15" fmla="*/ 2147483646 h 61"/>
              <a:gd name="T16" fmla="*/ 2147483646 w 29"/>
              <a:gd name="T17" fmla="*/ 2147483646 h 61"/>
              <a:gd name="T18" fmla="*/ 2147483646 w 29"/>
              <a:gd name="T19" fmla="*/ 2147483646 h 61"/>
              <a:gd name="T20" fmla="*/ 2147483646 w 29"/>
              <a:gd name="T21" fmla="*/ 2147483646 h 61"/>
              <a:gd name="T22" fmla="*/ 2147483646 w 29"/>
              <a:gd name="T23" fmla="*/ 2147483646 h 61"/>
              <a:gd name="T24" fmla="*/ 2147483646 w 29"/>
              <a:gd name="T25" fmla="*/ 2147483646 h 61"/>
              <a:gd name="T26" fmla="*/ 0 w 29"/>
              <a:gd name="T27" fmla="*/ 2147483646 h 61"/>
              <a:gd name="T28" fmla="*/ 0 w 29"/>
              <a:gd name="T29" fmla="*/ 2147483646 h 61"/>
              <a:gd name="T30" fmla="*/ 2147483646 w 29"/>
              <a:gd name="T31" fmla="*/ 2147483646 h 61"/>
              <a:gd name="T32" fmla="*/ 2147483646 w 29"/>
              <a:gd name="T33" fmla="*/ 2147483646 h 61"/>
              <a:gd name="T34" fmla="*/ 2147483646 w 29"/>
              <a:gd name="T35" fmla="*/ 2147483646 h 61"/>
              <a:gd name="T36" fmla="*/ 2147483646 w 29"/>
              <a:gd name="T37" fmla="*/ 2147483646 h 61"/>
              <a:gd name="T38" fmla="*/ 2147483646 w 29"/>
              <a:gd name="T39" fmla="*/ 2147483646 h 61"/>
              <a:gd name="T40" fmla="*/ 2147483646 w 29"/>
              <a:gd name="T41" fmla="*/ 2147483646 h 61"/>
              <a:gd name="T42" fmla="*/ 2147483646 w 29"/>
              <a:gd name="T43" fmla="*/ 2147483646 h 61"/>
              <a:gd name="T44" fmla="*/ 2147483646 w 29"/>
              <a:gd name="T45" fmla="*/ 2147483646 h 61"/>
              <a:gd name="T46" fmla="*/ 2147483646 w 29"/>
              <a:gd name="T47" fmla="*/ 2147483646 h 61"/>
              <a:gd name="T48" fmla="*/ 2147483646 w 29"/>
              <a:gd name="T49" fmla="*/ 2147483646 h 61"/>
              <a:gd name="T50" fmla="*/ 2147483646 w 29"/>
              <a:gd name="T51" fmla="*/ 2147483646 h 61"/>
              <a:gd name="T52" fmla="*/ 2147483646 w 29"/>
              <a:gd name="T53" fmla="*/ 2147483646 h 61"/>
              <a:gd name="T54" fmla="*/ 2147483646 w 29"/>
              <a:gd name="T55" fmla="*/ 2147483646 h 61"/>
              <a:gd name="T56" fmla="*/ 2147483646 w 29"/>
              <a:gd name="T57" fmla="*/ 2147483646 h 61"/>
              <a:gd name="T58" fmla="*/ 2147483646 w 29"/>
              <a:gd name="T59" fmla="*/ 2147483646 h 61"/>
              <a:gd name="T60" fmla="*/ 2147483646 w 29"/>
              <a:gd name="T61" fmla="*/ 2147483646 h 61"/>
              <a:gd name="T62" fmla="*/ 2147483646 w 29"/>
              <a:gd name="T63" fmla="*/ 2147483646 h 61"/>
              <a:gd name="T64" fmla="*/ 2147483646 w 29"/>
              <a:gd name="T65" fmla="*/ 2147483646 h 61"/>
              <a:gd name="T66" fmla="*/ 2147483646 w 29"/>
              <a:gd name="T67" fmla="*/ 0 h 61"/>
              <a:gd name="T68" fmla="*/ 2147483646 w 29"/>
              <a:gd name="T69" fmla="*/ 0 h 61"/>
              <a:gd name="T70" fmla="*/ 2147483646 w 29"/>
              <a:gd name="T71" fmla="*/ 2147483646 h 6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9"/>
              <a:gd name="T109" fmla="*/ 0 h 61"/>
              <a:gd name="T110" fmla="*/ 29 w 29"/>
              <a:gd name="T111" fmla="*/ 61 h 6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9" h="61">
                <a:moveTo>
                  <a:pt x="20" y="2"/>
                </a:moveTo>
                <a:lnTo>
                  <a:pt x="18" y="6"/>
                </a:lnTo>
                <a:lnTo>
                  <a:pt x="16" y="10"/>
                </a:lnTo>
                <a:lnTo>
                  <a:pt x="16" y="14"/>
                </a:lnTo>
                <a:lnTo>
                  <a:pt x="14" y="18"/>
                </a:lnTo>
                <a:lnTo>
                  <a:pt x="12" y="22"/>
                </a:lnTo>
                <a:lnTo>
                  <a:pt x="12" y="26"/>
                </a:lnTo>
                <a:lnTo>
                  <a:pt x="10" y="30"/>
                </a:lnTo>
                <a:lnTo>
                  <a:pt x="8" y="34"/>
                </a:lnTo>
                <a:lnTo>
                  <a:pt x="6" y="38"/>
                </a:lnTo>
                <a:lnTo>
                  <a:pt x="6" y="42"/>
                </a:lnTo>
                <a:lnTo>
                  <a:pt x="4" y="46"/>
                </a:lnTo>
                <a:lnTo>
                  <a:pt x="2" y="50"/>
                </a:lnTo>
                <a:lnTo>
                  <a:pt x="0" y="54"/>
                </a:lnTo>
                <a:lnTo>
                  <a:pt x="0" y="58"/>
                </a:lnTo>
                <a:lnTo>
                  <a:pt x="4" y="60"/>
                </a:lnTo>
                <a:lnTo>
                  <a:pt x="8" y="60"/>
                </a:lnTo>
                <a:lnTo>
                  <a:pt x="10" y="56"/>
                </a:lnTo>
                <a:lnTo>
                  <a:pt x="10" y="52"/>
                </a:lnTo>
                <a:lnTo>
                  <a:pt x="12" y="48"/>
                </a:lnTo>
                <a:lnTo>
                  <a:pt x="14" y="44"/>
                </a:lnTo>
                <a:lnTo>
                  <a:pt x="16" y="40"/>
                </a:lnTo>
                <a:lnTo>
                  <a:pt x="18" y="36"/>
                </a:lnTo>
                <a:lnTo>
                  <a:pt x="20" y="32"/>
                </a:lnTo>
                <a:lnTo>
                  <a:pt x="20" y="28"/>
                </a:lnTo>
                <a:lnTo>
                  <a:pt x="20" y="24"/>
                </a:lnTo>
                <a:lnTo>
                  <a:pt x="22" y="20"/>
                </a:lnTo>
                <a:lnTo>
                  <a:pt x="24" y="16"/>
                </a:lnTo>
                <a:lnTo>
                  <a:pt x="28" y="14"/>
                </a:lnTo>
                <a:lnTo>
                  <a:pt x="28" y="10"/>
                </a:lnTo>
                <a:lnTo>
                  <a:pt x="28" y="6"/>
                </a:lnTo>
                <a:lnTo>
                  <a:pt x="28" y="2"/>
                </a:lnTo>
                <a:lnTo>
                  <a:pt x="24" y="2"/>
                </a:lnTo>
                <a:lnTo>
                  <a:pt x="20" y="0"/>
                </a:lnTo>
                <a:lnTo>
                  <a:pt x="16" y="0"/>
                </a:lnTo>
                <a:lnTo>
                  <a:pt x="20" y="2"/>
                </a:lnTo>
              </a:path>
            </a:pathLst>
          </a:custGeom>
          <a:solidFill>
            <a:schemeClr val="accent1"/>
          </a:solidFill>
          <a:ln w="12700" cap="rnd">
            <a:solidFill>
              <a:schemeClr val="tx1"/>
            </a:solidFill>
            <a:round/>
            <a:headEnd/>
            <a:tailEnd/>
          </a:ln>
        </p:spPr>
        <p:txBody>
          <a:bodyPr/>
          <a:lstStyle/>
          <a:p>
            <a:endParaRPr lang="en-US"/>
          </a:p>
        </p:txBody>
      </p:sp>
      <p:sp>
        <p:nvSpPr>
          <p:cNvPr id="9310" name="Freeform 117">
            <a:extLst>
              <a:ext uri="{FF2B5EF4-FFF2-40B4-BE49-F238E27FC236}">
                <a16:creationId xmlns:a16="http://schemas.microsoft.com/office/drawing/2014/main" id="{54A82256-C8B9-62B7-D51E-3B7F391F5A82}"/>
              </a:ext>
            </a:extLst>
          </p:cNvPr>
          <p:cNvSpPr>
            <a:spLocks/>
          </p:cNvSpPr>
          <p:nvPr/>
        </p:nvSpPr>
        <p:spPr bwMode="auto">
          <a:xfrm>
            <a:off x="3346450" y="5868988"/>
            <a:ext cx="46038" cy="106362"/>
          </a:xfrm>
          <a:custGeom>
            <a:avLst/>
            <a:gdLst>
              <a:gd name="T0" fmla="*/ 2147483646 w 27"/>
              <a:gd name="T1" fmla="*/ 2147483646 h 59"/>
              <a:gd name="T2" fmla="*/ 2147483646 w 27"/>
              <a:gd name="T3" fmla="*/ 2147483646 h 59"/>
              <a:gd name="T4" fmla="*/ 2147483646 w 27"/>
              <a:gd name="T5" fmla="*/ 2147483646 h 59"/>
              <a:gd name="T6" fmla="*/ 2147483646 w 27"/>
              <a:gd name="T7" fmla="*/ 2147483646 h 59"/>
              <a:gd name="T8" fmla="*/ 2147483646 w 27"/>
              <a:gd name="T9" fmla="*/ 2147483646 h 59"/>
              <a:gd name="T10" fmla="*/ 2147483646 w 27"/>
              <a:gd name="T11" fmla="*/ 2147483646 h 59"/>
              <a:gd name="T12" fmla="*/ 2147483646 w 27"/>
              <a:gd name="T13" fmla="*/ 2147483646 h 59"/>
              <a:gd name="T14" fmla="*/ 2147483646 w 27"/>
              <a:gd name="T15" fmla="*/ 2147483646 h 59"/>
              <a:gd name="T16" fmla="*/ 2147483646 w 27"/>
              <a:gd name="T17" fmla="*/ 2147483646 h 59"/>
              <a:gd name="T18" fmla="*/ 2147483646 w 27"/>
              <a:gd name="T19" fmla="*/ 2147483646 h 59"/>
              <a:gd name="T20" fmla="*/ 2147483646 w 27"/>
              <a:gd name="T21" fmla="*/ 2147483646 h 59"/>
              <a:gd name="T22" fmla="*/ 2147483646 w 27"/>
              <a:gd name="T23" fmla="*/ 2147483646 h 59"/>
              <a:gd name="T24" fmla="*/ 2147483646 w 27"/>
              <a:gd name="T25" fmla="*/ 2147483646 h 59"/>
              <a:gd name="T26" fmla="*/ 2147483646 w 27"/>
              <a:gd name="T27" fmla="*/ 2147483646 h 59"/>
              <a:gd name="T28" fmla="*/ 2147483646 w 27"/>
              <a:gd name="T29" fmla="*/ 2147483646 h 59"/>
              <a:gd name="T30" fmla="*/ 2147483646 w 27"/>
              <a:gd name="T31" fmla="*/ 2147483646 h 59"/>
              <a:gd name="T32" fmla="*/ 0 w 27"/>
              <a:gd name="T33" fmla="*/ 2147483646 h 59"/>
              <a:gd name="T34" fmla="*/ 0 w 27"/>
              <a:gd name="T35" fmla="*/ 2147483646 h 59"/>
              <a:gd name="T36" fmla="*/ 2147483646 w 27"/>
              <a:gd name="T37" fmla="*/ 2147483646 h 59"/>
              <a:gd name="T38" fmla="*/ 2147483646 w 27"/>
              <a:gd name="T39" fmla="*/ 2147483646 h 59"/>
              <a:gd name="T40" fmla="*/ 2147483646 w 27"/>
              <a:gd name="T41" fmla="*/ 2147483646 h 59"/>
              <a:gd name="T42" fmla="*/ 2147483646 w 27"/>
              <a:gd name="T43" fmla="*/ 2147483646 h 59"/>
              <a:gd name="T44" fmla="*/ 2147483646 w 27"/>
              <a:gd name="T45" fmla="*/ 2147483646 h 59"/>
              <a:gd name="T46" fmla="*/ 2147483646 w 27"/>
              <a:gd name="T47" fmla="*/ 2147483646 h 59"/>
              <a:gd name="T48" fmla="*/ 2147483646 w 27"/>
              <a:gd name="T49" fmla="*/ 2147483646 h 59"/>
              <a:gd name="T50" fmla="*/ 2147483646 w 27"/>
              <a:gd name="T51" fmla="*/ 2147483646 h 59"/>
              <a:gd name="T52" fmla="*/ 2147483646 w 27"/>
              <a:gd name="T53" fmla="*/ 2147483646 h 59"/>
              <a:gd name="T54" fmla="*/ 2147483646 w 27"/>
              <a:gd name="T55" fmla="*/ 2147483646 h 59"/>
              <a:gd name="T56" fmla="*/ 2147483646 w 27"/>
              <a:gd name="T57" fmla="*/ 2147483646 h 59"/>
              <a:gd name="T58" fmla="*/ 2147483646 w 27"/>
              <a:gd name="T59" fmla="*/ 2147483646 h 59"/>
              <a:gd name="T60" fmla="*/ 2147483646 w 27"/>
              <a:gd name="T61" fmla="*/ 2147483646 h 59"/>
              <a:gd name="T62" fmla="*/ 2147483646 w 27"/>
              <a:gd name="T63" fmla="*/ 0 h 59"/>
              <a:gd name="T64" fmla="*/ 2147483646 w 27"/>
              <a:gd name="T65" fmla="*/ 0 h 59"/>
              <a:gd name="T66" fmla="*/ 2147483646 w 27"/>
              <a:gd name="T67" fmla="*/ 2147483646 h 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7"/>
              <a:gd name="T103" fmla="*/ 0 h 59"/>
              <a:gd name="T104" fmla="*/ 27 w 27"/>
              <a:gd name="T105" fmla="*/ 59 h 5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7" h="59">
                <a:moveTo>
                  <a:pt x="26" y="2"/>
                </a:moveTo>
                <a:lnTo>
                  <a:pt x="24" y="6"/>
                </a:lnTo>
                <a:lnTo>
                  <a:pt x="22" y="10"/>
                </a:lnTo>
                <a:lnTo>
                  <a:pt x="20" y="14"/>
                </a:lnTo>
                <a:lnTo>
                  <a:pt x="20" y="18"/>
                </a:lnTo>
                <a:lnTo>
                  <a:pt x="18" y="22"/>
                </a:lnTo>
                <a:lnTo>
                  <a:pt x="18" y="26"/>
                </a:lnTo>
                <a:lnTo>
                  <a:pt x="16" y="30"/>
                </a:lnTo>
                <a:lnTo>
                  <a:pt x="16" y="34"/>
                </a:lnTo>
                <a:lnTo>
                  <a:pt x="16" y="38"/>
                </a:lnTo>
                <a:lnTo>
                  <a:pt x="16" y="42"/>
                </a:lnTo>
                <a:lnTo>
                  <a:pt x="14" y="46"/>
                </a:lnTo>
                <a:lnTo>
                  <a:pt x="12" y="50"/>
                </a:lnTo>
                <a:lnTo>
                  <a:pt x="12" y="54"/>
                </a:lnTo>
                <a:lnTo>
                  <a:pt x="8" y="56"/>
                </a:lnTo>
                <a:lnTo>
                  <a:pt x="4" y="58"/>
                </a:lnTo>
                <a:lnTo>
                  <a:pt x="0" y="58"/>
                </a:lnTo>
                <a:lnTo>
                  <a:pt x="0" y="54"/>
                </a:lnTo>
                <a:lnTo>
                  <a:pt x="4" y="52"/>
                </a:lnTo>
                <a:lnTo>
                  <a:pt x="6" y="48"/>
                </a:lnTo>
                <a:lnTo>
                  <a:pt x="6" y="44"/>
                </a:lnTo>
                <a:lnTo>
                  <a:pt x="6" y="40"/>
                </a:lnTo>
                <a:lnTo>
                  <a:pt x="10" y="36"/>
                </a:lnTo>
                <a:lnTo>
                  <a:pt x="12" y="32"/>
                </a:lnTo>
                <a:lnTo>
                  <a:pt x="14" y="28"/>
                </a:lnTo>
                <a:lnTo>
                  <a:pt x="14" y="24"/>
                </a:lnTo>
                <a:lnTo>
                  <a:pt x="16" y="20"/>
                </a:lnTo>
                <a:lnTo>
                  <a:pt x="18" y="16"/>
                </a:lnTo>
                <a:lnTo>
                  <a:pt x="20" y="12"/>
                </a:lnTo>
                <a:lnTo>
                  <a:pt x="20" y="8"/>
                </a:lnTo>
                <a:lnTo>
                  <a:pt x="22" y="4"/>
                </a:lnTo>
                <a:lnTo>
                  <a:pt x="22" y="0"/>
                </a:lnTo>
                <a:lnTo>
                  <a:pt x="26" y="0"/>
                </a:lnTo>
                <a:lnTo>
                  <a:pt x="26" y="2"/>
                </a:lnTo>
              </a:path>
            </a:pathLst>
          </a:custGeom>
          <a:solidFill>
            <a:schemeClr val="accent1"/>
          </a:solidFill>
          <a:ln w="12700" cap="rnd">
            <a:solidFill>
              <a:schemeClr val="tx1"/>
            </a:solidFill>
            <a:round/>
            <a:headEnd/>
            <a:tailEnd/>
          </a:ln>
        </p:spPr>
        <p:txBody>
          <a:bodyPr/>
          <a:lstStyle/>
          <a:p>
            <a:endParaRPr lang="en-US"/>
          </a:p>
        </p:txBody>
      </p:sp>
      <p:sp>
        <p:nvSpPr>
          <p:cNvPr id="9311" name="Freeform 118">
            <a:extLst>
              <a:ext uri="{FF2B5EF4-FFF2-40B4-BE49-F238E27FC236}">
                <a16:creationId xmlns:a16="http://schemas.microsoft.com/office/drawing/2014/main" id="{DEA45117-E57F-A4F8-42EB-66CFF0276B6A}"/>
              </a:ext>
            </a:extLst>
          </p:cNvPr>
          <p:cNvSpPr>
            <a:spLocks/>
          </p:cNvSpPr>
          <p:nvPr/>
        </p:nvSpPr>
        <p:spPr bwMode="auto">
          <a:xfrm>
            <a:off x="3300413" y="5872163"/>
            <a:ext cx="44450" cy="109537"/>
          </a:xfrm>
          <a:custGeom>
            <a:avLst/>
            <a:gdLst>
              <a:gd name="T0" fmla="*/ 2147483646 w 25"/>
              <a:gd name="T1" fmla="*/ 0 h 61"/>
              <a:gd name="T2" fmla="*/ 2147483646 w 25"/>
              <a:gd name="T3" fmla="*/ 2147483646 h 61"/>
              <a:gd name="T4" fmla="*/ 2147483646 w 25"/>
              <a:gd name="T5" fmla="*/ 2147483646 h 61"/>
              <a:gd name="T6" fmla="*/ 2147483646 w 25"/>
              <a:gd name="T7" fmla="*/ 2147483646 h 61"/>
              <a:gd name="T8" fmla="*/ 2147483646 w 25"/>
              <a:gd name="T9" fmla="*/ 2147483646 h 61"/>
              <a:gd name="T10" fmla="*/ 2147483646 w 25"/>
              <a:gd name="T11" fmla="*/ 2147483646 h 61"/>
              <a:gd name="T12" fmla="*/ 2147483646 w 25"/>
              <a:gd name="T13" fmla="*/ 2147483646 h 61"/>
              <a:gd name="T14" fmla="*/ 2147483646 w 25"/>
              <a:gd name="T15" fmla="*/ 2147483646 h 61"/>
              <a:gd name="T16" fmla="*/ 2147483646 w 25"/>
              <a:gd name="T17" fmla="*/ 2147483646 h 61"/>
              <a:gd name="T18" fmla="*/ 2147483646 w 25"/>
              <a:gd name="T19" fmla="*/ 2147483646 h 61"/>
              <a:gd name="T20" fmla="*/ 2147483646 w 25"/>
              <a:gd name="T21" fmla="*/ 2147483646 h 61"/>
              <a:gd name="T22" fmla="*/ 2147483646 w 25"/>
              <a:gd name="T23" fmla="*/ 2147483646 h 61"/>
              <a:gd name="T24" fmla="*/ 2147483646 w 25"/>
              <a:gd name="T25" fmla="*/ 2147483646 h 61"/>
              <a:gd name="T26" fmla="*/ 2147483646 w 25"/>
              <a:gd name="T27" fmla="*/ 2147483646 h 61"/>
              <a:gd name="T28" fmla="*/ 2147483646 w 25"/>
              <a:gd name="T29" fmla="*/ 2147483646 h 61"/>
              <a:gd name="T30" fmla="*/ 2147483646 w 25"/>
              <a:gd name="T31" fmla="*/ 2147483646 h 61"/>
              <a:gd name="T32" fmla="*/ 2147483646 w 25"/>
              <a:gd name="T33" fmla="*/ 2147483646 h 61"/>
              <a:gd name="T34" fmla="*/ 0 w 25"/>
              <a:gd name="T35" fmla="*/ 2147483646 h 61"/>
              <a:gd name="T36" fmla="*/ 2147483646 w 25"/>
              <a:gd name="T37" fmla="*/ 2147483646 h 61"/>
              <a:gd name="T38" fmla="*/ 2147483646 w 25"/>
              <a:gd name="T39" fmla="*/ 2147483646 h 61"/>
              <a:gd name="T40" fmla="*/ 2147483646 w 25"/>
              <a:gd name="T41" fmla="*/ 2147483646 h 61"/>
              <a:gd name="T42" fmla="*/ 2147483646 w 25"/>
              <a:gd name="T43" fmla="*/ 2147483646 h 61"/>
              <a:gd name="T44" fmla="*/ 2147483646 w 25"/>
              <a:gd name="T45" fmla="*/ 2147483646 h 61"/>
              <a:gd name="T46" fmla="*/ 2147483646 w 25"/>
              <a:gd name="T47" fmla="*/ 2147483646 h 61"/>
              <a:gd name="T48" fmla="*/ 2147483646 w 25"/>
              <a:gd name="T49" fmla="*/ 2147483646 h 61"/>
              <a:gd name="T50" fmla="*/ 2147483646 w 25"/>
              <a:gd name="T51" fmla="*/ 2147483646 h 61"/>
              <a:gd name="T52" fmla="*/ 2147483646 w 25"/>
              <a:gd name="T53" fmla="*/ 2147483646 h 61"/>
              <a:gd name="T54" fmla="*/ 2147483646 w 25"/>
              <a:gd name="T55" fmla="*/ 2147483646 h 61"/>
              <a:gd name="T56" fmla="*/ 2147483646 w 25"/>
              <a:gd name="T57" fmla="*/ 2147483646 h 61"/>
              <a:gd name="T58" fmla="*/ 2147483646 w 25"/>
              <a:gd name="T59" fmla="*/ 2147483646 h 61"/>
              <a:gd name="T60" fmla="*/ 2147483646 w 25"/>
              <a:gd name="T61" fmla="*/ 2147483646 h 61"/>
              <a:gd name="T62" fmla="*/ 2147483646 w 25"/>
              <a:gd name="T63" fmla="*/ 0 h 61"/>
              <a:gd name="T64" fmla="*/ 2147483646 w 25"/>
              <a:gd name="T65" fmla="*/ 0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61"/>
              <a:gd name="T101" fmla="*/ 25 w 25"/>
              <a:gd name="T102" fmla="*/ 61 h 6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61">
                <a:moveTo>
                  <a:pt x="24" y="0"/>
                </a:moveTo>
                <a:lnTo>
                  <a:pt x="24" y="4"/>
                </a:lnTo>
                <a:lnTo>
                  <a:pt x="24" y="8"/>
                </a:lnTo>
                <a:lnTo>
                  <a:pt x="22" y="12"/>
                </a:lnTo>
                <a:lnTo>
                  <a:pt x="20" y="16"/>
                </a:lnTo>
                <a:lnTo>
                  <a:pt x="20" y="20"/>
                </a:lnTo>
                <a:lnTo>
                  <a:pt x="18" y="24"/>
                </a:lnTo>
                <a:lnTo>
                  <a:pt x="18" y="28"/>
                </a:lnTo>
                <a:lnTo>
                  <a:pt x="18" y="32"/>
                </a:lnTo>
                <a:lnTo>
                  <a:pt x="14" y="36"/>
                </a:lnTo>
                <a:lnTo>
                  <a:pt x="12" y="40"/>
                </a:lnTo>
                <a:lnTo>
                  <a:pt x="12" y="44"/>
                </a:lnTo>
                <a:lnTo>
                  <a:pt x="12" y="48"/>
                </a:lnTo>
                <a:lnTo>
                  <a:pt x="10" y="52"/>
                </a:lnTo>
                <a:lnTo>
                  <a:pt x="6" y="54"/>
                </a:lnTo>
                <a:lnTo>
                  <a:pt x="6" y="58"/>
                </a:lnTo>
                <a:lnTo>
                  <a:pt x="2" y="60"/>
                </a:lnTo>
                <a:lnTo>
                  <a:pt x="0" y="56"/>
                </a:lnTo>
                <a:lnTo>
                  <a:pt x="2" y="52"/>
                </a:lnTo>
                <a:lnTo>
                  <a:pt x="4" y="48"/>
                </a:lnTo>
                <a:lnTo>
                  <a:pt x="6" y="44"/>
                </a:lnTo>
                <a:lnTo>
                  <a:pt x="6" y="40"/>
                </a:lnTo>
                <a:lnTo>
                  <a:pt x="8" y="36"/>
                </a:lnTo>
                <a:lnTo>
                  <a:pt x="10" y="32"/>
                </a:lnTo>
                <a:lnTo>
                  <a:pt x="10" y="28"/>
                </a:lnTo>
                <a:lnTo>
                  <a:pt x="14" y="24"/>
                </a:lnTo>
                <a:lnTo>
                  <a:pt x="14" y="20"/>
                </a:lnTo>
                <a:lnTo>
                  <a:pt x="16" y="16"/>
                </a:lnTo>
                <a:lnTo>
                  <a:pt x="18" y="12"/>
                </a:lnTo>
                <a:lnTo>
                  <a:pt x="18" y="8"/>
                </a:lnTo>
                <a:lnTo>
                  <a:pt x="20" y="4"/>
                </a:lnTo>
                <a:lnTo>
                  <a:pt x="22" y="0"/>
                </a:lnTo>
                <a:lnTo>
                  <a:pt x="24" y="0"/>
                </a:lnTo>
              </a:path>
            </a:pathLst>
          </a:custGeom>
          <a:solidFill>
            <a:schemeClr val="accent1"/>
          </a:solidFill>
          <a:ln w="12700" cap="rnd">
            <a:solidFill>
              <a:schemeClr val="tx1"/>
            </a:solidFill>
            <a:round/>
            <a:headEnd/>
            <a:tailEnd/>
          </a:ln>
        </p:spPr>
        <p:txBody>
          <a:bodyPr/>
          <a:lstStyle/>
          <a:p>
            <a:endParaRPr lang="en-US"/>
          </a:p>
        </p:txBody>
      </p:sp>
      <p:sp>
        <p:nvSpPr>
          <p:cNvPr id="9312" name="Freeform 119">
            <a:extLst>
              <a:ext uri="{FF2B5EF4-FFF2-40B4-BE49-F238E27FC236}">
                <a16:creationId xmlns:a16="http://schemas.microsoft.com/office/drawing/2014/main" id="{011514F0-FD0D-5C75-EF04-3C482991A68F}"/>
              </a:ext>
            </a:extLst>
          </p:cNvPr>
          <p:cNvSpPr>
            <a:spLocks/>
          </p:cNvSpPr>
          <p:nvPr/>
        </p:nvSpPr>
        <p:spPr bwMode="auto">
          <a:xfrm>
            <a:off x="1500188" y="5081588"/>
            <a:ext cx="650875" cy="515937"/>
          </a:xfrm>
          <a:custGeom>
            <a:avLst/>
            <a:gdLst>
              <a:gd name="T0" fmla="*/ 2147483646 w 373"/>
              <a:gd name="T1" fmla="*/ 2147483646 h 287"/>
              <a:gd name="T2" fmla="*/ 2147483646 w 373"/>
              <a:gd name="T3" fmla="*/ 2147483646 h 287"/>
              <a:gd name="T4" fmla="*/ 2147483646 w 373"/>
              <a:gd name="T5" fmla="*/ 2147483646 h 287"/>
              <a:gd name="T6" fmla="*/ 2147483646 w 373"/>
              <a:gd name="T7" fmla="*/ 2147483646 h 287"/>
              <a:gd name="T8" fmla="*/ 2147483646 w 373"/>
              <a:gd name="T9" fmla="*/ 2147483646 h 287"/>
              <a:gd name="T10" fmla="*/ 2147483646 w 373"/>
              <a:gd name="T11" fmla="*/ 2147483646 h 287"/>
              <a:gd name="T12" fmla="*/ 2147483646 w 373"/>
              <a:gd name="T13" fmla="*/ 2147483646 h 287"/>
              <a:gd name="T14" fmla="*/ 2147483646 w 373"/>
              <a:gd name="T15" fmla="*/ 2147483646 h 287"/>
              <a:gd name="T16" fmla="*/ 2147483646 w 373"/>
              <a:gd name="T17" fmla="*/ 2147483646 h 287"/>
              <a:gd name="T18" fmla="*/ 2147483646 w 373"/>
              <a:gd name="T19" fmla="*/ 2147483646 h 287"/>
              <a:gd name="T20" fmla="*/ 2147483646 w 373"/>
              <a:gd name="T21" fmla="*/ 2147483646 h 287"/>
              <a:gd name="T22" fmla="*/ 2147483646 w 373"/>
              <a:gd name="T23" fmla="*/ 2147483646 h 287"/>
              <a:gd name="T24" fmla="*/ 2147483646 w 373"/>
              <a:gd name="T25" fmla="*/ 2147483646 h 287"/>
              <a:gd name="T26" fmla="*/ 2147483646 w 373"/>
              <a:gd name="T27" fmla="*/ 2147483646 h 287"/>
              <a:gd name="T28" fmla="*/ 2147483646 w 373"/>
              <a:gd name="T29" fmla="*/ 2147483646 h 287"/>
              <a:gd name="T30" fmla="*/ 2147483646 w 373"/>
              <a:gd name="T31" fmla="*/ 2147483646 h 287"/>
              <a:gd name="T32" fmla="*/ 2147483646 w 373"/>
              <a:gd name="T33" fmla="*/ 2147483646 h 287"/>
              <a:gd name="T34" fmla="*/ 2147483646 w 373"/>
              <a:gd name="T35" fmla="*/ 2147483646 h 287"/>
              <a:gd name="T36" fmla="*/ 2147483646 w 373"/>
              <a:gd name="T37" fmla="*/ 2147483646 h 287"/>
              <a:gd name="T38" fmla="*/ 2147483646 w 373"/>
              <a:gd name="T39" fmla="*/ 2147483646 h 287"/>
              <a:gd name="T40" fmla="*/ 2147483646 w 373"/>
              <a:gd name="T41" fmla="*/ 2147483646 h 287"/>
              <a:gd name="T42" fmla="*/ 2147483646 w 373"/>
              <a:gd name="T43" fmla="*/ 2147483646 h 287"/>
              <a:gd name="T44" fmla="*/ 2147483646 w 373"/>
              <a:gd name="T45" fmla="*/ 2147483646 h 287"/>
              <a:gd name="T46" fmla="*/ 2147483646 w 373"/>
              <a:gd name="T47" fmla="*/ 2147483646 h 287"/>
              <a:gd name="T48" fmla="*/ 2147483646 w 373"/>
              <a:gd name="T49" fmla="*/ 2147483646 h 287"/>
              <a:gd name="T50" fmla="*/ 2147483646 w 373"/>
              <a:gd name="T51" fmla="*/ 2147483646 h 287"/>
              <a:gd name="T52" fmla="*/ 2147483646 w 373"/>
              <a:gd name="T53" fmla="*/ 2147483646 h 287"/>
              <a:gd name="T54" fmla="*/ 2147483646 w 373"/>
              <a:gd name="T55" fmla="*/ 2147483646 h 287"/>
              <a:gd name="T56" fmla="*/ 2147483646 w 373"/>
              <a:gd name="T57" fmla="*/ 2147483646 h 287"/>
              <a:gd name="T58" fmla="*/ 2147483646 w 373"/>
              <a:gd name="T59" fmla="*/ 2147483646 h 287"/>
              <a:gd name="T60" fmla="*/ 2147483646 w 373"/>
              <a:gd name="T61" fmla="*/ 2147483646 h 287"/>
              <a:gd name="T62" fmla="*/ 2147483646 w 373"/>
              <a:gd name="T63" fmla="*/ 2147483646 h 287"/>
              <a:gd name="T64" fmla="*/ 2147483646 w 373"/>
              <a:gd name="T65" fmla="*/ 2147483646 h 287"/>
              <a:gd name="T66" fmla="*/ 2147483646 w 373"/>
              <a:gd name="T67" fmla="*/ 2147483646 h 287"/>
              <a:gd name="T68" fmla="*/ 2147483646 w 373"/>
              <a:gd name="T69" fmla="*/ 2147483646 h 287"/>
              <a:gd name="T70" fmla="*/ 0 w 373"/>
              <a:gd name="T71" fmla="*/ 2147483646 h 287"/>
              <a:gd name="T72" fmla="*/ 2147483646 w 373"/>
              <a:gd name="T73" fmla="*/ 2147483646 h 287"/>
              <a:gd name="T74" fmla="*/ 2147483646 w 373"/>
              <a:gd name="T75" fmla="*/ 2147483646 h 287"/>
              <a:gd name="T76" fmla="*/ 2147483646 w 373"/>
              <a:gd name="T77" fmla="*/ 2147483646 h 287"/>
              <a:gd name="T78" fmla="*/ 2147483646 w 373"/>
              <a:gd name="T79" fmla="*/ 2147483646 h 287"/>
              <a:gd name="T80" fmla="*/ 2147483646 w 373"/>
              <a:gd name="T81" fmla="*/ 2147483646 h 287"/>
              <a:gd name="T82" fmla="*/ 2147483646 w 373"/>
              <a:gd name="T83" fmla="*/ 2147483646 h 287"/>
              <a:gd name="T84" fmla="*/ 2147483646 w 373"/>
              <a:gd name="T85" fmla="*/ 2147483646 h 287"/>
              <a:gd name="T86" fmla="*/ 2147483646 w 373"/>
              <a:gd name="T87" fmla="*/ 2147483646 h 287"/>
              <a:gd name="T88" fmla="*/ 2147483646 w 373"/>
              <a:gd name="T89" fmla="*/ 2147483646 h 287"/>
              <a:gd name="T90" fmla="*/ 2147483646 w 373"/>
              <a:gd name="T91" fmla="*/ 2147483646 h 287"/>
              <a:gd name="T92" fmla="*/ 2147483646 w 373"/>
              <a:gd name="T93" fmla="*/ 2147483646 h 287"/>
              <a:gd name="T94" fmla="*/ 2147483646 w 373"/>
              <a:gd name="T95" fmla="*/ 2147483646 h 28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73"/>
              <a:gd name="T145" fmla="*/ 0 h 287"/>
              <a:gd name="T146" fmla="*/ 373 w 373"/>
              <a:gd name="T147" fmla="*/ 287 h 28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73" h="287">
                <a:moveTo>
                  <a:pt x="196" y="6"/>
                </a:moveTo>
                <a:lnTo>
                  <a:pt x="202" y="8"/>
                </a:lnTo>
                <a:lnTo>
                  <a:pt x="206" y="8"/>
                </a:lnTo>
                <a:lnTo>
                  <a:pt x="210" y="10"/>
                </a:lnTo>
                <a:lnTo>
                  <a:pt x="214" y="10"/>
                </a:lnTo>
                <a:lnTo>
                  <a:pt x="220" y="12"/>
                </a:lnTo>
                <a:lnTo>
                  <a:pt x="224" y="12"/>
                </a:lnTo>
                <a:lnTo>
                  <a:pt x="228" y="14"/>
                </a:lnTo>
                <a:lnTo>
                  <a:pt x="234" y="14"/>
                </a:lnTo>
                <a:lnTo>
                  <a:pt x="242" y="16"/>
                </a:lnTo>
                <a:lnTo>
                  <a:pt x="250" y="22"/>
                </a:lnTo>
                <a:lnTo>
                  <a:pt x="254" y="22"/>
                </a:lnTo>
                <a:lnTo>
                  <a:pt x="260" y="26"/>
                </a:lnTo>
                <a:lnTo>
                  <a:pt x="264" y="28"/>
                </a:lnTo>
                <a:lnTo>
                  <a:pt x="268" y="30"/>
                </a:lnTo>
                <a:lnTo>
                  <a:pt x="272" y="32"/>
                </a:lnTo>
                <a:lnTo>
                  <a:pt x="276" y="34"/>
                </a:lnTo>
                <a:lnTo>
                  <a:pt x="280" y="38"/>
                </a:lnTo>
                <a:lnTo>
                  <a:pt x="282" y="44"/>
                </a:lnTo>
                <a:lnTo>
                  <a:pt x="284" y="48"/>
                </a:lnTo>
                <a:lnTo>
                  <a:pt x="286" y="52"/>
                </a:lnTo>
                <a:lnTo>
                  <a:pt x="286" y="56"/>
                </a:lnTo>
                <a:lnTo>
                  <a:pt x="290" y="58"/>
                </a:lnTo>
                <a:lnTo>
                  <a:pt x="294" y="62"/>
                </a:lnTo>
                <a:lnTo>
                  <a:pt x="296" y="66"/>
                </a:lnTo>
                <a:lnTo>
                  <a:pt x="296" y="70"/>
                </a:lnTo>
                <a:lnTo>
                  <a:pt x="300" y="76"/>
                </a:lnTo>
                <a:lnTo>
                  <a:pt x="300" y="80"/>
                </a:lnTo>
                <a:lnTo>
                  <a:pt x="304" y="86"/>
                </a:lnTo>
                <a:lnTo>
                  <a:pt x="306" y="90"/>
                </a:lnTo>
                <a:lnTo>
                  <a:pt x="308" y="94"/>
                </a:lnTo>
                <a:lnTo>
                  <a:pt x="312" y="94"/>
                </a:lnTo>
                <a:lnTo>
                  <a:pt x="316" y="98"/>
                </a:lnTo>
                <a:lnTo>
                  <a:pt x="320" y="100"/>
                </a:lnTo>
                <a:lnTo>
                  <a:pt x="324" y="104"/>
                </a:lnTo>
                <a:lnTo>
                  <a:pt x="328" y="106"/>
                </a:lnTo>
                <a:lnTo>
                  <a:pt x="332" y="110"/>
                </a:lnTo>
                <a:lnTo>
                  <a:pt x="336" y="114"/>
                </a:lnTo>
                <a:lnTo>
                  <a:pt x="340" y="118"/>
                </a:lnTo>
                <a:lnTo>
                  <a:pt x="344" y="120"/>
                </a:lnTo>
                <a:lnTo>
                  <a:pt x="346" y="124"/>
                </a:lnTo>
                <a:lnTo>
                  <a:pt x="348" y="128"/>
                </a:lnTo>
                <a:lnTo>
                  <a:pt x="350" y="132"/>
                </a:lnTo>
                <a:lnTo>
                  <a:pt x="354" y="136"/>
                </a:lnTo>
                <a:lnTo>
                  <a:pt x="358" y="138"/>
                </a:lnTo>
                <a:lnTo>
                  <a:pt x="362" y="142"/>
                </a:lnTo>
                <a:lnTo>
                  <a:pt x="364" y="146"/>
                </a:lnTo>
                <a:lnTo>
                  <a:pt x="368" y="148"/>
                </a:lnTo>
                <a:lnTo>
                  <a:pt x="372" y="150"/>
                </a:lnTo>
                <a:lnTo>
                  <a:pt x="372" y="154"/>
                </a:lnTo>
                <a:lnTo>
                  <a:pt x="372" y="158"/>
                </a:lnTo>
                <a:lnTo>
                  <a:pt x="372" y="162"/>
                </a:lnTo>
                <a:lnTo>
                  <a:pt x="372" y="166"/>
                </a:lnTo>
                <a:lnTo>
                  <a:pt x="372" y="170"/>
                </a:lnTo>
                <a:lnTo>
                  <a:pt x="370" y="174"/>
                </a:lnTo>
                <a:lnTo>
                  <a:pt x="370" y="178"/>
                </a:lnTo>
                <a:lnTo>
                  <a:pt x="368" y="182"/>
                </a:lnTo>
                <a:lnTo>
                  <a:pt x="366" y="186"/>
                </a:lnTo>
                <a:lnTo>
                  <a:pt x="366" y="190"/>
                </a:lnTo>
                <a:lnTo>
                  <a:pt x="366" y="194"/>
                </a:lnTo>
                <a:lnTo>
                  <a:pt x="366" y="198"/>
                </a:lnTo>
                <a:lnTo>
                  <a:pt x="364" y="202"/>
                </a:lnTo>
                <a:lnTo>
                  <a:pt x="364" y="206"/>
                </a:lnTo>
                <a:lnTo>
                  <a:pt x="362" y="210"/>
                </a:lnTo>
                <a:lnTo>
                  <a:pt x="362" y="214"/>
                </a:lnTo>
                <a:lnTo>
                  <a:pt x="360" y="218"/>
                </a:lnTo>
                <a:lnTo>
                  <a:pt x="360" y="222"/>
                </a:lnTo>
                <a:lnTo>
                  <a:pt x="358" y="226"/>
                </a:lnTo>
                <a:lnTo>
                  <a:pt x="358" y="230"/>
                </a:lnTo>
                <a:lnTo>
                  <a:pt x="358" y="234"/>
                </a:lnTo>
                <a:lnTo>
                  <a:pt x="356" y="238"/>
                </a:lnTo>
                <a:lnTo>
                  <a:pt x="356" y="242"/>
                </a:lnTo>
                <a:lnTo>
                  <a:pt x="354" y="246"/>
                </a:lnTo>
                <a:lnTo>
                  <a:pt x="354" y="250"/>
                </a:lnTo>
                <a:lnTo>
                  <a:pt x="352" y="254"/>
                </a:lnTo>
                <a:lnTo>
                  <a:pt x="352" y="258"/>
                </a:lnTo>
                <a:lnTo>
                  <a:pt x="350" y="262"/>
                </a:lnTo>
                <a:lnTo>
                  <a:pt x="348" y="266"/>
                </a:lnTo>
                <a:lnTo>
                  <a:pt x="348" y="270"/>
                </a:lnTo>
                <a:lnTo>
                  <a:pt x="346" y="274"/>
                </a:lnTo>
                <a:lnTo>
                  <a:pt x="344" y="278"/>
                </a:lnTo>
                <a:lnTo>
                  <a:pt x="340" y="280"/>
                </a:lnTo>
                <a:lnTo>
                  <a:pt x="338" y="284"/>
                </a:lnTo>
                <a:lnTo>
                  <a:pt x="334" y="286"/>
                </a:lnTo>
                <a:lnTo>
                  <a:pt x="330" y="284"/>
                </a:lnTo>
                <a:lnTo>
                  <a:pt x="326" y="284"/>
                </a:lnTo>
                <a:lnTo>
                  <a:pt x="322" y="282"/>
                </a:lnTo>
                <a:lnTo>
                  <a:pt x="318" y="282"/>
                </a:lnTo>
                <a:lnTo>
                  <a:pt x="314" y="282"/>
                </a:lnTo>
                <a:lnTo>
                  <a:pt x="310" y="280"/>
                </a:lnTo>
                <a:lnTo>
                  <a:pt x="304" y="280"/>
                </a:lnTo>
                <a:lnTo>
                  <a:pt x="300" y="278"/>
                </a:lnTo>
                <a:lnTo>
                  <a:pt x="296" y="276"/>
                </a:lnTo>
                <a:lnTo>
                  <a:pt x="290" y="274"/>
                </a:lnTo>
                <a:lnTo>
                  <a:pt x="284" y="270"/>
                </a:lnTo>
                <a:lnTo>
                  <a:pt x="280" y="268"/>
                </a:lnTo>
                <a:lnTo>
                  <a:pt x="276" y="264"/>
                </a:lnTo>
                <a:lnTo>
                  <a:pt x="270" y="258"/>
                </a:lnTo>
                <a:lnTo>
                  <a:pt x="262" y="252"/>
                </a:lnTo>
                <a:lnTo>
                  <a:pt x="258" y="246"/>
                </a:lnTo>
                <a:lnTo>
                  <a:pt x="250" y="244"/>
                </a:lnTo>
                <a:lnTo>
                  <a:pt x="246" y="238"/>
                </a:lnTo>
                <a:lnTo>
                  <a:pt x="240" y="234"/>
                </a:lnTo>
                <a:lnTo>
                  <a:pt x="236" y="230"/>
                </a:lnTo>
                <a:lnTo>
                  <a:pt x="230" y="226"/>
                </a:lnTo>
                <a:lnTo>
                  <a:pt x="224" y="224"/>
                </a:lnTo>
                <a:lnTo>
                  <a:pt x="216" y="220"/>
                </a:lnTo>
                <a:lnTo>
                  <a:pt x="204" y="216"/>
                </a:lnTo>
                <a:lnTo>
                  <a:pt x="194" y="214"/>
                </a:lnTo>
                <a:lnTo>
                  <a:pt x="184" y="210"/>
                </a:lnTo>
                <a:lnTo>
                  <a:pt x="176" y="208"/>
                </a:lnTo>
                <a:lnTo>
                  <a:pt x="168" y="206"/>
                </a:lnTo>
                <a:lnTo>
                  <a:pt x="162" y="204"/>
                </a:lnTo>
                <a:lnTo>
                  <a:pt x="158" y="204"/>
                </a:lnTo>
                <a:lnTo>
                  <a:pt x="154" y="204"/>
                </a:lnTo>
                <a:lnTo>
                  <a:pt x="150" y="202"/>
                </a:lnTo>
                <a:lnTo>
                  <a:pt x="134" y="196"/>
                </a:lnTo>
                <a:lnTo>
                  <a:pt x="122" y="194"/>
                </a:lnTo>
                <a:lnTo>
                  <a:pt x="110" y="192"/>
                </a:lnTo>
                <a:lnTo>
                  <a:pt x="98" y="190"/>
                </a:lnTo>
                <a:lnTo>
                  <a:pt x="88" y="188"/>
                </a:lnTo>
                <a:lnTo>
                  <a:pt x="82" y="188"/>
                </a:lnTo>
                <a:lnTo>
                  <a:pt x="78" y="186"/>
                </a:lnTo>
                <a:lnTo>
                  <a:pt x="74" y="184"/>
                </a:lnTo>
                <a:lnTo>
                  <a:pt x="66" y="180"/>
                </a:lnTo>
                <a:lnTo>
                  <a:pt x="62" y="176"/>
                </a:lnTo>
                <a:lnTo>
                  <a:pt x="56" y="174"/>
                </a:lnTo>
                <a:lnTo>
                  <a:pt x="50" y="168"/>
                </a:lnTo>
                <a:lnTo>
                  <a:pt x="42" y="162"/>
                </a:lnTo>
                <a:lnTo>
                  <a:pt x="34" y="158"/>
                </a:lnTo>
                <a:lnTo>
                  <a:pt x="28" y="152"/>
                </a:lnTo>
                <a:lnTo>
                  <a:pt x="22" y="148"/>
                </a:lnTo>
                <a:lnTo>
                  <a:pt x="18" y="144"/>
                </a:lnTo>
                <a:lnTo>
                  <a:pt x="16" y="138"/>
                </a:lnTo>
                <a:lnTo>
                  <a:pt x="12" y="134"/>
                </a:lnTo>
                <a:lnTo>
                  <a:pt x="10" y="128"/>
                </a:lnTo>
                <a:lnTo>
                  <a:pt x="6" y="122"/>
                </a:lnTo>
                <a:lnTo>
                  <a:pt x="4" y="114"/>
                </a:lnTo>
                <a:lnTo>
                  <a:pt x="2" y="108"/>
                </a:lnTo>
                <a:lnTo>
                  <a:pt x="2" y="100"/>
                </a:lnTo>
                <a:lnTo>
                  <a:pt x="2" y="96"/>
                </a:lnTo>
                <a:lnTo>
                  <a:pt x="2" y="90"/>
                </a:lnTo>
                <a:lnTo>
                  <a:pt x="0" y="84"/>
                </a:lnTo>
                <a:lnTo>
                  <a:pt x="0" y="80"/>
                </a:lnTo>
                <a:lnTo>
                  <a:pt x="0" y="72"/>
                </a:lnTo>
                <a:lnTo>
                  <a:pt x="0" y="68"/>
                </a:lnTo>
                <a:lnTo>
                  <a:pt x="0" y="62"/>
                </a:lnTo>
                <a:lnTo>
                  <a:pt x="2" y="56"/>
                </a:lnTo>
                <a:lnTo>
                  <a:pt x="4" y="50"/>
                </a:lnTo>
                <a:lnTo>
                  <a:pt x="4" y="46"/>
                </a:lnTo>
                <a:lnTo>
                  <a:pt x="8" y="42"/>
                </a:lnTo>
                <a:lnTo>
                  <a:pt x="10" y="38"/>
                </a:lnTo>
                <a:lnTo>
                  <a:pt x="16" y="34"/>
                </a:lnTo>
                <a:lnTo>
                  <a:pt x="20" y="34"/>
                </a:lnTo>
                <a:lnTo>
                  <a:pt x="24" y="32"/>
                </a:lnTo>
                <a:lnTo>
                  <a:pt x="28" y="30"/>
                </a:lnTo>
                <a:lnTo>
                  <a:pt x="34" y="30"/>
                </a:lnTo>
                <a:lnTo>
                  <a:pt x="38" y="30"/>
                </a:lnTo>
                <a:lnTo>
                  <a:pt x="44" y="30"/>
                </a:lnTo>
                <a:lnTo>
                  <a:pt x="48" y="30"/>
                </a:lnTo>
                <a:lnTo>
                  <a:pt x="52" y="30"/>
                </a:lnTo>
                <a:lnTo>
                  <a:pt x="58" y="30"/>
                </a:lnTo>
                <a:lnTo>
                  <a:pt x="66" y="30"/>
                </a:lnTo>
                <a:lnTo>
                  <a:pt x="72" y="32"/>
                </a:lnTo>
                <a:lnTo>
                  <a:pt x="76" y="32"/>
                </a:lnTo>
                <a:lnTo>
                  <a:pt x="82" y="32"/>
                </a:lnTo>
                <a:lnTo>
                  <a:pt x="88" y="32"/>
                </a:lnTo>
                <a:lnTo>
                  <a:pt x="92" y="32"/>
                </a:lnTo>
                <a:lnTo>
                  <a:pt x="96" y="32"/>
                </a:lnTo>
                <a:lnTo>
                  <a:pt x="100" y="30"/>
                </a:lnTo>
                <a:lnTo>
                  <a:pt x="104" y="30"/>
                </a:lnTo>
                <a:lnTo>
                  <a:pt x="108" y="28"/>
                </a:lnTo>
                <a:lnTo>
                  <a:pt x="112" y="26"/>
                </a:lnTo>
                <a:lnTo>
                  <a:pt x="114" y="22"/>
                </a:lnTo>
                <a:lnTo>
                  <a:pt x="118" y="20"/>
                </a:lnTo>
                <a:lnTo>
                  <a:pt x="120" y="16"/>
                </a:lnTo>
                <a:lnTo>
                  <a:pt x="124" y="14"/>
                </a:lnTo>
                <a:lnTo>
                  <a:pt x="126" y="10"/>
                </a:lnTo>
                <a:lnTo>
                  <a:pt x="130" y="8"/>
                </a:lnTo>
                <a:lnTo>
                  <a:pt x="136" y="4"/>
                </a:lnTo>
                <a:lnTo>
                  <a:pt x="140" y="2"/>
                </a:lnTo>
                <a:lnTo>
                  <a:pt x="146" y="0"/>
                </a:lnTo>
                <a:lnTo>
                  <a:pt x="150" y="0"/>
                </a:lnTo>
                <a:lnTo>
                  <a:pt x="154" y="2"/>
                </a:lnTo>
                <a:lnTo>
                  <a:pt x="158" y="2"/>
                </a:lnTo>
                <a:lnTo>
                  <a:pt x="162" y="2"/>
                </a:lnTo>
                <a:lnTo>
                  <a:pt x="166" y="2"/>
                </a:lnTo>
                <a:lnTo>
                  <a:pt x="172" y="2"/>
                </a:lnTo>
                <a:lnTo>
                  <a:pt x="176" y="2"/>
                </a:lnTo>
                <a:lnTo>
                  <a:pt x="182" y="4"/>
                </a:lnTo>
                <a:lnTo>
                  <a:pt x="186" y="4"/>
                </a:lnTo>
                <a:lnTo>
                  <a:pt x="190" y="4"/>
                </a:lnTo>
                <a:lnTo>
                  <a:pt x="194" y="6"/>
                </a:lnTo>
                <a:lnTo>
                  <a:pt x="198" y="6"/>
                </a:lnTo>
                <a:lnTo>
                  <a:pt x="196" y="6"/>
                </a:lnTo>
              </a:path>
            </a:pathLst>
          </a:custGeom>
          <a:solidFill>
            <a:schemeClr val="bg1"/>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p>
            <a:endParaRPr lang="en-US"/>
          </a:p>
        </p:txBody>
      </p:sp>
      <p:sp>
        <p:nvSpPr>
          <p:cNvPr id="9313" name="Freeform 120">
            <a:extLst>
              <a:ext uri="{FF2B5EF4-FFF2-40B4-BE49-F238E27FC236}">
                <a16:creationId xmlns:a16="http://schemas.microsoft.com/office/drawing/2014/main" id="{020AE40B-5360-AF5B-CFAF-C45595ED3E3E}"/>
              </a:ext>
            </a:extLst>
          </p:cNvPr>
          <p:cNvSpPr>
            <a:spLocks/>
          </p:cNvSpPr>
          <p:nvPr/>
        </p:nvSpPr>
        <p:spPr bwMode="auto">
          <a:xfrm>
            <a:off x="2171700" y="5513388"/>
            <a:ext cx="160338" cy="238125"/>
          </a:xfrm>
          <a:custGeom>
            <a:avLst/>
            <a:gdLst>
              <a:gd name="T0" fmla="*/ 2147483646 w 91"/>
              <a:gd name="T1" fmla="*/ 2147483646 h 133"/>
              <a:gd name="T2" fmla="*/ 2147483646 w 91"/>
              <a:gd name="T3" fmla="*/ 2147483646 h 133"/>
              <a:gd name="T4" fmla="*/ 2147483646 w 91"/>
              <a:gd name="T5" fmla="*/ 2147483646 h 133"/>
              <a:gd name="T6" fmla="*/ 2147483646 w 91"/>
              <a:gd name="T7" fmla="*/ 2147483646 h 133"/>
              <a:gd name="T8" fmla="*/ 2147483646 w 91"/>
              <a:gd name="T9" fmla="*/ 2147483646 h 133"/>
              <a:gd name="T10" fmla="*/ 2147483646 w 91"/>
              <a:gd name="T11" fmla="*/ 2147483646 h 133"/>
              <a:gd name="T12" fmla="*/ 2147483646 w 91"/>
              <a:gd name="T13" fmla="*/ 2147483646 h 133"/>
              <a:gd name="T14" fmla="*/ 2147483646 w 91"/>
              <a:gd name="T15" fmla="*/ 2147483646 h 133"/>
              <a:gd name="T16" fmla="*/ 2147483646 w 91"/>
              <a:gd name="T17" fmla="*/ 2147483646 h 133"/>
              <a:gd name="T18" fmla="*/ 2147483646 w 91"/>
              <a:gd name="T19" fmla="*/ 2147483646 h 133"/>
              <a:gd name="T20" fmla="*/ 2147483646 w 91"/>
              <a:gd name="T21" fmla="*/ 2147483646 h 133"/>
              <a:gd name="T22" fmla="*/ 0 w 91"/>
              <a:gd name="T23" fmla="*/ 2147483646 h 133"/>
              <a:gd name="T24" fmla="*/ 0 w 91"/>
              <a:gd name="T25" fmla="*/ 2147483646 h 133"/>
              <a:gd name="T26" fmla="*/ 0 w 91"/>
              <a:gd name="T27" fmla="*/ 2147483646 h 133"/>
              <a:gd name="T28" fmla="*/ 2147483646 w 91"/>
              <a:gd name="T29" fmla="*/ 2147483646 h 133"/>
              <a:gd name="T30" fmla="*/ 2147483646 w 91"/>
              <a:gd name="T31" fmla="*/ 2147483646 h 133"/>
              <a:gd name="T32" fmla="*/ 2147483646 w 91"/>
              <a:gd name="T33" fmla="*/ 2147483646 h 133"/>
              <a:gd name="T34" fmla="*/ 2147483646 w 91"/>
              <a:gd name="T35" fmla="*/ 2147483646 h 133"/>
              <a:gd name="T36" fmla="*/ 2147483646 w 91"/>
              <a:gd name="T37" fmla="*/ 2147483646 h 133"/>
              <a:gd name="T38" fmla="*/ 2147483646 w 91"/>
              <a:gd name="T39" fmla="*/ 2147483646 h 133"/>
              <a:gd name="T40" fmla="*/ 2147483646 w 91"/>
              <a:gd name="T41" fmla="*/ 2147483646 h 133"/>
              <a:gd name="T42" fmla="*/ 2147483646 w 91"/>
              <a:gd name="T43" fmla="*/ 2147483646 h 133"/>
              <a:gd name="T44" fmla="*/ 2147483646 w 91"/>
              <a:gd name="T45" fmla="*/ 2147483646 h 133"/>
              <a:gd name="T46" fmla="*/ 2147483646 w 91"/>
              <a:gd name="T47" fmla="*/ 2147483646 h 133"/>
              <a:gd name="T48" fmla="*/ 2147483646 w 91"/>
              <a:gd name="T49" fmla="*/ 2147483646 h 133"/>
              <a:gd name="T50" fmla="*/ 2147483646 w 91"/>
              <a:gd name="T51" fmla="*/ 2147483646 h 133"/>
              <a:gd name="T52" fmla="*/ 2147483646 w 91"/>
              <a:gd name="T53" fmla="*/ 2147483646 h 133"/>
              <a:gd name="T54" fmla="*/ 2147483646 w 91"/>
              <a:gd name="T55" fmla="*/ 0 h 133"/>
              <a:gd name="T56" fmla="*/ 2147483646 w 91"/>
              <a:gd name="T57" fmla="*/ 2147483646 h 133"/>
              <a:gd name="T58" fmla="*/ 2147483646 w 91"/>
              <a:gd name="T59" fmla="*/ 2147483646 h 133"/>
              <a:gd name="T60" fmla="*/ 2147483646 w 91"/>
              <a:gd name="T61" fmla="*/ 2147483646 h 133"/>
              <a:gd name="T62" fmla="*/ 2147483646 w 91"/>
              <a:gd name="T63" fmla="*/ 2147483646 h 133"/>
              <a:gd name="T64" fmla="*/ 2147483646 w 91"/>
              <a:gd name="T65" fmla="*/ 2147483646 h 133"/>
              <a:gd name="T66" fmla="*/ 2147483646 w 91"/>
              <a:gd name="T67" fmla="*/ 2147483646 h 133"/>
              <a:gd name="T68" fmla="*/ 2147483646 w 91"/>
              <a:gd name="T69" fmla="*/ 2147483646 h 133"/>
              <a:gd name="T70" fmla="*/ 2147483646 w 91"/>
              <a:gd name="T71" fmla="*/ 2147483646 h 133"/>
              <a:gd name="T72" fmla="*/ 2147483646 w 91"/>
              <a:gd name="T73" fmla="*/ 2147483646 h 133"/>
              <a:gd name="T74" fmla="*/ 2147483646 w 91"/>
              <a:gd name="T75" fmla="*/ 2147483646 h 133"/>
              <a:gd name="T76" fmla="*/ 2147483646 w 91"/>
              <a:gd name="T77" fmla="*/ 2147483646 h 133"/>
              <a:gd name="T78" fmla="*/ 2147483646 w 91"/>
              <a:gd name="T79" fmla="*/ 2147483646 h 133"/>
              <a:gd name="T80" fmla="*/ 2147483646 w 91"/>
              <a:gd name="T81" fmla="*/ 2147483646 h 133"/>
              <a:gd name="T82" fmla="*/ 2147483646 w 91"/>
              <a:gd name="T83" fmla="*/ 2147483646 h 133"/>
              <a:gd name="T84" fmla="*/ 2147483646 w 91"/>
              <a:gd name="T85" fmla="*/ 2147483646 h 133"/>
              <a:gd name="T86" fmla="*/ 2147483646 w 91"/>
              <a:gd name="T87" fmla="*/ 2147483646 h 133"/>
              <a:gd name="T88" fmla="*/ 2147483646 w 91"/>
              <a:gd name="T89" fmla="*/ 2147483646 h 133"/>
              <a:gd name="T90" fmla="*/ 2147483646 w 91"/>
              <a:gd name="T91" fmla="*/ 2147483646 h 13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1"/>
              <a:gd name="T139" fmla="*/ 0 h 133"/>
              <a:gd name="T140" fmla="*/ 91 w 91"/>
              <a:gd name="T141" fmla="*/ 133 h 13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1" h="133">
                <a:moveTo>
                  <a:pt x="90" y="128"/>
                </a:moveTo>
                <a:lnTo>
                  <a:pt x="86" y="128"/>
                </a:lnTo>
                <a:lnTo>
                  <a:pt x="82" y="130"/>
                </a:lnTo>
                <a:lnTo>
                  <a:pt x="78" y="130"/>
                </a:lnTo>
                <a:lnTo>
                  <a:pt x="74" y="132"/>
                </a:lnTo>
                <a:lnTo>
                  <a:pt x="70" y="132"/>
                </a:lnTo>
                <a:lnTo>
                  <a:pt x="66" y="132"/>
                </a:lnTo>
                <a:lnTo>
                  <a:pt x="62" y="132"/>
                </a:lnTo>
                <a:lnTo>
                  <a:pt x="58" y="132"/>
                </a:lnTo>
                <a:lnTo>
                  <a:pt x="54" y="132"/>
                </a:lnTo>
                <a:lnTo>
                  <a:pt x="50" y="130"/>
                </a:lnTo>
                <a:lnTo>
                  <a:pt x="46" y="130"/>
                </a:lnTo>
                <a:lnTo>
                  <a:pt x="42" y="130"/>
                </a:lnTo>
                <a:lnTo>
                  <a:pt x="38" y="130"/>
                </a:lnTo>
                <a:lnTo>
                  <a:pt x="34" y="130"/>
                </a:lnTo>
                <a:lnTo>
                  <a:pt x="30" y="130"/>
                </a:lnTo>
                <a:lnTo>
                  <a:pt x="26" y="130"/>
                </a:lnTo>
                <a:lnTo>
                  <a:pt x="22" y="130"/>
                </a:lnTo>
                <a:lnTo>
                  <a:pt x="18" y="130"/>
                </a:lnTo>
                <a:lnTo>
                  <a:pt x="14" y="128"/>
                </a:lnTo>
                <a:lnTo>
                  <a:pt x="10" y="128"/>
                </a:lnTo>
                <a:lnTo>
                  <a:pt x="6" y="128"/>
                </a:lnTo>
                <a:lnTo>
                  <a:pt x="2" y="128"/>
                </a:lnTo>
                <a:lnTo>
                  <a:pt x="0" y="124"/>
                </a:lnTo>
                <a:lnTo>
                  <a:pt x="0" y="120"/>
                </a:lnTo>
                <a:lnTo>
                  <a:pt x="0" y="116"/>
                </a:lnTo>
                <a:lnTo>
                  <a:pt x="0" y="112"/>
                </a:lnTo>
                <a:lnTo>
                  <a:pt x="0" y="108"/>
                </a:lnTo>
                <a:lnTo>
                  <a:pt x="2" y="104"/>
                </a:lnTo>
                <a:lnTo>
                  <a:pt x="2" y="100"/>
                </a:lnTo>
                <a:lnTo>
                  <a:pt x="4" y="96"/>
                </a:lnTo>
                <a:lnTo>
                  <a:pt x="4" y="92"/>
                </a:lnTo>
                <a:lnTo>
                  <a:pt x="6" y="88"/>
                </a:lnTo>
                <a:lnTo>
                  <a:pt x="6" y="84"/>
                </a:lnTo>
                <a:lnTo>
                  <a:pt x="6" y="80"/>
                </a:lnTo>
                <a:lnTo>
                  <a:pt x="6" y="76"/>
                </a:lnTo>
                <a:lnTo>
                  <a:pt x="8" y="72"/>
                </a:lnTo>
                <a:lnTo>
                  <a:pt x="8" y="68"/>
                </a:lnTo>
                <a:lnTo>
                  <a:pt x="8" y="64"/>
                </a:lnTo>
                <a:lnTo>
                  <a:pt x="8" y="60"/>
                </a:lnTo>
                <a:lnTo>
                  <a:pt x="8" y="56"/>
                </a:lnTo>
                <a:lnTo>
                  <a:pt x="8" y="52"/>
                </a:lnTo>
                <a:lnTo>
                  <a:pt x="10" y="48"/>
                </a:lnTo>
                <a:lnTo>
                  <a:pt x="10" y="44"/>
                </a:lnTo>
                <a:lnTo>
                  <a:pt x="10" y="40"/>
                </a:lnTo>
                <a:lnTo>
                  <a:pt x="10" y="36"/>
                </a:lnTo>
                <a:lnTo>
                  <a:pt x="10" y="32"/>
                </a:lnTo>
                <a:lnTo>
                  <a:pt x="12" y="28"/>
                </a:lnTo>
                <a:lnTo>
                  <a:pt x="12" y="24"/>
                </a:lnTo>
                <a:lnTo>
                  <a:pt x="12" y="20"/>
                </a:lnTo>
                <a:lnTo>
                  <a:pt x="14" y="16"/>
                </a:lnTo>
                <a:lnTo>
                  <a:pt x="14" y="12"/>
                </a:lnTo>
                <a:lnTo>
                  <a:pt x="16" y="8"/>
                </a:lnTo>
                <a:lnTo>
                  <a:pt x="16" y="4"/>
                </a:lnTo>
                <a:lnTo>
                  <a:pt x="16" y="0"/>
                </a:lnTo>
                <a:lnTo>
                  <a:pt x="20" y="0"/>
                </a:lnTo>
                <a:lnTo>
                  <a:pt x="24" y="0"/>
                </a:lnTo>
                <a:lnTo>
                  <a:pt x="28" y="2"/>
                </a:lnTo>
                <a:lnTo>
                  <a:pt x="32" y="4"/>
                </a:lnTo>
                <a:lnTo>
                  <a:pt x="36" y="6"/>
                </a:lnTo>
                <a:lnTo>
                  <a:pt x="38" y="10"/>
                </a:lnTo>
                <a:lnTo>
                  <a:pt x="40" y="14"/>
                </a:lnTo>
                <a:lnTo>
                  <a:pt x="42" y="18"/>
                </a:lnTo>
                <a:lnTo>
                  <a:pt x="42" y="22"/>
                </a:lnTo>
                <a:lnTo>
                  <a:pt x="44" y="26"/>
                </a:lnTo>
                <a:lnTo>
                  <a:pt x="44" y="30"/>
                </a:lnTo>
                <a:lnTo>
                  <a:pt x="44" y="34"/>
                </a:lnTo>
                <a:lnTo>
                  <a:pt x="46" y="38"/>
                </a:lnTo>
                <a:lnTo>
                  <a:pt x="48" y="42"/>
                </a:lnTo>
                <a:lnTo>
                  <a:pt x="50" y="46"/>
                </a:lnTo>
                <a:lnTo>
                  <a:pt x="50" y="50"/>
                </a:lnTo>
                <a:lnTo>
                  <a:pt x="52" y="54"/>
                </a:lnTo>
                <a:lnTo>
                  <a:pt x="52" y="58"/>
                </a:lnTo>
                <a:lnTo>
                  <a:pt x="56" y="62"/>
                </a:lnTo>
                <a:lnTo>
                  <a:pt x="58" y="66"/>
                </a:lnTo>
                <a:lnTo>
                  <a:pt x="58" y="70"/>
                </a:lnTo>
                <a:lnTo>
                  <a:pt x="60" y="74"/>
                </a:lnTo>
                <a:lnTo>
                  <a:pt x="62" y="78"/>
                </a:lnTo>
                <a:lnTo>
                  <a:pt x="64" y="82"/>
                </a:lnTo>
                <a:lnTo>
                  <a:pt x="66" y="86"/>
                </a:lnTo>
                <a:lnTo>
                  <a:pt x="70" y="90"/>
                </a:lnTo>
                <a:lnTo>
                  <a:pt x="72" y="94"/>
                </a:lnTo>
                <a:lnTo>
                  <a:pt x="74" y="98"/>
                </a:lnTo>
                <a:lnTo>
                  <a:pt x="76" y="102"/>
                </a:lnTo>
                <a:lnTo>
                  <a:pt x="78" y="106"/>
                </a:lnTo>
                <a:lnTo>
                  <a:pt x="80" y="110"/>
                </a:lnTo>
                <a:lnTo>
                  <a:pt x="82" y="114"/>
                </a:lnTo>
                <a:lnTo>
                  <a:pt x="82" y="118"/>
                </a:lnTo>
                <a:lnTo>
                  <a:pt x="82" y="122"/>
                </a:lnTo>
                <a:lnTo>
                  <a:pt x="82" y="126"/>
                </a:lnTo>
                <a:lnTo>
                  <a:pt x="82" y="130"/>
                </a:lnTo>
                <a:lnTo>
                  <a:pt x="78" y="132"/>
                </a:lnTo>
              </a:path>
            </a:pathLst>
          </a:custGeom>
          <a:solidFill>
            <a:schemeClr val="bg1"/>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p>
            <a:endParaRPr lang="en-US"/>
          </a:p>
        </p:txBody>
      </p:sp>
      <p:sp>
        <p:nvSpPr>
          <p:cNvPr id="9314" name="Freeform 121">
            <a:extLst>
              <a:ext uri="{FF2B5EF4-FFF2-40B4-BE49-F238E27FC236}">
                <a16:creationId xmlns:a16="http://schemas.microsoft.com/office/drawing/2014/main" id="{474B8091-ACC0-68AD-A2A4-31DA2DDC8CB6}"/>
              </a:ext>
            </a:extLst>
          </p:cNvPr>
          <p:cNvSpPr>
            <a:spLocks/>
          </p:cNvSpPr>
          <p:nvPr/>
        </p:nvSpPr>
        <p:spPr bwMode="auto">
          <a:xfrm>
            <a:off x="2119313" y="5548313"/>
            <a:ext cx="58737" cy="203200"/>
          </a:xfrm>
          <a:custGeom>
            <a:avLst/>
            <a:gdLst>
              <a:gd name="T0" fmla="*/ 2147483646 w 33"/>
              <a:gd name="T1" fmla="*/ 2147483646 h 113"/>
              <a:gd name="T2" fmla="*/ 2147483646 w 33"/>
              <a:gd name="T3" fmla="*/ 2147483646 h 113"/>
              <a:gd name="T4" fmla="*/ 2147483646 w 33"/>
              <a:gd name="T5" fmla="*/ 2147483646 h 113"/>
              <a:gd name="T6" fmla="*/ 2147483646 w 33"/>
              <a:gd name="T7" fmla="*/ 2147483646 h 113"/>
              <a:gd name="T8" fmla="*/ 2147483646 w 33"/>
              <a:gd name="T9" fmla="*/ 2147483646 h 113"/>
              <a:gd name="T10" fmla="*/ 2147483646 w 33"/>
              <a:gd name="T11" fmla="*/ 2147483646 h 113"/>
              <a:gd name="T12" fmla="*/ 2147483646 w 33"/>
              <a:gd name="T13" fmla="*/ 2147483646 h 113"/>
              <a:gd name="T14" fmla="*/ 2147483646 w 33"/>
              <a:gd name="T15" fmla="*/ 2147483646 h 113"/>
              <a:gd name="T16" fmla="*/ 2147483646 w 33"/>
              <a:gd name="T17" fmla="*/ 2147483646 h 113"/>
              <a:gd name="T18" fmla="*/ 2147483646 w 33"/>
              <a:gd name="T19" fmla="*/ 2147483646 h 113"/>
              <a:gd name="T20" fmla="*/ 2147483646 w 33"/>
              <a:gd name="T21" fmla="*/ 2147483646 h 113"/>
              <a:gd name="T22" fmla="*/ 2147483646 w 33"/>
              <a:gd name="T23" fmla="*/ 2147483646 h 113"/>
              <a:gd name="T24" fmla="*/ 2147483646 w 33"/>
              <a:gd name="T25" fmla="*/ 2147483646 h 113"/>
              <a:gd name="T26" fmla="*/ 2147483646 w 33"/>
              <a:gd name="T27" fmla="*/ 0 h 113"/>
              <a:gd name="T28" fmla="*/ 2147483646 w 33"/>
              <a:gd name="T29" fmla="*/ 2147483646 h 113"/>
              <a:gd name="T30" fmla="*/ 2147483646 w 33"/>
              <a:gd name="T31" fmla="*/ 2147483646 h 113"/>
              <a:gd name="T32" fmla="*/ 2147483646 w 33"/>
              <a:gd name="T33" fmla="*/ 2147483646 h 113"/>
              <a:gd name="T34" fmla="*/ 2147483646 w 33"/>
              <a:gd name="T35" fmla="*/ 2147483646 h 113"/>
              <a:gd name="T36" fmla="*/ 2147483646 w 33"/>
              <a:gd name="T37" fmla="*/ 2147483646 h 113"/>
              <a:gd name="T38" fmla="*/ 2147483646 w 33"/>
              <a:gd name="T39" fmla="*/ 2147483646 h 113"/>
              <a:gd name="T40" fmla="*/ 2147483646 w 33"/>
              <a:gd name="T41" fmla="*/ 2147483646 h 113"/>
              <a:gd name="T42" fmla="*/ 2147483646 w 33"/>
              <a:gd name="T43" fmla="*/ 2147483646 h 113"/>
              <a:gd name="T44" fmla="*/ 0 w 33"/>
              <a:gd name="T45" fmla="*/ 2147483646 h 113"/>
              <a:gd name="T46" fmla="*/ 0 w 33"/>
              <a:gd name="T47" fmla="*/ 2147483646 h 113"/>
              <a:gd name="T48" fmla="*/ 0 w 33"/>
              <a:gd name="T49" fmla="*/ 2147483646 h 113"/>
              <a:gd name="T50" fmla="*/ 2147483646 w 33"/>
              <a:gd name="T51" fmla="*/ 2147483646 h 113"/>
              <a:gd name="T52" fmla="*/ 2147483646 w 33"/>
              <a:gd name="T53" fmla="*/ 2147483646 h 113"/>
              <a:gd name="T54" fmla="*/ 2147483646 w 33"/>
              <a:gd name="T55" fmla="*/ 2147483646 h 113"/>
              <a:gd name="T56" fmla="*/ 2147483646 w 33"/>
              <a:gd name="T57" fmla="*/ 2147483646 h 113"/>
              <a:gd name="T58" fmla="*/ 2147483646 w 33"/>
              <a:gd name="T59" fmla="*/ 2147483646 h 113"/>
              <a:gd name="T60" fmla="*/ 2147483646 w 33"/>
              <a:gd name="T61" fmla="*/ 2147483646 h 113"/>
              <a:gd name="T62" fmla="*/ 2147483646 w 33"/>
              <a:gd name="T63" fmla="*/ 2147483646 h 11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
              <a:gd name="T97" fmla="*/ 0 h 113"/>
              <a:gd name="T98" fmla="*/ 33 w 33"/>
              <a:gd name="T99" fmla="*/ 113 h 11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 h="113">
                <a:moveTo>
                  <a:pt x="12" y="102"/>
                </a:moveTo>
                <a:lnTo>
                  <a:pt x="16" y="102"/>
                </a:lnTo>
                <a:lnTo>
                  <a:pt x="18" y="98"/>
                </a:lnTo>
                <a:lnTo>
                  <a:pt x="16" y="94"/>
                </a:lnTo>
                <a:lnTo>
                  <a:pt x="18" y="90"/>
                </a:lnTo>
                <a:lnTo>
                  <a:pt x="18" y="86"/>
                </a:lnTo>
                <a:lnTo>
                  <a:pt x="18" y="82"/>
                </a:lnTo>
                <a:lnTo>
                  <a:pt x="20" y="78"/>
                </a:lnTo>
                <a:lnTo>
                  <a:pt x="20" y="74"/>
                </a:lnTo>
                <a:lnTo>
                  <a:pt x="22" y="70"/>
                </a:lnTo>
                <a:lnTo>
                  <a:pt x="22" y="66"/>
                </a:lnTo>
                <a:lnTo>
                  <a:pt x="22" y="62"/>
                </a:lnTo>
                <a:lnTo>
                  <a:pt x="22" y="58"/>
                </a:lnTo>
                <a:lnTo>
                  <a:pt x="24" y="54"/>
                </a:lnTo>
                <a:lnTo>
                  <a:pt x="24" y="50"/>
                </a:lnTo>
                <a:lnTo>
                  <a:pt x="24" y="46"/>
                </a:lnTo>
                <a:lnTo>
                  <a:pt x="28" y="42"/>
                </a:lnTo>
                <a:lnTo>
                  <a:pt x="28" y="38"/>
                </a:lnTo>
                <a:lnTo>
                  <a:pt x="28" y="34"/>
                </a:lnTo>
                <a:lnTo>
                  <a:pt x="28" y="30"/>
                </a:lnTo>
                <a:lnTo>
                  <a:pt x="28" y="26"/>
                </a:lnTo>
                <a:lnTo>
                  <a:pt x="28" y="22"/>
                </a:lnTo>
                <a:lnTo>
                  <a:pt x="28" y="18"/>
                </a:lnTo>
                <a:lnTo>
                  <a:pt x="28" y="14"/>
                </a:lnTo>
                <a:lnTo>
                  <a:pt x="28" y="10"/>
                </a:lnTo>
                <a:lnTo>
                  <a:pt x="30" y="6"/>
                </a:lnTo>
                <a:lnTo>
                  <a:pt x="32" y="2"/>
                </a:lnTo>
                <a:lnTo>
                  <a:pt x="28" y="0"/>
                </a:lnTo>
                <a:lnTo>
                  <a:pt x="24" y="0"/>
                </a:lnTo>
                <a:lnTo>
                  <a:pt x="22" y="4"/>
                </a:lnTo>
                <a:lnTo>
                  <a:pt x="18" y="4"/>
                </a:lnTo>
                <a:lnTo>
                  <a:pt x="14" y="4"/>
                </a:lnTo>
                <a:lnTo>
                  <a:pt x="10" y="4"/>
                </a:lnTo>
                <a:lnTo>
                  <a:pt x="8" y="8"/>
                </a:lnTo>
                <a:lnTo>
                  <a:pt x="8" y="12"/>
                </a:lnTo>
                <a:lnTo>
                  <a:pt x="6" y="16"/>
                </a:lnTo>
                <a:lnTo>
                  <a:pt x="6" y="20"/>
                </a:lnTo>
                <a:lnTo>
                  <a:pt x="4" y="24"/>
                </a:lnTo>
                <a:lnTo>
                  <a:pt x="4" y="28"/>
                </a:lnTo>
                <a:lnTo>
                  <a:pt x="4" y="32"/>
                </a:lnTo>
                <a:lnTo>
                  <a:pt x="4" y="36"/>
                </a:lnTo>
                <a:lnTo>
                  <a:pt x="4" y="40"/>
                </a:lnTo>
                <a:lnTo>
                  <a:pt x="4" y="44"/>
                </a:lnTo>
                <a:lnTo>
                  <a:pt x="2" y="48"/>
                </a:lnTo>
                <a:lnTo>
                  <a:pt x="0" y="52"/>
                </a:lnTo>
                <a:lnTo>
                  <a:pt x="0" y="56"/>
                </a:lnTo>
                <a:lnTo>
                  <a:pt x="0" y="60"/>
                </a:lnTo>
                <a:lnTo>
                  <a:pt x="0" y="64"/>
                </a:lnTo>
                <a:lnTo>
                  <a:pt x="0" y="68"/>
                </a:lnTo>
                <a:lnTo>
                  <a:pt x="0" y="72"/>
                </a:lnTo>
                <a:lnTo>
                  <a:pt x="2" y="76"/>
                </a:lnTo>
                <a:lnTo>
                  <a:pt x="2" y="80"/>
                </a:lnTo>
                <a:lnTo>
                  <a:pt x="4" y="84"/>
                </a:lnTo>
                <a:lnTo>
                  <a:pt x="6" y="88"/>
                </a:lnTo>
                <a:lnTo>
                  <a:pt x="6" y="92"/>
                </a:lnTo>
                <a:lnTo>
                  <a:pt x="6" y="96"/>
                </a:lnTo>
                <a:lnTo>
                  <a:pt x="4" y="100"/>
                </a:lnTo>
                <a:lnTo>
                  <a:pt x="4" y="104"/>
                </a:lnTo>
                <a:lnTo>
                  <a:pt x="6" y="108"/>
                </a:lnTo>
                <a:lnTo>
                  <a:pt x="8" y="112"/>
                </a:lnTo>
                <a:lnTo>
                  <a:pt x="12" y="110"/>
                </a:lnTo>
                <a:lnTo>
                  <a:pt x="16" y="108"/>
                </a:lnTo>
                <a:lnTo>
                  <a:pt x="16" y="104"/>
                </a:lnTo>
                <a:lnTo>
                  <a:pt x="12" y="102"/>
                </a:lnTo>
              </a:path>
            </a:pathLst>
          </a:custGeom>
          <a:solidFill>
            <a:schemeClr val="bg1"/>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p>
            <a:endParaRPr lang="en-US"/>
          </a:p>
        </p:txBody>
      </p:sp>
      <p:sp>
        <p:nvSpPr>
          <p:cNvPr id="9315" name="Freeform 122">
            <a:extLst>
              <a:ext uri="{FF2B5EF4-FFF2-40B4-BE49-F238E27FC236}">
                <a16:creationId xmlns:a16="http://schemas.microsoft.com/office/drawing/2014/main" id="{40AAB845-52ED-FDA4-2285-7D52D89C3030}"/>
              </a:ext>
            </a:extLst>
          </p:cNvPr>
          <p:cNvSpPr>
            <a:spLocks/>
          </p:cNvSpPr>
          <p:nvPr/>
        </p:nvSpPr>
        <p:spPr bwMode="auto">
          <a:xfrm>
            <a:off x="719138" y="6999288"/>
            <a:ext cx="298450" cy="184150"/>
          </a:xfrm>
          <a:custGeom>
            <a:avLst/>
            <a:gdLst>
              <a:gd name="T0" fmla="*/ 2147483646 w 171"/>
              <a:gd name="T1" fmla="*/ 2147483646 h 103"/>
              <a:gd name="T2" fmla="*/ 2147483646 w 171"/>
              <a:gd name="T3" fmla="*/ 2147483646 h 103"/>
              <a:gd name="T4" fmla="*/ 2147483646 w 171"/>
              <a:gd name="T5" fmla="*/ 2147483646 h 103"/>
              <a:gd name="T6" fmla="*/ 2147483646 w 171"/>
              <a:gd name="T7" fmla="*/ 2147483646 h 103"/>
              <a:gd name="T8" fmla="*/ 2147483646 w 171"/>
              <a:gd name="T9" fmla="*/ 2147483646 h 103"/>
              <a:gd name="T10" fmla="*/ 2147483646 w 171"/>
              <a:gd name="T11" fmla="*/ 0 h 103"/>
              <a:gd name="T12" fmla="*/ 2147483646 w 171"/>
              <a:gd name="T13" fmla="*/ 0 h 103"/>
              <a:gd name="T14" fmla="*/ 2147483646 w 171"/>
              <a:gd name="T15" fmla="*/ 0 h 103"/>
              <a:gd name="T16" fmla="*/ 2147483646 w 171"/>
              <a:gd name="T17" fmla="*/ 2147483646 h 103"/>
              <a:gd name="T18" fmla="*/ 2147483646 w 171"/>
              <a:gd name="T19" fmla="*/ 2147483646 h 103"/>
              <a:gd name="T20" fmla="*/ 2147483646 w 171"/>
              <a:gd name="T21" fmla="*/ 2147483646 h 103"/>
              <a:gd name="T22" fmla="*/ 2147483646 w 171"/>
              <a:gd name="T23" fmla="*/ 2147483646 h 103"/>
              <a:gd name="T24" fmla="*/ 2147483646 w 171"/>
              <a:gd name="T25" fmla="*/ 2147483646 h 103"/>
              <a:gd name="T26" fmla="*/ 2147483646 w 171"/>
              <a:gd name="T27" fmla="*/ 2147483646 h 103"/>
              <a:gd name="T28" fmla="*/ 2147483646 w 171"/>
              <a:gd name="T29" fmla="*/ 2147483646 h 103"/>
              <a:gd name="T30" fmla="*/ 2147483646 w 171"/>
              <a:gd name="T31" fmla="*/ 2147483646 h 103"/>
              <a:gd name="T32" fmla="*/ 2147483646 w 171"/>
              <a:gd name="T33" fmla="*/ 2147483646 h 103"/>
              <a:gd name="T34" fmla="*/ 2147483646 w 171"/>
              <a:gd name="T35" fmla="*/ 2147483646 h 103"/>
              <a:gd name="T36" fmla="*/ 2147483646 w 171"/>
              <a:gd name="T37" fmla="*/ 2147483646 h 103"/>
              <a:gd name="T38" fmla="*/ 2147483646 w 171"/>
              <a:gd name="T39" fmla="*/ 2147483646 h 103"/>
              <a:gd name="T40" fmla="*/ 2147483646 w 171"/>
              <a:gd name="T41" fmla="*/ 2147483646 h 103"/>
              <a:gd name="T42" fmla="*/ 2147483646 w 171"/>
              <a:gd name="T43" fmla="*/ 2147483646 h 103"/>
              <a:gd name="T44" fmla="*/ 2147483646 w 171"/>
              <a:gd name="T45" fmla="*/ 2147483646 h 103"/>
              <a:gd name="T46" fmla="*/ 2147483646 w 171"/>
              <a:gd name="T47" fmla="*/ 2147483646 h 103"/>
              <a:gd name="T48" fmla="*/ 2147483646 w 171"/>
              <a:gd name="T49" fmla="*/ 2147483646 h 103"/>
              <a:gd name="T50" fmla="*/ 2147483646 w 171"/>
              <a:gd name="T51" fmla="*/ 2147483646 h 103"/>
              <a:gd name="T52" fmla="*/ 2147483646 w 171"/>
              <a:gd name="T53" fmla="*/ 2147483646 h 103"/>
              <a:gd name="T54" fmla="*/ 2147483646 w 171"/>
              <a:gd name="T55" fmla="*/ 2147483646 h 103"/>
              <a:gd name="T56" fmla="*/ 2147483646 w 171"/>
              <a:gd name="T57" fmla="*/ 2147483646 h 103"/>
              <a:gd name="T58" fmla="*/ 2147483646 w 171"/>
              <a:gd name="T59" fmla="*/ 2147483646 h 103"/>
              <a:gd name="T60" fmla="*/ 2147483646 w 171"/>
              <a:gd name="T61" fmla="*/ 2147483646 h 103"/>
              <a:gd name="T62" fmla="*/ 2147483646 w 171"/>
              <a:gd name="T63" fmla="*/ 2147483646 h 103"/>
              <a:gd name="T64" fmla="*/ 2147483646 w 171"/>
              <a:gd name="T65" fmla="*/ 2147483646 h 103"/>
              <a:gd name="T66" fmla="*/ 0 w 171"/>
              <a:gd name="T67" fmla="*/ 2147483646 h 103"/>
              <a:gd name="T68" fmla="*/ 2147483646 w 171"/>
              <a:gd name="T69" fmla="*/ 2147483646 h 103"/>
              <a:gd name="T70" fmla="*/ 2147483646 w 171"/>
              <a:gd name="T71" fmla="*/ 2147483646 h 103"/>
              <a:gd name="T72" fmla="*/ 2147483646 w 171"/>
              <a:gd name="T73" fmla="*/ 2147483646 h 103"/>
              <a:gd name="T74" fmla="*/ 2147483646 w 171"/>
              <a:gd name="T75" fmla="*/ 2147483646 h 103"/>
              <a:gd name="T76" fmla="*/ 2147483646 w 171"/>
              <a:gd name="T77" fmla="*/ 2147483646 h 103"/>
              <a:gd name="T78" fmla="*/ 2147483646 w 171"/>
              <a:gd name="T79" fmla="*/ 2147483646 h 103"/>
              <a:gd name="T80" fmla="*/ 2147483646 w 171"/>
              <a:gd name="T81" fmla="*/ 2147483646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1"/>
              <a:gd name="T124" fmla="*/ 0 h 103"/>
              <a:gd name="T125" fmla="*/ 171 w 171"/>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1" h="103">
                <a:moveTo>
                  <a:pt x="4" y="20"/>
                </a:moveTo>
                <a:lnTo>
                  <a:pt x="12" y="18"/>
                </a:lnTo>
                <a:lnTo>
                  <a:pt x="16" y="18"/>
                </a:lnTo>
                <a:lnTo>
                  <a:pt x="20" y="14"/>
                </a:lnTo>
                <a:lnTo>
                  <a:pt x="26" y="12"/>
                </a:lnTo>
                <a:lnTo>
                  <a:pt x="30" y="12"/>
                </a:lnTo>
                <a:lnTo>
                  <a:pt x="36" y="10"/>
                </a:lnTo>
                <a:lnTo>
                  <a:pt x="42" y="6"/>
                </a:lnTo>
                <a:lnTo>
                  <a:pt x="52" y="6"/>
                </a:lnTo>
                <a:lnTo>
                  <a:pt x="60" y="4"/>
                </a:lnTo>
                <a:lnTo>
                  <a:pt x="74" y="2"/>
                </a:lnTo>
                <a:lnTo>
                  <a:pt x="84" y="0"/>
                </a:lnTo>
                <a:lnTo>
                  <a:pt x="94" y="0"/>
                </a:lnTo>
                <a:lnTo>
                  <a:pt x="104" y="0"/>
                </a:lnTo>
                <a:lnTo>
                  <a:pt x="114" y="0"/>
                </a:lnTo>
                <a:lnTo>
                  <a:pt x="120" y="0"/>
                </a:lnTo>
                <a:lnTo>
                  <a:pt x="126" y="2"/>
                </a:lnTo>
                <a:lnTo>
                  <a:pt x="132" y="4"/>
                </a:lnTo>
                <a:lnTo>
                  <a:pt x="138" y="6"/>
                </a:lnTo>
                <a:lnTo>
                  <a:pt x="142" y="10"/>
                </a:lnTo>
                <a:lnTo>
                  <a:pt x="148" y="14"/>
                </a:lnTo>
                <a:lnTo>
                  <a:pt x="154" y="18"/>
                </a:lnTo>
                <a:lnTo>
                  <a:pt x="160" y="22"/>
                </a:lnTo>
                <a:lnTo>
                  <a:pt x="164" y="26"/>
                </a:lnTo>
                <a:lnTo>
                  <a:pt x="168" y="28"/>
                </a:lnTo>
                <a:lnTo>
                  <a:pt x="170" y="34"/>
                </a:lnTo>
                <a:lnTo>
                  <a:pt x="170" y="38"/>
                </a:lnTo>
                <a:lnTo>
                  <a:pt x="170" y="42"/>
                </a:lnTo>
                <a:lnTo>
                  <a:pt x="170" y="50"/>
                </a:lnTo>
                <a:lnTo>
                  <a:pt x="170" y="58"/>
                </a:lnTo>
                <a:lnTo>
                  <a:pt x="170" y="66"/>
                </a:lnTo>
                <a:lnTo>
                  <a:pt x="168" y="72"/>
                </a:lnTo>
                <a:lnTo>
                  <a:pt x="166" y="78"/>
                </a:lnTo>
                <a:lnTo>
                  <a:pt x="164" y="82"/>
                </a:lnTo>
                <a:lnTo>
                  <a:pt x="162" y="86"/>
                </a:lnTo>
                <a:lnTo>
                  <a:pt x="162" y="90"/>
                </a:lnTo>
                <a:lnTo>
                  <a:pt x="158" y="92"/>
                </a:lnTo>
                <a:lnTo>
                  <a:pt x="154" y="98"/>
                </a:lnTo>
                <a:lnTo>
                  <a:pt x="150" y="100"/>
                </a:lnTo>
                <a:lnTo>
                  <a:pt x="142" y="102"/>
                </a:lnTo>
                <a:lnTo>
                  <a:pt x="136" y="102"/>
                </a:lnTo>
                <a:lnTo>
                  <a:pt x="130" y="102"/>
                </a:lnTo>
                <a:lnTo>
                  <a:pt x="124" y="102"/>
                </a:lnTo>
                <a:lnTo>
                  <a:pt x="120" y="102"/>
                </a:lnTo>
                <a:lnTo>
                  <a:pt x="110" y="102"/>
                </a:lnTo>
                <a:lnTo>
                  <a:pt x="104" y="100"/>
                </a:lnTo>
                <a:lnTo>
                  <a:pt x="98" y="98"/>
                </a:lnTo>
                <a:lnTo>
                  <a:pt x="94" y="96"/>
                </a:lnTo>
                <a:lnTo>
                  <a:pt x="86" y="92"/>
                </a:lnTo>
                <a:lnTo>
                  <a:pt x="80" y="90"/>
                </a:lnTo>
                <a:lnTo>
                  <a:pt x="76" y="88"/>
                </a:lnTo>
                <a:lnTo>
                  <a:pt x="72" y="84"/>
                </a:lnTo>
                <a:lnTo>
                  <a:pt x="68" y="82"/>
                </a:lnTo>
                <a:lnTo>
                  <a:pt x="62" y="78"/>
                </a:lnTo>
                <a:lnTo>
                  <a:pt x="54" y="74"/>
                </a:lnTo>
                <a:lnTo>
                  <a:pt x="50" y="72"/>
                </a:lnTo>
                <a:lnTo>
                  <a:pt x="44" y="70"/>
                </a:lnTo>
                <a:lnTo>
                  <a:pt x="38" y="66"/>
                </a:lnTo>
                <a:lnTo>
                  <a:pt x="34" y="62"/>
                </a:lnTo>
                <a:lnTo>
                  <a:pt x="30" y="60"/>
                </a:lnTo>
                <a:lnTo>
                  <a:pt x="26" y="56"/>
                </a:lnTo>
                <a:lnTo>
                  <a:pt x="22" y="52"/>
                </a:lnTo>
                <a:lnTo>
                  <a:pt x="16" y="48"/>
                </a:lnTo>
                <a:lnTo>
                  <a:pt x="10" y="46"/>
                </a:lnTo>
                <a:lnTo>
                  <a:pt x="6" y="44"/>
                </a:lnTo>
                <a:lnTo>
                  <a:pt x="2" y="44"/>
                </a:lnTo>
                <a:lnTo>
                  <a:pt x="0" y="40"/>
                </a:lnTo>
                <a:lnTo>
                  <a:pt x="0" y="36"/>
                </a:lnTo>
                <a:lnTo>
                  <a:pt x="2" y="32"/>
                </a:lnTo>
                <a:lnTo>
                  <a:pt x="6" y="30"/>
                </a:lnTo>
                <a:lnTo>
                  <a:pt x="10" y="26"/>
                </a:lnTo>
                <a:lnTo>
                  <a:pt x="14" y="24"/>
                </a:lnTo>
                <a:lnTo>
                  <a:pt x="18" y="20"/>
                </a:lnTo>
                <a:lnTo>
                  <a:pt x="22" y="18"/>
                </a:lnTo>
                <a:lnTo>
                  <a:pt x="26" y="16"/>
                </a:lnTo>
                <a:lnTo>
                  <a:pt x="28" y="12"/>
                </a:lnTo>
                <a:lnTo>
                  <a:pt x="28" y="8"/>
                </a:lnTo>
                <a:lnTo>
                  <a:pt x="28" y="4"/>
                </a:lnTo>
                <a:lnTo>
                  <a:pt x="28" y="8"/>
                </a:lnTo>
                <a:lnTo>
                  <a:pt x="36" y="14"/>
                </a:lnTo>
                <a:lnTo>
                  <a:pt x="28" y="12"/>
                </a:lnTo>
                <a:lnTo>
                  <a:pt x="26" y="2"/>
                </a:lnTo>
              </a:path>
            </a:pathLst>
          </a:custGeom>
          <a:solidFill>
            <a:schemeClr val="bg1"/>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p>
            <a:endParaRPr lang="en-US"/>
          </a:p>
        </p:txBody>
      </p:sp>
      <p:sp>
        <p:nvSpPr>
          <p:cNvPr id="9316" name="Freeform 123">
            <a:extLst>
              <a:ext uri="{FF2B5EF4-FFF2-40B4-BE49-F238E27FC236}">
                <a16:creationId xmlns:a16="http://schemas.microsoft.com/office/drawing/2014/main" id="{1C31B6ED-86BE-75B6-8BEE-54CB46D485B8}"/>
              </a:ext>
            </a:extLst>
          </p:cNvPr>
          <p:cNvSpPr>
            <a:spLocks/>
          </p:cNvSpPr>
          <p:nvPr/>
        </p:nvSpPr>
        <p:spPr bwMode="auto">
          <a:xfrm>
            <a:off x="3227388" y="5954713"/>
            <a:ext cx="36512" cy="55562"/>
          </a:xfrm>
          <a:custGeom>
            <a:avLst/>
            <a:gdLst>
              <a:gd name="T0" fmla="*/ 2147483646 w 21"/>
              <a:gd name="T1" fmla="*/ 2147483646 h 31"/>
              <a:gd name="T2" fmla="*/ 2147483646 w 21"/>
              <a:gd name="T3" fmla="*/ 2147483646 h 31"/>
              <a:gd name="T4" fmla="*/ 2147483646 w 21"/>
              <a:gd name="T5" fmla="*/ 2147483646 h 31"/>
              <a:gd name="T6" fmla="*/ 2147483646 w 21"/>
              <a:gd name="T7" fmla="*/ 2147483646 h 31"/>
              <a:gd name="T8" fmla="*/ 2147483646 w 21"/>
              <a:gd name="T9" fmla="*/ 2147483646 h 31"/>
              <a:gd name="T10" fmla="*/ 2147483646 w 21"/>
              <a:gd name="T11" fmla="*/ 2147483646 h 31"/>
              <a:gd name="T12" fmla="*/ 2147483646 w 21"/>
              <a:gd name="T13" fmla="*/ 2147483646 h 31"/>
              <a:gd name="T14" fmla="*/ 2147483646 w 21"/>
              <a:gd name="T15" fmla="*/ 2147483646 h 31"/>
              <a:gd name="T16" fmla="*/ 2147483646 w 21"/>
              <a:gd name="T17" fmla="*/ 2147483646 h 31"/>
              <a:gd name="T18" fmla="*/ 2147483646 w 21"/>
              <a:gd name="T19" fmla="*/ 2147483646 h 31"/>
              <a:gd name="T20" fmla="*/ 2147483646 w 21"/>
              <a:gd name="T21" fmla="*/ 2147483646 h 31"/>
              <a:gd name="T22" fmla="*/ 2147483646 w 21"/>
              <a:gd name="T23" fmla="*/ 2147483646 h 31"/>
              <a:gd name="T24" fmla="*/ 2147483646 w 21"/>
              <a:gd name="T25" fmla="*/ 2147483646 h 31"/>
              <a:gd name="T26" fmla="*/ 2147483646 w 21"/>
              <a:gd name="T27" fmla="*/ 2147483646 h 31"/>
              <a:gd name="T28" fmla="*/ 2147483646 w 21"/>
              <a:gd name="T29" fmla="*/ 2147483646 h 31"/>
              <a:gd name="T30" fmla="*/ 2147483646 w 21"/>
              <a:gd name="T31" fmla="*/ 2147483646 h 31"/>
              <a:gd name="T32" fmla="*/ 2147483646 w 21"/>
              <a:gd name="T33" fmla="*/ 2147483646 h 31"/>
              <a:gd name="T34" fmla="*/ 2147483646 w 21"/>
              <a:gd name="T35" fmla="*/ 2147483646 h 31"/>
              <a:gd name="T36" fmla="*/ 2147483646 w 21"/>
              <a:gd name="T37" fmla="*/ 2147483646 h 31"/>
              <a:gd name="T38" fmla="*/ 2147483646 w 21"/>
              <a:gd name="T39" fmla="*/ 2147483646 h 31"/>
              <a:gd name="T40" fmla="*/ 2147483646 w 21"/>
              <a:gd name="T41" fmla="*/ 2147483646 h 31"/>
              <a:gd name="T42" fmla="*/ 2147483646 w 21"/>
              <a:gd name="T43" fmla="*/ 2147483646 h 31"/>
              <a:gd name="T44" fmla="*/ 2147483646 w 21"/>
              <a:gd name="T45" fmla="*/ 2147483646 h 31"/>
              <a:gd name="T46" fmla="*/ 2147483646 w 21"/>
              <a:gd name="T47" fmla="*/ 2147483646 h 31"/>
              <a:gd name="T48" fmla="*/ 2147483646 w 21"/>
              <a:gd name="T49" fmla="*/ 2147483646 h 31"/>
              <a:gd name="T50" fmla="*/ 2147483646 w 21"/>
              <a:gd name="T51" fmla="*/ 2147483646 h 31"/>
              <a:gd name="T52" fmla="*/ 2147483646 w 21"/>
              <a:gd name="T53" fmla="*/ 2147483646 h 31"/>
              <a:gd name="T54" fmla="*/ 2147483646 w 21"/>
              <a:gd name="T55" fmla="*/ 2147483646 h 31"/>
              <a:gd name="T56" fmla="*/ 2147483646 w 21"/>
              <a:gd name="T57" fmla="*/ 2147483646 h 31"/>
              <a:gd name="T58" fmla="*/ 2147483646 w 21"/>
              <a:gd name="T59" fmla="*/ 2147483646 h 31"/>
              <a:gd name="T60" fmla="*/ 2147483646 w 21"/>
              <a:gd name="T61" fmla="*/ 2147483646 h 31"/>
              <a:gd name="T62" fmla="*/ 2147483646 w 21"/>
              <a:gd name="T63" fmla="*/ 2147483646 h 31"/>
              <a:gd name="T64" fmla="*/ 2147483646 w 21"/>
              <a:gd name="T65" fmla="*/ 2147483646 h 31"/>
              <a:gd name="T66" fmla="*/ 2147483646 w 21"/>
              <a:gd name="T67" fmla="*/ 2147483646 h 31"/>
              <a:gd name="T68" fmla="*/ 2147483646 w 21"/>
              <a:gd name="T69" fmla="*/ 2147483646 h 31"/>
              <a:gd name="T70" fmla="*/ 2147483646 w 21"/>
              <a:gd name="T71" fmla="*/ 2147483646 h 31"/>
              <a:gd name="T72" fmla="*/ 2147483646 w 21"/>
              <a:gd name="T73" fmla="*/ 2147483646 h 31"/>
              <a:gd name="T74" fmla="*/ 2147483646 w 21"/>
              <a:gd name="T75" fmla="*/ 2147483646 h 31"/>
              <a:gd name="T76" fmla="*/ 2147483646 w 21"/>
              <a:gd name="T77" fmla="*/ 2147483646 h 31"/>
              <a:gd name="T78" fmla="*/ 2147483646 w 21"/>
              <a:gd name="T79" fmla="*/ 2147483646 h 31"/>
              <a:gd name="T80" fmla="*/ 2147483646 w 21"/>
              <a:gd name="T81" fmla="*/ 2147483646 h 31"/>
              <a:gd name="T82" fmla="*/ 2147483646 w 21"/>
              <a:gd name="T83" fmla="*/ 2147483646 h 31"/>
              <a:gd name="T84" fmla="*/ 2147483646 w 21"/>
              <a:gd name="T85" fmla="*/ 2147483646 h 31"/>
              <a:gd name="T86" fmla="*/ 2147483646 w 21"/>
              <a:gd name="T87" fmla="*/ 2147483646 h 31"/>
              <a:gd name="T88" fmla="*/ 2147483646 w 21"/>
              <a:gd name="T89" fmla="*/ 2147483646 h 31"/>
              <a:gd name="T90" fmla="*/ 2147483646 w 21"/>
              <a:gd name="T91" fmla="*/ 0 h 31"/>
              <a:gd name="T92" fmla="*/ 2147483646 w 21"/>
              <a:gd name="T93" fmla="*/ 2147483646 h 31"/>
              <a:gd name="T94" fmla="*/ 2147483646 w 21"/>
              <a:gd name="T95" fmla="*/ 2147483646 h 31"/>
              <a:gd name="T96" fmla="*/ 2147483646 w 21"/>
              <a:gd name="T97" fmla="*/ 2147483646 h 31"/>
              <a:gd name="T98" fmla="*/ 2147483646 w 21"/>
              <a:gd name="T99" fmla="*/ 2147483646 h 31"/>
              <a:gd name="T100" fmla="*/ 2147483646 w 21"/>
              <a:gd name="T101" fmla="*/ 2147483646 h 31"/>
              <a:gd name="T102" fmla="*/ 2147483646 w 21"/>
              <a:gd name="T103" fmla="*/ 2147483646 h 31"/>
              <a:gd name="T104" fmla="*/ 2147483646 w 21"/>
              <a:gd name="T105" fmla="*/ 2147483646 h 31"/>
              <a:gd name="T106" fmla="*/ 2147483646 w 21"/>
              <a:gd name="T107" fmla="*/ 2147483646 h 31"/>
              <a:gd name="T108" fmla="*/ 2147483646 w 21"/>
              <a:gd name="T109" fmla="*/ 2147483646 h 31"/>
              <a:gd name="T110" fmla="*/ 2147483646 w 21"/>
              <a:gd name="T111" fmla="*/ 2147483646 h 31"/>
              <a:gd name="T112" fmla="*/ 2147483646 w 21"/>
              <a:gd name="T113" fmla="*/ 2147483646 h 31"/>
              <a:gd name="T114" fmla="*/ 2147483646 w 21"/>
              <a:gd name="T115" fmla="*/ 2147483646 h 31"/>
              <a:gd name="T116" fmla="*/ 2147483646 w 21"/>
              <a:gd name="T117" fmla="*/ 2147483646 h 31"/>
              <a:gd name="T118" fmla="*/ 2147483646 w 21"/>
              <a:gd name="T119" fmla="*/ 2147483646 h 31"/>
              <a:gd name="T120" fmla="*/ 0 w 21"/>
              <a:gd name="T121" fmla="*/ 2147483646 h 3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1"/>
              <a:gd name="T184" fmla="*/ 0 h 31"/>
              <a:gd name="T185" fmla="*/ 21 w 21"/>
              <a:gd name="T186" fmla="*/ 31 h 3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1" h="31">
                <a:moveTo>
                  <a:pt x="18" y="4"/>
                </a:moveTo>
                <a:lnTo>
                  <a:pt x="16" y="8"/>
                </a:lnTo>
                <a:lnTo>
                  <a:pt x="16" y="12"/>
                </a:lnTo>
                <a:lnTo>
                  <a:pt x="12" y="16"/>
                </a:lnTo>
                <a:lnTo>
                  <a:pt x="12" y="20"/>
                </a:lnTo>
                <a:lnTo>
                  <a:pt x="14" y="16"/>
                </a:lnTo>
                <a:lnTo>
                  <a:pt x="16" y="12"/>
                </a:lnTo>
                <a:lnTo>
                  <a:pt x="16" y="16"/>
                </a:lnTo>
                <a:lnTo>
                  <a:pt x="14" y="20"/>
                </a:lnTo>
                <a:lnTo>
                  <a:pt x="16" y="16"/>
                </a:lnTo>
                <a:lnTo>
                  <a:pt x="16" y="20"/>
                </a:lnTo>
                <a:lnTo>
                  <a:pt x="18" y="16"/>
                </a:lnTo>
                <a:lnTo>
                  <a:pt x="14" y="18"/>
                </a:lnTo>
                <a:lnTo>
                  <a:pt x="12" y="14"/>
                </a:lnTo>
                <a:lnTo>
                  <a:pt x="8" y="20"/>
                </a:lnTo>
                <a:lnTo>
                  <a:pt x="6" y="24"/>
                </a:lnTo>
                <a:lnTo>
                  <a:pt x="2" y="30"/>
                </a:lnTo>
                <a:lnTo>
                  <a:pt x="2" y="24"/>
                </a:lnTo>
                <a:lnTo>
                  <a:pt x="4" y="20"/>
                </a:lnTo>
                <a:lnTo>
                  <a:pt x="6" y="16"/>
                </a:lnTo>
                <a:lnTo>
                  <a:pt x="4" y="20"/>
                </a:lnTo>
                <a:lnTo>
                  <a:pt x="4" y="24"/>
                </a:lnTo>
                <a:lnTo>
                  <a:pt x="6" y="20"/>
                </a:lnTo>
                <a:lnTo>
                  <a:pt x="8" y="16"/>
                </a:lnTo>
                <a:lnTo>
                  <a:pt x="12" y="12"/>
                </a:lnTo>
                <a:lnTo>
                  <a:pt x="14" y="8"/>
                </a:lnTo>
                <a:lnTo>
                  <a:pt x="12" y="14"/>
                </a:lnTo>
                <a:lnTo>
                  <a:pt x="10" y="18"/>
                </a:lnTo>
                <a:lnTo>
                  <a:pt x="10" y="12"/>
                </a:lnTo>
                <a:lnTo>
                  <a:pt x="12" y="8"/>
                </a:lnTo>
                <a:lnTo>
                  <a:pt x="10" y="12"/>
                </a:lnTo>
                <a:lnTo>
                  <a:pt x="8" y="16"/>
                </a:lnTo>
                <a:lnTo>
                  <a:pt x="6" y="20"/>
                </a:lnTo>
                <a:lnTo>
                  <a:pt x="6" y="16"/>
                </a:lnTo>
                <a:lnTo>
                  <a:pt x="6" y="12"/>
                </a:lnTo>
                <a:lnTo>
                  <a:pt x="10" y="8"/>
                </a:lnTo>
                <a:lnTo>
                  <a:pt x="10" y="4"/>
                </a:lnTo>
                <a:lnTo>
                  <a:pt x="10" y="8"/>
                </a:lnTo>
                <a:lnTo>
                  <a:pt x="8" y="12"/>
                </a:lnTo>
                <a:lnTo>
                  <a:pt x="6" y="16"/>
                </a:lnTo>
                <a:lnTo>
                  <a:pt x="6" y="20"/>
                </a:lnTo>
                <a:lnTo>
                  <a:pt x="10" y="14"/>
                </a:lnTo>
                <a:lnTo>
                  <a:pt x="12" y="8"/>
                </a:lnTo>
                <a:lnTo>
                  <a:pt x="16" y="6"/>
                </a:lnTo>
                <a:lnTo>
                  <a:pt x="16" y="2"/>
                </a:lnTo>
                <a:lnTo>
                  <a:pt x="20" y="0"/>
                </a:lnTo>
                <a:lnTo>
                  <a:pt x="20" y="4"/>
                </a:lnTo>
                <a:lnTo>
                  <a:pt x="20" y="8"/>
                </a:lnTo>
                <a:lnTo>
                  <a:pt x="18" y="12"/>
                </a:lnTo>
                <a:lnTo>
                  <a:pt x="16" y="16"/>
                </a:lnTo>
                <a:lnTo>
                  <a:pt x="14" y="20"/>
                </a:lnTo>
                <a:lnTo>
                  <a:pt x="12" y="24"/>
                </a:lnTo>
                <a:lnTo>
                  <a:pt x="10" y="20"/>
                </a:lnTo>
                <a:lnTo>
                  <a:pt x="10" y="16"/>
                </a:lnTo>
                <a:lnTo>
                  <a:pt x="12" y="12"/>
                </a:lnTo>
                <a:lnTo>
                  <a:pt x="12" y="8"/>
                </a:lnTo>
                <a:lnTo>
                  <a:pt x="8" y="10"/>
                </a:lnTo>
                <a:lnTo>
                  <a:pt x="6" y="14"/>
                </a:lnTo>
                <a:lnTo>
                  <a:pt x="4" y="18"/>
                </a:lnTo>
                <a:lnTo>
                  <a:pt x="2" y="22"/>
                </a:lnTo>
                <a:lnTo>
                  <a:pt x="0" y="26"/>
                </a:lnTo>
              </a:path>
            </a:pathLst>
          </a:custGeom>
          <a:noFill/>
          <a:ln w="12700"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17" name="Freeform 124">
            <a:extLst>
              <a:ext uri="{FF2B5EF4-FFF2-40B4-BE49-F238E27FC236}">
                <a16:creationId xmlns:a16="http://schemas.microsoft.com/office/drawing/2014/main" id="{2E40CF80-A2E1-9C75-1F66-2AA908972D85}"/>
              </a:ext>
            </a:extLst>
          </p:cNvPr>
          <p:cNvSpPr>
            <a:spLocks/>
          </p:cNvSpPr>
          <p:nvPr/>
        </p:nvSpPr>
        <p:spPr bwMode="auto">
          <a:xfrm>
            <a:off x="3181350" y="5911850"/>
            <a:ext cx="41275" cy="69850"/>
          </a:xfrm>
          <a:custGeom>
            <a:avLst/>
            <a:gdLst>
              <a:gd name="T0" fmla="*/ 2147483646 w 23"/>
              <a:gd name="T1" fmla="*/ 0 h 39"/>
              <a:gd name="T2" fmla="*/ 2147483646 w 23"/>
              <a:gd name="T3" fmla="*/ 2147483646 h 39"/>
              <a:gd name="T4" fmla="*/ 2147483646 w 23"/>
              <a:gd name="T5" fmla="*/ 2147483646 h 39"/>
              <a:gd name="T6" fmla="*/ 2147483646 w 23"/>
              <a:gd name="T7" fmla="*/ 2147483646 h 39"/>
              <a:gd name="T8" fmla="*/ 2147483646 w 23"/>
              <a:gd name="T9" fmla="*/ 2147483646 h 39"/>
              <a:gd name="T10" fmla="*/ 2147483646 w 23"/>
              <a:gd name="T11" fmla="*/ 2147483646 h 39"/>
              <a:gd name="T12" fmla="*/ 2147483646 w 23"/>
              <a:gd name="T13" fmla="*/ 2147483646 h 39"/>
              <a:gd name="T14" fmla="*/ 2147483646 w 23"/>
              <a:gd name="T15" fmla="*/ 2147483646 h 39"/>
              <a:gd name="T16" fmla="*/ 2147483646 w 23"/>
              <a:gd name="T17" fmla="*/ 2147483646 h 39"/>
              <a:gd name="T18" fmla="*/ 2147483646 w 23"/>
              <a:gd name="T19" fmla="*/ 2147483646 h 39"/>
              <a:gd name="T20" fmla="*/ 2147483646 w 23"/>
              <a:gd name="T21" fmla="*/ 2147483646 h 39"/>
              <a:gd name="T22" fmla="*/ 2147483646 w 23"/>
              <a:gd name="T23" fmla="*/ 2147483646 h 39"/>
              <a:gd name="T24" fmla="*/ 0 w 23"/>
              <a:gd name="T25" fmla="*/ 2147483646 h 39"/>
              <a:gd name="T26" fmla="*/ 0 w 23"/>
              <a:gd name="T27" fmla="*/ 2147483646 h 39"/>
              <a:gd name="T28" fmla="*/ 2147483646 w 23"/>
              <a:gd name="T29" fmla="*/ 2147483646 h 39"/>
              <a:gd name="T30" fmla="*/ 2147483646 w 23"/>
              <a:gd name="T31" fmla="*/ 2147483646 h 39"/>
              <a:gd name="T32" fmla="*/ 2147483646 w 23"/>
              <a:gd name="T33" fmla="*/ 2147483646 h 39"/>
              <a:gd name="T34" fmla="*/ 2147483646 w 23"/>
              <a:gd name="T35" fmla="*/ 2147483646 h 39"/>
              <a:gd name="T36" fmla="*/ 2147483646 w 23"/>
              <a:gd name="T37" fmla="*/ 2147483646 h 39"/>
              <a:gd name="T38" fmla="*/ 2147483646 w 23"/>
              <a:gd name="T39" fmla="*/ 2147483646 h 39"/>
              <a:gd name="T40" fmla="*/ 2147483646 w 23"/>
              <a:gd name="T41" fmla="*/ 2147483646 h 39"/>
              <a:gd name="T42" fmla="*/ 2147483646 w 23"/>
              <a:gd name="T43" fmla="*/ 2147483646 h 39"/>
              <a:gd name="T44" fmla="*/ 2147483646 w 23"/>
              <a:gd name="T45" fmla="*/ 2147483646 h 39"/>
              <a:gd name="T46" fmla="*/ 2147483646 w 23"/>
              <a:gd name="T47" fmla="*/ 2147483646 h 39"/>
              <a:gd name="T48" fmla="*/ 2147483646 w 23"/>
              <a:gd name="T49" fmla="*/ 2147483646 h 39"/>
              <a:gd name="T50" fmla="*/ 2147483646 w 23"/>
              <a:gd name="T51" fmla="*/ 2147483646 h 39"/>
              <a:gd name="T52" fmla="*/ 2147483646 w 23"/>
              <a:gd name="T53" fmla="*/ 2147483646 h 39"/>
              <a:gd name="T54" fmla="*/ 2147483646 w 23"/>
              <a:gd name="T55" fmla="*/ 2147483646 h 39"/>
              <a:gd name="T56" fmla="*/ 2147483646 w 23"/>
              <a:gd name="T57" fmla="*/ 2147483646 h 39"/>
              <a:gd name="T58" fmla="*/ 2147483646 w 23"/>
              <a:gd name="T59" fmla="*/ 2147483646 h 39"/>
              <a:gd name="T60" fmla="*/ 2147483646 w 23"/>
              <a:gd name="T61" fmla="*/ 2147483646 h 39"/>
              <a:gd name="T62" fmla="*/ 2147483646 w 23"/>
              <a:gd name="T63" fmla="*/ 2147483646 h 39"/>
              <a:gd name="T64" fmla="*/ 2147483646 w 23"/>
              <a:gd name="T65" fmla="*/ 2147483646 h 39"/>
              <a:gd name="T66" fmla="*/ 2147483646 w 23"/>
              <a:gd name="T67" fmla="*/ 2147483646 h 39"/>
              <a:gd name="T68" fmla="*/ 2147483646 w 23"/>
              <a:gd name="T69" fmla="*/ 2147483646 h 39"/>
              <a:gd name="T70" fmla="*/ 2147483646 w 23"/>
              <a:gd name="T71" fmla="*/ 2147483646 h 39"/>
              <a:gd name="T72" fmla="*/ 2147483646 w 23"/>
              <a:gd name="T73" fmla="*/ 2147483646 h 39"/>
              <a:gd name="T74" fmla="*/ 2147483646 w 23"/>
              <a:gd name="T75" fmla="*/ 2147483646 h 3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
              <a:gd name="T115" fmla="*/ 0 h 39"/>
              <a:gd name="T116" fmla="*/ 23 w 23"/>
              <a:gd name="T117" fmla="*/ 39 h 3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 h="39">
                <a:moveTo>
                  <a:pt x="20" y="0"/>
                </a:moveTo>
                <a:lnTo>
                  <a:pt x="20" y="4"/>
                </a:lnTo>
                <a:lnTo>
                  <a:pt x="20" y="8"/>
                </a:lnTo>
                <a:lnTo>
                  <a:pt x="18" y="12"/>
                </a:lnTo>
                <a:lnTo>
                  <a:pt x="16" y="16"/>
                </a:lnTo>
                <a:lnTo>
                  <a:pt x="14" y="20"/>
                </a:lnTo>
                <a:lnTo>
                  <a:pt x="12" y="24"/>
                </a:lnTo>
                <a:lnTo>
                  <a:pt x="10" y="28"/>
                </a:lnTo>
                <a:lnTo>
                  <a:pt x="10" y="32"/>
                </a:lnTo>
                <a:lnTo>
                  <a:pt x="8" y="36"/>
                </a:lnTo>
                <a:lnTo>
                  <a:pt x="4" y="38"/>
                </a:lnTo>
                <a:lnTo>
                  <a:pt x="2" y="34"/>
                </a:lnTo>
                <a:lnTo>
                  <a:pt x="0" y="30"/>
                </a:lnTo>
                <a:lnTo>
                  <a:pt x="0" y="26"/>
                </a:lnTo>
                <a:lnTo>
                  <a:pt x="4" y="24"/>
                </a:lnTo>
                <a:lnTo>
                  <a:pt x="8" y="20"/>
                </a:lnTo>
                <a:lnTo>
                  <a:pt x="12" y="18"/>
                </a:lnTo>
                <a:lnTo>
                  <a:pt x="12" y="14"/>
                </a:lnTo>
                <a:lnTo>
                  <a:pt x="12" y="10"/>
                </a:lnTo>
                <a:lnTo>
                  <a:pt x="12" y="6"/>
                </a:lnTo>
                <a:lnTo>
                  <a:pt x="12" y="10"/>
                </a:lnTo>
                <a:lnTo>
                  <a:pt x="12" y="14"/>
                </a:lnTo>
                <a:lnTo>
                  <a:pt x="10" y="18"/>
                </a:lnTo>
                <a:lnTo>
                  <a:pt x="8" y="22"/>
                </a:lnTo>
                <a:lnTo>
                  <a:pt x="8" y="26"/>
                </a:lnTo>
                <a:lnTo>
                  <a:pt x="8" y="30"/>
                </a:lnTo>
                <a:lnTo>
                  <a:pt x="8" y="34"/>
                </a:lnTo>
                <a:lnTo>
                  <a:pt x="4" y="32"/>
                </a:lnTo>
                <a:lnTo>
                  <a:pt x="6" y="28"/>
                </a:lnTo>
                <a:lnTo>
                  <a:pt x="10" y="24"/>
                </a:lnTo>
                <a:lnTo>
                  <a:pt x="14" y="22"/>
                </a:lnTo>
                <a:lnTo>
                  <a:pt x="16" y="18"/>
                </a:lnTo>
                <a:lnTo>
                  <a:pt x="20" y="14"/>
                </a:lnTo>
                <a:lnTo>
                  <a:pt x="22" y="10"/>
                </a:lnTo>
                <a:lnTo>
                  <a:pt x="18" y="8"/>
                </a:lnTo>
                <a:lnTo>
                  <a:pt x="18" y="12"/>
                </a:lnTo>
                <a:lnTo>
                  <a:pt x="16" y="16"/>
                </a:lnTo>
                <a:lnTo>
                  <a:pt x="14" y="20"/>
                </a:lnTo>
              </a:path>
            </a:pathLst>
          </a:custGeom>
          <a:noFill/>
          <a:ln w="12700"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9318" name="Group 125">
            <a:extLst>
              <a:ext uri="{FF2B5EF4-FFF2-40B4-BE49-F238E27FC236}">
                <a16:creationId xmlns:a16="http://schemas.microsoft.com/office/drawing/2014/main" id="{9B5D5461-D692-6A00-3D8D-B0307A6E4518}"/>
              </a:ext>
            </a:extLst>
          </p:cNvPr>
          <p:cNvGrpSpPr>
            <a:grpSpLocks/>
          </p:cNvGrpSpPr>
          <p:nvPr/>
        </p:nvGrpSpPr>
        <p:grpSpPr bwMode="auto">
          <a:xfrm>
            <a:off x="4141788" y="6208713"/>
            <a:ext cx="515937" cy="736600"/>
            <a:chOff x="2372" y="3451"/>
            <a:chExt cx="295" cy="409"/>
          </a:xfrm>
        </p:grpSpPr>
        <p:sp>
          <p:nvSpPr>
            <p:cNvPr id="9370" name="Rectangle 126">
              <a:extLst>
                <a:ext uri="{FF2B5EF4-FFF2-40B4-BE49-F238E27FC236}">
                  <a16:creationId xmlns:a16="http://schemas.microsoft.com/office/drawing/2014/main" id="{26BEED08-01E8-7594-53A4-C226B38A39EE}"/>
                </a:ext>
              </a:extLst>
            </p:cNvPr>
            <p:cNvSpPr>
              <a:spLocks noChangeArrowheads="1"/>
            </p:cNvSpPr>
            <p:nvPr/>
          </p:nvSpPr>
          <p:spPr bwMode="auto">
            <a:xfrm rot="1260000">
              <a:off x="2561" y="3489"/>
              <a:ext cx="52" cy="244"/>
            </a:xfrm>
            <a:prstGeom prst="rect">
              <a:avLst/>
            </a:prstGeom>
            <a:gradFill rotWithShape="0">
              <a:gsLst>
                <a:gs pos="0">
                  <a:srgbClr val="1D2B4B"/>
                </a:gs>
                <a:gs pos="100000">
                  <a:srgbClr val="618FFD"/>
                </a:gs>
              </a:gsLst>
              <a:path path="shape">
                <a:fillToRect l="50000" t="50000" r="50000" b="50000"/>
              </a:path>
            </a:gra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371" name="Rectangle 127">
              <a:extLst>
                <a:ext uri="{FF2B5EF4-FFF2-40B4-BE49-F238E27FC236}">
                  <a16:creationId xmlns:a16="http://schemas.microsoft.com/office/drawing/2014/main" id="{F221C6C4-7C26-1027-F9D7-1B42475972A5}"/>
                </a:ext>
              </a:extLst>
            </p:cNvPr>
            <p:cNvSpPr>
              <a:spLocks noChangeArrowheads="1"/>
            </p:cNvSpPr>
            <p:nvPr/>
          </p:nvSpPr>
          <p:spPr bwMode="auto">
            <a:xfrm>
              <a:off x="2372" y="3834"/>
              <a:ext cx="292" cy="26"/>
            </a:xfrm>
            <a:prstGeom prst="rect">
              <a:avLst/>
            </a:prstGeom>
            <a:gradFill rotWithShape="0">
              <a:gsLst>
                <a:gs pos="0">
                  <a:srgbClr val="618FFD"/>
                </a:gs>
                <a:gs pos="50000">
                  <a:srgbClr val="1D2B4B"/>
                </a:gs>
                <a:gs pos="100000">
                  <a:srgbClr val="618FFD"/>
                </a:gs>
              </a:gsLst>
              <a:lin ang="5400000" scaled="1"/>
            </a:gra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372" name="Rectangle 128">
              <a:extLst>
                <a:ext uri="{FF2B5EF4-FFF2-40B4-BE49-F238E27FC236}">
                  <a16:creationId xmlns:a16="http://schemas.microsoft.com/office/drawing/2014/main" id="{18F30264-21B2-6C64-FD5B-DB117BC52223}"/>
                </a:ext>
              </a:extLst>
            </p:cNvPr>
            <p:cNvSpPr>
              <a:spLocks noChangeArrowheads="1"/>
            </p:cNvSpPr>
            <p:nvPr/>
          </p:nvSpPr>
          <p:spPr bwMode="auto">
            <a:xfrm>
              <a:off x="2632" y="3650"/>
              <a:ext cx="32" cy="176"/>
            </a:xfrm>
            <a:prstGeom prst="rect">
              <a:avLst/>
            </a:prstGeom>
            <a:gradFill rotWithShape="0">
              <a:gsLst>
                <a:gs pos="0">
                  <a:srgbClr val="618FFD"/>
                </a:gs>
                <a:gs pos="100000">
                  <a:srgbClr val="1D2B4B"/>
                </a:gs>
              </a:gsLst>
              <a:lin ang="5400000" scaled="1"/>
            </a:gra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373" name="Oval 129">
              <a:extLst>
                <a:ext uri="{FF2B5EF4-FFF2-40B4-BE49-F238E27FC236}">
                  <a16:creationId xmlns:a16="http://schemas.microsoft.com/office/drawing/2014/main" id="{54A2E60F-5EF3-C62D-B0B1-23684E477DBF}"/>
                </a:ext>
              </a:extLst>
            </p:cNvPr>
            <p:cNvSpPr>
              <a:spLocks noChangeArrowheads="1"/>
            </p:cNvSpPr>
            <p:nvPr/>
          </p:nvSpPr>
          <p:spPr bwMode="auto">
            <a:xfrm>
              <a:off x="2572" y="3616"/>
              <a:ext cx="72" cy="59"/>
            </a:xfrm>
            <a:prstGeom prst="ellipse">
              <a:avLst/>
            </a:prstGeom>
            <a:gradFill rotWithShape="0">
              <a:gsLst>
                <a:gs pos="0">
                  <a:srgbClr val="618FFD"/>
                </a:gs>
                <a:gs pos="100000">
                  <a:srgbClr val="1D2B4B"/>
                </a:gs>
              </a:gsLst>
              <a:path path="shape">
                <a:fillToRect l="50000" t="50000" r="50000" b="50000"/>
              </a:path>
            </a:gradFill>
            <a:ln w="12700">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374" name="Rectangle 130">
              <a:extLst>
                <a:ext uri="{FF2B5EF4-FFF2-40B4-BE49-F238E27FC236}">
                  <a16:creationId xmlns:a16="http://schemas.microsoft.com/office/drawing/2014/main" id="{57D509F9-E789-B257-21A3-85E188858A15}"/>
                </a:ext>
              </a:extLst>
            </p:cNvPr>
            <p:cNvSpPr>
              <a:spLocks noChangeArrowheads="1"/>
            </p:cNvSpPr>
            <p:nvPr/>
          </p:nvSpPr>
          <p:spPr bwMode="auto">
            <a:xfrm rot="1080000">
              <a:off x="2452" y="3753"/>
              <a:ext cx="132" cy="9"/>
            </a:xfrm>
            <a:prstGeom prst="rect">
              <a:avLst/>
            </a:prstGeom>
            <a:gradFill rotWithShape="0">
              <a:gsLst>
                <a:gs pos="0">
                  <a:srgbClr val="618FFD"/>
                </a:gs>
                <a:gs pos="50000">
                  <a:srgbClr val="1D2B4B"/>
                </a:gs>
                <a:gs pos="100000">
                  <a:srgbClr val="618FFD"/>
                </a:gs>
              </a:gsLst>
              <a:lin ang="5400000" scaled="1"/>
            </a:gra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375" name="Rectangle 131">
              <a:extLst>
                <a:ext uri="{FF2B5EF4-FFF2-40B4-BE49-F238E27FC236}">
                  <a16:creationId xmlns:a16="http://schemas.microsoft.com/office/drawing/2014/main" id="{E9FB4C57-9947-7F60-0FC1-7F6358D571A4}"/>
                </a:ext>
              </a:extLst>
            </p:cNvPr>
            <p:cNvSpPr>
              <a:spLocks noChangeArrowheads="1"/>
            </p:cNvSpPr>
            <p:nvPr/>
          </p:nvSpPr>
          <p:spPr bwMode="auto">
            <a:xfrm>
              <a:off x="2512" y="3767"/>
              <a:ext cx="12" cy="76"/>
            </a:xfrm>
            <a:prstGeom prst="rect">
              <a:avLst/>
            </a:prstGeom>
            <a:gradFill rotWithShape="0">
              <a:gsLst>
                <a:gs pos="0">
                  <a:srgbClr val="618FFD"/>
                </a:gs>
                <a:gs pos="100000">
                  <a:srgbClr val="1D2B4B"/>
                </a:gs>
              </a:gsLst>
              <a:lin ang="5400000" scaled="1"/>
            </a:gra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376" name="Rectangle 132">
              <a:extLst>
                <a:ext uri="{FF2B5EF4-FFF2-40B4-BE49-F238E27FC236}">
                  <a16:creationId xmlns:a16="http://schemas.microsoft.com/office/drawing/2014/main" id="{F7447024-306E-E812-6A8D-ABC87FFF7474}"/>
                </a:ext>
              </a:extLst>
            </p:cNvPr>
            <p:cNvSpPr>
              <a:spLocks noChangeArrowheads="1"/>
            </p:cNvSpPr>
            <p:nvPr/>
          </p:nvSpPr>
          <p:spPr bwMode="auto">
            <a:xfrm rot="1200000">
              <a:off x="2635" y="3451"/>
              <a:ext cx="32" cy="42"/>
            </a:xfrm>
            <a:prstGeom prst="rect">
              <a:avLst/>
            </a:prstGeom>
            <a:gradFill rotWithShape="0">
              <a:gsLst>
                <a:gs pos="0">
                  <a:srgbClr val="618FFD"/>
                </a:gs>
                <a:gs pos="100000">
                  <a:srgbClr val="1D2B4B"/>
                </a:gs>
              </a:gsLst>
              <a:path path="rect">
                <a:fillToRect l="100000" t="100000"/>
              </a:path>
            </a:gra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grpSp>
      <p:sp>
        <p:nvSpPr>
          <p:cNvPr id="9319" name="Rectangle 133">
            <a:extLst>
              <a:ext uri="{FF2B5EF4-FFF2-40B4-BE49-F238E27FC236}">
                <a16:creationId xmlns:a16="http://schemas.microsoft.com/office/drawing/2014/main" id="{9A0376CA-969C-EA1C-9217-1E5E080DDF67}"/>
              </a:ext>
            </a:extLst>
          </p:cNvPr>
          <p:cNvSpPr>
            <a:spLocks noChangeArrowheads="1"/>
          </p:cNvSpPr>
          <p:nvPr/>
        </p:nvSpPr>
        <p:spPr bwMode="auto">
          <a:xfrm>
            <a:off x="3608388" y="227013"/>
            <a:ext cx="2495550" cy="46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100821" tIns="49526" rIns="100821" bIns="49526">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  Zingkum 1600</a:t>
            </a:r>
          </a:p>
        </p:txBody>
      </p:sp>
      <p:sp>
        <p:nvSpPr>
          <p:cNvPr id="9320" name="Rectangle 134">
            <a:extLst>
              <a:ext uri="{FF2B5EF4-FFF2-40B4-BE49-F238E27FC236}">
                <a16:creationId xmlns:a16="http://schemas.microsoft.com/office/drawing/2014/main" id="{F76C4067-AB95-2222-AB79-C3E4D4BB7ECC}"/>
              </a:ext>
            </a:extLst>
          </p:cNvPr>
          <p:cNvSpPr>
            <a:spLocks noChangeArrowheads="1"/>
          </p:cNvSpPr>
          <p:nvPr/>
        </p:nvSpPr>
        <p:spPr bwMode="auto">
          <a:xfrm>
            <a:off x="3657600" y="611188"/>
            <a:ext cx="2692400" cy="46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100821" tIns="49526" rIns="100821" bIns="49526">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 kapimebing 40</a:t>
            </a:r>
          </a:p>
        </p:txBody>
      </p:sp>
      <p:sp>
        <p:nvSpPr>
          <p:cNvPr id="9321" name="Rectangle 135">
            <a:extLst>
              <a:ext uri="{FF2B5EF4-FFF2-40B4-BE49-F238E27FC236}">
                <a16:creationId xmlns:a16="http://schemas.microsoft.com/office/drawing/2014/main" id="{27A2C8FE-7F3B-4887-4853-9DEE37362F38}"/>
              </a:ext>
            </a:extLst>
          </p:cNvPr>
          <p:cNvSpPr>
            <a:spLocks noChangeArrowheads="1"/>
          </p:cNvSpPr>
          <p:nvPr/>
        </p:nvSpPr>
        <p:spPr bwMode="auto">
          <a:xfrm>
            <a:off x="3025775" y="1360488"/>
            <a:ext cx="3073400" cy="468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100821" tIns="49526" rIns="100821" bIns="49526">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Varewui tekhamatei</a:t>
            </a:r>
          </a:p>
        </p:txBody>
      </p:sp>
      <p:sp>
        <p:nvSpPr>
          <p:cNvPr id="9322" name="Rectangle 138">
            <a:extLst>
              <a:ext uri="{FF2B5EF4-FFF2-40B4-BE49-F238E27FC236}">
                <a16:creationId xmlns:a16="http://schemas.microsoft.com/office/drawing/2014/main" id="{3B96D29F-68C7-0F0F-63B0-19F1254D17CA}"/>
              </a:ext>
            </a:extLst>
          </p:cNvPr>
          <p:cNvSpPr>
            <a:spLocks noChangeArrowheads="1"/>
          </p:cNvSpPr>
          <p:nvPr/>
        </p:nvSpPr>
        <p:spPr bwMode="auto">
          <a:xfrm>
            <a:off x="7718425" y="1887538"/>
            <a:ext cx="2063750" cy="46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100821" tIns="49526" rIns="100821" bIns="49526">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Lairik “ 27”</a:t>
            </a:r>
            <a:r>
              <a:rPr lang="en-US" altLang="en-US" sz="2000" b="1">
                <a:latin typeface="Helvetica" pitchFamily="2" charset="0"/>
              </a:rPr>
              <a:t>  </a:t>
            </a:r>
            <a:r>
              <a:rPr lang="en-US" altLang="en-US" sz="2400" b="1">
                <a:latin typeface="Helvetica" pitchFamily="2" charset="0"/>
              </a:rPr>
              <a:t> </a:t>
            </a:r>
          </a:p>
        </p:txBody>
      </p:sp>
      <p:sp>
        <p:nvSpPr>
          <p:cNvPr id="9323" name="Rectangle 140">
            <a:extLst>
              <a:ext uri="{FF2B5EF4-FFF2-40B4-BE49-F238E27FC236}">
                <a16:creationId xmlns:a16="http://schemas.microsoft.com/office/drawing/2014/main" id="{08043E36-66E7-3E25-050B-4BE4CC362BD5}"/>
              </a:ext>
            </a:extLst>
          </p:cNvPr>
          <p:cNvSpPr>
            <a:spLocks noChangeArrowheads="1"/>
          </p:cNvSpPr>
          <p:nvPr/>
        </p:nvSpPr>
        <p:spPr bwMode="auto">
          <a:xfrm>
            <a:off x="884238" y="2532063"/>
            <a:ext cx="1395412" cy="495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100821" tIns="49526" rIns="100821" bIns="49526">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600" b="1">
                <a:latin typeface="Helvetica" pitchFamily="2" charset="0"/>
              </a:rPr>
              <a:t>Hebrew</a:t>
            </a:r>
          </a:p>
        </p:txBody>
      </p:sp>
      <p:sp>
        <p:nvSpPr>
          <p:cNvPr id="9324" name="Rectangle 141">
            <a:extLst>
              <a:ext uri="{FF2B5EF4-FFF2-40B4-BE49-F238E27FC236}">
                <a16:creationId xmlns:a16="http://schemas.microsoft.com/office/drawing/2014/main" id="{F76AB33E-106D-43DF-48BD-143C593AEFA9}"/>
              </a:ext>
            </a:extLst>
          </p:cNvPr>
          <p:cNvSpPr>
            <a:spLocks noChangeArrowheads="1"/>
          </p:cNvSpPr>
          <p:nvPr/>
        </p:nvSpPr>
        <p:spPr bwMode="auto">
          <a:xfrm>
            <a:off x="8026400" y="2530475"/>
            <a:ext cx="1139825" cy="495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100821" tIns="49526" rIns="100821" bIns="49526">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600" b="1">
                <a:latin typeface="Helvetica" pitchFamily="2" charset="0"/>
              </a:rPr>
              <a:t>Greek</a:t>
            </a:r>
          </a:p>
        </p:txBody>
      </p:sp>
      <p:sp>
        <p:nvSpPr>
          <p:cNvPr id="9325" name="Rectangle 142">
            <a:extLst>
              <a:ext uri="{FF2B5EF4-FFF2-40B4-BE49-F238E27FC236}">
                <a16:creationId xmlns:a16="http://schemas.microsoft.com/office/drawing/2014/main" id="{573CE852-2B8F-2269-1FD1-6D378AAF9DF0}"/>
              </a:ext>
            </a:extLst>
          </p:cNvPr>
          <p:cNvSpPr>
            <a:spLocks noChangeArrowheads="1"/>
          </p:cNvSpPr>
          <p:nvPr/>
        </p:nvSpPr>
        <p:spPr bwMode="auto">
          <a:xfrm>
            <a:off x="865188" y="6110288"/>
            <a:ext cx="1844675" cy="46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100821" tIns="49526" rIns="100821" bIns="49526">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Telescope</a:t>
            </a:r>
          </a:p>
        </p:txBody>
      </p:sp>
      <p:sp>
        <p:nvSpPr>
          <p:cNvPr id="9326" name="Rectangle 143">
            <a:extLst>
              <a:ext uri="{FF2B5EF4-FFF2-40B4-BE49-F238E27FC236}">
                <a16:creationId xmlns:a16="http://schemas.microsoft.com/office/drawing/2014/main" id="{11FE4E81-4560-329A-83AD-9FF0A040F434}"/>
              </a:ext>
            </a:extLst>
          </p:cNvPr>
          <p:cNvSpPr>
            <a:spLocks noChangeArrowheads="1"/>
          </p:cNvSpPr>
          <p:nvPr/>
        </p:nvSpPr>
        <p:spPr bwMode="auto">
          <a:xfrm>
            <a:off x="8134350" y="6138863"/>
            <a:ext cx="1844675" cy="46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100821" tIns="49526" rIns="100821" bIns="49526">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Telescope</a:t>
            </a:r>
          </a:p>
        </p:txBody>
      </p:sp>
      <p:sp>
        <p:nvSpPr>
          <p:cNvPr id="9327" name="Rectangle 144">
            <a:extLst>
              <a:ext uri="{FF2B5EF4-FFF2-40B4-BE49-F238E27FC236}">
                <a16:creationId xmlns:a16="http://schemas.microsoft.com/office/drawing/2014/main" id="{1990E87A-1813-5548-3B72-80401263A399}"/>
              </a:ext>
            </a:extLst>
          </p:cNvPr>
          <p:cNvSpPr>
            <a:spLocks noChangeArrowheads="1"/>
          </p:cNvSpPr>
          <p:nvPr/>
        </p:nvSpPr>
        <p:spPr bwMode="auto">
          <a:xfrm>
            <a:off x="2516188" y="6469063"/>
            <a:ext cx="2147887" cy="46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100821" tIns="49526" rIns="100821" bIns="49526">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Microscope</a:t>
            </a:r>
          </a:p>
        </p:txBody>
      </p:sp>
      <p:sp>
        <p:nvSpPr>
          <p:cNvPr id="9328" name="Line 145">
            <a:extLst>
              <a:ext uri="{FF2B5EF4-FFF2-40B4-BE49-F238E27FC236}">
                <a16:creationId xmlns:a16="http://schemas.microsoft.com/office/drawing/2014/main" id="{4F893855-474C-3A61-9DE0-AAC3B4FECBD0}"/>
              </a:ext>
            </a:extLst>
          </p:cNvPr>
          <p:cNvSpPr>
            <a:spLocks noChangeShapeType="1"/>
          </p:cNvSpPr>
          <p:nvPr/>
        </p:nvSpPr>
        <p:spPr bwMode="auto">
          <a:xfrm>
            <a:off x="179388" y="6810375"/>
            <a:ext cx="1747837"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329" name="Line 146">
            <a:extLst>
              <a:ext uri="{FF2B5EF4-FFF2-40B4-BE49-F238E27FC236}">
                <a16:creationId xmlns:a16="http://schemas.microsoft.com/office/drawing/2014/main" id="{2FCB0CC7-3F6C-6C56-26E9-726051D6BD6F}"/>
              </a:ext>
            </a:extLst>
          </p:cNvPr>
          <p:cNvSpPr>
            <a:spLocks noChangeShapeType="1"/>
          </p:cNvSpPr>
          <p:nvPr/>
        </p:nvSpPr>
        <p:spPr bwMode="auto">
          <a:xfrm>
            <a:off x="7670800" y="6943725"/>
            <a:ext cx="2000250"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330" name="Rectangle 147">
            <a:extLst>
              <a:ext uri="{FF2B5EF4-FFF2-40B4-BE49-F238E27FC236}">
                <a16:creationId xmlns:a16="http://schemas.microsoft.com/office/drawing/2014/main" id="{6920B2B0-00C2-E72E-1782-F7CD9705757B}"/>
              </a:ext>
            </a:extLst>
          </p:cNvPr>
          <p:cNvSpPr>
            <a:spLocks noChangeArrowheads="1"/>
          </p:cNvSpPr>
          <p:nvPr/>
        </p:nvSpPr>
        <p:spPr bwMode="auto">
          <a:xfrm>
            <a:off x="31750" y="6435725"/>
            <a:ext cx="2324100" cy="71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100821" tIns="49526" rIns="100821" bIns="49526">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000" b="1">
                <a:latin typeface="Helvetica" pitchFamily="2" charset="0"/>
              </a:rPr>
              <a:t>Kānthui kahai </a:t>
            </a:r>
          </a:p>
          <a:p>
            <a:pPr algn="l"/>
            <a:r>
              <a:rPr lang="en-US" altLang="en-US" sz="2000" b="1" u="sng">
                <a:latin typeface="Helvetica" pitchFamily="2" charset="0"/>
              </a:rPr>
              <a:t>Katang makhavai</a:t>
            </a:r>
          </a:p>
        </p:txBody>
      </p:sp>
      <p:sp>
        <p:nvSpPr>
          <p:cNvPr id="9331" name="Rectangle 148">
            <a:extLst>
              <a:ext uri="{FF2B5EF4-FFF2-40B4-BE49-F238E27FC236}">
                <a16:creationId xmlns:a16="http://schemas.microsoft.com/office/drawing/2014/main" id="{91C93A18-0F37-BF36-49F8-8F12E21B112D}"/>
              </a:ext>
            </a:extLst>
          </p:cNvPr>
          <p:cNvSpPr>
            <a:spLocks noChangeArrowheads="1"/>
          </p:cNvSpPr>
          <p:nvPr/>
        </p:nvSpPr>
        <p:spPr bwMode="auto">
          <a:xfrm>
            <a:off x="7226300" y="6567488"/>
            <a:ext cx="2935288" cy="715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100821" tIns="49526" rIns="100821" bIns="49526">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r>
              <a:rPr lang="en-US" altLang="en-US" sz="2000" b="1">
                <a:latin typeface="Helvetica" pitchFamily="2" charset="0"/>
              </a:rPr>
              <a:t>Rārāda khalei </a:t>
            </a:r>
          </a:p>
          <a:p>
            <a:pPr algn="ctr"/>
            <a:r>
              <a:rPr lang="en-US" altLang="en-US" sz="2000" b="1" u="sng">
                <a:latin typeface="Helvetica" pitchFamily="2" charset="0"/>
              </a:rPr>
              <a:t>Katang makhavai</a:t>
            </a:r>
          </a:p>
        </p:txBody>
      </p:sp>
      <p:sp>
        <p:nvSpPr>
          <p:cNvPr id="9332" name="Rectangle 149">
            <a:extLst>
              <a:ext uri="{FF2B5EF4-FFF2-40B4-BE49-F238E27FC236}">
                <a16:creationId xmlns:a16="http://schemas.microsoft.com/office/drawing/2014/main" id="{A34E65F8-A3A4-588F-3008-24D9C8759286}"/>
              </a:ext>
            </a:extLst>
          </p:cNvPr>
          <p:cNvSpPr>
            <a:spLocks noChangeArrowheads="1"/>
          </p:cNvSpPr>
          <p:nvPr/>
        </p:nvSpPr>
        <p:spPr bwMode="auto">
          <a:xfrm rot="240000">
            <a:off x="2617788" y="5211763"/>
            <a:ext cx="876300" cy="40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100821" tIns="49526" rIns="100821" bIns="49526">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b="1">
                <a:solidFill>
                  <a:srgbClr val="FF0000"/>
                </a:solidFill>
                <a:latin typeface="Helvetica" pitchFamily="2" charset="0"/>
              </a:rPr>
              <a:t>Ā</a:t>
            </a:r>
            <a:r>
              <a:rPr lang="en-US" altLang="en-US" sz="2000" b="1">
                <a:solidFill>
                  <a:schemeClr val="hlink"/>
                </a:solidFill>
                <a:latin typeface="Helvetica" pitchFamily="2" charset="0"/>
              </a:rPr>
              <a:t>IN</a:t>
            </a:r>
          </a:p>
        </p:txBody>
      </p:sp>
      <p:sp>
        <p:nvSpPr>
          <p:cNvPr id="9333" name="Rectangle 150">
            <a:extLst>
              <a:ext uri="{FF2B5EF4-FFF2-40B4-BE49-F238E27FC236}">
                <a16:creationId xmlns:a16="http://schemas.microsoft.com/office/drawing/2014/main" id="{F908C9A6-A6BF-E0D4-EA2F-F17B5693F867}"/>
              </a:ext>
            </a:extLst>
          </p:cNvPr>
          <p:cNvSpPr>
            <a:spLocks noChangeArrowheads="1"/>
          </p:cNvSpPr>
          <p:nvPr/>
        </p:nvSpPr>
        <p:spPr bwMode="auto">
          <a:xfrm rot="3060000">
            <a:off x="3121818" y="4069557"/>
            <a:ext cx="2011363" cy="40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100821" tIns="49526" rIns="100821" bIns="49526">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b="1">
                <a:solidFill>
                  <a:schemeClr val="hlink"/>
                </a:solidFill>
                <a:latin typeface="Helvetica" pitchFamily="2" charset="0"/>
              </a:rPr>
              <a:t>L</a:t>
            </a:r>
            <a:r>
              <a:rPr lang="en-US" altLang="en-US" sz="2000" b="1">
                <a:solidFill>
                  <a:srgbClr val="FF0000"/>
                </a:solidFill>
                <a:latin typeface="Helvetica" pitchFamily="2" charset="0"/>
              </a:rPr>
              <a:t>ĀĀ</a:t>
            </a:r>
            <a:r>
              <a:rPr lang="en-US" altLang="en-US" sz="2000" b="1">
                <a:solidFill>
                  <a:schemeClr val="hlink"/>
                </a:solidFill>
                <a:latin typeface="Helvetica" pitchFamily="2" charset="0"/>
              </a:rPr>
              <a:t>SEM</a:t>
            </a:r>
          </a:p>
        </p:txBody>
      </p:sp>
      <p:sp>
        <p:nvSpPr>
          <p:cNvPr id="9334" name="Rectangle 151">
            <a:extLst>
              <a:ext uri="{FF2B5EF4-FFF2-40B4-BE49-F238E27FC236}">
                <a16:creationId xmlns:a16="http://schemas.microsoft.com/office/drawing/2014/main" id="{EC15CA74-D9D8-BA02-3224-2F68C9A76E0C}"/>
              </a:ext>
            </a:extLst>
          </p:cNvPr>
          <p:cNvSpPr>
            <a:spLocks noChangeArrowheads="1"/>
          </p:cNvSpPr>
          <p:nvPr/>
        </p:nvSpPr>
        <p:spPr bwMode="auto">
          <a:xfrm rot="4653628">
            <a:off x="3702050" y="3743326"/>
            <a:ext cx="2320925" cy="40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100821" tIns="49526" rIns="100821" bIns="49526">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b="1">
                <a:solidFill>
                  <a:schemeClr val="hlink"/>
                </a:solidFill>
                <a:latin typeface="Helvetica" pitchFamily="2" charset="0"/>
              </a:rPr>
              <a:t>MAR</a:t>
            </a:r>
            <a:r>
              <a:rPr lang="en-US" altLang="en-US" sz="2000" b="1">
                <a:solidFill>
                  <a:srgbClr val="FF0000"/>
                </a:solidFill>
                <a:latin typeface="Helvetica" pitchFamily="2" charset="0"/>
              </a:rPr>
              <a:t>Ā</a:t>
            </a:r>
            <a:r>
              <a:rPr lang="en-US" altLang="en-US" sz="2000" b="1">
                <a:solidFill>
                  <a:schemeClr val="hlink"/>
                </a:solidFill>
                <a:latin typeface="Helvetica" pitchFamily="2" charset="0"/>
              </a:rPr>
              <a:t>NBING</a:t>
            </a:r>
          </a:p>
        </p:txBody>
      </p:sp>
      <p:sp>
        <p:nvSpPr>
          <p:cNvPr id="9335" name="Rectangle 152">
            <a:extLst>
              <a:ext uri="{FF2B5EF4-FFF2-40B4-BE49-F238E27FC236}">
                <a16:creationId xmlns:a16="http://schemas.microsoft.com/office/drawing/2014/main" id="{69164E98-5E43-B975-A3F4-C7B9F477E6B6}"/>
              </a:ext>
            </a:extLst>
          </p:cNvPr>
          <p:cNvSpPr>
            <a:spLocks noChangeArrowheads="1"/>
          </p:cNvSpPr>
          <p:nvPr/>
        </p:nvSpPr>
        <p:spPr bwMode="auto">
          <a:xfrm rot="-3120000">
            <a:off x="5036344" y="3585369"/>
            <a:ext cx="2198688" cy="40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100821" tIns="49526" rIns="100821" bIns="49526">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2000" b="1">
                <a:solidFill>
                  <a:schemeClr val="hlink"/>
                </a:solidFill>
                <a:latin typeface="Helvetica" pitchFamily="2" charset="0"/>
              </a:rPr>
              <a:t>PAOKAPH</a:t>
            </a:r>
            <a:r>
              <a:rPr lang="en-US" altLang="en-US" sz="2000" b="1">
                <a:solidFill>
                  <a:srgbClr val="FF0000"/>
                </a:solidFill>
                <a:latin typeface="Helvetica" pitchFamily="2" charset="0"/>
              </a:rPr>
              <a:t>Ā</a:t>
            </a:r>
            <a:endParaRPr lang="en-US" altLang="en-US" sz="2000" b="1">
              <a:solidFill>
                <a:schemeClr val="hlink"/>
              </a:solidFill>
              <a:latin typeface="Helvetica" pitchFamily="2" charset="0"/>
            </a:endParaRPr>
          </a:p>
        </p:txBody>
      </p:sp>
      <p:sp>
        <p:nvSpPr>
          <p:cNvPr id="9336" name="Rectangle 153">
            <a:extLst>
              <a:ext uri="{FF2B5EF4-FFF2-40B4-BE49-F238E27FC236}">
                <a16:creationId xmlns:a16="http://schemas.microsoft.com/office/drawing/2014/main" id="{E1972852-DBCE-CE4A-50FD-466EF8AE5DDC}"/>
              </a:ext>
            </a:extLst>
          </p:cNvPr>
          <p:cNvSpPr>
            <a:spLocks noChangeArrowheads="1"/>
          </p:cNvSpPr>
          <p:nvPr/>
        </p:nvSpPr>
        <p:spPr bwMode="auto">
          <a:xfrm rot="-2160000">
            <a:off x="5891213" y="4230688"/>
            <a:ext cx="1179512" cy="407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100821" tIns="49526" rIns="100821" bIns="49526">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2000" b="1">
                <a:solidFill>
                  <a:schemeClr val="hlink"/>
                </a:solidFill>
                <a:latin typeface="Helvetica" pitchFamily="2" charset="0"/>
              </a:rPr>
              <a:t>OTSAK</a:t>
            </a:r>
          </a:p>
        </p:txBody>
      </p:sp>
      <p:sp>
        <p:nvSpPr>
          <p:cNvPr id="9337" name="Rectangle 154">
            <a:extLst>
              <a:ext uri="{FF2B5EF4-FFF2-40B4-BE49-F238E27FC236}">
                <a16:creationId xmlns:a16="http://schemas.microsoft.com/office/drawing/2014/main" id="{C8C22D2B-2090-0C74-2955-FB54B14892A3}"/>
              </a:ext>
            </a:extLst>
          </p:cNvPr>
          <p:cNvSpPr>
            <a:spLocks noChangeArrowheads="1"/>
          </p:cNvSpPr>
          <p:nvPr/>
        </p:nvSpPr>
        <p:spPr bwMode="auto">
          <a:xfrm rot="-720000">
            <a:off x="6107113" y="4922838"/>
            <a:ext cx="1574800" cy="40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100821" tIns="49526" rIns="100821" bIns="49526">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2000" b="1">
                <a:solidFill>
                  <a:schemeClr val="hlink"/>
                </a:solidFill>
                <a:latin typeface="Helvetica" pitchFamily="2" charset="0"/>
              </a:rPr>
              <a:t>CHITHI</a:t>
            </a:r>
          </a:p>
        </p:txBody>
      </p:sp>
      <p:sp>
        <p:nvSpPr>
          <p:cNvPr id="9338" name="Rectangle 155">
            <a:extLst>
              <a:ext uri="{FF2B5EF4-FFF2-40B4-BE49-F238E27FC236}">
                <a16:creationId xmlns:a16="http://schemas.microsoft.com/office/drawing/2014/main" id="{2BAFF8C0-A8F3-518B-82B4-CA94829D4FC3}"/>
              </a:ext>
            </a:extLst>
          </p:cNvPr>
          <p:cNvSpPr>
            <a:spLocks noChangeArrowheads="1"/>
          </p:cNvSpPr>
          <p:nvPr/>
        </p:nvSpPr>
        <p:spPr bwMode="auto">
          <a:xfrm>
            <a:off x="6184900" y="5456238"/>
            <a:ext cx="2316163" cy="315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100821" tIns="49526" rIns="100821" bIns="49526">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400" b="1">
                <a:solidFill>
                  <a:schemeClr val="hlink"/>
                </a:solidFill>
                <a:latin typeface="Helvetica" pitchFamily="2" charset="0"/>
              </a:rPr>
              <a:t>PHONGKHAMI</a:t>
            </a:r>
          </a:p>
        </p:txBody>
      </p:sp>
      <p:sp>
        <p:nvSpPr>
          <p:cNvPr id="9339" name="Rectangle 157">
            <a:extLst>
              <a:ext uri="{FF2B5EF4-FFF2-40B4-BE49-F238E27FC236}">
                <a16:creationId xmlns:a16="http://schemas.microsoft.com/office/drawing/2014/main" id="{AD9191DA-A342-9F6B-5709-B3835D5A1A0E}"/>
              </a:ext>
            </a:extLst>
          </p:cNvPr>
          <p:cNvSpPr>
            <a:spLocks noChangeArrowheads="1"/>
          </p:cNvSpPr>
          <p:nvPr/>
        </p:nvSpPr>
        <p:spPr bwMode="auto">
          <a:xfrm rot="1560000">
            <a:off x="2455863" y="4600575"/>
            <a:ext cx="2078037" cy="40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100821" tIns="49526" rIns="100821" bIns="49526">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b="1">
                <a:solidFill>
                  <a:schemeClr val="hlink"/>
                </a:solidFill>
                <a:latin typeface="Helvetica" pitchFamily="2" charset="0"/>
              </a:rPr>
              <a:t>THOTCH</a:t>
            </a:r>
            <a:r>
              <a:rPr lang="en-US" altLang="en-US" sz="2000" b="1">
                <a:solidFill>
                  <a:srgbClr val="FF0000"/>
                </a:solidFill>
                <a:latin typeface="Helvetica" pitchFamily="2" charset="0"/>
              </a:rPr>
              <a:t>Ā</a:t>
            </a:r>
            <a:r>
              <a:rPr lang="en-US" altLang="en-US" sz="2000" b="1">
                <a:solidFill>
                  <a:schemeClr val="hlink"/>
                </a:solidFill>
                <a:latin typeface="Helvetica" pitchFamily="2" charset="0"/>
              </a:rPr>
              <a:t>N</a:t>
            </a:r>
          </a:p>
        </p:txBody>
      </p:sp>
      <p:sp>
        <p:nvSpPr>
          <p:cNvPr id="9340" name="Line 158">
            <a:extLst>
              <a:ext uri="{FF2B5EF4-FFF2-40B4-BE49-F238E27FC236}">
                <a16:creationId xmlns:a16="http://schemas.microsoft.com/office/drawing/2014/main" id="{70753BFF-EAFB-02EE-2A23-4363E3FD0ECB}"/>
              </a:ext>
            </a:extLst>
          </p:cNvPr>
          <p:cNvSpPr>
            <a:spLocks noChangeShapeType="1"/>
          </p:cNvSpPr>
          <p:nvPr/>
        </p:nvSpPr>
        <p:spPr bwMode="auto">
          <a:xfrm>
            <a:off x="238125" y="374650"/>
            <a:ext cx="3044825" cy="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341" name="Line 159">
            <a:extLst>
              <a:ext uri="{FF2B5EF4-FFF2-40B4-BE49-F238E27FC236}">
                <a16:creationId xmlns:a16="http://schemas.microsoft.com/office/drawing/2014/main" id="{1657BA19-3FC9-360C-851D-0E036487E2F6}"/>
              </a:ext>
            </a:extLst>
          </p:cNvPr>
          <p:cNvSpPr>
            <a:spLocks noChangeShapeType="1"/>
          </p:cNvSpPr>
          <p:nvPr/>
        </p:nvSpPr>
        <p:spPr bwMode="auto">
          <a:xfrm>
            <a:off x="238125" y="566738"/>
            <a:ext cx="3044825" cy="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342" name="Line 160">
            <a:extLst>
              <a:ext uri="{FF2B5EF4-FFF2-40B4-BE49-F238E27FC236}">
                <a16:creationId xmlns:a16="http://schemas.microsoft.com/office/drawing/2014/main" id="{F86AD477-9DB7-FFBF-6DF9-90F679B0FB3A}"/>
              </a:ext>
            </a:extLst>
          </p:cNvPr>
          <p:cNvSpPr>
            <a:spLocks noChangeShapeType="1"/>
          </p:cNvSpPr>
          <p:nvPr/>
        </p:nvSpPr>
        <p:spPr bwMode="auto">
          <a:xfrm>
            <a:off x="238125" y="757238"/>
            <a:ext cx="3044825" cy="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343" name="Line 161">
            <a:extLst>
              <a:ext uri="{FF2B5EF4-FFF2-40B4-BE49-F238E27FC236}">
                <a16:creationId xmlns:a16="http://schemas.microsoft.com/office/drawing/2014/main" id="{5E4F2FBE-EACC-E36A-D7F7-AB9344FF5F70}"/>
              </a:ext>
            </a:extLst>
          </p:cNvPr>
          <p:cNvSpPr>
            <a:spLocks noChangeShapeType="1"/>
          </p:cNvSpPr>
          <p:nvPr/>
        </p:nvSpPr>
        <p:spPr bwMode="auto">
          <a:xfrm>
            <a:off x="6327775" y="393700"/>
            <a:ext cx="3046413" cy="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344" name="Line 162">
            <a:extLst>
              <a:ext uri="{FF2B5EF4-FFF2-40B4-BE49-F238E27FC236}">
                <a16:creationId xmlns:a16="http://schemas.microsoft.com/office/drawing/2014/main" id="{B4825E79-EC38-D16C-A4A7-DA9F030A9727}"/>
              </a:ext>
            </a:extLst>
          </p:cNvPr>
          <p:cNvSpPr>
            <a:spLocks noChangeShapeType="1"/>
          </p:cNvSpPr>
          <p:nvPr/>
        </p:nvSpPr>
        <p:spPr bwMode="auto">
          <a:xfrm>
            <a:off x="6327775" y="585788"/>
            <a:ext cx="3046413" cy="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345" name="Line 163">
            <a:extLst>
              <a:ext uri="{FF2B5EF4-FFF2-40B4-BE49-F238E27FC236}">
                <a16:creationId xmlns:a16="http://schemas.microsoft.com/office/drawing/2014/main" id="{1F1ABDA5-5CB8-7E19-B90C-A75731D6B520}"/>
              </a:ext>
            </a:extLst>
          </p:cNvPr>
          <p:cNvSpPr>
            <a:spLocks noChangeShapeType="1"/>
          </p:cNvSpPr>
          <p:nvPr/>
        </p:nvSpPr>
        <p:spPr bwMode="auto">
          <a:xfrm>
            <a:off x="6327775" y="777875"/>
            <a:ext cx="3046413" cy="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346" name="Line 164">
            <a:extLst>
              <a:ext uri="{FF2B5EF4-FFF2-40B4-BE49-F238E27FC236}">
                <a16:creationId xmlns:a16="http://schemas.microsoft.com/office/drawing/2014/main" id="{8BCE5549-C441-B8E8-9308-F6F68EB2B6B2}"/>
              </a:ext>
            </a:extLst>
          </p:cNvPr>
          <p:cNvSpPr>
            <a:spLocks noChangeShapeType="1"/>
          </p:cNvSpPr>
          <p:nvPr/>
        </p:nvSpPr>
        <p:spPr bwMode="auto">
          <a:xfrm>
            <a:off x="161925" y="7475538"/>
            <a:ext cx="2952750" cy="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347" name="Line 166">
            <a:extLst>
              <a:ext uri="{FF2B5EF4-FFF2-40B4-BE49-F238E27FC236}">
                <a16:creationId xmlns:a16="http://schemas.microsoft.com/office/drawing/2014/main" id="{C0021518-215F-08FC-7089-4D998045876D}"/>
              </a:ext>
            </a:extLst>
          </p:cNvPr>
          <p:cNvSpPr>
            <a:spLocks noChangeShapeType="1"/>
          </p:cNvSpPr>
          <p:nvPr/>
        </p:nvSpPr>
        <p:spPr bwMode="auto">
          <a:xfrm>
            <a:off x="180975" y="7283450"/>
            <a:ext cx="2933700" cy="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348" name="Line 167">
            <a:extLst>
              <a:ext uri="{FF2B5EF4-FFF2-40B4-BE49-F238E27FC236}">
                <a16:creationId xmlns:a16="http://schemas.microsoft.com/office/drawing/2014/main" id="{458D69DC-FC38-D4BD-A20F-BA18FDD915BE}"/>
              </a:ext>
            </a:extLst>
          </p:cNvPr>
          <p:cNvSpPr>
            <a:spLocks noChangeShapeType="1"/>
          </p:cNvSpPr>
          <p:nvPr/>
        </p:nvSpPr>
        <p:spPr bwMode="auto">
          <a:xfrm>
            <a:off x="6440488" y="7302500"/>
            <a:ext cx="3044825" cy="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349" name="Rectangle 169">
            <a:extLst>
              <a:ext uri="{FF2B5EF4-FFF2-40B4-BE49-F238E27FC236}">
                <a16:creationId xmlns:a16="http://schemas.microsoft.com/office/drawing/2014/main" id="{F6A1B141-E059-41AA-B6DB-909B582963A2}"/>
              </a:ext>
            </a:extLst>
          </p:cNvPr>
          <p:cNvSpPr>
            <a:spLocks noChangeArrowheads="1"/>
          </p:cNvSpPr>
          <p:nvPr/>
        </p:nvSpPr>
        <p:spPr bwMode="auto">
          <a:xfrm>
            <a:off x="7764463" y="3517900"/>
            <a:ext cx="2619375"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100821" tIns="49526" rIns="100821" bIns="49526">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Lukhamashan        Ungkashung   </a:t>
            </a:r>
          </a:p>
        </p:txBody>
      </p:sp>
      <p:sp>
        <p:nvSpPr>
          <p:cNvPr id="9350" name="Rectangle 170">
            <a:extLst>
              <a:ext uri="{FF2B5EF4-FFF2-40B4-BE49-F238E27FC236}">
                <a16:creationId xmlns:a16="http://schemas.microsoft.com/office/drawing/2014/main" id="{781D5854-0764-F0B1-E78D-645BC88DA37F}"/>
              </a:ext>
            </a:extLst>
          </p:cNvPr>
          <p:cNvSpPr>
            <a:spLocks noChangeArrowheads="1"/>
          </p:cNvSpPr>
          <p:nvPr/>
        </p:nvSpPr>
        <p:spPr bwMode="auto">
          <a:xfrm>
            <a:off x="9772650" y="3378200"/>
            <a:ext cx="33020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100821" tIns="49526" rIns="100821" bIns="49526">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600" b="1">
                <a:latin typeface="Helvetica" pitchFamily="2" charset="0"/>
              </a:rPr>
              <a:t>/</a:t>
            </a:r>
          </a:p>
        </p:txBody>
      </p:sp>
      <p:sp>
        <p:nvSpPr>
          <p:cNvPr id="9351" name="Rectangle 171">
            <a:extLst>
              <a:ext uri="{FF2B5EF4-FFF2-40B4-BE49-F238E27FC236}">
                <a16:creationId xmlns:a16="http://schemas.microsoft.com/office/drawing/2014/main" id="{D281BE15-0906-3933-ABDF-684E662EA754}"/>
              </a:ext>
            </a:extLst>
          </p:cNvPr>
          <p:cNvSpPr>
            <a:spLocks noChangeArrowheads="1"/>
          </p:cNvSpPr>
          <p:nvPr/>
        </p:nvSpPr>
        <p:spPr bwMode="auto">
          <a:xfrm>
            <a:off x="382588" y="3505200"/>
            <a:ext cx="2376487"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100821" tIns="49526" rIns="100821" bIns="49526">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     </a:t>
            </a:r>
            <a:r>
              <a:rPr lang="en-US" altLang="en-US" sz="2400" b="1"/>
              <a:t> </a:t>
            </a:r>
            <a:r>
              <a:rPr lang="en-US" altLang="en-US" sz="2400" b="1">
                <a:latin typeface="Helvetica" pitchFamily="2" charset="0"/>
              </a:rPr>
              <a:t>Āin Ngashitkahai</a:t>
            </a:r>
          </a:p>
        </p:txBody>
      </p:sp>
      <p:sp>
        <p:nvSpPr>
          <p:cNvPr id="9352" name="Rectangle 172">
            <a:extLst>
              <a:ext uri="{FF2B5EF4-FFF2-40B4-BE49-F238E27FC236}">
                <a16:creationId xmlns:a16="http://schemas.microsoft.com/office/drawing/2014/main" id="{5F37BD71-8B5D-279F-9E7E-0844C783C2C6}"/>
              </a:ext>
            </a:extLst>
          </p:cNvPr>
          <p:cNvSpPr>
            <a:spLocks noChangeArrowheads="1"/>
          </p:cNvSpPr>
          <p:nvPr/>
        </p:nvSpPr>
        <p:spPr bwMode="auto">
          <a:xfrm>
            <a:off x="1377950" y="3371850"/>
            <a:ext cx="33020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100821" tIns="49526" rIns="100821" bIns="49526">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600" b="1">
                <a:latin typeface="Helvetica" pitchFamily="2" charset="0"/>
              </a:rPr>
              <a:t>/</a:t>
            </a:r>
          </a:p>
        </p:txBody>
      </p:sp>
      <p:grpSp>
        <p:nvGrpSpPr>
          <p:cNvPr id="9353" name="Group 173">
            <a:extLst>
              <a:ext uri="{FF2B5EF4-FFF2-40B4-BE49-F238E27FC236}">
                <a16:creationId xmlns:a16="http://schemas.microsoft.com/office/drawing/2014/main" id="{9D5DD40C-1855-EC8F-E3E8-96A94B74E2B1}"/>
              </a:ext>
            </a:extLst>
          </p:cNvPr>
          <p:cNvGrpSpPr>
            <a:grpSpLocks/>
          </p:cNvGrpSpPr>
          <p:nvPr/>
        </p:nvGrpSpPr>
        <p:grpSpPr bwMode="auto">
          <a:xfrm>
            <a:off x="6202363" y="1352550"/>
            <a:ext cx="779462" cy="1011238"/>
            <a:chOff x="4392" y="752"/>
            <a:chExt cx="576" cy="792"/>
          </a:xfrm>
        </p:grpSpPr>
        <p:sp>
          <p:nvSpPr>
            <p:cNvPr id="321710" name="Rectangle 174">
              <a:extLst>
                <a:ext uri="{FF2B5EF4-FFF2-40B4-BE49-F238E27FC236}">
                  <a16:creationId xmlns:a16="http://schemas.microsoft.com/office/drawing/2014/main" id="{2D6646A6-E640-F310-C13B-C99D003265D5}"/>
                </a:ext>
              </a:extLst>
            </p:cNvPr>
            <p:cNvSpPr>
              <a:spLocks noChangeArrowheads="1"/>
            </p:cNvSpPr>
            <p:nvPr/>
          </p:nvSpPr>
          <p:spPr bwMode="auto">
            <a:xfrm>
              <a:off x="4608" y="752"/>
              <a:ext cx="154" cy="792"/>
            </a:xfrm>
            <a:prstGeom prst="rect">
              <a:avLst/>
            </a:prstGeom>
            <a:solidFill>
              <a:schemeClr val="hlink"/>
            </a:solidFill>
            <a:ln w="12700">
              <a:solidFill>
                <a:schemeClr val="tx1"/>
              </a:solidFill>
              <a:miter lim="800000"/>
              <a:headEnd/>
              <a:tailEnd/>
            </a:ln>
            <a:effectLst>
              <a:outerShdw blurRad="63500" dist="38099" dir="2700000" algn="ctr" rotWithShape="0">
                <a:schemeClr val="tx1">
                  <a:alpha val="74997"/>
                </a:schemeClr>
              </a:outerShdw>
            </a:effectLst>
          </p:spPr>
          <p:txBody>
            <a:bodyPr wrap="none" anchor="ctr"/>
            <a:lstStyle/>
            <a:p>
              <a:pPr algn="r">
                <a:defRPr/>
              </a:pPr>
              <a:endParaRPr lang="en-US">
                <a:latin typeface="Comic Sans MS" charset="0"/>
                <a:ea typeface="+mn-ea"/>
              </a:endParaRPr>
            </a:p>
          </p:txBody>
        </p:sp>
        <p:sp>
          <p:nvSpPr>
            <p:cNvPr id="321711" name="Rectangle 175">
              <a:extLst>
                <a:ext uri="{FF2B5EF4-FFF2-40B4-BE49-F238E27FC236}">
                  <a16:creationId xmlns:a16="http://schemas.microsoft.com/office/drawing/2014/main" id="{21E5072C-AB46-9366-9764-EB1FDEF982BA}"/>
                </a:ext>
              </a:extLst>
            </p:cNvPr>
            <p:cNvSpPr>
              <a:spLocks noChangeArrowheads="1"/>
            </p:cNvSpPr>
            <p:nvPr/>
          </p:nvSpPr>
          <p:spPr bwMode="auto">
            <a:xfrm>
              <a:off x="4392" y="888"/>
              <a:ext cx="576" cy="144"/>
            </a:xfrm>
            <a:prstGeom prst="rect">
              <a:avLst/>
            </a:prstGeom>
            <a:solidFill>
              <a:schemeClr val="hlink"/>
            </a:solidFill>
            <a:ln w="12700">
              <a:solidFill>
                <a:schemeClr val="tx1"/>
              </a:solidFill>
              <a:miter lim="800000"/>
              <a:headEnd/>
              <a:tailEnd/>
            </a:ln>
            <a:effectLst>
              <a:outerShdw blurRad="63500" dist="38099" dir="2700000" algn="ctr" rotWithShape="0">
                <a:schemeClr val="tx1">
                  <a:alpha val="74997"/>
                </a:schemeClr>
              </a:outerShdw>
            </a:effectLst>
          </p:spPr>
          <p:txBody>
            <a:bodyPr wrap="none" anchor="ctr"/>
            <a:lstStyle/>
            <a:p>
              <a:pPr algn="r">
                <a:defRPr/>
              </a:pPr>
              <a:endParaRPr lang="en-US">
                <a:latin typeface="Comic Sans MS" charset="0"/>
                <a:ea typeface="+mn-ea"/>
              </a:endParaRPr>
            </a:p>
          </p:txBody>
        </p:sp>
      </p:grpSp>
      <p:sp>
        <p:nvSpPr>
          <p:cNvPr id="9354" name="Rectangle 176">
            <a:extLst>
              <a:ext uri="{FF2B5EF4-FFF2-40B4-BE49-F238E27FC236}">
                <a16:creationId xmlns:a16="http://schemas.microsoft.com/office/drawing/2014/main" id="{FC8D16FB-564E-580C-22D9-6B7F3C8DF01F}"/>
              </a:ext>
            </a:extLst>
          </p:cNvPr>
          <p:cNvSpPr>
            <a:spLocks noChangeArrowheads="1"/>
          </p:cNvSpPr>
          <p:nvPr/>
        </p:nvSpPr>
        <p:spPr bwMode="auto">
          <a:xfrm>
            <a:off x="5402263" y="1785938"/>
            <a:ext cx="398462" cy="220662"/>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355" name="Rectangle 177">
            <a:extLst>
              <a:ext uri="{FF2B5EF4-FFF2-40B4-BE49-F238E27FC236}">
                <a16:creationId xmlns:a16="http://schemas.microsoft.com/office/drawing/2014/main" id="{C90FFA17-1DE6-F11B-8DF4-6BA4025DB205}"/>
              </a:ext>
            </a:extLst>
          </p:cNvPr>
          <p:cNvSpPr>
            <a:spLocks noChangeArrowheads="1"/>
          </p:cNvSpPr>
          <p:nvPr/>
        </p:nvSpPr>
        <p:spPr bwMode="auto">
          <a:xfrm>
            <a:off x="8102600" y="1473200"/>
            <a:ext cx="398463" cy="4318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356" name="Rectangle 178">
            <a:extLst>
              <a:ext uri="{FF2B5EF4-FFF2-40B4-BE49-F238E27FC236}">
                <a16:creationId xmlns:a16="http://schemas.microsoft.com/office/drawing/2014/main" id="{4C0CCC3A-89F9-3301-3705-0445A2562EB9}"/>
              </a:ext>
            </a:extLst>
          </p:cNvPr>
          <p:cNvSpPr>
            <a:spLocks noChangeArrowheads="1"/>
          </p:cNvSpPr>
          <p:nvPr/>
        </p:nvSpPr>
        <p:spPr bwMode="auto">
          <a:xfrm>
            <a:off x="8321675" y="3124200"/>
            <a:ext cx="398463" cy="4318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357" name="Line 180">
            <a:extLst>
              <a:ext uri="{FF2B5EF4-FFF2-40B4-BE49-F238E27FC236}">
                <a16:creationId xmlns:a16="http://schemas.microsoft.com/office/drawing/2014/main" id="{83ED2CE1-08E3-623C-0251-831382F6746E}"/>
              </a:ext>
            </a:extLst>
          </p:cNvPr>
          <p:cNvSpPr>
            <a:spLocks noChangeShapeType="1"/>
          </p:cNvSpPr>
          <p:nvPr/>
        </p:nvSpPr>
        <p:spPr bwMode="auto">
          <a:xfrm>
            <a:off x="6450013" y="7526338"/>
            <a:ext cx="3044825" cy="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358" name="Text Box 181">
            <a:extLst>
              <a:ext uri="{FF2B5EF4-FFF2-40B4-BE49-F238E27FC236}">
                <a16:creationId xmlns:a16="http://schemas.microsoft.com/office/drawing/2014/main" id="{7E615DDA-EDAC-F6B3-2B62-34F83D6CF340}"/>
              </a:ext>
            </a:extLst>
          </p:cNvPr>
          <p:cNvSpPr txBox="1">
            <a:spLocks noChangeArrowheads="1"/>
          </p:cNvSpPr>
          <p:nvPr/>
        </p:nvSpPr>
        <p:spPr bwMode="auto">
          <a:xfrm>
            <a:off x="9656763" y="6350"/>
            <a:ext cx="2540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a:solidFill>
                  <a:srgbClr val="FFA27C"/>
                </a:solidFill>
                <a:latin typeface="Helvetica" pitchFamily="2" charset="0"/>
              </a:rPr>
              <a:t> </a:t>
            </a:r>
          </a:p>
        </p:txBody>
      </p:sp>
      <p:sp>
        <p:nvSpPr>
          <p:cNvPr id="9359" name="Rectangle 183">
            <a:extLst>
              <a:ext uri="{FF2B5EF4-FFF2-40B4-BE49-F238E27FC236}">
                <a16:creationId xmlns:a16="http://schemas.microsoft.com/office/drawing/2014/main" id="{807EEBC0-E69C-AC00-FAD2-6BC61644FF28}"/>
              </a:ext>
            </a:extLst>
          </p:cNvPr>
          <p:cNvSpPr>
            <a:spLocks noChangeArrowheads="1"/>
          </p:cNvSpPr>
          <p:nvPr/>
        </p:nvSpPr>
        <p:spPr bwMode="auto">
          <a:xfrm>
            <a:off x="976313" y="960438"/>
            <a:ext cx="1192212" cy="2159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360" name="Rectangle 184">
            <a:extLst>
              <a:ext uri="{FF2B5EF4-FFF2-40B4-BE49-F238E27FC236}">
                <a16:creationId xmlns:a16="http://schemas.microsoft.com/office/drawing/2014/main" id="{66279BEF-C4B0-714E-071B-BA356E594ECA}"/>
              </a:ext>
            </a:extLst>
          </p:cNvPr>
          <p:cNvSpPr>
            <a:spLocks noChangeArrowheads="1"/>
          </p:cNvSpPr>
          <p:nvPr/>
        </p:nvSpPr>
        <p:spPr bwMode="auto">
          <a:xfrm>
            <a:off x="7353300" y="958850"/>
            <a:ext cx="1192213" cy="2159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361" name="Rectangle 137">
            <a:extLst>
              <a:ext uri="{FF2B5EF4-FFF2-40B4-BE49-F238E27FC236}">
                <a16:creationId xmlns:a16="http://schemas.microsoft.com/office/drawing/2014/main" id="{032529C4-CE4C-6A6D-DD3C-14EF855ACA19}"/>
              </a:ext>
            </a:extLst>
          </p:cNvPr>
          <p:cNvSpPr>
            <a:spLocks noChangeArrowheads="1"/>
          </p:cNvSpPr>
          <p:nvPr/>
        </p:nvSpPr>
        <p:spPr bwMode="auto">
          <a:xfrm>
            <a:off x="292100" y="982663"/>
            <a:ext cx="3548063" cy="46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100821" tIns="49526" rIns="100821" bIns="49526">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a:latin typeface="Helvetica" pitchFamily="2" charset="0"/>
              </a:rPr>
              <a:t>  “Kachamma”Tuingashit</a:t>
            </a:r>
          </a:p>
        </p:txBody>
      </p:sp>
      <p:sp>
        <p:nvSpPr>
          <p:cNvPr id="9362" name="Rectangle 136">
            <a:extLst>
              <a:ext uri="{FF2B5EF4-FFF2-40B4-BE49-F238E27FC236}">
                <a16:creationId xmlns:a16="http://schemas.microsoft.com/office/drawing/2014/main" id="{00E49DB6-5148-99B7-B406-026692E59440}"/>
              </a:ext>
            </a:extLst>
          </p:cNvPr>
          <p:cNvSpPr>
            <a:spLocks noChangeArrowheads="1"/>
          </p:cNvSpPr>
          <p:nvPr/>
        </p:nvSpPr>
        <p:spPr bwMode="auto">
          <a:xfrm>
            <a:off x="7134225" y="965200"/>
            <a:ext cx="3167063" cy="46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100821" tIns="49526" rIns="100821" bIns="49526">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a:latin typeface="Helvetica" pitchFamily="2" charset="0"/>
              </a:rPr>
              <a:t>“Kadharra” Tuingashit</a:t>
            </a:r>
          </a:p>
        </p:txBody>
      </p:sp>
      <p:sp>
        <p:nvSpPr>
          <p:cNvPr id="9363" name="Rectangle 27">
            <a:extLst>
              <a:ext uri="{FF2B5EF4-FFF2-40B4-BE49-F238E27FC236}">
                <a16:creationId xmlns:a16="http://schemas.microsoft.com/office/drawing/2014/main" id="{58BED91E-47AF-B221-91AF-D3897F238EA1}"/>
              </a:ext>
            </a:extLst>
          </p:cNvPr>
          <p:cNvSpPr>
            <a:spLocks noChangeArrowheads="1"/>
          </p:cNvSpPr>
          <p:nvPr/>
        </p:nvSpPr>
        <p:spPr bwMode="auto">
          <a:xfrm>
            <a:off x="41275" y="2024063"/>
            <a:ext cx="900113" cy="342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100821" tIns="49526" rIns="100821" bIns="49526">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600" b="1">
                <a:latin typeface="Helvetica" pitchFamily="2" charset="0"/>
              </a:rPr>
              <a:t>E(OT)</a:t>
            </a:r>
          </a:p>
        </p:txBody>
      </p:sp>
      <p:sp>
        <p:nvSpPr>
          <p:cNvPr id="9364" name="Line 13">
            <a:extLst>
              <a:ext uri="{FF2B5EF4-FFF2-40B4-BE49-F238E27FC236}">
                <a16:creationId xmlns:a16="http://schemas.microsoft.com/office/drawing/2014/main" id="{E7B307F1-89F3-1B53-0F46-3FB796649A4F}"/>
              </a:ext>
            </a:extLst>
          </p:cNvPr>
          <p:cNvSpPr>
            <a:spLocks noChangeShapeType="1"/>
          </p:cNvSpPr>
          <p:nvPr/>
        </p:nvSpPr>
        <p:spPr bwMode="auto">
          <a:xfrm>
            <a:off x="603250" y="2298700"/>
            <a:ext cx="2663825"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365" name="Text Box 191">
            <a:extLst>
              <a:ext uri="{FF2B5EF4-FFF2-40B4-BE49-F238E27FC236}">
                <a16:creationId xmlns:a16="http://schemas.microsoft.com/office/drawing/2014/main" id="{2A15A5AD-A9B2-13FD-24B4-9423D47C7327}"/>
              </a:ext>
            </a:extLst>
          </p:cNvPr>
          <p:cNvSpPr txBox="1">
            <a:spLocks noChangeArrowheads="1"/>
          </p:cNvSpPr>
          <p:nvPr/>
        </p:nvSpPr>
        <p:spPr bwMode="auto">
          <a:xfrm>
            <a:off x="396875" y="7291388"/>
            <a:ext cx="9969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latin typeface="Arial" panose="020B0604020202020204" pitchFamily="34" charset="0"/>
              </a:rPr>
              <a:t>©2006 TBBMI</a:t>
            </a:r>
          </a:p>
        </p:txBody>
      </p:sp>
      <p:sp>
        <p:nvSpPr>
          <p:cNvPr id="9366" name="Text Box 193">
            <a:extLst>
              <a:ext uri="{FF2B5EF4-FFF2-40B4-BE49-F238E27FC236}">
                <a16:creationId xmlns:a16="http://schemas.microsoft.com/office/drawing/2014/main" id="{F9443723-87A4-6180-7F6F-996A54105CD2}"/>
              </a:ext>
            </a:extLst>
          </p:cNvPr>
          <p:cNvSpPr txBox="1">
            <a:spLocks noChangeArrowheads="1"/>
          </p:cNvSpPr>
          <p:nvPr/>
        </p:nvSpPr>
        <p:spPr bwMode="auto">
          <a:xfrm>
            <a:off x="9017000" y="7342188"/>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03</a:t>
            </a:r>
          </a:p>
        </p:txBody>
      </p:sp>
      <p:sp>
        <p:nvSpPr>
          <p:cNvPr id="9367" name="Rectangle 195">
            <a:extLst>
              <a:ext uri="{FF2B5EF4-FFF2-40B4-BE49-F238E27FC236}">
                <a16:creationId xmlns:a16="http://schemas.microsoft.com/office/drawing/2014/main" id="{0C793FA7-0AF3-028A-6415-7BB8282B3033}"/>
              </a:ext>
            </a:extLst>
          </p:cNvPr>
          <p:cNvSpPr>
            <a:spLocks noChangeArrowheads="1"/>
          </p:cNvSpPr>
          <p:nvPr/>
        </p:nvSpPr>
        <p:spPr bwMode="auto">
          <a:xfrm>
            <a:off x="8534400" y="7340600"/>
            <a:ext cx="6588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r>
              <a:rPr lang="en-US" altLang="en-US" sz="1000" b="1"/>
              <a:t>9.6.07.</a:t>
            </a:r>
          </a:p>
        </p:txBody>
      </p:sp>
    </p:spTree>
  </p:cSld>
  <p:clrMapOvr>
    <a:masterClrMapping/>
  </p:clrMapOvr>
  <p:transition spd="med">
    <p:fade/>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Line 2">
            <a:extLst>
              <a:ext uri="{FF2B5EF4-FFF2-40B4-BE49-F238E27FC236}">
                <a16:creationId xmlns:a16="http://schemas.microsoft.com/office/drawing/2014/main" id="{409F9EB7-508E-1DDB-8B30-E7E33B79B03F}"/>
              </a:ext>
            </a:extLst>
          </p:cNvPr>
          <p:cNvSpPr>
            <a:spLocks noChangeShapeType="1"/>
          </p:cNvSpPr>
          <p:nvPr/>
        </p:nvSpPr>
        <p:spPr bwMode="auto">
          <a:xfrm flipV="1">
            <a:off x="4038600" y="7037388"/>
            <a:ext cx="284163" cy="12700"/>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47" name="Line 3">
            <a:extLst>
              <a:ext uri="{FF2B5EF4-FFF2-40B4-BE49-F238E27FC236}">
                <a16:creationId xmlns:a16="http://schemas.microsoft.com/office/drawing/2014/main" id="{60079A0E-16AA-C3C6-BCCF-2FD70F5FEE15}"/>
              </a:ext>
            </a:extLst>
          </p:cNvPr>
          <p:cNvSpPr>
            <a:spLocks noChangeShapeType="1"/>
          </p:cNvSpPr>
          <p:nvPr/>
        </p:nvSpPr>
        <p:spPr bwMode="auto">
          <a:xfrm>
            <a:off x="3232150" y="4732338"/>
            <a:ext cx="752475"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48" name="Line 4">
            <a:extLst>
              <a:ext uri="{FF2B5EF4-FFF2-40B4-BE49-F238E27FC236}">
                <a16:creationId xmlns:a16="http://schemas.microsoft.com/office/drawing/2014/main" id="{08FD0AA2-A996-195D-67A4-01790BB1E3C5}"/>
              </a:ext>
            </a:extLst>
          </p:cNvPr>
          <p:cNvSpPr>
            <a:spLocks noChangeShapeType="1"/>
          </p:cNvSpPr>
          <p:nvPr/>
        </p:nvSpPr>
        <p:spPr bwMode="auto">
          <a:xfrm flipV="1">
            <a:off x="1454150" y="7329488"/>
            <a:ext cx="2590800"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49" name="Line 5">
            <a:extLst>
              <a:ext uri="{FF2B5EF4-FFF2-40B4-BE49-F238E27FC236}">
                <a16:creationId xmlns:a16="http://schemas.microsoft.com/office/drawing/2014/main" id="{0DDE6C94-0FE0-DEE9-86B5-F897D7072A35}"/>
              </a:ext>
            </a:extLst>
          </p:cNvPr>
          <p:cNvSpPr>
            <a:spLocks noChangeShapeType="1"/>
          </p:cNvSpPr>
          <p:nvPr/>
        </p:nvSpPr>
        <p:spPr bwMode="auto">
          <a:xfrm flipV="1">
            <a:off x="1444625" y="338138"/>
            <a:ext cx="1588" cy="7034212"/>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50" name="Line 6">
            <a:extLst>
              <a:ext uri="{FF2B5EF4-FFF2-40B4-BE49-F238E27FC236}">
                <a16:creationId xmlns:a16="http://schemas.microsoft.com/office/drawing/2014/main" id="{E42AF2F2-1DF1-DC2F-6A34-272730193332}"/>
              </a:ext>
            </a:extLst>
          </p:cNvPr>
          <p:cNvSpPr>
            <a:spLocks noChangeShapeType="1"/>
          </p:cNvSpPr>
          <p:nvPr/>
        </p:nvSpPr>
        <p:spPr bwMode="auto">
          <a:xfrm>
            <a:off x="1409700" y="360363"/>
            <a:ext cx="2566988"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51" name="Line 7">
            <a:extLst>
              <a:ext uri="{FF2B5EF4-FFF2-40B4-BE49-F238E27FC236}">
                <a16:creationId xmlns:a16="http://schemas.microsoft.com/office/drawing/2014/main" id="{2E2356DE-DD57-C601-9BC4-71420F0AF838}"/>
              </a:ext>
            </a:extLst>
          </p:cNvPr>
          <p:cNvSpPr>
            <a:spLocks noChangeShapeType="1"/>
          </p:cNvSpPr>
          <p:nvPr/>
        </p:nvSpPr>
        <p:spPr bwMode="auto">
          <a:xfrm flipH="1" flipV="1">
            <a:off x="3948113" y="338138"/>
            <a:ext cx="1587" cy="4386262"/>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52" name="Freeform 8">
            <a:extLst>
              <a:ext uri="{FF2B5EF4-FFF2-40B4-BE49-F238E27FC236}">
                <a16:creationId xmlns:a16="http://schemas.microsoft.com/office/drawing/2014/main" id="{CDC32F6F-9D53-9B78-430E-134347876E4B}"/>
              </a:ext>
            </a:extLst>
          </p:cNvPr>
          <p:cNvSpPr>
            <a:spLocks/>
          </p:cNvSpPr>
          <p:nvPr/>
        </p:nvSpPr>
        <p:spPr bwMode="auto">
          <a:xfrm>
            <a:off x="3200400" y="4752975"/>
            <a:ext cx="738188" cy="2452688"/>
          </a:xfrm>
          <a:custGeom>
            <a:avLst/>
            <a:gdLst>
              <a:gd name="T0" fmla="*/ 2147483646 w 465"/>
              <a:gd name="T1" fmla="*/ 0 h 1561"/>
              <a:gd name="T2" fmla="*/ 2147483646 w 465"/>
              <a:gd name="T3" fmla="*/ 2147483646 h 1561"/>
              <a:gd name="T4" fmla="*/ 2147483646 w 465"/>
              <a:gd name="T5" fmla="*/ 2147483646 h 1561"/>
              <a:gd name="T6" fmla="*/ 0 w 465"/>
              <a:gd name="T7" fmla="*/ 2147483646 h 1561"/>
              <a:gd name="T8" fmla="*/ 2147483646 w 465"/>
              <a:gd name="T9" fmla="*/ 0 h 1561"/>
              <a:gd name="T10" fmla="*/ 0 60000 65536"/>
              <a:gd name="T11" fmla="*/ 0 60000 65536"/>
              <a:gd name="T12" fmla="*/ 0 60000 65536"/>
              <a:gd name="T13" fmla="*/ 0 60000 65536"/>
              <a:gd name="T14" fmla="*/ 0 60000 65536"/>
              <a:gd name="T15" fmla="*/ 0 w 465"/>
              <a:gd name="T16" fmla="*/ 0 h 1561"/>
              <a:gd name="T17" fmla="*/ 465 w 465"/>
              <a:gd name="T18" fmla="*/ 1561 h 1561"/>
            </a:gdLst>
            <a:ahLst/>
            <a:cxnLst>
              <a:cxn ang="T10">
                <a:pos x="T0" y="T1"/>
              </a:cxn>
              <a:cxn ang="T11">
                <a:pos x="T2" y="T3"/>
              </a:cxn>
              <a:cxn ang="T12">
                <a:pos x="T4" y="T5"/>
              </a:cxn>
              <a:cxn ang="T13">
                <a:pos x="T6" y="T7"/>
              </a:cxn>
              <a:cxn ang="T14">
                <a:pos x="T8" y="T9"/>
              </a:cxn>
            </a:cxnLst>
            <a:rect l="T15" t="T16" r="T17" b="T18"/>
            <a:pathLst>
              <a:path w="465" h="1561">
                <a:moveTo>
                  <a:pt x="50" y="0"/>
                </a:moveTo>
                <a:lnTo>
                  <a:pt x="465" y="1548"/>
                </a:lnTo>
                <a:lnTo>
                  <a:pt x="427" y="1561"/>
                </a:lnTo>
                <a:lnTo>
                  <a:pt x="0" y="12"/>
                </a:lnTo>
                <a:lnTo>
                  <a:pt x="5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953" name="Line 9">
            <a:extLst>
              <a:ext uri="{FF2B5EF4-FFF2-40B4-BE49-F238E27FC236}">
                <a16:creationId xmlns:a16="http://schemas.microsoft.com/office/drawing/2014/main" id="{F746234D-B413-67C1-1EB0-599B6DB8021D}"/>
              </a:ext>
            </a:extLst>
          </p:cNvPr>
          <p:cNvSpPr>
            <a:spLocks noChangeShapeType="1"/>
          </p:cNvSpPr>
          <p:nvPr/>
        </p:nvSpPr>
        <p:spPr bwMode="auto">
          <a:xfrm>
            <a:off x="3459163" y="4932363"/>
            <a:ext cx="798512"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54" name="Line 10">
            <a:extLst>
              <a:ext uri="{FF2B5EF4-FFF2-40B4-BE49-F238E27FC236}">
                <a16:creationId xmlns:a16="http://schemas.microsoft.com/office/drawing/2014/main" id="{D0857A3F-6430-7D86-CDBB-2823B04D2951}"/>
              </a:ext>
            </a:extLst>
          </p:cNvPr>
          <p:cNvSpPr>
            <a:spLocks noChangeShapeType="1"/>
          </p:cNvSpPr>
          <p:nvPr/>
        </p:nvSpPr>
        <p:spPr bwMode="auto">
          <a:xfrm flipV="1">
            <a:off x="1825625" y="352425"/>
            <a:ext cx="1588" cy="6988175"/>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55" name="Freeform 11">
            <a:extLst>
              <a:ext uri="{FF2B5EF4-FFF2-40B4-BE49-F238E27FC236}">
                <a16:creationId xmlns:a16="http://schemas.microsoft.com/office/drawing/2014/main" id="{56D2B87E-BA64-6542-C8A3-5FF13B229642}"/>
              </a:ext>
            </a:extLst>
          </p:cNvPr>
          <p:cNvSpPr>
            <a:spLocks/>
          </p:cNvSpPr>
          <p:nvPr/>
        </p:nvSpPr>
        <p:spPr bwMode="auto">
          <a:xfrm>
            <a:off x="3459163" y="4953000"/>
            <a:ext cx="638175" cy="2097088"/>
          </a:xfrm>
          <a:custGeom>
            <a:avLst/>
            <a:gdLst>
              <a:gd name="T0" fmla="*/ 2147483646 w 402"/>
              <a:gd name="T1" fmla="*/ 0 h 1321"/>
              <a:gd name="T2" fmla="*/ 2147483646 w 402"/>
              <a:gd name="T3" fmla="*/ 2147483646 h 1321"/>
              <a:gd name="T4" fmla="*/ 2147483646 w 402"/>
              <a:gd name="T5" fmla="*/ 2147483646 h 1321"/>
              <a:gd name="T6" fmla="*/ 0 w 402"/>
              <a:gd name="T7" fmla="*/ 2147483646 h 1321"/>
              <a:gd name="T8" fmla="*/ 2147483646 w 402"/>
              <a:gd name="T9" fmla="*/ 0 h 1321"/>
              <a:gd name="T10" fmla="*/ 0 60000 65536"/>
              <a:gd name="T11" fmla="*/ 0 60000 65536"/>
              <a:gd name="T12" fmla="*/ 0 60000 65536"/>
              <a:gd name="T13" fmla="*/ 0 60000 65536"/>
              <a:gd name="T14" fmla="*/ 0 60000 65536"/>
              <a:gd name="T15" fmla="*/ 0 w 402"/>
              <a:gd name="T16" fmla="*/ 0 h 1321"/>
              <a:gd name="T17" fmla="*/ 402 w 402"/>
              <a:gd name="T18" fmla="*/ 1321 h 1321"/>
            </a:gdLst>
            <a:ahLst/>
            <a:cxnLst>
              <a:cxn ang="T10">
                <a:pos x="T0" y="T1"/>
              </a:cxn>
              <a:cxn ang="T11">
                <a:pos x="T2" y="T3"/>
              </a:cxn>
              <a:cxn ang="T12">
                <a:pos x="T4" y="T5"/>
              </a:cxn>
              <a:cxn ang="T13">
                <a:pos x="T6" y="T7"/>
              </a:cxn>
              <a:cxn ang="T14">
                <a:pos x="T8" y="T9"/>
              </a:cxn>
            </a:cxnLst>
            <a:rect l="T15" t="T16" r="T17" b="T18"/>
            <a:pathLst>
              <a:path w="402" h="1321">
                <a:moveTo>
                  <a:pt x="51" y="0"/>
                </a:moveTo>
                <a:lnTo>
                  <a:pt x="402" y="1309"/>
                </a:lnTo>
                <a:lnTo>
                  <a:pt x="352" y="1321"/>
                </a:lnTo>
                <a:lnTo>
                  <a:pt x="0" y="12"/>
                </a:lnTo>
                <a:lnTo>
                  <a:pt x="5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956" name="Line 12">
            <a:extLst>
              <a:ext uri="{FF2B5EF4-FFF2-40B4-BE49-F238E27FC236}">
                <a16:creationId xmlns:a16="http://schemas.microsoft.com/office/drawing/2014/main" id="{6EB9F8B3-B5A5-6718-3082-A6E3CA6F2E96}"/>
              </a:ext>
            </a:extLst>
          </p:cNvPr>
          <p:cNvSpPr>
            <a:spLocks noChangeShapeType="1"/>
          </p:cNvSpPr>
          <p:nvPr/>
        </p:nvSpPr>
        <p:spPr bwMode="auto">
          <a:xfrm>
            <a:off x="3894138" y="7170738"/>
            <a:ext cx="192087"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57" name="Line 13">
            <a:extLst>
              <a:ext uri="{FF2B5EF4-FFF2-40B4-BE49-F238E27FC236}">
                <a16:creationId xmlns:a16="http://schemas.microsoft.com/office/drawing/2014/main" id="{77AEE3AB-B3B1-32E3-131A-9EB704769282}"/>
              </a:ext>
            </a:extLst>
          </p:cNvPr>
          <p:cNvSpPr>
            <a:spLocks noChangeShapeType="1"/>
          </p:cNvSpPr>
          <p:nvPr/>
        </p:nvSpPr>
        <p:spPr bwMode="auto">
          <a:xfrm flipV="1">
            <a:off x="4044950" y="7180263"/>
            <a:ext cx="1588" cy="188912"/>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58" name="Line 14">
            <a:extLst>
              <a:ext uri="{FF2B5EF4-FFF2-40B4-BE49-F238E27FC236}">
                <a16:creationId xmlns:a16="http://schemas.microsoft.com/office/drawing/2014/main" id="{EDC3D8A8-0981-BA49-C203-6C9D8F47A815}"/>
              </a:ext>
            </a:extLst>
          </p:cNvPr>
          <p:cNvSpPr>
            <a:spLocks noChangeShapeType="1"/>
          </p:cNvSpPr>
          <p:nvPr/>
        </p:nvSpPr>
        <p:spPr bwMode="auto">
          <a:xfrm>
            <a:off x="3949700" y="3638550"/>
            <a:ext cx="0" cy="100330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959" name="Line 15">
            <a:extLst>
              <a:ext uri="{FF2B5EF4-FFF2-40B4-BE49-F238E27FC236}">
                <a16:creationId xmlns:a16="http://schemas.microsoft.com/office/drawing/2014/main" id="{6985E399-5599-3244-DCDD-0CF6628C3E1E}"/>
              </a:ext>
            </a:extLst>
          </p:cNvPr>
          <p:cNvSpPr>
            <a:spLocks noChangeShapeType="1"/>
          </p:cNvSpPr>
          <p:nvPr/>
        </p:nvSpPr>
        <p:spPr bwMode="auto">
          <a:xfrm>
            <a:off x="3200400" y="4730750"/>
            <a:ext cx="330200" cy="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960" name="Rectangle 16">
            <a:extLst>
              <a:ext uri="{FF2B5EF4-FFF2-40B4-BE49-F238E27FC236}">
                <a16:creationId xmlns:a16="http://schemas.microsoft.com/office/drawing/2014/main" id="{66CAC184-FF2F-4FE3-BF0D-EC4FBAFE29C6}"/>
              </a:ext>
            </a:extLst>
          </p:cNvPr>
          <p:cNvSpPr>
            <a:spLocks noChangeArrowheads="1"/>
          </p:cNvSpPr>
          <p:nvPr/>
        </p:nvSpPr>
        <p:spPr bwMode="auto">
          <a:xfrm>
            <a:off x="2532063" y="22669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82961" name="Line 17">
            <a:extLst>
              <a:ext uri="{FF2B5EF4-FFF2-40B4-BE49-F238E27FC236}">
                <a16:creationId xmlns:a16="http://schemas.microsoft.com/office/drawing/2014/main" id="{8C2384F5-5701-BD53-B311-3FC351695F02}"/>
              </a:ext>
            </a:extLst>
          </p:cNvPr>
          <p:cNvSpPr>
            <a:spLocks noChangeShapeType="1"/>
          </p:cNvSpPr>
          <p:nvPr/>
        </p:nvSpPr>
        <p:spPr bwMode="auto">
          <a:xfrm>
            <a:off x="2044700" y="836613"/>
            <a:ext cx="1773238"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62" name="Line 18">
            <a:extLst>
              <a:ext uri="{FF2B5EF4-FFF2-40B4-BE49-F238E27FC236}">
                <a16:creationId xmlns:a16="http://schemas.microsoft.com/office/drawing/2014/main" id="{09DB1D69-0DDD-B664-2114-2C806F858C0A}"/>
              </a:ext>
            </a:extLst>
          </p:cNvPr>
          <p:cNvSpPr>
            <a:spLocks noChangeShapeType="1"/>
          </p:cNvSpPr>
          <p:nvPr/>
        </p:nvSpPr>
        <p:spPr bwMode="auto">
          <a:xfrm>
            <a:off x="2044700" y="2214563"/>
            <a:ext cx="1773238"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63" name="Line 19">
            <a:extLst>
              <a:ext uri="{FF2B5EF4-FFF2-40B4-BE49-F238E27FC236}">
                <a16:creationId xmlns:a16="http://schemas.microsoft.com/office/drawing/2014/main" id="{741B5D54-6431-8F85-72F8-C6055901ADBB}"/>
              </a:ext>
            </a:extLst>
          </p:cNvPr>
          <p:cNvSpPr>
            <a:spLocks noChangeShapeType="1"/>
          </p:cNvSpPr>
          <p:nvPr/>
        </p:nvSpPr>
        <p:spPr bwMode="auto">
          <a:xfrm>
            <a:off x="2044700" y="2633663"/>
            <a:ext cx="1733550"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64" name="Line 20">
            <a:extLst>
              <a:ext uri="{FF2B5EF4-FFF2-40B4-BE49-F238E27FC236}">
                <a16:creationId xmlns:a16="http://schemas.microsoft.com/office/drawing/2014/main" id="{15F1CAA4-4BF3-592B-073E-2FCAF63BBF3E}"/>
              </a:ext>
            </a:extLst>
          </p:cNvPr>
          <p:cNvSpPr>
            <a:spLocks noChangeShapeType="1"/>
          </p:cNvSpPr>
          <p:nvPr/>
        </p:nvSpPr>
        <p:spPr bwMode="auto">
          <a:xfrm>
            <a:off x="1984375" y="7110413"/>
            <a:ext cx="1654175"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65" name="Line 21">
            <a:extLst>
              <a:ext uri="{FF2B5EF4-FFF2-40B4-BE49-F238E27FC236}">
                <a16:creationId xmlns:a16="http://schemas.microsoft.com/office/drawing/2014/main" id="{BA92AC3F-29F5-D9AB-846E-1A5ECE3350E9}"/>
              </a:ext>
            </a:extLst>
          </p:cNvPr>
          <p:cNvSpPr>
            <a:spLocks noChangeShapeType="1"/>
          </p:cNvSpPr>
          <p:nvPr/>
        </p:nvSpPr>
        <p:spPr bwMode="auto">
          <a:xfrm>
            <a:off x="2005013" y="6710363"/>
            <a:ext cx="1535112"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66" name="Line 22">
            <a:extLst>
              <a:ext uri="{FF2B5EF4-FFF2-40B4-BE49-F238E27FC236}">
                <a16:creationId xmlns:a16="http://schemas.microsoft.com/office/drawing/2014/main" id="{13181A2D-6498-4E5B-7A97-5FEE550E66B2}"/>
              </a:ext>
            </a:extLst>
          </p:cNvPr>
          <p:cNvSpPr>
            <a:spLocks noChangeShapeType="1"/>
          </p:cNvSpPr>
          <p:nvPr/>
        </p:nvSpPr>
        <p:spPr bwMode="auto">
          <a:xfrm>
            <a:off x="1984375" y="6291263"/>
            <a:ext cx="1455738"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67" name="Line 23">
            <a:extLst>
              <a:ext uri="{FF2B5EF4-FFF2-40B4-BE49-F238E27FC236}">
                <a16:creationId xmlns:a16="http://schemas.microsoft.com/office/drawing/2014/main" id="{CAA6D12D-C897-D602-6957-A9AE28EDB1B8}"/>
              </a:ext>
            </a:extLst>
          </p:cNvPr>
          <p:cNvSpPr>
            <a:spLocks noChangeShapeType="1"/>
          </p:cNvSpPr>
          <p:nvPr/>
        </p:nvSpPr>
        <p:spPr bwMode="auto">
          <a:xfrm>
            <a:off x="2024063" y="5872163"/>
            <a:ext cx="1236662"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68" name="Line 24">
            <a:extLst>
              <a:ext uri="{FF2B5EF4-FFF2-40B4-BE49-F238E27FC236}">
                <a16:creationId xmlns:a16="http://schemas.microsoft.com/office/drawing/2014/main" id="{6D3FC3B0-6809-A3CC-4B68-C5295CAAFE78}"/>
              </a:ext>
            </a:extLst>
          </p:cNvPr>
          <p:cNvSpPr>
            <a:spLocks noChangeShapeType="1"/>
          </p:cNvSpPr>
          <p:nvPr/>
        </p:nvSpPr>
        <p:spPr bwMode="auto">
          <a:xfrm>
            <a:off x="2044700" y="5511800"/>
            <a:ext cx="1216025" cy="1588"/>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69" name="Line 25">
            <a:extLst>
              <a:ext uri="{FF2B5EF4-FFF2-40B4-BE49-F238E27FC236}">
                <a16:creationId xmlns:a16="http://schemas.microsoft.com/office/drawing/2014/main" id="{A55079F2-C58F-783E-9500-660743CA3DA7}"/>
              </a:ext>
            </a:extLst>
          </p:cNvPr>
          <p:cNvSpPr>
            <a:spLocks noChangeShapeType="1"/>
          </p:cNvSpPr>
          <p:nvPr/>
        </p:nvSpPr>
        <p:spPr bwMode="auto">
          <a:xfrm>
            <a:off x="2063750" y="5011738"/>
            <a:ext cx="1117600"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70" name="Line 26">
            <a:extLst>
              <a:ext uri="{FF2B5EF4-FFF2-40B4-BE49-F238E27FC236}">
                <a16:creationId xmlns:a16="http://schemas.microsoft.com/office/drawing/2014/main" id="{4782E2B3-7BBD-B360-8285-8C17C9AE058D}"/>
              </a:ext>
            </a:extLst>
          </p:cNvPr>
          <p:cNvSpPr>
            <a:spLocks noChangeShapeType="1"/>
          </p:cNvSpPr>
          <p:nvPr/>
        </p:nvSpPr>
        <p:spPr bwMode="auto">
          <a:xfrm>
            <a:off x="2063750" y="4532313"/>
            <a:ext cx="1376363"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71" name="Line 27">
            <a:extLst>
              <a:ext uri="{FF2B5EF4-FFF2-40B4-BE49-F238E27FC236}">
                <a16:creationId xmlns:a16="http://schemas.microsoft.com/office/drawing/2014/main" id="{A237CD2F-B0BF-B0B4-E246-F9615CD82304}"/>
              </a:ext>
            </a:extLst>
          </p:cNvPr>
          <p:cNvSpPr>
            <a:spLocks noChangeShapeType="1"/>
          </p:cNvSpPr>
          <p:nvPr/>
        </p:nvSpPr>
        <p:spPr bwMode="auto">
          <a:xfrm>
            <a:off x="2044700" y="4213225"/>
            <a:ext cx="1414463" cy="1588"/>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72" name="Line 28">
            <a:extLst>
              <a:ext uri="{FF2B5EF4-FFF2-40B4-BE49-F238E27FC236}">
                <a16:creationId xmlns:a16="http://schemas.microsoft.com/office/drawing/2014/main" id="{D9A3CD53-419F-F3C8-5100-CE406610911F}"/>
              </a:ext>
            </a:extLst>
          </p:cNvPr>
          <p:cNvSpPr>
            <a:spLocks noChangeShapeType="1"/>
          </p:cNvSpPr>
          <p:nvPr/>
        </p:nvSpPr>
        <p:spPr bwMode="auto">
          <a:xfrm>
            <a:off x="2063750" y="3673475"/>
            <a:ext cx="1774825" cy="1588"/>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73" name="Rectangle 29">
            <a:extLst>
              <a:ext uri="{FF2B5EF4-FFF2-40B4-BE49-F238E27FC236}">
                <a16:creationId xmlns:a16="http://schemas.microsoft.com/office/drawing/2014/main" id="{1E08C0F4-5AD7-48B8-0E76-B48866822A0A}"/>
              </a:ext>
            </a:extLst>
          </p:cNvPr>
          <p:cNvSpPr>
            <a:spLocks noChangeArrowheads="1"/>
          </p:cNvSpPr>
          <p:nvPr/>
        </p:nvSpPr>
        <p:spPr bwMode="auto">
          <a:xfrm>
            <a:off x="1903413" y="3465513"/>
            <a:ext cx="220662"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(S)</a:t>
            </a:r>
            <a:endParaRPr lang="en-US" altLang="en-US" sz="1400">
              <a:latin typeface="Helvetica" pitchFamily="2" charset="0"/>
            </a:endParaRPr>
          </a:p>
        </p:txBody>
      </p:sp>
      <p:sp>
        <p:nvSpPr>
          <p:cNvPr id="82974" name="Rectangle 30">
            <a:extLst>
              <a:ext uri="{FF2B5EF4-FFF2-40B4-BE49-F238E27FC236}">
                <a16:creationId xmlns:a16="http://schemas.microsoft.com/office/drawing/2014/main" id="{2120A16B-3B4B-13AC-35E7-CE43E0FECE1E}"/>
              </a:ext>
            </a:extLst>
          </p:cNvPr>
          <p:cNvSpPr>
            <a:spLocks noChangeArrowheads="1"/>
          </p:cNvSpPr>
          <p:nvPr/>
        </p:nvSpPr>
        <p:spPr bwMode="auto">
          <a:xfrm>
            <a:off x="1912938" y="4316413"/>
            <a:ext cx="220662"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(S)</a:t>
            </a:r>
            <a:endParaRPr lang="en-US" altLang="en-US" sz="1400">
              <a:latin typeface="Helvetica" pitchFamily="2" charset="0"/>
            </a:endParaRPr>
          </a:p>
        </p:txBody>
      </p:sp>
      <p:sp>
        <p:nvSpPr>
          <p:cNvPr id="82975" name="Rectangle 31">
            <a:extLst>
              <a:ext uri="{FF2B5EF4-FFF2-40B4-BE49-F238E27FC236}">
                <a16:creationId xmlns:a16="http://schemas.microsoft.com/office/drawing/2014/main" id="{EFB0437D-F15A-80E8-D04D-DA719C46D579}"/>
              </a:ext>
            </a:extLst>
          </p:cNvPr>
          <p:cNvSpPr>
            <a:spLocks noChangeArrowheads="1"/>
          </p:cNvSpPr>
          <p:nvPr/>
        </p:nvSpPr>
        <p:spPr bwMode="auto">
          <a:xfrm>
            <a:off x="1900238" y="4786313"/>
            <a:ext cx="37147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(MR)</a:t>
            </a:r>
            <a:endParaRPr lang="en-US" altLang="en-US" sz="1400">
              <a:latin typeface="Helvetica" pitchFamily="2" charset="0"/>
            </a:endParaRPr>
          </a:p>
        </p:txBody>
      </p:sp>
      <p:sp>
        <p:nvSpPr>
          <p:cNvPr id="82976" name="Rectangle 32">
            <a:extLst>
              <a:ext uri="{FF2B5EF4-FFF2-40B4-BE49-F238E27FC236}">
                <a16:creationId xmlns:a16="http://schemas.microsoft.com/office/drawing/2014/main" id="{021E2C9E-758B-3AF3-4FD2-777953401F41}"/>
              </a:ext>
            </a:extLst>
          </p:cNvPr>
          <p:cNvSpPr>
            <a:spLocks noChangeArrowheads="1"/>
          </p:cNvSpPr>
          <p:nvPr/>
        </p:nvSpPr>
        <p:spPr bwMode="auto">
          <a:xfrm>
            <a:off x="1816100" y="3990975"/>
            <a:ext cx="708025" cy="27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b="1">
                <a:latin typeface="Helvetica" pitchFamily="2" charset="0"/>
              </a:rPr>
              <a:t>(D)</a:t>
            </a:r>
          </a:p>
        </p:txBody>
      </p:sp>
      <p:sp>
        <p:nvSpPr>
          <p:cNvPr id="82977" name="Rectangle 33">
            <a:extLst>
              <a:ext uri="{FF2B5EF4-FFF2-40B4-BE49-F238E27FC236}">
                <a16:creationId xmlns:a16="http://schemas.microsoft.com/office/drawing/2014/main" id="{E933D00F-8524-205B-D43F-CA27D38B6DE7}"/>
              </a:ext>
            </a:extLst>
          </p:cNvPr>
          <p:cNvSpPr>
            <a:spLocks noChangeArrowheads="1"/>
          </p:cNvSpPr>
          <p:nvPr/>
        </p:nvSpPr>
        <p:spPr bwMode="auto">
          <a:xfrm>
            <a:off x="3429000" y="4048125"/>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82978" name="AutoShape 34">
            <a:extLst>
              <a:ext uri="{FF2B5EF4-FFF2-40B4-BE49-F238E27FC236}">
                <a16:creationId xmlns:a16="http://schemas.microsoft.com/office/drawing/2014/main" id="{96E2C018-4CB9-62B8-A856-885686CBA5C7}"/>
              </a:ext>
            </a:extLst>
          </p:cNvPr>
          <p:cNvSpPr>
            <a:spLocks noChangeArrowheads="1"/>
          </p:cNvSpPr>
          <p:nvPr/>
        </p:nvSpPr>
        <p:spPr bwMode="auto">
          <a:xfrm rot="16200000" flipH="1">
            <a:off x="2538413" y="4919662"/>
            <a:ext cx="241300" cy="479425"/>
          </a:xfrm>
          <a:prstGeom prst="rightArrow">
            <a:avLst>
              <a:gd name="adj1" fmla="val 50000"/>
              <a:gd name="adj2" fmla="val 50005"/>
            </a:avLst>
          </a:prstGeom>
          <a:solidFill>
            <a:schemeClr val="tx2"/>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82979" name="Rectangle 41">
            <a:extLst>
              <a:ext uri="{FF2B5EF4-FFF2-40B4-BE49-F238E27FC236}">
                <a16:creationId xmlns:a16="http://schemas.microsoft.com/office/drawing/2014/main" id="{7F130CB9-3CF9-CCAF-C430-2B054D0763CD}"/>
              </a:ext>
            </a:extLst>
          </p:cNvPr>
          <p:cNvSpPr>
            <a:spLocks noChangeArrowheads="1"/>
          </p:cNvSpPr>
          <p:nvPr/>
        </p:nvSpPr>
        <p:spPr bwMode="auto">
          <a:xfrm>
            <a:off x="2057400" y="5151438"/>
            <a:ext cx="1079500" cy="430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solidFill>
                  <a:srgbClr val="000000"/>
                </a:solidFill>
                <a:latin typeface="Arial" panose="020B0604020202020204" pitchFamily="34" charset="0"/>
              </a:rPr>
              <a:t>1 Thot</a:t>
            </a:r>
          </a:p>
        </p:txBody>
      </p:sp>
      <p:sp>
        <p:nvSpPr>
          <p:cNvPr id="82980" name="Rectangle 42">
            <a:extLst>
              <a:ext uri="{FF2B5EF4-FFF2-40B4-BE49-F238E27FC236}">
                <a16:creationId xmlns:a16="http://schemas.microsoft.com/office/drawing/2014/main" id="{7CBD4D7E-310D-079A-1C12-273A0E31C74C}"/>
              </a:ext>
            </a:extLst>
          </p:cNvPr>
          <p:cNvSpPr>
            <a:spLocks noChangeArrowheads="1"/>
          </p:cNvSpPr>
          <p:nvPr/>
        </p:nvSpPr>
        <p:spPr bwMode="auto">
          <a:xfrm>
            <a:off x="1982788" y="5510213"/>
            <a:ext cx="1079500" cy="430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solidFill>
                  <a:srgbClr val="000000"/>
                </a:solidFill>
                <a:latin typeface="Arial" panose="020B0604020202020204" pitchFamily="34" charset="0"/>
              </a:rPr>
              <a:t>2 Thot</a:t>
            </a:r>
          </a:p>
        </p:txBody>
      </p:sp>
      <p:sp>
        <p:nvSpPr>
          <p:cNvPr id="82981" name="Rectangle 43">
            <a:extLst>
              <a:ext uri="{FF2B5EF4-FFF2-40B4-BE49-F238E27FC236}">
                <a16:creationId xmlns:a16="http://schemas.microsoft.com/office/drawing/2014/main" id="{753A04F2-E406-3BAC-BA56-2F77F10DBD0D}"/>
              </a:ext>
            </a:extLst>
          </p:cNvPr>
          <p:cNvSpPr>
            <a:spLocks noChangeArrowheads="1"/>
          </p:cNvSpPr>
          <p:nvPr/>
        </p:nvSpPr>
        <p:spPr bwMode="auto">
          <a:xfrm>
            <a:off x="2339975" y="5932488"/>
            <a:ext cx="750888"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solidFill>
                  <a:srgbClr val="000000"/>
                </a:solidFill>
                <a:latin typeface="Arial" panose="020B0604020202020204" pitchFamily="34" charset="0"/>
              </a:rPr>
              <a:t>Ezra</a:t>
            </a:r>
          </a:p>
        </p:txBody>
      </p:sp>
      <p:sp>
        <p:nvSpPr>
          <p:cNvPr id="888876" name="Rectangle 44">
            <a:extLst>
              <a:ext uri="{FF2B5EF4-FFF2-40B4-BE49-F238E27FC236}">
                <a16:creationId xmlns:a16="http://schemas.microsoft.com/office/drawing/2014/main" id="{44261E4F-522C-4658-6992-2E5587144452}"/>
              </a:ext>
            </a:extLst>
          </p:cNvPr>
          <p:cNvSpPr>
            <a:spLocks noChangeArrowheads="1"/>
          </p:cNvSpPr>
          <p:nvPr/>
        </p:nvSpPr>
        <p:spPr bwMode="auto">
          <a:xfrm>
            <a:off x="1916113" y="6329363"/>
            <a:ext cx="2101850" cy="427037"/>
          </a:xfrm>
          <a:prstGeom prst="rect">
            <a:avLst/>
          </a:prstGeom>
          <a:noFill/>
          <a:ln w="9525">
            <a:noFill/>
            <a:miter lim="800000"/>
            <a:headEnd/>
            <a:tailEnd/>
          </a:ln>
          <a:effectLst>
            <a:outerShdw blurRad="63500" dist="46662" dir="3284183" algn="ctr" rotWithShape="0">
              <a:schemeClr val="tx1">
                <a:alpha val="74997"/>
              </a:schemeClr>
            </a:outerShdw>
          </a:effectLst>
        </p:spPr>
        <p:txBody>
          <a:bodyPr lIns="0" tIns="0" rIns="0" bIns="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defRPr/>
            </a:pPr>
            <a:r>
              <a:rPr lang="en-US" altLang="en-US" sz="2800" b="1">
                <a:solidFill>
                  <a:schemeClr val="hlink"/>
                </a:solidFill>
                <a:latin typeface="Arial" panose="020B0604020202020204" pitchFamily="34" charset="0"/>
              </a:rPr>
              <a:t>Nehemiah</a:t>
            </a:r>
            <a:endParaRPr lang="en-US" altLang="en-US" sz="2800" b="1">
              <a:solidFill>
                <a:srgbClr val="000000"/>
              </a:solidFill>
              <a:latin typeface="Arial" panose="020B0604020202020204" pitchFamily="34" charset="0"/>
            </a:endParaRPr>
          </a:p>
        </p:txBody>
      </p:sp>
      <p:sp>
        <p:nvSpPr>
          <p:cNvPr id="82983" name="Rectangle 61">
            <a:extLst>
              <a:ext uri="{FF2B5EF4-FFF2-40B4-BE49-F238E27FC236}">
                <a16:creationId xmlns:a16="http://schemas.microsoft.com/office/drawing/2014/main" id="{445668ED-8E28-06AC-2999-E2A0EC3CB2FD}"/>
              </a:ext>
            </a:extLst>
          </p:cNvPr>
          <p:cNvSpPr>
            <a:spLocks noChangeArrowheads="1"/>
          </p:cNvSpPr>
          <p:nvPr/>
        </p:nvSpPr>
        <p:spPr bwMode="auto">
          <a:xfrm>
            <a:off x="1808163" y="5091113"/>
            <a:ext cx="236537"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600">
                <a:solidFill>
                  <a:srgbClr val="000000"/>
                </a:solidFill>
                <a:latin typeface="Helvetica" pitchFamily="2" charset="0"/>
              </a:rPr>
              <a:t>(</a:t>
            </a:r>
            <a:endParaRPr lang="en-US" altLang="en-US" sz="2400">
              <a:latin typeface="Helvetica" pitchFamily="2" charset="0"/>
            </a:endParaRPr>
          </a:p>
        </p:txBody>
      </p:sp>
      <p:sp>
        <p:nvSpPr>
          <p:cNvPr id="82984" name="Rectangle 63">
            <a:extLst>
              <a:ext uri="{FF2B5EF4-FFF2-40B4-BE49-F238E27FC236}">
                <a16:creationId xmlns:a16="http://schemas.microsoft.com/office/drawing/2014/main" id="{FF4A02E6-05D7-289C-4752-6764F031AF0B}"/>
              </a:ext>
            </a:extLst>
          </p:cNvPr>
          <p:cNvSpPr>
            <a:spLocks noChangeArrowheads="1"/>
          </p:cNvSpPr>
          <p:nvPr/>
        </p:nvSpPr>
        <p:spPr bwMode="auto">
          <a:xfrm>
            <a:off x="4979988" y="1119188"/>
            <a:ext cx="4708525" cy="614997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pic>
        <p:nvPicPr>
          <p:cNvPr id="82985" name="Picture 64">
            <a:extLst>
              <a:ext uri="{FF2B5EF4-FFF2-40B4-BE49-F238E27FC236}">
                <a16:creationId xmlns:a16="http://schemas.microsoft.com/office/drawing/2014/main" id="{23EFB89B-DBE2-40B7-3AC3-40D8CC38124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18886" r="15105"/>
          <a:stretch>
            <a:fillRect/>
          </a:stretch>
        </p:blipFill>
        <p:spPr bwMode="auto">
          <a:xfrm>
            <a:off x="4967288" y="404813"/>
            <a:ext cx="4738687" cy="6910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986" name="Rectangle 65">
            <a:extLst>
              <a:ext uri="{FF2B5EF4-FFF2-40B4-BE49-F238E27FC236}">
                <a16:creationId xmlns:a16="http://schemas.microsoft.com/office/drawing/2014/main" id="{5438417B-6C4C-8AEC-EA2F-F93B4DFEF39D}"/>
              </a:ext>
            </a:extLst>
          </p:cNvPr>
          <p:cNvSpPr>
            <a:spLocks noChangeArrowheads="1"/>
          </p:cNvSpPr>
          <p:nvPr/>
        </p:nvSpPr>
        <p:spPr bwMode="auto">
          <a:xfrm>
            <a:off x="4968875" y="404813"/>
            <a:ext cx="4706938" cy="6875462"/>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82987" name="Rectangle 66">
            <a:extLst>
              <a:ext uri="{FF2B5EF4-FFF2-40B4-BE49-F238E27FC236}">
                <a16:creationId xmlns:a16="http://schemas.microsoft.com/office/drawing/2014/main" id="{A9CA1331-0C44-5EA0-96F4-D7AED39B5393}"/>
              </a:ext>
            </a:extLst>
          </p:cNvPr>
          <p:cNvSpPr>
            <a:spLocks noChangeArrowheads="1"/>
          </p:cNvSpPr>
          <p:nvPr/>
        </p:nvSpPr>
        <p:spPr bwMode="auto">
          <a:xfrm>
            <a:off x="5011738" y="433388"/>
            <a:ext cx="4694237" cy="6821487"/>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82988" name="Rectangle 68">
            <a:extLst>
              <a:ext uri="{FF2B5EF4-FFF2-40B4-BE49-F238E27FC236}">
                <a16:creationId xmlns:a16="http://schemas.microsoft.com/office/drawing/2014/main" id="{2A8607EB-AD53-36E4-A78C-108A9D2D7706}"/>
              </a:ext>
            </a:extLst>
          </p:cNvPr>
          <p:cNvSpPr>
            <a:spLocks noChangeArrowheads="1"/>
          </p:cNvSpPr>
          <p:nvPr/>
        </p:nvSpPr>
        <p:spPr bwMode="auto">
          <a:xfrm>
            <a:off x="2205038" y="3279775"/>
            <a:ext cx="15621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latin typeface="Arial" panose="020B0604020202020204" pitchFamily="34" charset="0"/>
              </a:rPr>
              <a:t>1 Samuel</a:t>
            </a:r>
            <a:endParaRPr lang="en-US" altLang="en-US" sz="2800">
              <a:latin typeface="Arial" panose="020B0604020202020204" pitchFamily="34" charset="0"/>
            </a:endParaRPr>
          </a:p>
        </p:txBody>
      </p:sp>
      <p:sp>
        <p:nvSpPr>
          <p:cNvPr id="82989" name="Rectangle 69">
            <a:extLst>
              <a:ext uri="{FF2B5EF4-FFF2-40B4-BE49-F238E27FC236}">
                <a16:creationId xmlns:a16="http://schemas.microsoft.com/office/drawing/2014/main" id="{E34D8B48-EB90-0697-2C14-1F3BAC99DA51}"/>
              </a:ext>
            </a:extLst>
          </p:cNvPr>
          <p:cNvSpPr>
            <a:spLocks noChangeArrowheads="1"/>
          </p:cNvSpPr>
          <p:nvPr/>
        </p:nvSpPr>
        <p:spPr bwMode="auto">
          <a:xfrm>
            <a:off x="2130425" y="3816350"/>
            <a:ext cx="104775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latin typeface="Arial" panose="020B0604020202020204" pitchFamily="34" charset="0"/>
              </a:rPr>
              <a:t>2 Sam</a:t>
            </a:r>
            <a:endParaRPr lang="en-US" altLang="en-US" sz="2800">
              <a:latin typeface="Arial" panose="020B0604020202020204" pitchFamily="34" charset="0"/>
            </a:endParaRPr>
          </a:p>
        </p:txBody>
      </p:sp>
      <p:sp>
        <p:nvSpPr>
          <p:cNvPr id="82990" name="Rectangle 70">
            <a:extLst>
              <a:ext uri="{FF2B5EF4-FFF2-40B4-BE49-F238E27FC236}">
                <a16:creationId xmlns:a16="http://schemas.microsoft.com/office/drawing/2014/main" id="{DEB88C92-163E-1551-691B-B1A9C98D3226}"/>
              </a:ext>
            </a:extLst>
          </p:cNvPr>
          <p:cNvSpPr>
            <a:spLocks noChangeArrowheads="1"/>
          </p:cNvSpPr>
          <p:nvPr/>
        </p:nvSpPr>
        <p:spPr bwMode="auto">
          <a:xfrm>
            <a:off x="2025650" y="4573588"/>
            <a:ext cx="12557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800" b="1">
                <a:latin typeface="Arial" panose="020B0604020202020204" pitchFamily="34" charset="0"/>
              </a:rPr>
              <a:t>2 Wun</a:t>
            </a:r>
          </a:p>
        </p:txBody>
      </p:sp>
      <p:sp>
        <p:nvSpPr>
          <p:cNvPr id="82991" name="Rectangle 71">
            <a:extLst>
              <a:ext uri="{FF2B5EF4-FFF2-40B4-BE49-F238E27FC236}">
                <a16:creationId xmlns:a16="http://schemas.microsoft.com/office/drawing/2014/main" id="{7F8CC2A8-4D7E-E58E-4B49-1477E5037D91}"/>
              </a:ext>
            </a:extLst>
          </p:cNvPr>
          <p:cNvSpPr>
            <a:spLocks noChangeArrowheads="1"/>
          </p:cNvSpPr>
          <p:nvPr/>
        </p:nvSpPr>
        <p:spPr bwMode="auto">
          <a:xfrm>
            <a:off x="2006600" y="4103688"/>
            <a:ext cx="14747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800" b="1">
                <a:latin typeface="Arial" panose="020B0604020202020204" pitchFamily="34" charset="0"/>
              </a:rPr>
              <a:t>1 Wung</a:t>
            </a:r>
          </a:p>
        </p:txBody>
      </p:sp>
      <p:sp>
        <p:nvSpPr>
          <p:cNvPr id="888904" name="Oval 72">
            <a:extLst>
              <a:ext uri="{FF2B5EF4-FFF2-40B4-BE49-F238E27FC236}">
                <a16:creationId xmlns:a16="http://schemas.microsoft.com/office/drawing/2014/main" id="{ACAF7ED3-30C8-9628-F87A-6078590C602F}"/>
              </a:ext>
            </a:extLst>
          </p:cNvPr>
          <p:cNvSpPr>
            <a:spLocks noChangeArrowheads="1"/>
          </p:cNvSpPr>
          <p:nvPr/>
        </p:nvSpPr>
        <p:spPr bwMode="auto">
          <a:xfrm>
            <a:off x="1441450" y="6269038"/>
            <a:ext cx="2506663" cy="544512"/>
          </a:xfrm>
          <a:prstGeom prst="ellipse">
            <a:avLst/>
          </a:prstGeom>
          <a:noFill/>
          <a:ln w="76200">
            <a:solidFill>
              <a:schemeClr val="hlink"/>
            </a:solidFill>
            <a:round/>
            <a:headEnd/>
            <a:tailEnd/>
          </a:ln>
          <a:effectLst>
            <a:outerShdw blurRad="63500" dist="71842" dir="2700000" algn="ctr" rotWithShape="0">
              <a:schemeClr val="tx2">
                <a:alpha val="74998"/>
              </a:schemeClr>
            </a:outerShdw>
          </a:effectLst>
        </p:spPr>
        <p:txBody>
          <a:bodyPr wrap="none" anchor="ctr"/>
          <a:lstStyle/>
          <a:p>
            <a:pPr algn="r">
              <a:defRPr/>
            </a:pPr>
            <a:endParaRPr lang="en-US">
              <a:latin typeface="Comic Sans MS" charset="0"/>
              <a:ea typeface="+mn-ea"/>
            </a:endParaRPr>
          </a:p>
        </p:txBody>
      </p:sp>
      <p:sp>
        <p:nvSpPr>
          <p:cNvPr id="82993" name="Rectangle 73">
            <a:extLst>
              <a:ext uri="{FF2B5EF4-FFF2-40B4-BE49-F238E27FC236}">
                <a16:creationId xmlns:a16="http://schemas.microsoft.com/office/drawing/2014/main" id="{F5E907D5-DEFC-EF89-E6BD-494757FCAA8D}"/>
              </a:ext>
            </a:extLst>
          </p:cNvPr>
          <p:cNvSpPr>
            <a:spLocks noChangeArrowheads="1"/>
          </p:cNvSpPr>
          <p:nvPr/>
        </p:nvSpPr>
        <p:spPr bwMode="auto">
          <a:xfrm>
            <a:off x="2243138" y="468313"/>
            <a:ext cx="12446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solidFill>
                  <a:srgbClr val="000000"/>
                </a:solidFill>
                <a:latin typeface="Arial" panose="020B0604020202020204" pitchFamily="34" charset="0"/>
              </a:rPr>
              <a:t>Joshua</a:t>
            </a:r>
            <a:endParaRPr lang="en-US" altLang="en-US" sz="2800">
              <a:latin typeface="Arial" panose="020B0604020202020204" pitchFamily="34" charset="0"/>
            </a:endParaRPr>
          </a:p>
        </p:txBody>
      </p:sp>
      <p:sp>
        <p:nvSpPr>
          <p:cNvPr id="82994" name="Rectangle 74">
            <a:extLst>
              <a:ext uri="{FF2B5EF4-FFF2-40B4-BE49-F238E27FC236}">
                <a16:creationId xmlns:a16="http://schemas.microsoft.com/office/drawing/2014/main" id="{7268DAB0-ACA7-F074-F340-951E6B9280D8}"/>
              </a:ext>
            </a:extLst>
          </p:cNvPr>
          <p:cNvSpPr>
            <a:spLocks noChangeArrowheads="1"/>
          </p:cNvSpPr>
          <p:nvPr/>
        </p:nvSpPr>
        <p:spPr bwMode="auto">
          <a:xfrm>
            <a:off x="2133600" y="1420813"/>
            <a:ext cx="1490663" cy="862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solidFill>
                  <a:srgbClr val="000000"/>
                </a:solidFill>
                <a:latin typeface="Arial" panose="020B0604020202020204" pitchFamily="34" charset="0"/>
              </a:rPr>
              <a:t>Wungv</a:t>
            </a:r>
            <a:r>
              <a:rPr lang="en-US" altLang="en-US" sz="2800" b="1" u="sng">
                <a:solidFill>
                  <a:srgbClr val="000000"/>
                </a:solidFill>
                <a:latin typeface="Arial" panose="020B0604020202020204" pitchFamily="34" charset="0"/>
              </a:rPr>
              <a:t>a</a:t>
            </a:r>
          </a:p>
          <a:p>
            <a:pPr algn="l"/>
            <a:r>
              <a:rPr lang="en-US" altLang="en-US" sz="2800" b="1">
                <a:solidFill>
                  <a:srgbClr val="000000"/>
                </a:solidFill>
                <a:latin typeface="Arial" panose="020B0604020202020204" pitchFamily="34" charset="0"/>
              </a:rPr>
              <a:t> Wungv</a:t>
            </a:r>
            <a:r>
              <a:rPr lang="en-US" altLang="en-US" sz="2800" b="1">
                <a:solidFill>
                  <a:srgbClr val="000000"/>
                </a:solidFill>
                <a:latin typeface="Arial" panose="020B0604020202020204" pitchFamily="34" charset="0"/>
                <a:cs typeface="Arial" panose="020B0604020202020204" pitchFamily="34" charset="0"/>
              </a:rPr>
              <a:t>ā</a:t>
            </a:r>
            <a:endParaRPr lang="en-US" altLang="en-US" sz="2800">
              <a:latin typeface="Arial" panose="020B0604020202020204" pitchFamily="34" charset="0"/>
            </a:endParaRPr>
          </a:p>
        </p:txBody>
      </p:sp>
      <p:sp>
        <p:nvSpPr>
          <p:cNvPr id="82995" name="Rectangle 75">
            <a:extLst>
              <a:ext uri="{FF2B5EF4-FFF2-40B4-BE49-F238E27FC236}">
                <a16:creationId xmlns:a16="http://schemas.microsoft.com/office/drawing/2014/main" id="{516F0DAB-BB70-7170-79A4-7C001ACAFBB2}"/>
              </a:ext>
            </a:extLst>
          </p:cNvPr>
          <p:cNvSpPr>
            <a:spLocks noChangeArrowheads="1"/>
          </p:cNvSpPr>
          <p:nvPr/>
        </p:nvSpPr>
        <p:spPr bwMode="auto">
          <a:xfrm>
            <a:off x="2403475" y="2249488"/>
            <a:ext cx="809625"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solidFill>
                  <a:srgbClr val="000000"/>
                </a:solidFill>
                <a:latin typeface="Arial" panose="020B0604020202020204" pitchFamily="34" charset="0"/>
              </a:rPr>
              <a:t>Ruth</a:t>
            </a:r>
            <a:endParaRPr lang="en-US" altLang="en-US" sz="2800">
              <a:latin typeface="Arial" panose="020B0604020202020204" pitchFamily="34" charset="0"/>
            </a:endParaRPr>
          </a:p>
        </p:txBody>
      </p:sp>
      <p:sp>
        <p:nvSpPr>
          <p:cNvPr id="82996" name="Text Box 78">
            <a:extLst>
              <a:ext uri="{FF2B5EF4-FFF2-40B4-BE49-F238E27FC236}">
                <a16:creationId xmlns:a16="http://schemas.microsoft.com/office/drawing/2014/main" id="{1817D65E-7FEC-A22E-DEC7-F29BCF139E5E}"/>
              </a:ext>
            </a:extLst>
          </p:cNvPr>
          <p:cNvSpPr txBox="1">
            <a:spLocks noChangeArrowheads="1"/>
          </p:cNvSpPr>
          <p:nvPr/>
        </p:nvSpPr>
        <p:spPr bwMode="auto">
          <a:xfrm>
            <a:off x="9050338" y="7342188"/>
            <a:ext cx="2397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 </a:t>
            </a:r>
          </a:p>
        </p:txBody>
      </p:sp>
      <p:grpSp>
        <p:nvGrpSpPr>
          <p:cNvPr id="82997" name="Group 84">
            <a:extLst>
              <a:ext uri="{FF2B5EF4-FFF2-40B4-BE49-F238E27FC236}">
                <a16:creationId xmlns:a16="http://schemas.microsoft.com/office/drawing/2014/main" id="{7E88A238-72EA-C6ED-703B-7CC66F2078C7}"/>
              </a:ext>
            </a:extLst>
          </p:cNvPr>
          <p:cNvGrpSpPr>
            <a:grpSpLocks/>
          </p:cNvGrpSpPr>
          <p:nvPr/>
        </p:nvGrpSpPr>
        <p:grpSpPr bwMode="auto">
          <a:xfrm>
            <a:off x="5340350" y="6034088"/>
            <a:ext cx="4418013" cy="822325"/>
            <a:chOff x="3409" y="3801"/>
            <a:chExt cx="2536" cy="518"/>
          </a:xfrm>
        </p:grpSpPr>
        <p:sp>
          <p:nvSpPr>
            <p:cNvPr id="888917" name="AutoShape 85">
              <a:extLst>
                <a:ext uri="{FF2B5EF4-FFF2-40B4-BE49-F238E27FC236}">
                  <a16:creationId xmlns:a16="http://schemas.microsoft.com/office/drawing/2014/main" id="{FC246FB4-03B9-8791-9794-E0AF1B020C29}"/>
                </a:ext>
              </a:extLst>
            </p:cNvPr>
            <p:cNvSpPr>
              <a:spLocks noChangeArrowheads="1"/>
            </p:cNvSpPr>
            <p:nvPr/>
          </p:nvSpPr>
          <p:spPr bwMode="auto">
            <a:xfrm>
              <a:off x="3409" y="3801"/>
              <a:ext cx="2536" cy="518"/>
            </a:xfrm>
            <a:prstGeom prst="roundRect">
              <a:avLst>
                <a:gd name="adj" fmla="val 16667"/>
              </a:avLst>
            </a:prstGeom>
            <a:noFill/>
            <a:ln w="57150">
              <a:solidFill>
                <a:schemeClr val="bg1"/>
              </a:solidFill>
              <a:round/>
              <a:headEnd/>
              <a:tailEnd/>
            </a:ln>
            <a:effectLst>
              <a:outerShdw blurRad="63500" dist="46662" dir="3284183" algn="ctr" rotWithShape="0">
                <a:schemeClr val="tx1">
                  <a:alpha val="74997"/>
                </a:schemeClr>
              </a:outerShdw>
            </a:effectLst>
          </p:spPr>
          <p:txBody>
            <a:bodyPr wrap="none" anchor="ctr"/>
            <a:lstStyle/>
            <a:p>
              <a:pPr algn="r">
                <a:defRPr/>
              </a:pPr>
              <a:endParaRPr lang="en-US">
                <a:latin typeface="Comic Sans MS" charset="0"/>
                <a:ea typeface="+mn-ea"/>
              </a:endParaRPr>
            </a:p>
          </p:txBody>
        </p:sp>
        <p:sp>
          <p:nvSpPr>
            <p:cNvPr id="888918" name="Text Box 86">
              <a:extLst>
                <a:ext uri="{FF2B5EF4-FFF2-40B4-BE49-F238E27FC236}">
                  <a16:creationId xmlns:a16="http://schemas.microsoft.com/office/drawing/2014/main" id="{E63B020A-22CE-2199-3591-2460575C56EA}"/>
                </a:ext>
              </a:extLst>
            </p:cNvPr>
            <p:cNvSpPr txBox="1">
              <a:spLocks noChangeArrowheads="1"/>
            </p:cNvSpPr>
            <p:nvPr/>
          </p:nvSpPr>
          <p:spPr bwMode="auto">
            <a:xfrm>
              <a:off x="3433" y="3838"/>
              <a:ext cx="2492" cy="446"/>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000" b="1">
                  <a:solidFill>
                    <a:schemeClr val="bg1"/>
                  </a:solidFill>
                  <a:latin typeface="Helvetica" panose="020B0604020202020204" pitchFamily="34" charset="0"/>
                </a:rPr>
                <a:t>Nganaimeikap kaja </a:t>
              </a:r>
              <a:r>
                <a:rPr lang="en-US" altLang="en-US" sz="2000" b="1">
                  <a:solidFill>
                    <a:schemeClr val="bg1"/>
                  </a:solidFill>
                  <a:latin typeface="Arial" panose="020B0604020202020204" pitchFamily="34" charset="0"/>
                  <a:cs typeface="Arial" panose="020B0604020202020204" pitchFamily="34" charset="0"/>
                </a:rPr>
                <a:t>ā</a:t>
              </a:r>
              <a:r>
                <a:rPr lang="en-US" altLang="en-US" sz="2000" b="1">
                  <a:solidFill>
                    <a:schemeClr val="bg1"/>
                  </a:solidFill>
                  <a:latin typeface="Helvetica" panose="020B0604020202020204" pitchFamily="34" charset="0"/>
                </a:rPr>
                <a:t>tam pareng: 450 B.C.</a:t>
              </a:r>
            </a:p>
          </p:txBody>
        </p:sp>
      </p:grpSp>
      <p:sp>
        <p:nvSpPr>
          <p:cNvPr id="888921" name="Rectangle 89">
            <a:extLst>
              <a:ext uri="{FF2B5EF4-FFF2-40B4-BE49-F238E27FC236}">
                <a16:creationId xmlns:a16="http://schemas.microsoft.com/office/drawing/2014/main" id="{0E3FD62B-60F2-A8E1-015C-CD632E0577A6}"/>
              </a:ext>
            </a:extLst>
          </p:cNvPr>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3200" b="1" i="1">
                <a:solidFill>
                  <a:srgbClr val="66FFFF"/>
                </a:solidFill>
                <a:latin typeface="Helvetica" panose="020B0604020202020204" pitchFamily="34" charset="0"/>
              </a:rPr>
              <a:t> </a:t>
            </a:r>
            <a:endParaRPr lang="en-US" altLang="en-US" sz="1400" b="1" u="sng">
              <a:solidFill>
                <a:srgbClr val="66FFFF"/>
              </a:solidFill>
              <a:latin typeface="Helvetica" panose="020B0604020202020204" pitchFamily="34" charset="0"/>
            </a:endParaRPr>
          </a:p>
        </p:txBody>
      </p:sp>
      <p:sp>
        <p:nvSpPr>
          <p:cNvPr id="888922" name="Rectangle 90">
            <a:extLst>
              <a:ext uri="{FF2B5EF4-FFF2-40B4-BE49-F238E27FC236}">
                <a16:creationId xmlns:a16="http://schemas.microsoft.com/office/drawing/2014/main" id="{DC0FD805-EB2E-4A1D-9E0E-5C246FEFC530}"/>
              </a:ext>
            </a:extLst>
          </p:cNvPr>
          <p:cNvSpPr>
            <a:spLocks noChangeArrowheads="1"/>
          </p:cNvSpPr>
          <p:nvPr/>
        </p:nvSpPr>
        <p:spPr bwMode="auto">
          <a:xfrm>
            <a:off x="5170488" y="2293938"/>
            <a:ext cx="4349750" cy="1149350"/>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50000"/>
              </a:lnSpc>
              <a:spcBef>
                <a:spcPct val="50000"/>
              </a:spcBef>
              <a:defRPr/>
            </a:pPr>
            <a:r>
              <a:rPr lang="en-US" altLang="en-US" sz="4400" b="1" i="1">
                <a:solidFill>
                  <a:schemeClr val="bg1"/>
                </a:solidFill>
                <a:latin typeface="Helvetica" panose="020B0604020202020204" pitchFamily="34" charset="0"/>
              </a:rPr>
              <a:t>LAIRIKBING </a:t>
            </a:r>
          </a:p>
          <a:p>
            <a:pPr algn="ctr">
              <a:lnSpc>
                <a:spcPct val="50000"/>
              </a:lnSpc>
              <a:spcBef>
                <a:spcPct val="50000"/>
              </a:spcBef>
              <a:defRPr/>
            </a:pPr>
            <a:r>
              <a:rPr lang="en-US" altLang="en-US" sz="4400" b="1" i="1">
                <a:solidFill>
                  <a:schemeClr val="bg1"/>
                </a:solidFill>
                <a:latin typeface="Helvetica" panose="020B0604020202020204" pitchFamily="34" charset="0"/>
              </a:rPr>
              <a:t>SEMKAK</a:t>
            </a:r>
            <a:r>
              <a:rPr lang="en-US" altLang="en-US" sz="4400" b="1">
                <a:solidFill>
                  <a:schemeClr val="bg1"/>
                </a:solidFill>
                <a:latin typeface="Helvetica" panose="020B0604020202020204" pitchFamily="34" charset="0"/>
                <a:cs typeface="Helvetica" panose="020B0604020202020204" pitchFamily="34" charset="0"/>
              </a:rPr>
              <a:t>Ā</a:t>
            </a:r>
            <a:endParaRPr lang="en-US" altLang="en-US" sz="4400" b="1" i="1">
              <a:solidFill>
                <a:schemeClr val="bg1"/>
              </a:solidFill>
              <a:latin typeface="Helvetica" panose="020B0604020202020204" pitchFamily="34" charset="0"/>
            </a:endParaRPr>
          </a:p>
        </p:txBody>
      </p:sp>
      <p:sp>
        <p:nvSpPr>
          <p:cNvPr id="888923" name="Text Box 91">
            <a:extLst>
              <a:ext uri="{FF2B5EF4-FFF2-40B4-BE49-F238E27FC236}">
                <a16:creationId xmlns:a16="http://schemas.microsoft.com/office/drawing/2014/main" id="{FF8004EF-BBCE-EBAB-06D9-D4B4E553E7E0}"/>
              </a:ext>
            </a:extLst>
          </p:cNvPr>
          <p:cNvSpPr txBox="1">
            <a:spLocks noChangeArrowheads="1"/>
          </p:cNvSpPr>
          <p:nvPr/>
        </p:nvSpPr>
        <p:spPr bwMode="auto">
          <a:xfrm>
            <a:off x="5243513" y="3719513"/>
            <a:ext cx="4330700" cy="550862"/>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65000"/>
              </a:lnSpc>
              <a:spcBef>
                <a:spcPct val="50000"/>
              </a:spcBef>
              <a:defRPr/>
            </a:pPr>
            <a:r>
              <a:rPr lang="en-US" altLang="en-US" sz="4400" b="1">
                <a:solidFill>
                  <a:srgbClr val="FFEA18"/>
                </a:solidFill>
                <a:latin typeface="Helvetica" panose="020B0604020202020204" pitchFamily="34" charset="0"/>
              </a:rPr>
              <a:t>“THOTCH</a:t>
            </a:r>
            <a:r>
              <a:rPr lang="en-US" altLang="en-US" sz="4400" b="1">
                <a:solidFill>
                  <a:srgbClr val="FFFF00"/>
                </a:solidFill>
                <a:latin typeface="Helvetica" panose="020B0604020202020204" pitchFamily="34" charset="0"/>
                <a:cs typeface="Helvetica" panose="020B0604020202020204" pitchFamily="34" charset="0"/>
              </a:rPr>
              <a:t>Ā</a:t>
            </a:r>
            <a:r>
              <a:rPr lang="en-US" altLang="en-US" sz="4400" b="1">
                <a:solidFill>
                  <a:srgbClr val="FFEA18"/>
                </a:solidFill>
                <a:latin typeface="Helvetica" panose="020B0604020202020204" pitchFamily="34" charset="0"/>
              </a:rPr>
              <a:t>N”</a:t>
            </a:r>
          </a:p>
        </p:txBody>
      </p:sp>
      <p:sp>
        <p:nvSpPr>
          <p:cNvPr id="888924" name="Text Box 92">
            <a:extLst>
              <a:ext uri="{FF2B5EF4-FFF2-40B4-BE49-F238E27FC236}">
                <a16:creationId xmlns:a16="http://schemas.microsoft.com/office/drawing/2014/main" id="{EA3ACDA0-EABA-06FB-6714-56C8B4B5FB2B}"/>
              </a:ext>
            </a:extLst>
          </p:cNvPr>
          <p:cNvSpPr txBox="1">
            <a:spLocks noChangeArrowheads="1"/>
          </p:cNvSpPr>
          <p:nvPr/>
        </p:nvSpPr>
        <p:spPr bwMode="auto">
          <a:xfrm>
            <a:off x="5619750" y="4502150"/>
            <a:ext cx="3621088" cy="830263"/>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400" b="1">
                <a:solidFill>
                  <a:srgbClr val="FFEA18"/>
                </a:solidFill>
                <a:latin typeface="Helvetica" panose="020B0604020202020204" pitchFamily="34" charset="0"/>
              </a:rPr>
              <a:t>WUI LAIRIK THAR</a:t>
            </a:r>
            <a:r>
              <a:rPr lang="en-US" altLang="en-US" sz="2400" b="1">
                <a:solidFill>
                  <a:srgbClr val="FFFF00"/>
                </a:solidFill>
                <a:latin typeface="Helvetica" panose="020B0604020202020204" pitchFamily="34" charset="0"/>
                <a:cs typeface="Helvetica" panose="020B0604020202020204" pitchFamily="34" charset="0"/>
              </a:rPr>
              <a:t>Ā</a:t>
            </a:r>
            <a:r>
              <a:rPr lang="en-US" altLang="en-US" sz="2400" b="1">
                <a:solidFill>
                  <a:srgbClr val="FFEA18"/>
                </a:solidFill>
                <a:latin typeface="Helvetica" panose="020B0604020202020204" pitchFamily="34" charset="0"/>
              </a:rPr>
              <a:t>DA KHANI (12)</a:t>
            </a:r>
          </a:p>
        </p:txBody>
      </p:sp>
      <p:sp>
        <p:nvSpPr>
          <p:cNvPr id="83002" name="Text Box 93">
            <a:extLst>
              <a:ext uri="{FF2B5EF4-FFF2-40B4-BE49-F238E27FC236}">
                <a16:creationId xmlns:a16="http://schemas.microsoft.com/office/drawing/2014/main" id="{EE22DE0C-5988-EFD2-6187-32688684CF6A}"/>
              </a:ext>
            </a:extLst>
          </p:cNvPr>
          <p:cNvSpPr txBox="1">
            <a:spLocks noChangeArrowheads="1"/>
          </p:cNvSpPr>
          <p:nvPr/>
        </p:nvSpPr>
        <p:spPr bwMode="auto">
          <a:xfrm>
            <a:off x="9078913" y="7467600"/>
            <a:ext cx="2397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 </a:t>
            </a:r>
          </a:p>
        </p:txBody>
      </p:sp>
      <p:sp>
        <p:nvSpPr>
          <p:cNvPr id="83003" name="Text Box 94">
            <a:extLst>
              <a:ext uri="{FF2B5EF4-FFF2-40B4-BE49-F238E27FC236}">
                <a16:creationId xmlns:a16="http://schemas.microsoft.com/office/drawing/2014/main" id="{D368253E-A8CD-1E94-F6F6-5948F62FEB77}"/>
              </a:ext>
            </a:extLst>
          </p:cNvPr>
          <p:cNvSpPr txBox="1">
            <a:spLocks noChangeArrowheads="1"/>
          </p:cNvSpPr>
          <p:nvPr/>
        </p:nvSpPr>
        <p:spPr bwMode="auto">
          <a:xfrm>
            <a:off x="9015413" y="7348538"/>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39</a:t>
            </a:r>
          </a:p>
        </p:txBody>
      </p:sp>
      <p:sp>
        <p:nvSpPr>
          <p:cNvPr id="888927" name="Rectangle 95">
            <a:extLst>
              <a:ext uri="{FF2B5EF4-FFF2-40B4-BE49-F238E27FC236}">
                <a16:creationId xmlns:a16="http://schemas.microsoft.com/office/drawing/2014/main" id="{4233CC8E-5EBC-6E2D-9820-89D1DAE3123B}"/>
              </a:ext>
            </a:extLst>
          </p:cNvPr>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888928" name="Rectangle 96">
            <a:extLst>
              <a:ext uri="{FF2B5EF4-FFF2-40B4-BE49-F238E27FC236}">
                <a16:creationId xmlns:a16="http://schemas.microsoft.com/office/drawing/2014/main" id="{24878BEE-933B-520D-2769-2FE1764AC4D4}"/>
              </a:ext>
            </a:extLst>
          </p:cNvPr>
          <p:cNvSpPr>
            <a:spLocks noChangeArrowheads="1"/>
          </p:cNvSpPr>
          <p:nvPr/>
        </p:nvSpPr>
        <p:spPr bwMode="auto">
          <a:xfrm>
            <a:off x="6289675" y="584200"/>
            <a:ext cx="3571875" cy="1274763"/>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200" b="1" i="1">
                <a:solidFill>
                  <a:schemeClr val="bg1"/>
                </a:solidFill>
                <a:latin typeface="Arial" panose="020B0604020202020204" pitchFamily="34" charset="0"/>
              </a:rPr>
              <a:t>Lairikbing  Semkak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Kachamma Tuingashit pareng ching  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a:t>
            </a:r>
            <a:endParaRPr lang="en-US" altLang="en-US" sz="2200" b="1" u="sng">
              <a:solidFill>
                <a:schemeClr val="bg1"/>
              </a:solidFill>
              <a:latin typeface="Arial" panose="020B0604020202020204" pitchFamily="34" charset="0"/>
            </a:endParaRPr>
          </a:p>
        </p:txBody>
      </p:sp>
      <p:sp>
        <p:nvSpPr>
          <p:cNvPr id="83006" name="Text Box 106">
            <a:extLst>
              <a:ext uri="{FF2B5EF4-FFF2-40B4-BE49-F238E27FC236}">
                <a16:creationId xmlns:a16="http://schemas.microsoft.com/office/drawing/2014/main" id="{C51B708B-8811-CAB6-0FA0-2434CA90D4FB}"/>
              </a:ext>
            </a:extLst>
          </p:cNvPr>
          <p:cNvSpPr txBox="1">
            <a:spLocks noChangeArrowheads="1"/>
          </p:cNvSpPr>
          <p:nvPr/>
        </p:nvSpPr>
        <p:spPr bwMode="auto">
          <a:xfrm rot="-5400000">
            <a:off x="-1143794" y="3471069"/>
            <a:ext cx="56149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b="1">
                <a:latin typeface="Arial Black" panose="020B0604020202020204" pitchFamily="34" charset="0"/>
              </a:rPr>
              <a:t>THOTCH</a:t>
            </a:r>
            <a:r>
              <a:rPr lang="en-US" altLang="en-US" sz="2000" b="1">
                <a:solidFill>
                  <a:srgbClr val="000000"/>
                </a:solidFill>
                <a:latin typeface="Arial Black" panose="020B0604020202020204" pitchFamily="34" charset="0"/>
              </a:rPr>
              <a:t>Ā</a:t>
            </a:r>
            <a:r>
              <a:rPr lang="en-US" altLang="en-US" sz="2000" b="1">
                <a:latin typeface="Arial Black" panose="020B0604020202020204" pitchFamily="34" charset="0"/>
              </a:rPr>
              <a:t>N (12)</a:t>
            </a:r>
            <a:endParaRPr lang="en-US" altLang="en-US" sz="1000">
              <a:latin typeface="Arial Black" panose="020B0604020202020204" pitchFamily="34" charset="0"/>
            </a:endParaRPr>
          </a:p>
        </p:txBody>
      </p:sp>
      <p:grpSp>
        <p:nvGrpSpPr>
          <p:cNvPr id="83007" name="Group 73">
            <a:extLst>
              <a:ext uri="{FF2B5EF4-FFF2-40B4-BE49-F238E27FC236}">
                <a16:creationId xmlns:a16="http://schemas.microsoft.com/office/drawing/2014/main" id="{C88FBCF4-C138-6800-5DD4-66834BAF8B15}"/>
              </a:ext>
            </a:extLst>
          </p:cNvPr>
          <p:cNvGrpSpPr>
            <a:grpSpLocks/>
          </p:cNvGrpSpPr>
          <p:nvPr/>
        </p:nvGrpSpPr>
        <p:grpSpPr bwMode="auto">
          <a:xfrm>
            <a:off x="3251200" y="3009900"/>
            <a:ext cx="712788" cy="1658938"/>
            <a:chOff x="6153150" y="2946400"/>
            <a:chExt cx="901700" cy="1865313"/>
          </a:xfrm>
        </p:grpSpPr>
        <p:grpSp>
          <p:nvGrpSpPr>
            <p:cNvPr id="83012" name="Group 85">
              <a:extLst>
                <a:ext uri="{FF2B5EF4-FFF2-40B4-BE49-F238E27FC236}">
                  <a16:creationId xmlns:a16="http://schemas.microsoft.com/office/drawing/2014/main" id="{72ED6160-B1D9-B1FE-DE6A-73EBC785258A}"/>
                </a:ext>
              </a:extLst>
            </p:cNvPr>
            <p:cNvGrpSpPr>
              <a:grpSpLocks/>
            </p:cNvGrpSpPr>
            <p:nvPr/>
          </p:nvGrpSpPr>
          <p:grpSpPr bwMode="auto">
            <a:xfrm>
              <a:off x="6153150" y="3681413"/>
              <a:ext cx="901700" cy="947736"/>
              <a:chOff x="1557" y="1007"/>
              <a:chExt cx="2105" cy="1949"/>
            </a:xfrm>
          </p:grpSpPr>
          <p:grpSp>
            <p:nvGrpSpPr>
              <p:cNvPr id="83016" name="Group 87">
                <a:extLst>
                  <a:ext uri="{FF2B5EF4-FFF2-40B4-BE49-F238E27FC236}">
                    <a16:creationId xmlns:a16="http://schemas.microsoft.com/office/drawing/2014/main" id="{9C2B1D86-5B7E-67C5-3041-05AAE8B7F952}"/>
                  </a:ext>
                </a:extLst>
              </p:cNvPr>
              <p:cNvGrpSpPr>
                <a:grpSpLocks/>
              </p:cNvGrpSpPr>
              <p:nvPr/>
            </p:nvGrpSpPr>
            <p:grpSpPr bwMode="auto">
              <a:xfrm>
                <a:off x="1557" y="1209"/>
                <a:ext cx="2105" cy="1421"/>
                <a:chOff x="578" y="2316"/>
                <a:chExt cx="2105" cy="1421"/>
              </a:xfrm>
            </p:grpSpPr>
            <p:sp>
              <p:nvSpPr>
                <p:cNvPr id="83022" name="Freeform 88" descr="Cork">
                  <a:extLst>
                    <a:ext uri="{FF2B5EF4-FFF2-40B4-BE49-F238E27FC236}">
                      <a16:creationId xmlns:a16="http://schemas.microsoft.com/office/drawing/2014/main" id="{FE31994A-F54E-5C5C-5A07-74C4EA818242}"/>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83023" name="Freeform 89" descr="Cork">
                  <a:extLst>
                    <a:ext uri="{FF2B5EF4-FFF2-40B4-BE49-F238E27FC236}">
                      <a16:creationId xmlns:a16="http://schemas.microsoft.com/office/drawing/2014/main" id="{7BB15633-9265-EA52-3DE1-BA5A5DE2EDF1}"/>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83017" name="Freeform 91">
                <a:extLst>
                  <a:ext uri="{FF2B5EF4-FFF2-40B4-BE49-F238E27FC236}">
                    <a16:creationId xmlns:a16="http://schemas.microsoft.com/office/drawing/2014/main" id="{ACBF256C-D030-4F9E-9BF5-91793A3CE5E9}"/>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83018" name="Freeform 92">
                <a:extLst>
                  <a:ext uri="{FF2B5EF4-FFF2-40B4-BE49-F238E27FC236}">
                    <a16:creationId xmlns:a16="http://schemas.microsoft.com/office/drawing/2014/main" id="{0F143489-21E2-D82C-5C50-643E91A0E2EC}"/>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83019" name="Freeform 93">
                <a:extLst>
                  <a:ext uri="{FF2B5EF4-FFF2-40B4-BE49-F238E27FC236}">
                    <a16:creationId xmlns:a16="http://schemas.microsoft.com/office/drawing/2014/main" id="{2AC08464-E276-4EB1-9483-6C7828076102}"/>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83020" name="Freeform 94">
                <a:extLst>
                  <a:ext uri="{FF2B5EF4-FFF2-40B4-BE49-F238E27FC236}">
                    <a16:creationId xmlns:a16="http://schemas.microsoft.com/office/drawing/2014/main" id="{59DD16A7-09B7-86D4-8623-0CC855760DE8}"/>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83021" name="Freeform 95">
                <a:extLst>
                  <a:ext uri="{FF2B5EF4-FFF2-40B4-BE49-F238E27FC236}">
                    <a16:creationId xmlns:a16="http://schemas.microsoft.com/office/drawing/2014/main" id="{1408E8CA-A1E7-7B35-54F7-C3047CDCF83F}"/>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83013" name="Group 98">
              <a:extLst>
                <a:ext uri="{FF2B5EF4-FFF2-40B4-BE49-F238E27FC236}">
                  <a16:creationId xmlns:a16="http://schemas.microsoft.com/office/drawing/2014/main" id="{2E28F470-0F6A-AB0C-288F-A69B35E8B097}"/>
                </a:ext>
              </a:extLst>
            </p:cNvPr>
            <p:cNvGrpSpPr>
              <a:grpSpLocks/>
            </p:cNvGrpSpPr>
            <p:nvPr/>
          </p:nvGrpSpPr>
          <p:grpSpPr bwMode="auto">
            <a:xfrm>
              <a:off x="6175375" y="2946400"/>
              <a:ext cx="671513" cy="1865313"/>
              <a:chOff x="3914" y="1840"/>
              <a:chExt cx="423" cy="1175"/>
            </a:xfrm>
          </p:grpSpPr>
          <p:sp>
            <p:nvSpPr>
              <p:cNvPr id="77" name="Rectangle 96">
                <a:extLst>
                  <a:ext uri="{FF2B5EF4-FFF2-40B4-BE49-F238E27FC236}">
                    <a16:creationId xmlns:a16="http://schemas.microsoft.com/office/drawing/2014/main" id="{3A34841A-ACE0-360C-8A19-F92BA326EFF4}"/>
                  </a:ext>
                </a:extLst>
              </p:cNvPr>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sp>
            <p:nvSpPr>
              <p:cNvPr id="78" name="Rectangle 97">
                <a:extLst>
                  <a:ext uri="{FF2B5EF4-FFF2-40B4-BE49-F238E27FC236}">
                    <a16:creationId xmlns:a16="http://schemas.microsoft.com/office/drawing/2014/main" id="{CEF6133B-3F0C-8499-B975-4E81CBD2950F}"/>
                  </a:ext>
                </a:extLst>
              </p:cNvPr>
              <p:cNvSpPr>
                <a:spLocks noChangeArrowheads="1"/>
              </p:cNvSpPr>
              <p:nvPr/>
            </p:nvSpPr>
            <p:spPr bwMode="auto">
              <a:xfrm>
                <a:off x="3914" y="2341"/>
                <a:ext cx="423" cy="674"/>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2800" i="1">
                    <a:solidFill>
                      <a:srgbClr val="000000"/>
                    </a:solidFill>
                    <a:latin typeface="Kosher-Normal" charset="0"/>
                  </a:rPr>
                  <a:t>DT</a:t>
                </a:r>
                <a:endParaRPr lang="en-US" altLang="en-US" sz="2000" i="1">
                  <a:solidFill>
                    <a:srgbClr val="000000"/>
                  </a:solidFill>
                  <a:latin typeface="Helvetica" panose="020B0604020202020204" pitchFamily="34" charset="0"/>
                </a:endParaRPr>
              </a:p>
            </p:txBody>
          </p:sp>
        </p:grpSp>
      </p:grpSp>
      <p:grpSp>
        <p:nvGrpSpPr>
          <p:cNvPr id="83008" name="Group 82">
            <a:extLst>
              <a:ext uri="{FF2B5EF4-FFF2-40B4-BE49-F238E27FC236}">
                <a16:creationId xmlns:a16="http://schemas.microsoft.com/office/drawing/2014/main" id="{A6CE38E3-D84B-AD85-A5AE-6738102530A8}"/>
              </a:ext>
            </a:extLst>
          </p:cNvPr>
          <p:cNvGrpSpPr>
            <a:grpSpLocks/>
          </p:cNvGrpSpPr>
          <p:nvPr/>
        </p:nvGrpSpPr>
        <p:grpSpPr bwMode="auto">
          <a:xfrm>
            <a:off x="4257675" y="52388"/>
            <a:ext cx="2222500" cy="1812925"/>
            <a:chOff x="2222937" y="4130555"/>
            <a:chExt cx="2222939" cy="1813045"/>
          </a:xfrm>
        </p:grpSpPr>
        <p:sp>
          <p:nvSpPr>
            <p:cNvPr id="84" name="Rectangle 83">
              <a:extLst>
                <a:ext uri="{FF2B5EF4-FFF2-40B4-BE49-F238E27FC236}">
                  <a16:creationId xmlns:a16="http://schemas.microsoft.com/office/drawing/2014/main" id="{D771C885-6229-41C9-8833-70C3E332A85D}"/>
                </a:ext>
              </a:extLst>
            </p:cNvPr>
            <p:cNvSpPr/>
            <p:nvPr/>
          </p:nvSpPr>
          <p:spPr bwMode="auto">
            <a:xfrm>
              <a:off x="2222937" y="4194059"/>
              <a:ext cx="2222939" cy="174954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83010" name="Picture 2" descr="BACKGR~1">
              <a:extLst>
                <a:ext uri="{FF2B5EF4-FFF2-40B4-BE49-F238E27FC236}">
                  <a16:creationId xmlns:a16="http://schemas.microsoft.com/office/drawing/2014/main" id="{C8865320-073A-2C7A-207E-FC10A78677C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6" name="WordArt 12">
              <a:extLst>
                <a:ext uri="{FF2B5EF4-FFF2-40B4-BE49-F238E27FC236}">
                  <a16:creationId xmlns:a16="http://schemas.microsoft.com/office/drawing/2014/main" id="{846A0D83-3B83-5199-2063-2DDBB3BA5685}"/>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888904"/>
                                        </p:tgtEl>
                                        <p:attrNameLst>
                                          <p:attrName>style.visibility</p:attrName>
                                        </p:attrNameLst>
                                      </p:cBhvr>
                                      <p:to>
                                        <p:strVal val="visible"/>
                                      </p:to>
                                    </p:set>
                                    <p:anim calcmode="lin" valueType="num">
                                      <p:cBhvr additive="base">
                                        <p:cTn id="7" dur="500" fill="hold"/>
                                        <p:tgtEl>
                                          <p:spTgt spid="888904"/>
                                        </p:tgtEl>
                                        <p:attrNameLst>
                                          <p:attrName>ppt_x</p:attrName>
                                        </p:attrNameLst>
                                      </p:cBhvr>
                                      <p:tavLst>
                                        <p:tav tm="0">
                                          <p:val>
                                            <p:strVal val="0-#ppt_w/2"/>
                                          </p:val>
                                        </p:tav>
                                        <p:tav tm="100000">
                                          <p:val>
                                            <p:strVal val="#ppt_x"/>
                                          </p:val>
                                        </p:tav>
                                      </p:tavLst>
                                    </p:anim>
                                    <p:anim calcmode="lin" valueType="num">
                                      <p:cBhvr additive="base">
                                        <p:cTn id="8" dur="500" fill="hold"/>
                                        <p:tgtEl>
                                          <p:spTgt spid="88890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8904"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Line 2">
            <a:extLst>
              <a:ext uri="{FF2B5EF4-FFF2-40B4-BE49-F238E27FC236}">
                <a16:creationId xmlns:a16="http://schemas.microsoft.com/office/drawing/2014/main" id="{4BA4399C-39F6-7C9A-9688-21EBB1FBE8AE}"/>
              </a:ext>
            </a:extLst>
          </p:cNvPr>
          <p:cNvSpPr>
            <a:spLocks noChangeShapeType="1"/>
          </p:cNvSpPr>
          <p:nvPr/>
        </p:nvSpPr>
        <p:spPr bwMode="auto">
          <a:xfrm flipV="1">
            <a:off x="4038600" y="7037388"/>
            <a:ext cx="284163" cy="12700"/>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4995" name="Line 3">
            <a:extLst>
              <a:ext uri="{FF2B5EF4-FFF2-40B4-BE49-F238E27FC236}">
                <a16:creationId xmlns:a16="http://schemas.microsoft.com/office/drawing/2014/main" id="{3EFFC7A7-BE20-39AC-5FB0-ACD44B782704}"/>
              </a:ext>
            </a:extLst>
          </p:cNvPr>
          <p:cNvSpPr>
            <a:spLocks noChangeShapeType="1"/>
          </p:cNvSpPr>
          <p:nvPr/>
        </p:nvSpPr>
        <p:spPr bwMode="auto">
          <a:xfrm>
            <a:off x="3232150" y="4732338"/>
            <a:ext cx="752475"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4996" name="Line 4">
            <a:extLst>
              <a:ext uri="{FF2B5EF4-FFF2-40B4-BE49-F238E27FC236}">
                <a16:creationId xmlns:a16="http://schemas.microsoft.com/office/drawing/2014/main" id="{151B9E15-43DF-3E01-23EF-255FE9374B12}"/>
              </a:ext>
            </a:extLst>
          </p:cNvPr>
          <p:cNvSpPr>
            <a:spLocks noChangeShapeType="1"/>
          </p:cNvSpPr>
          <p:nvPr/>
        </p:nvSpPr>
        <p:spPr bwMode="auto">
          <a:xfrm flipV="1">
            <a:off x="1454150" y="7329488"/>
            <a:ext cx="2590800"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4997" name="Line 5">
            <a:extLst>
              <a:ext uri="{FF2B5EF4-FFF2-40B4-BE49-F238E27FC236}">
                <a16:creationId xmlns:a16="http://schemas.microsoft.com/office/drawing/2014/main" id="{9DFADF2B-78C4-5C13-5C23-57B5CE41B5A4}"/>
              </a:ext>
            </a:extLst>
          </p:cNvPr>
          <p:cNvSpPr>
            <a:spLocks noChangeShapeType="1"/>
          </p:cNvSpPr>
          <p:nvPr/>
        </p:nvSpPr>
        <p:spPr bwMode="auto">
          <a:xfrm flipV="1">
            <a:off x="1444625" y="338138"/>
            <a:ext cx="1588" cy="7034212"/>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4998" name="Line 6">
            <a:extLst>
              <a:ext uri="{FF2B5EF4-FFF2-40B4-BE49-F238E27FC236}">
                <a16:creationId xmlns:a16="http://schemas.microsoft.com/office/drawing/2014/main" id="{281C6480-765C-8CD4-9242-DD220B8A9942}"/>
              </a:ext>
            </a:extLst>
          </p:cNvPr>
          <p:cNvSpPr>
            <a:spLocks noChangeShapeType="1"/>
          </p:cNvSpPr>
          <p:nvPr/>
        </p:nvSpPr>
        <p:spPr bwMode="auto">
          <a:xfrm>
            <a:off x="1409700" y="360363"/>
            <a:ext cx="2566988"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4999" name="Line 7">
            <a:extLst>
              <a:ext uri="{FF2B5EF4-FFF2-40B4-BE49-F238E27FC236}">
                <a16:creationId xmlns:a16="http://schemas.microsoft.com/office/drawing/2014/main" id="{BE2E8078-B4B3-3CD0-0DBE-4C481F5242EB}"/>
              </a:ext>
            </a:extLst>
          </p:cNvPr>
          <p:cNvSpPr>
            <a:spLocks noChangeShapeType="1"/>
          </p:cNvSpPr>
          <p:nvPr/>
        </p:nvSpPr>
        <p:spPr bwMode="auto">
          <a:xfrm flipH="1" flipV="1">
            <a:off x="3948113" y="338138"/>
            <a:ext cx="1587" cy="4386262"/>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00" name="Freeform 8">
            <a:extLst>
              <a:ext uri="{FF2B5EF4-FFF2-40B4-BE49-F238E27FC236}">
                <a16:creationId xmlns:a16="http://schemas.microsoft.com/office/drawing/2014/main" id="{D1622706-7CC2-248F-B530-70A485840E56}"/>
              </a:ext>
            </a:extLst>
          </p:cNvPr>
          <p:cNvSpPr>
            <a:spLocks/>
          </p:cNvSpPr>
          <p:nvPr/>
        </p:nvSpPr>
        <p:spPr bwMode="auto">
          <a:xfrm>
            <a:off x="3200400" y="4752975"/>
            <a:ext cx="738188" cy="2452688"/>
          </a:xfrm>
          <a:custGeom>
            <a:avLst/>
            <a:gdLst>
              <a:gd name="T0" fmla="*/ 2147483646 w 465"/>
              <a:gd name="T1" fmla="*/ 0 h 1561"/>
              <a:gd name="T2" fmla="*/ 2147483646 w 465"/>
              <a:gd name="T3" fmla="*/ 2147483646 h 1561"/>
              <a:gd name="T4" fmla="*/ 2147483646 w 465"/>
              <a:gd name="T5" fmla="*/ 2147483646 h 1561"/>
              <a:gd name="T6" fmla="*/ 0 w 465"/>
              <a:gd name="T7" fmla="*/ 2147483646 h 1561"/>
              <a:gd name="T8" fmla="*/ 2147483646 w 465"/>
              <a:gd name="T9" fmla="*/ 0 h 1561"/>
              <a:gd name="T10" fmla="*/ 0 60000 65536"/>
              <a:gd name="T11" fmla="*/ 0 60000 65536"/>
              <a:gd name="T12" fmla="*/ 0 60000 65536"/>
              <a:gd name="T13" fmla="*/ 0 60000 65536"/>
              <a:gd name="T14" fmla="*/ 0 60000 65536"/>
              <a:gd name="T15" fmla="*/ 0 w 465"/>
              <a:gd name="T16" fmla="*/ 0 h 1561"/>
              <a:gd name="T17" fmla="*/ 465 w 465"/>
              <a:gd name="T18" fmla="*/ 1561 h 1561"/>
            </a:gdLst>
            <a:ahLst/>
            <a:cxnLst>
              <a:cxn ang="T10">
                <a:pos x="T0" y="T1"/>
              </a:cxn>
              <a:cxn ang="T11">
                <a:pos x="T2" y="T3"/>
              </a:cxn>
              <a:cxn ang="T12">
                <a:pos x="T4" y="T5"/>
              </a:cxn>
              <a:cxn ang="T13">
                <a:pos x="T6" y="T7"/>
              </a:cxn>
              <a:cxn ang="T14">
                <a:pos x="T8" y="T9"/>
              </a:cxn>
            </a:cxnLst>
            <a:rect l="T15" t="T16" r="T17" b="T18"/>
            <a:pathLst>
              <a:path w="465" h="1561">
                <a:moveTo>
                  <a:pt x="50" y="0"/>
                </a:moveTo>
                <a:lnTo>
                  <a:pt x="465" y="1548"/>
                </a:lnTo>
                <a:lnTo>
                  <a:pt x="427" y="1561"/>
                </a:lnTo>
                <a:lnTo>
                  <a:pt x="0" y="12"/>
                </a:lnTo>
                <a:lnTo>
                  <a:pt x="5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01" name="Line 9">
            <a:extLst>
              <a:ext uri="{FF2B5EF4-FFF2-40B4-BE49-F238E27FC236}">
                <a16:creationId xmlns:a16="http://schemas.microsoft.com/office/drawing/2014/main" id="{D04BE72A-B755-C007-7A4C-63A23495BF5E}"/>
              </a:ext>
            </a:extLst>
          </p:cNvPr>
          <p:cNvSpPr>
            <a:spLocks noChangeShapeType="1"/>
          </p:cNvSpPr>
          <p:nvPr/>
        </p:nvSpPr>
        <p:spPr bwMode="auto">
          <a:xfrm>
            <a:off x="3459163" y="4932363"/>
            <a:ext cx="798512"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02" name="Line 10">
            <a:extLst>
              <a:ext uri="{FF2B5EF4-FFF2-40B4-BE49-F238E27FC236}">
                <a16:creationId xmlns:a16="http://schemas.microsoft.com/office/drawing/2014/main" id="{2C52B54E-BB89-9B83-32BD-AE888C52CAC6}"/>
              </a:ext>
            </a:extLst>
          </p:cNvPr>
          <p:cNvSpPr>
            <a:spLocks noChangeShapeType="1"/>
          </p:cNvSpPr>
          <p:nvPr/>
        </p:nvSpPr>
        <p:spPr bwMode="auto">
          <a:xfrm flipV="1">
            <a:off x="1825625" y="352425"/>
            <a:ext cx="1588" cy="6988175"/>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03" name="Freeform 11">
            <a:extLst>
              <a:ext uri="{FF2B5EF4-FFF2-40B4-BE49-F238E27FC236}">
                <a16:creationId xmlns:a16="http://schemas.microsoft.com/office/drawing/2014/main" id="{DB70DB7F-B9AE-4E6D-8B15-91AE9D64117E}"/>
              </a:ext>
            </a:extLst>
          </p:cNvPr>
          <p:cNvSpPr>
            <a:spLocks/>
          </p:cNvSpPr>
          <p:nvPr/>
        </p:nvSpPr>
        <p:spPr bwMode="auto">
          <a:xfrm>
            <a:off x="3459163" y="4953000"/>
            <a:ext cx="638175" cy="2097088"/>
          </a:xfrm>
          <a:custGeom>
            <a:avLst/>
            <a:gdLst>
              <a:gd name="T0" fmla="*/ 2147483646 w 402"/>
              <a:gd name="T1" fmla="*/ 0 h 1321"/>
              <a:gd name="T2" fmla="*/ 2147483646 w 402"/>
              <a:gd name="T3" fmla="*/ 2147483646 h 1321"/>
              <a:gd name="T4" fmla="*/ 2147483646 w 402"/>
              <a:gd name="T5" fmla="*/ 2147483646 h 1321"/>
              <a:gd name="T6" fmla="*/ 0 w 402"/>
              <a:gd name="T7" fmla="*/ 2147483646 h 1321"/>
              <a:gd name="T8" fmla="*/ 2147483646 w 402"/>
              <a:gd name="T9" fmla="*/ 0 h 1321"/>
              <a:gd name="T10" fmla="*/ 0 60000 65536"/>
              <a:gd name="T11" fmla="*/ 0 60000 65536"/>
              <a:gd name="T12" fmla="*/ 0 60000 65536"/>
              <a:gd name="T13" fmla="*/ 0 60000 65536"/>
              <a:gd name="T14" fmla="*/ 0 60000 65536"/>
              <a:gd name="T15" fmla="*/ 0 w 402"/>
              <a:gd name="T16" fmla="*/ 0 h 1321"/>
              <a:gd name="T17" fmla="*/ 402 w 402"/>
              <a:gd name="T18" fmla="*/ 1321 h 1321"/>
            </a:gdLst>
            <a:ahLst/>
            <a:cxnLst>
              <a:cxn ang="T10">
                <a:pos x="T0" y="T1"/>
              </a:cxn>
              <a:cxn ang="T11">
                <a:pos x="T2" y="T3"/>
              </a:cxn>
              <a:cxn ang="T12">
                <a:pos x="T4" y="T5"/>
              </a:cxn>
              <a:cxn ang="T13">
                <a:pos x="T6" y="T7"/>
              </a:cxn>
              <a:cxn ang="T14">
                <a:pos x="T8" y="T9"/>
              </a:cxn>
            </a:cxnLst>
            <a:rect l="T15" t="T16" r="T17" b="T18"/>
            <a:pathLst>
              <a:path w="402" h="1321">
                <a:moveTo>
                  <a:pt x="51" y="0"/>
                </a:moveTo>
                <a:lnTo>
                  <a:pt x="402" y="1309"/>
                </a:lnTo>
                <a:lnTo>
                  <a:pt x="352" y="1321"/>
                </a:lnTo>
                <a:lnTo>
                  <a:pt x="0" y="12"/>
                </a:lnTo>
                <a:lnTo>
                  <a:pt x="5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04" name="Line 12">
            <a:extLst>
              <a:ext uri="{FF2B5EF4-FFF2-40B4-BE49-F238E27FC236}">
                <a16:creationId xmlns:a16="http://schemas.microsoft.com/office/drawing/2014/main" id="{4453ACBB-5711-EFD9-772F-03FFA67B658C}"/>
              </a:ext>
            </a:extLst>
          </p:cNvPr>
          <p:cNvSpPr>
            <a:spLocks noChangeShapeType="1"/>
          </p:cNvSpPr>
          <p:nvPr/>
        </p:nvSpPr>
        <p:spPr bwMode="auto">
          <a:xfrm>
            <a:off x="3894138" y="7170738"/>
            <a:ext cx="192087"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05" name="Line 13">
            <a:extLst>
              <a:ext uri="{FF2B5EF4-FFF2-40B4-BE49-F238E27FC236}">
                <a16:creationId xmlns:a16="http://schemas.microsoft.com/office/drawing/2014/main" id="{8C8178D9-73A2-25FA-12E2-C634AB3881FA}"/>
              </a:ext>
            </a:extLst>
          </p:cNvPr>
          <p:cNvSpPr>
            <a:spLocks noChangeShapeType="1"/>
          </p:cNvSpPr>
          <p:nvPr/>
        </p:nvSpPr>
        <p:spPr bwMode="auto">
          <a:xfrm flipV="1">
            <a:off x="4044950" y="7180263"/>
            <a:ext cx="1588" cy="188912"/>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06" name="Line 14">
            <a:extLst>
              <a:ext uri="{FF2B5EF4-FFF2-40B4-BE49-F238E27FC236}">
                <a16:creationId xmlns:a16="http://schemas.microsoft.com/office/drawing/2014/main" id="{67D280AD-28B0-F3A1-FA26-2C48BD10D575}"/>
              </a:ext>
            </a:extLst>
          </p:cNvPr>
          <p:cNvSpPr>
            <a:spLocks noChangeShapeType="1"/>
          </p:cNvSpPr>
          <p:nvPr/>
        </p:nvSpPr>
        <p:spPr bwMode="auto">
          <a:xfrm>
            <a:off x="3949700" y="3638550"/>
            <a:ext cx="0" cy="100330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5007" name="Line 15">
            <a:extLst>
              <a:ext uri="{FF2B5EF4-FFF2-40B4-BE49-F238E27FC236}">
                <a16:creationId xmlns:a16="http://schemas.microsoft.com/office/drawing/2014/main" id="{89A79DAB-E61A-C475-9AAC-C68C4973BE32}"/>
              </a:ext>
            </a:extLst>
          </p:cNvPr>
          <p:cNvSpPr>
            <a:spLocks noChangeShapeType="1"/>
          </p:cNvSpPr>
          <p:nvPr/>
        </p:nvSpPr>
        <p:spPr bwMode="auto">
          <a:xfrm>
            <a:off x="3200400" y="4730750"/>
            <a:ext cx="330200" cy="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5008" name="Rectangle 16">
            <a:extLst>
              <a:ext uri="{FF2B5EF4-FFF2-40B4-BE49-F238E27FC236}">
                <a16:creationId xmlns:a16="http://schemas.microsoft.com/office/drawing/2014/main" id="{4D6C8DDA-051F-70A6-83C1-BB89741DD49D}"/>
              </a:ext>
            </a:extLst>
          </p:cNvPr>
          <p:cNvSpPr>
            <a:spLocks noChangeArrowheads="1"/>
          </p:cNvSpPr>
          <p:nvPr/>
        </p:nvSpPr>
        <p:spPr bwMode="auto">
          <a:xfrm>
            <a:off x="2532063" y="22669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85009" name="Line 17">
            <a:extLst>
              <a:ext uri="{FF2B5EF4-FFF2-40B4-BE49-F238E27FC236}">
                <a16:creationId xmlns:a16="http://schemas.microsoft.com/office/drawing/2014/main" id="{98358221-A6CD-35C3-074E-0A6000139939}"/>
              </a:ext>
            </a:extLst>
          </p:cNvPr>
          <p:cNvSpPr>
            <a:spLocks noChangeShapeType="1"/>
          </p:cNvSpPr>
          <p:nvPr/>
        </p:nvSpPr>
        <p:spPr bwMode="auto">
          <a:xfrm>
            <a:off x="2044700" y="836613"/>
            <a:ext cx="1773238"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10" name="Line 18">
            <a:extLst>
              <a:ext uri="{FF2B5EF4-FFF2-40B4-BE49-F238E27FC236}">
                <a16:creationId xmlns:a16="http://schemas.microsoft.com/office/drawing/2014/main" id="{98DC273A-6B28-BC0E-D0D0-640A83E49928}"/>
              </a:ext>
            </a:extLst>
          </p:cNvPr>
          <p:cNvSpPr>
            <a:spLocks noChangeShapeType="1"/>
          </p:cNvSpPr>
          <p:nvPr/>
        </p:nvSpPr>
        <p:spPr bwMode="auto">
          <a:xfrm>
            <a:off x="2044700" y="2214563"/>
            <a:ext cx="1773238"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11" name="Line 19">
            <a:extLst>
              <a:ext uri="{FF2B5EF4-FFF2-40B4-BE49-F238E27FC236}">
                <a16:creationId xmlns:a16="http://schemas.microsoft.com/office/drawing/2014/main" id="{CECBC196-973F-0907-8F6F-E8DCD13C4674}"/>
              </a:ext>
            </a:extLst>
          </p:cNvPr>
          <p:cNvSpPr>
            <a:spLocks noChangeShapeType="1"/>
          </p:cNvSpPr>
          <p:nvPr/>
        </p:nvSpPr>
        <p:spPr bwMode="auto">
          <a:xfrm>
            <a:off x="2044700" y="2633663"/>
            <a:ext cx="1733550"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12" name="Line 20">
            <a:extLst>
              <a:ext uri="{FF2B5EF4-FFF2-40B4-BE49-F238E27FC236}">
                <a16:creationId xmlns:a16="http://schemas.microsoft.com/office/drawing/2014/main" id="{1655ED60-B799-A7AA-7EA1-EC9339C21587}"/>
              </a:ext>
            </a:extLst>
          </p:cNvPr>
          <p:cNvSpPr>
            <a:spLocks noChangeShapeType="1"/>
          </p:cNvSpPr>
          <p:nvPr/>
        </p:nvSpPr>
        <p:spPr bwMode="auto">
          <a:xfrm>
            <a:off x="1984375" y="7110413"/>
            <a:ext cx="1654175"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13" name="Line 21">
            <a:extLst>
              <a:ext uri="{FF2B5EF4-FFF2-40B4-BE49-F238E27FC236}">
                <a16:creationId xmlns:a16="http://schemas.microsoft.com/office/drawing/2014/main" id="{3BC39077-995E-5232-BB6E-AF580871B5E4}"/>
              </a:ext>
            </a:extLst>
          </p:cNvPr>
          <p:cNvSpPr>
            <a:spLocks noChangeShapeType="1"/>
          </p:cNvSpPr>
          <p:nvPr/>
        </p:nvSpPr>
        <p:spPr bwMode="auto">
          <a:xfrm>
            <a:off x="2005013" y="6710363"/>
            <a:ext cx="1535112"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14" name="Line 22">
            <a:extLst>
              <a:ext uri="{FF2B5EF4-FFF2-40B4-BE49-F238E27FC236}">
                <a16:creationId xmlns:a16="http://schemas.microsoft.com/office/drawing/2014/main" id="{155C70B1-1834-8A86-273D-32AFD20F5A4D}"/>
              </a:ext>
            </a:extLst>
          </p:cNvPr>
          <p:cNvSpPr>
            <a:spLocks noChangeShapeType="1"/>
          </p:cNvSpPr>
          <p:nvPr/>
        </p:nvSpPr>
        <p:spPr bwMode="auto">
          <a:xfrm>
            <a:off x="1984375" y="6291263"/>
            <a:ext cx="1455738"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15" name="Line 23">
            <a:extLst>
              <a:ext uri="{FF2B5EF4-FFF2-40B4-BE49-F238E27FC236}">
                <a16:creationId xmlns:a16="http://schemas.microsoft.com/office/drawing/2014/main" id="{6A0EF100-AC9C-B65D-1FC4-55465E76E53B}"/>
              </a:ext>
            </a:extLst>
          </p:cNvPr>
          <p:cNvSpPr>
            <a:spLocks noChangeShapeType="1"/>
          </p:cNvSpPr>
          <p:nvPr/>
        </p:nvSpPr>
        <p:spPr bwMode="auto">
          <a:xfrm>
            <a:off x="2024063" y="5872163"/>
            <a:ext cx="1236662"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16" name="Line 24">
            <a:extLst>
              <a:ext uri="{FF2B5EF4-FFF2-40B4-BE49-F238E27FC236}">
                <a16:creationId xmlns:a16="http://schemas.microsoft.com/office/drawing/2014/main" id="{5F81D33D-160F-84F4-D66D-F52E6B448128}"/>
              </a:ext>
            </a:extLst>
          </p:cNvPr>
          <p:cNvSpPr>
            <a:spLocks noChangeShapeType="1"/>
          </p:cNvSpPr>
          <p:nvPr/>
        </p:nvSpPr>
        <p:spPr bwMode="auto">
          <a:xfrm>
            <a:off x="2044700" y="5511800"/>
            <a:ext cx="1216025" cy="1588"/>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17" name="Line 25">
            <a:extLst>
              <a:ext uri="{FF2B5EF4-FFF2-40B4-BE49-F238E27FC236}">
                <a16:creationId xmlns:a16="http://schemas.microsoft.com/office/drawing/2014/main" id="{5D227427-427F-9973-123A-95247AF55D7B}"/>
              </a:ext>
            </a:extLst>
          </p:cNvPr>
          <p:cNvSpPr>
            <a:spLocks noChangeShapeType="1"/>
          </p:cNvSpPr>
          <p:nvPr/>
        </p:nvSpPr>
        <p:spPr bwMode="auto">
          <a:xfrm>
            <a:off x="2063750" y="5011738"/>
            <a:ext cx="1117600"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18" name="Line 26">
            <a:extLst>
              <a:ext uri="{FF2B5EF4-FFF2-40B4-BE49-F238E27FC236}">
                <a16:creationId xmlns:a16="http://schemas.microsoft.com/office/drawing/2014/main" id="{FFE95A4D-06A4-4070-7CAE-C935825A52F4}"/>
              </a:ext>
            </a:extLst>
          </p:cNvPr>
          <p:cNvSpPr>
            <a:spLocks noChangeShapeType="1"/>
          </p:cNvSpPr>
          <p:nvPr/>
        </p:nvSpPr>
        <p:spPr bwMode="auto">
          <a:xfrm>
            <a:off x="2063750" y="4532313"/>
            <a:ext cx="1376363"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19" name="Line 27">
            <a:extLst>
              <a:ext uri="{FF2B5EF4-FFF2-40B4-BE49-F238E27FC236}">
                <a16:creationId xmlns:a16="http://schemas.microsoft.com/office/drawing/2014/main" id="{AA08CA9F-C10B-C31A-04C7-F32E05DE167C}"/>
              </a:ext>
            </a:extLst>
          </p:cNvPr>
          <p:cNvSpPr>
            <a:spLocks noChangeShapeType="1"/>
          </p:cNvSpPr>
          <p:nvPr/>
        </p:nvSpPr>
        <p:spPr bwMode="auto">
          <a:xfrm>
            <a:off x="2044700" y="4213225"/>
            <a:ext cx="1414463" cy="1588"/>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20" name="Line 28">
            <a:extLst>
              <a:ext uri="{FF2B5EF4-FFF2-40B4-BE49-F238E27FC236}">
                <a16:creationId xmlns:a16="http://schemas.microsoft.com/office/drawing/2014/main" id="{9F6EA68A-A4ED-AAE2-AF8B-2303626C8DA4}"/>
              </a:ext>
            </a:extLst>
          </p:cNvPr>
          <p:cNvSpPr>
            <a:spLocks noChangeShapeType="1"/>
          </p:cNvSpPr>
          <p:nvPr/>
        </p:nvSpPr>
        <p:spPr bwMode="auto">
          <a:xfrm>
            <a:off x="2063750" y="3673475"/>
            <a:ext cx="1774825" cy="1588"/>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21" name="Rectangle 29">
            <a:extLst>
              <a:ext uri="{FF2B5EF4-FFF2-40B4-BE49-F238E27FC236}">
                <a16:creationId xmlns:a16="http://schemas.microsoft.com/office/drawing/2014/main" id="{F128DF72-A8BD-E764-3FDC-3FE099517FD1}"/>
              </a:ext>
            </a:extLst>
          </p:cNvPr>
          <p:cNvSpPr>
            <a:spLocks noChangeArrowheads="1"/>
          </p:cNvSpPr>
          <p:nvPr/>
        </p:nvSpPr>
        <p:spPr bwMode="auto">
          <a:xfrm>
            <a:off x="1903413" y="3465513"/>
            <a:ext cx="220662"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(S)</a:t>
            </a:r>
            <a:endParaRPr lang="en-US" altLang="en-US" sz="1400">
              <a:latin typeface="Helvetica" pitchFamily="2" charset="0"/>
            </a:endParaRPr>
          </a:p>
        </p:txBody>
      </p:sp>
      <p:sp>
        <p:nvSpPr>
          <p:cNvPr id="85022" name="Rectangle 30">
            <a:extLst>
              <a:ext uri="{FF2B5EF4-FFF2-40B4-BE49-F238E27FC236}">
                <a16:creationId xmlns:a16="http://schemas.microsoft.com/office/drawing/2014/main" id="{B66E28C0-3850-098A-E88A-8631318C246A}"/>
              </a:ext>
            </a:extLst>
          </p:cNvPr>
          <p:cNvSpPr>
            <a:spLocks noChangeArrowheads="1"/>
          </p:cNvSpPr>
          <p:nvPr/>
        </p:nvSpPr>
        <p:spPr bwMode="auto">
          <a:xfrm>
            <a:off x="1912938" y="4316413"/>
            <a:ext cx="220662"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(S)</a:t>
            </a:r>
            <a:endParaRPr lang="en-US" altLang="en-US" sz="1400">
              <a:latin typeface="Helvetica" pitchFamily="2" charset="0"/>
            </a:endParaRPr>
          </a:p>
        </p:txBody>
      </p:sp>
      <p:sp>
        <p:nvSpPr>
          <p:cNvPr id="85023" name="Rectangle 31">
            <a:extLst>
              <a:ext uri="{FF2B5EF4-FFF2-40B4-BE49-F238E27FC236}">
                <a16:creationId xmlns:a16="http://schemas.microsoft.com/office/drawing/2014/main" id="{9FBCB694-0669-72B6-B53C-CD3680B74874}"/>
              </a:ext>
            </a:extLst>
          </p:cNvPr>
          <p:cNvSpPr>
            <a:spLocks noChangeArrowheads="1"/>
          </p:cNvSpPr>
          <p:nvPr/>
        </p:nvSpPr>
        <p:spPr bwMode="auto">
          <a:xfrm>
            <a:off x="1900238" y="4786313"/>
            <a:ext cx="37147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(MR)</a:t>
            </a:r>
            <a:endParaRPr lang="en-US" altLang="en-US" sz="1400">
              <a:latin typeface="Helvetica" pitchFamily="2" charset="0"/>
            </a:endParaRPr>
          </a:p>
        </p:txBody>
      </p:sp>
      <p:sp>
        <p:nvSpPr>
          <p:cNvPr id="85024" name="Rectangle 32">
            <a:extLst>
              <a:ext uri="{FF2B5EF4-FFF2-40B4-BE49-F238E27FC236}">
                <a16:creationId xmlns:a16="http://schemas.microsoft.com/office/drawing/2014/main" id="{9890A4DC-845A-A292-ED56-CEC8374D329C}"/>
              </a:ext>
            </a:extLst>
          </p:cNvPr>
          <p:cNvSpPr>
            <a:spLocks noChangeArrowheads="1"/>
          </p:cNvSpPr>
          <p:nvPr/>
        </p:nvSpPr>
        <p:spPr bwMode="auto">
          <a:xfrm>
            <a:off x="1816100" y="3990975"/>
            <a:ext cx="708025" cy="27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b="1">
                <a:latin typeface="Helvetica" pitchFamily="2" charset="0"/>
              </a:rPr>
              <a:t>(D)</a:t>
            </a:r>
          </a:p>
        </p:txBody>
      </p:sp>
      <p:sp>
        <p:nvSpPr>
          <p:cNvPr id="85025" name="Rectangle 33">
            <a:extLst>
              <a:ext uri="{FF2B5EF4-FFF2-40B4-BE49-F238E27FC236}">
                <a16:creationId xmlns:a16="http://schemas.microsoft.com/office/drawing/2014/main" id="{55867358-6117-D27C-9236-2173BE4300EB}"/>
              </a:ext>
            </a:extLst>
          </p:cNvPr>
          <p:cNvSpPr>
            <a:spLocks noChangeArrowheads="1"/>
          </p:cNvSpPr>
          <p:nvPr/>
        </p:nvSpPr>
        <p:spPr bwMode="auto">
          <a:xfrm>
            <a:off x="3429000" y="4048125"/>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85026" name="AutoShape 34">
            <a:extLst>
              <a:ext uri="{FF2B5EF4-FFF2-40B4-BE49-F238E27FC236}">
                <a16:creationId xmlns:a16="http://schemas.microsoft.com/office/drawing/2014/main" id="{535D9CF2-7FD4-36DA-93C9-ED0A44A398A3}"/>
              </a:ext>
            </a:extLst>
          </p:cNvPr>
          <p:cNvSpPr>
            <a:spLocks noChangeArrowheads="1"/>
          </p:cNvSpPr>
          <p:nvPr/>
        </p:nvSpPr>
        <p:spPr bwMode="auto">
          <a:xfrm rot="16200000" flipH="1">
            <a:off x="2538413" y="4919662"/>
            <a:ext cx="241300" cy="479425"/>
          </a:xfrm>
          <a:prstGeom prst="rightArrow">
            <a:avLst>
              <a:gd name="adj1" fmla="val 50000"/>
              <a:gd name="adj2" fmla="val 50005"/>
            </a:avLst>
          </a:prstGeom>
          <a:solidFill>
            <a:schemeClr val="tx2"/>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85027" name="Rectangle 35">
            <a:extLst>
              <a:ext uri="{FF2B5EF4-FFF2-40B4-BE49-F238E27FC236}">
                <a16:creationId xmlns:a16="http://schemas.microsoft.com/office/drawing/2014/main" id="{5D6CB6F8-C816-FC1C-1121-F026D5F01D4B}"/>
              </a:ext>
            </a:extLst>
          </p:cNvPr>
          <p:cNvSpPr>
            <a:spLocks noChangeArrowheads="1"/>
          </p:cNvSpPr>
          <p:nvPr/>
        </p:nvSpPr>
        <p:spPr bwMode="auto">
          <a:xfrm>
            <a:off x="2243138" y="468313"/>
            <a:ext cx="12446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solidFill>
                  <a:srgbClr val="000000"/>
                </a:solidFill>
                <a:latin typeface="Arial" panose="020B0604020202020204" pitchFamily="34" charset="0"/>
              </a:rPr>
              <a:t>Joshua</a:t>
            </a:r>
            <a:endParaRPr lang="en-US" altLang="en-US" sz="2800">
              <a:latin typeface="Arial" panose="020B0604020202020204" pitchFamily="34" charset="0"/>
            </a:endParaRPr>
          </a:p>
        </p:txBody>
      </p:sp>
      <p:sp>
        <p:nvSpPr>
          <p:cNvPr id="85028" name="Rectangle 36">
            <a:extLst>
              <a:ext uri="{FF2B5EF4-FFF2-40B4-BE49-F238E27FC236}">
                <a16:creationId xmlns:a16="http://schemas.microsoft.com/office/drawing/2014/main" id="{627180C5-0A94-E1CE-6144-2E9482D71072}"/>
              </a:ext>
            </a:extLst>
          </p:cNvPr>
          <p:cNvSpPr>
            <a:spLocks noChangeArrowheads="1"/>
          </p:cNvSpPr>
          <p:nvPr/>
        </p:nvSpPr>
        <p:spPr bwMode="auto">
          <a:xfrm>
            <a:off x="2001838" y="1403350"/>
            <a:ext cx="1490662" cy="862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solidFill>
                  <a:srgbClr val="000000"/>
                </a:solidFill>
                <a:latin typeface="Arial" panose="020B0604020202020204" pitchFamily="34" charset="0"/>
              </a:rPr>
              <a:t>Wungv</a:t>
            </a:r>
            <a:r>
              <a:rPr lang="en-US" altLang="en-US" sz="2800" b="1" u="sng">
                <a:solidFill>
                  <a:srgbClr val="000000"/>
                </a:solidFill>
                <a:latin typeface="Arial" panose="020B0604020202020204" pitchFamily="34" charset="0"/>
              </a:rPr>
              <a:t>a</a:t>
            </a:r>
          </a:p>
          <a:p>
            <a:pPr algn="l"/>
            <a:r>
              <a:rPr lang="en-US" altLang="en-US" sz="2800" b="1">
                <a:solidFill>
                  <a:srgbClr val="000000"/>
                </a:solidFill>
                <a:latin typeface="Arial" panose="020B0604020202020204" pitchFamily="34" charset="0"/>
              </a:rPr>
              <a:t> Wungv</a:t>
            </a:r>
            <a:r>
              <a:rPr lang="en-US" altLang="en-US" sz="2800" b="1">
                <a:solidFill>
                  <a:srgbClr val="000000"/>
                </a:solidFill>
                <a:latin typeface="Arial" panose="020B0604020202020204" pitchFamily="34" charset="0"/>
                <a:cs typeface="Arial" panose="020B0604020202020204" pitchFamily="34" charset="0"/>
              </a:rPr>
              <a:t>ā</a:t>
            </a:r>
            <a:endParaRPr lang="en-US" altLang="en-US" sz="2800">
              <a:latin typeface="Arial" panose="020B0604020202020204" pitchFamily="34" charset="0"/>
            </a:endParaRPr>
          </a:p>
        </p:txBody>
      </p:sp>
      <p:sp>
        <p:nvSpPr>
          <p:cNvPr id="85029" name="Rectangle 37">
            <a:extLst>
              <a:ext uri="{FF2B5EF4-FFF2-40B4-BE49-F238E27FC236}">
                <a16:creationId xmlns:a16="http://schemas.microsoft.com/office/drawing/2014/main" id="{BE82AA05-55BF-D883-FB08-36B41AA6B730}"/>
              </a:ext>
            </a:extLst>
          </p:cNvPr>
          <p:cNvSpPr>
            <a:spLocks noChangeArrowheads="1"/>
          </p:cNvSpPr>
          <p:nvPr/>
        </p:nvSpPr>
        <p:spPr bwMode="auto">
          <a:xfrm>
            <a:off x="2403475" y="2249488"/>
            <a:ext cx="809625"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solidFill>
                  <a:srgbClr val="000000"/>
                </a:solidFill>
                <a:latin typeface="Arial" panose="020B0604020202020204" pitchFamily="34" charset="0"/>
              </a:rPr>
              <a:t>Ruth</a:t>
            </a:r>
            <a:endParaRPr lang="en-US" altLang="en-US" sz="2800">
              <a:latin typeface="Arial" panose="020B0604020202020204" pitchFamily="34" charset="0"/>
            </a:endParaRPr>
          </a:p>
        </p:txBody>
      </p:sp>
      <p:sp>
        <p:nvSpPr>
          <p:cNvPr id="85030" name="Rectangle 41">
            <a:extLst>
              <a:ext uri="{FF2B5EF4-FFF2-40B4-BE49-F238E27FC236}">
                <a16:creationId xmlns:a16="http://schemas.microsoft.com/office/drawing/2014/main" id="{522F33DD-9094-4231-C6CD-9938CDA35EE5}"/>
              </a:ext>
            </a:extLst>
          </p:cNvPr>
          <p:cNvSpPr>
            <a:spLocks noChangeArrowheads="1"/>
          </p:cNvSpPr>
          <p:nvPr/>
        </p:nvSpPr>
        <p:spPr bwMode="auto">
          <a:xfrm>
            <a:off x="2057400" y="5151438"/>
            <a:ext cx="1079500" cy="430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solidFill>
                  <a:srgbClr val="000000"/>
                </a:solidFill>
                <a:latin typeface="Arial" panose="020B0604020202020204" pitchFamily="34" charset="0"/>
              </a:rPr>
              <a:t>1 Thot</a:t>
            </a:r>
          </a:p>
        </p:txBody>
      </p:sp>
      <p:sp>
        <p:nvSpPr>
          <p:cNvPr id="85031" name="Rectangle 42">
            <a:extLst>
              <a:ext uri="{FF2B5EF4-FFF2-40B4-BE49-F238E27FC236}">
                <a16:creationId xmlns:a16="http://schemas.microsoft.com/office/drawing/2014/main" id="{1D6FB7E5-7A0A-006B-F563-82451B533C56}"/>
              </a:ext>
            </a:extLst>
          </p:cNvPr>
          <p:cNvSpPr>
            <a:spLocks noChangeArrowheads="1"/>
          </p:cNvSpPr>
          <p:nvPr/>
        </p:nvSpPr>
        <p:spPr bwMode="auto">
          <a:xfrm>
            <a:off x="1982788" y="5510213"/>
            <a:ext cx="1079500" cy="430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solidFill>
                  <a:srgbClr val="000000"/>
                </a:solidFill>
                <a:latin typeface="Arial" panose="020B0604020202020204" pitchFamily="34" charset="0"/>
              </a:rPr>
              <a:t>2 Thot</a:t>
            </a:r>
          </a:p>
        </p:txBody>
      </p:sp>
      <p:sp>
        <p:nvSpPr>
          <p:cNvPr id="85032" name="Rectangle 43">
            <a:extLst>
              <a:ext uri="{FF2B5EF4-FFF2-40B4-BE49-F238E27FC236}">
                <a16:creationId xmlns:a16="http://schemas.microsoft.com/office/drawing/2014/main" id="{103AD7BA-1945-4E7B-B58E-F8B6A63387A1}"/>
              </a:ext>
            </a:extLst>
          </p:cNvPr>
          <p:cNvSpPr>
            <a:spLocks noChangeArrowheads="1"/>
          </p:cNvSpPr>
          <p:nvPr/>
        </p:nvSpPr>
        <p:spPr bwMode="auto">
          <a:xfrm>
            <a:off x="2339975" y="5932488"/>
            <a:ext cx="750888"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solidFill>
                  <a:srgbClr val="000000"/>
                </a:solidFill>
                <a:latin typeface="Arial" panose="020B0604020202020204" pitchFamily="34" charset="0"/>
              </a:rPr>
              <a:t>Ezra</a:t>
            </a:r>
          </a:p>
        </p:txBody>
      </p:sp>
      <p:sp>
        <p:nvSpPr>
          <p:cNvPr id="85033" name="Rectangle 44">
            <a:extLst>
              <a:ext uri="{FF2B5EF4-FFF2-40B4-BE49-F238E27FC236}">
                <a16:creationId xmlns:a16="http://schemas.microsoft.com/office/drawing/2014/main" id="{BDD7889A-E180-09B8-B086-EEF8C7A1DAA1}"/>
              </a:ext>
            </a:extLst>
          </p:cNvPr>
          <p:cNvSpPr>
            <a:spLocks noChangeArrowheads="1"/>
          </p:cNvSpPr>
          <p:nvPr/>
        </p:nvSpPr>
        <p:spPr bwMode="auto">
          <a:xfrm>
            <a:off x="1916113" y="6329363"/>
            <a:ext cx="210185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solidFill>
                  <a:srgbClr val="000000"/>
                </a:solidFill>
                <a:latin typeface="Arial" panose="020B0604020202020204" pitchFamily="34" charset="0"/>
              </a:rPr>
              <a:t>Nehemiah</a:t>
            </a:r>
          </a:p>
        </p:txBody>
      </p:sp>
      <p:sp>
        <p:nvSpPr>
          <p:cNvPr id="890925" name="Rectangle 45">
            <a:extLst>
              <a:ext uri="{FF2B5EF4-FFF2-40B4-BE49-F238E27FC236}">
                <a16:creationId xmlns:a16="http://schemas.microsoft.com/office/drawing/2014/main" id="{0FD2DB87-FDD8-D662-1B71-9A58AE6ACE2A}"/>
              </a:ext>
            </a:extLst>
          </p:cNvPr>
          <p:cNvSpPr>
            <a:spLocks noChangeArrowheads="1"/>
          </p:cNvSpPr>
          <p:nvPr/>
        </p:nvSpPr>
        <p:spPr bwMode="auto">
          <a:xfrm>
            <a:off x="2263775" y="6737350"/>
            <a:ext cx="1327150" cy="427038"/>
          </a:xfrm>
          <a:prstGeom prst="rect">
            <a:avLst/>
          </a:prstGeom>
          <a:noFill/>
          <a:ln w="9525">
            <a:noFill/>
            <a:miter lim="800000"/>
            <a:headEnd/>
            <a:tailEnd/>
          </a:ln>
          <a:effectLst>
            <a:outerShdw blurRad="63500" dist="46662" dir="3284183" algn="ctr" rotWithShape="0">
              <a:schemeClr val="tx1">
                <a:alpha val="74997"/>
              </a:schemeClr>
            </a:outerShdw>
          </a:effectLst>
        </p:spPr>
        <p:txBody>
          <a:bodyPr lIns="0" tIns="0" rIns="0" bIns="0">
            <a:spAutoFit/>
          </a:bodyPr>
          <a:lstStyle/>
          <a:p>
            <a:pPr>
              <a:defRPr/>
            </a:pPr>
            <a:r>
              <a:rPr lang="en-US" sz="2800" b="1">
                <a:solidFill>
                  <a:schemeClr val="hlink"/>
                </a:solidFill>
                <a:latin typeface="Arial" charset="0"/>
                <a:ea typeface="+mn-ea"/>
              </a:rPr>
              <a:t>Esther</a:t>
            </a:r>
          </a:p>
        </p:txBody>
      </p:sp>
      <p:sp>
        <p:nvSpPr>
          <p:cNvPr id="85035" name="Rectangle 61">
            <a:extLst>
              <a:ext uri="{FF2B5EF4-FFF2-40B4-BE49-F238E27FC236}">
                <a16:creationId xmlns:a16="http://schemas.microsoft.com/office/drawing/2014/main" id="{CA490F43-615F-84C5-E1FA-AFD70F836719}"/>
              </a:ext>
            </a:extLst>
          </p:cNvPr>
          <p:cNvSpPr>
            <a:spLocks noChangeArrowheads="1"/>
          </p:cNvSpPr>
          <p:nvPr/>
        </p:nvSpPr>
        <p:spPr bwMode="auto">
          <a:xfrm>
            <a:off x="1808163" y="5091113"/>
            <a:ext cx="236537"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600">
                <a:solidFill>
                  <a:srgbClr val="000000"/>
                </a:solidFill>
                <a:latin typeface="Helvetica" pitchFamily="2" charset="0"/>
              </a:rPr>
              <a:t>(</a:t>
            </a:r>
            <a:endParaRPr lang="en-US" altLang="en-US" sz="2400">
              <a:latin typeface="Helvetica" pitchFamily="2" charset="0"/>
            </a:endParaRPr>
          </a:p>
        </p:txBody>
      </p:sp>
      <p:sp>
        <p:nvSpPr>
          <p:cNvPr id="85036" name="Rectangle 62">
            <a:extLst>
              <a:ext uri="{FF2B5EF4-FFF2-40B4-BE49-F238E27FC236}">
                <a16:creationId xmlns:a16="http://schemas.microsoft.com/office/drawing/2014/main" id="{31C43CAA-8961-F8C8-2790-B35A445B4669}"/>
              </a:ext>
            </a:extLst>
          </p:cNvPr>
          <p:cNvSpPr>
            <a:spLocks noChangeArrowheads="1"/>
          </p:cNvSpPr>
          <p:nvPr/>
        </p:nvSpPr>
        <p:spPr bwMode="auto">
          <a:xfrm>
            <a:off x="3241675" y="5081588"/>
            <a:ext cx="23653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600">
                <a:solidFill>
                  <a:srgbClr val="000000"/>
                </a:solidFill>
                <a:latin typeface="Helvetica" pitchFamily="2" charset="0"/>
              </a:rPr>
              <a:t>)</a:t>
            </a:r>
            <a:endParaRPr lang="en-US" altLang="en-US" sz="2400">
              <a:latin typeface="Helvetica" pitchFamily="2" charset="0"/>
            </a:endParaRPr>
          </a:p>
        </p:txBody>
      </p:sp>
      <p:sp>
        <p:nvSpPr>
          <p:cNvPr id="85037" name="Rectangle 63">
            <a:extLst>
              <a:ext uri="{FF2B5EF4-FFF2-40B4-BE49-F238E27FC236}">
                <a16:creationId xmlns:a16="http://schemas.microsoft.com/office/drawing/2014/main" id="{242790BB-33AD-AEB8-FDE7-CA16317D73B1}"/>
              </a:ext>
            </a:extLst>
          </p:cNvPr>
          <p:cNvSpPr>
            <a:spLocks noChangeArrowheads="1"/>
          </p:cNvSpPr>
          <p:nvPr/>
        </p:nvSpPr>
        <p:spPr bwMode="auto">
          <a:xfrm>
            <a:off x="4979988" y="1119188"/>
            <a:ext cx="4708525" cy="614997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pic>
        <p:nvPicPr>
          <p:cNvPr id="85038" name="Picture 64">
            <a:extLst>
              <a:ext uri="{FF2B5EF4-FFF2-40B4-BE49-F238E27FC236}">
                <a16:creationId xmlns:a16="http://schemas.microsoft.com/office/drawing/2014/main" id="{909B0DEF-1609-E10E-3117-80B7CFAACC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18886" r="15105"/>
          <a:stretch>
            <a:fillRect/>
          </a:stretch>
        </p:blipFill>
        <p:spPr bwMode="auto">
          <a:xfrm>
            <a:off x="4967288" y="404813"/>
            <a:ext cx="4738687" cy="6910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5039" name="Rectangle 65">
            <a:extLst>
              <a:ext uri="{FF2B5EF4-FFF2-40B4-BE49-F238E27FC236}">
                <a16:creationId xmlns:a16="http://schemas.microsoft.com/office/drawing/2014/main" id="{0804FD84-C995-AF33-1D14-D13516FD5C96}"/>
              </a:ext>
            </a:extLst>
          </p:cNvPr>
          <p:cNvSpPr>
            <a:spLocks noChangeArrowheads="1"/>
          </p:cNvSpPr>
          <p:nvPr/>
        </p:nvSpPr>
        <p:spPr bwMode="auto">
          <a:xfrm>
            <a:off x="4968875" y="404813"/>
            <a:ext cx="4706938" cy="6875462"/>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85040" name="Rectangle 66">
            <a:extLst>
              <a:ext uri="{FF2B5EF4-FFF2-40B4-BE49-F238E27FC236}">
                <a16:creationId xmlns:a16="http://schemas.microsoft.com/office/drawing/2014/main" id="{62347124-FE67-9B7A-0978-8E7EDC2EA577}"/>
              </a:ext>
            </a:extLst>
          </p:cNvPr>
          <p:cNvSpPr>
            <a:spLocks noChangeArrowheads="1"/>
          </p:cNvSpPr>
          <p:nvPr/>
        </p:nvSpPr>
        <p:spPr bwMode="auto">
          <a:xfrm>
            <a:off x="5011738" y="433388"/>
            <a:ext cx="4694237" cy="6821487"/>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85041" name="Rectangle 68">
            <a:extLst>
              <a:ext uri="{FF2B5EF4-FFF2-40B4-BE49-F238E27FC236}">
                <a16:creationId xmlns:a16="http://schemas.microsoft.com/office/drawing/2014/main" id="{C80485D2-51FF-4BEF-C932-9E56FBC06CD5}"/>
              </a:ext>
            </a:extLst>
          </p:cNvPr>
          <p:cNvSpPr>
            <a:spLocks noChangeArrowheads="1"/>
          </p:cNvSpPr>
          <p:nvPr/>
        </p:nvSpPr>
        <p:spPr bwMode="auto">
          <a:xfrm>
            <a:off x="2205038" y="3279775"/>
            <a:ext cx="15621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latin typeface="Arial" panose="020B0604020202020204" pitchFamily="34" charset="0"/>
              </a:rPr>
              <a:t>1 Samuel</a:t>
            </a:r>
            <a:endParaRPr lang="en-US" altLang="en-US" sz="2800">
              <a:latin typeface="Arial" panose="020B0604020202020204" pitchFamily="34" charset="0"/>
            </a:endParaRPr>
          </a:p>
        </p:txBody>
      </p:sp>
      <p:sp>
        <p:nvSpPr>
          <p:cNvPr id="85042" name="Rectangle 69">
            <a:extLst>
              <a:ext uri="{FF2B5EF4-FFF2-40B4-BE49-F238E27FC236}">
                <a16:creationId xmlns:a16="http://schemas.microsoft.com/office/drawing/2014/main" id="{B6A06DD2-4E14-AE92-417A-6EA99625C8F6}"/>
              </a:ext>
            </a:extLst>
          </p:cNvPr>
          <p:cNvSpPr>
            <a:spLocks noChangeArrowheads="1"/>
          </p:cNvSpPr>
          <p:nvPr/>
        </p:nvSpPr>
        <p:spPr bwMode="auto">
          <a:xfrm>
            <a:off x="2130425" y="3816350"/>
            <a:ext cx="104775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latin typeface="Arial" panose="020B0604020202020204" pitchFamily="34" charset="0"/>
              </a:rPr>
              <a:t>2 Sam</a:t>
            </a:r>
            <a:endParaRPr lang="en-US" altLang="en-US" sz="2800">
              <a:latin typeface="Arial" panose="020B0604020202020204" pitchFamily="34" charset="0"/>
            </a:endParaRPr>
          </a:p>
        </p:txBody>
      </p:sp>
      <p:sp>
        <p:nvSpPr>
          <p:cNvPr id="85043" name="Rectangle 70">
            <a:extLst>
              <a:ext uri="{FF2B5EF4-FFF2-40B4-BE49-F238E27FC236}">
                <a16:creationId xmlns:a16="http://schemas.microsoft.com/office/drawing/2014/main" id="{A892869C-3481-99FA-6628-1D160B4517F1}"/>
              </a:ext>
            </a:extLst>
          </p:cNvPr>
          <p:cNvSpPr>
            <a:spLocks noChangeArrowheads="1"/>
          </p:cNvSpPr>
          <p:nvPr/>
        </p:nvSpPr>
        <p:spPr bwMode="auto">
          <a:xfrm>
            <a:off x="2025650" y="4573588"/>
            <a:ext cx="12557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800" b="1">
                <a:latin typeface="Arial" panose="020B0604020202020204" pitchFamily="34" charset="0"/>
              </a:rPr>
              <a:t>2 Wun</a:t>
            </a:r>
          </a:p>
        </p:txBody>
      </p:sp>
      <p:sp>
        <p:nvSpPr>
          <p:cNvPr id="85044" name="Rectangle 71">
            <a:extLst>
              <a:ext uri="{FF2B5EF4-FFF2-40B4-BE49-F238E27FC236}">
                <a16:creationId xmlns:a16="http://schemas.microsoft.com/office/drawing/2014/main" id="{1A3D243C-0E1E-815B-E5B3-09EC631422DE}"/>
              </a:ext>
            </a:extLst>
          </p:cNvPr>
          <p:cNvSpPr>
            <a:spLocks noChangeArrowheads="1"/>
          </p:cNvSpPr>
          <p:nvPr/>
        </p:nvSpPr>
        <p:spPr bwMode="auto">
          <a:xfrm>
            <a:off x="2006600" y="4103688"/>
            <a:ext cx="14747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800" b="1">
                <a:latin typeface="Arial" panose="020B0604020202020204" pitchFamily="34" charset="0"/>
              </a:rPr>
              <a:t>1 Wung</a:t>
            </a:r>
          </a:p>
        </p:txBody>
      </p:sp>
      <p:sp>
        <p:nvSpPr>
          <p:cNvPr id="890952" name="Oval 72">
            <a:extLst>
              <a:ext uri="{FF2B5EF4-FFF2-40B4-BE49-F238E27FC236}">
                <a16:creationId xmlns:a16="http://schemas.microsoft.com/office/drawing/2014/main" id="{1E94416B-6EDD-BA37-6366-56A0EB1A0BF7}"/>
              </a:ext>
            </a:extLst>
          </p:cNvPr>
          <p:cNvSpPr>
            <a:spLocks noChangeArrowheads="1"/>
          </p:cNvSpPr>
          <p:nvPr/>
        </p:nvSpPr>
        <p:spPr bwMode="auto">
          <a:xfrm>
            <a:off x="1871663" y="6623050"/>
            <a:ext cx="1965325" cy="639763"/>
          </a:xfrm>
          <a:prstGeom prst="ellipse">
            <a:avLst/>
          </a:prstGeom>
          <a:noFill/>
          <a:ln w="76200">
            <a:solidFill>
              <a:schemeClr val="hlink"/>
            </a:solidFill>
            <a:round/>
            <a:headEnd/>
            <a:tailEnd/>
          </a:ln>
          <a:effectLst>
            <a:outerShdw blurRad="63500" dist="71842" dir="2700000" algn="ctr" rotWithShape="0">
              <a:schemeClr val="tx2">
                <a:alpha val="74998"/>
              </a:schemeClr>
            </a:outerShdw>
          </a:effectLst>
        </p:spPr>
        <p:txBody>
          <a:bodyPr wrap="none" anchor="ctr"/>
          <a:lstStyle/>
          <a:p>
            <a:pPr algn="r">
              <a:defRPr/>
            </a:pPr>
            <a:endParaRPr lang="en-US">
              <a:latin typeface="Comic Sans MS" charset="0"/>
              <a:ea typeface="+mn-ea"/>
            </a:endParaRPr>
          </a:p>
        </p:txBody>
      </p:sp>
      <p:sp>
        <p:nvSpPr>
          <p:cNvPr id="85046" name="Text Box 75">
            <a:extLst>
              <a:ext uri="{FF2B5EF4-FFF2-40B4-BE49-F238E27FC236}">
                <a16:creationId xmlns:a16="http://schemas.microsoft.com/office/drawing/2014/main" id="{2B1700F8-C2D0-73F5-56B8-6C99EE3B61F9}"/>
              </a:ext>
            </a:extLst>
          </p:cNvPr>
          <p:cNvSpPr txBox="1">
            <a:spLocks noChangeArrowheads="1"/>
          </p:cNvSpPr>
          <p:nvPr/>
        </p:nvSpPr>
        <p:spPr bwMode="auto">
          <a:xfrm>
            <a:off x="9050338" y="7342188"/>
            <a:ext cx="2397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 </a:t>
            </a:r>
          </a:p>
        </p:txBody>
      </p:sp>
      <p:grpSp>
        <p:nvGrpSpPr>
          <p:cNvPr id="85047" name="Group 81">
            <a:extLst>
              <a:ext uri="{FF2B5EF4-FFF2-40B4-BE49-F238E27FC236}">
                <a16:creationId xmlns:a16="http://schemas.microsoft.com/office/drawing/2014/main" id="{A666B5E7-3426-8CAC-3174-FEF7D96C3A90}"/>
              </a:ext>
            </a:extLst>
          </p:cNvPr>
          <p:cNvGrpSpPr>
            <a:grpSpLocks/>
          </p:cNvGrpSpPr>
          <p:nvPr/>
        </p:nvGrpSpPr>
        <p:grpSpPr bwMode="auto">
          <a:xfrm>
            <a:off x="5340350" y="6034088"/>
            <a:ext cx="4418013" cy="822325"/>
            <a:chOff x="3409" y="3801"/>
            <a:chExt cx="2536" cy="518"/>
          </a:xfrm>
        </p:grpSpPr>
        <p:sp>
          <p:nvSpPr>
            <p:cNvPr id="890962" name="AutoShape 82">
              <a:extLst>
                <a:ext uri="{FF2B5EF4-FFF2-40B4-BE49-F238E27FC236}">
                  <a16:creationId xmlns:a16="http://schemas.microsoft.com/office/drawing/2014/main" id="{96E7DCC8-E852-2915-CD90-43364F0CDEE4}"/>
                </a:ext>
              </a:extLst>
            </p:cNvPr>
            <p:cNvSpPr>
              <a:spLocks noChangeArrowheads="1"/>
            </p:cNvSpPr>
            <p:nvPr/>
          </p:nvSpPr>
          <p:spPr bwMode="auto">
            <a:xfrm>
              <a:off x="3409" y="3801"/>
              <a:ext cx="2536" cy="518"/>
            </a:xfrm>
            <a:prstGeom prst="roundRect">
              <a:avLst>
                <a:gd name="adj" fmla="val 16667"/>
              </a:avLst>
            </a:prstGeom>
            <a:noFill/>
            <a:ln w="57150">
              <a:solidFill>
                <a:schemeClr val="bg1"/>
              </a:solidFill>
              <a:round/>
              <a:headEnd/>
              <a:tailEnd/>
            </a:ln>
            <a:effectLst>
              <a:outerShdw blurRad="63500" dist="46662" dir="3284183" algn="ctr" rotWithShape="0">
                <a:schemeClr val="tx1">
                  <a:alpha val="74997"/>
                </a:schemeClr>
              </a:outerShdw>
            </a:effectLst>
          </p:spPr>
          <p:txBody>
            <a:bodyPr wrap="none" anchor="ctr"/>
            <a:lstStyle/>
            <a:p>
              <a:pPr algn="r">
                <a:defRPr/>
              </a:pPr>
              <a:endParaRPr lang="en-US">
                <a:latin typeface="Comic Sans MS" charset="0"/>
                <a:ea typeface="+mn-ea"/>
              </a:endParaRPr>
            </a:p>
          </p:txBody>
        </p:sp>
        <p:sp>
          <p:nvSpPr>
            <p:cNvPr id="890963" name="Text Box 83">
              <a:extLst>
                <a:ext uri="{FF2B5EF4-FFF2-40B4-BE49-F238E27FC236}">
                  <a16:creationId xmlns:a16="http://schemas.microsoft.com/office/drawing/2014/main" id="{0DC5DF08-62AB-7AF6-6598-C8710ABD9008}"/>
                </a:ext>
              </a:extLst>
            </p:cNvPr>
            <p:cNvSpPr txBox="1">
              <a:spLocks noChangeArrowheads="1"/>
            </p:cNvSpPr>
            <p:nvPr/>
          </p:nvSpPr>
          <p:spPr bwMode="auto">
            <a:xfrm>
              <a:off x="3433" y="3838"/>
              <a:ext cx="2492" cy="446"/>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000" b="1">
                  <a:solidFill>
                    <a:schemeClr val="bg1"/>
                  </a:solidFill>
                  <a:latin typeface="Helvetica" panose="020B0604020202020204" pitchFamily="34" charset="0"/>
                </a:rPr>
                <a:t>Nganaimeikap kaja </a:t>
              </a:r>
              <a:r>
                <a:rPr lang="en-US" altLang="en-US" sz="2000" b="1">
                  <a:solidFill>
                    <a:schemeClr val="bg1"/>
                  </a:solidFill>
                  <a:latin typeface="Arial" panose="020B0604020202020204" pitchFamily="34" charset="0"/>
                  <a:cs typeface="Arial" panose="020B0604020202020204" pitchFamily="34" charset="0"/>
                </a:rPr>
                <a:t>ā</a:t>
              </a:r>
              <a:r>
                <a:rPr lang="en-US" altLang="en-US" sz="2000" b="1">
                  <a:solidFill>
                    <a:schemeClr val="bg1"/>
                  </a:solidFill>
                  <a:latin typeface="Helvetica" panose="020B0604020202020204" pitchFamily="34" charset="0"/>
                </a:rPr>
                <a:t>tam pareng: 480 B.C.  </a:t>
              </a:r>
            </a:p>
          </p:txBody>
        </p:sp>
      </p:grpSp>
      <p:sp>
        <p:nvSpPr>
          <p:cNvPr id="890966" name="Rectangle 86">
            <a:extLst>
              <a:ext uri="{FF2B5EF4-FFF2-40B4-BE49-F238E27FC236}">
                <a16:creationId xmlns:a16="http://schemas.microsoft.com/office/drawing/2014/main" id="{0A00A628-F8D5-3D56-3ED7-6CDA90415209}"/>
              </a:ext>
            </a:extLst>
          </p:cNvPr>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3200" b="1" i="1">
                <a:solidFill>
                  <a:srgbClr val="66FFFF"/>
                </a:solidFill>
                <a:latin typeface="Helvetica" panose="020B0604020202020204" pitchFamily="34" charset="0"/>
              </a:rPr>
              <a:t> </a:t>
            </a:r>
            <a:endParaRPr lang="en-US" altLang="en-US" sz="1400" b="1" u="sng">
              <a:solidFill>
                <a:srgbClr val="66FFFF"/>
              </a:solidFill>
              <a:latin typeface="Helvetica" panose="020B0604020202020204" pitchFamily="34" charset="0"/>
            </a:endParaRPr>
          </a:p>
        </p:txBody>
      </p:sp>
      <p:sp>
        <p:nvSpPr>
          <p:cNvPr id="890967" name="Rectangle 87">
            <a:extLst>
              <a:ext uri="{FF2B5EF4-FFF2-40B4-BE49-F238E27FC236}">
                <a16:creationId xmlns:a16="http://schemas.microsoft.com/office/drawing/2014/main" id="{465AF9C8-834B-8D8C-0B05-253AA9D4B5F6}"/>
              </a:ext>
            </a:extLst>
          </p:cNvPr>
          <p:cNvSpPr>
            <a:spLocks noChangeArrowheads="1"/>
          </p:cNvSpPr>
          <p:nvPr/>
        </p:nvSpPr>
        <p:spPr bwMode="auto">
          <a:xfrm>
            <a:off x="5170488" y="2293938"/>
            <a:ext cx="4349750" cy="1149350"/>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50000"/>
              </a:lnSpc>
              <a:spcBef>
                <a:spcPct val="50000"/>
              </a:spcBef>
              <a:defRPr/>
            </a:pPr>
            <a:r>
              <a:rPr lang="en-US" altLang="en-US" sz="4400" b="1" i="1">
                <a:solidFill>
                  <a:schemeClr val="bg1"/>
                </a:solidFill>
                <a:latin typeface="Helvetica" panose="020B0604020202020204" pitchFamily="34" charset="0"/>
              </a:rPr>
              <a:t>LAIRIKBING </a:t>
            </a:r>
          </a:p>
          <a:p>
            <a:pPr algn="ctr">
              <a:lnSpc>
                <a:spcPct val="50000"/>
              </a:lnSpc>
              <a:spcBef>
                <a:spcPct val="50000"/>
              </a:spcBef>
              <a:defRPr/>
            </a:pPr>
            <a:r>
              <a:rPr lang="en-US" altLang="en-US" sz="4400" b="1" i="1">
                <a:solidFill>
                  <a:schemeClr val="bg1"/>
                </a:solidFill>
                <a:latin typeface="Helvetica" panose="020B0604020202020204" pitchFamily="34" charset="0"/>
              </a:rPr>
              <a:t>SEMKAK</a:t>
            </a:r>
            <a:r>
              <a:rPr lang="en-US" altLang="en-US" sz="4400" b="1">
                <a:solidFill>
                  <a:schemeClr val="bg1"/>
                </a:solidFill>
                <a:latin typeface="Helvetica" panose="020B0604020202020204" pitchFamily="34" charset="0"/>
                <a:cs typeface="Helvetica" panose="020B0604020202020204" pitchFamily="34" charset="0"/>
              </a:rPr>
              <a:t>Ā</a:t>
            </a:r>
            <a:endParaRPr lang="en-US" altLang="en-US" sz="4400" b="1" i="1">
              <a:solidFill>
                <a:schemeClr val="bg1"/>
              </a:solidFill>
              <a:latin typeface="Helvetica" panose="020B0604020202020204" pitchFamily="34" charset="0"/>
            </a:endParaRPr>
          </a:p>
        </p:txBody>
      </p:sp>
      <p:sp>
        <p:nvSpPr>
          <p:cNvPr id="890968" name="Text Box 88">
            <a:extLst>
              <a:ext uri="{FF2B5EF4-FFF2-40B4-BE49-F238E27FC236}">
                <a16:creationId xmlns:a16="http://schemas.microsoft.com/office/drawing/2014/main" id="{BE9C86DE-80DB-A840-10EB-E863AED6B03A}"/>
              </a:ext>
            </a:extLst>
          </p:cNvPr>
          <p:cNvSpPr txBox="1">
            <a:spLocks noChangeArrowheads="1"/>
          </p:cNvSpPr>
          <p:nvPr/>
        </p:nvSpPr>
        <p:spPr bwMode="auto">
          <a:xfrm>
            <a:off x="5127625" y="3668713"/>
            <a:ext cx="4330700" cy="550862"/>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65000"/>
              </a:lnSpc>
              <a:spcBef>
                <a:spcPct val="50000"/>
              </a:spcBef>
              <a:defRPr/>
            </a:pPr>
            <a:r>
              <a:rPr lang="en-US" altLang="en-US" sz="4400" b="1">
                <a:solidFill>
                  <a:srgbClr val="FFEA18"/>
                </a:solidFill>
                <a:latin typeface="Helvetica" panose="020B0604020202020204" pitchFamily="34" charset="0"/>
              </a:rPr>
              <a:t>“THOTCH</a:t>
            </a:r>
            <a:r>
              <a:rPr lang="en-US" altLang="en-US" sz="4400" b="1">
                <a:solidFill>
                  <a:srgbClr val="FFFF00"/>
                </a:solidFill>
                <a:latin typeface="Helvetica" panose="020B0604020202020204" pitchFamily="34" charset="0"/>
                <a:cs typeface="Helvetica" panose="020B0604020202020204" pitchFamily="34" charset="0"/>
              </a:rPr>
              <a:t>Ā</a:t>
            </a:r>
            <a:r>
              <a:rPr lang="en-US" altLang="en-US" sz="4400" b="1">
                <a:solidFill>
                  <a:srgbClr val="FFEA18"/>
                </a:solidFill>
                <a:latin typeface="Helvetica" panose="020B0604020202020204" pitchFamily="34" charset="0"/>
              </a:rPr>
              <a:t>N”</a:t>
            </a:r>
          </a:p>
        </p:txBody>
      </p:sp>
      <p:sp>
        <p:nvSpPr>
          <p:cNvPr id="890969" name="Text Box 89">
            <a:extLst>
              <a:ext uri="{FF2B5EF4-FFF2-40B4-BE49-F238E27FC236}">
                <a16:creationId xmlns:a16="http://schemas.microsoft.com/office/drawing/2014/main" id="{062542C8-9EE7-14BC-E427-78AE374D00D7}"/>
              </a:ext>
            </a:extLst>
          </p:cNvPr>
          <p:cNvSpPr txBox="1">
            <a:spLocks noChangeArrowheads="1"/>
          </p:cNvSpPr>
          <p:nvPr/>
        </p:nvSpPr>
        <p:spPr bwMode="auto">
          <a:xfrm>
            <a:off x="5470525" y="4386263"/>
            <a:ext cx="3621088" cy="83026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400" b="1">
                <a:solidFill>
                  <a:srgbClr val="FFEA18"/>
                </a:solidFill>
                <a:latin typeface="Helvetica" panose="020B0604020202020204" pitchFamily="34" charset="0"/>
              </a:rPr>
              <a:t>WUI LAIRIK THAR</a:t>
            </a:r>
            <a:r>
              <a:rPr lang="en-US" altLang="en-US" sz="2400" b="1">
                <a:solidFill>
                  <a:srgbClr val="FFFF00"/>
                </a:solidFill>
                <a:latin typeface="Helvetica" panose="020B0604020202020204" pitchFamily="34" charset="0"/>
                <a:cs typeface="Helvetica" panose="020B0604020202020204" pitchFamily="34" charset="0"/>
              </a:rPr>
              <a:t>Ā</a:t>
            </a:r>
            <a:r>
              <a:rPr lang="en-US" altLang="en-US" sz="2400" b="1">
                <a:solidFill>
                  <a:srgbClr val="FFEA18"/>
                </a:solidFill>
                <a:latin typeface="Helvetica" panose="020B0604020202020204" pitchFamily="34" charset="0"/>
              </a:rPr>
              <a:t>DA KHANI (12)</a:t>
            </a:r>
          </a:p>
        </p:txBody>
      </p:sp>
      <p:sp>
        <p:nvSpPr>
          <p:cNvPr id="85052" name="Text Box 90">
            <a:extLst>
              <a:ext uri="{FF2B5EF4-FFF2-40B4-BE49-F238E27FC236}">
                <a16:creationId xmlns:a16="http://schemas.microsoft.com/office/drawing/2014/main" id="{C7A167C8-A751-C3BA-0A8E-6DAFBEB0C7F6}"/>
              </a:ext>
            </a:extLst>
          </p:cNvPr>
          <p:cNvSpPr txBox="1">
            <a:spLocks noChangeArrowheads="1"/>
          </p:cNvSpPr>
          <p:nvPr/>
        </p:nvSpPr>
        <p:spPr bwMode="auto">
          <a:xfrm>
            <a:off x="9078913" y="7467600"/>
            <a:ext cx="2397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 </a:t>
            </a:r>
          </a:p>
        </p:txBody>
      </p:sp>
      <p:sp>
        <p:nvSpPr>
          <p:cNvPr id="85053" name="Text Box 91">
            <a:extLst>
              <a:ext uri="{FF2B5EF4-FFF2-40B4-BE49-F238E27FC236}">
                <a16:creationId xmlns:a16="http://schemas.microsoft.com/office/drawing/2014/main" id="{951F8146-D7C6-A28A-CE10-CE87DD18456B}"/>
              </a:ext>
            </a:extLst>
          </p:cNvPr>
          <p:cNvSpPr txBox="1">
            <a:spLocks noChangeArrowheads="1"/>
          </p:cNvSpPr>
          <p:nvPr/>
        </p:nvSpPr>
        <p:spPr bwMode="auto">
          <a:xfrm>
            <a:off x="9015413" y="7348538"/>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40</a:t>
            </a:r>
          </a:p>
        </p:txBody>
      </p:sp>
      <p:sp>
        <p:nvSpPr>
          <p:cNvPr id="890972" name="Rectangle 92">
            <a:extLst>
              <a:ext uri="{FF2B5EF4-FFF2-40B4-BE49-F238E27FC236}">
                <a16:creationId xmlns:a16="http://schemas.microsoft.com/office/drawing/2014/main" id="{7D9829FC-F526-2EEE-B95D-BF42A3B6DA59}"/>
              </a:ext>
            </a:extLst>
          </p:cNvPr>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890973" name="Rectangle 93">
            <a:extLst>
              <a:ext uri="{FF2B5EF4-FFF2-40B4-BE49-F238E27FC236}">
                <a16:creationId xmlns:a16="http://schemas.microsoft.com/office/drawing/2014/main" id="{729FA746-147F-C54C-D236-30AE680178E7}"/>
              </a:ext>
            </a:extLst>
          </p:cNvPr>
          <p:cNvSpPr>
            <a:spLocks noChangeArrowheads="1"/>
          </p:cNvSpPr>
          <p:nvPr/>
        </p:nvSpPr>
        <p:spPr bwMode="auto">
          <a:xfrm>
            <a:off x="6289675" y="584200"/>
            <a:ext cx="3571875" cy="1274763"/>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200" b="1" i="1">
                <a:solidFill>
                  <a:schemeClr val="bg1"/>
                </a:solidFill>
                <a:latin typeface="Arial" panose="020B0604020202020204" pitchFamily="34" charset="0"/>
              </a:rPr>
              <a:t>Lairikbing  Semkak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Kachamma Tuingashit pareng ching 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a:t>
            </a:r>
            <a:endParaRPr lang="en-US" altLang="en-US" sz="2200" b="1" u="sng">
              <a:solidFill>
                <a:schemeClr val="bg1"/>
              </a:solidFill>
              <a:latin typeface="Arial" panose="020B0604020202020204" pitchFamily="34" charset="0"/>
            </a:endParaRPr>
          </a:p>
        </p:txBody>
      </p:sp>
      <p:sp>
        <p:nvSpPr>
          <p:cNvPr id="85056" name="Text Box 103">
            <a:extLst>
              <a:ext uri="{FF2B5EF4-FFF2-40B4-BE49-F238E27FC236}">
                <a16:creationId xmlns:a16="http://schemas.microsoft.com/office/drawing/2014/main" id="{DC6865A1-DE20-B40C-E716-35D7684CB33B}"/>
              </a:ext>
            </a:extLst>
          </p:cNvPr>
          <p:cNvSpPr txBox="1">
            <a:spLocks noChangeArrowheads="1"/>
          </p:cNvSpPr>
          <p:nvPr/>
        </p:nvSpPr>
        <p:spPr bwMode="auto">
          <a:xfrm rot="-5400000">
            <a:off x="-1143794" y="3471069"/>
            <a:ext cx="56149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b="1">
                <a:latin typeface="Arial Black" panose="020B0604020202020204" pitchFamily="34" charset="0"/>
              </a:rPr>
              <a:t>THOTCH</a:t>
            </a:r>
            <a:r>
              <a:rPr lang="en-US" altLang="en-US" sz="2000" b="1">
                <a:solidFill>
                  <a:srgbClr val="000000"/>
                </a:solidFill>
                <a:latin typeface="Arial Black" panose="020B0604020202020204" pitchFamily="34" charset="0"/>
              </a:rPr>
              <a:t>Ā</a:t>
            </a:r>
            <a:r>
              <a:rPr lang="en-US" altLang="en-US" sz="2000" b="1">
                <a:latin typeface="Arial Black" panose="020B0604020202020204" pitchFamily="34" charset="0"/>
              </a:rPr>
              <a:t>N (12)</a:t>
            </a:r>
            <a:endParaRPr lang="en-US" altLang="en-US" sz="1000">
              <a:latin typeface="Arial Black" panose="020B0604020202020204" pitchFamily="34" charset="0"/>
            </a:endParaRPr>
          </a:p>
        </p:txBody>
      </p:sp>
      <p:grpSp>
        <p:nvGrpSpPr>
          <p:cNvPr id="85057" name="Group 74">
            <a:extLst>
              <a:ext uri="{FF2B5EF4-FFF2-40B4-BE49-F238E27FC236}">
                <a16:creationId xmlns:a16="http://schemas.microsoft.com/office/drawing/2014/main" id="{4119E997-6180-CE84-A92A-406284543D81}"/>
              </a:ext>
            </a:extLst>
          </p:cNvPr>
          <p:cNvGrpSpPr>
            <a:grpSpLocks/>
          </p:cNvGrpSpPr>
          <p:nvPr/>
        </p:nvGrpSpPr>
        <p:grpSpPr bwMode="auto">
          <a:xfrm>
            <a:off x="3251200" y="3009900"/>
            <a:ext cx="712788" cy="1658938"/>
            <a:chOff x="6153150" y="2946400"/>
            <a:chExt cx="901700" cy="1865313"/>
          </a:xfrm>
        </p:grpSpPr>
        <p:grpSp>
          <p:nvGrpSpPr>
            <p:cNvPr id="85062" name="Group 85">
              <a:extLst>
                <a:ext uri="{FF2B5EF4-FFF2-40B4-BE49-F238E27FC236}">
                  <a16:creationId xmlns:a16="http://schemas.microsoft.com/office/drawing/2014/main" id="{B5E60B60-E8EB-DF5F-CECA-DF24210A6354}"/>
                </a:ext>
              </a:extLst>
            </p:cNvPr>
            <p:cNvGrpSpPr>
              <a:grpSpLocks/>
            </p:cNvGrpSpPr>
            <p:nvPr/>
          </p:nvGrpSpPr>
          <p:grpSpPr bwMode="auto">
            <a:xfrm>
              <a:off x="6153150" y="3681413"/>
              <a:ext cx="901700" cy="947736"/>
              <a:chOff x="1557" y="1007"/>
              <a:chExt cx="2105" cy="1949"/>
            </a:xfrm>
          </p:grpSpPr>
          <p:grpSp>
            <p:nvGrpSpPr>
              <p:cNvPr id="85066" name="Group 87">
                <a:extLst>
                  <a:ext uri="{FF2B5EF4-FFF2-40B4-BE49-F238E27FC236}">
                    <a16:creationId xmlns:a16="http://schemas.microsoft.com/office/drawing/2014/main" id="{D1D834B8-F5D8-9D22-0D81-3DDE68756994}"/>
                  </a:ext>
                </a:extLst>
              </p:cNvPr>
              <p:cNvGrpSpPr>
                <a:grpSpLocks/>
              </p:cNvGrpSpPr>
              <p:nvPr/>
            </p:nvGrpSpPr>
            <p:grpSpPr bwMode="auto">
              <a:xfrm>
                <a:off x="1557" y="1209"/>
                <a:ext cx="2105" cy="1421"/>
                <a:chOff x="578" y="2316"/>
                <a:chExt cx="2105" cy="1421"/>
              </a:xfrm>
            </p:grpSpPr>
            <p:sp>
              <p:nvSpPr>
                <p:cNvPr id="85072" name="Freeform 88" descr="Cork">
                  <a:extLst>
                    <a:ext uri="{FF2B5EF4-FFF2-40B4-BE49-F238E27FC236}">
                      <a16:creationId xmlns:a16="http://schemas.microsoft.com/office/drawing/2014/main" id="{E637DCEA-6F7D-899A-6732-50BFDE7EF801}"/>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85073" name="Freeform 89" descr="Cork">
                  <a:extLst>
                    <a:ext uri="{FF2B5EF4-FFF2-40B4-BE49-F238E27FC236}">
                      <a16:creationId xmlns:a16="http://schemas.microsoft.com/office/drawing/2014/main" id="{33AFEFB4-3023-A540-372F-A1719C5B1A21}"/>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85067" name="Freeform 91">
                <a:extLst>
                  <a:ext uri="{FF2B5EF4-FFF2-40B4-BE49-F238E27FC236}">
                    <a16:creationId xmlns:a16="http://schemas.microsoft.com/office/drawing/2014/main" id="{7D9ACBD1-1D09-C1F9-8F96-F06B61C66232}"/>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85068" name="Freeform 92">
                <a:extLst>
                  <a:ext uri="{FF2B5EF4-FFF2-40B4-BE49-F238E27FC236}">
                    <a16:creationId xmlns:a16="http://schemas.microsoft.com/office/drawing/2014/main" id="{F2FEB000-F184-0951-765D-ACE8356E9424}"/>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85069" name="Freeform 93">
                <a:extLst>
                  <a:ext uri="{FF2B5EF4-FFF2-40B4-BE49-F238E27FC236}">
                    <a16:creationId xmlns:a16="http://schemas.microsoft.com/office/drawing/2014/main" id="{ACDF1BAF-7442-469C-1B3C-C80672D73FD6}"/>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85070" name="Freeform 94">
                <a:extLst>
                  <a:ext uri="{FF2B5EF4-FFF2-40B4-BE49-F238E27FC236}">
                    <a16:creationId xmlns:a16="http://schemas.microsoft.com/office/drawing/2014/main" id="{B86AE3A2-B9BC-999A-850B-C3A0E2473DB7}"/>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85071" name="Freeform 95">
                <a:extLst>
                  <a:ext uri="{FF2B5EF4-FFF2-40B4-BE49-F238E27FC236}">
                    <a16:creationId xmlns:a16="http://schemas.microsoft.com/office/drawing/2014/main" id="{9358BAD5-DC7D-B84B-F2E7-5E2DFDF739E6}"/>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85063" name="Group 98">
              <a:extLst>
                <a:ext uri="{FF2B5EF4-FFF2-40B4-BE49-F238E27FC236}">
                  <a16:creationId xmlns:a16="http://schemas.microsoft.com/office/drawing/2014/main" id="{8F4239BA-F853-4DFD-9FF1-56E974D93A50}"/>
                </a:ext>
              </a:extLst>
            </p:cNvPr>
            <p:cNvGrpSpPr>
              <a:grpSpLocks/>
            </p:cNvGrpSpPr>
            <p:nvPr/>
          </p:nvGrpSpPr>
          <p:grpSpPr bwMode="auto">
            <a:xfrm>
              <a:off x="6175375" y="2946400"/>
              <a:ext cx="671513" cy="1865313"/>
              <a:chOff x="3914" y="1840"/>
              <a:chExt cx="423" cy="1175"/>
            </a:xfrm>
          </p:grpSpPr>
          <p:sp>
            <p:nvSpPr>
              <p:cNvPr id="78" name="Rectangle 96">
                <a:extLst>
                  <a:ext uri="{FF2B5EF4-FFF2-40B4-BE49-F238E27FC236}">
                    <a16:creationId xmlns:a16="http://schemas.microsoft.com/office/drawing/2014/main" id="{F3BF298D-985E-9DAC-55E2-EA7D41BE162B}"/>
                  </a:ext>
                </a:extLst>
              </p:cNvPr>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sp>
            <p:nvSpPr>
              <p:cNvPr id="79" name="Rectangle 97">
                <a:extLst>
                  <a:ext uri="{FF2B5EF4-FFF2-40B4-BE49-F238E27FC236}">
                    <a16:creationId xmlns:a16="http://schemas.microsoft.com/office/drawing/2014/main" id="{DDB675C3-DB5C-A006-BFD3-8CE1E6D721B2}"/>
                  </a:ext>
                </a:extLst>
              </p:cNvPr>
              <p:cNvSpPr>
                <a:spLocks noChangeArrowheads="1"/>
              </p:cNvSpPr>
              <p:nvPr/>
            </p:nvSpPr>
            <p:spPr bwMode="auto">
              <a:xfrm>
                <a:off x="3914" y="2341"/>
                <a:ext cx="423" cy="674"/>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2800" i="1">
                    <a:solidFill>
                      <a:srgbClr val="000000"/>
                    </a:solidFill>
                    <a:latin typeface="Kosher-Normal" charset="0"/>
                  </a:rPr>
                  <a:t>DT</a:t>
                </a:r>
                <a:endParaRPr lang="en-US" altLang="en-US" sz="2000" i="1">
                  <a:solidFill>
                    <a:srgbClr val="000000"/>
                  </a:solidFill>
                  <a:latin typeface="Helvetica" panose="020B0604020202020204" pitchFamily="34" charset="0"/>
                </a:endParaRPr>
              </a:p>
            </p:txBody>
          </p:sp>
        </p:grpSp>
      </p:grpSp>
      <p:grpSp>
        <p:nvGrpSpPr>
          <p:cNvPr id="85058" name="Group 84">
            <a:extLst>
              <a:ext uri="{FF2B5EF4-FFF2-40B4-BE49-F238E27FC236}">
                <a16:creationId xmlns:a16="http://schemas.microsoft.com/office/drawing/2014/main" id="{B6AD8C1C-8CF2-445A-4C46-D2ADD796188E}"/>
              </a:ext>
            </a:extLst>
          </p:cNvPr>
          <p:cNvGrpSpPr>
            <a:grpSpLocks/>
          </p:cNvGrpSpPr>
          <p:nvPr/>
        </p:nvGrpSpPr>
        <p:grpSpPr bwMode="auto">
          <a:xfrm>
            <a:off x="4257675" y="52388"/>
            <a:ext cx="2222500" cy="1812925"/>
            <a:chOff x="2222937" y="4130555"/>
            <a:chExt cx="2222939" cy="1813045"/>
          </a:xfrm>
        </p:grpSpPr>
        <p:sp>
          <p:nvSpPr>
            <p:cNvPr id="86" name="Rectangle 85">
              <a:extLst>
                <a:ext uri="{FF2B5EF4-FFF2-40B4-BE49-F238E27FC236}">
                  <a16:creationId xmlns:a16="http://schemas.microsoft.com/office/drawing/2014/main" id="{15D0B0A2-C762-EBBD-C619-F1365983D870}"/>
                </a:ext>
              </a:extLst>
            </p:cNvPr>
            <p:cNvSpPr/>
            <p:nvPr/>
          </p:nvSpPr>
          <p:spPr bwMode="auto">
            <a:xfrm>
              <a:off x="2222937" y="4194059"/>
              <a:ext cx="2222939" cy="174954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85060" name="Picture 2" descr="BACKGR~1">
              <a:extLst>
                <a:ext uri="{FF2B5EF4-FFF2-40B4-BE49-F238E27FC236}">
                  <a16:creationId xmlns:a16="http://schemas.microsoft.com/office/drawing/2014/main" id="{C4EEC7E3-3C41-1142-96E8-A1A9C45EA52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 name="WordArt 12">
              <a:extLst>
                <a:ext uri="{FF2B5EF4-FFF2-40B4-BE49-F238E27FC236}">
                  <a16:creationId xmlns:a16="http://schemas.microsoft.com/office/drawing/2014/main" id="{07F427B5-804B-6883-E6F0-93CE5BC50519}"/>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890952"/>
                                        </p:tgtEl>
                                        <p:attrNameLst>
                                          <p:attrName>style.visibility</p:attrName>
                                        </p:attrNameLst>
                                      </p:cBhvr>
                                      <p:to>
                                        <p:strVal val="visible"/>
                                      </p:to>
                                    </p:set>
                                    <p:anim calcmode="lin" valueType="num">
                                      <p:cBhvr additive="base">
                                        <p:cTn id="7" dur="500" fill="hold"/>
                                        <p:tgtEl>
                                          <p:spTgt spid="890952"/>
                                        </p:tgtEl>
                                        <p:attrNameLst>
                                          <p:attrName>ppt_x</p:attrName>
                                        </p:attrNameLst>
                                      </p:cBhvr>
                                      <p:tavLst>
                                        <p:tav tm="0">
                                          <p:val>
                                            <p:strVal val="0-#ppt_w/2"/>
                                          </p:val>
                                        </p:tav>
                                        <p:tav tm="100000">
                                          <p:val>
                                            <p:strVal val="#ppt_x"/>
                                          </p:val>
                                        </p:tav>
                                      </p:tavLst>
                                    </p:anim>
                                    <p:anim calcmode="lin" valueType="num">
                                      <p:cBhvr additive="base">
                                        <p:cTn id="8" dur="500" fill="hold"/>
                                        <p:tgtEl>
                                          <p:spTgt spid="89095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0952"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Line 2">
            <a:extLst>
              <a:ext uri="{FF2B5EF4-FFF2-40B4-BE49-F238E27FC236}">
                <a16:creationId xmlns:a16="http://schemas.microsoft.com/office/drawing/2014/main" id="{DE42DC8C-BDB6-7338-6696-1B62F913F075}"/>
              </a:ext>
            </a:extLst>
          </p:cNvPr>
          <p:cNvSpPr>
            <a:spLocks noChangeShapeType="1"/>
          </p:cNvSpPr>
          <p:nvPr/>
        </p:nvSpPr>
        <p:spPr bwMode="auto">
          <a:xfrm flipV="1">
            <a:off x="4038600" y="7037388"/>
            <a:ext cx="284163" cy="12700"/>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43" name="Line 3">
            <a:extLst>
              <a:ext uri="{FF2B5EF4-FFF2-40B4-BE49-F238E27FC236}">
                <a16:creationId xmlns:a16="http://schemas.microsoft.com/office/drawing/2014/main" id="{D96A7E53-8337-23E3-B63D-8E2C5BE31116}"/>
              </a:ext>
            </a:extLst>
          </p:cNvPr>
          <p:cNvSpPr>
            <a:spLocks noChangeShapeType="1"/>
          </p:cNvSpPr>
          <p:nvPr/>
        </p:nvSpPr>
        <p:spPr bwMode="auto">
          <a:xfrm>
            <a:off x="3232150" y="4732338"/>
            <a:ext cx="752475"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44" name="Line 4">
            <a:extLst>
              <a:ext uri="{FF2B5EF4-FFF2-40B4-BE49-F238E27FC236}">
                <a16:creationId xmlns:a16="http://schemas.microsoft.com/office/drawing/2014/main" id="{8DEB3DCF-94C3-CB48-1F78-6A9F8FC30834}"/>
              </a:ext>
            </a:extLst>
          </p:cNvPr>
          <p:cNvSpPr>
            <a:spLocks noChangeShapeType="1"/>
          </p:cNvSpPr>
          <p:nvPr/>
        </p:nvSpPr>
        <p:spPr bwMode="auto">
          <a:xfrm flipV="1">
            <a:off x="1454150" y="7329488"/>
            <a:ext cx="2590800"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45" name="Line 5">
            <a:extLst>
              <a:ext uri="{FF2B5EF4-FFF2-40B4-BE49-F238E27FC236}">
                <a16:creationId xmlns:a16="http://schemas.microsoft.com/office/drawing/2014/main" id="{715BB3C3-4BBA-AC0D-BAF8-0019EAECCF53}"/>
              </a:ext>
            </a:extLst>
          </p:cNvPr>
          <p:cNvSpPr>
            <a:spLocks noChangeShapeType="1"/>
          </p:cNvSpPr>
          <p:nvPr/>
        </p:nvSpPr>
        <p:spPr bwMode="auto">
          <a:xfrm flipV="1">
            <a:off x="1444625" y="338138"/>
            <a:ext cx="1588" cy="7034212"/>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46" name="Line 6">
            <a:extLst>
              <a:ext uri="{FF2B5EF4-FFF2-40B4-BE49-F238E27FC236}">
                <a16:creationId xmlns:a16="http://schemas.microsoft.com/office/drawing/2014/main" id="{CF9A98CA-6928-A2EE-BD94-EA2D1556ED51}"/>
              </a:ext>
            </a:extLst>
          </p:cNvPr>
          <p:cNvSpPr>
            <a:spLocks noChangeShapeType="1"/>
          </p:cNvSpPr>
          <p:nvPr/>
        </p:nvSpPr>
        <p:spPr bwMode="auto">
          <a:xfrm>
            <a:off x="1409700" y="360363"/>
            <a:ext cx="2566988"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47" name="Line 7">
            <a:extLst>
              <a:ext uri="{FF2B5EF4-FFF2-40B4-BE49-F238E27FC236}">
                <a16:creationId xmlns:a16="http://schemas.microsoft.com/office/drawing/2014/main" id="{155E4145-C1D9-EEA5-7401-67C99075BADE}"/>
              </a:ext>
            </a:extLst>
          </p:cNvPr>
          <p:cNvSpPr>
            <a:spLocks noChangeShapeType="1"/>
          </p:cNvSpPr>
          <p:nvPr/>
        </p:nvSpPr>
        <p:spPr bwMode="auto">
          <a:xfrm flipH="1" flipV="1">
            <a:off x="3948113" y="338138"/>
            <a:ext cx="1587" cy="4386262"/>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48" name="Freeform 8">
            <a:extLst>
              <a:ext uri="{FF2B5EF4-FFF2-40B4-BE49-F238E27FC236}">
                <a16:creationId xmlns:a16="http://schemas.microsoft.com/office/drawing/2014/main" id="{8CF486AB-853E-EC66-A276-80B8A1D0B62E}"/>
              </a:ext>
            </a:extLst>
          </p:cNvPr>
          <p:cNvSpPr>
            <a:spLocks/>
          </p:cNvSpPr>
          <p:nvPr/>
        </p:nvSpPr>
        <p:spPr bwMode="auto">
          <a:xfrm>
            <a:off x="3200400" y="4752975"/>
            <a:ext cx="738188" cy="2452688"/>
          </a:xfrm>
          <a:custGeom>
            <a:avLst/>
            <a:gdLst>
              <a:gd name="T0" fmla="*/ 2147483646 w 465"/>
              <a:gd name="T1" fmla="*/ 0 h 1561"/>
              <a:gd name="T2" fmla="*/ 2147483646 w 465"/>
              <a:gd name="T3" fmla="*/ 2147483646 h 1561"/>
              <a:gd name="T4" fmla="*/ 2147483646 w 465"/>
              <a:gd name="T5" fmla="*/ 2147483646 h 1561"/>
              <a:gd name="T6" fmla="*/ 0 w 465"/>
              <a:gd name="T7" fmla="*/ 2147483646 h 1561"/>
              <a:gd name="T8" fmla="*/ 2147483646 w 465"/>
              <a:gd name="T9" fmla="*/ 0 h 1561"/>
              <a:gd name="T10" fmla="*/ 0 60000 65536"/>
              <a:gd name="T11" fmla="*/ 0 60000 65536"/>
              <a:gd name="T12" fmla="*/ 0 60000 65536"/>
              <a:gd name="T13" fmla="*/ 0 60000 65536"/>
              <a:gd name="T14" fmla="*/ 0 60000 65536"/>
              <a:gd name="T15" fmla="*/ 0 w 465"/>
              <a:gd name="T16" fmla="*/ 0 h 1561"/>
              <a:gd name="T17" fmla="*/ 465 w 465"/>
              <a:gd name="T18" fmla="*/ 1561 h 1561"/>
            </a:gdLst>
            <a:ahLst/>
            <a:cxnLst>
              <a:cxn ang="T10">
                <a:pos x="T0" y="T1"/>
              </a:cxn>
              <a:cxn ang="T11">
                <a:pos x="T2" y="T3"/>
              </a:cxn>
              <a:cxn ang="T12">
                <a:pos x="T4" y="T5"/>
              </a:cxn>
              <a:cxn ang="T13">
                <a:pos x="T6" y="T7"/>
              </a:cxn>
              <a:cxn ang="T14">
                <a:pos x="T8" y="T9"/>
              </a:cxn>
            </a:cxnLst>
            <a:rect l="T15" t="T16" r="T17" b="T18"/>
            <a:pathLst>
              <a:path w="465" h="1561">
                <a:moveTo>
                  <a:pt x="50" y="0"/>
                </a:moveTo>
                <a:lnTo>
                  <a:pt x="465" y="1548"/>
                </a:lnTo>
                <a:lnTo>
                  <a:pt x="427" y="1561"/>
                </a:lnTo>
                <a:lnTo>
                  <a:pt x="0" y="12"/>
                </a:lnTo>
                <a:lnTo>
                  <a:pt x="5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049" name="Line 9">
            <a:extLst>
              <a:ext uri="{FF2B5EF4-FFF2-40B4-BE49-F238E27FC236}">
                <a16:creationId xmlns:a16="http://schemas.microsoft.com/office/drawing/2014/main" id="{89E91F2B-A3EA-EFA8-A603-614194E81135}"/>
              </a:ext>
            </a:extLst>
          </p:cNvPr>
          <p:cNvSpPr>
            <a:spLocks noChangeShapeType="1"/>
          </p:cNvSpPr>
          <p:nvPr/>
        </p:nvSpPr>
        <p:spPr bwMode="auto">
          <a:xfrm>
            <a:off x="3459163" y="4932363"/>
            <a:ext cx="798512"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50" name="Line 10">
            <a:extLst>
              <a:ext uri="{FF2B5EF4-FFF2-40B4-BE49-F238E27FC236}">
                <a16:creationId xmlns:a16="http://schemas.microsoft.com/office/drawing/2014/main" id="{B06309A3-0CF1-0FD9-AC19-132384D4EFB1}"/>
              </a:ext>
            </a:extLst>
          </p:cNvPr>
          <p:cNvSpPr>
            <a:spLocks noChangeShapeType="1"/>
          </p:cNvSpPr>
          <p:nvPr/>
        </p:nvSpPr>
        <p:spPr bwMode="auto">
          <a:xfrm flipV="1">
            <a:off x="1825625" y="352425"/>
            <a:ext cx="1588" cy="6988175"/>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51" name="Freeform 11">
            <a:extLst>
              <a:ext uri="{FF2B5EF4-FFF2-40B4-BE49-F238E27FC236}">
                <a16:creationId xmlns:a16="http://schemas.microsoft.com/office/drawing/2014/main" id="{38E69A8F-5DD6-D175-B3CA-77000C8B45E4}"/>
              </a:ext>
            </a:extLst>
          </p:cNvPr>
          <p:cNvSpPr>
            <a:spLocks/>
          </p:cNvSpPr>
          <p:nvPr/>
        </p:nvSpPr>
        <p:spPr bwMode="auto">
          <a:xfrm>
            <a:off x="3459163" y="4953000"/>
            <a:ext cx="638175" cy="2097088"/>
          </a:xfrm>
          <a:custGeom>
            <a:avLst/>
            <a:gdLst>
              <a:gd name="T0" fmla="*/ 2147483646 w 402"/>
              <a:gd name="T1" fmla="*/ 0 h 1321"/>
              <a:gd name="T2" fmla="*/ 2147483646 w 402"/>
              <a:gd name="T3" fmla="*/ 2147483646 h 1321"/>
              <a:gd name="T4" fmla="*/ 2147483646 w 402"/>
              <a:gd name="T5" fmla="*/ 2147483646 h 1321"/>
              <a:gd name="T6" fmla="*/ 0 w 402"/>
              <a:gd name="T7" fmla="*/ 2147483646 h 1321"/>
              <a:gd name="T8" fmla="*/ 2147483646 w 402"/>
              <a:gd name="T9" fmla="*/ 0 h 1321"/>
              <a:gd name="T10" fmla="*/ 0 60000 65536"/>
              <a:gd name="T11" fmla="*/ 0 60000 65536"/>
              <a:gd name="T12" fmla="*/ 0 60000 65536"/>
              <a:gd name="T13" fmla="*/ 0 60000 65536"/>
              <a:gd name="T14" fmla="*/ 0 60000 65536"/>
              <a:gd name="T15" fmla="*/ 0 w 402"/>
              <a:gd name="T16" fmla="*/ 0 h 1321"/>
              <a:gd name="T17" fmla="*/ 402 w 402"/>
              <a:gd name="T18" fmla="*/ 1321 h 1321"/>
            </a:gdLst>
            <a:ahLst/>
            <a:cxnLst>
              <a:cxn ang="T10">
                <a:pos x="T0" y="T1"/>
              </a:cxn>
              <a:cxn ang="T11">
                <a:pos x="T2" y="T3"/>
              </a:cxn>
              <a:cxn ang="T12">
                <a:pos x="T4" y="T5"/>
              </a:cxn>
              <a:cxn ang="T13">
                <a:pos x="T6" y="T7"/>
              </a:cxn>
              <a:cxn ang="T14">
                <a:pos x="T8" y="T9"/>
              </a:cxn>
            </a:cxnLst>
            <a:rect l="T15" t="T16" r="T17" b="T18"/>
            <a:pathLst>
              <a:path w="402" h="1321">
                <a:moveTo>
                  <a:pt x="51" y="0"/>
                </a:moveTo>
                <a:lnTo>
                  <a:pt x="402" y="1309"/>
                </a:lnTo>
                <a:lnTo>
                  <a:pt x="352" y="1321"/>
                </a:lnTo>
                <a:lnTo>
                  <a:pt x="0" y="12"/>
                </a:lnTo>
                <a:lnTo>
                  <a:pt x="5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052" name="Line 12">
            <a:extLst>
              <a:ext uri="{FF2B5EF4-FFF2-40B4-BE49-F238E27FC236}">
                <a16:creationId xmlns:a16="http://schemas.microsoft.com/office/drawing/2014/main" id="{6D4C2976-768B-6E90-9757-6DE6B001E4C4}"/>
              </a:ext>
            </a:extLst>
          </p:cNvPr>
          <p:cNvSpPr>
            <a:spLocks noChangeShapeType="1"/>
          </p:cNvSpPr>
          <p:nvPr/>
        </p:nvSpPr>
        <p:spPr bwMode="auto">
          <a:xfrm>
            <a:off x="3894138" y="7170738"/>
            <a:ext cx="192087" cy="1587"/>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53" name="Line 13">
            <a:extLst>
              <a:ext uri="{FF2B5EF4-FFF2-40B4-BE49-F238E27FC236}">
                <a16:creationId xmlns:a16="http://schemas.microsoft.com/office/drawing/2014/main" id="{82C59495-B546-B7A6-4124-263BC7EF196B}"/>
              </a:ext>
            </a:extLst>
          </p:cNvPr>
          <p:cNvSpPr>
            <a:spLocks noChangeShapeType="1"/>
          </p:cNvSpPr>
          <p:nvPr/>
        </p:nvSpPr>
        <p:spPr bwMode="auto">
          <a:xfrm flipV="1">
            <a:off x="4044950" y="7180263"/>
            <a:ext cx="1588" cy="188912"/>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54" name="Line 14">
            <a:extLst>
              <a:ext uri="{FF2B5EF4-FFF2-40B4-BE49-F238E27FC236}">
                <a16:creationId xmlns:a16="http://schemas.microsoft.com/office/drawing/2014/main" id="{7828A831-15E6-8DD6-E43E-21DB799A386D}"/>
              </a:ext>
            </a:extLst>
          </p:cNvPr>
          <p:cNvSpPr>
            <a:spLocks noChangeShapeType="1"/>
          </p:cNvSpPr>
          <p:nvPr/>
        </p:nvSpPr>
        <p:spPr bwMode="auto">
          <a:xfrm>
            <a:off x="3949700" y="3638550"/>
            <a:ext cx="0" cy="100330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7055" name="Line 15">
            <a:extLst>
              <a:ext uri="{FF2B5EF4-FFF2-40B4-BE49-F238E27FC236}">
                <a16:creationId xmlns:a16="http://schemas.microsoft.com/office/drawing/2014/main" id="{D6E049B1-D68E-A43C-008D-F87C8F2DB03E}"/>
              </a:ext>
            </a:extLst>
          </p:cNvPr>
          <p:cNvSpPr>
            <a:spLocks noChangeShapeType="1"/>
          </p:cNvSpPr>
          <p:nvPr/>
        </p:nvSpPr>
        <p:spPr bwMode="auto">
          <a:xfrm>
            <a:off x="3200400" y="4730750"/>
            <a:ext cx="330200" cy="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7056" name="Rectangle 16">
            <a:extLst>
              <a:ext uri="{FF2B5EF4-FFF2-40B4-BE49-F238E27FC236}">
                <a16:creationId xmlns:a16="http://schemas.microsoft.com/office/drawing/2014/main" id="{3B79BF99-B25D-7B59-40BE-18590CB96DA3}"/>
              </a:ext>
            </a:extLst>
          </p:cNvPr>
          <p:cNvSpPr>
            <a:spLocks noChangeArrowheads="1"/>
          </p:cNvSpPr>
          <p:nvPr/>
        </p:nvSpPr>
        <p:spPr bwMode="auto">
          <a:xfrm>
            <a:off x="2532063" y="22669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87057" name="Line 17">
            <a:extLst>
              <a:ext uri="{FF2B5EF4-FFF2-40B4-BE49-F238E27FC236}">
                <a16:creationId xmlns:a16="http://schemas.microsoft.com/office/drawing/2014/main" id="{00D36695-5F80-822D-8DBF-4DCEA602B93B}"/>
              </a:ext>
            </a:extLst>
          </p:cNvPr>
          <p:cNvSpPr>
            <a:spLocks noChangeShapeType="1"/>
          </p:cNvSpPr>
          <p:nvPr/>
        </p:nvSpPr>
        <p:spPr bwMode="auto">
          <a:xfrm>
            <a:off x="2044700" y="836613"/>
            <a:ext cx="1773238"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58" name="Line 18">
            <a:extLst>
              <a:ext uri="{FF2B5EF4-FFF2-40B4-BE49-F238E27FC236}">
                <a16:creationId xmlns:a16="http://schemas.microsoft.com/office/drawing/2014/main" id="{6EBBC96B-0A21-0AA0-B59E-7EA85BFD3BB5}"/>
              </a:ext>
            </a:extLst>
          </p:cNvPr>
          <p:cNvSpPr>
            <a:spLocks noChangeShapeType="1"/>
          </p:cNvSpPr>
          <p:nvPr/>
        </p:nvSpPr>
        <p:spPr bwMode="auto">
          <a:xfrm>
            <a:off x="2044700" y="2214563"/>
            <a:ext cx="1773238"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59" name="Line 19">
            <a:extLst>
              <a:ext uri="{FF2B5EF4-FFF2-40B4-BE49-F238E27FC236}">
                <a16:creationId xmlns:a16="http://schemas.microsoft.com/office/drawing/2014/main" id="{B9D06DB4-C994-9A30-451F-8923BA19710A}"/>
              </a:ext>
            </a:extLst>
          </p:cNvPr>
          <p:cNvSpPr>
            <a:spLocks noChangeShapeType="1"/>
          </p:cNvSpPr>
          <p:nvPr/>
        </p:nvSpPr>
        <p:spPr bwMode="auto">
          <a:xfrm>
            <a:off x="2044700" y="2633663"/>
            <a:ext cx="1733550"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60" name="Line 20">
            <a:extLst>
              <a:ext uri="{FF2B5EF4-FFF2-40B4-BE49-F238E27FC236}">
                <a16:creationId xmlns:a16="http://schemas.microsoft.com/office/drawing/2014/main" id="{4B90A7BF-7960-CC3A-1D8E-FB8CD33EA0C2}"/>
              </a:ext>
            </a:extLst>
          </p:cNvPr>
          <p:cNvSpPr>
            <a:spLocks noChangeShapeType="1"/>
          </p:cNvSpPr>
          <p:nvPr/>
        </p:nvSpPr>
        <p:spPr bwMode="auto">
          <a:xfrm>
            <a:off x="1984375" y="7110413"/>
            <a:ext cx="1654175"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61" name="Line 21">
            <a:extLst>
              <a:ext uri="{FF2B5EF4-FFF2-40B4-BE49-F238E27FC236}">
                <a16:creationId xmlns:a16="http://schemas.microsoft.com/office/drawing/2014/main" id="{E82A0BEF-E808-038A-3F04-0349EFD88F8C}"/>
              </a:ext>
            </a:extLst>
          </p:cNvPr>
          <p:cNvSpPr>
            <a:spLocks noChangeShapeType="1"/>
          </p:cNvSpPr>
          <p:nvPr/>
        </p:nvSpPr>
        <p:spPr bwMode="auto">
          <a:xfrm>
            <a:off x="2005013" y="6710363"/>
            <a:ext cx="1535112"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62" name="Line 22">
            <a:extLst>
              <a:ext uri="{FF2B5EF4-FFF2-40B4-BE49-F238E27FC236}">
                <a16:creationId xmlns:a16="http://schemas.microsoft.com/office/drawing/2014/main" id="{030F3AEF-F409-F134-0248-52D98402460C}"/>
              </a:ext>
            </a:extLst>
          </p:cNvPr>
          <p:cNvSpPr>
            <a:spLocks noChangeShapeType="1"/>
          </p:cNvSpPr>
          <p:nvPr/>
        </p:nvSpPr>
        <p:spPr bwMode="auto">
          <a:xfrm>
            <a:off x="1984375" y="6291263"/>
            <a:ext cx="1455738"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63" name="Line 23">
            <a:extLst>
              <a:ext uri="{FF2B5EF4-FFF2-40B4-BE49-F238E27FC236}">
                <a16:creationId xmlns:a16="http://schemas.microsoft.com/office/drawing/2014/main" id="{D7A77F5B-BBBE-B8F4-3E07-F43A48E37B0C}"/>
              </a:ext>
            </a:extLst>
          </p:cNvPr>
          <p:cNvSpPr>
            <a:spLocks noChangeShapeType="1"/>
          </p:cNvSpPr>
          <p:nvPr/>
        </p:nvSpPr>
        <p:spPr bwMode="auto">
          <a:xfrm>
            <a:off x="2024063" y="5872163"/>
            <a:ext cx="1236662"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64" name="Line 24">
            <a:extLst>
              <a:ext uri="{FF2B5EF4-FFF2-40B4-BE49-F238E27FC236}">
                <a16:creationId xmlns:a16="http://schemas.microsoft.com/office/drawing/2014/main" id="{8B6D4DD6-62DE-DFCF-3BF1-AE92D3774FA7}"/>
              </a:ext>
            </a:extLst>
          </p:cNvPr>
          <p:cNvSpPr>
            <a:spLocks noChangeShapeType="1"/>
          </p:cNvSpPr>
          <p:nvPr/>
        </p:nvSpPr>
        <p:spPr bwMode="auto">
          <a:xfrm>
            <a:off x="2044700" y="5511800"/>
            <a:ext cx="1216025" cy="1588"/>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65" name="Line 25">
            <a:extLst>
              <a:ext uri="{FF2B5EF4-FFF2-40B4-BE49-F238E27FC236}">
                <a16:creationId xmlns:a16="http://schemas.microsoft.com/office/drawing/2014/main" id="{BA985259-9C92-BE00-614C-2CC391B50B56}"/>
              </a:ext>
            </a:extLst>
          </p:cNvPr>
          <p:cNvSpPr>
            <a:spLocks noChangeShapeType="1"/>
          </p:cNvSpPr>
          <p:nvPr/>
        </p:nvSpPr>
        <p:spPr bwMode="auto">
          <a:xfrm>
            <a:off x="2063750" y="5011738"/>
            <a:ext cx="1117600"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66" name="Line 26">
            <a:extLst>
              <a:ext uri="{FF2B5EF4-FFF2-40B4-BE49-F238E27FC236}">
                <a16:creationId xmlns:a16="http://schemas.microsoft.com/office/drawing/2014/main" id="{72BDBDDF-D204-8ACE-6B61-5938AE3E7102}"/>
              </a:ext>
            </a:extLst>
          </p:cNvPr>
          <p:cNvSpPr>
            <a:spLocks noChangeShapeType="1"/>
          </p:cNvSpPr>
          <p:nvPr/>
        </p:nvSpPr>
        <p:spPr bwMode="auto">
          <a:xfrm>
            <a:off x="2063750" y="4532313"/>
            <a:ext cx="1376363"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67" name="Line 27">
            <a:extLst>
              <a:ext uri="{FF2B5EF4-FFF2-40B4-BE49-F238E27FC236}">
                <a16:creationId xmlns:a16="http://schemas.microsoft.com/office/drawing/2014/main" id="{4D4E21E7-97BE-3451-A55C-1A19D7F5D739}"/>
              </a:ext>
            </a:extLst>
          </p:cNvPr>
          <p:cNvSpPr>
            <a:spLocks noChangeShapeType="1"/>
          </p:cNvSpPr>
          <p:nvPr/>
        </p:nvSpPr>
        <p:spPr bwMode="auto">
          <a:xfrm>
            <a:off x="2044700" y="4213225"/>
            <a:ext cx="1414463" cy="1588"/>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68" name="Line 28">
            <a:extLst>
              <a:ext uri="{FF2B5EF4-FFF2-40B4-BE49-F238E27FC236}">
                <a16:creationId xmlns:a16="http://schemas.microsoft.com/office/drawing/2014/main" id="{CDC66DD1-508B-1BDE-0989-7CBD32F2CAB9}"/>
              </a:ext>
            </a:extLst>
          </p:cNvPr>
          <p:cNvSpPr>
            <a:spLocks noChangeShapeType="1"/>
          </p:cNvSpPr>
          <p:nvPr/>
        </p:nvSpPr>
        <p:spPr bwMode="auto">
          <a:xfrm>
            <a:off x="2063750" y="3673475"/>
            <a:ext cx="1774825" cy="1588"/>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69" name="Rectangle 29">
            <a:extLst>
              <a:ext uri="{FF2B5EF4-FFF2-40B4-BE49-F238E27FC236}">
                <a16:creationId xmlns:a16="http://schemas.microsoft.com/office/drawing/2014/main" id="{0FA2B9CB-EB08-6193-A079-7C89CD45DACA}"/>
              </a:ext>
            </a:extLst>
          </p:cNvPr>
          <p:cNvSpPr>
            <a:spLocks noChangeArrowheads="1"/>
          </p:cNvSpPr>
          <p:nvPr/>
        </p:nvSpPr>
        <p:spPr bwMode="auto">
          <a:xfrm>
            <a:off x="1903413" y="3465513"/>
            <a:ext cx="220662"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(S)</a:t>
            </a:r>
            <a:endParaRPr lang="en-US" altLang="en-US" sz="1400">
              <a:latin typeface="Helvetica" pitchFamily="2" charset="0"/>
            </a:endParaRPr>
          </a:p>
        </p:txBody>
      </p:sp>
      <p:sp>
        <p:nvSpPr>
          <p:cNvPr id="87070" name="Rectangle 30">
            <a:extLst>
              <a:ext uri="{FF2B5EF4-FFF2-40B4-BE49-F238E27FC236}">
                <a16:creationId xmlns:a16="http://schemas.microsoft.com/office/drawing/2014/main" id="{40E43DAA-9111-D7E2-7494-11CD88FBAA5C}"/>
              </a:ext>
            </a:extLst>
          </p:cNvPr>
          <p:cNvSpPr>
            <a:spLocks noChangeArrowheads="1"/>
          </p:cNvSpPr>
          <p:nvPr/>
        </p:nvSpPr>
        <p:spPr bwMode="auto">
          <a:xfrm>
            <a:off x="1912938" y="4316413"/>
            <a:ext cx="220662"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(S)</a:t>
            </a:r>
            <a:endParaRPr lang="en-US" altLang="en-US" sz="1400">
              <a:latin typeface="Helvetica" pitchFamily="2" charset="0"/>
            </a:endParaRPr>
          </a:p>
        </p:txBody>
      </p:sp>
      <p:sp>
        <p:nvSpPr>
          <p:cNvPr id="87071" name="Rectangle 31">
            <a:extLst>
              <a:ext uri="{FF2B5EF4-FFF2-40B4-BE49-F238E27FC236}">
                <a16:creationId xmlns:a16="http://schemas.microsoft.com/office/drawing/2014/main" id="{8FED3C75-7948-099D-81A0-07326ECF8F6D}"/>
              </a:ext>
            </a:extLst>
          </p:cNvPr>
          <p:cNvSpPr>
            <a:spLocks noChangeArrowheads="1"/>
          </p:cNvSpPr>
          <p:nvPr/>
        </p:nvSpPr>
        <p:spPr bwMode="auto">
          <a:xfrm>
            <a:off x="1900238" y="4786313"/>
            <a:ext cx="37147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(MR)</a:t>
            </a:r>
            <a:endParaRPr lang="en-US" altLang="en-US" sz="1400">
              <a:latin typeface="Helvetica" pitchFamily="2" charset="0"/>
            </a:endParaRPr>
          </a:p>
        </p:txBody>
      </p:sp>
      <p:sp>
        <p:nvSpPr>
          <p:cNvPr id="87072" name="Rectangle 32">
            <a:extLst>
              <a:ext uri="{FF2B5EF4-FFF2-40B4-BE49-F238E27FC236}">
                <a16:creationId xmlns:a16="http://schemas.microsoft.com/office/drawing/2014/main" id="{B5F35F73-50A6-8CE3-2F44-52A479851E5F}"/>
              </a:ext>
            </a:extLst>
          </p:cNvPr>
          <p:cNvSpPr>
            <a:spLocks noChangeArrowheads="1"/>
          </p:cNvSpPr>
          <p:nvPr/>
        </p:nvSpPr>
        <p:spPr bwMode="auto">
          <a:xfrm>
            <a:off x="1816100" y="3990975"/>
            <a:ext cx="708025" cy="27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b="1">
                <a:latin typeface="Helvetica" pitchFamily="2" charset="0"/>
              </a:rPr>
              <a:t>(D)</a:t>
            </a:r>
          </a:p>
        </p:txBody>
      </p:sp>
      <p:sp>
        <p:nvSpPr>
          <p:cNvPr id="87073" name="Rectangle 33">
            <a:extLst>
              <a:ext uri="{FF2B5EF4-FFF2-40B4-BE49-F238E27FC236}">
                <a16:creationId xmlns:a16="http://schemas.microsoft.com/office/drawing/2014/main" id="{F101A995-E8F6-B8B3-6AF7-AEB6C1FCC78E}"/>
              </a:ext>
            </a:extLst>
          </p:cNvPr>
          <p:cNvSpPr>
            <a:spLocks noChangeArrowheads="1"/>
          </p:cNvSpPr>
          <p:nvPr/>
        </p:nvSpPr>
        <p:spPr bwMode="auto">
          <a:xfrm>
            <a:off x="3429000" y="4048125"/>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87074" name="AutoShape 34">
            <a:extLst>
              <a:ext uri="{FF2B5EF4-FFF2-40B4-BE49-F238E27FC236}">
                <a16:creationId xmlns:a16="http://schemas.microsoft.com/office/drawing/2014/main" id="{60D79F58-3114-E84E-6383-117830A9C8B0}"/>
              </a:ext>
            </a:extLst>
          </p:cNvPr>
          <p:cNvSpPr>
            <a:spLocks noChangeArrowheads="1"/>
          </p:cNvSpPr>
          <p:nvPr/>
        </p:nvSpPr>
        <p:spPr bwMode="auto">
          <a:xfrm rot="16200000" flipH="1">
            <a:off x="2538413" y="4919662"/>
            <a:ext cx="241300" cy="479425"/>
          </a:xfrm>
          <a:prstGeom prst="rightArrow">
            <a:avLst>
              <a:gd name="adj1" fmla="val 50000"/>
              <a:gd name="adj2" fmla="val 50005"/>
            </a:avLst>
          </a:prstGeom>
          <a:solidFill>
            <a:schemeClr val="tx2"/>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87075" name="Rectangle 35">
            <a:extLst>
              <a:ext uri="{FF2B5EF4-FFF2-40B4-BE49-F238E27FC236}">
                <a16:creationId xmlns:a16="http://schemas.microsoft.com/office/drawing/2014/main" id="{931C9638-37CD-0F2E-6FCE-3AD9779DF479}"/>
              </a:ext>
            </a:extLst>
          </p:cNvPr>
          <p:cNvSpPr>
            <a:spLocks noChangeArrowheads="1"/>
          </p:cNvSpPr>
          <p:nvPr/>
        </p:nvSpPr>
        <p:spPr bwMode="auto">
          <a:xfrm>
            <a:off x="2243138" y="468313"/>
            <a:ext cx="12446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solidFill>
                  <a:srgbClr val="000000"/>
                </a:solidFill>
                <a:latin typeface="Arial" panose="020B0604020202020204" pitchFamily="34" charset="0"/>
              </a:rPr>
              <a:t>Joshua</a:t>
            </a:r>
            <a:endParaRPr lang="en-US" altLang="en-US" sz="2800">
              <a:latin typeface="Arial" panose="020B0604020202020204" pitchFamily="34" charset="0"/>
            </a:endParaRPr>
          </a:p>
        </p:txBody>
      </p:sp>
      <p:sp>
        <p:nvSpPr>
          <p:cNvPr id="87076" name="Rectangle 36">
            <a:extLst>
              <a:ext uri="{FF2B5EF4-FFF2-40B4-BE49-F238E27FC236}">
                <a16:creationId xmlns:a16="http://schemas.microsoft.com/office/drawing/2014/main" id="{7EE9DB18-B4FE-55B5-2EE0-B31DB8D52BDE}"/>
              </a:ext>
            </a:extLst>
          </p:cNvPr>
          <p:cNvSpPr>
            <a:spLocks noChangeArrowheads="1"/>
          </p:cNvSpPr>
          <p:nvPr/>
        </p:nvSpPr>
        <p:spPr bwMode="auto">
          <a:xfrm>
            <a:off x="2001838" y="1403350"/>
            <a:ext cx="1490662" cy="862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solidFill>
                  <a:srgbClr val="000000"/>
                </a:solidFill>
                <a:latin typeface="Arial" panose="020B0604020202020204" pitchFamily="34" charset="0"/>
              </a:rPr>
              <a:t>Wungv</a:t>
            </a:r>
            <a:r>
              <a:rPr lang="en-US" altLang="en-US" sz="2800" b="1" u="sng">
                <a:solidFill>
                  <a:srgbClr val="000000"/>
                </a:solidFill>
                <a:latin typeface="Arial" panose="020B0604020202020204" pitchFamily="34" charset="0"/>
              </a:rPr>
              <a:t>a</a:t>
            </a:r>
          </a:p>
          <a:p>
            <a:pPr algn="l"/>
            <a:r>
              <a:rPr lang="en-US" altLang="en-US" sz="2800" b="1">
                <a:solidFill>
                  <a:srgbClr val="000000"/>
                </a:solidFill>
                <a:latin typeface="Arial" panose="020B0604020202020204" pitchFamily="34" charset="0"/>
              </a:rPr>
              <a:t> Wungv</a:t>
            </a:r>
            <a:r>
              <a:rPr lang="en-US" altLang="en-US" sz="2800" b="1">
                <a:solidFill>
                  <a:srgbClr val="000000"/>
                </a:solidFill>
                <a:latin typeface="Arial" panose="020B0604020202020204" pitchFamily="34" charset="0"/>
                <a:cs typeface="Arial" panose="020B0604020202020204" pitchFamily="34" charset="0"/>
              </a:rPr>
              <a:t>ā</a:t>
            </a:r>
            <a:endParaRPr lang="en-US" altLang="en-US" sz="2800">
              <a:latin typeface="Arial" panose="020B0604020202020204" pitchFamily="34" charset="0"/>
            </a:endParaRPr>
          </a:p>
        </p:txBody>
      </p:sp>
      <p:sp>
        <p:nvSpPr>
          <p:cNvPr id="87077" name="Rectangle 37">
            <a:extLst>
              <a:ext uri="{FF2B5EF4-FFF2-40B4-BE49-F238E27FC236}">
                <a16:creationId xmlns:a16="http://schemas.microsoft.com/office/drawing/2014/main" id="{B6BC6145-3A08-B6D9-C595-E0CF93E274BE}"/>
              </a:ext>
            </a:extLst>
          </p:cNvPr>
          <p:cNvSpPr>
            <a:spLocks noChangeArrowheads="1"/>
          </p:cNvSpPr>
          <p:nvPr/>
        </p:nvSpPr>
        <p:spPr bwMode="auto">
          <a:xfrm>
            <a:off x="2403475" y="2249488"/>
            <a:ext cx="809625"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solidFill>
                  <a:srgbClr val="000000"/>
                </a:solidFill>
                <a:latin typeface="Arial" panose="020B0604020202020204" pitchFamily="34" charset="0"/>
              </a:rPr>
              <a:t>Ruth</a:t>
            </a:r>
            <a:endParaRPr lang="en-US" altLang="en-US" sz="2800">
              <a:latin typeface="Arial" panose="020B0604020202020204" pitchFamily="34" charset="0"/>
            </a:endParaRPr>
          </a:p>
        </p:txBody>
      </p:sp>
      <p:sp>
        <p:nvSpPr>
          <p:cNvPr id="87078" name="Rectangle 38">
            <a:extLst>
              <a:ext uri="{FF2B5EF4-FFF2-40B4-BE49-F238E27FC236}">
                <a16:creationId xmlns:a16="http://schemas.microsoft.com/office/drawing/2014/main" id="{1597581A-F15A-FF8B-93A2-6BC098E3A280}"/>
              </a:ext>
            </a:extLst>
          </p:cNvPr>
          <p:cNvSpPr>
            <a:spLocks noChangeArrowheads="1"/>
          </p:cNvSpPr>
          <p:nvPr/>
        </p:nvSpPr>
        <p:spPr bwMode="auto">
          <a:xfrm>
            <a:off x="2057400" y="5151438"/>
            <a:ext cx="1079500" cy="430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solidFill>
                  <a:srgbClr val="000000"/>
                </a:solidFill>
                <a:latin typeface="Arial" panose="020B0604020202020204" pitchFamily="34" charset="0"/>
              </a:rPr>
              <a:t>1 Thot</a:t>
            </a:r>
          </a:p>
        </p:txBody>
      </p:sp>
      <p:sp>
        <p:nvSpPr>
          <p:cNvPr id="87079" name="Rectangle 39">
            <a:extLst>
              <a:ext uri="{FF2B5EF4-FFF2-40B4-BE49-F238E27FC236}">
                <a16:creationId xmlns:a16="http://schemas.microsoft.com/office/drawing/2014/main" id="{D6ED41A9-5D9F-C77B-D08C-B5CEBF31AB05}"/>
              </a:ext>
            </a:extLst>
          </p:cNvPr>
          <p:cNvSpPr>
            <a:spLocks noChangeArrowheads="1"/>
          </p:cNvSpPr>
          <p:nvPr/>
        </p:nvSpPr>
        <p:spPr bwMode="auto">
          <a:xfrm>
            <a:off x="1982788" y="5510213"/>
            <a:ext cx="1079500" cy="430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solidFill>
                  <a:srgbClr val="000000"/>
                </a:solidFill>
                <a:latin typeface="Arial" panose="020B0604020202020204" pitchFamily="34" charset="0"/>
              </a:rPr>
              <a:t>2 Thot</a:t>
            </a:r>
          </a:p>
        </p:txBody>
      </p:sp>
      <p:sp>
        <p:nvSpPr>
          <p:cNvPr id="87080" name="Rectangle 40">
            <a:extLst>
              <a:ext uri="{FF2B5EF4-FFF2-40B4-BE49-F238E27FC236}">
                <a16:creationId xmlns:a16="http://schemas.microsoft.com/office/drawing/2014/main" id="{21086F61-6CC7-745E-E94E-9CE4D865F972}"/>
              </a:ext>
            </a:extLst>
          </p:cNvPr>
          <p:cNvSpPr>
            <a:spLocks noChangeArrowheads="1"/>
          </p:cNvSpPr>
          <p:nvPr/>
        </p:nvSpPr>
        <p:spPr bwMode="auto">
          <a:xfrm>
            <a:off x="2339975" y="5932488"/>
            <a:ext cx="750888"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solidFill>
                  <a:srgbClr val="000000"/>
                </a:solidFill>
                <a:latin typeface="Arial" panose="020B0604020202020204" pitchFamily="34" charset="0"/>
              </a:rPr>
              <a:t>Ezra</a:t>
            </a:r>
          </a:p>
        </p:txBody>
      </p:sp>
      <p:sp>
        <p:nvSpPr>
          <p:cNvPr id="87081" name="Rectangle 41">
            <a:extLst>
              <a:ext uri="{FF2B5EF4-FFF2-40B4-BE49-F238E27FC236}">
                <a16:creationId xmlns:a16="http://schemas.microsoft.com/office/drawing/2014/main" id="{2AA660C7-01A9-8AD2-9ABC-82CDB70F09C5}"/>
              </a:ext>
            </a:extLst>
          </p:cNvPr>
          <p:cNvSpPr>
            <a:spLocks noChangeArrowheads="1"/>
          </p:cNvSpPr>
          <p:nvPr/>
        </p:nvSpPr>
        <p:spPr bwMode="auto">
          <a:xfrm>
            <a:off x="1916113" y="6329363"/>
            <a:ext cx="210185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solidFill>
                  <a:srgbClr val="000000"/>
                </a:solidFill>
                <a:latin typeface="Arial" panose="020B0604020202020204" pitchFamily="34" charset="0"/>
              </a:rPr>
              <a:t>Nehemiah</a:t>
            </a:r>
          </a:p>
        </p:txBody>
      </p:sp>
      <p:sp>
        <p:nvSpPr>
          <p:cNvPr id="87082" name="Rectangle 42">
            <a:extLst>
              <a:ext uri="{FF2B5EF4-FFF2-40B4-BE49-F238E27FC236}">
                <a16:creationId xmlns:a16="http://schemas.microsoft.com/office/drawing/2014/main" id="{D0EB078C-E9FA-BA50-9395-2B675EFEF284}"/>
              </a:ext>
            </a:extLst>
          </p:cNvPr>
          <p:cNvSpPr>
            <a:spLocks noChangeArrowheads="1"/>
          </p:cNvSpPr>
          <p:nvPr/>
        </p:nvSpPr>
        <p:spPr bwMode="auto">
          <a:xfrm>
            <a:off x="2263775" y="6737350"/>
            <a:ext cx="132715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latin typeface="Arial" panose="020B0604020202020204" pitchFamily="34" charset="0"/>
              </a:rPr>
              <a:t>Esther</a:t>
            </a:r>
            <a:endParaRPr lang="en-US" altLang="en-US" sz="2800" b="1">
              <a:solidFill>
                <a:schemeClr val="hlink"/>
              </a:solidFill>
              <a:latin typeface="Arial" panose="020B0604020202020204" pitchFamily="34" charset="0"/>
            </a:endParaRPr>
          </a:p>
        </p:txBody>
      </p:sp>
      <p:sp>
        <p:nvSpPr>
          <p:cNvPr id="87083" name="Rectangle 57">
            <a:extLst>
              <a:ext uri="{FF2B5EF4-FFF2-40B4-BE49-F238E27FC236}">
                <a16:creationId xmlns:a16="http://schemas.microsoft.com/office/drawing/2014/main" id="{4405C5A3-0FF7-6B91-9CDC-4A991FFC60D1}"/>
              </a:ext>
            </a:extLst>
          </p:cNvPr>
          <p:cNvSpPr>
            <a:spLocks noChangeArrowheads="1"/>
          </p:cNvSpPr>
          <p:nvPr/>
        </p:nvSpPr>
        <p:spPr bwMode="auto">
          <a:xfrm>
            <a:off x="1808163" y="5091113"/>
            <a:ext cx="236537"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600">
                <a:solidFill>
                  <a:srgbClr val="000000"/>
                </a:solidFill>
                <a:latin typeface="Helvetica" pitchFamily="2" charset="0"/>
              </a:rPr>
              <a:t>(</a:t>
            </a:r>
            <a:endParaRPr lang="en-US" altLang="en-US" sz="2400">
              <a:latin typeface="Helvetica" pitchFamily="2" charset="0"/>
            </a:endParaRPr>
          </a:p>
        </p:txBody>
      </p:sp>
      <p:sp>
        <p:nvSpPr>
          <p:cNvPr id="87084" name="Rectangle 58">
            <a:extLst>
              <a:ext uri="{FF2B5EF4-FFF2-40B4-BE49-F238E27FC236}">
                <a16:creationId xmlns:a16="http://schemas.microsoft.com/office/drawing/2014/main" id="{1EB284FA-803A-C880-1BD7-18EB132E6427}"/>
              </a:ext>
            </a:extLst>
          </p:cNvPr>
          <p:cNvSpPr>
            <a:spLocks noChangeArrowheads="1"/>
          </p:cNvSpPr>
          <p:nvPr/>
        </p:nvSpPr>
        <p:spPr bwMode="auto">
          <a:xfrm>
            <a:off x="3241675" y="5081588"/>
            <a:ext cx="23653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600">
                <a:solidFill>
                  <a:srgbClr val="000000"/>
                </a:solidFill>
                <a:latin typeface="Helvetica" pitchFamily="2" charset="0"/>
              </a:rPr>
              <a:t>)</a:t>
            </a:r>
            <a:endParaRPr lang="en-US" altLang="en-US" sz="2400">
              <a:latin typeface="Helvetica" pitchFamily="2" charset="0"/>
            </a:endParaRPr>
          </a:p>
        </p:txBody>
      </p:sp>
      <p:sp>
        <p:nvSpPr>
          <p:cNvPr id="87085" name="Rectangle 59">
            <a:extLst>
              <a:ext uri="{FF2B5EF4-FFF2-40B4-BE49-F238E27FC236}">
                <a16:creationId xmlns:a16="http://schemas.microsoft.com/office/drawing/2014/main" id="{18ED2466-7497-D88F-989A-ED9A5ABA3E56}"/>
              </a:ext>
            </a:extLst>
          </p:cNvPr>
          <p:cNvSpPr>
            <a:spLocks noChangeArrowheads="1"/>
          </p:cNvSpPr>
          <p:nvPr/>
        </p:nvSpPr>
        <p:spPr bwMode="auto">
          <a:xfrm>
            <a:off x="4979988" y="1119188"/>
            <a:ext cx="4708525" cy="614997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pic>
        <p:nvPicPr>
          <p:cNvPr id="87086" name="Picture 60">
            <a:extLst>
              <a:ext uri="{FF2B5EF4-FFF2-40B4-BE49-F238E27FC236}">
                <a16:creationId xmlns:a16="http://schemas.microsoft.com/office/drawing/2014/main" id="{B9B2965B-E175-463A-8D18-58A8DED11FA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18886" r="15105"/>
          <a:stretch>
            <a:fillRect/>
          </a:stretch>
        </p:blipFill>
        <p:spPr bwMode="auto">
          <a:xfrm>
            <a:off x="4967288" y="404813"/>
            <a:ext cx="4738687" cy="6910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7087" name="Rectangle 61">
            <a:extLst>
              <a:ext uri="{FF2B5EF4-FFF2-40B4-BE49-F238E27FC236}">
                <a16:creationId xmlns:a16="http://schemas.microsoft.com/office/drawing/2014/main" id="{A2CE2637-6E27-80B7-811D-09EA4C61267A}"/>
              </a:ext>
            </a:extLst>
          </p:cNvPr>
          <p:cNvSpPr>
            <a:spLocks noChangeArrowheads="1"/>
          </p:cNvSpPr>
          <p:nvPr/>
        </p:nvSpPr>
        <p:spPr bwMode="auto">
          <a:xfrm>
            <a:off x="4968875" y="404813"/>
            <a:ext cx="4706938" cy="6875462"/>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87088" name="Rectangle 62">
            <a:extLst>
              <a:ext uri="{FF2B5EF4-FFF2-40B4-BE49-F238E27FC236}">
                <a16:creationId xmlns:a16="http://schemas.microsoft.com/office/drawing/2014/main" id="{524D4598-DCCE-E303-AB9F-369191C178E2}"/>
              </a:ext>
            </a:extLst>
          </p:cNvPr>
          <p:cNvSpPr>
            <a:spLocks noChangeArrowheads="1"/>
          </p:cNvSpPr>
          <p:nvPr/>
        </p:nvSpPr>
        <p:spPr bwMode="auto">
          <a:xfrm>
            <a:off x="5011738" y="433388"/>
            <a:ext cx="4694237" cy="6821487"/>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87089" name="Rectangle 63">
            <a:extLst>
              <a:ext uri="{FF2B5EF4-FFF2-40B4-BE49-F238E27FC236}">
                <a16:creationId xmlns:a16="http://schemas.microsoft.com/office/drawing/2014/main" id="{D3CDFE07-A47E-D795-EC29-CA0F0207AB1C}"/>
              </a:ext>
            </a:extLst>
          </p:cNvPr>
          <p:cNvSpPr>
            <a:spLocks noChangeArrowheads="1"/>
          </p:cNvSpPr>
          <p:nvPr/>
        </p:nvSpPr>
        <p:spPr bwMode="auto">
          <a:xfrm>
            <a:off x="2205038" y="3279775"/>
            <a:ext cx="15621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latin typeface="Arial" panose="020B0604020202020204" pitchFamily="34" charset="0"/>
              </a:rPr>
              <a:t>1 Samuel</a:t>
            </a:r>
            <a:endParaRPr lang="en-US" altLang="en-US" sz="2800">
              <a:latin typeface="Arial" panose="020B0604020202020204" pitchFamily="34" charset="0"/>
            </a:endParaRPr>
          </a:p>
        </p:txBody>
      </p:sp>
      <p:sp>
        <p:nvSpPr>
          <p:cNvPr id="87090" name="Rectangle 64">
            <a:extLst>
              <a:ext uri="{FF2B5EF4-FFF2-40B4-BE49-F238E27FC236}">
                <a16:creationId xmlns:a16="http://schemas.microsoft.com/office/drawing/2014/main" id="{3AF78187-6109-2F9D-22AD-619FA39E90C0}"/>
              </a:ext>
            </a:extLst>
          </p:cNvPr>
          <p:cNvSpPr>
            <a:spLocks noChangeArrowheads="1"/>
          </p:cNvSpPr>
          <p:nvPr/>
        </p:nvSpPr>
        <p:spPr bwMode="auto">
          <a:xfrm>
            <a:off x="2130425" y="3816350"/>
            <a:ext cx="104775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800" b="1">
                <a:latin typeface="Arial" panose="020B0604020202020204" pitchFamily="34" charset="0"/>
              </a:rPr>
              <a:t>2 Sam</a:t>
            </a:r>
            <a:endParaRPr lang="en-US" altLang="en-US" sz="2800">
              <a:latin typeface="Arial" panose="020B0604020202020204" pitchFamily="34" charset="0"/>
            </a:endParaRPr>
          </a:p>
        </p:txBody>
      </p:sp>
      <p:sp>
        <p:nvSpPr>
          <p:cNvPr id="87091" name="Rectangle 65">
            <a:extLst>
              <a:ext uri="{FF2B5EF4-FFF2-40B4-BE49-F238E27FC236}">
                <a16:creationId xmlns:a16="http://schemas.microsoft.com/office/drawing/2014/main" id="{EE928A6E-E6FB-A69A-D40A-389E671F3E3A}"/>
              </a:ext>
            </a:extLst>
          </p:cNvPr>
          <p:cNvSpPr>
            <a:spLocks noChangeArrowheads="1"/>
          </p:cNvSpPr>
          <p:nvPr/>
        </p:nvSpPr>
        <p:spPr bwMode="auto">
          <a:xfrm>
            <a:off x="1952625" y="4573588"/>
            <a:ext cx="12557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800" b="1">
                <a:latin typeface="Arial" panose="020B0604020202020204" pitchFamily="34" charset="0"/>
              </a:rPr>
              <a:t>2 Wun</a:t>
            </a:r>
          </a:p>
        </p:txBody>
      </p:sp>
      <p:sp>
        <p:nvSpPr>
          <p:cNvPr id="87092" name="Rectangle 66">
            <a:extLst>
              <a:ext uri="{FF2B5EF4-FFF2-40B4-BE49-F238E27FC236}">
                <a16:creationId xmlns:a16="http://schemas.microsoft.com/office/drawing/2014/main" id="{DB9B9CA1-3AE0-5F1E-737D-0B8D66397C0E}"/>
              </a:ext>
            </a:extLst>
          </p:cNvPr>
          <p:cNvSpPr>
            <a:spLocks noChangeArrowheads="1"/>
          </p:cNvSpPr>
          <p:nvPr/>
        </p:nvSpPr>
        <p:spPr bwMode="auto">
          <a:xfrm>
            <a:off x="2006600" y="4103688"/>
            <a:ext cx="14747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800" b="1">
                <a:latin typeface="Arial" panose="020B0604020202020204" pitchFamily="34" charset="0"/>
              </a:rPr>
              <a:t>1 Wung</a:t>
            </a:r>
          </a:p>
        </p:txBody>
      </p:sp>
      <p:sp>
        <p:nvSpPr>
          <p:cNvPr id="87093" name="Text Box 69">
            <a:extLst>
              <a:ext uri="{FF2B5EF4-FFF2-40B4-BE49-F238E27FC236}">
                <a16:creationId xmlns:a16="http://schemas.microsoft.com/office/drawing/2014/main" id="{5A7978AE-E020-A66C-4892-76E569EC9AF5}"/>
              </a:ext>
            </a:extLst>
          </p:cNvPr>
          <p:cNvSpPr txBox="1">
            <a:spLocks noChangeArrowheads="1"/>
          </p:cNvSpPr>
          <p:nvPr/>
        </p:nvSpPr>
        <p:spPr bwMode="auto">
          <a:xfrm>
            <a:off x="9050338" y="7342188"/>
            <a:ext cx="2397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 </a:t>
            </a:r>
          </a:p>
        </p:txBody>
      </p:sp>
      <p:grpSp>
        <p:nvGrpSpPr>
          <p:cNvPr id="87094" name="Group 74">
            <a:extLst>
              <a:ext uri="{FF2B5EF4-FFF2-40B4-BE49-F238E27FC236}">
                <a16:creationId xmlns:a16="http://schemas.microsoft.com/office/drawing/2014/main" id="{4C26EBB4-710D-4490-DA5C-5C5F164B357E}"/>
              </a:ext>
            </a:extLst>
          </p:cNvPr>
          <p:cNvGrpSpPr>
            <a:grpSpLocks/>
          </p:cNvGrpSpPr>
          <p:nvPr/>
        </p:nvGrpSpPr>
        <p:grpSpPr bwMode="auto">
          <a:xfrm>
            <a:off x="5340350" y="6034088"/>
            <a:ext cx="4352925" cy="822325"/>
            <a:chOff x="3409" y="3801"/>
            <a:chExt cx="2536" cy="518"/>
          </a:xfrm>
        </p:grpSpPr>
        <p:sp>
          <p:nvSpPr>
            <p:cNvPr id="1042507" name="AutoShape 75">
              <a:extLst>
                <a:ext uri="{FF2B5EF4-FFF2-40B4-BE49-F238E27FC236}">
                  <a16:creationId xmlns:a16="http://schemas.microsoft.com/office/drawing/2014/main" id="{4EFA0176-0907-582A-1D64-0C1634401038}"/>
                </a:ext>
              </a:extLst>
            </p:cNvPr>
            <p:cNvSpPr>
              <a:spLocks noChangeArrowheads="1"/>
            </p:cNvSpPr>
            <p:nvPr/>
          </p:nvSpPr>
          <p:spPr bwMode="auto">
            <a:xfrm>
              <a:off x="3409" y="3801"/>
              <a:ext cx="2536" cy="518"/>
            </a:xfrm>
            <a:prstGeom prst="roundRect">
              <a:avLst>
                <a:gd name="adj" fmla="val 16667"/>
              </a:avLst>
            </a:prstGeom>
            <a:noFill/>
            <a:ln w="57150">
              <a:solidFill>
                <a:schemeClr val="bg1"/>
              </a:solidFill>
              <a:round/>
              <a:headEnd/>
              <a:tailEnd/>
            </a:ln>
            <a:effectLst>
              <a:outerShdw blurRad="63500" dist="46662" dir="3284183" algn="ctr" rotWithShape="0">
                <a:schemeClr val="tx1">
                  <a:alpha val="74997"/>
                </a:schemeClr>
              </a:outerShdw>
            </a:effectLst>
          </p:spPr>
          <p:txBody>
            <a:bodyPr wrap="none" anchor="ctr"/>
            <a:lstStyle/>
            <a:p>
              <a:pPr algn="r">
                <a:defRPr/>
              </a:pPr>
              <a:endParaRPr lang="en-US">
                <a:latin typeface="Comic Sans MS" charset="0"/>
                <a:ea typeface="+mn-ea"/>
              </a:endParaRPr>
            </a:p>
          </p:txBody>
        </p:sp>
        <p:sp>
          <p:nvSpPr>
            <p:cNvPr id="1042508" name="Text Box 76">
              <a:extLst>
                <a:ext uri="{FF2B5EF4-FFF2-40B4-BE49-F238E27FC236}">
                  <a16:creationId xmlns:a16="http://schemas.microsoft.com/office/drawing/2014/main" id="{17E891B3-396F-022E-A2C7-A8B1384D3D10}"/>
                </a:ext>
              </a:extLst>
            </p:cNvPr>
            <p:cNvSpPr txBox="1">
              <a:spLocks noChangeArrowheads="1"/>
            </p:cNvSpPr>
            <p:nvPr/>
          </p:nvSpPr>
          <p:spPr bwMode="auto">
            <a:xfrm>
              <a:off x="3433" y="3838"/>
              <a:ext cx="2492" cy="446"/>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000" b="1">
                  <a:solidFill>
                    <a:schemeClr val="bg1"/>
                  </a:solidFill>
                  <a:latin typeface="Helvetica" panose="020B0604020202020204" pitchFamily="34" charset="0"/>
                </a:rPr>
                <a:t>Nganaimeikap kaja </a:t>
              </a:r>
              <a:r>
                <a:rPr lang="en-US" altLang="en-US" sz="2000" b="1">
                  <a:solidFill>
                    <a:schemeClr val="bg1"/>
                  </a:solidFill>
                  <a:latin typeface="Arial" panose="020B0604020202020204" pitchFamily="34" charset="0"/>
                  <a:cs typeface="Arial" panose="020B0604020202020204" pitchFamily="34" charset="0"/>
                </a:rPr>
                <a:t>ā</a:t>
              </a:r>
              <a:r>
                <a:rPr lang="en-US" altLang="en-US" sz="2000" b="1">
                  <a:solidFill>
                    <a:schemeClr val="bg1"/>
                  </a:solidFill>
                  <a:latin typeface="Helvetica" panose="020B0604020202020204" pitchFamily="34" charset="0"/>
                </a:rPr>
                <a:t>tam pareng: 1400 B.C. to 440 B.C.  </a:t>
              </a:r>
            </a:p>
          </p:txBody>
        </p:sp>
      </p:grpSp>
      <p:sp>
        <p:nvSpPr>
          <p:cNvPr id="1042511" name="Rectangle 79">
            <a:extLst>
              <a:ext uri="{FF2B5EF4-FFF2-40B4-BE49-F238E27FC236}">
                <a16:creationId xmlns:a16="http://schemas.microsoft.com/office/drawing/2014/main" id="{0BCFE348-409C-AE14-7D84-29ECB78E06A2}"/>
              </a:ext>
            </a:extLst>
          </p:cNvPr>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3200" b="1" i="1">
                <a:solidFill>
                  <a:srgbClr val="66FFFF"/>
                </a:solidFill>
                <a:latin typeface="Helvetica" panose="020B0604020202020204" pitchFamily="34" charset="0"/>
              </a:rPr>
              <a:t> </a:t>
            </a:r>
            <a:endParaRPr lang="en-US" altLang="en-US" sz="1400" b="1" u="sng">
              <a:solidFill>
                <a:srgbClr val="66FFFF"/>
              </a:solidFill>
              <a:latin typeface="Helvetica" panose="020B0604020202020204" pitchFamily="34" charset="0"/>
            </a:endParaRPr>
          </a:p>
        </p:txBody>
      </p:sp>
      <p:sp>
        <p:nvSpPr>
          <p:cNvPr id="1042512" name="Rectangle 80">
            <a:extLst>
              <a:ext uri="{FF2B5EF4-FFF2-40B4-BE49-F238E27FC236}">
                <a16:creationId xmlns:a16="http://schemas.microsoft.com/office/drawing/2014/main" id="{A924E73A-648C-9B20-9E09-BBC85C0C86D5}"/>
              </a:ext>
            </a:extLst>
          </p:cNvPr>
          <p:cNvSpPr>
            <a:spLocks noChangeArrowheads="1"/>
          </p:cNvSpPr>
          <p:nvPr/>
        </p:nvSpPr>
        <p:spPr bwMode="auto">
          <a:xfrm>
            <a:off x="5170488" y="2293938"/>
            <a:ext cx="4349750" cy="1149350"/>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50000"/>
              </a:lnSpc>
              <a:spcBef>
                <a:spcPct val="50000"/>
              </a:spcBef>
              <a:defRPr/>
            </a:pPr>
            <a:r>
              <a:rPr lang="en-US" altLang="en-US" sz="4400" b="1" i="1">
                <a:solidFill>
                  <a:schemeClr val="bg1"/>
                </a:solidFill>
                <a:latin typeface="Helvetica" panose="020B0604020202020204" pitchFamily="34" charset="0"/>
              </a:rPr>
              <a:t>LAIRIKBING</a:t>
            </a:r>
          </a:p>
          <a:p>
            <a:pPr algn="ctr">
              <a:lnSpc>
                <a:spcPct val="50000"/>
              </a:lnSpc>
              <a:spcBef>
                <a:spcPct val="50000"/>
              </a:spcBef>
              <a:defRPr/>
            </a:pPr>
            <a:r>
              <a:rPr lang="en-US" altLang="en-US" sz="4400" b="1" i="1">
                <a:solidFill>
                  <a:schemeClr val="bg1"/>
                </a:solidFill>
                <a:latin typeface="Helvetica" panose="020B0604020202020204" pitchFamily="34" charset="0"/>
              </a:rPr>
              <a:t>SEMKAK</a:t>
            </a:r>
            <a:r>
              <a:rPr lang="en-US" altLang="en-US" sz="4400" b="1">
                <a:solidFill>
                  <a:schemeClr val="bg1"/>
                </a:solidFill>
                <a:latin typeface="Helvetica" panose="020B0604020202020204" pitchFamily="34" charset="0"/>
                <a:cs typeface="Helvetica" panose="020B0604020202020204" pitchFamily="34" charset="0"/>
              </a:rPr>
              <a:t>Ā</a:t>
            </a:r>
            <a:endParaRPr lang="en-US" altLang="en-US" sz="4400" b="1" i="1">
              <a:solidFill>
                <a:schemeClr val="bg1"/>
              </a:solidFill>
              <a:latin typeface="Helvetica" panose="020B0604020202020204" pitchFamily="34" charset="0"/>
            </a:endParaRPr>
          </a:p>
        </p:txBody>
      </p:sp>
      <p:sp>
        <p:nvSpPr>
          <p:cNvPr id="1042513" name="Text Box 81">
            <a:extLst>
              <a:ext uri="{FF2B5EF4-FFF2-40B4-BE49-F238E27FC236}">
                <a16:creationId xmlns:a16="http://schemas.microsoft.com/office/drawing/2014/main" id="{6EE6EDF0-7745-5483-3C70-11C5D088A315}"/>
              </a:ext>
            </a:extLst>
          </p:cNvPr>
          <p:cNvSpPr txBox="1">
            <a:spLocks noChangeArrowheads="1"/>
          </p:cNvSpPr>
          <p:nvPr/>
        </p:nvSpPr>
        <p:spPr bwMode="auto">
          <a:xfrm>
            <a:off x="5145088" y="3552825"/>
            <a:ext cx="4330700" cy="550863"/>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65000"/>
              </a:lnSpc>
              <a:spcBef>
                <a:spcPct val="50000"/>
              </a:spcBef>
              <a:defRPr/>
            </a:pPr>
            <a:r>
              <a:rPr lang="en-US" altLang="en-US" sz="4400" b="1">
                <a:solidFill>
                  <a:srgbClr val="FFEA18"/>
                </a:solidFill>
                <a:latin typeface="Helvetica" panose="020B0604020202020204" pitchFamily="34" charset="0"/>
              </a:rPr>
              <a:t>“THOTCH</a:t>
            </a:r>
            <a:r>
              <a:rPr lang="en-US" altLang="en-US" sz="4400" b="1">
                <a:solidFill>
                  <a:srgbClr val="FFFF00"/>
                </a:solidFill>
                <a:latin typeface="Helvetica" panose="020B0604020202020204" pitchFamily="34" charset="0"/>
                <a:cs typeface="Helvetica" panose="020B0604020202020204" pitchFamily="34" charset="0"/>
              </a:rPr>
              <a:t>Ā</a:t>
            </a:r>
            <a:r>
              <a:rPr lang="en-US" altLang="en-US" sz="4400" b="1">
                <a:solidFill>
                  <a:srgbClr val="FFEA18"/>
                </a:solidFill>
                <a:latin typeface="Helvetica" panose="020B0604020202020204" pitchFamily="34" charset="0"/>
              </a:rPr>
              <a:t>N”</a:t>
            </a:r>
          </a:p>
        </p:txBody>
      </p:sp>
      <p:sp>
        <p:nvSpPr>
          <p:cNvPr id="1042514" name="Text Box 82">
            <a:extLst>
              <a:ext uri="{FF2B5EF4-FFF2-40B4-BE49-F238E27FC236}">
                <a16:creationId xmlns:a16="http://schemas.microsoft.com/office/drawing/2014/main" id="{3A1AB881-EBF9-03E8-6FB0-E583636F650F}"/>
              </a:ext>
            </a:extLst>
          </p:cNvPr>
          <p:cNvSpPr txBox="1">
            <a:spLocks noChangeArrowheads="1"/>
          </p:cNvSpPr>
          <p:nvPr/>
        </p:nvSpPr>
        <p:spPr bwMode="auto">
          <a:xfrm>
            <a:off x="5353050" y="4319588"/>
            <a:ext cx="3621088" cy="83026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400" b="1">
                <a:solidFill>
                  <a:srgbClr val="FFEA18"/>
                </a:solidFill>
                <a:latin typeface="Helvetica" panose="020B0604020202020204" pitchFamily="34" charset="0"/>
              </a:rPr>
              <a:t>WUI LAIRIK THAR</a:t>
            </a:r>
            <a:r>
              <a:rPr lang="en-US" altLang="en-US" sz="2400" b="1">
                <a:solidFill>
                  <a:srgbClr val="FFFF00"/>
                </a:solidFill>
                <a:latin typeface="Helvetica" panose="020B0604020202020204" pitchFamily="34" charset="0"/>
                <a:cs typeface="Helvetica" panose="020B0604020202020204" pitchFamily="34" charset="0"/>
              </a:rPr>
              <a:t>Ā</a:t>
            </a:r>
            <a:r>
              <a:rPr lang="en-US" altLang="en-US" sz="2400" b="1">
                <a:solidFill>
                  <a:srgbClr val="FFEA18"/>
                </a:solidFill>
                <a:latin typeface="Helvetica" panose="020B0604020202020204" pitchFamily="34" charset="0"/>
              </a:rPr>
              <a:t>DA KHANI (12)</a:t>
            </a:r>
          </a:p>
        </p:txBody>
      </p:sp>
      <p:sp>
        <p:nvSpPr>
          <p:cNvPr id="87099" name="Text Box 83">
            <a:extLst>
              <a:ext uri="{FF2B5EF4-FFF2-40B4-BE49-F238E27FC236}">
                <a16:creationId xmlns:a16="http://schemas.microsoft.com/office/drawing/2014/main" id="{711CEE30-1FCF-3306-96F1-2EB4BA2D0805}"/>
              </a:ext>
            </a:extLst>
          </p:cNvPr>
          <p:cNvSpPr txBox="1">
            <a:spLocks noChangeArrowheads="1"/>
          </p:cNvSpPr>
          <p:nvPr/>
        </p:nvSpPr>
        <p:spPr bwMode="auto">
          <a:xfrm>
            <a:off x="9078913" y="7467600"/>
            <a:ext cx="2397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 </a:t>
            </a:r>
          </a:p>
        </p:txBody>
      </p:sp>
      <p:sp>
        <p:nvSpPr>
          <p:cNvPr id="87100" name="Text Box 84">
            <a:extLst>
              <a:ext uri="{FF2B5EF4-FFF2-40B4-BE49-F238E27FC236}">
                <a16:creationId xmlns:a16="http://schemas.microsoft.com/office/drawing/2014/main" id="{785D9CF3-E4CD-16EA-EA7C-26F40EF2CF86}"/>
              </a:ext>
            </a:extLst>
          </p:cNvPr>
          <p:cNvSpPr txBox="1">
            <a:spLocks noChangeArrowheads="1"/>
          </p:cNvSpPr>
          <p:nvPr/>
        </p:nvSpPr>
        <p:spPr bwMode="auto">
          <a:xfrm>
            <a:off x="9015413" y="7348538"/>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41</a:t>
            </a:r>
          </a:p>
        </p:txBody>
      </p:sp>
      <p:sp>
        <p:nvSpPr>
          <p:cNvPr id="1042518" name="Rectangle 86">
            <a:extLst>
              <a:ext uri="{FF2B5EF4-FFF2-40B4-BE49-F238E27FC236}">
                <a16:creationId xmlns:a16="http://schemas.microsoft.com/office/drawing/2014/main" id="{61802E7B-2D44-A1A2-4AE1-9CA5BCBB8B3B}"/>
              </a:ext>
            </a:extLst>
          </p:cNvPr>
          <p:cNvSpPr>
            <a:spLocks noChangeArrowheads="1"/>
          </p:cNvSpPr>
          <p:nvPr/>
        </p:nvSpPr>
        <p:spPr bwMode="auto">
          <a:xfrm>
            <a:off x="1338263" y="288925"/>
            <a:ext cx="2773362" cy="7145338"/>
          </a:xfrm>
          <a:prstGeom prst="rect">
            <a:avLst/>
          </a:prstGeom>
          <a:noFill/>
          <a:ln w="203200" cmpd="tri">
            <a:solidFill>
              <a:schemeClr val="hlink"/>
            </a:solidFill>
            <a:miter lim="800000"/>
            <a:headEnd/>
            <a:tailEnd/>
          </a:ln>
          <a:effectLst>
            <a:outerShdw blurRad="63500" dist="53882" dir="2700000" algn="ctr" rotWithShape="0">
              <a:schemeClr val="tx1">
                <a:alpha val="74998"/>
              </a:schemeClr>
            </a:outerShdw>
          </a:effectLst>
        </p:spPr>
        <p:txBody>
          <a:bodyPr wrap="none" anchor="ctr"/>
          <a:lstStyle/>
          <a:p>
            <a:pPr algn="ctr">
              <a:defRPr/>
            </a:pPr>
            <a:endParaRPr lang="en-US" sz="1800" b="1">
              <a:solidFill>
                <a:schemeClr val="hlink"/>
              </a:solidFill>
              <a:latin typeface="Comic Sans MS" charset="0"/>
              <a:ea typeface="+mn-ea"/>
            </a:endParaRPr>
          </a:p>
        </p:txBody>
      </p:sp>
      <p:sp>
        <p:nvSpPr>
          <p:cNvPr id="1042519" name="Rectangle 87">
            <a:extLst>
              <a:ext uri="{FF2B5EF4-FFF2-40B4-BE49-F238E27FC236}">
                <a16:creationId xmlns:a16="http://schemas.microsoft.com/office/drawing/2014/main" id="{7DA22C83-6D5C-EBB3-5A20-F7228E4C0199}"/>
              </a:ext>
            </a:extLst>
          </p:cNvPr>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1042520" name="Rectangle 88">
            <a:extLst>
              <a:ext uri="{FF2B5EF4-FFF2-40B4-BE49-F238E27FC236}">
                <a16:creationId xmlns:a16="http://schemas.microsoft.com/office/drawing/2014/main" id="{F27FB5E2-1192-A468-EEFB-4286DDA3788E}"/>
              </a:ext>
            </a:extLst>
          </p:cNvPr>
          <p:cNvSpPr>
            <a:spLocks noChangeArrowheads="1"/>
          </p:cNvSpPr>
          <p:nvPr/>
        </p:nvSpPr>
        <p:spPr bwMode="auto">
          <a:xfrm>
            <a:off x="6289675" y="584200"/>
            <a:ext cx="3571875" cy="1274763"/>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200" b="1" i="1">
                <a:solidFill>
                  <a:schemeClr val="bg1"/>
                </a:solidFill>
                <a:latin typeface="Arial" panose="020B0604020202020204" pitchFamily="34" charset="0"/>
              </a:rPr>
              <a:t>Lairikbing Semkak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Kachamma Tuingashit pareng ching 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a:t>
            </a:r>
            <a:endParaRPr lang="en-US" altLang="en-US" sz="2200" b="1" u="sng">
              <a:solidFill>
                <a:schemeClr val="bg1"/>
              </a:solidFill>
              <a:latin typeface="Arial" panose="020B0604020202020204" pitchFamily="34" charset="0"/>
            </a:endParaRPr>
          </a:p>
        </p:txBody>
      </p:sp>
      <p:sp>
        <p:nvSpPr>
          <p:cNvPr id="87104" name="Text Box 98">
            <a:extLst>
              <a:ext uri="{FF2B5EF4-FFF2-40B4-BE49-F238E27FC236}">
                <a16:creationId xmlns:a16="http://schemas.microsoft.com/office/drawing/2014/main" id="{974F7167-A7E9-1538-FAD7-5FCFDB2B4166}"/>
              </a:ext>
            </a:extLst>
          </p:cNvPr>
          <p:cNvSpPr txBox="1">
            <a:spLocks noChangeArrowheads="1"/>
          </p:cNvSpPr>
          <p:nvPr/>
        </p:nvSpPr>
        <p:spPr bwMode="auto">
          <a:xfrm rot="-5400000">
            <a:off x="-1143794" y="3469482"/>
            <a:ext cx="56149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b="1">
                <a:latin typeface="Arial Black" panose="020B0604020202020204" pitchFamily="34" charset="0"/>
              </a:rPr>
              <a:t>THOTCH</a:t>
            </a:r>
            <a:r>
              <a:rPr lang="en-US" altLang="en-US" sz="2000" b="1">
                <a:solidFill>
                  <a:srgbClr val="000000"/>
                </a:solidFill>
                <a:latin typeface="Arial Black" panose="020B0604020202020204" pitchFamily="34" charset="0"/>
              </a:rPr>
              <a:t>Ā</a:t>
            </a:r>
            <a:r>
              <a:rPr lang="en-US" altLang="en-US" sz="2000" b="1">
                <a:latin typeface="Arial Black" panose="020B0604020202020204" pitchFamily="34" charset="0"/>
              </a:rPr>
              <a:t>N (12)</a:t>
            </a:r>
            <a:endParaRPr lang="en-US" altLang="en-US" sz="1000">
              <a:latin typeface="Arial Black" panose="020B0604020202020204" pitchFamily="34" charset="0"/>
            </a:endParaRPr>
          </a:p>
        </p:txBody>
      </p:sp>
      <p:grpSp>
        <p:nvGrpSpPr>
          <p:cNvPr id="87105" name="Group 74">
            <a:extLst>
              <a:ext uri="{FF2B5EF4-FFF2-40B4-BE49-F238E27FC236}">
                <a16:creationId xmlns:a16="http://schemas.microsoft.com/office/drawing/2014/main" id="{006D0C97-3087-BDAA-2B2E-CB5D5E16D6CF}"/>
              </a:ext>
            </a:extLst>
          </p:cNvPr>
          <p:cNvGrpSpPr>
            <a:grpSpLocks/>
          </p:cNvGrpSpPr>
          <p:nvPr/>
        </p:nvGrpSpPr>
        <p:grpSpPr bwMode="auto">
          <a:xfrm>
            <a:off x="3251200" y="3009900"/>
            <a:ext cx="712788" cy="1658938"/>
            <a:chOff x="6153150" y="2946400"/>
            <a:chExt cx="901700" cy="1865313"/>
          </a:xfrm>
        </p:grpSpPr>
        <p:grpSp>
          <p:nvGrpSpPr>
            <p:cNvPr id="87110" name="Group 85">
              <a:extLst>
                <a:ext uri="{FF2B5EF4-FFF2-40B4-BE49-F238E27FC236}">
                  <a16:creationId xmlns:a16="http://schemas.microsoft.com/office/drawing/2014/main" id="{EB0EF097-1F22-D5C9-2A1B-42EB1A5EF162}"/>
                </a:ext>
              </a:extLst>
            </p:cNvPr>
            <p:cNvGrpSpPr>
              <a:grpSpLocks/>
            </p:cNvGrpSpPr>
            <p:nvPr/>
          </p:nvGrpSpPr>
          <p:grpSpPr bwMode="auto">
            <a:xfrm>
              <a:off x="6153150" y="3681413"/>
              <a:ext cx="901700" cy="947736"/>
              <a:chOff x="1557" y="1007"/>
              <a:chExt cx="2105" cy="1949"/>
            </a:xfrm>
          </p:grpSpPr>
          <p:grpSp>
            <p:nvGrpSpPr>
              <p:cNvPr id="87114" name="Group 87">
                <a:extLst>
                  <a:ext uri="{FF2B5EF4-FFF2-40B4-BE49-F238E27FC236}">
                    <a16:creationId xmlns:a16="http://schemas.microsoft.com/office/drawing/2014/main" id="{93F47928-6DCA-63FC-4116-A1E2D4234233}"/>
                  </a:ext>
                </a:extLst>
              </p:cNvPr>
              <p:cNvGrpSpPr>
                <a:grpSpLocks/>
              </p:cNvGrpSpPr>
              <p:nvPr/>
            </p:nvGrpSpPr>
            <p:grpSpPr bwMode="auto">
              <a:xfrm>
                <a:off x="1557" y="1209"/>
                <a:ext cx="2105" cy="1421"/>
                <a:chOff x="578" y="2316"/>
                <a:chExt cx="2105" cy="1421"/>
              </a:xfrm>
            </p:grpSpPr>
            <p:sp>
              <p:nvSpPr>
                <p:cNvPr id="87120" name="Freeform 88" descr="Cork">
                  <a:extLst>
                    <a:ext uri="{FF2B5EF4-FFF2-40B4-BE49-F238E27FC236}">
                      <a16:creationId xmlns:a16="http://schemas.microsoft.com/office/drawing/2014/main" id="{5914AB45-FF12-533D-A614-2886743D5312}"/>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87121" name="Freeform 89" descr="Cork">
                  <a:extLst>
                    <a:ext uri="{FF2B5EF4-FFF2-40B4-BE49-F238E27FC236}">
                      <a16:creationId xmlns:a16="http://schemas.microsoft.com/office/drawing/2014/main" id="{B8FA7462-2CCA-03BA-FE59-812466C3059E}"/>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87115" name="Freeform 91">
                <a:extLst>
                  <a:ext uri="{FF2B5EF4-FFF2-40B4-BE49-F238E27FC236}">
                    <a16:creationId xmlns:a16="http://schemas.microsoft.com/office/drawing/2014/main" id="{37462B1B-168B-F0EF-7366-E9DF1D74C502}"/>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87116" name="Freeform 92">
                <a:extLst>
                  <a:ext uri="{FF2B5EF4-FFF2-40B4-BE49-F238E27FC236}">
                    <a16:creationId xmlns:a16="http://schemas.microsoft.com/office/drawing/2014/main" id="{78BC8E8D-5A9F-1937-B9DA-7DA5777D2718}"/>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87117" name="Freeform 93">
                <a:extLst>
                  <a:ext uri="{FF2B5EF4-FFF2-40B4-BE49-F238E27FC236}">
                    <a16:creationId xmlns:a16="http://schemas.microsoft.com/office/drawing/2014/main" id="{91DF6B63-7761-7922-81A1-EBF1D477A0A5}"/>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87118" name="Freeform 94">
                <a:extLst>
                  <a:ext uri="{FF2B5EF4-FFF2-40B4-BE49-F238E27FC236}">
                    <a16:creationId xmlns:a16="http://schemas.microsoft.com/office/drawing/2014/main" id="{183DED6C-A9E5-27FA-385A-0CC217C8F352}"/>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87119" name="Freeform 95">
                <a:extLst>
                  <a:ext uri="{FF2B5EF4-FFF2-40B4-BE49-F238E27FC236}">
                    <a16:creationId xmlns:a16="http://schemas.microsoft.com/office/drawing/2014/main" id="{62DCFFAC-5333-05C9-BC40-29E89A3B42C2}"/>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87111" name="Group 98">
              <a:extLst>
                <a:ext uri="{FF2B5EF4-FFF2-40B4-BE49-F238E27FC236}">
                  <a16:creationId xmlns:a16="http://schemas.microsoft.com/office/drawing/2014/main" id="{93867AD1-7CC0-4580-56EA-35B621661BD7}"/>
                </a:ext>
              </a:extLst>
            </p:cNvPr>
            <p:cNvGrpSpPr>
              <a:grpSpLocks/>
            </p:cNvGrpSpPr>
            <p:nvPr/>
          </p:nvGrpSpPr>
          <p:grpSpPr bwMode="auto">
            <a:xfrm>
              <a:off x="6175375" y="2946400"/>
              <a:ext cx="671513" cy="1865313"/>
              <a:chOff x="3914" y="1840"/>
              <a:chExt cx="423" cy="1175"/>
            </a:xfrm>
          </p:grpSpPr>
          <p:sp>
            <p:nvSpPr>
              <p:cNvPr id="78" name="Rectangle 96">
                <a:extLst>
                  <a:ext uri="{FF2B5EF4-FFF2-40B4-BE49-F238E27FC236}">
                    <a16:creationId xmlns:a16="http://schemas.microsoft.com/office/drawing/2014/main" id="{8E70A85B-9959-7E28-1AB1-B8B7E8E1E2D0}"/>
                  </a:ext>
                </a:extLst>
              </p:cNvPr>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sp>
            <p:nvSpPr>
              <p:cNvPr id="79" name="Rectangle 97">
                <a:extLst>
                  <a:ext uri="{FF2B5EF4-FFF2-40B4-BE49-F238E27FC236}">
                    <a16:creationId xmlns:a16="http://schemas.microsoft.com/office/drawing/2014/main" id="{7BA85283-65BD-5F55-4BDE-33B1BCDE2FA7}"/>
                  </a:ext>
                </a:extLst>
              </p:cNvPr>
              <p:cNvSpPr>
                <a:spLocks noChangeArrowheads="1"/>
              </p:cNvSpPr>
              <p:nvPr/>
            </p:nvSpPr>
            <p:spPr bwMode="auto">
              <a:xfrm>
                <a:off x="3914" y="2341"/>
                <a:ext cx="423" cy="674"/>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2800" i="1">
                    <a:solidFill>
                      <a:srgbClr val="000000"/>
                    </a:solidFill>
                    <a:latin typeface="Kosher-Normal" charset="0"/>
                  </a:rPr>
                  <a:t>DT</a:t>
                </a:r>
                <a:endParaRPr lang="en-US" altLang="en-US" sz="2000" i="1">
                  <a:solidFill>
                    <a:srgbClr val="000000"/>
                  </a:solidFill>
                  <a:latin typeface="Helvetica" panose="020B0604020202020204" pitchFamily="34" charset="0"/>
                </a:endParaRPr>
              </a:p>
            </p:txBody>
          </p:sp>
        </p:grpSp>
      </p:grpSp>
      <p:grpSp>
        <p:nvGrpSpPr>
          <p:cNvPr id="87106" name="Group 84">
            <a:extLst>
              <a:ext uri="{FF2B5EF4-FFF2-40B4-BE49-F238E27FC236}">
                <a16:creationId xmlns:a16="http://schemas.microsoft.com/office/drawing/2014/main" id="{38B7EC64-99EB-E840-ABC7-38D8EAD3B5B0}"/>
              </a:ext>
            </a:extLst>
          </p:cNvPr>
          <p:cNvGrpSpPr>
            <a:grpSpLocks/>
          </p:cNvGrpSpPr>
          <p:nvPr/>
        </p:nvGrpSpPr>
        <p:grpSpPr bwMode="auto">
          <a:xfrm>
            <a:off x="4257675" y="52388"/>
            <a:ext cx="2222500" cy="1812925"/>
            <a:chOff x="2222937" y="4130555"/>
            <a:chExt cx="2222939" cy="1813045"/>
          </a:xfrm>
        </p:grpSpPr>
        <p:sp>
          <p:nvSpPr>
            <p:cNvPr id="86" name="Rectangle 85">
              <a:extLst>
                <a:ext uri="{FF2B5EF4-FFF2-40B4-BE49-F238E27FC236}">
                  <a16:creationId xmlns:a16="http://schemas.microsoft.com/office/drawing/2014/main" id="{C778F417-0396-DD4F-24D8-C68F2834FCC7}"/>
                </a:ext>
              </a:extLst>
            </p:cNvPr>
            <p:cNvSpPr/>
            <p:nvPr/>
          </p:nvSpPr>
          <p:spPr bwMode="auto">
            <a:xfrm>
              <a:off x="2222937" y="4194059"/>
              <a:ext cx="2222939" cy="174954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87108" name="Picture 2" descr="BACKGR~1">
              <a:extLst>
                <a:ext uri="{FF2B5EF4-FFF2-40B4-BE49-F238E27FC236}">
                  <a16:creationId xmlns:a16="http://schemas.microsoft.com/office/drawing/2014/main" id="{C83AAA1C-C974-C2F2-9F2D-0CBAACB9C36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 name="WordArt 12">
              <a:extLst>
                <a:ext uri="{FF2B5EF4-FFF2-40B4-BE49-F238E27FC236}">
                  <a16:creationId xmlns:a16="http://schemas.microsoft.com/office/drawing/2014/main" id="{C93E06A2-6281-8413-2173-1FD771340F51}"/>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withEffect">
                                  <p:stCondLst>
                                    <p:cond delay="0"/>
                                  </p:stCondLst>
                                  <p:childTnLst>
                                    <p:set>
                                      <p:cBhvr>
                                        <p:cTn id="6" dur="1" fill="hold">
                                          <p:stCondLst>
                                            <p:cond delay="0"/>
                                          </p:stCondLst>
                                        </p:cTn>
                                        <p:tgtEl>
                                          <p:spTgt spid="1042518"/>
                                        </p:tgtEl>
                                        <p:attrNameLst>
                                          <p:attrName>style.visibility</p:attrName>
                                        </p:attrNameLst>
                                      </p:cBhvr>
                                      <p:to>
                                        <p:strVal val="visible"/>
                                      </p:to>
                                    </p:set>
                                    <p:animEffect transition="in" filter="wipe(up)">
                                      <p:cBhvr>
                                        <p:cTn id="7" dur="2000"/>
                                        <p:tgtEl>
                                          <p:spTgt spid="10425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2518"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3810" name="Picture 2">
            <a:extLst>
              <a:ext uri="{FF2B5EF4-FFF2-40B4-BE49-F238E27FC236}">
                <a16:creationId xmlns:a16="http://schemas.microsoft.com/office/drawing/2014/main" id="{DFFF4965-F653-433B-BA7E-D0FCAE61B044}"/>
              </a:ext>
            </a:extLst>
          </p:cNvPr>
          <p:cNvPicPr>
            <a:picLocks noChangeAspect="1" noChangeArrowheads="1"/>
          </p:cNvPicPr>
          <p:nvPr/>
        </p:nvPicPr>
        <p:blipFill>
          <a:blip r:embed="rId3"/>
          <a:srcRect/>
          <a:stretch>
            <a:fillRect/>
          </a:stretch>
        </p:blipFill>
        <p:spPr bwMode="auto">
          <a:xfrm>
            <a:off x="379413" y="379413"/>
            <a:ext cx="8996362" cy="6777037"/>
          </a:xfrm>
          <a:prstGeom prst="rect">
            <a:avLst/>
          </a:prstGeom>
          <a:noFill/>
          <a:ln w="76200">
            <a:solidFill>
              <a:srgbClr val="1822CD"/>
            </a:solidFill>
            <a:miter lim="800000"/>
            <a:headEnd/>
            <a:tailEnd/>
          </a:ln>
          <a:effectLst>
            <a:outerShdw blurRad="63500" dist="40161" dir="1106097" algn="ctr" rotWithShape="0">
              <a:schemeClr val="tx1">
                <a:alpha val="74998"/>
              </a:schemeClr>
            </a:outerShdw>
          </a:effectLst>
        </p:spPr>
      </p:pic>
      <p:sp>
        <p:nvSpPr>
          <p:cNvPr id="89091" name="Rectangle 3">
            <a:extLst>
              <a:ext uri="{FF2B5EF4-FFF2-40B4-BE49-F238E27FC236}">
                <a16:creationId xmlns:a16="http://schemas.microsoft.com/office/drawing/2014/main" id="{9CED1807-A49E-B840-7A17-228ED12B4B07}"/>
              </a:ext>
            </a:extLst>
          </p:cNvPr>
          <p:cNvSpPr>
            <a:spLocks noChangeArrowheads="1"/>
          </p:cNvSpPr>
          <p:nvPr/>
        </p:nvSpPr>
        <p:spPr bwMode="auto">
          <a:xfrm>
            <a:off x="352425" y="355600"/>
            <a:ext cx="9021763" cy="6811963"/>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43820" name="Text Box 12">
            <a:extLst>
              <a:ext uri="{FF2B5EF4-FFF2-40B4-BE49-F238E27FC236}">
                <a16:creationId xmlns:a16="http://schemas.microsoft.com/office/drawing/2014/main" id="{07568048-4E94-4CC1-E42D-5C27321DCE2B}"/>
              </a:ext>
            </a:extLst>
          </p:cNvPr>
          <p:cNvSpPr txBox="1">
            <a:spLocks noChangeArrowheads="1"/>
          </p:cNvSpPr>
          <p:nvPr/>
        </p:nvSpPr>
        <p:spPr bwMode="auto">
          <a:xfrm>
            <a:off x="5172075" y="1790700"/>
            <a:ext cx="3683000" cy="523875"/>
          </a:xfrm>
          <a:prstGeom prst="rect">
            <a:avLst/>
          </a:prstGeom>
          <a:noFill/>
          <a:ln w="12700">
            <a:noFill/>
            <a:miter lim="800000"/>
            <a:headEnd/>
            <a:tailEnd/>
          </a:ln>
          <a:effectLst>
            <a:outerShdw blurRad="63500" dist="38099" dir="2700000" algn="ctr" rotWithShape="0">
              <a:schemeClr val="tx2">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spcBef>
                <a:spcPct val="50000"/>
              </a:spcBef>
              <a:defRPr/>
            </a:pPr>
            <a:r>
              <a:rPr lang="en-US" altLang="en-US" sz="2800" b="1">
                <a:solidFill>
                  <a:srgbClr val="66FFFF"/>
                </a:solidFill>
                <a:latin typeface="Helvetica" panose="020B0604020202020204" pitchFamily="34" charset="0"/>
              </a:rPr>
              <a:t>THOTRINCH</a:t>
            </a:r>
            <a:r>
              <a:rPr lang="en-US" altLang="en-US" sz="2800" b="1">
                <a:solidFill>
                  <a:srgbClr val="66FFFF"/>
                </a:solidFill>
                <a:latin typeface="Helvetica" panose="020B0604020202020204" pitchFamily="34" charset="0"/>
                <a:cs typeface="Helvetica" panose="020B0604020202020204" pitchFamily="34" charset="0"/>
              </a:rPr>
              <a:t>Ā</a:t>
            </a:r>
            <a:r>
              <a:rPr lang="en-US" altLang="en-US" sz="2800" b="1">
                <a:solidFill>
                  <a:srgbClr val="66FFFF"/>
                </a:solidFill>
                <a:latin typeface="Helvetica" panose="020B0604020202020204" pitchFamily="34" charset="0"/>
              </a:rPr>
              <a:t>N</a:t>
            </a:r>
          </a:p>
        </p:txBody>
      </p:sp>
      <p:sp>
        <p:nvSpPr>
          <p:cNvPr id="1143821" name="Text Box 13">
            <a:extLst>
              <a:ext uri="{FF2B5EF4-FFF2-40B4-BE49-F238E27FC236}">
                <a16:creationId xmlns:a16="http://schemas.microsoft.com/office/drawing/2014/main" id="{F17CF539-2066-9C28-56CE-E818E48C8E0F}"/>
              </a:ext>
            </a:extLst>
          </p:cNvPr>
          <p:cNvSpPr txBox="1">
            <a:spLocks noChangeArrowheads="1"/>
          </p:cNvSpPr>
          <p:nvPr/>
        </p:nvSpPr>
        <p:spPr bwMode="auto">
          <a:xfrm>
            <a:off x="5146675" y="2882900"/>
            <a:ext cx="4152900" cy="523875"/>
          </a:xfrm>
          <a:prstGeom prst="rect">
            <a:avLst/>
          </a:prstGeom>
          <a:noFill/>
          <a:ln w="12700">
            <a:noFill/>
            <a:miter lim="800000"/>
            <a:headEnd/>
            <a:tailEnd/>
          </a:ln>
          <a:effectLst>
            <a:outerShdw blurRad="63500" dist="38099" dir="2700000" algn="ctr" rotWithShape="0">
              <a:schemeClr val="tx2">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spcBef>
                <a:spcPct val="50000"/>
              </a:spcBef>
              <a:defRPr/>
            </a:pPr>
            <a:r>
              <a:rPr lang="en-US" altLang="en-US" sz="2800" b="1">
                <a:solidFill>
                  <a:srgbClr val="66FFFF"/>
                </a:solidFill>
                <a:latin typeface="Helvetica" panose="020B0604020202020204" pitchFamily="34" charset="0"/>
                <a:cs typeface="Helvetica" panose="020B0604020202020204" pitchFamily="34" charset="0"/>
              </a:rPr>
              <a:t>Ā</a:t>
            </a:r>
            <a:r>
              <a:rPr lang="en-US" altLang="en-US" sz="2800" b="1">
                <a:solidFill>
                  <a:srgbClr val="66FFFF"/>
                </a:solidFill>
                <a:latin typeface="Helvetica" panose="020B0604020202020204" pitchFamily="34" charset="0"/>
              </a:rPr>
              <a:t>IN  KALA THOTCH</a:t>
            </a:r>
            <a:r>
              <a:rPr lang="en-US" altLang="en-US" sz="2800" b="1">
                <a:solidFill>
                  <a:srgbClr val="66FFFF"/>
                </a:solidFill>
                <a:latin typeface="Helvetica" panose="020B0604020202020204" pitchFamily="34" charset="0"/>
                <a:cs typeface="Helvetica" panose="020B0604020202020204" pitchFamily="34" charset="0"/>
              </a:rPr>
              <a:t>Ā</a:t>
            </a:r>
            <a:r>
              <a:rPr lang="en-US" altLang="en-US" sz="2800" b="1">
                <a:solidFill>
                  <a:srgbClr val="66FFFF"/>
                </a:solidFill>
                <a:latin typeface="Helvetica" panose="020B0604020202020204" pitchFamily="34" charset="0"/>
              </a:rPr>
              <a:t>N</a:t>
            </a:r>
          </a:p>
        </p:txBody>
      </p:sp>
      <p:sp>
        <p:nvSpPr>
          <p:cNvPr id="1143822" name="Text Box 14">
            <a:extLst>
              <a:ext uri="{FF2B5EF4-FFF2-40B4-BE49-F238E27FC236}">
                <a16:creationId xmlns:a16="http://schemas.microsoft.com/office/drawing/2014/main" id="{DA3AC6E1-FACE-0148-DFE4-1FF2349516A1}"/>
              </a:ext>
            </a:extLst>
          </p:cNvPr>
          <p:cNvSpPr txBox="1">
            <a:spLocks noChangeArrowheads="1"/>
          </p:cNvSpPr>
          <p:nvPr/>
        </p:nvSpPr>
        <p:spPr bwMode="auto">
          <a:xfrm>
            <a:off x="5146675" y="4165600"/>
            <a:ext cx="4406900" cy="523875"/>
          </a:xfrm>
          <a:prstGeom prst="rect">
            <a:avLst/>
          </a:prstGeom>
          <a:noFill/>
          <a:ln w="12700">
            <a:noFill/>
            <a:miter lim="800000"/>
            <a:headEnd/>
            <a:tailEnd/>
          </a:ln>
          <a:effectLst>
            <a:outerShdw blurRad="63500" dist="38099" dir="2700000" algn="ctr" rotWithShape="0">
              <a:schemeClr val="tx2">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spcBef>
                <a:spcPct val="50000"/>
              </a:spcBef>
              <a:defRPr/>
            </a:pPr>
            <a:r>
              <a:rPr lang="en-US" altLang="en-US" sz="2800" b="1">
                <a:solidFill>
                  <a:srgbClr val="66FFFF"/>
                </a:solidFill>
                <a:latin typeface="Helvetica" panose="020B0604020202020204" pitchFamily="34" charset="0"/>
              </a:rPr>
              <a:t>L</a:t>
            </a:r>
            <a:r>
              <a:rPr lang="en-US" altLang="en-US" sz="2800" b="1">
                <a:solidFill>
                  <a:srgbClr val="66FFFF"/>
                </a:solidFill>
                <a:latin typeface="Helvetica" panose="020B0604020202020204" pitchFamily="34" charset="0"/>
                <a:cs typeface="Helvetica" panose="020B0604020202020204" pitchFamily="34" charset="0"/>
              </a:rPr>
              <a:t>ĀĀ</a:t>
            </a:r>
            <a:r>
              <a:rPr lang="en-US" altLang="en-US" sz="2800" b="1">
                <a:solidFill>
                  <a:srgbClr val="66FFFF"/>
                </a:solidFill>
                <a:latin typeface="Helvetica" panose="020B0604020202020204" pitchFamily="34" charset="0"/>
              </a:rPr>
              <a:t>SEM &amp; MAR</a:t>
            </a:r>
            <a:r>
              <a:rPr lang="en-US" altLang="en-US" sz="2800" b="1">
                <a:solidFill>
                  <a:srgbClr val="66FFFF"/>
                </a:solidFill>
                <a:latin typeface="Helvetica" panose="020B0604020202020204" pitchFamily="34" charset="0"/>
                <a:cs typeface="Helvetica" panose="020B0604020202020204" pitchFamily="34" charset="0"/>
              </a:rPr>
              <a:t>Ā</a:t>
            </a:r>
            <a:r>
              <a:rPr lang="en-US" altLang="en-US" sz="2800" b="1">
                <a:solidFill>
                  <a:srgbClr val="66FFFF"/>
                </a:solidFill>
                <a:latin typeface="Helvetica" panose="020B0604020202020204" pitchFamily="34" charset="0"/>
              </a:rPr>
              <a:t>NBING</a:t>
            </a:r>
          </a:p>
        </p:txBody>
      </p:sp>
      <p:sp>
        <p:nvSpPr>
          <p:cNvPr id="1143823" name="Text Box 15">
            <a:extLst>
              <a:ext uri="{FF2B5EF4-FFF2-40B4-BE49-F238E27FC236}">
                <a16:creationId xmlns:a16="http://schemas.microsoft.com/office/drawing/2014/main" id="{3708410B-D72B-9D71-E46B-ED9A48D54327}"/>
              </a:ext>
            </a:extLst>
          </p:cNvPr>
          <p:cNvSpPr txBox="1">
            <a:spLocks noChangeArrowheads="1"/>
          </p:cNvSpPr>
          <p:nvPr/>
        </p:nvSpPr>
        <p:spPr bwMode="auto">
          <a:xfrm>
            <a:off x="5133975" y="5372100"/>
            <a:ext cx="4371975" cy="1169988"/>
          </a:xfrm>
          <a:prstGeom prst="rect">
            <a:avLst/>
          </a:prstGeom>
          <a:noFill/>
          <a:ln w="12700">
            <a:noFill/>
            <a:miter lim="800000"/>
            <a:headEnd/>
            <a:tailEnd/>
          </a:ln>
          <a:effectLst>
            <a:outerShdw blurRad="63500" dist="38099" dir="2700000" algn="ctr" rotWithShape="0">
              <a:schemeClr val="tx2">
                <a:alpha val="74997"/>
              </a:schemeClr>
            </a:outerShdw>
          </a:effectLst>
        </p:spPr>
        <p:txBody>
          <a:bodyPr>
            <a:spAutoFit/>
          </a:bodyPr>
          <a:lstStyle/>
          <a:p>
            <a:pPr>
              <a:spcBef>
                <a:spcPct val="50000"/>
              </a:spcBef>
              <a:defRPr/>
            </a:pPr>
            <a:r>
              <a:rPr lang="en-US" sz="2800" b="1" dirty="0">
                <a:solidFill>
                  <a:srgbClr val="66FFFF"/>
                </a:solidFill>
                <a:latin typeface="Helvetica" charset="0"/>
                <a:ea typeface="+mn-ea"/>
              </a:rPr>
              <a:t>PHANINGUNG KHAVAI</a:t>
            </a:r>
          </a:p>
          <a:p>
            <a:pPr>
              <a:spcBef>
                <a:spcPct val="50000"/>
              </a:spcBef>
              <a:defRPr/>
            </a:pPr>
            <a:r>
              <a:rPr lang="en-US" sz="2800" b="1" dirty="0">
                <a:solidFill>
                  <a:srgbClr val="66FFFF"/>
                </a:solidFill>
                <a:latin typeface="Helvetica" charset="0"/>
                <a:ea typeface="+mn-ea"/>
              </a:rPr>
              <a:t>             KHUTLAI</a:t>
            </a:r>
          </a:p>
        </p:txBody>
      </p:sp>
      <p:sp>
        <p:nvSpPr>
          <p:cNvPr id="89096" name="Text Box 18">
            <a:extLst>
              <a:ext uri="{FF2B5EF4-FFF2-40B4-BE49-F238E27FC236}">
                <a16:creationId xmlns:a16="http://schemas.microsoft.com/office/drawing/2014/main" id="{6D843CC6-3CB8-9DC7-AFAD-B51FF5F71641}"/>
              </a:ext>
            </a:extLst>
          </p:cNvPr>
          <p:cNvSpPr txBox="1">
            <a:spLocks noChangeArrowheads="1"/>
          </p:cNvSpPr>
          <p:nvPr/>
        </p:nvSpPr>
        <p:spPr bwMode="auto">
          <a:xfrm>
            <a:off x="9653588" y="6350"/>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a:solidFill>
                  <a:srgbClr val="FFA27C"/>
                </a:solidFill>
              </a:rPr>
              <a:t> </a:t>
            </a:r>
          </a:p>
        </p:txBody>
      </p:sp>
      <p:sp>
        <p:nvSpPr>
          <p:cNvPr id="89097" name="Text Box 19">
            <a:extLst>
              <a:ext uri="{FF2B5EF4-FFF2-40B4-BE49-F238E27FC236}">
                <a16:creationId xmlns:a16="http://schemas.microsoft.com/office/drawing/2014/main" id="{E9542ED4-2924-3286-946D-EE797D52EF51}"/>
              </a:ext>
            </a:extLst>
          </p:cNvPr>
          <p:cNvSpPr txBox="1">
            <a:spLocks noChangeArrowheads="1"/>
          </p:cNvSpPr>
          <p:nvPr/>
        </p:nvSpPr>
        <p:spPr bwMode="auto">
          <a:xfrm>
            <a:off x="9050338" y="7342188"/>
            <a:ext cx="2397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 </a:t>
            </a:r>
          </a:p>
        </p:txBody>
      </p:sp>
      <p:sp>
        <p:nvSpPr>
          <p:cNvPr id="89098" name="Text Box 24">
            <a:extLst>
              <a:ext uri="{FF2B5EF4-FFF2-40B4-BE49-F238E27FC236}">
                <a16:creationId xmlns:a16="http://schemas.microsoft.com/office/drawing/2014/main" id="{B0EAD700-C4A9-AD4C-D942-81DFC18023B3}"/>
              </a:ext>
            </a:extLst>
          </p:cNvPr>
          <p:cNvSpPr txBox="1">
            <a:spLocks noChangeArrowheads="1"/>
          </p:cNvSpPr>
          <p:nvPr/>
        </p:nvSpPr>
        <p:spPr bwMode="auto">
          <a:xfrm>
            <a:off x="9078913" y="7467600"/>
            <a:ext cx="2397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 </a:t>
            </a:r>
          </a:p>
        </p:txBody>
      </p:sp>
      <p:sp>
        <p:nvSpPr>
          <p:cNvPr id="89099" name="Text Box 25">
            <a:extLst>
              <a:ext uri="{FF2B5EF4-FFF2-40B4-BE49-F238E27FC236}">
                <a16:creationId xmlns:a16="http://schemas.microsoft.com/office/drawing/2014/main" id="{191DE88B-D686-C495-0537-D33C7486D04A}"/>
              </a:ext>
            </a:extLst>
          </p:cNvPr>
          <p:cNvSpPr txBox="1">
            <a:spLocks noChangeArrowheads="1"/>
          </p:cNvSpPr>
          <p:nvPr/>
        </p:nvSpPr>
        <p:spPr bwMode="auto">
          <a:xfrm>
            <a:off x="9015413" y="7348538"/>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42</a:t>
            </a:r>
          </a:p>
        </p:txBody>
      </p:sp>
      <p:sp>
        <p:nvSpPr>
          <p:cNvPr id="89100" name="Rectangle 28">
            <a:extLst>
              <a:ext uri="{FF2B5EF4-FFF2-40B4-BE49-F238E27FC236}">
                <a16:creationId xmlns:a16="http://schemas.microsoft.com/office/drawing/2014/main" id="{D6CE6A3A-5FC2-5BE4-DFBF-E24D72174457}"/>
              </a:ext>
            </a:extLst>
          </p:cNvPr>
          <p:cNvSpPr>
            <a:spLocks noChangeArrowheads="1"/>
          </p:cNvSpPr>
          <p:nvPr/>
        </p:nvSpPr>
        <p:spPr bwMode="auto">
          <a:xfrm>
            <a:off x="9594850" y="728027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600" b="1"/>
              <a:t>4</a:t>
            </a:r>
          </a:p>
        </p:txBody>
      </p:sp>
      <p:grpSp>
        <p:nvGrpSpPr>
          <p:cNvPr id="89101" name="Group 193">
            <a:extLst>
              <a:ext uri="{FF2B5EF4-FFF2-40B4-BE49-F238E27FC236}">
                <a16:creationId xmlns:a16="http://schemas.microsoft.com/office/drawing/2014/main" id="{7CBC28C3-9258-2C23-768C-22F58C13164F}"/>
              </a:ext>
            </a:extLst>
          </p:cNvPr>
          <p:cNvGrpSpPr>
            <a:grpSpLocks/>
          </p:cNvGrpSpPr>
          <p:nvPr/>
        </p:nvGrpSpPr>
        <p:grpSpPr bwMode="auto">
          <a:xfrm>
            <a:off x="515938" y="1612900"/>
            <a:ext cx="4095750" cy="5143500"/>
            <a:chOff x="3276600" y="1009650"/>
            <a:chExt cx="4095750" cy="5143500"/>
          </a:xfrm>
        </p:grpSpPr>
        <p:pic>
          <p:nvPicPr>
            <p:cNvPr id="89112" name="Picture 1" descr="Picture1.jpg">
              <a:extLst>
                <a:ext uri="{FF2B5EF4-FFF2-40B4-BE49-F238E27FC236}">
                  <a16:creationId xmlns:a16="http://schemas.microsoft.com/office/drawing/2014/main" id="{25C5D4D2-79ED-A757-7BCD-9D527988F2AE}"/>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3276600" y="1009650"/>
              <a:ext cx="409575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9113" name="TextBox 3">
              <a:extLst>
                <a:ext uri="{FF2B5EF4-FFF2-40B4-BE49-F238E27FC236}">
                  <a16:creationId xmlns:a16="http://schemas.microsoft.com/office/drawing/2014/main" id="{BCBAE953-1F7B-3531-132D-2F3732302F89}"/>
                </a:ext>
              </a:extLst>
            </p:cNvPr>
            <p:cNvSpPr txBox="1">
              <a:spLocks noChangeArrowheads="1"/>
            </p:cNvSpPr>
            <p:nvPr/>
          </p:nvSpPr>
          <p:spPr bwMode="auto">
            <a:xfrm>
              <a:off x="4359275" y="1081088"/>
              <a:ext cx="1373188"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latin typeface="Arial Black" panose="020B0604020202020204" pitchFamily="34" charset="0"/>
                </a:rPr>
                <a:t>“Lairikbing semkak</a:t>
              </a:r>
              <a:r>
                <a:rPr lang="en-US" altLang="en-US" sz="700" b="1">
                  <a:latin typeface="Arial Black" panose="020B0604020202020204" pitchFamily="34" charset="0"/>
                  <a:cs typeface="Arial" panose="020B0604020202020204" pitchFamily="34" charset="0"/>
                </a:rPr>
                <a:t>ā</a:t>
              </a:r>
              <a:r>
                <a:rPr lang="en-US" altLang="en-US" sz="700">
                  <a:latin typeface="Arial Black" panose="020B0604020202020204" pitchFamily="34" charset="0"/>
                </a:rPr>
                <a:t>:”</a:t>
              </a:r>
            </a:p>
            <a:p>
              <a:r>
                <a:rPr lang="en-US" altLang="en-US" sz="700">
                  <a:latin typeface="Arial Black" panose="020B0604020202020204" pitchFamily="34" charset="0"/>
                </a:rPr>
                <a:t>   KachamaTuingashit pareng ching kak</a:t>
              </a:r>
              <a:r>
                <a:rPr lang="en-US" altLang="en-US" sz="700" b="1">
                  <a:latin typeface="Arial Black" panose="020B0604020202020204" pitchFamily="34" charset="0"/>
                  <a:cs typeface="Arial" panose="020B0604020202020204" pitchFamily="34" charset="0"/>
                </a:rPr>
                <a:t>ā</a:t>
              </a:r>
              <a:endParaRPr lang="en-US" altLang="en-US" sz="700">
                <a:latin typeface="Arial Black" panose="020B0604020202020204" pitchFamily="34" charset="0"/>
              </a:endParaRPr>
            </a:p>
          </p:txBody>
        </p:sp>
        <p:sp>
          <p:nvSpPr>
            <p:cNvPr id="89114" name="TextBox 4">
              <a:extLst>
                <a:ext uri="{FF2B5EF4-FFF2-40B4-BE49-F238E27FC236}">
                  <a16:creationId xmlns:a16="http://schemas.microsoft.com/office/drawing/2014/main" id="{C435B8BC-7B5F-7903-0355-ABA436AD0F3E}"/>
                </a:ext>
              </a:extLst>
            </p:cNvPr>
            <p:cNvSpPr txBox="1">
              <a:spLocks noChangeArrowheads="1"/>
            </p:cNvSpPr>
            <p:nvPr/>
          </p:nvSpPr>
          <p:spPr bwMode="auto">
            <a:xfrm>
              <a:off x="3733800" y="1685925"/>
              <a:ext cx="941388"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OKATHUIKASEM</a:t>
              </a:r>
            </a:p>
          </p:txBody>
        </p:sp>
        <p:sp>
          <p:nvSpPr>
            <p:cNvPr id="89115" name="TextBox 5">
              <a:extLst>
                <a:ext uri="{FF2B5EF4-FFF2-40B4-BE49-F238E27FC236}">
                  <a16:creationId xmlns:a16="http://schemas.microsoft.com/office/drawing/2014/main" id="{629CC178-6C5E-75BF-22B0-DB170F48803F}"/>
                </a:ext>
              </a:extLst>
            </p:cNvPr>
            <p:cNvSpPr txBox="1">
              <a:spLocks noChangeArrowheads="1"/>
            </p:cNvSpPr>
            <p:nvPr/>
          </p:nvSpPr>
          <p:spPr bwMode="auto">
            <a:xfrm>
              <a:off x="3851275" y="1836738"/>
              <a:ext cx="642938"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ABRAHAM</a:t>
              </a:r>
            </a:p>
          </p:txBody>
        </p:sp>
        <p:sp>
          <p:nvSpPr>
            <p:cNvPr id="89116" name="TextBox 6">
              <a:extLst>
                <a:ext uri="{FF2B5EF4-FFF2-40B4-BE49-F238E27FC236}">
                  <a16:creationId xmlns:a16="http://schemas.microsoft.com/office/drawing/2014/main" id="{D81E8A2E-C4BD-C079-0ABC-80DA8753935F}"/>
                </a:ext>
              </a:extLst>
            </p:cNvPr>
            <p:cNvSpPr txBox="1">
              <a:spLocks noChangeArrowheads="1"/>
            </p:cNvSpPr>
            <p:nvPr/>
          </p:nvSpPr>
          <p:spPr bwMode="auto">
            <a:xfrm>
              <a:off x="3859213" y="2182813"/>
              <a:ext cx="550862"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JOSEPH</a:t>
              </a:r>
            </a:p>
          </p:txBody>
        </p:sp>
        <p:sp>
          <p:nvSpPr>
            <p:cNvPr id="89117" name="TextBox 7">
              <a:extLst>
                <a:ext uri="{FF2B5EF4-FFF2-40B4-BE49-F238E27FC236}">
                  <a16:creationId xmlns:a16="http://schemas.microsoft.com/office/drawing/2014/main" id="{8C7100D9-60C5-8F3D-6D50-7321326C2D1C}"/>
                </a:ext>
              </a:extLst>
            </p:cNvPr>
            <p:cNvSpPr txBox="1">
              <a:spLocks noChangeArrowheads="1"/>
            </p:cNvSpPr>
            <p:nvPr/>
          </p:nvSpPr>
          <p:spPr bwMode="auto">
            <a:xfrm>
              <a:off x="3865563" y="2519363"/>
              <a:ext cx="515937"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MOSES</a:t>
              </a:r>
            </a:p>
          </p:txBody>
        </p:sp>
        <p:sp>
          <p:nvSpPr>
            <p:cNvPr id="89118" name="TextBox 8">
              <a:extLst>
                <a:ext uri="{FF2B5EF4-FFF2-40B4-BE49-F238E27FC236}">
                  <a16:creationId xmlns:a16="http://schemas.microsoft.com/office/drawing/2014/main" id="{C381F8CB-4BD0-0BA0-2588-E67AF5834229}"/>
                </a:ext>
              </a:extLst>
            </p:cNvPr>
            <p:cNvSpPr txBox="1">
              <a:spLocks noChangeArrowheads="1"/>
            </p:cNvSpPr>
            <p:nvPr/>
          </p:nvSpPr>
          <p:spPr bwMode="auto">
            <a:xfrm>
              <a:off x="3833813" y="3148013"/>
              <a:ext cx="579437" cy="201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JOSHUA</a:t>
              </a:r>
            </a:p>
          </p:txBody>
        </p:sp>
        <p:sp>
          <p:nvSpPr>
            <p:cNvPr id="89119" name="TextBox 9">
              <a:extLst>
                <a:ext uri="{FF2B5EF4-FFF2-40B4-BE49-F238E27FC236}">
                  <a16:creationId xmlns:a16="http://schemas.microsoft.com/office/drawing/2014/main" id="{F5A5BD44-F6CB-E353-C06A-FFB4CDD4672A}"/>
                </a:ext>
              </a:extLst>
            </p:cNvPr>
            <p:cNvSpPr txBox="1">
              <a:spLocks noChangeArrowheads="1"/>
            </p:cNvSpPr>
            <p:nvPr/>
          </p:nvSpPr>
          <p:spPr bwMode="auto">
            <a:xfrm>
              <a:off x="3811588" y="3743325"/>
              <a:ext cx="79216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ROTKHAMARĀT</a:t>
              </a:r>
            </a:p>
          </p:txBody>
        </p:sp>
        <p:sp>
          <p:nvSpPr>
            <p:cNvPr id="89120" name="TextBox 11">
              <a:extLst>
                <a:ext uri="{FF2B5EF4-FFF2-40B4-BE49-F238E27FC236}">
                  <a16:creationId xmlns:a16="http://schemas.microsoft.com/office/drawing/2014/main" id="{9AD54F47-B6EE-484D-9183-65FA266F4369}"/>
                </a:ext>
              </a:extLst>
            </p:cNvPr>
            <p:cNvSpPr txBox="1">
              <a:spLocks noChangeArrowheads="1"/>
            </p:cNvSpPr>
            <p:nvPr/>
          </p:nvSpPr>
          <p:spPr bwMode="auto">
            <a:xfrm>
              <a:off x="3832225" y="4171950"/>
              <a:ext cx="6159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WUNGNAO</a:t>
              </a:r>
            </a:p>
          </p:txBody>
        </p:sp>
        <p:sp>
          <p:nvSpPr>
            <p:cNvPr id="89121" name="TextBox 12">
              <a:extLst>
                <a:ext uri="{FF2B5EF4-FFF2-40B4-BE49-F238E27FC236}">
                  <a16:creationId xmlns:a16="http://schemas.microsoft.com/office/drawing/2014/main" id="{BF81190D-D6CD-263A-33B7-9BAD21B4E17C}"/>
                </a:ext>
              </a:extLst>
            </p:cNvPr>
            <p:cNvSpPr txBox="1">
              <a:spLocks noChangeArrowheads="1"/>
            </p:cNvSpPr>
            <p:nvPr/>
          </p:nvSpPr>
          <p:spPr bwMode="auto">
            <a:xfrm>
              <a:off x="3840163" y="4862513"/>
              <a:ext cx="612775"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NARKAHAI</a:t>
              </a:r>
            </a:p>
          </p:txBody>
        </p:sp>
        <p:sp>
          <p:nvSpPr>
            <p:cNvPr id="89122" name="TextBox 14">
              <a:extLst>
                <a:ext uri="{FF2B5EF4-FFF2-40B4-BE49-F238E27FC236}">
                  <a16:creationId xmlns:a16="http://schemas.microsoft.com/office/drawing/2014/main" id="{6AF8BB5F-2F74-EC66-96E2-1ABE0437EA73}"/>
                </a:ext>
              </a:extLst>
            </p:cNvPr>
            <p:cNvSpPr txBox="1">
              <a:spLocks noChangeArrowheads="1"/>
            </p:cNvSpPr>
            <p:nvPr/>
          </p:nvSpPr>
          <p:spPr bwMode="auto">
            <a:xfrm rot="16200000" flipH="1">
              <a:off x="4394994" y="2385219"/>
              <a:ext cx="796925"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b="1">
                  <a:latin typeface="Arial Black" panose="020B0604020202020204" pitchFamily="34" charset="0"/>
                </a:rPr>
                <a:t>ĀIN (5)</a:t>
              </a:r>
            </a:p>
          </p:txBody>
        </p:sp>
        <p:sp>
          <p:nvSpPr>
            <p:cNvPr id="89123" name="TextBox 15">
              <a:extLst>
                <a:ext uri="{FF2B5EF4-FFF2-40B4-BE49-F238E27FC236}">
                  <a16:creationId xmlns:a16="http://schemas.microsoft.com/office/drawing/2014/main" id="{29F8014F-B243-899A-C8E3-8702D21FF3A9}"/>
                </a:ext>
              </a:extLst>
            </p:cNvPr>
            <p:cNvSpPr txBox="1">
              <a:spLocks noChangeArrowheads="1"/>
            </p:cNvSpPr>
            <p:nvPr/>
          </p:nvSpPr>
          <p:spPr bwMode="auto">
            <a:xfrm rot="-5400000">
              <a:off x="4076700" y="4065588"/>
              <a:ext cx="1420813"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b="1">
                  <a:latin typeface="Arial Black" panose="020B0604020202020204" pitchFamily="34" charset="0"/>
                </a:rPr>
                <a:t>THOTCHĀN (12)</a:t>
              </a:r>
            </a:p>
          </p:txBody>
        </p:sp>
        <p:sp>
          <p:nvSpPr>
            <p:cNvPr id="89124" name="TextBox 16">
              <a:extLst>
                <a:ext uri="{FF2B5EF4-FFF2-40B4-BE49-F238E27FC236}">
                  <a16:creationId xmlns:a16="http://schemas.microsoft.com/office/drawing/2014/main" id="{512AFBC3-8790-B2E1-B24D-655254D92C2C}"/>
                </a:ext>
              </a:extLst>
            </p:cNvPr>
            <p:cNvSpPr txBox="1">
              <a:spLocks noChangeArrowheads="1"/>
            </p:cNvSpPr>
            <p:nvPr/>
          </p:nvSpPr>
          <p:spPr bwMode="auto">
            <a:xfrm>
              <a:off x="4803775" y="1685925"/>
              <a:ext cx="84137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HAOKAPHOK</a:t>
              </a:r>
            </a:p>
          </p:txBody>
        </p:sp>
        <p:sp>
          <p:nvSpPr>
            <p:cNvPr id="89125" name="TextBox 17">
              <a:extLst>
                <a:ext uri="{FF2B5EF4-FFF2-40B4-BE49-F238E27FC236}">
                  <a16:creationId xmlns:a16="http://schemas.microsoft.com/office/drawing/2014/main" id="{EAEBAAC6-1798-FEAC-A688-5A9762BC9E10}"/>
                </a:ext>
              </a:extLst>
            </p:cNvPr>
            <p:cNvSpPr txBox="1">
              <a:spLocks noChangeArrowheads="1"/>
            </p:cNvSpPr>
            <p:nvPr/>
          </p:nvSpPr>
          <p:spPr bwMode="auto">
            <a:xfrm>
              <a:off x="4845050" y="2451100"/>
              <a:ext cx="6858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SHONGZĀ</a:t>
              </a:r>
            </a:p>
          </p:txBody>
        </p:sp>
        <p:sp>
          <p:nvSpPr>
            <p:cNvPr id="89126" name="TextBox 15">
              <a:extLst>
                <a:ext uri="{FF2B5EF4-FFF2-40B4-BE49-F238E27FC236}">
                  <a16:creationId xmlns:a16="http://schemas.microsoft.com/office/drawing/2014/main" id="{0A88D61C-62BF-8F6B-AB87-6AD73D05E9F1}"/>
                </a:ext>
              </a:extLst>
            </p:cNvPr>
            <p:cNvSpPr txBox="1">
              <a:spLocks noChangeArrowheads="1"/>
            </p:cNvSpPr>
            <p:nvPr/>
          </p:nvSpPr>
          <p:spPr bwMode="auto">
            <a:xfrm>
              <a:off x="4852988" y="2609850"/>
              <a:ext cx="77946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latin typeface="Arial Black" panose="020B0604020202020204" pitchFamily="34" charset="0"/>
                </a:rPr>
                <a:t>PĀNGMONSHI</a:t>
              </a:r>
            </a:p>
          </p:txBody>
        </p:sp>
        <p:sp>
          <p:nvSpPr>
            <p:cNvPr id="89127" name="TextBox 16">
              <a:extLst>
                <a:ext uri="{FF2B5EF4-FFF2-40B4-BE49-F238E27FC236}">
                  <a16:creationId xmlns:a16="http://schemas.microsoft.com/office/drawing/2014/main" id="{4B3DCDD7-388A-2368-910A-99CE446E9A6F}"/>
                </a:ext>
              </a:extLst>
            </p:cNvPr>
            <p:cNvSpPr txBox="1">
              <a:spLocks noChangeArrowheads="1"/>
            </p:cNvSpPr>
            <p:nvPr/>
          </p:nvSpPr>
          <p:spPr bwMode="auto">
            <a:xfrm>
              <a:off x="4960938" y="2736850"/>
              <a:ext cx="59055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MISHĀN</a:t>
              </a:r>
            </a:p>
          </p:txBody>
        </p:sp>
        <p:sp>
          <p:nvSpPr>
            <p:cNvPr id="89128" name="TextBox 17">
              <a:extLst>
                <a:ext uri="{FF2B5EF4-FFF2-40B4-BE49-F238E27FC236}">
                  <a16:creationId xmlns:a16="http://schemas.microsoft.com/office/drawing/2014/main" id="{CFFC9972-75ED-C30B-7794-A1A7563246F0}"/>
                </a:ext>
              </a:extLst>
            </p:cNvPr>
            <p:cNvSpPr txBox="1">
              <a:spLocks noChangeArrowheads="1"/>
            </p:cNvSpPr>
            <p:nvPr/>
          </p:nvSpPr>
          <p:spPr bwMode="auto">
            <a:xfrm>
              <a:off x="4870450" y="2908300"/>
              <a:ext cx="684213"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latin typeface="Arial Black" panose="020B0604020202020204" pitchFamily="34" charset="0"/>
                </a:rPr>
                <a:t>KHALATLUI</a:t>
              </a:r>
            </a:p>
          </p:txBody>
        </p:sp>
        <p:sp>
          <p:nvSpPr>
            <p:cNvPr id="89129" name="TextBox 18">
              <a:extLst>
                <a:ext uri="{FF2B5EF4-FFF2-40B4-BE49-F238E27FC236}">
                  <a16:creationId xmlns:a16="http://schemas.microsoft.com/office/drawing/2014/main" id="{C9B9D3D9-58A2-B085-5517-FFD560AD7A10}"/>
                </a:ext>
              </a:extLst>
            </p:cNvPr>
            <p:cNvSpPr txBox="1">
              <a:spLocks noChangeArrowheads="1"/>
            </p:cNvSpPr>
            <p:nvPr/>
          </p:nvSpPr>
          <p:spPr bwMode="auto">
            <a:xfrm>
              <a:off x="4876800" y="3155950"/>
              <a:ext cx="604838"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JOSHUA</a:t>
              </a:r>
            </a:p>
          </p:txBody>
        </p:sp>
        <p:sp>
          <p:nvSpPr>
            <p:cNvPr id="89130" name="TextBox 19">
              <a:extLst>
                <a:ext uri="{FF2B5EF4-FFF2-40B4-BE49-F238E27FC236}">
                  <a16:creationId xmlns:a16="http://schemas.microsoft.com/office/drawing/2014/main" id="{A09C5923-B45C-E246-872D-DFE4E39784FE}"/>
                </a:ext>
              </a:extLst>
            </p:cNvPr>
            <p:cNvSpPr txBox="1">
              <a:spLocks noChangeArrowheads="1"/>
            </p:cNvSpPr>
            <p:nvPr/>
          </p:nvSpPr>
          <p:spPr bwMode="auto">
            <a:xfrm>
              <a:off x="4862513" y="3443288"/>
              <a:ext cx="6413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WUNGV</a:t>
              </a:r>
              <a:r>
                <a:rPr lang="en-US" altLang="en-US" sz="700" b="1" u="sng">
                  <a:latin typeface="Arial Black" panose="020B0604020202020204" pitchFamily="34" charset="0"/>
                </a:rPr>
                <a:t>A</a:t>
              </a:r>
              <a:br>
                <a:rPr lang="en-US" altLang="en-US" sz="1100" b="1">
                  <a:latin typeface="Arial Black" panose="020B0604020202020204" pitchFamily="34" charset="0"/>
                </a:rPr>
              </a:br>
              <a:r>
                <a:rPr lang="en-US" altLang="en-US" sz="700" b="1">
                  <a:latin typeface="Arial Black" panose="020B0604020202020204" pitchFamily="34" charset="0"/>
                </a:rPr>
                <a:t>WUNGVĀ</a:t>
              </a:r>
            </a:p>
          </p:txBody>
        </p:sp>
        <p:sp>
          <p:nvSpPr>
            <p:cNvPr id="89131" name="TextBox 20">
              <a:extLst>
                <a:ext uri="{FF2B5EF4-FFF2-40B4-BE49-F238E27FC236}">
                  <a16:creationId xmlns:a16="http://schemas.microsoft.com/office/drawing/2014/main" id="{8CF7DD64-8C23-0BCE-6DCD-EB82D6A88A0B}"/>
                </a:ext>
              </a:extLst>
            </p:cNvPr>
            <p:cNvSpPr txBox="1">
              <a:spLocks noChangeArrowheads="1"/>
            </p:cNvSpPr>
            <p:nvPr/>
          </p:nvSpPr>
          <p:spPr bwMode="auto">
            <a:xfrm>
              <a:off x="4897438" y="3714750"/>
              <a:ext cx="4699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RUTH</a:t>
              </a:r>
            </a:p>
          </p:txBody>
        </p:sp>
        <p:sp>
          <p:nvSpPr>
            <p:cNvPr id="89132" name="TextBox 21">
              <a:extLst>
                <a:ext uri="{FF2B5EF4-FFF2-40B4-BE49-F238E27FC236}">
                  <a16:creationId xmlns:a16="http://schemas.microsoft.com/office/drawing/2014/main" id="{3EA9B137-D177-B325-18B0-68988E6A668E}"/>
                </a:ext>
              </a:extLst>
            </p:cNvPr>
            <p:cNvSpPr txBox="1">
              <a:spLocks noChangeArrowheads="1"/>
            </p:cNvSpPr>
            <p:nvPr/>
          </p:nvSpPr>
          <p:spPr bwMode="auto">
            <a:xfrm>
              <a:off x="4826000" y="4037013"/>
              <a:ext cx="693738"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1 SAMUEL</a:t>
              </a:r>
            </a:p>
          </p:txBody>
        </p:sp>
        <p:sp>
          <p:nvSpPr>
            <p:cNvPr id="89133" name="TextBox 22">
              <a:extLst>
                <a:ext uri="{FF2B5EF4-FFF2-40B4-BE49-F238E27FC236}">
                  <a16:creationId xmlns:a16="http://schemas.microsoft.com/office/drawing/2014/main" id="{75A55210-ACF4-C402-5876-45FCA2623E57}"/>
                </a:ext>
              </a:extLst>
            </p:cNvPr>
            <p:cNvSpPr txBox="1">
              <a:spLocks noChangeArrowheads="1"/>
            </p:cNvSpPr>
            <p:nvPr/>
          </p:nvSpPr>
          <p:spPr bwMode="auto">
            <a:xfrm>
              <a:off x="4806950" y="4202113"/>
              <a:ext cx="69215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2 SAMUEL</a:t>
              </a:r>
            </a:p>
          </p:txBody>
        </p:sp>
        <p:sp>
          <p:nvSpPr>
            <p:cNvPr id="89134" name="TextBox 23">
              <a:extLst>
                <a:ext uri="{FF2B5EF4-FFF2-40B4-BE49-F238E27FC236}">
                  <a16:creationId xmlns:a16="http://schemas.microsoft.com/office/drawing/2014/main" id="{09E56733-CC74-B4B6-818B-8BBB3183EC4E}"/>
                </a:ext>
              </a:extLst>
            </p:cNvPr>
            <p:cNvSpPr txBox="1">
              <a:spLocks noChangeArrowheads="1"/>
            </p:cNvSpPr>
            <p:nvPr/>
          </p:nvSpPr>
          <p:spPr bwMode="auto">
            <a:xfrm>
              <a:off x="4830763" y="4322763"/>
              <a:ext cx="541337"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1 Wung</a:t>
              </a:r>
            </a:p>
          </p:txBody>
        </p:sp>
        <p:sp>
          <p:nvSpPr>
            <p:cNvPr id="89135" name="TextBox 24">
              <a:extLst>
                <a:ext uri="{FF2B5EF4-FFF2-40B4-BE49-F238E27FC236}">
                  <a16:creationId xmlns:a16="http://schemas.microsoft.com/office/drawing/2014/main" id="{A29A2C4E-EE23-C9E7-8976-D13768D9E20F}"/>
                </a:ext>
              </a:extLst>
            </p:cNvPr>
            <p:cNvSpPr txBox="1">
              <a:spLocks noChangeArrowheads="1"/>
            </p:cNvSpPr>
            <p:nvPr/>
          </p:nvSpPr>
          <p:spPr bwMode="auto">
            <a:xfrm>
              <a:off x="4816475" y="4456113"/>
              <a:ext cx="541338"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2 Wung</a:t>
              </a:r>
            </a:p>
          </p:txBody>
        </p:sp>
        <p:sp>
          <p:nvSpPr>
            <p:cNvPr id="89136" name="TextBox 25">
              <a:extLst>
                <a:ext uri="{FF2B5EF4-FFF2-40B4-BE49-F238E27FC236}">
                  <a16:creationId xmlns:a16="http://schemas.microsoft.com/office/drawing/2014/main" id="{80AE0719-32E3-4C3D-BE52-596B093D5F36}"/>
                </a:ext>
              </a:extLst>
            </p:cNvPr>
            <p:cNvSpPr txBox="1">
              <a:spLocks noChangeArrowheads="1"/>
            </p:cNvSpPr>
            <p:nvPr/>
          </p:nvSpPr>
          <p:spPr bwMode="auto">
            <a:xfrm>
              <a:off x="4826000" y="4614863"/>
              <a:ext cx="496888"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1 Thot</a:t>
              </a:r>
            </a:p>
          </p:txBody>
        </p:sp>
        <p:sp>
          <p:nvSpPr>
            <p:cNvPr id="89137" name="TextBox 26">
              <a:extLst>
                <a:ext uri="{FF2B5EF4-FFF2-40B4-BE49-F238E27FC236}">
                  <a16:creationId xmlns:a16="http://schemas.microsoft.com/office/drawing/2014/main" id="{AC3BC1DB-CB67-DB8B-E65F-3716521246FF}"/>
                </a:ext>
              </a:extLst>
            </p:cNvPr>
            <p:cNvSpPr txBox="1">
              <a:spLocks noChangeArrowheads="1"/>
            </p:cNvSpPr>
            <p:nvPr/>
          </p:nvSpPr>
          <p:spPr bwMode="auto">
            <a:xfrm>
              <a:off x="4860925" y="4735513"/>
              <a:ext cx="496888"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2 Thot</a:t>
              </a:r>
            </a:p>
          </p:txBody>
        </p:sp>
        <p:sp>
          <p:nvSpPr>
            <p:cNvPr id="89138" name="TextBox 27">
              <a:extLst>
                <a:ext uri="{FF2B5EF4-FFF2-40B4-BE49-F238E27FC236}">
                  <a16:creationId xmlns:a16="http://schemas.microsoft.com/office/drawing/2014/main" id="{77D89C60-04AD-00D7-8EEC-3D854AFDAFB5}"/>
                </a:ext>
              </a:extLst>
            </p:cNvPr>
            <p:cNvSpPr txBox="1">
              <a:spLocks noChangeArrowheads="1"/>
            </p:cNvSpPr>
            <p:nvPr/>
          </p:nvSpPr>
          <p:spPr bwMode="auto">
            <a:xfrm>
              <a:off x="4887913" y="4841875"/>
              <a:ext cx="45402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EZRA</a:t>
              </a:r>
            </a:p>
          </p:txBody>
        </p:sp>
        <p:sp>
          <p:nvSpPr>
            <p:cNvPr id="89139" name="TextBox 28">
              <a:extLst>
                <a:ext uri="{FF2B5EF4-FFF2-40B4-BE49-F238E27FC236}">
                  <a16:creationId xmlns:a16="http://schemas.microsoft.com/office/drawing/2014/main" id="{F42FD555-760F-8857-0557-959487FDEBCF}"/>
                </a:ext>
              </a:extLst>
            </p:cNvPr>
            <p:cNvSpPr txBox="1">
              <a:spLocks noChangeArrowheads="1"/>
            </p:cNvSpPr>
            <p:nvPr/>
          </p:nvSpPr>
          <p:spPr bwMode="auto">
            <a:xfrm>
              <a:off x="4792663" y="5000625"/>
              <a:ext cx="728662"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NEHEMIAH</a:t>
              </a:r>
            </a:p>
          </p:txBody>
        </p:sp>
        <p:sp>
          <p:nvSpPr>
            <p:cNvPr id="89140" name="TextBox 29">
              <a:extLst>
                <a:ext uri="{FF2B5EF4-FFF2-40B4-BE49-F238E27FC236}">
                  <a16:creationId xmlns:a16="http://schemas.microsoft.com/office/drawing/2014/main" id="{272B44AB-0B0C-7540-5730-5C61D3958229}"/>
                </a:ext>
              </a:extLst>
            </p:cNvPr>
            <p:cNvSpPr txBox="1">
              <a:spLocks noChangeArrowheads="1"/>
            </p:cNvSpPr>
            <p:nvPr/>
          </p:nvSpPr>
          <p:spPr bwMode="auto">
            <a:xfrm>
              <a:off x="4851400" y="5114925"/>
              <a:ext cx="58737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ESTHER</a:t>
              </a:r>
            </a:p>
          </p:txBody>
        </p:sp>
        <p:sp>
          <p:nvSpPr>
            <p:cNvPr id="89141" name="TextBox 30">
              <a:extLst>
                <a:ext uri="{FF2B5EF4-FFF2-40B4-BE49-F238E27FC236}">
                  <a16:creationId xmlns:a16="http://schemas.microsoft.com/office/drawing/2014/main" id="{F51ED881-651C-E5AC-AE75-3352D5DABFA6}"/>
                </a:ext>
              </a:extLst>
            </p:cNvPr>
            <p:cNvSpPr txBox="1">
              <a:spLocks noChangeArrowheads="1"/>
            </p:cNvSpPr>
            <p:nvPr/>
          </p:nvSpPr>
          <p:spPr bwMode="auto">
            <a:xfrm>
              <a:off x="3910013" y="5649913"/>
              <a:ext cx="39211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JESU</a:t>
              </a:r>
            </a:p>
          </p:txBody>
        </p:sp>
        <p:sp>
          <p:nvSpPr>
            <p:cNvPr id="89142" name="TextBox 31">
              <a:extLst>
                <a:ext uri="{FF2B5EF4-FFF2-40B4-BE49-F238E27FC236}">
                  <a16:creationId xmlns:a16="http://schemas.microsoft.com/office/drawing/2014/main" id="{64757D88-3D73-3F21-A608-73E17FD06126}"/>
                </a:ext>
              </a:extLst>
            </p:cNvPr>
            <p:cNvSpPr txBox="1">
              <a:spLocks noChangeArrowheads="1"/>
            </p:cNvSpPr>
            <p:nvPr/>
          </p:nvSpPr>
          <p:spPr bwMode="auto">
            <a:xfrm>
              <a:off x="4437063" y="5672138"/>
              <a:ext cx="117951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latin typeface="Arial Black" panose="020B0604020202020204" pitchFamily="34" charset="0"/>
                </a:rPr>
                <a:t>KADHARA TUINGASHIT</a:t>
              </a:r>
            </a:p>
          </p:txBody>
        </p:sp>
        <p:sp>
          <p:nvSpPr>
            <p:cNvPr id="89143" name="TextBox 32">
              <a:extLst>
                <a:ext uri="{FF2B5EF4-FFF2-40B4-BE49-F238E27FC236}">
                  <a16:creationId xmlns:a16="http://schemas.microsoft.com/office/drawing/2014/main" id="{8BA661D3-8BFE-FBC9-690F-08A5C3FF2120}"/>
                </a:ext>
              </a:extLst>
            </p:cNvPr>
            <p:cNvSpPr txBox="1">
              <a:spLocks noChangeArrowheads="1"/>
            </p:cNvSpPr>
            <p:nvPr/>
          </p:nvSpPr>
          <p:spPr bwMode="auto">
            <a:xfrm rot="-5400000">
              <a:off x="5806282" y="2285206"/>
              <a:ext cx="10858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a:latin typeface="Arial Black" panose="020B0604020202020204" pitchFamily="34" charset="0"/>
                </a:rPr>
                <a:t>L</a:t>
              </a:r>
              <a:r>
                <a:rPr lang="en-US" altLang="en-US" sz="1100" b="1">
                  <a:latin typeface="Arial Black" panose="020B0604020202020204" pitchFamily="34" charset="0"/>
                </a:rPr>
                <a:t>ĀĀ</a:t>
              </a:r>
              <a:r>
                <a:rPr lang="en-US" altLang="en-US" sz="1100">
                  <a:latin typeface="Arial Black" panose="020B0604020202020204" pitchFamily="34" charset="0"/>
                </a:rPr>
                <a:t>SEM (5)</a:t>
              </a:r>
            </a:p>
          </p:txBody>
        </p:sp>
        <p:sp>
          <p:nvSpPr>
            <p:cNvPr id="89144" name="TextBox 33">
              <a:extLst>
                <a:ext uri="{FF2B5EF4-FFF2-40B4-BE49-F238E27FC236}">
                  <a16:creationId xmlns:a16="http://schemas.microsoft.com/office/drawing/2014/main" id="{130FA9FB-F7D0-6D14-0F55-27626BEBBF19}"/>
                </a:ext>
              </a:extLst>
            </p:cNvPr>
            <p:cNvSpPr txBox="1">
              <a:spLocks noChangeArrowheads="1"/>
            </p:cNvSpPr>
            <p:nvPr/>
          </p:nvSpPr>
          <p:spPr bwMode="auto">
            <a:xfrm rot="-5400000">
              <a:off x="5595937" y="4459288"/>
              <a:ext cx="1503363"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a:latin typeface="Arial Black" panose="020B0604020202020204" pitchFamily="34" charset="0"/>
                </a:rPr>
                <a:t>MAR</a:t>
              </a:r>
              <a:r>
                <a:rPr lang="en-US" altLang="en-US" sz="1100" b="1">
                  <a:latin typeface="Arial Black" panose="020B0604020202020204" pitchFamily="34" charset="0"/>
                </a:rPr>
                <a:t>Ā</a:t>
              </a:r>
              <a:r>
                <a:rPr lang="en-US" altLang="en-US" sz="1100">
                  <a:latin typeface="Arial Black" panose="020B0604020202020204" pitchFamily="34" charset="0"/>
                </a:rPr>
                <a:t>NBING (17)</a:t>
              </a:r>
            </a:p>
          </p:txBody>
        </p:sp>
        <p:sp>
          <p:nvSpPr>
            <p:cNvPr id="89145" name="TextBox 34">
              <a:extLst>
                <a:ext uri="{FF2B5EF4-FFF2-40B4-BE49-F238E27FC236}">
                  <a16:creationId xmlns:a16="http://schemas.microsoft.com/office/drawing/2014/main" id="{0D6669C4-7808-F142-ACF9-0FD9ECBAD676}"/>
                </a:ext>
              </a:extLst>
            </p:cNvPr>
            <p:cNvSpPr txBox="1">
              <a:spLocks noChangeArrowheads="1"/>
            </p:cNvSpPr>
            <p:nvPr/>
          </p:nvSpPr>
          <p:spPr bwMode="auto">
            <a:xfrm>
              <a:off x="5754688" y="1831975"/>
              <a:ext cx="373062"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JOB</a:t>
              </a:r>
            </a:p>
          </p:txBody>
        </p:sp>
        <p:sp>
          <p:nvSpPr>
            <p:cNvPr id="89146" name="TextBox 35">
              <a:extLst>
                <a:ext uri="{FF2B5EF4-FFF2-40B4-BE49-F238E27FC236}">
                  <a16:creationId xmlns:a16="http://schemas.microsoft.com/office/drawing/2014/main" id="{C6D05662-A782-5BEF-A770-AAF0B9F8D933}"/>
                </a:ext>
              </a:extLst>
            </p:cNvPr>
            <p:cNvSpPr txBox="1">
              <a:spLocks noChangeArrowheads="1"/>
            </p:cNvSpPr>
            <p:nvPr/>
          </p:nvSpPr>
          <p:spPr bwMode="auto">
            <a:xfrm>
              <a:off x="5681663" y="2401888"/>
              <a:ext cx="655637"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CHĀNSAM</a:t>
              </a:r>
            </a:p>
          </p:txBody>
        </p:sp>
        <p:sp>
          <p:nvSpPr>
            <p:cNvPr id="89147" name="TextBox 36">
              <a:extLst>
                <a:ext uri="{FF2B5EF4-FFF2-40B4-BE49-F238E27FC236}">
                  <a16:creationId xmlns:a16="http://schemas.microsoft.com/office/drawing/2014/main" id="{2CF0DE05-34E5-4748-E8A0-08EE26384902}"/>
                </a:ext>
              </a:extLst>
            </p:cNvPr>
            <p:cNvSpPr txBox="1">
              <a:spLocks noChangeArrowheads="1"/>
            </p:cNvSpPr>
            <p:nvPr/>
          </p:nvSpPr>
          <p:spPr bwMode="auto">
            <a:xfrm>
              <a:off x="5792788" y="2159000"/>
              <a:ext cx="366712"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LĀĀ</a:t>
              </a:r>
            </a:p>
          </p:txBody>
        </p:sp>
        <p:sp>
          <p:nvSpPr>
            <p:cNvPr id="89148" name="TextBox 37">
              <a:extLst>
                <a:ext uri="{FF2B5EF4-FFF2-40B4-BE49-F238E27FC236}">
                  <a16:creationId xmlns:a16="http://schemas.microsoft.com/office/drawing/2014/main" id="{FB18B4BC-BC3A-FF0D-3558-9BA57498208E}"/>
                </a:ext>
              </a:extLst>
            </p:cNvPr>
            <p:cNvSpPr txBox="1">
              <a:spLocks noChangeArrowheads="1"/>
            </p:cNvSpPr>
            <p:nvPr/>
          </p:nvSpPr>
          <p:spPr bwMode="auto">
            <a:xfrm>
              <a:off x="5715000" y="2620963"/>
              <a:ext cx="628650" cy="185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HĀSHOKMI</a:t>
              </a:r>
            </a:p>
          </p:txBody>
        </p:sp>
        <p:sp>
          <p:nvSpPr>
            <p:cNvPr id="89149" name="TextBox 38">
              <a:extLst>
                <a:ext uri="{FF2B5EF4-FFF2-40B4-BE49-F238E27FC236}">
                  <a16:creationId xmlns:a16="http://schemas.microsoft.com/office/drawing/2014/main" id="{759A7A44-C71F-E25F-7218-6EE1BE5EF8FF}"/>
                </a:ext>
              </a:extLst>
            </p:cNvPr>
            <p:cNvSpPr txBox="1">
              <a:spLocks noChangeArrowheads="1"/>
            </p:cNvSpPr>
            <p:nvPr/>
          </p:nvSpPr>
          <p:spPr bwMode="auto">
            <a:xfrm>
              <a:off x="5802313" y="2827338"/>
              <a:ext cx="45402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800" b="1"/>
                <a:t>S’ Sd</a:t>
              </a:r>
            </a:p>
          </p:txBody>
        </p:sp>
        <p:sp>
          <p:nvSpPr>
            <p:cNvPr id="89150" name="TextBox 39">
              <a:extLst>
                <a:ext uri="{FF2B5EF4-FFF2-40B4-BE49-F238E27FC236}">
                  <a16:creationId xmlns:a16="http://schemas.microsoft.com/office/drawing/2014/main" id="{E909E14B-06D8-9AEC-A020-9D496C590A00}"/>
                </a:ext>
              </a:extLst>
            </p:cNvPr>
            <p:cNvSpPr txBox="1">
              <a:spLocks noChangeArrowheads="1"/>
            </p:cNvSpPr>
            <p:nvPr/>
          </p:nvSpPr>
          <p:spPr bwMode="auto">
            <a:xfrm>
              <a:off x="5724525" y="3387725"/>
              <a:ext cx="411163"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Amos</a:t>
              </a:r>
            </a:p>
          </p:txBody>
        </p:sp>
        <p:sp>
          <p:nvSpPr>
            <p:cNvPr id="89151" name="TextBox 40">
              <a:extLst>
                <a:ext uri="{FF2B5EF4-FFF2-40B4-BE49-F238E27FC236}">
                  <a16:creationId xmlns:a16="http://schemas.microsoft.com/office/drawing/2014/main" id="{EBF73426-80AC-9E81-F3BB-070FE1416B14}"/>
                </a:ext>
              </a:extLst>
            </p:cNvPr>
            <p:cNvSpPr txBox="1">
              <a:spLocks noChangeArrowheads="1"/>
            </p:cNvSpPr>
            <p:nvPr/>
          </p:nvSpPr>
          <p:spPr bwMode="auto">
            <a:xfrm>
              <a:off x="5735638" y="3508375"/>
              <a:ext cx="442912"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Hosea</a:t>
              </a:r>
            </a:p>
          </p:txBody>
        </p:sp>
        <p:sp>
          <p:nvSpPr>
            <p:cNvPr id="89152" name="TextBox 41">
              <a:extLst>
                <a:ext uri="{FF2B5EF4-FFF2-40B4-BE49-F238E27FC236}">
                  <a16:creationId xmlns:a16="http://schemas.microsoft.com/office/drawing/2014/main" id="{D7F3E4AF-FB7A-6B4B-87B6-F9F71C811C73}"/>
                </a:ext>
              </a:extLst>
            </p:cNvPr>
            <p:cNvSpPr txBox="1">
              <a:spLocks noChangeArrowheads="1"/>
            </p:cNvSpPr>
            <p:nvPr/>
          </p:nvSpPr>
          <p:spPr bwMode="auto">
            <a:xfrm>
              <a:off x="5697538" y="3641725"/>
              <a:ext cx="43815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Jonah</a:t>
              </a:r>
            </a:p>
          </p:txBody>
        </p:sp>
        <p:sp>
          <p:nvSpPr>
            <p:cNvPr id="89153" name="TextBox 42">
              <a:extLst>
                <a:ext uri="{FF2B5EF4-FFF2-40B4-BE49-F238E27FC236}">
                  <a16:creationId xmlns:a16="http://schemas.microsoft.com/office/drawing/2014/main" id="{5F1AB2FF-95C9-C108-3BD1-CAF48E303E88}"/>
                </a:ext>
              </a:extLst>
            </p:cNvPr>
            <p:cNvSpPr txBox="1">
              <a:spLocks noChangeArrowheads="1"/>
            </p:cNvSpPr>
            <p:nvPr/>
          </p:nvSpPr>
          <p:spPr bwMode="auto">
            <a:xfrm>
              <a:off x="5651500" y="3819525"/>
              <a:ext cx="2794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400"/>
                <a:t>*</a:t>
              </a:r>
            </a:p>
          </p:txBody>
        </p:sp>
        <p:sp>
          <p:nvSpPr>
            <p:cNvPr id="89154" name="TextBox 43">
              <a:extLst>
                <a:ext uri="{FF2B5EF4-FFF2-40B4-BE49-F238E27FC236}">
                  <a16:creationId xmlns:a16="http://schemas.microsoft.com/office/drawing/2014/main" id="{44889DD3-FE2A-B84A-D2B8-B98E858508E0}"/>
                </a:ext>
              </a:extLst>
            </p:cNvPr>
            <p:cNvSpPr txBox="1">
              <a:spLocks noChangeArrowheads="1"/>
            </p:cNvSpPr>
            <p:nvPr/>
          </p:nvSpPr>
          <p:spPr bwMode="auto">
            <a:xfrm>
              <a:off x="5791200" y="3836988"/>
              <a:ext cx="45402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Isaiah</a:t>
              </a:r>
            </a:p>
          </p:txBody>
        </p:sp>
        <p:sp>
          <p:nvSpPr>
            <p:cNvPr id="89155" name="TextBox 44">
              <a:extLst>
                <a:ext uri="{FF2B5EF4-FFF2-40B4-BE49-F238E27FC236}">
                  <a16:creationId xmlns:a16="http://schemas.microsoft.com/office/drawing/2014/main" id="{0917A72B-FE57-3DA2-77E2-AE8FE0CAB15E}"/>
                </a:ext>
              </a:extLst>
            </p:cNvPr>
            <p:cNvSpPr txBox="1">
              <a:spLocks noChangeArrowheads="1"/>
            </p:cNvSpPr>
            <p:nvPr/>
          </p:nvSpPr>
          <p:spPr bwMode="auto">
            <a:xfrm>
              <a:off x="5703888" y="3970338"/>
              <a:ext cx="36512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Joel</a:t>
              </a:r>
            </a:p>
          </p:txBody>
        </p:sp>
        <p:sp>
          <p:nvSpPr>
            <p:cNvPr id="89156" name="TextBox 45">
              <a:extLst>
                <a:ext uri="{FF2B5EF4-FFF2-40B4-BE49-F238E27FC236}">
                  <a16:creationId xmlns:a16="http://schemas.microsoft.com/office/drawing/2014/main" id="{CB349024-4729-C9A0-D6F7-A54577CD8388}"/>
                </a:ext>
              </a:extLst>
            </p:cNvPr>
            <p:cNvSpPr txBox="1">
              <a:spLocks noChangeArrowheads="1"/>
            </p:cNvSpPr>
            <p:nvPr/>
          </p:nvSpPr>
          <p:spPr bwMode="auto">
            <a:xfrm>
              <a:off x="5724525" y="4092575"/>
              <a:ext cx="436563"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Micah</a:t>
              </a:r>
            </a:p>
          </p:txBody>
        </p:sp>
        <p:sp>
          <p:nvSpPr>
            <p:cNvPr id="89157" name="TextBox 46">
              <a:extLst>
                <a:ext uri="{FF2B5EF4-FFF2-40B4-BE49-F238E27FC236}">
                  <a16:creationId xmlns:a16="http://schemas.microsoft.com/office/drawing/2014/main" id="{7799D45D-5ACF-B22A-D1D7-40BE465A9A5A}"/>
                </a:ext>
              </a:extLst>
            </p:cNvPr>
            <p:cNvSpPr txBox="1">
              <a:spLocks noChangeArrowheads="1"/>
            </p:cNvSpPr>
            <p:nvPr/>
          </p:nvSpPr>
          <p:spPr bwMode="auto">
            <a:xfrm>
              <a:off x="5673725" y="4189413"/>
              <a:ext cx="538163"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Obadiah</a:t>
              </a:r>
            </a:p>
          </p:txBody>
        </p:sp>
        <p:sp>
          <p:nvSpPr>
            <p:cNvPr id="89158" name="TextBox 47">
              <a:extLst>
                <a:ext uri="{FF2B5EF4-FFF2-40B4-BE49-F238E27FC236}">
                  <a16:creationId xmlns:a16="http://schemas.microsoft.com/office/drawing/2014/main" id="{47EF336A-07A7-B0FE-C295-0C4955F631A8}"/>
                </a:ext>
              </a:extLst>
            </p:cNvPr>
            <p:cNvSpPr txBox="1">
              <a:spLocks noChangeArrowheads="1"/>
            </p:cNvSpPr>
            <p:nvPr/>
          </p:nvSpPr>
          <p:spPr bwMode="auto">
            <a:xfrm>
              <a:off x="5646738" y="4379913"/>
              <a:ext cx="2794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400"/>
                <a:t>*</a:t>
              </a:r>
            </a:p>
          </p:txBody>
        </p:sp>
        <p:sp>
          <p:nvSpPr>
            <p:cNvPr id="89159" name="TextBox 48">
              <a:extLst>
                <a:ext uri="{FF2B5EF4-FFF2-40B4-BE49-F238E27FC236}">
                  <a16:creationId xmlns:a16="http://schemas.microsoft.com/office/drawing/2014/main" id="{2C84009E-C23E-D5D2-C265-72181B02A924}"/>
                </a:ext>
              </a:extLst>
            </p:cNvPr>
            <p:cNvSpPr txBox="1">
              <a:spLocks noChangeArrowheads="1"/>
            </p:cNvSpPr>
            <p:nvPr/>
          </p:nvSpPr>
          <p:spPr bwMode="auto">
            <a:xfrm>
              <a:off x="5626100" y="4522788"/>
              <a:ext cx="279400" cy="306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400"/>
                <a:t>*</a:t>
              </a:r>
            </a:p>
          </p:txBody>
        </p:sp>
        <p:sp>
          <p:nvSpPr>
            <p:cNvPr id="89160" name="TextBox 49">
              <a:extLst>
                <a:ext uri="{FF2B5EF4-FFF2-40B4-BE49-F238E27FC236}">
                  <a16:creationId xmlns:a16="http://schemas.microsoft.com/office/drawing/2014/main" id="{68228777-9F42-9B2B-DE1A-6CC0AE895889}"/>
                </a:ext>
              </a:extLst>
            </p:cNvPr>
            <p:cNvSpPr txBox="1">
              <a:spLocks noChangeArrowheads="1"/>
            </p:cNvSpPr>
            <p:nvPr/>
          </p:nvSpPr>
          <p:spPr bwMode="auto">
            <a:xfrm>
              <a:off x="5713413" y="4371975"/>
              <a:ext cx="582612"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cs typeface="Calibri" panose="020F0502020204030204" pitchFamily="34" charset="0"/>
                </a:rPr>
                <a:t>Jeremiah</a:t>
              </a:r>
            </a:p>
          </p:txBody>
        </p:sp>
        <p:sp>
          <p:nvSpPr>
            <p:cNvPr id="89161" name="TextBox 50">
              <a:extLst>
                <a:ext uri="{FF2B5EF4-FFF2-40B4-BE49-F238E27FC236}">
                  <a16:creationId xmlns:a16="http://schemas.microsoft.com/office/drawing/2014/main" id="{B9FE4E4C-440D-F92A-1B7E-0D33C8F93121}"/>
                </a:ext>
              </a:extLst>
            </p:cNvPr>
            <p:cNvSpPr txBox="1">
              <a:spLocks noChangeArrowheads="1"/>
            </p:cNvSpPr>
            <p:nvPr/>
          </p:nvSpPr>
          <p:spPr bwMode="auto">
            <a:xfrm>
              <a:off x="5708650" y="4516438"/>
              <a:ext cx="579438"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Chapch</a:t>
              </a:r>
              <a:r>
                <a:rPr lang="en-US" altLang="en-US" sz="700" b="1">
                  <a:cs typeface="Arial" panose="020B0604020202020204" pitchFamily="34" charset="0"/>
                </a:rPr>
                <a:t>ā</a:t>
              </a:r>
              <a:r>
                <a:rPr lang="en-US" altLang="en-US" sz="700" b="1"/>
                <a:t>t</a:t>
              </a:r>
            </a:p>
          </p:txBody>
        </p:sp>
        <p:sp>
          <p:nvSpPr>
            <p:cNvPr id="89162" name="TextBox 51">
              <a:extLst>
                <a:ext uri="{FF2B5EF4-FFF2-40B4-BE49-F238E27FC236}">
                  <a16:creationId xmlns:a16="http://schemas.microsoft.com/office/drawing/2014/main" id="{115B5394-B635-3845-C6B6-FEE50E56B17F}"/>
                </a:ext>
              </a:extLst>
            </p:cNvPr>
            <p:cNvSpPr txBox="1">
              <a:spLocks noChangeArrowheads="1"/>
            </p:cNvSpPr>
            <p:nvPr/>
          </p:nvSpPr>
          <p:spPr bwMode="auto">
            <a:xfrm>
              <a:off x="5691188" y="4662488"/>
              <a:ext cx="5969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Habakkuk</a:t>
              </a:r>
            </a:p>
          </p:txBody>
        </p:sp>
        <p:sp>
          <p:nvSpPr>
            <p:cNvPr id="89163" name="TextBox 52">
              <a:extLst>
                <a:ext uri="{FF2B5EF4-FFF2-40B4-BE49-F238E27FC236}">
                  <a16:creationId xmlns:a16="http://schemas.microsoft.com/office/drawing/2014/main" id="{09752200-6045-24D1-8AD5-187F2B976185}"/>
                </a:ext>
              </a:extLst>
            </p:cNvPr>
            <p:cNvSpPr txBox="1">
              <a:spLocks noChangeArrowheads="1"/>
            </p:cNvSpPr>
            <p:nvPr/>
          </p:nvSpPr>
          <p:spPr bwMode="auto">
            <a:xfrm>
              <a:off x="5678488" y="4795838"/>
              <a:ext cx="47625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Nahum</a:t>
              </a:r>
            </a:p>
          </p:txBody>
        </p:sp>
        <p:sp>
          <p:nvSpPr>
            <p:cNvPr id="89164" name="TextBox 53">
              <a:extLst>
                <a:ext uri="{FF2B5EF4-FFF2-40B4-BE49-F238E27FC236}">
                  <a16:creationId xmlns:a16="http://schemas.microsoft.com/office/drawing/2014/main" id="{D10C971E-EB17-228E-C63D-8DE4E367615B}"/>
                </a:ext>
              </a:extLst>
            </p:cNvPr>
            <p:cNvSpPr txBox="1">
              <a:spLocks noChangeArrowheads="1"/>
            </p:cNvSpPr>
            <p:nvPr/>
          </p:nvSpPr>
          <p:spPr bwMode="auto">
            <a:xfrm>
              <a:off x="5668963" y="4918075"/>
              <a:ext cx="61912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Zephaniah</a:t>
              </a:r>
            </a:p>
          </p:txBody>
        </p:sp>
        <p:sp>
          <p:nvSpPr>
            <p:cNvPr id="89165" name="TextBox 54">
              <a:extLst>
                <a:ext uri="{FF2B5EF4-FFF2-40B4-BE49-F238E27FC236}">
                  <a16:creationId xmlns:a16="http://schemas.microsoft.com/office/drawing/2014/main" id="{078CFBCA-4854-5242-5B5C-80FBCF11E786}"/>
                </a:ext>
              </a:extLst>
            </p:cNvPr>
            <p:cNvSpPr txBox="1">
              <a:spLocks noChangeArrowheads="1"/>
            </p:cNvSpPr>
            <p:nvPr/>
          </p:nvSpPr>
          <p:spPr bwMode="auto">
            <a:xfrm>
              <a:off x="5611813" y="5075238"/>
              <a:ext cx="2794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400"/>
                <a:t>*</a:t>
              </a:r>
            </a:p>
          </p:txBody>
        </p:sp>
        <p:sp>
          <p:nvSpPr>
            <p:cNvPr id="89166" name="TextBox 55">
              <a:extLst>
                <a:ext uri="{FF2B5EF4-FFF2-40B4-BE49-F238E27FC236}">
                  <a16:creationId xmlns:a16="http://schemas.microsoft.com/office/drawing/2014/main" id="{4F16553E-8466-2295-1F0B-AC101A4C24B8}"/>
                </a:ext>
              </a:extLst>
            </p:cNvPr>
            <p:cNvSpPr txBox="1">
              <a:spLocks noChangeArrowheads="1"/>
            </p:cNvSpPr>
            <p:nvPr/>
          </p:nvSpPr>
          <p:spPr bwMode="auto">
            <a:xfrm>
              <a:off x="5792788" y="5100638"/>
              <a:ext cx="44450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Ezekiel</a:t>
              </a:r>
            </a:p>
          </p:txBody>
        </p:sp>
        <p:sp>
          <p:nvSpPr>
            <p:cNvPr id="89167" name="TextBox 56">
              <a:extLst>
                <a:ext uri="{FF2B5EF4-FFF2-40B4-BE49-F238E27FC236}">
                  <a16:creationId xmlns:a16="http://schemas.microsoft.com/office/drawing/2014/main" id="{93CCC4DB-F9AF-B383-281F-CCCEA512BD93}"/>
                </a:ext>
              </a:extLst>
            </p:cNvPr>
            <p:cNvSpPr txBox="1">
              <a:spLocks noChangeArrowheads="1"/>
            </p:cNvSpPr>
            <p:nvPr/>
          </p:nvSpPr>
          <p:spPr bwMode="auto">
            <a:xfrm>
              <a:off x="5676900" y="5254625"/>
              <a:ext cx="2794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400"/>
                <a:t>*</a:t>
              </a:r>
            </a:p>
          </p:txBody>
        </p:sp>
        <p:sp>
          <p:nvSpPr>
            <p:cNvPr id="89168" name="TextBox 57">
              <a:extLst>
                <a:ext uri="{FF2B5EF4-FFF2-40B4-BE49-F238E27FC236}">
                  <a16:creationId xmlns:a16="http://schemas.microsoft.com/office/drawing/2014/main" id="{58C86A47-F6E5-D287-A3C1-99915704686E}"/>
                </a:ext>
              </a:extLst>
            </p:cNvPr>
            <p:cNvSpPr txBox="1">
              <a:spLocks noChangeArrowheads="1"/>
            </p:cNvSpPr>
            <p:nvPr/>
          </p:nvSpPr>
          <p:spPr bwMode="auto">
            <a:xfrm>
              <a:off x="5802313" y="5259388"/>
              <a:ext cx="409575"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Daniel</a:t>
              </a:r>
            </a:p>
          </p:txBody>
        </p:sp>
        <p:sp>
          <p:nvSpPr>
            <p:cNvPr id="89169" name="TextBox 58">
              <a:extLst>
                <a:ext uri="{FF2B5EF4-FFF2-40B4-BE49-F238E27FC236}">
                  <a16:creationId xmlns:a16="http://schemas.microsoft.com/office/drawing/2014/main" id="{589DDC3A-4B1E-8026-A744-8806812AA69E}"/>
                </a:ext>
              </a:extLst>
            </p:cNvPr>
            <p:cNvSpPr txBox="1">
              <a:spLocks noChangeArrowheads="1"/>
            </p:cNvSpPr>
            <p:nvPr/>
          </p:nvSpPr>
          <p:spPr bwMode="auto">
            <a:xfrm>
              <a:off x="5754688" y="5464175"/>
              <a:ext cx="431800" cy="185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Haggai</a:t>
              </a:r>
            </a:p>
          </p:txBody>
        </p:sp>
        <p:sp>
          <p:nvSpPr>
            <p:cNvPr id="89170" name="TextBox 59">
              <a:extLst>
                <a:ext uri="{FF2B5EF4-FFF2-40B4-BE49-F238E27FC236}">
                  <a16:creationId xmlns:a16="http://schemas.microsoft.com/office/drawing/2014/main" id="{6FF0B23A-4C22-2782-A2E6-F8E68984BB89}"/>
                </a:ext>
              </a:extLst>
            </p:cNvPr>
            <p:cNvSpPr txBox="1">
              <a:spLocks noChangeArrowheads="1"/>
            </p:cNvSpPr>
            <p:nvPr/>
          </p:nvSpPr>
          <p:spPr bwMode="auto">
            <a:xfrm>
              <a:off x="5741988" y="5599113"/>
              <a:ext cx="554037"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Zechariah</a:t>
              </a:r>
            </a:p>
          </p:txBody>
        </p:sp>
        <p:sp>
          <p:nvSpPr>
            <p:cNvPr id="89171" name="TextBox 60">
              <a:extLst>
                <a:ext uri="{FF2B5EF4-FFF2-40B4-BE49-F238E27FC236}">
                  <a16:creationId xmlns:a16="http://schemas.microsoft.com/office/drawing/2014/main" id="{3C978FB6-33AA-8E29-255A-37E87A0DE2F7}"/>
                </a:ext>
              </a:extLst>
            </p:cNvPr>
            <p:cNvSpPr txBox="1">
              <a:spLocks noChangeArrowheads="1"/>
            </p:cNvSpPr>
            <p:nvPr/>
          </p:nvSpPr>
          <p:spPr bwMode="auto">
            <a:xfrm>
              <a:off x="5735638" y="5719763"/>
              <a:ext cx="484187"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Malach</a:t>
              </a:r>
              <a:r>
                <a:rPr lang="en-US" altLang="en-US" sz="1100" b="1"/>
                <a:t>i</a:t>
              </a:r>
            </a:p>
          </p:txBody>
        </p:sp>
        <p:sp>
          <p:nvSpPr>
            <p:cNvPr id="89172" name="Rectangle 62">
              <a:extLst>
                <a:ext uri="{FF2B5EF4-FFF2-40B4-BE49-F238E27FC236}">
                  <a16:creationId xmlns:a16="http://schemas.microsoft.com/office/drawing/2014/main" id="{868588F6-E4C1-26B8-1763-F4C0D9D649FD}"/>
                </a:ext>
              </a:extLst>
            </p:cNvPr>
            <p:cNvSpPr>
              <a:spLocks noChangeArrowheads="1"/>
            </p:cNvSpPr>
            <p:nvPr/>
          </p:nvSpPr>
          <p:spPr bwMode="auto">
            <a:xfrm>
              <a:off x="5299075" y="4557713"/>
              <a:ext cx="6667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00" b="1">
                  <a:solidFill>
                    <a:srgbClr val="000000"/>
                  </a:solidFill>
                  <a:latin typeface="Helvetica" pitchFamily="2" charset="0"/>
                </a:rPr>
                <a:t>   Ngakai” kahai </a:t>
              </a:r>
            </a:p>
            <a:p>
              <a:pPr algn="l"/>
              <a:r>
                <a:rPr lang="en-US" altLang="en-US" sz="400" b="1">
                  <a:solidFill>
                    <a:srgbClr val="000000"/>
                  </a:solidFill>
                  <a:latin typeface="Helvetica" pitchFamily="2" charset="0"/>
                </a:rPr>
                <a:t>     wui thili  </a:t>
              </a:r>
            </a:p>
            <a:p>
              <a:pPr algn="l"/>
              <a:r>
                <a:rPr lang="en-US" altLang="en-US" sz="400" b="1">
                  <a:solidFill>
                    <a:srgbClr val="000000"/>
                  </a:solidFill>
                  <a:latin typeface="Helvetica" pitchFamily="2" charset="0"/>
                </a:rPr>
                <a:t>      zingkum 400</a:t>
              </a:r>
            </a:p>
            <a:p>
              <a:pPr algn="l"/>
              <a:r>
                <a:rPr lang="en-US" altLang="en-US" sz="400" b="1">
                  <a:solidFill>
                    <a:srgbClr val="000000"/>
                  </a:solidFill>
                  <a:latin typeface="Helvetica" pitchFamily="2" charset="0"/>
                </a:rPr>
                <a:t>        chiwui alungli</a:t>
              </a:r>
            </a:p>
            <a:p>
              <a:pPr algn="l"/>
              <a:r>
                <a:rPr lang="en-US" altLang="en-US" sz="400" b="1">
                  <a:solidFill>
                    <a:srgbClr val="000000"/>
                  </a:solidFill>
                  <a:latin typeface="Helvetica" pitchFamily="2" charset="0"/>
                </a:rPr>
                <a:t>          chili Maran           </a:t>
              </a:r>
            </a:p>
            <a:p>
              <a:pPr algn="l"/>
              <a:r>
                <a:rPr lang="en-US" altLang="en-US" sz="400" b="1">
                  <a:solidFill>
                    <a:srgbClr val="000000"/>
                  </a:solidFill>
                  <a:latin typeface="Helvetica" pitchFamily="2" charset="0"/>
                </a:rPr>
                <a:t>            lairibing hi </a:t>
              </a:r>
            </a:p>
            <a:p>
              <a:pPr algn="l"/>
              <a:r>
                <a:rPr lang="en-US" altLang="en-US" sz="400" b="1">
                  <a:solidFill>
                    <a:srgbClr val="000000"/>
                  </a:solidFill>
                  <a:latin typeface="Helvetica" pitchFamily="2" charset="0"/>
                </a:rPr>
                <a:t>              kakapina</a:t>
              </a:r>
              <a:endParaRPr lang="en-US" altLang="en-US" sz="400">
                <a:latin typeface="Helvetica" pitchFamily="2" charset="0"/>
              </a:endParaRPr>
            </a:p>
          </p:txBody>
        </p:sp>
        <p:sp>
          <p:nvSpPr>
            <p:cNvPr id="89173" name="TextBox 63">
              <a:extLst>
                <a:ext uri="{FF2B5EF4-FFF2-40B4-BE49-F238E27FC236}">
                  <a16:creationId xmlns:a16="http://schemas.microsoft.com/office/drawing/2014/main" id="{AA444624-C3B7-A952-3DE8-5625F7480785}"/>
                </a:ext>
              </a:extLst>
            </p:cNvPr>
            <p:cNvSpPr txBox="1">
              <a:spLocks noChangeArrowheads="1"/>
            </p:cNvSpPr>
            <p:nvPr/>
          </p:nvSpPr>
          <p:spPr bwMode="auto">
            <a:xfrm>
              <a:off x="3843338" y="5354638"/>
              <a:ext cx="642937" cy="185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VARIKAHAI</a:t>
              </a:r>
            </a:p>
          </p:txBody>
        </p:sp>
        <p:sp>
          <p:nvSpPr>
            <p:cNvPr id="89174" name="TextBox 64">
              <a:extLst>
                <a:ext uri="{FF2B5EF4-FFF2-40B4-BE49-F238E27FC236}">
                  <a16:creationId xmlns:a16="http://schemas.microsoft.com/office/drawing/2014/main" id="{497E713A-A1CF-9C5D-2AF3-46A4A904733F}"/>
                </a:ext>
              </a:extLst>
            </p:cNvPr>
            <p:cNvSpPr txBox="1">
              <a:spLocks noChangeArrowheads="1"/>
            </p:cNvSpPr>
            <p:nvPr/>
          </p:nvSpPr>
          <p:spPr bwMode="auto">
            <a:xfrm>
              <a:off x="3887788" y="1041400"/>
              <a:ext cx="322262" cy="17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rPr>
                <a:t>O 7 V J</a:t>
              </a:r>
            </a:p>
          </p:txBody>
        </p:sp>
        <p:sp>
          <p:nvSpPr>
            <p:cNvPr id="89175" name="TextBox 65">
              <a:extLst>
                <a:ext uri="{FF2B5EF4-FFF2-40B4-BE49-F238E27FC236}">
                  <a16:creationId xmlns:a16="http://schemas.microsoft.com/office/drawing/2014/main" id="{68A15C6F-5097-2EC3-54BA-C95064E5E747}"/>
                </a:ext>
              </a:extLst>
            </p:cNvPr>
            <p:cNvSpPr txBox="1">
              <a:spLocks noChangeArrowheads="1"/>
            </p:cNvSpPr>
            <p:nvPr/>
          </p:nvSpPr>
          <p:spPr bwMode="auto">
            <a:xfrm>
              <a:off x="3430588" y="1624013"/>
              <a:ext cx="301625"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b="1">
                  <a:latin typeface="Arial Black" panose="020B0604020202020204" pitchFamily="34" charset="0"/>
                </a:rPr>
                <a:t>O</a:t>
              </a:r>
            </a:p>
          </p:txBody>
        </p:sp>
        <p:sp>
          <p:nvSpPr>
            <p:cNvPr id="89176" name="TextBox 66">
              <a:extLst>
                <a:ext uri="{FF2B5EF4-FFF2-40B4-BE49-F238E27FC236}">
                  <a16:creationId xmlns:a16="http://schemas.microsoft.com/office/drawing/2014/main" id="{EFAF6998-F4CC-FFCF-E9AE-22DFF5B30678}"/>
                </a:ext>
              </a:extLst>
            </p:cNvPr>
            <p:cNvSpPr txBox="1">
              <a:spLocks noChangeArrowheads="1"/>
            </p:cNvSpPr>
            <p:nvPr/>
          </p:nvSpPr>
          <p:spPr bwMode="auto">
            <a:xfrm>
              <a:off x="3652838" y="5270500"/>
              <a:ext cx="114300" cy="17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rPr>
                <a:t>v</a:t>
              </a:r>
            </a:p>
          </p:txBody>
        </p:sp>
        <p:sp>
          <p:nvSpPr>
            <p:cNvPr id="89177" name="TextBox 67">
              <a:extLst>
                <a:ext uri="{FF2B5EF4-FFF2-40B4-BE49-F238E27FC236}">
                  <a16:creationId xmlns:a16="http://schemas.microsoft.com/office/drawing/2014/main" id="{7D312265-0640-7F06-AA2F-684C7D9C705A}"/>
                </a:ext>
              </a:extLst>
            </p:cNvPr>
            <p:cNvSpPr txBox="1">
              <a:spLocks noChangeArrowheads="1"/>
            </p:cNvSpPr>
            <p:nvPr/>
          </p:nvSpPr>
          <p:spPr bwMode="auto">
            <a:xfrm>
              <a:off x="3641725" y="5586413"/>
              <a:ext cx="115888" cy="176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rPr>
                <a:t>J</a:t>
              </a:r>
            </a:p>
          </p:txBody>
        </p:sp>
        <p:sp>
          <p:nvSpPr>
            <p:cNvPr id="89178" name="TextBox 68">
              <a:extLst>
                <a:ext uri="{FF2B5EF4-FFF2-40B4-BE49-F238E27FC236}">
                  <a16:creationId xmlns:a16="http://schemas.microsoft.com/office/drawing/2014/main" id="{0ACE16E0-AEEF-FD1E-9E65-E38DC5022F22}"/>
                </a:ext>
              </a:extLst>
            </p:cNvPr>
            <p:cNvSpPr txBox="1">
              <a:spLocks noChangeArrowheads="1"/>
            </p:cNvSpPr>
            <p:nvPr/>
          </p:nvSpPr>
          <p:spPr bwMode="auto">
            <a:xfrm rot="-5400000">
              <a:off x="3153569" y="2448719"/>
              <a:ext cx="996950"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a:latin typeface="Arial Black" panose="020B0604020202020204" pitchFamily="34" charset="0"/>
                </a:rPr>
                <a:t>MIKUMO 4</a:t>
              </a:r>
            </a:p>
          </p:txBody>
        </p:sp>
        <p:sp>
          <p:nvSpPr>
            <p:cNvPr id="89179" name="TextBox 69">
              <a:extLst>
                <a:ext uri="{FF2B5EF4-FFF2-40B4-BE49-F238E27FC236}">
                  <a16:creationId xmlns:a16="http://schemas.microsoft.com/office/drawing/2014/main" id="{73C5ED57-DBD1-020E-E567-ED76FE160D7F}"/>
                </a:ext>
              </a:extLst>
            </p:cNvPr>
            <p:cNvSpPr txBox="1">
              <a:spLocks noChangeArrowheads="1"/>
            </p:cNvSpPr>
            <p:nvPr/>
          </p:nvSpPr>
          <p:spPr bwMode="auto">
            <a:xfrm rot="-5400000">
              <a:off x="3093244" y="4161632"/>
              <a:ext cx="1076325"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a:latin typeface="Arial Black" panose="020B0604020202020204" pitchFamily="34" charset="0"/>
                </a:rPr>
                <a:t>MISHANG 3</a:t>
              </a:r>
            </a:p>
          </p:txBody>
        </p:sp>
        <p:sp>
          <p:nvSpPr>
            <p:cNvPr id="89180" name="TextBox 70">
              <a:extLst>
                <a:ext uri="{FF2B5EF4-FFF2-40B4-BE49-F238E27FC236}">
                  <a16:creationId xmlns:a16="http://schemas.microsoft.com/office/drawing/2014/main" id="{6E6D5625-16D5-E8A1-E98E-57BB66D2816F}"/>
                </a:ext>
              </a:extLst>
            </p:cNvPr>
            <p:cNvSpPr txBox="1">
              <a:spLocks noChangeArrowheads="1"/>
            </p:cNvSpPr>
            <p:nvPr/>
          </p:nvSpPr>
          <p:spPr bwMode="auto">
            <a:xfrm>
              <a:off x="6408738" y="3035300"/>
              <a:ext cx="874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800" b="1"/>
                <a:t>Mar</a:t>
              </a:r>
              <a:r>
                <a:rPr lang="en-US" altLang="en-US" sz="800" b="1">
                  <a:cs typeface="Arial" panose="020B0604020202020204" pitchFamily="34" charset="0"/>
                </a:rPr>
                <a:t>ā</a:t>
              </a:r>
              <a:r>
                <a:rPr lang="en-US" altLang="en-US" sz="800" b="1"/>
                <a:t>nbingwui</a:t>
              </a:r>
            </a:p>
            <a:p>
              <a:r>
                <a:rPr lang="en-US" altLang="en-US" sz="800" b="1"/>
                <a:t>nganong kahai</a:t>
              </a:r>
            </a:p>
            <a:p>
              <a:r>
                <a:rPr lang="en-US" altLang="en-US" sz="800" b="1"/>
                <a:t>khal</a:t>
              </a:r>
              <a:r>
                <a:rPr lang="en-US" altLang="en-US" sz="800" b="1">
                  <a:cs typeface="Arial" panose="020B0604020202020204" pitchFamily="34" charset="0"/>
                </a:rPr>
                <a:t>ā</a:t>
              </a:r>
              <a:r>
                <a:rPr lang="en-US" altLang="en-US" sz="800" b="1"/>
                <a:t> kakhui:</a:t>
              </a:r>
            </a:p>
          </p:txBody>
        </p:sp>
        <p:sp>
          <p:nvSpPr>
            <p:cNvPr id="89181" name="TextBox 71">
              <a:extLst>
                <a:ext uri="{FF2B5EF4-FFF2-40B4-BE49-F238E27FC236}">
                  <a16:creationId xmlns:a16="http://schemas.microsoft.com/office/drawing/2014/main" id="{73BC3419-689D-D09E-D4E9-59872E485196}"/>
                </a:ext>
              </a:extLst>
            </p:cNvPr>
            <p:cNvSpPr txBox="1">
              <a:spLocks noChangeArrowheads="1"/>
            </p:cNvSpPr>
            <p:nvPr/>
          </p:nvSpPr>
          <p:spPr bwMode="auto">
            <a:xfrm>
              <a:off x="6499225" y="4467225"/>
              <a:ext cx="47625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Jesuna</a:t>
              </a:r>
            </a:p>
          </p:txBody>
        </p:sp>
        <p:sp>
          <p:nvSpPr>
            <p:cNvPr id="89182" name="TextBox 72">
              <a:extLst>
                <a:ext uri="{FF2B5EF4-FFF2-40B4-BE49-F238E27FC236}">
                  <a16:creationId xmlns:a16="http://schemas.microsoft.com/office/drawing/2014/main" id="{27E85899-2F08-E35B-F3EB-ECDCAF5A71C3}"/>
                </a:ext>
              </a:extLst>
            </p:cNvPr>
            <p:cNvSpPr txBox="1">
              <a:spLocks noChangeArrowheads="1"/>
            </p:cNvSpPr>
            <p:nvPr/>
          </p:nvSpPr>
          <p:spPr bwMode="auto">
            <a:xfrm>
              <a:off x="6503988" y="4591050"/>
              <a:ext cx="528637"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Leishida</a:t>
              </a:r>
            </a:p>
          </p:txBody>
        </p:sp>
        <p:sp>
          <p:nvSpPr>
            <p:cNvPr id="89183" name="TextBox 73">
              <a:extLst>
                <a:ext uri="{FF2B5EF4-FFF2-40B4-BE49-F238E27FC236}">
                  <a16:creationId xmlns:a16="http://schemas.microsoft.com/office/drawing/2014/main" id="{CDF37450-6DB7-6E51-E8DF-88CE3614A700}"/>
                </a:ext>
              </a:extLst>
            </p:cNvPr>
            <p:cNvSpPr txBox="1">
              <a:spLocks noChangeArrowheads="1"/>
            </p:cNvSpPr>
            <p:nvPr/>
          </p:nvSpPr>
          <p:spPr bwMode="auto">
            <a:xfrm>
              <a:off x="6518275" y="4686300"/>
              <a:ext cx="71437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Hodaleilakha</a:t>
              </a:r>
            </a:p>
          </p:txBody>
        </p:sp>
        <p:sp>
          <p:nvSpPr>
            <p:cNvPr id="89184" name="TextBox 75">
              <a:extLst>
                <a:ext uri="{FF2B5EF4-FFF2-40B4-BE49-F238E27FC236}">
                  <a16:creationId xmlns:a16="http://schemas.microsoft.com/office/drawing/2014/main" id="{00494AA9-F8E5-8A94-BFCD-40FDF11DDB2E}"/>
                </a:ext>
              </a:extLst>
            </p:cNvPr>
            <p:cNvSpPr txBox="1">
              <a:spLocks noChangeArrowheads="1"/>
            </p:cNvSpPr>
            <p:nvPr/>
          </p:nvSpPr>
          <p:spPr bwMode="auto">
            <a:xfrm>
              <a:off x="6496050" y="4933950"/>
              <a:ext cx="5461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Zatunglu</a:t>
              </a:r>
            </a:p>
          </p:txBody>
        </p:sp>
        <p:sp>
          <p:nvSpPr>
            <p:cNvPr id="89185" name="TextBox 76">
              <a:extLst>
                <a:ext uri="{FF2B5EF4-FFF2-40B4-BE49-F238E27FC236}">
                  <a16:creationId xmlns:a16="http://schemas.microsoft.com/office/drawing/2014/main" id="{0F9F623C-47F0-D4E9-AFF8-48986F14B5CB}"/>
                </a:ext>
              </a:extLst>
            </p:cNvPr>
            <p:cNvSpPr txBox="1">
              <a:spLocks noChangeArrowheads="1"/>
            </p:cNvSpPr>
            <p:nvPr/>
          </p:nvSpPr>
          <p:spPr bwMode="auto">
            <a:xfrm>
              <a:off x="6500813" y="3486150"/>
              <a:ext cx="712787"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Agatongarali</a:t>
              </a:r>
            </a:p>
          </p:txBody>
        </p:sp>
        <p:sp>
          <p:nvSpPr>
            <p:cNvPr id="89186" name="TextBox 77">
              <a:extLst>
                <a:ext uri="{FF2B5EF4-FFF2-40B4-BE49-F238E27FC236}">
                  <a16:creationId xmlns:a16="http://schemas.microsoft.com/office/drawing/2014/main" id="{57E273F2-1D18-6E81-B17E-54075823973E}"/>
                </a:ext>
              </a:extLst>
            </p:cNvPr>
            <p:cNvSpPr txBox="1">
              <a:spLocks noChangeArrowheads="1"/>
            </p:cNvSpPr>
            <p:nvPr/>
          </p:nvSpPr>
          <p:spPr bwMode="auto">
            <a:xfrm>
              <a:off x="6483350" y="3619500"/>
              <a:ext cx="5207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Huimida</a:t>
              </a:r>
            </a:p>
          </p:txBody>
        </p:sp>
        <p:sp>
          <p:nvSpPr>
            <p:cNvPr id="89187" name="TextBox 78">
              <a:extLst>
                <a:ext uri="{FF2B5EF4-FFF2-40B4-BE49-F238E27FC236}">
                  <a16:creationId xmlns:a16="http://schemas.microsoft.com/office/drawing/2014/main" id="{258BA16C-D609-9B5D-6C31-18213636A201}"/>
                </a:ext>
              </a:extLst>
            </p:cNvPr>
            <p:cNvSpPr txBox="1">
              <a:spLocks noChangeArrowheads="1"/>
            </p:cNvSpPr>
            <p:nvPr/>
          </p:nvSpPr>
          <p:spPr bwMode="auto">
            <a:xfrm>
              <a:off x="6483350" y="3724275"/>
              <a:ext cx="62547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Jamitheilu</a:t>
              </a:r>
            </a:p>
          </p:txBody>
        </p:sp>
        <p:sp>
          <p:nvSpPr>
            <p:cNvPr id="89188" name="TextBox 79">
              <a:extLst>
                <a:ext uri="{FF2B5EF4-FFF2-40B4-BE49-F238E27FC236}">
                  <a16:creationId xmlns:a16="http://schemas.microsoft.com/office/drawing/2014/main" id="{3200D365-A8F0-FF00-8123-A4B07ACEFF8C}"/>
                </a:ext>
              </a:extLst>
            </p:cNvPr>
            <p:cNvSpPr txBox="1">
              <a:spLocks noChangeArrowheads="1"/>
            </p:cNvSpPr>
            <p:nvPr/>
          </p:nvSpPr>
          <p:spPr bwMode="auto">
            <a:xfrm>
              <a:off x="6496050" y="3952875"/>
              <a:ext cx="32702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Ina</a:t>
              </a:r>
            </a:p>
          </p:txBody>
        </p:sp>
        <p:sp>
          <p:nvSpPr>
            <p:cNvPr id="89189" name="TextBox 80">
              <a:extLst>
                <a:ext uri="{FF2B5EF4-FFF2-40B4-BE49-F238E27FC236}">
                  <a16:creationId xmlns:a16="http://schemas.microsoft.com/office/drawing/2014/main" id="{73F66AAE-28F4-6F4D-098A-F6DA2C82EE9A}"/>
                </a:ext>
              </a:extLst>
            </p:cNvPr>
            <p:cNvSpPr txBox="1">
              <a:spLocks noChangeArrowheads="1"/>
            </p:cNvSpPr>
            <p:nvPr/>
          </p:nvSpPr>
          <p:spPr bwMode="auto">
            <a:xfrm>
              <a:off x="6477000" y="4067175"/>
              <a:ext cx="4318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Jesuli</a:t>
              </a:r>
            </a:p>
          </p:txBody>
        </p:sp>
        <p:sp>
          <p:nvSpPr>
            <p:cNvPr id="89190" name="TextBox 81">
              <a:extLst>
                <a:ext uri="{FF2B5EF4-FFF2-40B4-BE49-F238E27FC236}">
                  <a16:creationId xmlns:a16="http://schemas.microsoft.com/office/drawing/2014/main" id="{2D8D3F2F-25D3-8F91-B1E2-2B460F712D6C}"/>
                </a:ext>
              </a:extLst>
            </p:cNvPr>
            <p:cNvSpPr txBox="1">
              <a:spLocks noChangeArrowheads="1"/>
            </p:cNvSpPr>
            <p:nvPr/>
          </p:nvSpPr>
          <p:spPr bwMode="auto">
            <a:xfrm>
              <a:off x="6489700" y="4181475"/>
              <a:ext cx="7620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Mahorhailakla</a:t>
              </a:r>
            </a:p>
          </p:txBody>
        </p:sp>
        <p:sp>
          <p:nvSpPr>
            <p:cNvPr id="89191" name="TextBox 82">
              <a:extLst>
                <a:ext uri="{FF2B5EF4-FFF2-40B4-BE49-F238E27FC236}">
                  <a16:creationId xmlns:a16="http://schemas.microsoft.com/office/drawing/2014/main" id="{B84DF637-0776-676A-6839-64BD8AF00AE6}"/>
                </a:ext>
              </a:extLst>
            </p:cNvPr>
            <p:cNvSpPr txBox="1">
              <a:spLocks noChangeArrowheads="1"/>
            </p:cNvSpPr>
            <p:nvPr/>
          </p:nvSpPr>
          <p:spPr bwMode="auto">
            <a:xfrm>
              <a:off x="6473825" y="4286250"/>
              <a:ext cx="5588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Okthuira</a:t>
              </a:r>
            </a:p>
          </p:txBody>
        </p:sp>
        <p:sp>
          <p:nvSpPr>
            <p:cNvPr id="89192" name="TextBox 83">
              <a:extLst>
                <a:ext uri="{FF2B5EF4-FFF2-40B4-BE49-F238E27FC236}">
                  <a16:creationId xmlns:a16="http://schemas.microsoft.com/office/drawing/2014/main" id="{45D8093E-0DC1-E0F5-875B-C03DADEFE2A7}"/>
                </a:ext>
              </a:extLst>
            </p:cNvPr>
            <p:cNvSpPr txBox="1">
              <a:spLocks noChangeArrowheads="1"/>
            </p:cNvSpPr>
            <p:nvPr/>
          </p:nvSpPr>
          <p:spPr bwMode="auto">
            <a:xfrm>
              <a:off x="6511925" y="5143500"/>
              <a:ext cx="51117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Eikhoiki</a:t>
              </a:r>
            </a:p>
          </p:txBody>
        </p:sp>
        <p:sp>
          <p:nvSpPr>
            <p:cNvPr id="89193" name="TextBox 84">
              <a:extLst>
                <a:ext uri="{FF2B5EF4-FFF2-40B4-BE49-F238E27FC236}">
                  <a16:creationId xmlns:a16="http://schemas.microsoft.com/office/drawing/2014/main" id="{86DA0120-848A-5F90-E84F-91A5A4732CEF}"/>
                </a:ext>
              </a:extLst>
            </p:cNvPr>
            <p:cNvSpPr txBox="1">
              <a:spLocks noChangeArrowheads="1"/>
            </p:cNvSpPr>
            <p:nvPr/>
          </p:nvSpPr>
          <p:spPr bwMode="auto">
            <a:xfrm>
              <a:off x="6497638" y="5286375"/>
              <a:ext cx="506412"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Dharma</a:t>
              </a:r>
            </a:p>
          </p:txBody>
        </p:sp>
        <p:sp>
          <p:nvSpPr>
            <p:cNvPr id="89194" name="TextBox 85">
              <a:extLst>
                <a:ext uri="{FF2B5EF4-FFF2-40B4-BE49-F238E27FC236}">
                  <a16:creationId xmlns:a16="http://schemas.microsoft.com/office/drawing/2014/main" id="{CFDECBE4-003F-535C-F7B4-BD6C91C25AA2}"/>
                </a:ext>
              </a:extLst>
            </p:cNvPr>
            <p:cNvSpPr txBox="1">
              <a:spLocks noChangeArrowheads="1"/>
            </p:cNvSpPr>
            <p:nvPr/>
          </p:nvSpPr>
          <p:spPr bwMode="auto">
            <a:xfrm>
              <a:off x="6489700" y="5495925"/>
              <a:ext cx="8763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Hangkhamachinli</a:t>
              </a:r>
            </a:p>
          </p:txBody>
        </p:sp>
        <p:sp>
          <p:nvSpPr>
            <p:cNvPr id="89195" name="TextBox 86">
              <a:extLst>
                <a:ext uri="{FF2B5EF4-FFF2-40B4-BE49-F238E27FC236}">
                  <a16:creationId xmlns:a16="http://schemas.microsoft.com/office/drawing/2014/main" id="{00EE13A7-EA6D-BD52-260B-6BAECEDFB080}"/>
                </a:ext>
              </a:extLst>
            </p:cNvPr>
            <p:cNvSpPr txBox="1">
              <a:spLocks noChangeArrowheads="1"/>
            </p:cNvSpPr>
            <p:nvPr/>
          </p:nvSpPr>
          <p:spPr bwMode="auto">
            <a:xfrm>
              <a:off x="6500813" y="5610225"/>
              <a:ext cx="560387"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Zakshida</a:t>
              </a:r>
            </a:p>
          </p:txBody>
        </p:sp>
        <p:sp>
          <p:nvSpPr>
            <p:cNvPr id="89196" name="TextBox 87">
              <a:extLst>
                <a:ext uri="{FF2B5EF4-FFF2-40B4-BE49-F238E27FC236}">
                  <a16:creationId xmlns:a16="http://schemas.microsoft.com/office/drawing/2014/main" id="{8C832AC4-2E4C-9F41-5135-36F347022C69}"/>
                </a:ext>
              </a:extLst>
            </p:cNvPr>
            <p:cNvSpPr txBox="1">
              <a:spLocks noChangeArrowheads="1"/>
            </p:cNvSpPr>
            <p:nvPr/>
          </p:nvSpPr>
          <p:spPr bwMode="auto">
            <a:xfrm>
              <a:off x="6513513" y="5734050"/>
              <a:ext cx="747712"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Makhuihai alu</a:t>
              </a:r>
            </a:p>
          </p:txBody>
        </p:sp>
      </p:grpSp>
      <p:sp>
        <p:nvSpPr>
          <p:cNvPr id="1143838" name="AutoShape 30">
            <a:extLst>
              <a:ext uri="{FF2B5EF4-FFF2-40B4-BE49-F238E27FC236}">
                <a16:creationId xmlns:a16="http://schemas.microsoft.com/office/drawing/2014/main" id="{0B30D1DF-7062-A459-F0CF-90577EBFEF1E}"/>
              </a:ext>
            </a:extLst>
          </p:cNvPr>
          <p:cNvSpPr>
            <a:spLocks noChangeArrowheads="1"/>
          </p:cNvSpPr>
          <p:nvPr/>
        </p:nvSpPr>
        <p:spPr bwMode="auto">
          <a:xfrm>
            <a:off x="2811463" y="2208213"/>
            <a:ext cx="1001712" cy="4416425"/>
          </a:xfrm>
          <a:prstGeom prst="roundRect">
            <a:avLst>
              <a:gd name="adj" fmla="val 16667"/>
            </a:avLst>
          </a:prstGeom>
          <a:noFill/>
          <a:ln w="76200">
            <a:solidFill>
              <a:schemeClr val="accent2"/>
            </a:solidFill>
            <a:round/>
            <a:headEnd/>
            <a:tailEnd/>
          </a:ln>
          <a:effectLst>
            <a:outerShdw blurRad="63500" dist="71842" dir="2700000" algn="ctr" rotWithShape="0">
              <a:schemeClr val="tx1">
                <a:alpha val="74998"/>
              </a:schemeClr>
            </a:outerShdw>
          </a:effectLst>
        </p:spPr>
        <p:txBody>
          <a:bodyPr wrap="none" anchor="ctr"/>
          <a:lstStyle/>
          <a:p>
            <a:pPr algn="r">
              <a:defRPr/>
            </a:pPr>
            <a:endParaRPr lang="en-US">
              <a:latin typeface="Comic Sans MS" charset="0"/>
              <a:ea typeface="+mn-ea"/>
            </a:endParaRPr>
          </a:p>
        </p:txBody>
      </p:sp>
      <p:grpSp>
        <p:nvGrpSpPr>
          <p:cNvPr id="3" name="Group 20">
            <a:extLst>
              <a:ext uri="{FF2B5EF4-FFF2-40B4-BE49-F238E27FC236}">
                <a16:creationId xmlns:a16="http://schemas.microsoft.com/office/drawing/2014/main" id="{84651B7F-69A2-4117-7053-B6270E35A7FE}"/>
              </a:ext>
            </a:extLst>
          </p:cNvPr>
          <p:cNvGrpSpPr>
            <a:grpSpLocks/>
          </p:cNvGrpSpPr>
          <p:nvPr/>
        </p:nvGrpSpPr>
        <p:grpSpPr bwMode="auto">
          <a:xfrm>
            <a:off x="2916238" y="2208213"/>
            <a:ext cx="3949700" cy="2566987"/>
            <a:chOff x="2282" y="1226"/>
            <a:chExt cx="2494" cy="1649"/>
          </a:xfrm>
        </p:grpSpPr>
        <p:sp>
          <p:nvSpPr>
            <p:cNvPr id="1143830" name="Oval 22">
              <a:extLst>
                <a:ext uri="{FF2B5EF4-FFF2-40B4-BE49-F238E27FC236}">
                  <a16:creationId xmlns:a16="http://schemas.microsoft.com/office/drawing/2014/main" id="{3BB7EE91-A0A8-3C71-E0F7-310352F38A35}"/>
                </a:ext>
              </a:extLst>
            </p:cNvPr>
            <p:cNvSpPr>
              <a:spLocks noChangeArrowheads="1"/>
            </p:cNvSpPr>
            <p:nvPr/>
          </p:nvSpPr>
          <p:spPr bwMode="auto">
            <a:xfrm>
              <a:off x="3559" y="2423"/>
              <a:ext cx="1217" cy="452"/>
            </a:xfrm>
            <a:prstGeom prst="ellipse">
              <a:avLst/>
            </a:prstGeom>
            <a:noFill/>
            <a:ln w="76200">
              <a:solidFill>
                <a:schemeClr val="hlink"/>
              </a:solidFill>
              <a:round/>
              <a:headEnd/>
              <a:tailEnd/>
            </a:ln>
            <a:effectLst>
              <a:outerShdw blurRad="63500" dist="38099" dir="2700000" algn="ctr" rotWithShape="0">
                <a:schemeClr val="tx2">
                  <a:alpha val="74997"/>
                </a:schemeClr>
              </a:outerShdw>
            </a:effectLst>
          </p:spPr>
          <p:txBody>
            <a:bodyPr wrap="none" anchor="ctr"/>
            <a:lstStyle/>
            <a:p>
              <a:pPr algn="r">
                <a:defRPr/>
              </a:pPr>
              <a:endParaRPr lang="en-US">
                <a:latin typeface="Comic Sans MS" charset="0"/>
                <a:ea typeface="+mn-ea"/>
              </a:endParaRPr>
            </a:p>
          </p:txBody>
        </p:sp>
        <p:sp>
          <p:nvSpPr>
            <p:cNvPr id="1143831" name="Line 23">
              <a:extLst>
                <a:ext uri="{FF2B5EF4-FFF2-40B4-BE49-F238E27FC236}">
                  <a16:creationId xmlns:a16="http://schemas.microsoft.com/office/drawing/2014/main" id="{836F8722-9A41-D479-22F0-1E55DA0F514E}"/>
                </a:ext>
              </a:extLst>
            </p:cNvPr>
            <p:cNvSpPr>
              <a:spLocks noChangeShapeType="1"/>
            </p:cNvSpPr>
            <p:nvPr/>
          </p:nvSpPr>
          <p:spPr bwMode="auto">
            <a:xfrm flipH="1" flipV="1">
              <a:off x="2907" y="2097"/>
              <a:ext cx="819" cy="348"/>
            </a:xfrm>
            <a:prstGeom prst="line">
              <a:avLst/>
            </a:prstGeom>
            <a:noFill/>
            <a:ln w="76200">
              <a:solidFill>
                <a:schemeClr val="hlink"/>
              </a:solidFill>
              <a:prstDash val="sysDot"/>
              <a:round/>
              <a:headEnd/>
              <a:tailEnd/>
            </a:ln>
            <a:effectLst>
              <a:outerShdw blurRad="63500" dist="57501" dir="3723739" algn="ctr" rotWithShape="0">
                <a:schemeClr val="tx1">
                  <a:alpha val="74997"/>
                </a:schemeClr>
              </a:outerShdw>
            </a:effectLst>
          </p:spPr>
          <p:txBody>
            <a:bodyPr wrap="none" anchor="ctr"/>
            <a:lstStyle/>
            <a:p>
              <a:pPr algn="r">
                <a:defRPr/>
              </a:pPr>
              <a:endParaRPr lang="en-US">
                <a:latin typeface="Comic Sans MS" charset="0"/>
                <a:ea typeface="ＭＳ Ｐゴシック" charset="-128"/>
                <a:cs typeface="ＭＳ Ｐゴシック" charset="-128"/>
              </a:endParaRPr>
            </a:p>
          </p:txBody>
        </p:sp>
        <p:sp>
          <p:nvSpPr>
            <p:cNvPr id="1143829" name="AutoShape 21">
              <a:extLst>
                <a:ext uri="{FF2B5EF4-FFF2-40B4-BE49-F238E27FC236}">
                  <a16:creationId xmlns:a16="http://schemas.microsoft.com/office/drawing/2014/main" id="{8FCD52D6-6731-9E68-DA5B-93E8AB4053E4}"/>
                </a:ext>
              </a:extLst>
            </p:cNvPr>
            <p:cNvSpPr>
              <a:spLocks noChangeArrowheads="1"/>
            </p:cNvSpPr>
            <p:nvPr/>
          </p:nvSpPr>
          <p:spPr bwMode="auto">
            <a:xfrm>
              <a:off x="2282" y="1226"/>
              <a:ext cx="534" cy="1113"/>
            </a:xfrm>
            <a:prstGeom prst="roundRect">
              <a:avLst>
                <a:gd name="adj" fmla="val 16667"/>
              </a:avLst>
            </a:prstGeom>
            <a:noFill/>
            <a:ln w="76200">
              <a:solidFill>
                <a:schemeClr val="hlink"/>
              </a:solidFill>
              <a:round/>
              <a:headEnd/>
              <a:tailEnd/>
            </a:ln>
            <a:effectLst>
              <a:outerShdw blurRad="63500" dist="57501" dir="3723739" algn="ctr" rotWithShape="0">
                <a:schemeClr val="tx2">
                  <a:alpha val="74997"/>
                </a:schemeClr>
              </a:outerShdw>
            </a:effectLst>
          </p:spPr>
          <p:txBody>
            <a:bodyPr wrap="none" anchor="ctr"/>
            <a:lstStyle/>
            <a:p>
              <a:pPr algn="r">
                <a:defRPr/>
              </a:pPr>
              <a:endParaRPr lang="en-US">
                <a:latin typeface="Comic Sans MS" charset="0"/>
                <a:ea typeface="+mn-ea"/>
              </a:endParaRPr>
            </a:p>
          </p:txBody>
        </p:sp>
      </p:grpSp>
      <p:pic>
        <p:nvPicPr>
          <p:cNvPr id="45073" name="Picture 24">
            <a:extLst>
              <a:ext uri="{FF2B5EF4-FFF2-40B4-BE49-F238E27FC236}">
                <a16:creationId xmlns:a16="http://schemas.microsoft.com/office/drawing/2014/main" id="{42B31BDE-CEE8-A3F2-1D2C-CC3F0F1E022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l="12469" r="12938"/>
          <a:stretch>
            <a:fillRect/>
          </a:stretch>
        </p:blipFill>
        <p:spPr bwMode="auto">
          <a:xfrm>
            <a:off x="525463" y="3930650"/>
            <a:ext cx="4210050" cy="3082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grpSp>
        <p:nvGrpSpPr>
          <p:cNvPr id="4" name="Group 108">
            <a:extLst>
              <a:ext uri="{FF2B5EF4-FFF2-40B4-BE49-F238E27FC236}">
                <a16:creationId xmlns:a16="http://schemas.microsoft.com/office/drawing/2014/main" id="{8F80A6C1-4D8B-582B-BA1E-25A326B65ED3}"/>
              </a:ext>
            </a:extLst>
          </p:cNvPr>
          <p:cNvGrpSpPr>
            <a:grpSpLocks/>
          </p:cNvGrpSpPr>
          <p:nvPr/>
        </p:nvGrpSpPr>
        <p:grpSpPr bwMode="auto">
          <a:xfrm>
            <a:off x="5068888" y="427038"/>
            <a:ext cx="4233862" cy="3390900"/>
            <a:chOff x="3175506" y="2191407"/>
            <a:chExt cx="4234288" cy="3391851"/>
          </a:xfrm>
        </p:grpSpPr>
        <p:pic>
          <p:nvPicPr>
            <p:cNvPr id="89107" name="Picture 109" descr="P0wer  pic.jpg">
              <a:extLst>
                <a:ext uri="{FF2B5EF4-FFF2-40B4-BE49-F238E27FC236}">
                  <a16:creationId xmlns:a16="http://schemas.microsoft.com/office/drawing/2014/main" id="{1815A262-36DB-015E-D473-9EAFB7D40230}"/>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3231931" y="2191407"/>
              <a:ext cx="4177863" cy="339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9108" name="TextBox 110">
              <a:extLst>
                <a:ext uri="{FF2B5EF4-FFF2-40B4-BE49-F238E27FC236}">
                  <a16:creationId xmlns:a16="http://schemas.microsoft.com/office/drawing/2014/main" id="{F498F494-1D2C-B043-3E24-5F9DDF0701EA}"/>
                </a:ext>
              </a:extLst>
            </p:cNvPr>
            <p:cNvSpPr txBox="1">
              <a:spLocks noChangeArrowheads="1"/>
            </p:cNvSpPr>
            <p:nvPr/>
          </p:nvSpPr>
          <p:spPr bwMode="auto">
            <a:xfrm>
              <a:off x="3175506" y="2243809"/>
              <a:ext cx="866862" cy="4620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800" b="1">
                  <a:solidFill>
                    <a:srgbClr val="FFC000"/>
                  </a:solidFill>
                  <a:latin typeface="Times" panose="020F0502020204030204" pitchFamily="34" charset="0"/>
                </a:rPr>
                <a:t>HAOPHOK </a:t>
              </a:r>
            </a:p>
            <a:p>
              <a:r>
                <a:rPr lang="en-US" altLang="en-US" sz="800" b="1">
                  <a:solidFill>
                    <a:srgbClr val="FFC000"/>
                  </a:solidFill>
                  <a:latin typeface="Times" panose="020F0502020204030204" pitchFamily="34" charset="0"/>
                </a:rPr>
                <a:t>KHAVAI </a:t>
              </a:r>
            </a:p>
            <a:p>
              <a:r>
                <a:rPr lang="en-US" altLang="en-US" sz="800" b="1">
                  <a:solidFill>
                    <a:srgbClr val="FFC000"/>
                  </a:solidFill>
                  <a:latin typeface="Times" panose="020F0502020204030204" pitchFamily="34" charset="0"/>
                </a:rPr>
                <a:t>KHANGARAN</a:t>
              </a:r>
            </a:p>
          </p:txBody>
        </p:sp>
      </p:grpSp>
      <p:sp>
        <p:nvSpPr>
          <p:cNvPr id="89106" name="TextBox 111">
            <a:extLst>
              <a:ext uri="{FF2B5EF4-FFF2-40B4-BE49-F238E27FC236}">
                <a16:creationId xmlns:a16="http://schemas.microsoft.com/office/drawing/2014/main" id="{95586871-9EFA-3EE1-08D1-8CB80AD0A65E}"/>
              </a:ext>
            </a:extLst>
          </p:cNvPr>
          <p:cNvSpPr txBox="1">
            <a:spLocks noChangeArrowheads="1"/>
          </p:cNvSpPr>
          <p:nvPr/>
        </p:nvSpPr>
        <p:spPr bwMode="auto">
          <a:xfrm>
            <a:off x="3746500" y="5402263"/>
            <a:ext cx="560388"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800"/>
              <a:t>Nathum</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143838"/>
                                        </p:tgtEl>
                                        <p:attrNameLst>
                                          <p:attrName>style.visibility</p:attrName>
                                        </p:attrNameLst>
                                      </p:cBhvr>
                                      <p:to>
                                        <p:strVal val="visible"/>
                                      </p:to>
                                    </p:set>
                                    <p:animEffect transition="in" filter="wipe(up)">
                                      <p:cBhvr>
                                        <p:cTn id="7" dur="500"/>
                                        <p:tgtEl>
                                          <p:spTgt spid="1143838"/>
                                        </p:tgtEl>
                                      </p:cBhvr>
                                    </p:animEffect>
                                  </p:childTnLst>
                                  <p:subTnLst>
                                    <p:set>
                                      <p:cBhvr override="childStyle">
                                        <p:cTn dur="1" fill="hold" display="0" masterRel="nextClick" afterEffect="1"/>
                                        <p:tgtEl>
                                          <p:spTgt spid="1143838"/>
                                        </p:tgtEl>
                                        <p:attrNameLst>
                                          <p:attrName>style.visibility</p:attrName>
                                        </p:attrNameLst>
                                      </p:cBhvr>
                                      <p:to>
                                        <p:strVal val="hidden"/>
                                      </p:to>
                                    </p:set>
                                  </p:sub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left)">
                                      <p:cBhvr>
                                        <p:cTn id="12" dur="500"/>
                                        <p:tgtEl>
                                          <p:spTgt spid="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nodeType="clickEffect">
                                  <p:stCondLst>
                                    <p:cond delay="0"/>
                                  </p:stCondLst>
                                  <p:childTnLst>
                                    <p:set>
                                      <p:cBhvr>
                                        <p:cTn id="16" dur="1" fill="hold">
                                          <p:stCondLst>
                                            <p:cond delay="0"/>
                                          </p:stCondLst>
                                        </p:cTn>
                                        <p:tgtEl>
                                          <p:spTgt spid="45073"/>
                                        </p:tgtEl>
                                        <p:attrNameLst>
                                          <p:attrName>style.visibility</p:attrName>
                                        </p:attrNameLst>
                                      </p:cBhvr>
                                      <p:to>
                                        <p:strVal val="visible"/>
                                      </p:to>
                                    </p:set>
                                    <p:animEffect transition="in" filter="wipe(left)">
                                      <p:cBhvr>
                                        <p:cTn id="17" dur="500"/>
                                        <p:tgtEl>
                                          <p:spTgt spid="4507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nodeType="click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3838"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Text Box 2">
            <a:extLst>
              <a:ext uri="{FF2B5EF4-FFF2-40B4-BE49-F238E27FC236}">
                <a16:creationId xmlns:a16="http://schemas.microsoft.com/office/drawing/2014/main" id="{0E4DF0FE-8D56-D8E0-6FD5-3A3AEC661140}"/>
              </a:ext>
            </a:extLst>
          </p:cNvPr>
          <p:cNvSpPr txBox="1">
            <a:spLocks noChangeArrowheads="1"/>
          </p:cNvSpPr>
          <p:nvPr/>
        </p:nvSpPr>
        <p:spPr bwMode="auto">
          <a:xfrm>
            <a:off x="9612313" y="7350125"/>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a:t> </a:t>
            </a:r>
          </a:p>
        </p:txBody>
      </p:sp>
      <p:pic>
        <p:nvPicPr>
          <p:cNvPr id="91139" name="Picture 3">
            <a:extLst>
              <a:ext uri="{FF2B5EF4-FFF2-40B4-BE49-F238E27FC236}">
                <a16:creationId xmlns:a16="http://schemas.microsoft.com/office/drawing/2014/main" id="{191BF291-F593-5872-19E3-23338A04D6D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23267" r="29369" b="9608"/>
          <a:stretch>
            <a:fillRect/>
          </a:stretch>
        </p:blipFill>
        <p:spPr bwMode="auto">
          <a:xfrm>
            <a:off x="4937125" y="450850"/>
            <a:ext cx="4721225" cy="6767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140" name="Rectangle 4">
            <a:extLst>
              <a:ext uri="{FF2B5EF4-FFF2-40B4-BE49-F238E27FC236}">
                <a16:creationId xmlns:a16="http://schemas.microsoft.com/office/drawing/2014/main" id="{C28F912B-FD49-3CA9-C1F5-0936F49E3B5C}"/>
              </a:ext>
            </a:extLst>
          </p:cNvPr>
          <p:cNvSpPr>
            <a:spLocks noChangeArrowheads="1"/>
          </p:cNvSpPr>
          <p:nvPr/>
        </p:nvSpPr>
        <p:spPr bwMode="auto">
          <a:xfrm>
            <a:off x="5000625" y="412750"/>
            <a:ext cx="4692650" cy="6834188"/>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1141" name="Rectangle 5">
            <a:extLst>
              <a:ext uri="{FF2B5EF4-FFF2-40B4-BE49-F238E27FC236}">
                <a16:creationId xmlns:a16="http://schemas.microsoft.com/office/drawing/2014/main" id="{DD6D42A6-F087-2900-CC2C-5C9B845EC8CA}"/>
              </a:ext>
            </a:extLst>
          </p:cNvPr>
          <p:cNvSpPr>
            <a:spLocks noChangeArrowheads="1"/>
          </p:cNvSpPr>
          <p:nvPr/>
        </p:nvSpPr>
        <p:spPr bwMode="auto">
          <a:xfrm>
            <a:off x="4997450" y="398463"/>
            <a:ext cx="4694238" cy="6850062"/>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77606" name="Line 6">
            <a:extLst>
              <a:ext uri="{FF2B5EF4-FFF2-40B4-BE49-F238E27FC236}">
                <a16:creationId xmlns:a16="http://schemas.microsoft.com/office/drawing/2014/main" id="{3B5372C8-68A7-5EA2-CB54-83069E6C49B5}"/>
              </a:ext>
            </a:extLst>
          </p:cNvPr>
          <p:cNvSpPr>
            <a:spLocks noChangeShapeType="1"/>
          </p:cNvSpPr>
          <p:nvPr/>
        </p:nvSpPr>
        <p:spPr bwMode="auto">
          <a:xfrm>
            <a:off x="5500688" y="2935288"/>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77607" name="Line 7">
            <a:extLst>
              <a:ext uri="{FF2B5EF4-FFF2-40B4-BE49-F238E27FC236}">
                <a16:creationId xmlns:a16="http://schemas.microsoft.com/office/drawing/2014/main" id="{6F56A6D6-731B-D21B-3EF0-B6D1B8357F62}"/>
              </a:ext>
            </a:extLst>
          </p:cNvPr>
          <p:cNvSpPr>
            <a:spLocks noChangeShapeType="1"/>
          </p:cNvSpPr>
          <p:nvPr/>
        </p:nvSpPr>
        <p:spPr bwMode="auto">
          <a:xfrm>
            <a:off x="7129463" y="2933700"/>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77608" name="Line 8">
            <a:extLst>
              <a:ext uri="{FF2B5EF4-FFF2-40B4-BE49-F238E27FC236}">
                <a16:creationId xmlns:a16="http://schemas.microsoft.com/office/drawing/2014/main" id="{9F027657-B445-F970-3D2C-7A76AD0F92A3}"/>
              </a:ext>
            </a:extLst>
          </p:cNvPr>
          <p:cNvSpPr>
            <a:spLocks noChangeShapeType="1"/>
          </p:cNvSpPr>
          <p:nvPr/>
        </p:nvSpPr>
        <p:spPr bwMode="auto">
          <a:xfrm>
            <a:off x="5519738" y="3940175"/>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77609" name="Line 9">
            <a:extLst>
              <a:ext uri="{FF2B5EF4-FFF2-40B4-BE49-F238E27FC236}">
                <a16:creationId xmlns:a16="http://schemas.microsoft.com/office/drawing/2014/main" id="{115ECBC5-29C2-A53A-6981-B490A0DDA937}"/>
              </a:ext>
            </a:extLst>
          </p:cNvPr>
          <p:cNvSpPr>
            <a:spLocks noChangeShapeType="1"/>
          </p:cNvSpPr>
          <p:nvPr/>
        </p:nvSpPr>
        <p:spPr bwMode="auto">
          <a:xfrm>
            <a:off x="7148513" y="3940175"/>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77610" name="Line 10">
            <a:extLst>
              <a:ext uri="{FF2B5EF4-FFF2-40B4-BE49-F238E27FC236}">
                <a16:creationId xmlns:a16="http://schemas.microsoft.com/office/drawing/2014/main" id="{3FBAE8FA-2EB4-6990-A8E7-357611C04E44}"/>
              </a:ext>
            </a:extLst>
          </p:cNvPr>
          <p:cNvSpPr>
            <a:spLocks noChangeShapeType="1"/>
          </p:cNvSpPr>
          <p:nvPr/>
        </p:nvSpPr>
        <p:spPr bwMode="auto">
          <a:xfrm>
            <a:off x="5508625" y="4976813"/>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77611" name="Line 11">
            <a:extLst>
              <a:ext uri="{FF2B5EF4-FFF2-40B4-BE49-F238E27FC236}">
                <a16:creationId xmlns:a16="http://schemas.microsoft.com/office/drawing/2014/main" id="{431287DA-F7D2-D8BB-349A-9C98FA63F8F8}"/>
              </a:ext>
            </a:extLst>
          </p:cNvPr>
          <p:cNvSpPr>
            <a:spLocks noChangeShapeType="1"/>
          </p:cNvSpPr>
          <p:nvPr/>
        </p:nvSpPr>
        <p:spPr bwMode="auto">
          <a:xfrm>
            <a:off x="7137400" y="4976813"/>
            <a:ext cx="2112963"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77612" name="Line 12">
            <a:extLst>
              <a:ext uri="{FF2B5EF4-FFF2-40B4-BE49-F238E27FC236}">
                <a16:creationId xmlns:a16="http://schemas.microsoft.com/office/drawing/2014/main" id="{47A72FCA-42DA-8BBA-F099-6FBA328C8B3A}"/>
              </a:ext>
            </a:extLst>
          </p:cNvPr>
          <p:cNvSpPr>
            <a:spLocks noChangeShapeType="1"/>
          </p:cNvSpPr>
          <p:nvPr/>
        </p:nvSpPr>
        <p:spPr bwMode="auto">
          <a:xfrm>
            <a:off x="5503863" y="5986463"/>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77613" name="Line 13">
            <a:extLst>
              <a:ext uri="{FF2B5EF4-FFF2-40B4-BE49-F238E27FC236}">
                <a16:creationId xmlns:a16="http://schemas.microsoft.com/office/drawing/2014/main" id="{B8BFEBD4-034E-A527-5F9A-240ADC6A4B80}"/>
              </a:ext>
            </a:extLst>
          </p:cNvPr>
          <p:cNvSpPr>
            <a:spLocks noChangeShapeType="1"/>
          </p:cNvSpPr>
          <p:nvPr/>
        </p:nvSpPr>
        <p:spPr bwMode="auto">
          <a:xfrm>
            <a:off x="7132638" y="5986463"/>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77614" name="Line 14">
            <a:extLst>
              <a:ext uri="{FF2B5EF4-FFF2-40B4-BE49-F238E27FC236}">
                <a16:creationId xmlns:a16="http://schemas.microsoft.com/office/drawing/2014/main" id="{7C1DD49D-9B58-CD76-08A3-306F579BA952}"/>
              </a:ext>
            </a:extLst>
          </p:cNvPr>
          <p:cNvSpPr>
            <a:spLocks noChangeShapeType="1"/>
          </p:cNvSpPr>
          <p:nvPr/>
        </p:nvSpPr>
        <p:spPr bwMode="auto">
          <a:xfrm>
            <a:off x="5508625" y="7004050"/>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77615" name="Line 15">
            <a:extLst>
              <a:ext uri="{FF2B5EF4-FFF2-40B4-BE49-F238E27FC236}">
                <a16:creationId xmlns:a16="http://schemas.microsoft.com/office/drawing/2014/main" id="{DEF9DD62-9307-D1B7-B95C-1929E831E5B2}"/>
              </a:ext>
            </a:extLst>
          </p:cNvPr>
          <p:cNvSpPr>
            <a:spLocks noChangeShapeType="1"/>
          </p:cNvSpPr>
          <p:nvPr/>
        </p:nvSpPr>
        <p:spPr bwMode="auto">
          <a:xfrm>
            <a:off x="7137400" y="6999288"/>
            <a:ext cx="2112963"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77616" name="Rectangle 16">
            <a:extLst>
              <a:ext uri="{FF2B5EF4-FFF2-40B4-BE49-F238E27FC236}">
                <a16:creationId xmlns:a16="http://schemas.microsoft.com/office/drawing/2014/main" id="{E981076F-D96E-5D0C-00CA-9A5384C69B0C}"/>
              </a:ext>
            </a:extLst>
          </p:cNvPr>
          <p:cNvSpPr>
            <a:spLocks noChangeArrowheads="1"/>
          </p:cNvSpPr>
          <p:nvPr/>
        </p:nvSpPr>
        <p:spPr bwMode="auto">
          <a:xfrm>
            <a:off x="5662613" y="2468563"/>
            <a:ext cx="912812" cy="515937"/>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defRPr/>
            </a:pPr>
            <a:r>
              <a:rPr lang="en-US" sz="2800" b="1">
                <a:solidFill>
                  <a:schemeClr val="bg1"/>
                </a:solidFill>
                <a:latin typeface="Helvetica" charset="0"/>
                <a:ea typeface="+mn-ea"/>
              </a:rPr>
              <a:t>JOB</a:t>
            </a:r>
          </a:p>
        </p:txBody>
      </p:sp>
      <p:sp>
        <p:nvSpPr>
          <p:cNvPr id="1177628" name="Rectangle 28">
            <a:extLst>
              <a:ext uri="{FF2B5EF4-FFF2-40B4-BE49-F238E27FC236}">
                <a16:creationId xmlns:a16="http://schemas.microsoft.com/office/drawing/2014/main" id="{5F267A6E-E409-41C3-8115-D653864A489F}"/>
              </a:ext>
            </a:extLst>
          </p:cNvPr>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3200" b="1" i="1">
                <a:solidFill>
                  <a:srgbClr val="66FFFF"/>
                </a:solidFill>
                <a:latin typeface="Helvetica" panose="020B0604020202020204" pitchFamily="34" charset="0"/>
              </a:rPr>
              <a:t> </a:t>
            </a:r>
            <a:endParaRPr lang="en-US" altLang="en-US" sz="1400" b="1" u="sng">
              <a:solidFill>
                <a:srgbClr val="66FFFF"/>
              </a:solidFill>
              <a:latin typeface="Helvetica" panose="020B0604020202020204" pitchFamily="34" charset="0"/>
            </a:endParaRPr>
          </a:p>
        </p:txBody>
      </p:sp>
      <p:sp>
        <p:nvSpPr>
          <p:cNvPr id="1177629" name="Text Box 29">
            <a:extLst>
              <a:ext uri="{FF2B5EF4-FFF2-40B4-BE49-F238E27FC236}">
                <a16:creationId xmlns:a16="http://schemas.microsoft.com/office/drawing/2014/main" id="{4F9C0DA7-E3DD-48BA-5421-75D447BEFF9C}"/>
              </a:ext>
            </a:extLst>
          </p:cNvPr>
          <p:cNvSpPr txBox="1">
            <a:spLocks noChangeArrowheads="1"/>
          </p:cNvSpPr>
          <p:nvPr/>
        </p:nvSpPr>
        <p:spPr bwMode="auto">
          <a:xfrm>
            <a:off x="5483225" y="1722438"/>
            <a:ext cx="4111625" cy="579437"/>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3200" b="1" i="1">
                <a:solidFill>
                  <a:srgbClr val="FFF819"/>
                </a:solidFill>
                <a:latin typeface="Helvetica" panose="020B0604020202020204" pitchFamily="34" charset="0"/>
              </a:rPr>
              <a:t>“L</a:t>
            </a:r>
            <a:r>
              <a:rPr lang="en-US" altLang="en-US" sz="3200" b="1">
                <a:solidFill>
                  <a:srgbClr val="FFFF00"/>
                </a:solidFill>
                <a:latin typeface="Helvetica" panose="020B0604020202020204" pitchFamily="34" charset="0"/>
                <a:cs typeface="Helvetica" panose="020B0604020202020204" pitchFamily="34" charset="0"/>
              </a:rPr>
              <a:t>ĀĀ</a:t>
            </a:r>
            <a:r>
              <a:rPr lang="en-US" altLang="en-US" sz="3200" b="1" i="1">
                <a:solidFill>
                  <a:srgbClr val="FFF819"/>
                </a:solidFill>
                <a:latin typeface="Helvetica" panose="020B0604020202020204" pitchFamily="34" charset="0"/>
              </a:rPr>
              <a:t>SEM”</a:t>
            </a:r>
          </a:p>
        </p:txBody>
      </p:sp>
      <p:sp>
        <p:nvSpPr>
          <p:cNvPr id="91155" name="Text Box 31">
            <a:extLst>
              <a:ext uri="{FF2B5EF4-FFF2-40B4-BE49-F238E27FC236}">
                <a16:creationId xmlns:a16="http://schemas.microsoft.com/office/drawing/2014/main" id="{914F436A-4C95-C16B-591C-3AD1731184D7}"/>
              </a:ext>
            </a:extLst>
          </p:cNvPr>
          <p:cNvSpPr txBox="1">
            <a:spLocks noChangeArrowheads="1"/>
          </p:cNvSpPr>
          <p:nvPr/>
        </p:nvSpPr>
        <p:spPr bwMode="auto">
          <a:xfrm>
            <a:off x="9015413" y="7348538"/>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43</a:t>
            </a:r>
          </a:p>
        </p:txBody>
      </p:sp>
      <p:sp>
        <p:nvSpPr>
          <p:cNvPr id="1177632" name="Rectangle 32">
            <a:extLst>
              <a:ext uri="{FF2B5EF4-FFF2-40B4-BE49-F238E27FC236}">
                <a16:creationId xmlns:a16="http://schemas.microsoft.com/office/drawing/2014/main" id="{6E9D760A-5B69-5004-BB58-ABC1799CD1C5}"/>
              </a:ext>
            </a:extLst>
          </p:cNvPr>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1177633" name="Rectangle 33">
            <a:extLst>
              <a:ext uri="{FF2B5EF4-FFF2-40B4-BE49-F238E27FC236}">
                <a16:creationId xmlns:a16="http://schemas.microsoft.com/office/drawing/2014/main" id="{011FB3AF-A9C1-649F-AAE3-C2823481403B}"/>
              </a:ext>
            </a:extLst>
          </p:cNvPr>
          <p:cNvSpPr>
            <a:spLocks noChangeArrowheads="1"/>
          </p:cNvSpPr>
          <p:nvPr/>
        </p:nvSpPr>
        <p:spPr bwMode="auto">
          <a:xfrm>
            <a:off x="6289675" y="584200"/>
            <a:ext cx="3571875" cy="1241425"/>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200" b="1" i="1">
                <a:solidFill>
                  <a:schemeClr val="bg1"/>
                </a:solidFill>
                <a:latin typeface="Arial" panose="020B0604020202020204" pitchFamily="34" charset="0"/>
              </a:rPr>
              <a:t>Lairikbing Semkak</a:t>
            </a:r>
            <a:r>
              <a:rPr lang="en-US" altLang="en-US" sz="20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Kachamma Tuingashit pareng ching kak</a:t>
            </a:r>
            <a:r>
              <a:rPr lang="en-US" altLang="en-US" sz="20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a:t>
            </a:r>
            <a:endParaRPr lang="en-US" altLang="en-US" sz="2200" b="1" u="sng">
              <a:solidFill>
                <a:schemeClr val="bg1"/>
              </a:solidFill>
              <a:latin typeface="Arial" panose="020B0604020202020204" pitchFamily="34" charset="0"/>
            </a:endParaRPr>
          </a:p>
        </p:txBody>
      </p:sp>
      <p:sp>
        <p:nvSpPr>
          <p:cNvPr id="91158" name="Arc 35" descr="75%">
            <a:extLst>
              <a:ext uri="{FF2B5EF4-FFF2-40B4-BE49-F238E27FC236}">
                <a16:creationId xmlns:a16="http://schemas.microsoft.com/office/drawing/2014/main" id="{763F5AAB-E404-2516-73B9-2D9D2C195712}"/>
              </a:ext>
            </a:extLst>
          </p:cNvPr>
          <p:cNvSpPr>
            <a:spLocks/>
          </p:cNvSpPr>
          <p:nvPr/>
        </p:nvSpPr>
        <p:spPr bwMode="auto">
          <a:xfrm rot="-5466694">
            <a:off x="1031875" y="1385888"/>
            <a:ext cx="557213" cy="585787"/>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57150">
                <a:solidFill>
                  <a:srgbClr val="000000"/>
                </a:solidFill>
                <a:round/>
                <a:headEnd/>
                <a:tailEnd/>
              </a14:hiddenLine>
            </a:ext>
          </a:extLst>
        </p:spPr>
        <p:txBody>
          <a:bodyPr vert="eaVert" wrap="none" anchor="ctr"/>
          <a:lstStyle/>
          <a:p>
            <a:endParaRPr lang="en-US"/>
          </a:p>
        </p:txBody>
      </p:sp>
      <p:sp>
        <p:nvSpPr>
          <p:cNvPr id="91159" name="Rectangle 36" descr="75%">
            <a:extLst>
              <a:ext uri="{FF2B5EF4-FFF2-40B4-BE49-F238E27FC236}">
                <a16:creationId xmlns:a16="http://schemas.microsoft.com/office/drawing/2014/main" id="{8EFAB042-1E38-DDAB-EEBF-2D9EA80C79C9}"/>
              </a:ext>
            </a:extLst>
          </p:cNvPr>
          <p:cNvSpPr>
            <a:spLocks noChangeArrowheads="1"/>
          </p:cNvSpPr>
          <p:nvPr/>
        </p:nvSpPr>
        <p:spPr bwMode="auto">
          <a:xfrm>
            <a:off x="1011238" y="1862138"/>
            <a:ext cx="542925" cy="4049712"/>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1160" name="Rectangle 37" descr="75%">
            <a:extLst>
              <a:ext uri="{FF2B5EF4-FFF2-40B4-BE49-F238E27FC236}">
                <a16:creationId xmlns:a16="http://schemas.microsoft.com/office/drawing/2014/main" id="{C7E118A2-1915-F53C-62FF-F22DEA43F4AD}"/>
              </a:ext>
            </a:extLst>
          </p:cNvPr>
          <p:cNvSpPr>
            <a:spLocks noChangeArrowheads="1"/>
          </p:cNvSpPr>
          <p:nvPr/>
        </p:nvSpPr>
        <p:spPr bwMode="auto">
          <a:xfrm>
            <a:off x="1022350" y="5811838"/>
            <a:ext cx="366713" cy="992187"/>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1161" name="Line 38">
            <a:extLst>
              <a:ext uri="{FF2B5EF4-FFF2-40B4-BE49-F238E27FC236}">
                <a16:creationId xmlns:a16="http://schemas.microsoft.com/office/drawing/2014/main" id="{9B9EF442-83CD-AB92-6ED4-B86F64C0D534}"/>
              </a:ext>
            </a:extLst>
          </p:cNvPr>
          <p:cNvSpPr>
            <a:spLocks noChangeShapeType="1"/>
          </p:cNvSpPr>
          <p:nvPr/>
        </p:nvSpPr>
        <p:spPr bwMode="auto">
          <a:xfrm flipH="1" flipV="1">
            <a:off x="3592513" y="1087438"/>
            <a:ext cx="0" cy="5340350"/>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1162" name="Line 43">
            <a:extLst>
              <a:ext uri="{FF2B5EF4-FFF2-40B4-BE49-F238E27FC236}">
                <a16:creationId xmlns:a16="http://schemas.microsoft.com/office/drawing/2014/main" id="{38D09624-EAD7-8D9C-1847-0118C4162394}"/>
              </a:ext>
            </a:extLst>
          </p:cNvPr>
          <p:cNvSpPr>
            <a:spLocks noChangeShapeType="1"/>
          </p:cNvSpPr>
          <p:nvPr/>
        </p:nvSpPr>
        <p:spPr bwMode="auto">
          <a:xfrm>
            <a:off x="1746250" y="1916113"/>
            <a:ext cx="7508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1163" name="Line 44">
            <a:extLst>
              <a:ext uri="{FF2B5EF4-FFF2-40B4-BE49-F238E27FC236}">
                <a16:creationId xmlns:a16="http://schemas.microsoft.com/office/drawing/2014/main" id="{7F320538-3051-9AE4-A493-84A231CA761F}"/>
              </a:ext>
            </a:extLst>
          </p:cNvPr>
          <p:cNvSpPr>
            <a:spLocks noChangeShapeType="1"/>
          </p:cNvSpPr>
          <p:nvPr/>
        </p:nvSpPr>
        <p:spPr bwMode="auto">
          <a:xfrm>
            <a:off x="2740025" y="1916113"/>
            <a:ext cx="7508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1164" name="Line 46">
            <a:extLst>
              <a:ext uri="{FF2B5EF4-FFF2-40B4-BE49-F238E27FC236}">
                <a16:creationId xmlns:a16="http://schemas.microsoft.com/office/drawing/2014/main" id="{7121AE02-987E-8C1F-292F-20EE28DC4121}"/>
              </a:ext>
            </a:extLst>
          </p:cNvPr>
          <p:cNvSpPr>
            <a:spLocks noChangeShapeType="1"/>
          </p:cNvSpPr>
          <p:nvPr/>
        </p:nvSpPr>
        <p:spPr bwMode="auto">
          <a:xfrm>
            <a:off x="1720850" y="6097588"/>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1165" name="Line 47">
            <a:extLst>
              <a:ext uri="{FF2B5EF4-FFF2-40B4-BE49-F238E27FC236}">
                <a16:creationId xmlns:a16="http://schemas.microsoft.com/office/drawing/2014/main" id="{063489AA-0AFB-2782-C374-5F5442C1EAAF}"/>
              </a:ext>
            </a:extLst>
          </p:cNvPr>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1166" name="Line 48">
            <a:extLst>
              <a:ext uri="{FF2B5EF4-FFF2-40B4-BE49-F238E27FC236}">
                <a16:creationId xmlns:a16="http://schemas.microsoft.com/office/drawing/2014/main" id="{86D475D9-01ED-F25E-1519-B0BF292FAB32}"/>
              </a:ext>
            </a:extLst>
          </p:cNvPr>
          <p:cNvSpPr>
            <a:spLocks noChangeShapeType="1"/>
          </p:cNvSpPr>
          <p:nvPr/>
        </p:nvSpPr>
        <p:spPr bwMode="auto">
          <a:xfrm>
            <a:off x="2714625" y="4235450"/>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1167" name="Line 49">
            <a:extLst>
              <a:ext uri="{FF2B5EF4-FFF2-40B4-BE49-F238E27FC236}">
                <a16:creationId xmlns:a16="http://schemas.microsoft.com/office/drawing/2014/main" id="{5432138A-D6FC-7A9E-21FE-1FDA08D1488C}"/>
              </a:ext>
            </a:extLst>
          </p:cNvPr>
          <p:cNvSpPr>
            <a:spLocks noChangeShapeType="1"/>
          </p:cNvSpPr>
          <p:nvPr/>
        </p:nvSpPr>
        <p:spPr bwMode="auto">
          <a:xfrm>
            <a:off x="1746250" y="4235450"/>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1168" name="Rectangle 50">
            <a:extLst>
              <a:ext uri="{FF2B5EF4-FFF2-40B4-BE49-F238E27FC236}">
                <a16:creationId xmlns:a16="http://schemas.microsoft.com/office/drawing/2014/main" id="{2732CD5B-A969-2AFB-100F-D535CF91330B}"/>
              </a:ext>
            </a:extLst>
          </p:cNvPr>
          <p:cNvSpPr>
            <a:spLocks noChangeArrowheads="1"/>
          </p:cNvSpPr>
          <p:nvPr/>
        </p:nvSpPr>
        <p:spPr bwMode="auto">
          <a:xfrm>
            <a:off x="1604963" y="1541463"/>
            <a:ext cx="434975"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2.</a:t>
            </a:r>
          </a:p>
        </p:txBody>
      </p:sp>
      <p:sp>
        <p:nvSpPr>
          <p:cNvPr id="91169" name="Line 51">
            <a:extLst>
              <a:ext uri="{FF2B5EF4-FFF2-40B4-BE49-F238E27FC236}">
                <a16:creationId xmlns:a16="http://schemas.microsoft.com/office/drawing/2014/main" id="{82B4EC03-9C23-7C7E-7756-6929955D2E01}"/>
              </a:ext>
            </a:extLst>
          </p:cNvPr>
          <p:cNvSpPr>
            <a:spLocks noChangeShapeType="1"/>
          </p:cNvSpPr>
          <p:nvPr/>
        </p:nvSpPr>
        <p:spPr bwMode="auto">
          <a:xfrm>
            <a:off x="2714625" y="3397250"/>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1170" name="Line 52">
            <a:extLst>
              <a:ext uri="{FF2B5EF4-FFF2-40B4-BE49-F238E27FC236}">
                <a16:creationId xmlns:a16="http://schemas.microsoft.com/office/drawing/2014/main" id="{FB449312-434D-82A2-2103-DDD3495E88C8}"/>
              </a:ext>
            </a:extLst>
          </p:cNvPr>
          <p:cNvSpPr>
            <a:spLocks noChangeShapeType="1"/>
          </p:cNvSpPr>
          <p:nvPr/>
        </p:nvSpPr>
        <p:spPr bwMode="auto">
          <a:xfrm>
            <a:off x="2714625" y="4235450"/>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1171" name="Line 53">
            <a:extLst>
              <a:ext uri="{FF2B5EF4-FFF2-40B4-BE49-F238E27FC236}">
                <a16:creationId xmlns:a16="http://schemas.microsoft.com/office/drawing/2014/main" id="{3C18F0E5-A705-760E-6F3E-6746A9FA21D8}"/>
              </a:ext>
            </a:extLst>
          </p:cNvPr>
          <p:cNvSpPr>
            <a:spLocks noChangeShapeType="1"/>
          </p:cNvSpPr>
          <p:nvPr/>
        </p:nvSpPr>
        <p:spPr bwMode="auto">
          <a:xfrm>
            <a:off x="1758950" y="4235450"/>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1172" name="Line 54">
            <a:extLst>
              <a:ext uri="{FF2B5EF4-FFF2-40B4-BE49-F238E27FC236}">
                <a16:creationId xmlns:a16="http://schemas.microsoft.com/office/drawing/2014/main" id="{C1E7F767-F89A-59B5-010D-270BDEFAE5CC}"/>
              </a:ext>
            </a:extLst>
          </p:cNvPr>
          <p:cNvSpPr>
            <a:spLocks noChangeShapeType="1"/>
          </p:cNvSpPr>
          <p:nvPr/>
        </p:nvSpPr>
        <p:spPr bwMode="auto">
          <a:xfrm>
            <a:off x="1720850" y="6097588"/>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1173" name="Line 55">
            <a:extLst>
              <a:ext uri="{FF2B5EF4-FFF2-40B4-BE49-F238E27FC236}">
                <a16:creationId xmlns:a16="http://schemas.microsoft.com/office/drawing/2014/main" id="{3EAE702B-61D1-95D5-31AE-7088AA60573E}"/>
              </a:ext>
            </a:extLst>
          </p:cNvPr>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1174" name="Line 56">
            <a:extLst>
              <a:ext uri="{FF2B5EF4-FFF2-40B4-BE49-F238E27FC236}">
                <a16:creationId xmlns:a16="http://schemas.microsoft.com/office/drawing/2014/main" id="{0DE2E0FB-5419-4515-112E-AC1A5AEDD363}"/>
              </a:ext>
            </a:extLst>
          </p:cNvPr>
          <p:cNvSpPr>
            <a:spLocks noChangeShapeType="1"/>
          </p:cNvSpPr>
          <p:nvPr/>
        </p:nvSpPr>
        <p:spPr bwMode="auto">
          <a:xfrm>
            <a:off x="1758950" y="6097588"/>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1175" name="Line 57">
            <a:extLst>
              <a:ext uri="{FF2B5EF4-FFF2-40B4-BE49-F238E27FC236}">
                <a16:creationId xmlns:a16="http://schemas.microsoft.com/office/drawing/2014/main" id="{85985A91-C6AD-D1D6-1A02-7957CF5DDFBB}"/>
              </a:ext>
            </a:extLst>
          </p:cNvPr>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1176" name="Line 58">
            <a:extLst>
              <a:ext uri="{FF2B5EF4-FFF2-40B4-BE49-F238E27FC236}">
                <a16:creationId xmlns:a16="http://schemas.microsoft.com/office/drawing/2014/main" id="{9EB30EF1-2235-AA02-721E-D2AF35FEB726}"/>
              </a:ext>
            </a:extLst>
          </p:cNvPr>
          <p:cNvSpPr>
            <a:spLocks noChangeShapeType="1"/>
          </p:cNvSpPr>
          <p:nvPr/>
        </p:nvSpPr>
        <p:spPr bwMode="auto">
          <a:xfrm>
            <a:off x="1755775" y="5126038"/>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1177" name="Line 59">
            <a:extLst>
              <a:ext uri="{FF2B5EF4-FFF2-40B4-BE49-F238E27FC236}">
                <a16:creationId xmlns:a16="http://schemas.microsoft.com/office/drawing/2014/main" id="{BAB13533-8C7B-2840-B74D-C2327AF5E4CC}"/>
              </a:ext>
            </a:extLst>
          </p:cNvPr>
          <p:cNvSpPr>
            <a:spLocks noChangeShapeType="1"/>
          </p:cNvSpPr>
          <p:nvPr/>
        </p:nvSpPr>
        <p:spPr bwMode="auto">
          <a:xfrm>
            <a:off x="2736850" y="5126038"/>
            <a:ext cx="7508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1178" name="Rectangle 65">
            <a:extLst>
              <a:ext uri="{FF2B5EF4-FFF2-40B4-BE49-F238E27FC236}">
                <a16:creationId xmlns:a16="http://schemas.microsoft.com/office/drawing/2014/main" id="{7519B0F0-0956-0E75-5101-6F9D28679586}"/>
              </a:ext>
            </a:extLst>
          </p:cNvPr>
          <p:cNvSpPr>
            <a:spLocks noChangeArrowheads="1"/>
          </p:cNvSpPr>
          <p:nvPr/>
        </p:nvSpPr>
        <p:spPr bwMode="auto">
          <a:xfrm>
            <a:off x="2774950" y="1301750"/>
            <a:ext cx="180975" cy="27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b="1">
              <a:latin typeface="Helvetica" pitchFamily="2" charset="0"/>
            </a:endParaRPr>
          </a:p>
        </p:txBody>
      </p:sp>
      <p:sp>
        <p:nvSpPr>
          <p:cNvPr id="91179" name="Line 66">
            <a:extLst>
              <a:ext uri="{FF2B5EF4-FFF2-40B4-BE49-F238E27FC236}">
                <a16:creationId xmlns:a16="http://schemas.microsoft.com/office/drawing/2014/main" id="{356FD5D8-AAF5-BFE8-AE81-4018F28A25B0}"/>
              </a:ext>
            </a:extLst>
          </p:cNvPr>
          <p:cNvSpPr>
            <a:spLocks noChangeShapeType="1"/>
          </p:cNvSpPr>
          <p:nvPr/>
        </p:nvSpPr>
        <p:spPr bwMode="auto">
          <a:xfrm>
            <a:off x="1758950" y="3397250"/>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77668" name="Rectangle 68">
            <a:extLst>
              <a:ext uri="{FF2B5EF4-FFF2-40B4-BE49-F238E27FC236}">
                <a16:creationId xmlns:a16="http://schemas.microsoft.com/office/drawing/2014/main" id="{2F12EFE1-C822-6E11-C37C-4425830BFA3D}"/>
              </a:ext>
            </a:extLst>
          </p:cNvPr>
          <p:cNvSpPr>
            <a:spLocks noChangeArrowheads="1"/>
          </p:cNvSpPr>
          <p:nvPr/>
        </p:nvSpPr>
        <p:spPr bwMode="auto">
          <a:xfrm>
            <a:off x="1912938" y="1544638"/>
            <a:ext cx="722312" cy="454025"/>
          </a:xfrm>
          <a:prstGeom prst="rect">
            <a:avLst/>
          </a:prstGeom>
          <a:noFill/>
          <a:ln w="12700">
            <a:noFill/>
            <a:miter lim="800000"/>
            <a:headEnd/>
            <a:tailEnd/>
          </a:ln>
          <a:effectLst>
            <a:outerShdw blurRad="63500" dist="38099" dir="2700000" algn="ctr" rotWithShape="0">
              <a:schemeClr val="tx1">
                <a:alpha val="74997"/>
              </a:schemeClr>
            </a:outerShdw>
          </a:effectLst>
        </p:spPr>
        <p:txBody>
          <a:bodyPr wrap="none" lIns="90487" tIns="44450" rIns="90487" bIns="44450">
            <a:spAutoFit/>
          </a:bodyPr>
          <a:lstStyle/>
          <a:p>
            <a:pPr>
              <a:defRPr/>
            </a:pPr>
            <a:r>
              <a:rPr lang="en-US" sz="2400" b="1">
                <a:solidFill>
                  <a:schemeClr val="hlink"/>
                </a:solidFill>
                <a:latin typeface="Helvetica" charset="0"/>
                <a:ea typeface="+mn-ea"/>
              </a:rPr>
              <a:t>Job</a:t>
            </a:r>
          </a:p>
        </p:txBody>
      </p:sp>
      <p:sp>
        <p:nvSpPr>
          <p:cNvPr id="91181" name="Rectangle 69">
            <a:extLst>
              <a:ext uri="{FF2B5EF4-FFF2-40B4-BE49-F238E27FC236}">
                <a16:creationId xmlns:a16="http://schemas.microsoft.com/office/drawing/2014/main" id="{03C599CD-B6E1-3157-81D1-800A604B61C5}"/>
              </a:ext>
            </a:extLst>
          </p:cNvPr>
          <p:cNvSpPr>
            <a:spLocks noChangeArrowheads="1"/>
          </p:cNvSpPr>
          <p:nvPr/>
        </p:nvSpPr>
        <p:spPr bwMode="auto">
          <a:xfrm>
            <a:off x="1798638" y="5738813"/>
            <a:ext cx="180975"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2200" b="1">
              <a:latin typeface="Helvetica" pitchFamily="2" charset="0"/>
            </a:endParaRPr>
          </a:p>
        </p:txBody>
      </p:sp>
      <p:sp>
        <p:nvSpPr>
          <p:cNvPr id="91182" name="Rectangle 70">
            <a:extLst>
              <a:ext uri="{FF2B5EF4-FFF2-40B4-BE49-F238E27FC236}">
                <a16:creationId xmlns:a16="http://schemas.microsoft.com/office/drawing/2014/main" id="{6D8A8C97-7DF5-396B-DB34-5A6DAA3A2727}"/>
              </a:ext>
            </a:extLst>
          </p:cNvPr>
          <p:cNvSpPr>
            <a:spLocks noChangeArrowheads="1"/>
          </p:cNvSpPr>
          <p:nvPr/>
        </p:nvSpPr>
        <p:spPr bwMode="auto">
          <a:xfrm>
            <a:off x="1789113" y="4768850"/>
            <a:ext cx="180975"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2400" b="1">
              <a:latin typeface="Helvetica" pitchFamily="2" charset="0"/>
            </a:endParaRPr>
          </a:p>
        </p:txBody>
      </p:sp>
      <p:sp>
        <p:nvSpPr>
          <p:cNvPr id="91183" name="Rectangle 71">
            <a:extLst>
              <a:ext uri="{FF2B5EF4-FFF2-40B4-BE49-F238E27FC236}">
                <a16:creationId xmlns:a16="http://schemas.microsoft.com/office/drawing/2014/main" id="{C24E5FE8-71F5-FD41-873F-F75221394653}"/>
              </a:ext>
            </a:extLst>
          </p:cNvPr>
          <p:cNvSpPr>
            <a:spLocks noChangeArrowheads="1"/>
          </p:cNvSpPr>
          <p:nvPr/>
        </p:nvSpPr>
        <p:spPr bwMode="auto">
          <a:xfrm>
            <a:off x="1827213" y="3036888"/>
            <a:ext cx="180975"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2400" b="1">
              <a:latin typeface="Helvetica" pitchFamily="2" charset="0"/>
            </a:endParaRPr>
          </a:p>
        </p:txBody>
      </p:sp>
      <p:grpSp>
        <p:nvGrpSpPr>
          <p:cNvPr id="91184" name="Group 72">
            <a:extLst>
              <a:ext uri="{FF2B5EF4-FFF2-40B4-BE49-F238E27FC236}">
                <a16:creationId xmlns:a16="http://schemas.microsoft.com/office/drawing/2014/main" id="{69448F07-0A26-A3DE-9108-3026D2129AB4}"/>
              </a:ext>
            </a:extLst>
          </p:cNvPr>
          <p:cNvGrpSpPr>
            <a:grpSpLocks/>
          </p:cNvGrpSpPr>
          <p:nvPr/>
        </p:nvGrpSpPr>
        <p:grpSpPr bwMode="auto">
          <a:xfrm>
            <a:off x="2624138" y="2978150"/>
            <a:ext cx="288925" cy="481013"/>
            <a:chOff x="1836" y="1501"/>
            <a:chExt cx="182" cy="303"/>
          </a:xfrm>
        </p:grpSpPr>
        <p:sp>
          <p:nvSpPr>
            <p:cNvPr id="91227" name="Rectangle 73">
              <a:extLst>
                <a:ext uri="{FF2B5EF4-FFF2-40B4-BE49-F238E27FC236}">
                  <a16:creationId xmlns:a16="http://schemas.microsoft.com/office/drawing/2014/main" id="{8AF22F85-9F12-B581-332B-A41B4AAD4688}"/>
                </a:ext>
              </a:extLst>
            </p:cNvPr>
            <p:cNvSpPr>
              <a:spLocks noChangeArrowheads="1"/>
            </p:cNvSpPr>
            <p:nvPr/>
          </p:nvSpPr>
          <p:spPr bwMode="auto">
            <a:xfrm>
              <a:off x="1904" y="1614"/>
              <a:ext cx="114"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b="1">
                <a:latin typeface="Helvetica" pitchFamily="2" charset="0"/>
              </a:endParaRPr>
            </a:p>
          </p:txBody>
        </p:sp>
        <p:sp>
          <p:nvSpPr>
            <p:cNvPr id="91228" name="Rectangle 74">
              <a:extLst>
                <a:ext uri="{FF2B5EF4-FFF2-40B4-BE49-F238E27FC236}">
                  <a16:creationId xmlns:a16="http://schemas.microsoft.com/office/drawing/2014/main" id="{E068CBFD-7D8B-7817-F7E9-5CF7CCFB45F4}"/>
                </a:ext>
              </a:extLst>
            </p:cNvPr>
            <p:cNvSpPr>
              <a:spLocks noChangeArrowheads="1"/>
            </p:cNvSpPr>
            <p:nvPr/>
          </p:nvSpPr>
          <p:spPr bwMode="auto">
            <a:xfrm>
              <a:off x="1836" y="1501"/>
              <a:ext cx="114"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b="1">
                <a:latin typeface="Helvetica" pitchFamily="2" charset="0"/>
              </a:endParaRPr>
            </a:p>
          </p:txBody>
        </p:sp>
      </p:grpSp>
      <p:grpSp>
        <p:nvGrpSpPr>
          <p:cNvPr id="91185" name="Group 75">
            <a:extLst>
              <a:ext uri="{FF2B5EF4-FFF2-40B4-BE49-F238E27FC236}">
                <a16:creationId xmlns:a16="http://schemas.microsoft.com/office/drawing/2014/main" id="{DF8B1DE1-3F13-209D-3BBD-E34D595338E3}"/>
              </a:ext>
            </a:extLst>
          </p:cNvPr>
          <p:cNvGrpSpPr>
            <a:grpSpLocks/>
          </p:cNvGrpSpPr>
          <p:nvPr/>
        </p:nvGrpSpPr>
        <p:grpSpPr bwMode="auto">
          <a:xfrm>
            <a:off x="2652713" y="3794125"/>
            <a:ext cx="200025" cy="474663"/>
            <a:chOff x="1844" y="2025"/>
            <a:chExt cx="126" cy="299"/>
          </a:xfrm>
        </p:grpSpPr>
        <p:sp>
          <p:nvSpPr>
            <p:cNvPr id="91225" name="Rectangle 76">
              <a:extLst>
                <a:ext uri="{FF2B5EF4-FFF2-40B4-BE49-F238E27FC236}">
                  <a16:creationId xmlns:a16="http://schemas.microsoft.com/office/drawing/2014/main" id="{E6C7B798-0A8E-B6D2-6F91-53590DC05EFA}"/>
                </a:ext>
              </a:extLst>
            </p:cNvPr>
            <p:cNvSpPr>
              <a:spLocks noChangeArrowheads="1"/>
            </p:cNvSpPr>
            <p:nvPr/>
          </p:nvSpPr>
          <p:spPr bwMode="auto">
            <a:xfrm>
              <a:off x="1844" y="2134"/>
              <a:ext cx="114"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b="1">
                <a:latin typeface="Helvetica" pitchFamily="2" charset="0"/>
              </a:endParaRPr>
            </a:p>
          </p:txBody>
        </p:sp>
        <p:sp>
          <p:nvSpPr>
            <p:cNvPr id="91226" name="Rectangle 77">
              <a:extLst>
                <a:ext uri="{FF2B5EF4-FFF2-40B4-BE49-F238E27FC236}">
                  <a16:creationId xmlns:a16="http://schemas.microsoft.com/office/drawing/2014/main" id="{44241681-8041-23A9-E119-8B90D3C4B407}"/>
                </a:ext>
              </a:extLst>
            </p:cNvPr>
            <p:cNvSpPr>
              <a:spLocks noChangeArrowheads="1"/>
            </p:cNvSpPr>
            <p:nvPr/>
          </p:nvSpPr>
          <p:spPr bwMode="auto">
            <a:xfrm>
              <a:off x="1856" y="2025"/>
              <a:ext cx="114"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b="1">
                <a:latin typeface="Helvetica" pitchFamily="2" charset="0"/>
              </a:endParaRPr>
            </a:p>
          </p:txBody>
        </p:sp>
      </p:grpSp>
      <p:sp>
        <p:nvSpPr>
          <p:cNvPr id="91186" name="Rectangle 78">
            <a:extLst>
              <a:ext uri="{FF2B5EF4-FFF2-40B4-BE49-F238E27FC236}">
                <a16:creationId xmlns:a16="http://schemas.microsoft.com/office/drawing/2014/main" id="{F291A786-AFF0-B92E-0538-149ABCD93CC9}"/>
              </a:ext>
            </a:extLst>
          </p:cNvPr>
          <p:cNvSpPr>
            <a:spLocks noChangeArrowheads="1"/>
          </p:cNvSpPr>
          <p:nvPr/>
        </p:nvSpPr>
        <p:spPr bwMode="auto">
          <a:xfrm>
            <a:off x="1797050" y="3886200"/>
            <a:ext cx="180975"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2400" b="1">
              <a:latin typeface="Helvetica" pitchFamily="2" charset="0"/>
            </a:endParaRPr>
          </a:p>
        </p:txBody>
      </p:sp>
      <p:grpSp>
        <p:nvGrpSpPr>
          <p:cNvPr id="91187" name="Group 79">
            <a:extLst>
              <a:ext uri="{FF2B5EF4-FFF2-40B4-BE49-F238E27FC236}">
                <a16:creationId xmlns:a16="http://schemas.microsoft.com/office/drawing/2014/main" id="{8608996D-BA41-4105-AFCC-F3D28B3F402E}"/>
              </a:ext>
            </a:extLst>
          </p:cNvPr>
          <p:cNvGrpSpPr>
            <a:grpSpLocks/>
          </p:cNvGrpSpPr>
          <p:nvPr/>
        </p:nvGrpSpPr>
        <p:grpSpPr bwMode="auto">
          <a:xfrm>
            <a:off x="2649538" y="4721225"/>
            <a:ext cx="225425" cy="449263"/>
            <a:chOff x="1892" y="2617"/>
            <a:chExt cx="142" cy="283"/>
          </a:xfrm>
        </p:grpSpPr>
        <p:sp>
          <p:nvSpPr>
            <p:cNvPr id="91223" name="Rectangle 80">
              <a:extLst>
                <a:ext uri="{FF2B5EF4-FFF2-40B4-BE49-F238E27FC236}">
                  <a16:creationId xmlns:a16="http://schemas.microsoft.com/office/drawing/2014/main" id="{ABCB1602-C64E-93D9-EFC1-4B4F253206B1}"/>
                </a:ext>
              </a:extLst>
            </p:cNvPr>
            <p:cNvSpPr>
              <a:spLocks noChangeArrowheads="1"/>
            </p:cNvSpPr>
            <p:nvPr/>
          </p:nvSpPr>
          <p:spPr bwMode="auto">
            <a:xfrm>
              <a:off x="1920" y="2710"/>
              <a:ext cx="114"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b="1">
                <a:latin typeface="Helvetica" pitchFamily="2" charset="0"/>
              </a:endParaRPr>
            </a:p>
          </p:txBody>
        </p:sp>
        <p:sp>
          <p:nvSpPr>
            <p:cNvPr id="91224" name="Rectangle 81">
              <a:extLst>
                <a:ext uri="{FF2B5EF4-FFF2-40B4-BE49-F238E27FC236}">
                  <a16:creationId xmlns:a16="http://schemas.microsoft.com/office/drawing/2014/main" id="{753BEBAC-ED59-72BA-0903-A3616E073CA3}"/>
                </a:ext>
              </a:extLst>
            </p:cNvPr>
            <p:cNvSpPr>
              <a:spLocks noChangeArrowheads="1"/>
            </p:cNvSpPr>
            <p:nvPr/>
          </p:nvSpPr>
          <p:spPr bwMode="auto">
            <a:xfrm>
              <a:off x="1892" y="2617"/>
              <a:ext cx="114"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b="1">
                <a:latin typeface="Helvetica" pitchFamily="2" charset="0"/>
              </a:endParaRPr>
            </a:p>
          </p:txBody>
        </p:sp>
      </p:grpSp>
      <p:grpSp>
        <p:nvGrpSpPr>
          <p:cNvPr id="91188" name="Group 82">
            <a:extLst>
              <a:ext uri="{FF2B5EF4-FFF2-40B4-BE49-F238E27FC236}">
                <a16:creationId xmlns:a16="http://schemas.microsoft.com/office/drawing/2014/main" id="{913F6BD6-ACBB-8139-4E3B-5E102BC09AF4}"/>
              </a:ext>
            </a:extLst>
          </p:cNvPr>
          <p:cNvGrpSpPr>
            <a:grpSpLocks/>
          </p:cNvGrpSpPr>
          <p:nvPr/>
        </p:nvGrpSpPr>
        <p:grpSpPr bwMode="auto">
          <a:xfrm>
            <a:off x="2670175" y="5673725"/>
            <a:ext cx="261938" cy="438150"/>
            <a:chOff x="1845" y="3227"/>
            <a:chExt cx="165" cy="276"/>
          </a:xfrm>
        </p:grpSpPr>
        <p:sp>
          <p:nvSpPr>
            <p:cNvPr id="91221" name="Rectangle 83">
              <a:extLst>
                <a:ext uri="{FF2B5EF4-FFF2-40B4-BE49-F238E27FC236}">
                  <a16:creationId xmlns:a16="http://schemas.microsoft.com/office/drawing/2014/main" id="{14BC0470-AB63-970E-01D9-72F05751CDB2}"/>
                </a:ext>
              </a:extLst>
            </p:cNvPr>
            <p:cNvSpPr>
              <a:spLocks noChangeArrowheads="1"/>
            </p:cNvSpPr>
            <p:nvPr/>
          </p:nvSpPr>
          <p:spPr bwMode="auto">
            <a:xfrm>
              <a:off x="1896" y="3227"/>
              <a:ext cx="114"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b="1">
                <a:latin typeface="Helvetica" pitchFamily="2" charset="0"/>
              </a:endParaRPr>
            </a:p>
          </p:txBody>
        </p:sp>
        <p:sp>
          <p:nvSpPr>
            <p:cNvPr id="91222" name="Rectangle 84">
              <a:extLst>
                <a:ext uri="{FF2B5EF4-FFF2-40B4-BE49-F238E27FC236}">
                  <a16:creationId xmlns:a16="http://schemas.microsoft.com/office/drawing/2014/main" id="{4980AE09-6AAB-21FA-5C8B-68A2982815DB}"/>
                </a:ext>
              </a:extLst>
            </p:cNvPr>
            <p:cNvSpPr>
              <a:spLocks noChangeArrowheads="1"/>
            </p:cNvSpPr>
            <p:nvPr/>
          </p:nvSpPr>
          <p:spPr bwMode="auto">
            <a:xfrm>
              <a:off x="1845" y="3313"/>
              <a:ext cx="114"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b="1">
                <a:latin typeface="Helvetica" pitchFamily="2" charset="0"/>
              </a:endParaRPr>
            </a:p>
          </p:txBody>
        </p:sp>
      </p:grpSp>
      <p:grpSp>
        <p:nvGrpSpPr>
          <p:cNvPr id="6" name="Group 85">
            <a:extLst>
              <a:ext uri="{FF2B5EF4-FFF2-40B4-BE49-F238E27FC236}">
                <a16:creationId xmlns:a16="http://schemas.microsoft.com/office/drawing/2014/main" id="{2CDC98AE-616A-1D62-80AA-4B9BB31288A9}"/>
              </a:ext>
            </a:extLst>
          </p:cNvPr>
          <p:cNvGrpSpPr>
            <a:grpSpLocks/>
          </p:cNvGrpSpPr>
          <p:nvPr/>
        </p:nvGrpSpPr>
        <p:grpSpPr bwMode="auto">
          <a:xfrm>
            <a:off x="2455863" y="1473200"/>
            <a:ext cx="1130300" cy="501650"/>
            <a:chOff x="1952" y="554"/>
            <a:chExt cx="712" cy="316"/>
          </a:xfrm>
        </p:grpSpPr>
        <p:sp>
          <p:nvSpPr>
            <p:cNvPr id="1177686" name="Rectangle 86">
              <a:extLst>
                <a:ext uri="{FF2B5EF4-FFF2-40B4-BE49-F238E27FC236}">
                  <a16:creationId xmlns:a16="http://schemas.microsoft.com/office/drawing/2014/main" id="{7D60DE67-5E97-71AE-6009-9E6D9E4643DA}"/>
                </a:ext>
              </a:extLst>
            </p:cNvPr>
            <p:cNvSpPr>
              <a:spLocks noChangeArrowheads="1"/>
            </p:cNvSpPr>
            <p:nvPr/>
          </p:nvSpPr>
          <p:spPr bwMode="auto">
            <a:xfrm>
              <a:off x="1952" y="554"/>
              <a:ext cx="114" cy="190"/>
            </a:xfrm>
            <a:prstGeom prst="rect">
              <a:avLst/>
            </a:prstGeom>
            <a:noFill/>
            <a:ln w="12700">
              <a:noFill/>
              <a:miter lim="800000"/>
              <a:headEnd/>
              <a:tailEnd/>
            </a:ln>
            <a:effectLst>
              <a:outerShdw blurRad="63500" dist="12700" dir="5400000" algn="ctr" rotWithShape="0">
                <a:schemeClr val="tx1">
                  <a:alpha val="74998"/>
                </a:schemeClr>
              </a:outerShdw>
            </a:effectLst>
          </p:spPr>
          <p:txBody>
            <a:bodyPr wrap="none" lIns="90487" tIns="44450" rIns="90487" bIns="44450">
              <a:spAutoFit/>
            </a:bodyPr>
            <a:lstStyle/>
            <a:p>
              <a:pPr>
                <a:defRPr/>
              </a:pPr>
              <a:endParaRPr lang="en-US" sz="1400" b="1">
                <a:solidFill>
                  <a:schemeClr val="hlink"/>
                </a:solidFill>
                <a:latin typeface="Helvetica" charset="0"/>
                <a:ea typeface="+mn-ea"/>
              </a:endParaRPr>
            </a:p>
          </p:txBody>
        </p:sp>
        <p:sp>
          <p:nvSpPr>
            <p:cNvPr id="1177687" name="Rectangle 87">
              <a:extLst>
                <a:ext uri="{FF2B5EF4-FFF2-40B4-BE49-F238E27FC236}">
                  <a16:creationId xmlns:a16="http://schemas.microsoft.com/office/drawing/2014/main" id="{2E413DC5-753B-579A-7ECF-19C143EDD788}"/>
                </a:ext>
              </a:extLst>
            </p:cNvPr>
            <p:cNvSpPr>
              <a:spLocks noChangeArrowheads="1"/>
            </p:cNvSpPr>
            <p:nvPr/>
          </p:nvSpPr>
          <p:spPr bwMode="auto">
            <a:xfrm>
              <a:off x="2059" y="678"/>
              <a:ext cx="605" cy="192"/>
            </a:xfrm>
            <a:prstGeom prst="rect">
              <a:avLst/>
            </a:prstGeom>
            <a:noFill/>
            <a:ln w="12700">
              <a:noFill/>
              <a:miter lim="800000"/>
              <a:headEnd/>
              <a:tailEnd/>
            </a:ln>
            <a:effectLst>
              <a:outerShdw blurRad="63500" dist="12700" dir="5400000" algn="ctr" rotWithShape="0">
                <a:schemeClr val="tx1">
                  <a:alpha val="74998"/>
                </a:schemeClr>
              </a:outerShdw>
            </a:effectLst>
          </p:spPr>
          <p:txBody>
            <a:bodyPr wrap="none" lIns="90487" tIns="44450" rIns="90487" bIns="44450">
              <a:spAutoFit/>
            </a:bodyPr>
            <a:lstStyle/>
            <a:p>
              <a:pPr>
                <a:defRPr/>
              </a:pPr>
              <a:r>
                <a:rPr lang="en-US" sz="1400" b="1">
                  <a:solidFill>
                    <a:schemeClr val="hlink"/>
                  </a:solidFill>
                  <a:latin typeface="Helvetica" charset="0"/>
                  <a:ea typeface="+mn-ea"/>
                </a:rPr>
                <a:t>Abraham</a:t>
              </a:r>
            </a:p>
          </p:txBody>
        </p:sp>
      </p:grpSp>
      <p:sp>
        <p:nvSpPr>
          <p:cNvPr id="91190" name="Rectangle 88">
            <a:extLst>
              <a:ext uri="{FF2B5EF4-FFF2-40B4-BE49-F238E27FC236}">
                <a16:creationId xmlns:a16="http://schemas.microsoft.com/office/drawing/2014/main" id="{0858D4D5-886F-D081-6EC4-CA443C2D1B5A}"/>
              </a:ext>
            </a:extLst>
          </p:cNvPr>
          <p:cNvSpPr>
            <a:spLocks noChangeArrowheads="1"/>
          </p:cNvSpPr>
          <p:nvPr/>
        </p:nvSpPr>
        <p:spPr bwMode="auto">
          <a:xfrm>
            <a:off x="1543050" y="3049588"/>
            <a:ext cx="434975"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7.</a:t>
            </a:r>
          </a:p>
        </p:txBody>
      </p:sp>
      <p:sp>
        <p:nvSpPr>
          <p:cNvPr id="91191" name="Rectangle 89">
            <a:extLst>
              <a:ext uri="{FF2B5EF4-FFF2-40B4-BE49-F238E27FC236}">
                <a16:creationId xmlns:a16="http://schemas.microsoft.com/office/drawing/2014/main" id="{B4644975-945B-2A07-7082-CA5D1F7029DD}"/>
              </a:ext>
            </a:extLst>
          </p:cNvPr>
          <p:cNvSpPr>
            <a:spLocks noChangeArrowheads="1"/>
          </p:cNvSpPr>
          <p:nvPr/>
        </p:nvSpPr>
        <p:spPr bwMode="auto">
          <a:xfrm>
            <a:off x="1538288" y="3873500"/>
            <a:ext cx="434975"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7.</a:t>
            </a:r>
          </a:p>
        </p:txBody>
      </p:sp>
      <p:sp>
        <p:nvSpPr>
          <p:cNvPr id="91192" name="Rectangle 90">
            <a:extLst>
              <a:ext uri="{FF2B5EF4-FFF2-40B4-BE49-F238E27FC236}">
                <a16:creationId xmlns:a16="http://schemas.microsoft.com/office/drawing/2014/main" id="{79BC0417-92B4-27DE-E651-C3FF2E1A031A}"/>
              </a:ext>
            </a:extLst>
          </p:cNvPr>
          <p:cNvSpPr>
            <a:spLocks noChangeArrowheads="1"/>
          </p:cNvSpPr>
          <p:nvPr/>
        </p:nvSpPr>
        <p:spPr bwMode="auto">
          <a:xfrm>
            <a:off x="1541463" y="4752975"/>
            <a:ext cx="434975"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7.</a:t>
            </a:r>
          </a:p>
        </p:txBody>
      </p:sp>
      <p:sp>
        <p:nvSpPr>
          <p:cNvPr id="91193" name="Rectangle 91">
            <a:extLst>
              <a:ext uri="{FF2B5EF4-FFF2-40B4-BE49-F238E27FC236}">
                <a16:creationId xmlns:a16="http://schemas.microsoft.com/office/drawing/2014/main" id="{0030542E-ABAC-0D3C-1491-08AFFB3B14F8}"/>
              </a:ext>
            </a:extLst>
          </p:cNvPr>
          <p:cNvSpPr>
            <a:spLocks noChangeArrowheads="1"/>
          </p:cNvSpPr>
          <p:nvPr/>
        </p:nvSpPr>
        <p:spPr bwMode="auto">
          <a:xfrm>
            <a:off x="1541463" y="5732463"/>
            <a:ext cx="434975"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7.</a:t>
            </a:r>
          </a:p>
        </p:txBody>
      </p:sp>
      <p:sp>
        <p:nvSpPr>
          <p:cNvPr id="91194" name="Rectangle 92">
            <a:extLst>
              <a:ext uri="{FF2B5EF4-FFF2-40B4-BE49-F238E27FC236}">
                <a16:creationId xmlns:a16="http://schemas.microsoft.com/office/drawing/2014/main" id="{01CA90B4-BBE1-B92B-8176-A7E83048FD2E}"/>
              </a:ext>
            </a:extLst>
          </p:cNvPr>
          <p:cNvSpPr>
            <a:spLocks noChangeArrowheads="1"/>
          </p:cNvSpPr>
          <p:nvPr/>
        </p:nvSpPr>
        <p:spPr bwMode="auto">
          <a:xfrm>
            <a:off x="1576388" y="1063625"/>
            <a:ext cx="2551112" cy="5322888"/>
          </a:xfrm>
          <a:prstGeom prst="rect">
            <a:avLst/>
          </a:prstGeom>
          <a:noFill/>
          <a:ln w="762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1195" name="AutoShape 93">
            <a:extLst>
              <a:ext uri="{FF2B5EF4-FFF2-40B4-BE49-F238E27FC236}">
                <a16:creationId xmlns:a16="http://schemas.microsoft.com/office/drawing/2014/main" id="{D403BD1C-F4A2-2D02-3DD3-F007799F79D5}"/>
              </a:ext>
            </a:extLst>
          </p:cNvPr>
          <p:cNvSpPr>
            <a:spLocks noChangeArrowheads="1"/>
          </p:cNvSpPr>
          <p:nvPr/>
        </p:nvSpPr>
        <p:spPr bwMode="auto">
          <a:xfrm rot="-5280000">
            <a:off x="289719" y="1269206"/>
            <a:ext cx="611188" cy="288925"/>
          </a:xfrm>
          <a:prstGeom prst="triangle">
            <a:avLst>
              <a:gd name="adj" fmla="val 49995"/>
            </a:avLst>
          </a:prstGeom>
          <a:solidFill>
            <a:schemeClr val="tx1"/>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1196" name="Rectangle 94" descr="Small grid">
            <a:extLst>
              <a:ext uri="{FF2B5EF4-FFF2-40B4-BE49-F238E27FC236}">
                <a16:creationId xmlns:a16="http://schemas.microsoft.com/office/drawing/2014/main" id="{A3DD82FB-4B45-6986-9B0A-641F1CAE61C1}"/>
              </a:ext>
            </a:extLst>
          </p:cNvPr>
          <p:cNvSpPr>
            <a:spLocks noChangeArrowheads="1"/>
          </p:cNvSpPr>
          <p:nvPr/>
        </p:nvSpPr>
        <p:spPr bwMode="auto">
          <a:xfrm>
            <a:off x="715963" y="1285875"/>
            <a:ext cx="1077912" cy="261938"/>
          </a:xfrm>
          <a:prstGeom prst="rect">
            <a:avLst/>
          </a:prstGeom>
          <a:blipFill dpi="0" rotWithShape="0">
            <a:blip r:embed="rId5"/>
            <a:srcRect/>
            <a:tile tx="0" ty="0" sx="100000" sy="100000" flip="none" algn="tl"/>
          </a:blipFill>
          <a:ln w="508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1197" name="Text Box 95">
            <a:extLst>
              <a:ext uri="{FF2B5EF4-FFF2-40B4-BE49-F238E27FC236}">
                <a16:creationId xmlns:a16="http://schemas.microsoft.com/office/drawing/2014/main" id="{58520E63-E916-8985-4730-35A9A6DB55F3}"/>
              </a:ext>
            </a:extLst>
          </p:cNvPr>
          <p:cNvSpPr txBox="1">
            <a:spLocks noChangeArrowheads="1"/>
          </p:cNvSpPr>
          <p:nvPr/>
        </p:nvSpPr>
        <p:spPr bwMode="auto">
          <a:xfrm rot="-5400000">
            <a:off x="1567656" y="3490119"/>
            <a:ext cx="44815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b="1">
                <a:latin typeface="Arial Black" panose="020B0604020202020204" pitchFamily="34" charset="0"/>
              </a:rPr>
              <a:t>LAASEM (5)</a:t>
            </a:r>
            <a:endParaRPr lang="en-US" altLang="en-US" sz="1000">
              <a:latin typeface="Arial Black" panose="020B0604020202020204" pitchFamily="34" charset="0"/>
            </a:endParaRPr>
          </a:p>
        </p:txBody>
      </p:sp>
      <p:sp>
        <p:nvSpPr>
          <p:cNvPr id="1177697" name="AutoShape 97">
            <a:extLst>
              <a:ext uri="{FF2B5EF4-FFF2-40B4-BE49-F238E27FC236}">
                <a16:creationId xmlns:a16="http://schemas.microsoft.com/office/drawing/2014/main" id="{ED3F11A5-30CC-2743-6039-C260B5F6769E}"/>
              </a:ext>
            </a:extLst>
          </p:cNvPr>
          <p:cNvSpPr>
            <a:spLocks noChangeArrowheads="1"/>
          </p:cNvSpPr>
          <p:nvPr/>
        </p:nvSpPr>
        <p:spPr bwMode="auto">
          <a:xfrm>
            <a:off x="1474788" y="1257300"/>
            <a:ext cx="2351087" cy="736600"/>
          </a:xfrm>
          <a:prstGeom prst="roundRect">
            <a:avLst>
              <a:gd name="adj" fmla="val 16667"/>
            </a:avLst>
          </a:prstGeom>
          <a:noFill/>
          <a:ln w="76200">
            <a:solidFill>
              <a:schemeClr val="hlink"/>
            </a:solidFill>
            <a:round/>
            <a:headEnd/>
            <a:tailEnd/>
          </a:ln>
          <a:effectLst>
            <a:outerShdw blurRad="63500" dist="63500" dir="2212194"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1177698" name="AutoShape 98">
            <a:extLst>
              <a:ext uri="{FF2B5EF4-FFF2-40B4-BE49-F238E27FC236}">
                <a16:creationId xmlns:a16="http://schemas.microsoft.com/office/drawing/2014/main" id="{F89388AA-25F1-6F7C-692E-94535ABEC309}"/>
              </a:ext>
            </a:extLst>
          </p:cNvPr>
          <p:cNvSpPr>
            <a:spLocks noChangeArrowheads="1"/>
          </p:cNvSpPr>
          <p:nvPr/>
        </p:nvSpPr>
        <p:spPr bwMode="auto">
          <a:xfrm>
            <a:off x="5230813" y="2265363"/>
            <a:ext cx="4284662" cy="736600"/>
          </a:xfrm>
          <a:prstGeom prst="roundRect">
            <a:avLst>
              <a:gd name="adj" fmla="val 16667"/>
            </a:avLst>
          </a:prstGeom>
          <a:noFill/>
          <a:ln w="76200">
            <a:solidFill>
              <a:schemeClr val="hlink"/>
            </a:solidFill>
            <a:round/>
            <a:headEnd/>
            <a:tailEnd/>
          </a:ln>
          <a:effectLst>
            <a:outerShdw blurRad="63500" dist="63500" dir="2212194"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1177699" name="Line 99">
            <a:extLst>
              <a:ext uri="{FF2B5EF4-FFF2-40B4-BE49-F238E27FC236}">
                <a16:creationId xmlns:a16="http://schemas.microsoft.com/office/drawing/2014/main" id="{44A80CF0-5830-9CCA-E7DD-B6D3742F25FD}"/>
              </a:ext>
            </a:extLst>
          </p:cNvPr>
          <p:cNvSpPr>
            <a:spLocks noChangeShapeType="1"/>
          </p:cNvSpPr>
          <p:nvPr/>
        </p:nvSpPr>
        <p:spPr bwMode="auto">
          <a:xfrm>
            <a:off x="3813175" y="1585913"/>
            <a:ext cx="1400175" cy="1044575"/>
          </a:xfrm>
          <a:prstGeom prst="line">
            <a:avLst/>
          </a:prstGeom>
          <a:noFill/>
          <a:ln w="76200">
            <a:solidFill>
              <a:schemeClr val="hlink"/>
            </a:solidFill>
            <a:prstDash val="sysDot"/>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grpSp>
        <p:nvGrpSpPr>
          <p:cNvPr id="7" name="Group 103">
            <a:extLst>
              <a:ext uri="{FF2B5EF4-FFF2-40B4-BE49-F238E27FC236}">
                <a16:creationId xmlns:a16="http://schemas.microsoft.com/office/drawing/2014/main" id="{4224AC58-1152-94B4-2926-00C7AD4FFD98}"/>
              </a:ext>
            </a:extLst>
          </p:cNvPr>
          <p:cNvGrpSpPr>
            <a:grpSpLocks/>
          </p:cNvGrpSpPr>
          <p:nvPr/>
        </p:nvGrpSpPr>
        <p:grpSpPr bwMode="auto">
          <a:xfrm>
            <a:off x="1274763" y="3694113"/>
            <a:ext cx="4044950" cy="2366962"/>
            <a:chOff x="180" y="1187"/>
            <a:chExt cx="2548" cy="1491"/>
          </a:xfrm>
        </p:grpSpPr>
        <p:sp>
          <p:nvSpPr>
            <p:cNvPr id="1177704" name="AutoShape 104">
              <a:extLst>
                <a:ext uri="{FF2B5EF4-FFF2-40B4-BE49-F238E27FC236}">
                  <a16:creationId xmlns:a16="http://schemas.microsoft.com/office/drawing/2014/main" id="{816DC5D9-A6CA-84FE-C569-E4AAA450A363}"/>
                </a:ext>
              </a:extLst>
            </p:cNvPr>
            <p:cNvSpPr>
              <a:spLocks noChangeArrowheads="1"/>
            </p:cNvSpPr>
            <p:nvPr/>
          </p:nvSpPr>
          <p:spPr bwMode="auto">
            <a:xfrm>
              <a:off x="180" y="1187"/>
              <a:ext cx="2548" cy="1491"/>
            </a:xfrm>
            <a:prstGeom prst="roundRect">
              <a:avLst>
                <a:gd name="adj" fmla="val 16667"/>
              </a:avLst>
            </a:prstGeom>
            <a:gradFill rotWithShape="0">
              <a:gsLst>
                <a:gs pos="0">
                  <a:srgbClr val="1822CD">
                    <a:gamma/>
                    <a:shade val="0"/>
                    <a:invGamma/>
                  </a:srgbClr>
                </a:gs>
                <a:gs pos="50000">
                  <a:srgbClr val="1822CD"/>
                </a:gs>
                <a:gs pos="100000">
                  <a:srgbClr val="1822CD">
                    <a:gamma/>
                    <a:shade val="0"/>
                    <a:invGamma/>
                  </a:srgbClr>
                </a:gs>
              </a:gsLst>
              <a:lin ang="5400000" scaled="1"/>
            </a:gradFill>
            <a:ln w="76200">
              <a:solidFill>
                <a:schemeClr val="bg1"/>
              </a:solidFill>
              <a:round/>
              <a:headEnd/>
              <a:tailEnd/>
            </a:ln>
            <a:effectLst>
              <a:outerShdw blurRad="63500" dist="63500" dir="3187806"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1177705" name="Text Box 105">
              <a:extLst>
                <a:ext uri="{FF2B5EF4-FFF2-40B4-BE49-F238E27FC236}">
                  <a16:creationId xmlns:a16="http://schemas.microsoft.com/office/drawing/2014/main" id="{DFE7A31C-156F-CB3F-1D18-5D7475C8D1E3}"/>
                </a:ext>
              </a:extLst>
            </p:cNvPr>
            <p:cNvSpPr txBox="1">
              <a:spLocks noChangeArrowheads="1"/>
            </p:cNvSpPr>
            <p:nvPr/>
          </p:nvSpPr>
          <p:spPr bwMode="auto">
            <a:xfrm>
              <a:off x="189" y="1276"/>
              <a:ext cx="2507" cy="1380"/>
            </a:xfrm>
            <a:prstGeom prst="rect">
              <a:avLst/>
            </a:prstGeom>
            <a:noFill/>
            <a:ln w="76200">
              <a:noFill/>
              <a:miter lim="800000"/>
              <a:headEnd/>
              <a:tailEnd/>
            </a:ln>
            <a:effectLst>
              <a:outerShdw blurRad="63500" dist="107763"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3000" b="1">
                  <a:solidFill>
                    <a:srgbClr val="66FFFF"/>
                  </a:solidFill>
                  <a:latin typeface="Helvetica" panose="020B0604020202020204" pitchFamily="34" charset="0"/>
                </a:rPr>
                <a:t>“JOB” lairik hi wungnao wui mang</a:t>
              </a:r>
              <a:r>
                <a:rPr lang="en-US" altLang="en-US" sz="3200" b="1">
                  <a:solidFill>
                    <a:srgbClr val="66FFFF"/>
                  </a:solidFill>
                  <a:latin typeface="Arial" panose="020B0604020202020204" pitchFamily="34" charset="0"/>
                  <a:cs typeface="Arial" panose="020B0604020202020204" pitchFamily="34" charset="0"/>
                </a:rPr>
                <a:t>ā</a:t>
              </a:r>
              <a:r>
                <a:rPr lang="en-US" altLang="en-US" sz="3000" b="1">
                  <a:solidFill>
                    <a:srgbClr val="66FFFF"/>
                  </a:solidFill>
                  <a:latin typeface="Helvetica" panose="020B0604020202020204" pitchFamily="34" charset="0"/>
                </a:rPr>
                <a:t>li rel</a:t>
              </a:r>
              <a:r>
                <a:rPr lang="en-US" altLang="en-US" sz="3200" b="1">
                  <a:solidFill>
                    <a:srgbClr val="66FFFF"/>
                  </a:solidFill>
                  <a:latin typeface="Arial" panose="020B0604020202020204" pitchFamily="34" charset="0"/>
                  <a:cs typeface="Arial" panose="020B0604020202020204" pitchFamily="34" charset="0"/>
                </a:rPr>
                <a:t>ā</a:t>
              </a:r>
              <a:r>
                <a:rPr lang="en-US" altLang="en-US" sz="3000" b="1">
                  <a:solidFill>
                    <a:srgbClr val="66FFFF"/>
                  </a:solidFill>
                  <a:latin typeface="Helvetica" panose="020B0604020202020204" pitchFamily="34" charset="0"/>
                </a:rPr>
                <a:t>k eina kapi kahaina</a:t>
              </a:r>
            </a:p>
          </p:txBody>
        </p:sp>
      </p:grpSp>
      <p:sp>
        <p:nvSpPr>
          <p:cNvPr id="91202" name="Rectangle 111">
            <a:extLst>
              <a:ext uri="{FF2B5EF4-FFF2-40B4-BE49-F238E27FC236}">
                <a16:creationId xmlns:a16="http://schemas.microsoft.com/office/drawing/2014/main" id="{55CD1B27-BD13-CA57-BB63-056FEE02B766}"/>
              </a:ext>
            </a:extLst>
          </p:cNvPr>
          <p:cNvSpPr>
            <a:spLocks noChangeArrowheads="1"/>
          </p:cNvSpPr>
          <p:nvPr/>
        </p:nvSpPr>
        <p:spPr bwMode="auto">
          <a:xfrm>
            <a:off x="9594850" y="7285038"/>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600" b="1"/>
              <a:t>4</a:t>
            </a:r>
          </a:p>
        </p:txBody>
      </p:sp>
      <p:grpSp>
        <p:nvGrpSpPr>
          <p:cNvPr id="91203" name="Group 114">
            <a:extLst>
              <a:ext uri="{FF2B5EF4-FFF2-40B4-BE49-F238E27FC236}">
                <a16:creationId xmlns:a16="http://schemas.microsoft.com/office/drawing/2014/main" id="{03F9D0EA-F115-0D65-D98A-B736C3BD106A}"/>
              </a:ext>
            </a:extLst>
          </p:cNvPr>
          <p:cNvGrpSpPr>
            <a:grpSpLocks/>
          </p:cNvGrpSpPr>
          <p:nvPr/>
        </p:nvGrpSpPr>
        <p:grpSpPr bwMode="auto">
          <a:xfrm>
            <a:off x="1716088" y="1995488"/>
            <a:ext cx="1727200" cy="1382712"/>
            <a:chOff x="1081" y="1257"/>
            <a:chExt cx="1088" cy="871"/>
          </a:xfrm>
        </p:grpSpPr>
        <p:sp>
          <p:nvSpPr>
            <p:cNvPr id="91210" name="Rectangle 115">
              <a:extLst>
                <a:ext uri="{FF2B5EF4-FFF2-40B4-BE49-F238E27FC236}">
                  <a16:creationId xmlns:a16="http://schemas.microsoft.com/office/drawing/2014/main" id="{1C8E2BB2-888A-0F1E-8CA1-03A2084F0674}"/>
                </a:ext>
              </a:extLst>
            </p:cNvPr>
            <p:cNvSpPr>
              <a:spLocks noChangeArrowheads="1"/>
            </p:cNvSpPr>
            <p:nvPr/>
          </p:nvSpPr>
          <p:spPr bwMode="auto">
            <a:xfrm>
              <a:off x="1251" y="1257"/>
              <a:ext cx="669" cy="8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b="1">
                  <a:latin typeface="Helvetica" pitchFamily="2" charset="0"/>
                </a:rPr>
                <a:t>Khangatatei</a:t>
              </a:r>
            </a:p>
            <a:p>
              <a:pPr algn="l"/>
              <a:r>
                <a:rPr lang="en-US" altLang="en-US" b="1">
                  <a:latin typeface="Helvetica" pitchFamily="2" charset="0"/>
                </a:rPr>
                <a:t>“Laasem” </a:t>
              </a:r>
            </a:p>
            <a:p>
              <a:pPr algn="l"/>
              <a:r>
                <a:rPr lang="en-US" altLang="en-US" b="1">
                  <a:latin typeface="Helvetica" pitchFamily="2" charset="0"/>
                </a:rPr>
                <a:t>lairikbing  </a:t>
              </a:r>
            </a:p>
            <a:p>
              <a:pPr algn="l"/>
              <a:r>
                <a:rPr lang="en-US" altLang="en-US" b="1">
                  <a:latin typeface="Helvetica" pitchFamily="2" charset="0"/>
                </a:rPr>
                <a:t>Katongachi</a:t>
              </a:r>
            </a:p>
            <a:p>
              <a:pPr algn="l"/>
              <a:r>
                <a:rPr lang="en-US" altLang="en-US" b="1">
                  <a:latin typeface="Helvetica" pitchFamily="2" charset="0"/>
                </a:rPr>
                <a:t>“wungnao”</a:t>
              </a:r>
            </a:p>
            <a:p>
              <a:pPr algn="l"/>
              <a:r>
                <a:rPr lang="en-US" altLang="en-US" b="1">
                  <a:latin typeface="Helvetica" pitchFamily="2" charset="0"/>
                </a:rPr>
                <a:t>atamwui</a:t>
              </a:r>
            </a:p>
            <a:p>
              <a:pPr algn="l"/>
              <a:r>
                <a:rPr lang="en-US" altLang="en-US" b="1">
                  <a:latin typeface="Helvetica" pitchFamily="2" charset="0"/>
                </a:rPr>
                <a:t> eina na</a:t>
              </a:r>
            </a:p>
          </p:txBody>
        </p:sp>
        <p:sp>
          <p:nvSpPr>
            <p:cNvPr id="91211" name="Rectangle 116">
              <a:extLst>
                <a:ext uri="{FF2B5EF4-FFF2-40B4-BE49-F238E27FC236}">
                  <a16:creationId xmlns:a16="http://schemas.microsoft.com/office/drawing/2014/main" id="{FFCC0531-55D6-C55C-3489-B3D216445D2D}"/>
                </a:ext>
              </a:extLst>
            </p:cNvPr>
            <p:cNvSpPr>
              <a:spLocks noChangeArrowheads="1"/>
            </p:cNvSpPr>
            <p:nvPr/>
          </p:nvSpPr>
          <p:spPr bwMode="auto">
            <a:xfrm>
              <a:off x="1524" y="1301"/>
              <a:ext cx="11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b="1">
                <a:latin typeface="Helvetica" pitchFamily="2" charset="0"/>
              </a:endParaRPr>
            </a:p>
          </p:txBody>
        </p:sp>
        <p:sp>
          <p:nvSpPr>
            <p:cNvPr id="91212" name="Rectangle 117">
              <a:extLst>
                <a:ext uri="{FF2B5EF4-FFF2-40B4-BE49-F238E27FC236}">
                  <a16:creationId xmlns:a16="http://schemas.microsoft.com/office/drawing/2014/main" id="{1F265EF3-CFE7-7F94-00DC-CC774A535233}"/>
                </a:ext>
              </a:extLst>
            </p:cNvPr>
            <p:cNvSpPr>
              <a:spLocks noChangeArrowheads="1"/>
            </p:cNvSpPr>
            <p:nvPr/>
          </p:nvSpPr>
          <p:spPr bwMode="auto">
            <a:xfrm>
              <a:off x="1081" y="1446"/>
              <a:ext cx="1088"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endParaRPr lang="en-US" altLang="en-US" b="1">
                <a:latin typeface="Helvetica" pitchFamily="2" charset="0"/>
              </a:endParaRPr>
            </a:p>
          </p:txBody>
        </p:sp>
        <p:sp>
          <p:nvSpPr>
            <p:cNvPr id="91213" name="Rectangle 118">
              <a:extLst>
                <a:ext uri="{FF2B5EF4-FFF2-40B4-BE49-F238E27FC236}">
                  <a16:creationId xmlns:a16="http://schemas.microsoft.com/office/drawing/2014/main" id="{C8D17828-9DAA-7FAF-1F1A-A2477AA6797B}"/>
                </a:ext>
              </a:extLst>
            </p:cNvPr>
            <p:cNvSpPr>
              <a:spLocks noChangeArrowheads="1"/>
            </p:cNvSpPr>
            <p:nvPr/>
          </p:nvSpPr>
          <p:spPr bwMode="auto">
            <a:xfrm>
              <a:off x="1579" y="1576"/>
              <a:ext cx="11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endParaRPr lang="en-US" altLang="en-US" b="1">
                <a:latin typeface="Helvetica" pitchFamily="2" charset="0"/>
              </a:endParaRPr>
            </a:p>
          </p:txBody>
        </p:sp>
        <p:sp>
          <p:nvSpPr>
            <p:cNvPr id="91214" name="Rectangle 119">
              <a:extLst>
                <a:ext uri="{FF2B5EF4-FFF2-40B4-BE49-F238E27FC236}">
                  <a16:creationId xmlns:a16="http://schemas.microsoft.com/office/drawing/2014/main" id="{AD7CDDC3-4C4A-1B44-941D-6704FC58906B}"/>
                </a:ext>
              </a:extLst>
            </p:cNvPr>
            <p:cNvSpPr>
              <a:spLocks noChangeArrowheads="1"/>
            </p:cNvSpPr>
            <p:nvPr/>
          </p:nvSpPr>
          <p:spPr bwMode="auto">
            <a:xfrm>
              <a:off x="1564" y="1707"/>
              <a:ext cx="11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endParaRPr lang="en-US" altLang="en-US" b="1">
                <a:latin typeface="Helvetica" pitchFamily="2" charset="0"/>
              </a:endParaRPr>
            </a:p>
          </p:txBody>
        </p:sp>
        <p:sp>
          <p:nvSpPr>
            <p:cNvPr id="91215" name="Rectangle 120">
              <a:extLst>
                <a:ext uri="{FF2B5EF4-FFF2-40B4-BE49-F238E27FC236}">
                  <a16:creationId xmlns:a16="http://schemas.microsoft.com/office/drawing/2014/main" id="{CF5DF3CA-B62B-80D3-A41C-D8C33F52203F}"/>
                </a:ext>
              </a:extLst>
            </p:cNvPr>
            <p:cNvSpPr>
              <a:spLocks noChangeArrowheads="1"/>
            </p:cNvSpPr>
            <p:nvPr/>
          </p:nvSpPr>
          <p:spPr bwMode="auto">
            <a:xfrm>
              <a:off x="1251" y="1257"/>
              <a:ext cx="11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800" b="1">
                <a:latin typeface="Helvetica" pitchFamily="2" charset="0"/>
              </a:endParaRPr>
            </a:p>
          </p:txBody>
        </p:sp>
        <p:sp>
          <p:nvSpPr>
            <p:cNvPr id="91216" name="Rectangle 121">
              <a:extLst>
                <a:ext uri="{FF2B5EF4-FFF2-40B4-BE49-F238E27FC236}">
                  <a16:creationId xmlns:a16="http://schemas.microsoft.com/office/drawing/2014/main" id="{9B4E1732-D25C-2A8D-61B3-35F4A7F01DEF}"/>
                </a:ext>
              </a:extLst>
            </p:cNvPr>
            <p:cNvSpPr>
              <a:spLocks noChangeArrowheads="1"/>
            </p:cNvSpPr>
            <p:nvPr/>
          </p:nvSpPr>
          <p:spPr bwMode="auto">
            <a:xfrm>
              <a:off x="1524" y="1301"/>
              <a:ext cx="11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b="1">
                <a:latin typeface="Helvetica" pitchFamily="2" charset="0"/>
              </a:endParaRPr>
            </a:p>
          </p:txBody>
        </p:sp>
      </p:grpSp>
      <p:sp>
        <p:nvSpPr>
          <p:cNvPr id="93" name="Rectangle 25">
            <a:extLst>
              <a:ext uri="{FF2B5EF4-FFF2-40B4-BE49-F238E27FC236}">
                <a16:creationId xmlns:a16="http://schemas.microsoft.com/office/drawing/2014/main" id="{26BEE209-1426-A2BE-D553-FDF070B9F685}"/>
              </a:ext>
            </a:extLst>
          </p:cNvPr>
          <p:cNvSpPr>
            <a:spLocks noChangeArrowheads="1"/>
          </p:cNvSpPr>
          <p:nvPr/>
        </p:nvSpPr>
        <p:spPr bwMode="auto">
          <a:xfrm>
            <a:off x="7191375" y="2284413"/>
            <a:ext cx="1933575" cy="338137"/>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1600" b="1">
                <a:solidFill>
                  <a:schemeClr val="bg1"/>
                </a:solidFill>
                <a:latin typeface="Helvetica" panose="020B0604020202020204" pitchFamily="34" charset="0"/>
                <a:cs typeface="Helvetica" panose="020B0604020202020204" pitchFamily="34" charset="0"/>
              </a:rPr>
              <a:t>Ā</a:t>
            </a:r>
            <a:r>
              <a:rPr lang="en-US" altLang="en-US" sz="1600" b="1">
                <a:solidFill>
                  <a:schemeClr val="bg1"/>
                </a:solidFill>
                <a:latin typeface="Helvetica" panose="020B0604020202020204" pitchFamily="34" charset="0"/>
              </a:rPr>
              <a:t>tam chimaikhali</a:t>
            </a:r>
            <a:r>
              <a:rPr lang="en-US" altLang="en-US" sz="1400" b="1">
                <a:solidFill>
                  <a:schemeClr val="bg1"/>
                </a:solidFill>
                <a:latin typeface="Helvetica" panose="020B0604020202020204" pitchFamily="34" charset="0"/>
              </a:rPr>
              <a:t>:</a:t>
            </a:r>
          </a:p>
        </p:txBody>
      </p:sp>
      <p:sp>
        <p:nvSpPr>
          <p:cNvPr id="94" name="Rectangle 30">
            <a:extLst>
              <a:ext uri="{FF2B5EF4-FFF2-40B4-BE49-F238E27FC236}">
                <a16:creationId xmlns:a16="http://schemas.microsoft.com/office/drawing/2014/main" id="{E0B97A59-4FB0-A954-E9AE-1EBD33671C79}"/>
              </a:ext>
            </a:extLst>
          </p:cNvPr>
          <p:cNvSpPr>
            <a:spLocks noChangeArrowheads="1"/>
          </p:cNvSpPr>
          <p:nvPr/>
        </p:nvSpPr>
        <p:spPr bwMode="auto">
          <a:xfrm>
            <a:off x="6991350" y="2301875"/>
            <a:ext cx="2228850" cy="693738"/>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80000"/>
              </a:lnSpc>
              <a:defRPr/>
            </a:pPr>
            <a:endParaRPr lang="en-US" sz="2400" b="1">
              <a:solidFill>
                <a:schemeClr val="bg1"/>
              </a:solidFill>
              <a:latin typeface="Helvetica" charset="0"/>
              <a:ea typeface="+mn-ea"/>
            </a:endParaRPr>
          </a:p>
          <a:p>
            <a:pPr algn="ctr">
              <a:lnSpc>
                <a:spcPct val="80000"/>
              </a:lnSpc>
              <a:defRPr/>
            </a:pPr>
            <a:r>
              <a:rPr lang="en-US" sz="2400" b="1">
                <a:solidFill>
                  <a:schemeClr val="bg1"/>
                </a:solidFill>
                <a:latin typeface="Helvetica" charset="0"/>
                <a:ea typeface="+mn-ea"/>
              </a:rPr>
              <a:t>ABRAHAM</a:t>
            </a:r>
          </a:p>
        </p:txBody>
      </p:sp>
      <p:grpSp>
        <p:nvGrpSpPr>
          <p:cNvPr id="91206" name="Group 89">
            <a:extLst>
              <a:ext uri="{FF2B5EF4-FFF2-40B4-BE49-F238E27FC236}">
                <a16:creationId xmlns:a16="http://schemas.microsoft.com/office/drawing/2014/main" id="{0E724770-E6F7-E0CA-93D1-C43A305654B1}"/>
              </a:ext>
            </a:extLst>
          </p:cNvPr>
          <p:cNvGrpSpPr>
            <a:grpSpLocks/>
          </p:cNvGrpSpPr>
          <p:nvPr/>
        </p:nvGrpSpPr>
        <p:grpSpPr bwMode="auto">
          <a:xfrm>
            <a:off x="4248150" y="39688"/>
            <a:ext cx="2222500" cy="1812925"/>
            <a:chOff x="2222937" y="4130555"/>
            <a:chExt cx="2222939" cy="1813045"/>
          </a:xfrm>
        </p:grpSpPr>
        <p:sp>
          <p:nvSpPr>
            <p:cNvPr id="91" name="Rectangle 90">
              <a:extLst>
                <a:ext uri="{FF2B5EF4-FFF2-40B4-BE49-F238E27FC236}">
                  <a16:creationId xmlns:a16="http://schemas.microsoft.com/office/drawing/2014/main" id="{13CF0B64-8105-9852-CF5B-22B4D6E1FB92}"/>
                </a:ext>
              </a:extLst>
            </p:cNvPr>
            <p:cNvSpPr/>
            <p:nvPr/>
          </p:nvSpPr>
          <p:spPr bwMode="auto">
            <a:xfrm>
              <a:off x="2222937" y="4194059"/>
              <a:ext cx="2222939" cy="174954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91208" name="Picture 2" descr="BACKGR~1">
              <a:extLst>
                <a:ext uri="{FF2B5EF4-FFF2-40B4-BE49-F238E27FC236}">
                  <a16:creationId xmlns:a16="http://schemas.microsoft.com/office/drawing/2014/main" id="{B75BC886-AE73-98B4-32A3-C5610FDD71B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 name="WordArt 12">
              <a:extLst>
                <a:ext uri="{FF2B5EF4-FFF2-40B4-BE49-F238E27FC236}">
                  <a16:creationId xmlns:a16="http://schemas.microsoft.com/office/drawing/2014/main" id="{CEEC2F18-7E8A-F01A-FF3F-B3510F9906F0}"/>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77697"/>
                                        </p:tgtEl>
                                        <p:attrNameLst>
                                          <p:attrName>style.visibility</p:attrName>
                                        </p:attrNameLst>
                                      </p:cBhvr>
                                      <p:to>
                                        <p:strVal val="visible"/>
                                      </p:to>
                                    </p:set>
                                    <p:animEffect transition="in" filter="fade">
                                      <p:cBhvr>
                                        <p:cTn id="7" dur="1000"/>
                                        <p:tgtEl>
                                          <p:spTgt spid="117769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77668"/>
                                        </p:tgtEl>
                                        <p:attrNameLst>
                                          <p:attrName>style.visibility</p:attrName>
                                        </p:attrNameLst>
                                      </p:cBhvr>
                                      <p:to>
                                        <p:strVal val="visible"/>
                                      </p:to>
                                    </p:set>
                                    <p:animEffect transition="in" filter="fade">
                                      <p:cBhvr>
                                        <p:cTn id="12" dur="1000"/>
                                        <p:tgtEl>
                                          <p:spTgt spid="1177668"/>
                                        </p:tgtEl>
                                      </p:cBhvr>
                                    </p:animEffect>
                                  </p:childTnLst>
                                </p:cTn>
                              </p:par>
                            </p:childTnLst>
                          </p:cTn>
                        </p:par>
                        <p:par>
                          <p:cTn id="13" fill="hold" nodeType="afterGroup">
                            <p:stCondLst>
                              <p:cond delay="1000"/>
                            </p:stCondLst>
                            <p:childTnLst>
                              <p:par>
                                <p:cTn id="14" presetID="10" presetClass="entr" presetSubtype="0" fill="hold" nodeType="after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1000"/>
                                        <p:tgtEl>
                                          <p:spTgt spid="6"/>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ntr" presetSubtype="0" fill="hold" nodeType="clickEffect">
                                  <p:stCondLst>
                                    <p:cond delay="0"/>
                                  </p:stCondLst>
                                  <p:childTnLst>
                                    <p:set>
                                      <p:cBhvr>
                                        <p:cTn id="20" dur="1" fill="hold">
                                          <p:stCondLst>
                                            <p:cond delay="0"/>
                                          </p:stCondLst>
                                        </p:cTn>
                                        <p:tgtEl>
                                          <p:spTgt spid="1177699"/>
                                        </p:tgtEl>
                                        <p:attrNameLst>
                                          <p:attrName>style.visibility</p:attrName>
                                        </p:attrNameLst>
                                      </p:cBhvr>
                                      <p:to>
                                        <p:strVal val="visible"/>
                                      </p:to>
                                    </p:set>
                                    <p:animEffect transition="in" filter="fade">
                                      <p:cBhvr>
                                        <p:cTn id="21" dur="1000"/>
                                        <p:tgtEl>
                                          <p:spTgt spid="1177699"/>
                                        </p:tgtEl>
                                      </p:cBhvr>
                                    </p:animEffect>
                                  </p:childTnLst>
                                </p:cTn>
                              </p:par>
                            </p:childTnLst>
                          </p:cTn>
                        </p:par>
                        <p:par>
                          <p:cTn id="22" fill="hold" nodeType="afterGroup">
                            <p:stCondLst>
                              <p:cond delay="1000"/>
                            </p:stCondLst>
                            <p:childTnLst>
                              <p:par>
                                <p:cTn id="23" presetID="22" presetClass="entr" presetSubtype="8" fill="hold" grpId="0" nodeType="afterEffect">
                                  <p:stCondLst>
                                    <p:cond delay="0"/>
                                  </p:stCondLst>
                                  <p:childTnLst>
                                    <p:set>
                                      <p:cBhvr>
                                        <p:cTn id="24" dur="1" fill="hold">
                                          <p:stCondLst>
                                            <p:cond delay="0"/>
                                          </p:stCondLst>
                                        </p:cTn>
                                        <p:tgtEl>
                                          <p:spTgt spid="1177698"/>
                                        </p:tgtEl>
                                        <p:attrNameLst>
                                          <p:attrName>style.visibility</p:attrName>
                                        </p:attrNameLst>
                                      </p:cBhvr>
                                      <p:to>
                                        <p:strVal val="visible"/>
                                      </p:to>
                                    </p:set>
                                    <p:animEffect transition="in" filter="wipe(left)">
                                      <p:cBhvr>
                                        <p:cTn id="25" dur="500"/>
                                        <p:tgtEl>
                                          <p:spTgt spid="1177698"/>
                                        </p:tgtEl>
                                      </p:cBhvr>
                                    </p:animEffect>
                                  </p:childTnLst>
                                </p:cTn>
                              </p:par>
                            </p:childTnLst>
                          </p:cTn>
                        </p:par>
                        <p:par>
                          <p:cTn id="26" fill="hold" nodeType="afterGroup">
                            <p:stCondLst>
                              <p:cond delay="1500"/>
                            </p:stCondLst>
                            <p:childTnLst>
                              <p:par>
                                <p:cTn id="27" presetID="10" presetClass="entr" presetSubtype="0" fill="hold" grpId="0" nodeType="afterEffect">
                                  <p:stCondLst>
                                    <p:cond delay="0"/>
                                  </p:stCondLst>
                                  <p:childTnLst>
                                    <p:set>
                                      <p:cBhvr>
                                        <p:cTn id="28" dur="1" fill="hold">
                                          <p:stCondLst>
                                            <p:cond delay="0"/>
                                          </p:stCondLst>
                                        </p:cTn>
                                        <p:tgtEl>
                                          <p:spTgt spid="1177616"/>
                                        </p:tgtEl>
                                        <p:attrNameLst>
                                          <p:attrName>style.visibility</p:attrName>
                                        </p:attrNameLst>
                                      </p:cBhvr>
                                      <p:to>
                                        <p:strVal val="visible"/>
                                      </p:to>
                                    </p:set>
                                    <p:animEffect transition="in" filter="fade">
                                      <p:cBhvr>
                                        <p:cTn id="29" dur="1000"/>
                                        <p:tgtEl>
                                          <p:spTgt spid="1177616"/>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94"/>
                                        </p:tgtEl>
                                        <p:attrNameLst>
                                          <p:attrName>style.visibility</p:attrName>
                                        </p:attrNameLst>
                                      </p:cBhvr>
                                      <p:to>
                                        <p:strVal val="visible"/>
                                      </p:to>
                                    </p:set>
                                    <p:animEffect transition="in" filter="fade">
                                      <p:cBhvr>
                                        <p:cTn id="34" dur="2000"/>
                                        <p:tgtEl>
                                          <p:spTgt spid="94"/>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10" presetClass="entr" presetSubtype="0" fill="hold" nodeType="clickEffect">
                                  <p:stCondLst>
                                    <p:cond delay="0"/>
                                  </p:stCondLst>
                                  <p:childTnLst>
                                    <p:set>
                                      <p:cBhvr>
                                        <p:cTn id="38" dur="1" fill="hold">
                                          <p:stCondLst>
                                            <p:cond delay="0"/>
                                          </p:stCondLst>
                                        </p:cTn>
                                        <p:tgtEl>
                                          <p:spTgt spid="7"/>
                                        </p:tgtEl>
                                        <p:attrNameLst>
                                          <p:attrName>style.visibility</p:attrName>
                                        </p:attrNameLst>
                                      </p:cBhvr>
                                      <p:to>
                                        <p:strVal val="visible"/>
                                      </p:to>
                                    </p:set>
                                    <p:animEffect transition="in" filter="fade">
                                      <p:cBhvr>
                                        <p:cTn id="39"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7616" grpId="0" autoUpdateAnimBg="0"/>
      <p:bldP spid="1177668" grpId="0" autoUpdateAnimBg="0"/>
      <p:bldP spid="1177697" grpId="0" animBg="1"/>
      <p:bldP spid="1177698" grpId="0" animBg="1"/>
      <p:bldP spid="94"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Text Box 2">
            <a:extLst>
              <a:ext uri="{FF2B5EF4-FFF2-40B4-BE49-F238E27FC236}">
                <a16:creationId xmlns:a16="http://schemas.microsoft.com/office/drawing/2014/main" id="{2113520E-3763-A99E-8A64-85B644420526}"/>
              </a:ext>
            </a:extLst>
          </p:cNvPr>
          <p:cNvSpPr txBox="1">
            <a:spLocks noChangeArrowheads="1"/>
          </p:cNvSpPr>
          <p:nvPr/>
        </p:nvSpPr>
        <p:spPr bwMode="auto">
          <a:xfrm>
            <a:off x="9612313" y="7350125"/>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a:t> </a:t>
            </a:r>
          </a:p>
        </p:txBody>
      </p:sp>
      <p:pic>
        <p:nvPicPr>
          <p:cNvPr id="93187" name="Picture 3">
            <a:extLst>
              <a:ext uri="{FF2B5EF4-FFF2-40B4-BE49-F238E27FC236}">
                <a16:creationId xmlns:a16="http://schemas.microsoft.com/office/drawing/2014/main" id="{8F53CD06-ED4C-EC25-2914-FD715B31447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23267" r="29369" b="9608"/>
          <a:stretch>
            <a:fillRect/>
          </a:stretch>
        </p:blipFill>
        <p:spPr bwMode="auto">
          <a:xfrm>
            <a:off x="4937125" y="450850"/>
            <a:ext cx="4721225" cy="6767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188" name="Rectangle 4">
            <a:extLst>
              <a:ext uri="{FF2B5EF4-FFF2-40B4-BE49-F238E27FC236}">
                <a16:creationId xmlns:a16="http://schemas.microsoft.com/office/drawing/2014/main" id="{DEE69829-8C1E-C352-9477-3AE1126AD6E0}"/>
              </a:ext>
            </a:extLst>
          </p:cNvPr>
          <p:cNvSpPr>
            <a:spLocks noChangeArrowheads="1"/>
          </p:cNvSpPr>
          <p:nvPr/>
        </p:nvSpPr>
        <p:spPr bwMode="auto">
          <a:xfrm>
            <a:off x="5000625" y="412750"/>
            <a:ext cx="4692650" cy="6834188"/>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3189" name="Rectangle 5">
            <a:extLst>
              <a:ext uri="{FF2B5EF4-FFF2-40B4-BE49-F238E27FC236}">
                <a16:creationId xmlns:a16="http://schemas.microsoft.com/office/drawing/2014/main" id="{46C89940-BC5C-D37D-67AB-E094E95E5F6A}"/>
              </a:ext>
            </a:extLst>
          </p:cNvPr>
          <p:cNvSpPr>
            <a:spLocks noChangeArrowheads="1"/>
          </p:cNvSpPr>
          <p:nvPr/>
        </p:nvSpPr>
        <p:spPr bwMode="auto">
          <a:xfrm>
            <a:off x="4997450" y="398463"/>
            <a:ext cx="4694238" cy="6850062"/>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79654" name="Line 6">
            <a:extLst>
              <a:ext uri="{FF2B5EF4-FFF2-40B4-BE49-F238E27FC236}">
                <a16:creationId xmlns:a16="http://schemas.microsoft.com/office/drawing/2014/main" id="{E59F97F4-03EB-80CD-8B3C-07B71309459A}"/>
              </a:ext>
            </a:extLst>
          </p:cNvPr>
          <p:cNvSpPr>
            <a:spLocks noChangeShapeType="1"/>
          </p:cNvSpPr>
          <p:nvPr/>
        </p:nvSpPr>
        <p:spPr bwMode="auto">
          <a:xfrm>
            <a:off x="5500688" y="3001963"/>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79655" name="Line 7">
            <a:extLst>
              <a:ext uri="{FF2B5EF4-FFF2-40B4-BE49-F238E27FC236}">
                <a16:creationId xmlns:a16="http://schemas.microsoft.com/office/drawing/2014/main" id="{F2689578-A7C9-395F-E4C6-1DAC8676D6CD}"/>
              </a:ext>
            </a:extLst>
          </p:cNvPr>
          <p:cNvSpPr>
            <a:spLocks noChangeShapeType="1"/>
          </p:cNvSpPr>
          <p:nvPr/>
        </p:nvSpPr>
        <p:spPr bwMode="auto">
          <a:xfrm>
            <a:off x="7129463" y="3000375"/>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79662" name="Line 14">
            <a:extLst>
              <a:ext uri="{FF2B5EF4-FFF2-40B4-BE49-F238E27FC236}">
                <a16:creationId xmlns:a16="http://schemas.microsoft.com/office/drawing/2014/main" id="{1D070420-9AE4-316F-E7A3-7225686F1840}"/>
              </a:ext>
            </a:extLst>
          </p:cNvPr>
          <p:cNvSpPr>
            <a:spLocks noChangeShapeType="1"/>
          </p:cNvSpPr>
          <p:nvPr/>
        </p:nvSpPr>
        <p:spPr bwMode="auto">
          <a:xfrm>
            <a:off x="5508625" y="7004050"/>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79663" name="Line 15">
            <a:extLst>
              <a:ext uri="{FF2B5EF4-FFF2-40B4-BE49-F238E27FC236}">
                <a16:creationId xmlns:a16="http://schemas.microsoft.com/office/drawing/2014/main" id="{33562A67-D7FB-0D40-54F3-0BED9DF640E3}"/>
              </a:ext>
            </a:extLst>
          </p:cNvPr>
          <p:cNvSpPr>
            <a:spLocks noChangeShapeType="1"/>
          </p:cNvSpPr>
          <p:nvPr/>
        </p:nvSpPr>
        <p:spPr bwMode="auto">
          <a:xfrm>
            <a:off x="7137400" y="6999288"/>
            <a:ext cx="2112963"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79664" name="Rectangle 16">
            <a:extLst>
              <a:ext uri="{FF2B5EF4-FFF2-40B4-BE49-F238E27FC236}">
                <a16:creationId xmlns:a16="http://schemas.microsoft.com/office/drawing/2014/main" id="{4FAB59B2-911C-10CD-A8DD-2D7B0880FD93}"/>
              </a:ext>
            </a:extLst>
          </p:cNvPr>
          <p:cNvSpPr>
            <a:spLocks noChangeArrowheads="1"/>
          </p:cNvSpPr>
          <p:nvPr/>
        </p:nvSpPr>
        <p:spPr bwMode="auto">
          <a:xfrm>
            <a:off x="5662613" y="2568575"/>
            <a:ext cx="912812" cy="515938"/>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defRPr/>
            </a:pPr>
            <a:r>
              <a:rPr lang="en-US" sz="2800" b="1">
                <a:solidFill>
                  <a:schemeClr val="bg1"/>
                </a:solidFill>
                <a:latin typeface="Helvetica" charset="0"/>
                <a:ea typeface="+mn-ea"/>
              </a:rPr>
              <a:t>JOB</a:t>
            </a:r>
          </a:p>
        </p:txBody>
      </p:sp>
      <p:sp>
        <p:nvSpPr>
          <p:cNvPr id="93195" name="Text Box 24">
            <a:extLst>
              <a:ext uri="{FF2B5EF4-FFF2-40B4-BE49-F238E27FC236}">
                <a16:creationId xmlns:a16="http://schemas.microsoft.com/office/drawing/2014/main" id="{36CF5413-5FFA-86B1-1085-9B89CC5FC50F}"/>
              </a:ext>
            </a:extLst>
          </p:cNvPr>
          <p:cNvSpPr txBox="1">
            <a:spLocks noChangeArrowheads="1"/>
          </p:cNvSpPr>
          <p:nvPr/>
        </p:nvSpPr>
        <p:spPr bwMode="auto">
          <a:xfrm>
            <a:off x="4562475" y="7515225"/>
            <a:ext cx="1841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1000" b="1">
              <a:solidFill>
                <a:schemeClr val="tx2"/>
              </a:solidFill>
            </a:endParaRPr>
          </a:p>
        </p:txBody>
      </p:sp>
      <p:sp>
        <p:nvSpPr>
          <p:cNvPr id="1179676" name="Rectangle 28">
            <a:extLst>
              <a:ext uri="{FF2B5EF4-FFF2-40B4-BE49-F238E27FC236}">
                <a16:creationId xmlns:a16="http://schemas.microsoft.com/office/drawing/2014/main" id="{C0833B2D-B297-0401-934D-46B62967D548}"/>
              </a:ext>
            </a:extLst>
          </p:cNvPr>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3200" b="1" i="1">
                <a:solidFill>
                  <a:srgbClr val="66FFFF"/>
                </a:solidFill>
                <a:latin typeface="Helvetica" panose="020B0604020202020204" pitchFamily="34" charset="0"/>
              </a:rPr>
              <a:t> </a:t>
            </a:r>
            <a:endParaRPr lang="en-US" altLang="en-US" sz="1400" b="1" u="sng">
              <a:solidFill>
                <a:srgbClr val="66FFFF"/>
              </a:solidFill>
              <a:latin typeface="Helvetica" panose="020B0604020202020204" pitchFamily="34" charset="0"/>
            </a:endParaRPr>
          </a:p>
        </p:txBody>
      </p:sp>
      <p:sp>
        <p:nvSpPr>
          <p:cNvPr id="1179677" name="Text Box 29">
            <a:extLst>
              <a:ext uri="{FF2B5EF4-FFF2-40B4-BE49-F238E27FC236}">
                <a16:creationId xmlns:a16="http://schemas.microsoft.com/office/drawing/2014/main" id="{CE36EE22-3899-1FF0-5A9C-51B36D6D8863}"/>
              </a:ext>
            </a:extLst>
          </p:cNvPr>
          <p:cNvSpPr txBox="1">
            <a:spLocks noChangeArrowheads="1"/>
          </p:cNvSpPr>
          <p:nvPr/>
        </p:nvSpPr>
        <p:spPr bwMode="auto">
          <a:xfrm>
            <a:off x="5283200" y="1838325"/>
            <a:ext cx="4111625" cy="579438"/>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3200" b="1" i="1">
                <a:solidFill>
                  <a:srgbClr val="FFF819"/>
                </a:solidFill>
                <a:latin typeface="Helvetica" panose="020B0604020202020204" pitchFamily="34" charset="0"/>
              </a:rPr>
              <a:t>“L</a:t>
            </a:r>
            <a:r>
              <a:rPr lang="en-US" altLang="en-US" sz="3200" b="1">
                <a:solidFill>
                  <a:srgbClr val="FFFF00"/>
                </a:solidFill>
                <a:latin typeface="Helvetica" panose="020B0604020202020204" pitchFamily="34" charset="0"/>
                <a:cs typeface="Helvetica" panose="020B0604020202020204" pitchFamily="34" charset="0"/>
              </a:rPr>
              <a:t>ĀĀ</a:t>
            </a:r>
            <a:r>
              <a:rPr lang="en-US" altLang="en-US" sz="3200" b="1" i="1">
                <a:solidFill>
                  <a:srgbClr val="FFF819"/>
                </a:solidFill>
                <a:latin typeface="Helvetica" panose="020B0604020202020204" pitchFamily="34" charset="0"/>
              </a:rPr>
              <a:t>SEM”</a:t>
            </a:r>
          </a:p>
        </p:txBody>
      </p:sp>
      <p:sp>
        <p:nvSpPr>
          <p:cNvPr id="93198" name="Text Box 31">
            <a:extLst>
              <a:ext uri="{FF2B5EF4-FFF2-40B4-BE49-F238E27FC236}">
                <a16:creationId xmlns:a16="http://schemas.microsoft.com/office/drawing/2014/main" id="{C7F99B84-EFE5-67BE-83F2-F645E127656A}"/>
              </a:ext>
            </a:extLst>
          </p:cNvPr>
          <p:cNvSpPr txBox="1">
            <a:spLocks noChangeArrowheads="1"/>
          </p:cNvSpPr>
          <p:nvPr/>
        </p:nvSpPr>
        <p:spPr bwMode="auto">
          <a:xfrm>
            <a:off x="9015413" y="7348538"/>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44</a:t>
            </a:r>
          </a:p>
        </p:txBody>
      </p:sp>
      <p:sp>
        <p:nvSpPr>
          <p:cNvPr id="1179680" name="Rectangle 32">
            <a:extLst>
              <a:ext uri="{FF2B5EF4-FFF2-40B4-BE49-F238E27FC236}">
                <a16:creationId xmlns:a16="http://schemas.microsoft.com/office/drawing/2014/main" id="{0F8F8F5A-10E0-60B2-1852-AF41FE58B3A0}"/>
              </a:ext>
            </a:extLst>
          </p:cNvPr>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1179681" name="Rectangle 33">
            <a:extLst>
              <a:ext uri="{FF2B5EF4-FFF2-40B4-BE49-F238E27FC236}">
                <a16:creationId xmlns:a16="http://schemas.microsoft.com/office/drawing/2014/main" id="{3DD20878-AA5C-242E-0019-DA7B33AAF76E}"/>
              </a:ext>
            </a:extLst>
          </p:cNvPr>
          <p:cNvSpPr>
            <a:spLocks noChangeArrowheads="1"/>
          </p:cNvSpPr>
          <p:nvPr/>
        </p:nvSpPr>
        <p:spPr bwMode="auto">
          <a:xfrm>
            <a:off x="6289675" y="584200"/>
            <a:ext cx="3571875" cy="1241425"/>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200" b="1" i="1">
                <a:solidFill>
                  <a:schemeClr val="bg1"/>
                </a:solidFill>
                <a:latin typeface="Arial" panose="020B0604020202020204" pitchFamily="34" charset="0"/>
              </a:rPr>
              <a:t>Lairikbing Semkak</a:t>
            </a:r>
            <a:r>
              <a:rPr lang="en-US" altLang="en-US" sz="20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Kachamma Tuingashit pareng ching kak</a:t>
            </a:r>
            <a:r>
              <a:rPr lang="en-US" altLang="en-US" sz="20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a:t>
            </a:r>
            <a:endParaRPr lang="en-US" altLang="en-US" sz="2200" b="1" u="sng">
              <a:solidFill>
                <a:schemeClr val="bg1"/>
              </a:solidFill>
              <a:latin typeface="Arial" panose="020B0604020202020204" pitchFamily="34" charset="0"/>
            </a:endParaRPr>
          </a:p>
        </p:txBody>
      </p:sp>
      <p:sp>
        <p:nvSpPr>
          <p:cNvPr id="93201" name="Arc 35" descr="75%">
            <a:extLst>
              <a:ext uri="{FF2B5EF4-FFF2-40B4-BE49-F238E27FC236}">
                <a16:creationId xmlns:a16="http://schemas.microsoft.com/office/drawing/2014/main" id="{3C8F7D5A-D17F-4596-8A5C-0AC6ABBCE2C7}"/>
              </a:ext>
            </a:extLst>
          </p:cNvPr>
          <p:cNvSpPr>
            <a:spLocks/>
          </p:cNvSpPr>
          <p:nvPr/>
        </p:nvSpPr>
        <p:spPr bwMode="auto">
          <a:xfrm rot="-5466694">
            <a:off x="1031875" y="1385888"/>
            <a:ext cx="557213" cy="585787"/>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57150">
                <a:solidFill>
                  <a:srgbClr val="000000"/>
                </a:solidFill>
                <a:round/>
                <a:headEnd/>
                <a:tailEnd/>
              </a14:hiddenLine>
            </a:ext>
          </a:extLst>
        </p:spPr>
        <p:txBody>
          <a:bodyPr vert="eaVert" wrap="none" anchor="ctr"/>
          <a:lstStyle/>
          <a:p>
            <a:endParaRPr lang="en-US"/>
          </a:p>
        </p:txBody>
      </p:sp>
      <p:sp>
        <p:nvSpPr>
          <p:cNvPr id="93202" name="Rectangle 36" descr="75%">
            <a:extLst>
              <a:ext uri="{FF2B5EF4-FFF2-40B4-BE49-F238E27FC236}">
                <a16:creationId xmlns:a16="http://schemas.microsoft.com/office/drawing/2014/main" id="{357B692C-BFE2-5DC4-DF16-90FFA622EF57}"/>
              </a:ext>
            </a:extLst>
          </p:cNvPr>
          <p:cNvSpPr>
            <a:spLocks noChangeArrowheads="1"/>
          </p:cNvSpPr>
          <p:nvPr/>
        </p:nvSpPr>
        <p:spPr bwMode="auto">
          <a:xfrm>
            <a:off x="1011238" y="1862138"/>
            <a:ext cx="542925" cy="4049712"/>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3203" name="Rectangle 37" descr="75%">
            <a:extLst>
              <a:ext uri="{FF2B5EF4-FFF2-40B4-BE49-F238E27FC236}">
                <a16:creationId xmlns:a16="http://schemas.microsoft.com/office/drawing/2014/main" id="{AD871DC3-B423-4A22-B985-2F1F78A32D38}"/>
              </a:ext>
            </a:extLst>
          </p:cNvPr>
          <p:cNvSpPr>
            <a:spLocks noChangeArrowheads="1"/>
          </p:cNvSpPr>
          <p:nvPr/>
        </p:nvSpPr>
        <p:spPr bwMode="auto">
          <a:xfrm>
            <a:off x="1008063" y="5811838"/>
            <a:ext cx="366712" cy="992187"/>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3204" name="Line 38">
            <a:extLst>
              <a:ext uri="{FF2B5EF4-FFF2-40B4-BE49-F238E27FC236}">
                <a16:creationId xmlns:a16="http://schemas.microsoft.com/office/drawing/2014/main" id="{B1E7A40A-B4FA-5C66-E64D-F450CAA6CA07}"/>
              </a:ext>
            </a:extLst>
          </p:cNvPr>
          <p:cNvSpPr>
            <a:spLocks noChangeShapeType="1"/>
          </p:cNvSpPr>
          <p:nvPr/>
        </p:nvSpPr>
        <p:spPr bwMode="auto">
          <a:xfrm flipH="1" flipV="1">
            <a:off x="3592513" y="1087438"/>
            <a:ext cx="0" cy="5340350"/>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79688" name="Rectangle 40">
            <a:extLst>
              <a:ext uri="{FF2B5EF4-FFF2-40B4-BE49-F238E27FC236}">
                <a16:creationId xmlns:a16="http://schemas.microsoft.com/office/drawing/2014/main" id="{818A8251-A2C3-813C-24B7-D7828A5A795A}"/>
              </a:ext>
            </a:extLst>
          </p:cNvPr>
          <p:cNvSpPr>
            <a:spLocks noChangeArrowheads="1"/>
          </p:cNvSpPr>
          <p:nvPr/>
        </p:nvSpPr>
        <p:spPr bwMode="auto">
          <a:xfrm>
            <a:off x="2419350" y="2065338"/>
            <a:ext cx="223838" cy="271462"/>
          </a:xfrm>
          <a:prstGeom prst="rect">
            <a:avLst/>
          </a:prstGeom>
          <a:noFill/>
          <a:ln w="12700">
            <a:noFill/>
            <a:miter lim="800000"/>
            <a:headEnd/>
            <a:tailEnd/>
          </a:ln>
          <a:effectLst>
            <a:outerShdw blurRad="63500" dist="17961" dir="2700000" algn="ctr" rotWithShape="0">
              <a:schemeClr val="tx1">
                <a:alpha val="74998"/>
              </a:schemeClr>
            </a:outerShdw>
          </a:effectLst>
        </p:spPr>
        <p:txBody>
          <a:bodyPr wrap="none" lIns="90487" tIns="44450" rIns="90487" bIns="44450">
            <a:spAutoFit/>
          </a:bodyPr>
          <a:lstStyle/>
          <a:p>
            <a:pPr>
              <a:defRPr/>
            </a:pPr>
            <a:r>
              <a:rPr lang="en-US" b="1">
                <a:solidFill>
                  <a:schemeClr val="hlink"/>
                </a:solidFill>
                <a:latin typeface="Helvetica" charset="0"/>
                <a:ea typeface="+mn-ea"/>
              </a:rPr>
              <a:t> </a:t>
            </a:r>
          </a:p>
        </p:txBody>
      </p:sp>
      <p:sp>
        <p:nvSpPr>
          <p:cNvPr id="93206" name="Line 43">
            <a:extLst>
              <a:ext uri="{FF2B5EF4-FFF2-40B4-BE49-F238E27FC236}">
                <a16:creationId xmlns:a16="http://schemas.microsoft.com/office/drawing/2014/main" id="{BE4132A7-7E0B-9EF3-0869-222A9B23ACC4}"/>
              </a:ext>
            </a:extLst>
          </p:cNvPr>
          <p:cNvSpPr>
            <a:spLocks noChangeShapeType="1"/>
          </p:cNvSpPr>
          <p:nvPr/>
        </p:nvSpPr>
        <p:spPr bwMode="auto">
          <a:xfrm>
            <a:off x="1746250" y="1916113"/>
            <a:ext cx="7508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3207" name="Line 44">
            <a:extLst>
              <a:ext uri="{FF2B5EF4-FFF2-40B4-BE49-F238E27FC236}">
                <a16:creationId xmlns:a16="http://schemas.microsoft.com/office/drawing/2014/main" id="{A8D5DD17-17E9-B398-8B3A-10CC2976D32A}"/>
              </a:ext>
            </a:extLst>
          </p:cNvPr>
          <p:cNvSpPr>
            <a:spLocks noChangeShapeType="1"/>
          </p:cNvSpPr>
          <p:nvPr/>
        </p:nvSpPr>
        <p:spPr bwMode="auto">
          <a:xfrm>
            <a:off x="2740025" y="1916113"/>
            <a:ext cx="7508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3208" name="Line 46">
            <a:extLst>
              <a:ext uri="{FF2B5EF4-FFF2-40B4-BE49-F238E27FC236}">
                <a16:creationId xmlns:a16="http://schemas.microsoft.com/office/drawing/2014/main" id="{9D46D508-2429-76A3-0CB1-F8A484D25A2E}"/>
              </a:ext>
            </a:extLst>
          </p:cNvPr>
          <p:cNvSpPr>
            <a:spLocks noChangeShapeType="1"/>
          </p:cNvSpPr>
          <p:nvPr/>
        </p:nvSpPr>
        <p:spPr bwMode="auto">
          <a:xfrm>
            <a:off x="1720850" y="6097588"/>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3209" name="Line 47">
            <a:extLst>
              <a:ext uri="{FF2B5EF4-FFF2-40B4-BE49-F238E27FC236}">
                <a16:creationId xmlns:a16="http://schemas.microsoft.com/office/drawing/2014/main" id="{6BAA6A0A-D5C3-895A-D715-DF65BD7B3C20}"/>
              </a:ext>
            </a:extLst>
          </p:cNvPr>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3210" name="Line 48">
            <a:extLst>
              <a:ext uri="{FF2B5EF4-FFF2-40B4-BE49-F238E27FC236}">
                <a16:creationId xmlns:a16="http://schemas.microsoft.com/office/drawing/2014/main" id="{DFE159B8-54F0-C710-A4FC-20F236595D85}"/>
              </a:ext>
            </a:extLst>
          </p:cNvPr>
          <p:cNvSpPr>
            <a:spLocks noChangeShapeType="1"/>
          </p:cNvSpPr>
          <p:nvPr/>
        </p:nvSpPr>
        <p:spPr bwMode="auto">
          <a:xfrm>
            <a:off x="2714625" y="4235450"/>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3211" name="Line 49">
            <a:extLst>
              <a:ext uri="{FF2B5EF4-FFF2-40B4-BE49-F238E27FC236}">
                <a16:creationId xmlns:a16="http://schemas.microsoft.com/office/drawing/2014/main" id="{24A2E62F-F167-6051-DF31-E5A074909590}"/>
              </a:ext>
            </a:extLst>
          </p:cNvPr>
          <p:cNvSpPr>
            <a:spLocks noChangeShapeType="1"/>
          </p:cNvSpPr>
          <p:nvPr/>
        </p:nvSpPr>
        <p:spPr bwMode="auto">
          <a:xfrm>
            <a:off x="1746250" y="4235450"/>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3212" name="Rectangle 50">
            <a:extLst>
              <a:ext uri="{FF2B5EF4-FFF2-40B4-BE49-F238E27FC236}">
                <a16:creationId xmlns:a16="http://schemas.microsoft.com/office/drawing/2014/main" id="{E7DE2ECB-B8E0-F0B1-8B4D-6556069397E1}"/>
              </a:ext>
            </a:extLst>
          </p:cNvPr>
          <p:cNvSpPr>
            <a:spLocks noChangeArrowheads="1"/>
          </p:cNvSpPr>
          <p:nvPr/>
        </p:nvSpPr>
        <p:spPr bwMode="auto">
          <a:xfrm>
            <a:off x="1604963" y="1541463"/>
            <a:ext cx="434975"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2.</a:t>
            </a:r>
          </a:p>
        </p:txBody>
      </p:sp>
      <p:sp>
        <p:nvSpPr>
          <p:cNvPr id="93213" name="Line 51">
            <a:extLst>
              <a:ext uri="{FF2B5EF4-FFF2-40B4-BE49-F238E27FC236}">
                <a16:creationId xmlns:a16="http://schemas.microsoft.com/office/drawing/2014/main" id="{5967A277-B38A-79F1-70A3-DCD5726E2C98}"/>
              </a:ext>
            </a:extLst>
          </p:cNvPr>
          <p:cNvSpPr>
            <a:spLocks noChangeShapeType="1"/>
          </p:cNvSpPr>
          <p:nvPr/>
        </p:nvSpPr>
        <p:spPr bwMode="auto">
          <a:xfrm>
            <a:off x="2714625" y="3397250"/>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3214" name="Line 52">
            <a:extLst>
              <a:ext uri="{FF2B5EF4-FFF2-40B4-BE49-F238E27FC236}">
                <a16:creationId xmlns:a16="http://schemas.microsoft.com/office/drawing/2014/main" id="{654F70C4-17F8-7E3A-235D-3DCCF809E574}"/>
              </a:ext>
            </a:extLst>
          </p:cNvPr>
          <p:cNvSpPr>
            <a:spLocks noChangeShapeType="1"/>
          </p:cNvSpPr>
          <p:nvPr/>
        </p:nvSpPr>
        <p:spPr bwMode="auto">
          <a:xfrm>
            <a:off x="2714625" y="4235450"/>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3215" name="Line 53">
            <a:extLst>
              <a:ext uri="{FF2B5EF4-FFF2-40B4-BE49-F238E27FC236}">
                <a16:creationId xmlns:a16="http://schemas.microsoft.com/office/drawing/2014/main" id="{7BE06BB5-549D-30ED-E400-C288E5FB7CC4}"/>
              </a:ext>
            </a:extLst>
          </p:cNvPr>
          <p:cNvSpPr>
            <a:spLocks noChangeShapeType="1"/>
          </p:cNvSpPr>
          <p:nvPr/>
        </p:nvSpPr>
        <p:spPr bwMode="auto">
          <a:xfrm>
            <a:off x="1758950" y="4235450"/>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3216" name="Line 54">
            <a:extLst>
              <a:ext uri="{FF2B5EF4-FFF2-40B4-BE49-F238E27FC236}">
                <a16:creationId xmlns:a16="http://schemas.microsoft.com/office/drawing/2014/main" id="{5059EBD9-FBD8-BDD9-B424-7E5C5A334ABB}"/>
              </a:ext>
            </a:extLst>
          </p:cNvPr>
          <p:cNvSpPr>
            <a:spLocks noChangeShapeType="1"/>
          </p:cNvSpPr>
          <p:nvPr/>
        </p:nvSpPr>
        <p:spPr bwMode="auto">
          <a:xfrm>
            <a:off x="1720850" y="6097588"/>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3217" name="Line 55">
            <a:extLst>
              <a:ext uri="{FF2B5EF4-FFF2-40B4-BE49-F238E27FC236}">
                <a16:creationId xmlns:a16="http://schemas.microsoft.com/office/drawing/2014/main" id="{D3608B4D-2C77-B60F-B0A7-58B1C6146828}"/>
              </a:ext>
            </a:extLst>
          </p:cNvPr>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3218" name="Line 56">
            <a:extLst>
              <a:ext uri="{FF2B5EF4-FFF2-40B4-BE49-F238E27FC236}">
                <a16:creationId xmlns:a16="http://schemas.microsoft.com/office/drawing/2014/main" id="{D3783545-67C7-355B-E8B1-AF011B31CD5F}"/>
              </a:ext>
            </a:extLst>
          </p:cNvPr>
          <p:cNvSpPr>
            <a:spLocks noChangeShapeType="1"/>
          </p:cNvSpPr>
          <p:nvPr/>
        </p:nvSpPr>
        <p:spPr bwMode="auto">
          <a:xfrm>
            <a:off x="1758950" y="6097588"/>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3219" name="Line 57">
            <a:extLst>
              <a:ext uri="{FF2B5EF4-FFF2-40B4-BE49-F238E27FC236}">
                <a16:creationId xmlns:a16="http://schemas.microsoft.com/office/drawing/2014/main" id="{1D85C209-9CF9-A3DB-002B-2EB7DD8C23EB}"/>
              </a:ext>
            </a:extLst>
          </p:cNvPr>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3220" name="Line 58">
            <a:extLst>
              <a:ext uri="{FF2B5EF4-FFF2-40B4-BE49-F238E27FC236}">
                <a16:creationId xmlns:a16="http://schemas.microsoft.com/office/drawing/2014/main" id="{C61F2C06-6A21-C9AF-6DDB-8A0D27D103D0}"/>
              </a:ext>
            </a:extLst>
          </p:cNvPr>
          <p:cNvSpPr>
            <a:spLocks noChangeShapeType="1"/>
          </p:cNvSpPr>
          <p:nvPr/>
        </p:nvSpPr>
        <p:spPr bwMode="auto">
          <a:xfrm>
            <a:off x="1755775" y="5126038"/>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3221" name="Line 59">
            <a:extLst>
              <a:ext uri="{FF2B5EF4-FFF2-40B4-BE49-F238E27FC236}">
                <a16:creationId xmlns:a16="http://schemas.microsoft.com/office/drawing/2014/main" id="{6E0C2D8E-CC79-EF97-FEA5-431E4BF347F7}"/>
              </a:ext>
            </a:extLst>
          </p:cNvPr>
          <p:cNvSpPr>
            <a:spLocks noChangeShapeType="1"/>
          </p:cNvSpPr>
          <p:nvPr/>
        </p:nvSpPr>
        <p:spPr bwMode="auto">
          <a:xfrm>
            <a:off x="2736850" y="5126038"/>
            <a:ext cx="7508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3222" name="Line 66">
            <a:extLst>
              <a:ext uri="{FF2B5EF4-FFF2-40B4-BE49-F238E27FC236}">
                <a16:creationId xmlns:a16="http://schemas.microsoft.com/office/drawing/2014/main" id="{32D50CDB-5DC0-F1B9-DD62-77EC282B2A6F}"/>
              </a:ext>
            </a:extLst>
          </p:cNvPr>
          <p:cNvSpPr>
            <a:spLocks noChangeShapeType="1"/>
          </p:cNvSpPr>
          <p:nvPr/>
        </p:nvSpPr>
        <p:spPr bwMode="auto">
          <a:xfrm>
            <a:off x="1758950" y="3397250"/>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3223" name="Rectangle 68">
            <a:extLst>
              <a:ext uri="{FF2B5EF4-FFF2-40B4-BE49-F238E27FC236}">
                <a16:creationId xmlns:a16="http://schemas.microsoft.com/office/drawing/2014/main" id="{AF8A6A04-FFCB-A0F3-0E71-CFDFCAC1D52D}"/>
              </a:ext>
            </a:extLst>
          </p:cNvPr>
          <p:cNvSpPr>
            <a:spLocks noChangeArrowheads="1"/>
          </p:cNvSpPr>
          <p:nvPr/>
        </p:nvSpPr>
        <p:spPr bwMode="auto">
          <a:xfrm>
            <a:off x="1912938" y="1544638"/>
            <a:ext cx="722312"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Job</a:t>
            </a:r>
          </a:p>
        </p:txBody>
      </p:sp>
      <p:sp>
        <p:nvSpPr>
          <p:cNvPr id="93224" name="Rectangle 69">
            <a:extLst>
              <a:ext uri="{FF2B5EF4-FFF2-40B4-BE49-F238E27FC236}">
                <a16:creationId xmlns:a16="http://schemas.microsoft.com/office/drawing/2014/main" id="{AA9C7D7D-A86F-61A1-90F6-96D343DE4ABB}"/>
              </a:ext>
            </a:extLst>
          </p:cNvPr>
          <p:cNvSpPr>
            <a:spLocks noChangeArrowheads="1"/>
          </p:cNvSpPr>
          <p:nvPr/>
        </p:nvSpPr>
        <p:spPr bwMode="auto">
          <a:xfrm>
            <a:off x="1798638" y="5738813"/>
            <a:ext cx="180975"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2200" b="1">
              <a:latin typeface="Helvetica" pitchFamily="2" charset="0"/>
            </a:endParaRPr>
          </a:p>
        </p:txBody>
      </p:sp>
      <p:sp>
        <p:nvSpPr>
          <p:cNvPr id="93225" name="Rectangle 70">
            <a:extLst>
              <a:ext uri="{FF2B5EF4-FFF2-40B4-BE49-F238E27FC236}">
                <a16:creationId xmlns:a16="http://schemas.microsoft.com/office/drawing/2014/main" id="{EC8E551E-72B6-AC50-43FB-6A53CE0D909C}"/>
              </a:ext>
            </a:extLst>
          </p:cNvPr>
          <p:cNvSpPr>
            <a:spLocks noChangeArrowheads="1"/>
          </p:cNvSpPr>
          <p:nvPr/>
        </p:nvSpPr>
        <p:spPr bwMode="auto">
          <a:xfrm>
            <a:off x="1789113" y="4768850"/>
            <a:ext cx="180975"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2400" b="1">
              <a:latin typeface="Helvetica" pitchFamily="2" charset="0"/>
            </a:endParaRPr>
          </a:p>
        </p:txBody>
      </p:sp>
      <p:sp>
        <p:nvSpPr>
          <p:cNvPr id="93226" name="Rectangle 71">
            <a:extLst>
              <a:ext uri="{FF2B5EF4-FFF2-40B4-BE49-F238E27FC236}">
                <a16:creationId xmlns:a16="http://schemas.microsoft.com/office/drawing/2014/main" id="{3664BB82-011F-9FFD-A9B9-8F6DB0D2BF63}"/>
              </a:ext>
            </a:extLst>
          </p:cNvPr>
          <p:cNvSpPr>
            <a:spLocks noChangeArrowheads="1"/>
          </p:cNvSpPr>
          <p:nvPr/>
        </p:nvSpPr>
        <p:spPr bwMode="auto">
          <a:xfrm>
            <a:off x="1827213" y="3036888"/>
            <a:ext cx="180975"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2400" b="1">
              <a:latin typeface="Helvetica" pitchFamily="2" charset="0"/>
            </a:endParaRPr>
          </a:p>
        </p:txBody>
      </p:sp>
      <p:grpSp>
        <p:nvGrpSpPr>
          <p:cNvPr id="93227" name="Group 72">
            <a:extLst>
              <a:ext uri="{FF2B5EF4-FFF2-40B4-BE49-F238E27FC236}">
                <a16:creationId xmlns:a16="http://schemas.microsoft.com/office/drawing/2014/main" id="{050B9F8F-C138-2A7F-0C65-1AD86EE2DFC7}"/>
              </a:ext>
            </a:extLst>
          </p:cNvPr>
          <p:cNvGrpSpPr>
            <a:grpSpLocks/>
          </p:cNvGrpSpPr>
          <p:nvPr/>
        </p:nvGrpSpPr>
        <p:grpSpPr bwMode="auto">
          <a:xfrm>
            <a:off x="2624138" y="2978150"/>
            <a:ext cx="288925" cy="481013"/>
            <a:chOff x="1836" y="1501"/>
            <a:chExt cx="182" cy="303"/>
          </a:xfrm>
        </p:grpSpPr>
        <p:sp>
          <p:nvSpPr>
            <p:cNvPr id="93273" name="Rectangle 73">
              <a:extLst>
                <a:ext uri="{FF2B5EF4-FFF2-40B4-BE49-F238E27FC236}">
                  <a16:creationId xmlns:a16="http://schemas.microsoft.com/office/drawing/2014/main" id="{B71D2ABC-7EF2-FAB7-C096-A3E7B2794032}"/>
                </a:ext>
              </a:extLst>
            </p:cNvPr>
            <p:cNvSpPr>
              <a:spLocks noChangeArrowheads="1"/>
            </p:cNvSpPr>
            <p:nvPr/>
          </p:nvSpPr>
          <p:spPr bwMode="auto">
            <a:xfrm>
              <a:off x="1904" y="1614"/>
              <a:ext cx="114"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b="1">
                <a:latin typeface="Helvetica" pitchFamily="2" charset="0"/>
              </a:endParaRPr>
            </a:p>
          </p:txBody>
        </p:sp>
        <p:sp>
          <p:nvSpPr>
            <p:cNvPr id="93274" name="Rectangle 74">
              <a:extLst>
                <a:ext uri="{FF2B5EF4-FFF2-40B4-BE49-F238E27FC236}">
                  <a16:creationId xmlns:a16="http://schemas.microsoft.com/office/drawing/2014/main" id="{7154C592-9CB1-325F-DAEB-AD730D47719C}"/>
                </a:ext>
              </a:extLst>
            </p:cNvPr>
            <p:cNvSpPr>
              <a:spLocks noChangeArrowheads="1"/>
            </p:cNvSpPr>
            <p:nvPr/>
          </p:nvSpPr>
          <p:spPr bwMode="auto">
            <a:xfrm>
              <a:off x="1836" y="1501"/>
              <a:ext cx="114"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b="1">
                <a:latin typeface="Helvetica" pitchFamily="2" charset="0"/>
              </a:endParaRPr>
            </a:p>
          </p:txBody>
        </p:sp>
      </p:grpSp>
      <p:grpSp>
        <p:nvGrpSpPr>
          <p:cNvPr id="93228" name="Group 75">
            <a:extLst>
              <a:ext uri="{FF2B5EF4-FFF2-40B4-BE49-F238E27FC236}">
                <a16:creationId xmlns:a16="http://schemas.microsoft.com/office/drawing/2014/main" id="{D891B986-79FD-AF34-A85A-4C1B43EB040E}"/>
              </a:ext>
            </a:extLst>
          </p:cNvPr>
          <p:cNvGrpSpPr>
            <a:grpSpLocks/>
          </p:cNvGrpSpPr>
          <p:nvPr/>
        </p:nvGrpSpPr>
        <p:grpSpPr bwMode="auto">
          <a:xfrm>
            <a:off x="2652713" y="3794125"/>
            <a:ext cx="200025" cy="474663"/>
            <a:chOff x="1844" y="2025"/>
            <a:chExt cx="126" cy="299"/>
          </a:xfrm>
        </p:grpSpPr>
        <p:sp>
          <p:nvSpPr>
            <p:cNvPr id="93271" name="Rectangle 76">
              <a:extLst>
                <a:ext uri="{FF2B5EF4-FFF2-40B4-BE49-F238E27FC236}">
                  <a16:creationId xmlns:a16="http://schemas.microsoft.com/office/drawing/2014/main" id="{A8797B8B-0525-D9A7-B978-E480F70ED7F0}"/>
                </a:ext>
              </a:extLst>
            </p:cNvPr>
            <p:cNvSpPr>
              <a:spLocks noChangeArrowheads="1"/>
            </p:cNvSpPr>
            <p:nvPr/>
          </p:nvSpPr>
          <p:spPr bwMode="auto">
            <a:xfrm>
              <a:off x="1844" y="2134"/>
              <a:ext cx="114"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b="1">
                <a:latin typeface="Helvetica" pitchFamily="2" charset="0"/>
              </a:endParaRPr>
            </a:p>
          </p:txBody>
        </p:sp>
        <p:sp>
          <p:nvSpPr>
            <p:cNvPr id="93272" name="Rectangle 77">
              <a:extLst>
                <a:ext uri="{FF2B5EF4-FFF2-40B4-BE49-F238E27FC236}">
                  <a16:creationId xmlns:a16="http://schemas.microsoft.com/office/drawing/2014/main" id="{D52B3D35-5F3E-17C1-C2F2-C746A0509B1F}"/>
                </a:ext>
              </a:extLst>
            </p:cNvPr>
            <p:cNvSpPr>
              <a:spLocks noChangeArrowheads="1"/>
            </p:cNvSpPr>
            <p:nvPr/>
          </p:nvSpPr>
          <p:spPr bwMode="auto">
            <a:xfrm>
              <a:off x="1856" y="2025"/>
              <a:ext cx="114"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b="1">
                <a:latin typeface="Helvetica" pitchFamily="2" charset="0"/>
              </a:endParaRPr>
            </a:p>
          </p:txBody>
        </p:sp>
      </p:grpSp>
      <p:sp>
        <p:nvSpPr>
          <p:cNvPr id="93229" name="Rectangle 78">
            <a:extLst>
              <a:ext uri="{FF2B5EF4-FFF2-40B4-BE49-F238E27FC236}">
                <a16:creationId xmlns:a16="http://schemas.microsoft.com/office/drawing/2014/main" id="{FCCED2C6-48F2-A86B-5ADF-B294BC1FF3F9}"/>
              </a:ext>
            </a:extLst>
          </p:cNvPr>
          <p:cNvSpPr>
            <a:spLocks noChangeArrowheads="1"/>
          </p:cNvSpPr>
          <p:nvPr/>
        </p:nvSpPr>
        <p:spPr bwMode="auto">
          <a:xfrm>
            <a:off x="1797050" y="3886200"/>
            <a:ext cx="180975"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2400" b="1">
              <a:latin typeface="Helvetica" pitchFamily="2" charset="0"/>
            </a:endParaRPr>
          </a:p>
        </p:txBody>
      </p:sp>
      <p:grpSp>
        <p:nvGrpSpPr>
          <p:cNvPr id="93230" name="Group 79">
            <a:extLst>
              <a:ext uri="{FF2B5EF4-FFF2-40B4-BE49-F238E27FC236}">
                <a16:creationId xmlns:a16="http://schemas.microsoft.com/office/drawing/2014/main" id="{68BF7289-C06C-3F57-6346-C6BE29635265}"/>
              </a:ext>
            </a:extLst>
          </p:cNvPr>
          <p:cNvGrpSpPr>
            <a:grpSpLocks/>
          </p:cNvGrpSpPr>
          <p:nvPr/>
        </p:nvGrpSpPr>
        <p:grpSpPr bwMode="auto">
          <a:xfrm>
            <a:off x="2649538" y="4721225"/>
            <a:ext cx="225425" cy="449263"/>
            <a:chOff x="1892" y="2617"/>
            <a:chExt cx="142" cy="283"/>
          </a:xfrm>
        </p:grpSpPr>
        <p:sp>
          <p:nvSpPr>
            <p:cNvPr id="93269" name="Rectangle 80">
              <a:extLst>
                <a:ext uri="{FF2B5EF4-FFF2-40B4-BE49-F238E27FC236}">
                  <a16:creationId xmlns:a16="http://schemas.microsoft.com/office/drawing/2014/main" id="{47B8BA25-D897-3D83-CAEF-EA9902AFE5EE}"/>
                </a:ext>
              </a:extLst>
            </p:cNvPr>
            <p:cNvSpPr>
              <a:spLocks noChangeArrowheads="1"/>
            </p:cNvSpPr>
            <p:nvPr/>
          </p:nvSpPr>
          <p:spPr bwMode="auto">
            <a:xfrm>
              <a:off x="1920" y="2710"/>
              <a:ext cx="114"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b="1">
                <a:latin typeface="Helvetica" pitchFamily="2" charset="0"/>
              </a:endParaRPr>
            </a:p>
          </p:txBody>
        </p:sp>
        <p:sp>
          <p:nvSpPr>
            <p:cNvPr id="93270" name="Rectangle 81">
              <a:extLst>
                <a:ext uri="{FF2B5EF4-FFF2-40B4-BE49-F238E27FC236}">
                  <a16:creationId xmlns:a16="http://schemas.microsoft.com/office/drawing/2014/main" id="{11BE8C94-D288-89CE-AB24-39EB1C0B053C}"/>
                </a:ext>
              </a:extLst>
            </p:cNvPr>
            <p:cNvSpPr>
              <a:spLocks noChangeArrowheads="1"/>
            </p:cNvSpPr>
            <p:nvPr/>
          </p:nvSpPr>
          <p:spPr bwMode="auto">
            <a:xfrm>
              <a:off x="1892" y="2617"/>
              <a:ext cx="114"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b="1">
                <a:latin typeface="Helvetica" pitchFamily="2" charset="0"/>
              </a:endParaRPr>
            </a:p>
          </p:txBody>
        </p:sp>
      </p:grpSp>
      <p:grpSp>
        <p:nvGrpSpPr>
          <p:cNvPr id="93231" name="Group 82">
            <a:extLst>
              <a:ext uri="{FF2B5EF4-FFF2-40B4-BE49-F238E27FC236}">
                <a16:creationId xmlns:a16="http://schemas.microsoft.com/office/drawing/2014/main" id="{C034D909-0F1B-DE6E-122D-7A2559C3A500}"/>
              </a:ext>
            </a:extLst>
          </p:cNvPr>
          <p:cNvGrpSpPr>
            <a:grpSpLocks/>
          </p:cNvGrpSpPr>
          <p:nvPr/>
        </p:nvGrpSpPr>
        <p:grpSpPr bwMode="auto">
          <a:xfrm>
            <a:off x="2670175" y="5673725"/>
            <a:ext cx="311150" cy="438150"/>
            <a:chOff x="1845" y="3227"/>
            <a:chExt cx="196" cy="276"/>
          </a:xfrm>
        </p:grpSpPr>
        <p:sp>
          <p:nvSpPr>
            <p:cNvPr id="93267" name="Rectangle 83">
              <a:extLst>
                <a:ext uri="{FF2B5EF4-FFF2-40B4-BE49-F238E27FC236}">
                  <a16:creationId xmlns:a16="http://schemas.microsoft.com/office/drawing/2014/main" id="{CCB7893E-811E-F0C6-2B2F-3094025FAAE4}"/>
                </a:ext>
              </a:extLst>
            </p:cNvPr>
            <p:cNvSpPr>
              <a:spLocks noChangeArrowheads="1"/>
            </p:cNvSpPr>
            <p:nvPr/>
          </p:nvSpPr>
          <p:spPr bwMode="auto">
            <a:xfrm>
              <a:off x="1896" y="3227"/>
              <a:ext cx="145"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400" b="1">
                  <a:latin typeface="Helvetica" pitchFamily="2" charset="0"/>
                </a:rPr>
                <a:t>.</a:t>
              </a:r>
            </a:p>
          </p:txBody>
        </p:sp>
        <p:sp>
          <p:nvSpPr>
            <p:cNvPr id="93268" name="Rectangle 84">
              <a:extLst>
                <a:ext uri="{FF2B5EF4-FFF2-40B4-BE49-F238E27FC236}">
                  <a16:creationId xmlns:a16="http://schemas.microsoft.com/office/drawing/2014/main" id="{FE33C119-4250-9206-B836-261025FAB0A8}"/>
                </a:ext>
              </a:extLst>
            </p:cNvPr>
            <p:cNvSpPr>
              <a:spLocks noChangeArrowheads="1"/>
            </p:cNvSpPr>
            <p:nvPr/>
          </p:nvSpPr>
          <p:spPr bwMode="auto">
            <a:xfrm>
              <a:off x="1845" y="3313"/>
              <a:ext cx="114"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b="1">
                <a:latin typeface="Helvetica" pitchFamily="2" charset="0"/>
              </a:endParaRPr>
            </a:p>
          </p:txBody>
        </p:sp>
      </p:grpSp>
      <p:sp>
        <p:nvSpPr>
          <p:cNvPr id="93232" name="Rectangle 88">
            <a:extLst>
              <a:ext uri="{FF2B5EF4-FFF2-40B4-BE49-F238E27FC236}">
                <a16:creationId xmlns:a16="http://schemas.microsoft.com/office/drawing/2014/main" id="{11177F6D-44A2-AE1D-1D0E-F4F268CFB177}"/>
              </a:ext>
            </a:extLst>
          </p:cNvPr>
          <p:cNvSpPr>
            <a:spLocks noChangeArrowheads="1"/>
          </p:cNvSpPr>
          <p:nvPr/>
        </p:nvSpPr>
        <p:spPr bwMode="auto">
          <a:xfrm>
            <a:off x="1543050" y="3049588"/>
            <a:ext cx="434975"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7.</a:t>
            </a:r>
          </a:p>
        </p:txBody>
      </p:sp>
      <p:sp>
        <p:nvSpPr>
          <p:cNvPr id="93233" name="Rectangle 89">
            <a:extLst>
              <a:ext uri="{FF2B5EF4-FFF2-40B4-BE49-F238E27FC236}">
                <a16:creationId xmlns:a16="http://schemas.microsoft.com/office/drawing/2014/main" id="{B8B0B67B-B96B-D49E-265F-E9904CDF608C}"/>
              </a:ext>
            </a:extLst>
          </p:cNvPr>
          <p:cNvSpPr>
            <a:spLocks noChangeArrowheads="1"/>
          </p:cNvSpPr>
          <p:nvPr/>
        </p:nvSpPr>
        <p:spPr bwMode="auto">
          <a:xfrm>
            <a:off x="1538288" y="3873500"/>
            <a:ext cx="434975"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7.</a:t>
            </a:r>
          </a:p>
        </p:txBody>
      </p:sp>
      <p:sp>
        <p:nvSpPr>
          <p:cNvPr id="93234" name="Rectangle 90">
            <a:extLst>
              <a:ext uri="{FF2B5EF4-FFF2-40B4-BE49-F238E27FC236}">
                <a16:creationId xmlns:a16="http://schemas.microsoft.com/office/drawing/2014/main" id="{247F070F-A4A0-F5D5-C756-2B06BA0C071A}"/>
              </a:ext>
            </a:extLst>
          </p:cNvPr>
          <p:cNvSpPr>
            <a:spLocks noChangeArrowheads="1"/>
          </p:cNvSpPr>
          <p:nvPr/>
        </p:nvSpPr>
        <p:spPr bwMode="auto">
          <a:xfrm>
            <a:off x="1541463" y="4752975"/>
            <a:ext cx="434975"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7.</a:t>
            </a:r>
          </a:p>
        </p:txBody>
      </p:sp>
      <p:sp>
        <p:nvSpPr>
          <p:cNvPr id="93235" name="Rectangle 91">
            <a:extLst>
              <a:ext uri="{FF2B5EF4-FFF2-40B4-BE49-F238E27FC236}">
                <a16:creationId xmlns:a16="http://schemas.microsoft.com/office/drawing/2014/main" id="{81CF74FF-9737-7161-47F7-7729899320AD}"/>
              </a:ext>
            </a:extLst>
          </p:cNvPr>
          <p:cNvSpPr>
            <a:spLocks noChangeArrowheads="1"/>
          </p:cNvSpPr>
          <p:nvPr/>
        </p:nvSpPr>
        <p:spPr bwMode="auto">
          <a:xfrm>
            <a:off x="1541463" y="5732463"/>
            <a:ext cx="434975"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7.</a:t>
            </a:r>
          </a:p>
        </p:txBody>
      </p:sp>
      <p:sp>
        <p:nvSpPr>
          <p:cNvPr id="93236" name="Rectangle 92">
            <a:extLst>
              <a:ext uri="{FF2B5EF4-FFF2-40B4-BE49-F238E27FC236}">
                <a16:creationId xmlns:a16="http://schemas.microsoft.com/office/drawing/2014/main" id="{D529F505-0185-ACB4-1186-AB5CF71F45CE}"/>
              </a:ext>
            </a:extLst>
          </p:cNvPr>
          <p:cNvSpPr>
            <a:spLocks noChangeArrowheads="1"/>
          </p:cNvSpPr>
          <p:nvPr/>
        </p:nvSpPr>
        <p:spPr bwMode="auto">
          <a:xfrm>
            <a:off x="1576388" y="1063625"/>
            <a:ext cx="2551112" cy="5322888"/>
          </a:xfrm>
          <a:prstGeom prst="rect">
            <a:avLst/>
          </a:prstGeom>
          <a:noFill/>
          <a:ln w="762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3237" name="AutoShape 93">
            <a:extLst>
              <a:ext uri="{FF2B5EF4-FFF2-40B4-BE49-F238E27FC236}">
                <a16:creationId xmlns:a16="http://schemas.microsoft.com/office/drawing/2014/main" id="{CBD56EDE-82BC-07EC-E0EC-C959F1D51E0B}"/>
              </a:ext>
            </a:extLst>
          </p:cNvPr>
          <p:cNvSpPr>
            <a:spLocks noChangeArrowheads="1"/>
          </p:cNvSpPr>
          <p:nvPr/>
        </p:nvSpPr>
        <p:spPr bwMode="auto">
          <a:xfrm rot="-5280000">
            <a:off x="289719" y="1269206"/>
            <a:ext cx="611188" cy="288925"/>
          </a:xfrm>
          <a:prstGeom prst="triangle">
            <a:avLst>
              <a:gd name="adj" fmla="val 49995"/>
            </a:avLst>
          </a:prstGeom>
          <a:solidFill>
            <a:schemeClr val="tx1"/>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3238" name="Rectangle 94" descr="Small grid">
            <a:extLst>
              <a:ext uri="{FF2B5EF4-FFF2-40B4-BE49-F238E27FC236}">
                <a16:creationId xmlns:a16="http://schemas.microsoft.com/office/drawing/2014/main" id="{1C33788A-D048-9DB0-C84B-70352765ACBE}"/>
              </a:ext>
            </a:extLst>
          </p:cNvPr>
          <p:cNvSpPr>
            <a:spLocks noChangeArrowheads="1"/>
          </p:cNvSpPr>
          <p:nvPr/>
        </p:nvSpPr>
        <p:spPr bwMode="auto">
          <a:xfrm>
            <a:off x="715963" y="1285875"/>
            <a:ext cx="1077912" cy="261938"/>
          </a:xfrm>
          <a:prstGeom prst="rect">
            <a:avLst/>
          </a:prstGeom>
          <a:blipFill dpi="0" rotWithShape="0">
            <a:blip r:embed="rId5"/>
            <a:srcRect/>
            <a:tile tx="0" ty="0" sx="100000" sy="100000" flip="none" algn="tl"/>
          </a:blipFill>
          <a:ln w="508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3239" name="Text Box 95">
            <a:extLst>
              <a:ext uri="{FF2B5EF4-FFF2-40B4-BE49-F238E27FC236}">
                <a16:creationId xmlns:a16="http://schemas.microsoft.com/office/drawing/2014/main" id="{6FF0C41B-118D-CC03-4C84-3E240B2F0BF2}"/>
              </a:ext>
            </a:extLst>
          </p:cNvPr>
          <p:cNvSpPr txBox="1">
            <a:spLocks noChangeArrowheads="1"/>
          </p:cNvSpPr>
          <p:nvPr/>
        </p:nvSpPr>
        <p:spPr bwMode="auto">
          <a:xfrm rot="-5400000">
            <a:off x="1567656" y="3488532"/>
            <a:ext cx="44815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b="1">
                <a:latin typeface="Arial Black" panose="020B0604020202020204" pitchFamily="34" charset="0"/>
              </a:rPr>
              <a:t> L</a:t>
            </a:r>
            <a:r>
              <a:rPr lang="en-US" altLang="en-US" sz="2000" b="1">
                <a:latin typeface="Helvetica" pitchFamily="2" charset="0"/>
              </a:rPr>
              <a:t>ĀĀ</a:t>
            </a:r>
            <a:r>
              <a:rPr lang="en-US" altLang="en-US" sz="2000" b="1">
                <a:latin typeface="Arial Black" panose="020B0604020202020204" pitchFamily="34" charset="0"/>
              </a:rPr>
              <a:t>SEM (5)</a:t>
            </a:r>
            <a:endParaRPr lang="en-US" altLang="en-US" sz="1000">
              <a:latin typeface="Arial Black" panose="020B0604020202020204" pitchFamily="34" charset="0"/>
            </a:endParaRPr>
          </a:p>
        </p:txBody>
      </p:sp>
      <p:sp>
        <p:nvSpPr>
          <p:cNvPr id="1179748" name="AutoShape 100">
            <a:extLst>
              <a:ext uri="{FF2B5EF4-FFF2-40B4-BE49-F238E27FC236}">
                <a16:creationId xmlns:a16="http://schemas.microsoft.com/office/drawing/2014/main" id="{876D6CE6-20B9-272D-46CF-CEC52E8C8D35}"/>
              </a:ext>
            </a:extLst>
          </p:cNvPr>
          <p:cNvSpPr>
            <a:spLocks noChangeArrowheads="1"/>
          </p:cNvSpPr>
          <p:nvPr/>
        </p:nvSpPr>
        <p:spPr bwMode="auto">
          <a:xfrm>
            <a:off x="1758950" y="1984375"/>
            <a:ext cx="1628775" cy="1539875"/>
          </a:xfrm>
          <a:prstGeom prst="roundRect">
            <a:avLst>
              <a:gd name="adj" fmla="val 16667"/>
            </a:avLst>
          </a:prstGeom>
          <a:noFill/>
          <a:ln w="76200">
            <a:solidFill>
              <a:schemeClr val="hlink"/>
            </a:solidFill>
            <a:round/>
            <a:headEnd/>
            <a:tailEnd/>
          </a:ln>
          <a:effectLst>
            <a:outerShdw blurRad="63500" dist="46662" dir="2115817" algn="ctr" rotWithShape="0">
              <a:schemeClr val="tx1">
                <a:alpha val="74997"/>
              </a:schemeClr>
            </a:outerShdw>
          </a:effectLst>
        </p:spPr>
        <p:txBody>
          <a:bodyPr wrap="none" anchor="ctr"/>
          <a:lstStyle/>
          <a:p>
            <a:pPr algn="r">
              <a:defRPr/>
            </a:pPr>
            <a:endParaRPr lang="en-US">
              <a:latin typeface="Comic Sans MS" charset="0"/>
              <a:ea typeface="+mn-ea"/>
            </a:endParaRPr>
          </a:p>
        </p:txBody>
      </p:sp>
      <p:sp>
        <p:nvSpPr>
          <p:cNvPr id="1179750" name="Line 102">
            <a:extLst>
              <a:ext uri="{FF2B5EF4-FFF2-40B4-BE49-F238E27FC236}">
                <a16:creationId xmlns:a16="http://schemas.microsoft.com/office/drawing/2014/main" id="{EE997448-8228-00E7-5DDF-FBD41140DDF5}"/>
              </a:ext>
            </a:extLst>
          </p:cNvPr>
          <p:cNvSpPr>
            <a:spLocks noChangeShapeType="1"/>
          </p:cNvSpPr>
          <p:nvPr/>
        </p:nvSpPr>
        <p:spPr bwMode="auto">
          <a:xfrm>
            <a:off x="3365500" y="2503488"/>
            <a:ext cx="1958975" cy="1600200"/>
          </a:xfrm>
          <a:prstGeom prst="line">
            <a:avLst/>
          </a:prstGeom>
          <a:noFill/>
          <a:ln w="76200">
            <a:solidFill>
              <a:schemeClr val="hlink"/>
            </a:solidFill>
            <a:prstDash val="sysDot"/>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grpSp>
        <p:nvGrpSpPr>
          <p:cNvPr id="93242" name="Group 103">
            <a:extLst>
              <a:ext uri="{FF2B5EF4-FFF2-40B4-BE49-F238E27FC236}">
                <a16:creationId xmlns:a16="http://schemas.microsoft.com/office/drawing/2014/main" id="{96D42131-9C42-B3FA-E71F-0FC0B0EDE09B}"/>
              </a:ext>
            </a:extLst>
          </p:cNvPr>
          <p:cNvGrpSpPr>
            <a:grpSpLocks/>
          </p:cNvGrpSpPr>
          <p:nvPr/>
        </p:nvGrpSpPr>
        <p:grpSpPr bwMode="auto">
          <a:xfrm>
            <a:off x="1716088" y="1995488"/>
            <a:ext cx="2057400" cy="1566862"/>
            <a:chOff x="1081" y="1257"/>
            <a:chExt cx="1088" cy="1209"/>
          </a:xfrm>
        </p:grpSpPr>
        <p:sp>
          <p:nvSpPr>
            <p:cNvPr id="1179752" name="Rectangle 104">
              <a:extLst>
                <a:ext uri="{FF2B5EF4-FFF2-40B4-BE49-F238E27FC236}">
                  <a16:creationId xmlns:a16="http://schemas.microsoft.com/office/drawing/2014/main" id="{2B732156-4326-F770-9D8B-31A359D3580E}"/>
                </a:ext>
              </a:extLst>
            </p:cNvPr>
            <p:cNvSpPr>
              <a:spLocks noChangeArrowheads="1"/>
            </p:cNvSpPr>
            <p:nvPr/>
          </p:nvSpPr>
          <p:spPr bwMode="auto">
            <a:xfrm>
              <a:off x="1251" y="1257"/>
              <a:ext cx="609" cy="1209"/>
            </a:xfrm>
            <a:prstGeom prst="rect">
              <a:avLst/>
            </a:prstGeom>
            <a:noFill/>
            <a:ln w="12700">
              <a:noFill/>
              <a:miter lim="800000"/>
              <a:headEnd/>
              <a:tailEnd/>
            </a:ln>
            <a:effectLst>
              <a:outerShdw blurRad="63500" dist="17961" dir="2700000" algn="ctr" rotWithShape="0">
                <a:schemeClr val="tx1">
                  <a:alpha val="74998"/>
                </a:schemeClr>
              </a:outerShdw>
            </a:effectLst>
          </p:spPr>
          <p:txBody>
            <a:bodyPr wrap="none"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defRPr/>
              </a:pPr>
              <a:r>
                <a:rPr lang="en-US" altLang="en-US" b="1">
                  <a:solidFill>
                    <a:schemeClr val="hlink"/>
                  </a:solidFill>
                  <a:latin typeface="Helvetica" panose="020B0604020202020204" pitchFamily="34" charset="0"/>
                </a:rPr>
                <a:t>Khangatatei</a:t>
              </a:r>
            </a:p>
            <a:p>
              <a:pPr>
                <a:defRPr/>
              </a:pPr>
              <a:r>
                <a:rPr lang="en-US" altLang="en-US" b="1">
                  <a:solidFill>
                    <a:schemeClr val="hlink"/>
                  </a:solidFill>
                  <a:latin typeface="Helvetica" panose="020B0604020202020204" pitchFamily="34" charset="0"/>
                </a:rPr>
                <a:t>“</a:t>
              </a:r>
              <a:r>
                <a:rPr lang="en-US" altLang="en-US" sz="1400" b="1">
                  <a:solidFill>
                    <a:schemeClr val="hlink"/>
                  </a:solidFill>
                  <a:latin typeface="Helvetica" panose="020B0604020202020204" pitchFamily="34" charset="0"/>
                </a:rPr>
                <a:t>Laasem”</a:t>
              </a:r>
            </a:p>
            <a:p>
              <a:pPr>
                <a:defRPr/>
              </a:pPr>
              <a:r>
                <a:rPr lang="en-US" altLang="en-US" sz="1400" b="1">
                  <a:solidFill>
                    <a:schemeClr val="hlink"/>
                  </a:solidFill>
                  <a:latin typeface="Helvetica" panose="020B0604020202020204" pitchFamily="34" charset="0"/>
                </a:rPr>
                <a:t>Lairikbing</a:t>
              </a:r>
            </a:p>
            <a:p>
              <a:pPr>
                <a:defRPr/>
              </a:pPr>
              <a:r>
                <a:rPr lang="en-US" altLang="en-US" sz="1400" b="1">
                  <a:solidFill>
                    <a:schemeClr val="hlink"/>
                  </a:solidFill>
                  <a:latin typeface="Helvetica" panose="020B0604020202020204" pitchFamily="34" charset="0"/>
                </a:rPr>
                <a:t>Katongachi</a:t>
              </a:r>
            </a:p>
            <a:p>
              <a:pPr>
                <a:defRPr/>
              </a:pPr>
              <a:r>
                <a:rPr lang="en-US" altLang="en-US" sz="1400" b="1">
                  <a:solidFill>
                    <a:schemeClr val="hlink"/>
                  </a:solidFill>
                  <a:latin typeface="Helvetica" panose="020B0604020202020204" pitchFamily="34" charset="0"/>
                </a:rPr>
                <a:t>“wungnao”</a:t>
              </a:r>
            </a:p>
            <a:p>
              <a:pPr>
                <a:defRPr/>
              </a:pPr>
              <a:r>
                <a:rPr lang="en-US" altLang="en-US" sz="1400" b="1">
                  <a:solidFill>
                    <a:schemeClr val="hlink"/>
                  </a:solidFill>
                  <a:latin typeface="Helvetica" panose="020B0604020202020204" pitchFamily="34" charset="0"/>
                </a:rPr>
                <a:t>Atamwui</a:t>
              </a:r>
            </a:p>
            <a:p>
              <a:pPr>
                <a:defRPr/>
              </a:pPr>
              <a:r>
                <a:rPr lang="en-US" altLang="en-US" sz="1400" b="1">
                  <a:solidFill>
                    <a:schemeClr val="hlink"/>
                  </a:solidFill>
                  <a:latin typeface="Helvetica" panose="020B0604020202020204" pitchFamily="34" charset="0"/>
                </a:rPr>
                <a:t> eina na</a:t>
              </a:r>
            </a:p>
          </p:txBody>
        </p:sp>
        <p:sp>
          <p:nvSpPr>
            <p:cNvPr id="1179753" name="Rectangle 105">
              <a:extLst>
                <a:ext uri="{FF2B5EF4-FFF2-40B4-BE49-F238E27FC236}">
                  <a16:creationId xmlns:a16="http://schemas.microsoft.com/office/drawing/2014/main" id="{F0D804B3-67C3-E91E-ADF1-8CF6295D7DE4}"/>
                </a:ext>
              </a:extLst>
            </p:cNvPr>
            <p:cNvSpPr>
              <a:spLocks noChangeArrowheads="1"/>
            </p:cNvSpPr>
            <p:nvPr/>
          </p:nvSpPr>
          <p:spPr bwMode="auto">
            <a:xfrm>
              <a:off x="1524" y="1301"/>
              <a:ext cx="115" cy="173"/>
            </a:xfrm>
            <a:prstGeom prst="rect">
              <a:avLst/>
            </a:prstGeom>
            <a:noFill/>
            <a:ln w="12700">
              <a:noFill/>
              <a:miter lim="800000"/>
              <a:headEnd/>
              <a:tailEnd/>
            </a:ln>
            <a:effectLst>
              <a:outerShdw blurRad="63500" dist="17961" dir="2700000" algn="ctr" rotWithShape="0">
                <a:schemeClr val="tx1">
                  <a:alpha val="74998"/>
                </a:schemeClr>
              </a:outerShdw>
            </a:effectLst>
          </p:spPr>
          <p:txBody>
            <a:bodyPr wrap="none" lIns="90487" tIns="44450" rIns="90487" bIns="44450">
              <a:spAutoFit/>
            </a:bodyPr>
            <a:lstStyle/>
            <a:p>
              <a:pPr>
                <a:defRPr/>
              </a:pPr>
              <a:endParaRPr lang="en-US" b="1" dirty="0">
                <a:solidFill>
                  <a:schemeClr val="hlink"/>
                </a:solidFill>
                <a:latin typeface="Helvetica" charset="0"/>
                <a:ea typeface="+mn-ea"/>
              </a:endParaRPr>
            </a:p>
          </p:txBody>
        </p:sp>
        <p:sp>
          <p:nvSpPr>
            <p:cNvPr id="1179754" name="Rectangle 106">
              <a:extLst>
                <a:ext uri="{FF2B5EF4-FFF2-40B4-BE49-F238E27FC236}">
                  <a16:creationId xmlns:a16="http://schemas.microsoft.com/office/drawing/2014/main" id="{B2DBDF5A-6137-D980-6C07-6F4943773164}"/>
                </a:ext>
              </a:extLst>
            </p:cNvPr>
            <p:cNvSpPr>
              <a:spLocks noChangeArrowheads="1"/>
            </p:cNvSpPr>
            <p:nvPr/>
          </p:nvSpPr>
          <p:spPr bwMode="auto">
            <a:xfrm>
              <a:off x="1081" y="1446"/>
              <a:ext cx="1088" cy="174"/>
            </a:xfrm>
            <a:prstGeom prst="rect">
              <a:avLst/>
            </a:prstGeom>
            <a:noFill/>
            <a:ln w="12700">
              <a:noFill/>
              <a:miter lim="800000"/>
              <a:headEnd/>
              <a:tailEnd/>
            </a:ln>
            <a:effectLst>
              <a:outerShdw blurRad="63500" dist="17961" dir="2700000" algn="ctr" rotWithShape="0">
                <a:schemeClr val="tx1">
                  <a:alpha val="74998"/>
                </a:schemeClr>
              </a:outerShdw>
            </a:effectLst>
          </p:spPr>
          <p:txBody>
            <a:bodyPr lIns="90487" tIns="44450" rIns="90487" bIns="44450">
              <a:spAutoFit/>
            </a:bodyPr>
            <a:lstStyle/>
            <a:p>
              <a:pPr algn="ctr">
                <a:defRPr/>
              </a:pPr>
              <a:endParaRPr lang="en-US" b="1" dirty="0">
                <a:solidFill>
                  <a:schemeClr val="hlink"/>
                </a:solidFill>
                <a:latin typeface="Helvetica" charset="0"/>
                <a:ea typeface="ＭＳ Ｐゴシック" charset="-128"/>
              </a:endParaRPr>
            </a:p>
          </p:txBody>
        </p:sp>
        <p:sp>
          <p:nvSpPr>
            <p:cNvPr id="1179756" name="Rectangle 108">
              <a:extLst>
                <a:ext uri="{FF2B5EF4-FFF2-40B4-BE49-F238E27FC236}">
                  <a16:creationId xmlns:a16="http://schemas.microsoft.com/office/drawing/2014/main" id="{0AA7F062-0B99-B455-B89C-4EE0B51F73AB}"/>
                </a:ext>
              </a:extLst>
            </p:cNvPr>
            <p:cNvSpPr>
              <a:spLocks noChangeArrowheads="1"/>
            </p:cNvSpPr>
            <p:nvPr/>
          </p:nvSpPr>
          <p:spPr bwMode="auto">
            <a:xfrm>
              <a:off x="1564" y="1707"/>
              <a:ext cx="115" cy="174"/>
            </a:xfrm>
            <a:prstGeom prst="rect">
              <a:avLst/>
            </a:prstGeom>
            <a:noFill/>
            <a:ln w="12700">
              <a:noFill/>
              <a:miter lim="800000"/>
              <a:headEnd/>
              <a:tailEnd/>
            </a:ln>
            <a:effectLst>
              <a:outerShdw blurRad="63500" dist="17961" dir="2700000" algn="ctr" rotWithShape="0">
                <a:schemeClr val="tx1">
                  <a:alpha val="74998"/>
                </a:schemeClr>
              </a:outerShdw>
            </a:effectLst>
          </p:spPr>
          <p:txBody>
            <a:bodyPr wrap="none" lIns="90487" tIns="44450" rIns="90487" bIns="44450">
              <a:spAutoFit/>
            </a:bodyPr>
            <a:lstStyle/>
            <a:p>
              <a:pPr algn="ctr">
                <a:defRPr/>
              </a:pPr>
              <a:endParaRPr lang="en-US" b="1" dirty="0">
                <a:solidFill>
                  <a:schemeClr val="hlink"/>
                </a:solidFill>
                <a:latin typeface="Helvetica" charset="0"/>
                <a:ea typeface="ＭＳ Ｐゴシック" charset="-128"/>
              </a:endParaRPr>
            </a:p>
          </p:txBody>
        </p:sp>
        <p:sp>
          <p:nvSpPr>
            <p:cNvPr id="1179758" name="Rectangle 110">
              <a:extLst>
                <a:ext uri="{FF2B5EF4-FFF2-40B4-BE49-F238E27FC236}">
                  <a16:creationId xmlns:a16="http://schemas.microsoft.com/office/drawing/2014/main" id="{156F8739-5E58-885D-6BA0-63FBBD493A64}"/>
                </a:ext>
              </a:extLst>
            </p:cNvPr>
            <p:cNvSpPr>
              <a:spLocks noChangeArrowheads="1"/>
            </p:cNvSpPr>
            <p:nvPr/>
          </p:nvSpPr>
          <p:spPr bwMode="auto">
            <a:xfrm>
              <a:off x="1524" y="1301"/>
              <a:ext cx="115" cy="173"/>
            </a:xfrm>
            <a:prstGeom prst="rect">
              <a:avLst/>
            </a:prstGeom>
            <a:noFill/>
            <a:ln w="12700">
              <a:noFill/>
              <a:miter lim="800000"/>
              <a:headEnd/>
              <a:tailEnd/>
            </a:ln>
            <a:effectLst>
              <a:outerShdw blurRad="63500" dist="17961" dir="2700000" algn="ctr" rotWithShape="0">
                <a:schemeClr val="tx1">
                  <a:alpha val="74998"/>
                </a:schemeClr>
              </a:outerShdw>
            </a:effectLst>
          </p:spPr>
          <p:txBody>
            <a:bodyPr wrap="none" lIns="90487" tIns="44450" rIns="90487" bIns="44450">
              <a:spAutoFit/>
            </a:bodyPr>
            <a:lstStyle/>
            <a:p>
              <a:pPr>
                <a:defRPr/>
              </a:pPr>
              <a:endParaRPr lang="en-US" b="1" dirty="0">
                <a:solidFill>
                  <a:schemeClr val="hlink"/>
                </a:solidFill>
                <a:latin typeface="Helvetica" charset="0"/>
                <a:ea typeface="+mn-ea"/>
              </a:endParaRPr>
            </a:p>
          </p:txBody>
        </p:sp>
      </p:grpSp>
      <p:sp>
        <p:nvSpPr>
          <p:cNvPr id="1179762" name="Line 114">
            <a:extLst>
              <a:ext uri="{FF2B5EF4-FFF2-40B4-BE49-F238E27FC236}">
                <a16:creationId xmlns:a16="http://schemas.microsoft.com/office/drawing/2014/main" id="{BD27C4A4-FB3C-952F-074C-2BB854D86DDE}"/>
              </a:ext>
            </a:extLst>
          </p:cNvPr>
          <p:cNvSpPr>
            <a:spLocks noChangeShapeType="1"/>
          </p:cNvSpPr>
          <p:nvPr/>
        </p:nvSpPr>
        <p:spPr bwMode="auto">
          <a:xfrm>
            <a:off x="5672138" y="4092575"/>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79763" name="Line 115">
            <a:extLst>
              <a:ext uri="{FF2B5EF4-FFF2-40B4-BE49-F238E27FC236}">
                <a16:creationId xmlns:a16="http://schemas.microsoft.com/office/drawing/2014/main" id="{D332A8E8-2339-8E39-8CD4-7651F8C3F69D}"/>
              </a:ext>
            </a:extLst>
          </p:cNvPr>
          <p:cNvSpPr>
            <a:spLocks noChangeShapeType="1"/>
          </p:cNvSpPr>
          <p:nvPr/>
        </p:nvSpPr>
        <p:spPr bwMode="auto">
          <a:xfrm>
            <a:off x="7300913" y="4092575"/>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79764" name="Line 116">
            <a:extLst>
              <a:ext uri="{FF2B5EF4-FFF2-40B4-BE49-F238E27FC236}">
                <a16:creationId xmlns:a16="http://schemas.microsoft.com/office/drawing/2014/main" id="{BD4236D5-7840-D3DF-D41E-EA962480470D}"/>
              </a:ext>
            </a:extLst>
          </p:cNvPr>
          <p:cNvSpPr>
            <a:spLocks noChangeShapeType="1"/>
          </p:cNvSpPr>
          <p:nvPr/>
        </p:nvSpPr>
        <p:spPr bwMode="auto">
          <a:xfrm>
            <a:off x="5661025" y="5129213"/>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79765" name="Line 117">
            <a:extLst>
              <a:ext uri="{FF2B5EF4-FFF2-40B4-BE49-F238E27FC236}">
                <a16:creationId xmlns:a16="http://schemas.microsoft.com/office/drawing/2014/main" id="{8D81A813-242A-4935-E49A-B7F2F1F6D053}"/>
              </a:ext>
            </a:extLst>
          </p:cNvPr>
          <p:cNvSpPr>
            <a:spLocks noChangeShapeType="1"/>
          </p:cNvSpPr>
          <p:nvPr/>
        </p:nvSpPr>
        <p:spPr bwMode="auto">
          <a:xfrm>
            <a:off x="7289800" y="5129213"/>
            <a:ext cx="2112963"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79766" name="Line 118">
            <a:extLst>
              <a:ext uri="{FF2B5EF4-FFF2-40B4-BE49-F238E27FC236}">
                <a16:creationId xmlns:a16="http://schemas.microsoft.com/office/drawing/2014/main" id="{DC728C20-F43E-28F0-49A6-A7A2CFCFF98E}"/>
              </a:ext>
            </a:extLst>
          </p:cNvPr>
          <p:cNvSpPr>
            <a:spLocks noChangeShapeType="1"/>
          </p:cNvSpPr>
          <p:nvPr/>
        </p:nvSpPr>
        <p:spPr bwMode="auto">
          <a:xfrm>
            <a:off x="5656263" y="6138863"/>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79767" name="Line 119">
            <a:extLst>
              <a:ext uri="{FF2B5EF4-FFF2-40B4-BE49-F238E27FC236}">
                <a16:creationId xmlns:a16="http://schemas.microsoft.com/office/drawing/2014/main" id="{A02D7E63-6962-1F4C-A08C-2B56C7E60DC1}"/>
              </a:ext>
            </a:extLst>
          </p:cNvPr>
          <p:cNvSpPr>
            <a:spLocks noChangeShapeType="1"/>
          </p:cNvSpPr>
          <p:nvPr/>
        </p:nvSpPr>
        <p:spPr bwMode="auto">
          <a:xfrm>
            <a:off x="7285038" y="6138863"/>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grpSp>
        <p:nvGrpSpPr>
          <p:cNvPr id="93249" name="Group 120">
            <a:extLst>
              <a:ext uri="{FF2B5EF4-FFF2-40B4-BE49-F238E27FC236}">
                <a16:creationId xmlns:a16="http://schemas.microsoft.com/office/drawing/2014/main" id="{BFAEC4FE-2724-5BB3-B2E8-52059284D2F1}"/>
              </a:ext>
            </a:extLst>
          </p:cNvPr>
          <p:cNvGrpSpPr>
            <a:grpSpLocks/>
          </p:cNvGrpSpPr>
          <p:nvPr/>
        </p:nvGrpSpPr>
        <p:grpSpPr bwMode="auto">
          <a:xfrm>
            <a:off x="5445125" y="4014788"/>
            <a:ext cx="4044950" cy="2401887"/>
            <a:chOff x="361" y="2800"/>
            <a:chExt cx="2548" cy="1513"/>
          </a:xfrm>
        </p:grpSpPr>
        <p:sp>
          <p:nvSpPr>
            <p:cNvPr id="1179769" name="AutoShape 121">
              <a:extLst>
                <a:ext uri="{FF2B5EF4-FFF2-40B4-BE49-F238E27FC236}">
                  <a16:creationId xmlns:a16="http://schemas.microsoft.com/office/drawing/2014/main" id="{12EE7540-F0AE-A22E-783E-839611731160}"/>
                </a:ext>
              </a:extLst>
            </p:cNvPr>
            <p:cNvSpPr>
              <a:spLocks noChangeArrowheads="1"/>
            </p:cNvSpPr>
            <p:nvPr/>
          </p:nvSpPr>
          <p:spPr bwMode="auto">
            <a:xfrm>
              <a:off x="361" y="2800"/>
              <a:ext cx="2548" cy="1491"/>
            </a:xfrm>
            <a:prstGeom prst="roundRect">
              <a:avLst>
                <a:gd name="adj" fmla="val 16667"/>
              </a:avLst>
            </a:prstGeom>
            <a:gradFill rotWithShape="0">
              <a:gsLst>
                <a:gs pos="0">
                  <a:srgbClr val="1822CD">
                    <a:gamma/>
                    <a:shade val="0"/>
                    <a:invGamma/>
                  </a:srgbClr>
                </a:gs>
                <a:gs pos="50000">
                  <a:srgbClr val="1822CD"/>
                </a:gs>
                <a:gs pos="100000">
                  <a:srgbClr val="1822CD">
                    <a:gamma/>
                    <a:shade val="0"/>
                    <a:invGamma/>
                  </a:srgbClr>
                </a:gs>
              </a:gsLst>
              <a:lin ang="5400000" scaled="1"/>
            </a:gradFill>
            <a:ln w="76200">
              <a:solidFill>
                <a:schemeClr val="bg1"/>
              </a:solidFill>
              <a:round/>
              <a:headEnd/>
              <a:tailEnd/>
            </a:ln>
            <a:effectLst>
              <a:outerShdw blurRad="63500" dist="63500" dir="3187806"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1179770" name="Text Box 122">
              <a:extLst>
                <a:ext uri="{FF2B5EF4-FFF2-40B4-BE49-F238E27FC236}">
                  <a16:creationId xmlns:a16="http://schemas.microsoft.com/office/drawing/2014/main" id="{A8E0655B-AC20-2288-8663-B50FF33EB277}"/>
                </a:ext>
              </a:extLst>
            </p:cNvPr>
            <p:cNvSpPr txBox="1">
              <a:spLocks noChangeArrowheads="1"/>
            </p:cNvSpPr>
            <p:nvPr/>
          </p:nvSpPr>
          <p:spPr bwMode="auto">
            <a:xfrm>
              <a:off x="361" y="2952"/>
              <a:ext cx="2507" cy="1361"/>
            </a:xfrm>
            <a:prstGeom prst="rect">
              <a:avLst/>
            </a:prstGeom>
            <a:noFill/>
            <a:ln w="76200">
              <a:noFill/>
              <a:miter lim="800000"/>
              <a:headEnd/>
              <a:tailEnd/>
            </a:ln>
            <a:effectLst>
              <a:outerShdw blurRad="63500" dist="107763"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70000"/>
                </a:lnSpc>
                <a:spcBef>
                  <a:spcPct val="50000"/>
                </a:spcBef>
                <a:defRPr/>
              </a:pPr>
              <a:r>
                <a:rPr lang="en-US" altLang="en-US" sz="3200" b="1">
                  <a:solidFill>
                    <a:srgbClr val="66FFFF"/>
                  </a:solidFill>
                  <a:latin typeface="Helvetica" panose="020B0604020202020204" pitchFamily="34" charset="0"/>
                </a:rPr>
                <a:t>Khangatatei “L</a:t>
              </a:r>
              <a:r>
                <a:rPr lang="en-US" altLang="en-US" sz="3200" b="1">
                  <a:solidFill>
                    <a:srgbClr val="66FFFF"/>
                  </a:solidFill>
                  <a:latin typeface="Arial" panose="020B0604020202020204" pitchFamily="34" charset="0"/>
                  <a:cs typeface="Arial" panose="020B0604020202020204" pitchFamily="34" charset="0"/>
                </a:rPr>
                <a:t>āā</a:t>
              </a:r>
              <a:r>
                <a:rPr lang="en-US" altLang="en-US" sz="3200" b="1">
                  <a:solidFill>
                    <a:srgbClr val="66FFFF"/>
                  </a:solidFill>
                  <a:latin typeface="Helvetica" panose="020B0604020202020204" pitchFamily="34" charset="0"/>
                </a:rPr>
                <a:t>sem” lairikbing katongachi “wungnao” </a:t>
              </a:r>
              <a:r>
                <a:rPr lang="en-US" altLang="en-US" sz="3200" b="1">
                  <a:solidFill>
                    <a:srgbClr val="66FFFF"/>
                  </a:solidFill>
                  <a:latin typeface="Arial" panose="020B0604020202020204" pitchFamily="34" charset="0"/>
                  <a:cs typeface="Arial" panose="020B0604020202020204" pitchFamily="34" charset="0"/>
                </a:rPr>
                <a:t>ā</a:t>
              </a:r>
              <a:r>
                <a:rPr lang="en-US" altLang="en-US" sz="3200" b="1">
                  <a:solidFill>
                    <a:srgbClr val="66FFFF"/>
                  </a:solidFill>
                  <a:latin typeface="Helvetica" panose="020B0604020202020204" pitchFamily="34" charset="0"/>
                </a:rPr>
                <a:t>tamwui eina </a:t>
              </a:r>
              <a:r>
                <a:rPr lang="en-US" altLang="en-US" sz="2800" b="1">
                  <a:solidFill>
                    <a:srgbClr val="66FFFF"/>
                  </a:solidFill>
                  <a:latin typeface="Helvetica" panose="020B0604020202020204" pitchFamily="34" charset="0"/>
                </a:rPr>
                <a:t>na</a:t>
              </a:r>
            </a:p>
          </p:txBody>
        </p:sp>
      </p:grpSp>
      <p:sp>
        <p:nvSpPr>
          <p:cNvPr id="1179771" name="AutoShape 123">
            <a:extLst>
              <a:ext uri="{FF2B5EF4-FFF2-40B4-BE49-F238E27FC236}">
                <a16:creationId xmlns:a16="http://schemas.microsoft.com/office/drawing/2014/main" id="{2509BB09-36C5-F426-FFFF-7C60E6AC8C4B}"/>
              </a:ext>
            </a:extLst>
          </p:cNvPr>
          <p:cNvSpPr>
            <a:spLocks noChangeArrowheads="1"/>
          </p:cNvSpPr>
          <p:nvPr/>
        </p:nvSpPr>
        <p:spPr bwMode="auto">
          <a:xfrm>
            <a:off x="5281613" y="3833813"/>
            <a:ext cx="4386262" cy="2700337"/>
          </a:xfrm>
          <a:prstGeom prst="roundRect">
            <a:avLst>
              <a:gd name="adj" fmla="val 16667"/>
            </a:avLst>
          </a:prstGeom>
          <a:noFill/>
          <a:ln w="76200">
            <a:solidFill>
              <a:schemeClr val="hlink"/>
            </a:solidFill>
            <a:round/>
            <a:headEnd/>
            <a:tailEnd/>
          </a:ln>
          <a:effectLst>
            <a:outerShdw blurRad="63500" dist="63500" dir="2212194" algn="ctr" rotWithShape="0">
              <a:schemeClr val="tx1">
                <a:alpha val="74998"/>
              </a:schemeClr>
            </a:outerShdw>
          </a:effectLst>
        </p:spPr>
        <p:txBody>
          <a:bodyPr wrap="none" anchor="ctr"/>
          <a:lstStyle/>
          <a:p>
            <a:pPr algn="r">
              <a:defRPr/>
            </a:pPr>
            <a:endParaRPr lang="en-US">
              <a:latin typeface="Comic Sans MS" charset="0"/>
              <a:ea typeface="+mn-ea"/>
            </a:endParaRPr>
          </a:p>
        </p:txBody>
      </p:sp>
      <p:grpSp>
        <p:nvGrpSpPr>
          <p:cNvPr id="8" name="Group 85">
            <a:extLst>
              <a:ext uri="{FF2B5EF4-FFF2-40B4-BE49-F238E27FC236}">
                <a16:creationId xmlns:a16="http://schemas.microsoft.com/office/drawing/2014/main" id="{80CCAA76-54B2-43F6-45FB-08111F4AA6B8}"/>
              </a:ext>
            </a:extLst>
          </p:cNvPr>
          <p:cNvGrpSpPr>
            <a:grpSpLocks/>
          </p:cNvGrpSpPr>
          <p:nvPr/>
        </p:nvGrpSpPr>
        <p:grpSpPr bwMode="auto">
          <a:xfrm>
            <a:off x="2455863" y="1473200"/>
            <a:ext cx="973137" cy="501650"/>
            <a:chOff x="1952" y="554"/>
            <a:chExt cx="613" cy="316"/>
          </a:xfrm>
        </p:grpSpPr>
        <p:sp>
          <p:nvSpPr>
            <p:cNvPr id="1177686" name="Rectangle 86">
              <a:extLst>
                <a:ext uri="{FF2B5EF4-FFF2-40B4-BE49-F238E27FC236}">
                  <a16:creationId xmlns:a16="http://schemas.microsoft.com/office/drawing/2014/main" id="{A2283266-F882-BB2E-AE4F-AA7E44C829A6}"/>
                </a:ext>
              </a:extLst>
            </p:cNvPr>
            <p:cNvSpPr>
              <a:spLocks noChangeArrowheads="1"/>
            </p:cNvSpPr>
            <p:nvPr/>
          </p:nvSpPr>
          <p:spPr bwMode="auto">
            <a:xfrm>
              <a:off x="1952" y="554"/>
              <a:ext cx="114" cy="190"/>
            </a:xfrm>
            <a:prstGeom prst="rect">
              <a:avLst/>
            </a:prstGeom>
            <a:noFill/>
            <a:ln w="12700">
              <a:noFill/>
              <a:miter lim="800000"/>
              <a:headEnd/>
              <a:tailEnd/>
            </a:ln>
            <a:effectLst>
              <a:outerShdw blurRad="63500" dist="12700" dir="5400000" algn="ctr" rotWithShape="0">
                <a:schemeClr val="tx1">
                  <a:alpha val="74998"/>
                </a:schemeClr>
              </a:outerShdw>
            </a:effectLst>
          </p:spPr>
          <p:txBody>
            <a:bodyPr wrap="none" lIns="90487" tIns="44450" rIns="90487" bIns="44450">
              <a:spAutoFit/>
            </a:bodyPr>
            <a:lstStyle/>
            <a:p>
              <a:pPr>
                <a:defRPr/>
              </a:pPr>
              <a:endParaRPr lang="en-US" sz="1400" b="1">
                <a:solidFill>
                  <a:schemeClr val="hlink"/>
                </a:solidFill>
                <a:latin typeface="Helvetica" charset="0"/>
                <a:ea typeface="+mn-ea"/>
              </a:endParaRPr>
            </a:p>
          </p:txBody>
        </p:sp>
        <p:sp>
          <p:nvSpPr>
            <p:cNvPr id="1177687" name="Rectangle 87">
              <a:extLst>
                <a:ext uri="{FF2B5EF4-FFF2-40B4-BE49-F238E27FC236}">
                  <a16:creationId xmlns:a16="http://schemas.microsoft.com/office/drawing/2014/main" id="{9784514B-55AE-3B40-376D-68FA0B930616}"/>
                </a:ext>
              </a:extLst>
            </p:cNvPr>
            <p:cNvSpPr>
              <a:spLocks noChangeArrowheads="1"/>
            </p:cNvSpPr>
            <p:nvPr/>
          </p:nvSpPr>
          <p:spPr bwMode="auto">
            <a:xfrm>
              <a:off x="1960" y="678"/>
              <a:ext cx="605" cy="192"/>
            </a:xfrm>
            <a:prstGeom prst="rect">
              <a:avLst/>
            </a:prstGeom>
            <a:noFill/>
            <a:ln w="12700">
              <a:noFill/>
              <a:miter lim="800000"/>
              <a:headEnd/>
              <a:tailEnd/>
            </a:ln>
            <a:effectLst>
              <a:outerShdw blurRad="63500" dist="12700" dir="5400000" algn="ctr" rotWithShape="0">
                <a:schemeClr val="tx1">
                  <a:alpha val="74998"/>
                </a:schemeClr>
              </a:outerShdw>
            </a:effectLst>
          </p:spPr>
          <p:txBody>
            <a:bodyPr wrap="none" lIns="90487" tIns="44450" rIns="90487" bIns="44450">
              <a:spAutoFit/>
            </a:bodyPr>
            <a:lstStyle/>
            <a:p>
              <a:pPr>
                <a:defRPr/>
              </a:pPr>
              <a:r>
                <a:rPr lang="en-US" sz="1400" b="1">
                  <a:solidFill>
                    <a:schemeClr val="hlink"/>
                  </a:solidFill>
                  <a:latin typeface="Helvetica" charset="0"/>
                  <a:ea typeface="+mn-ea"/>
                </a:rPr>
                <a:t>Abraham</a:t>
              </a:r>
            </a:p>
          </p:txBody>
        </p:sp>
      </p:grpSp>
      <p:sp>
        <p:nvSpPr>
          <p:cNvPr id="89" name="Rectangle 25">
            <a:extLst>
              <a:ext uri="{FF2B5EF4-FFF2-40B4-BE49-F238E27FC236}">
                <a16:creationId xmlns:a16="http://schemas.microsoft.com/office/drawing/2014/main" id="{2E8B4FF0-37B4-3684-D428-DBF61885B747}"/>
              </a:ext>
            </a:extLst>
          </p:cNvPr>
          <p:cNvSpPr>
            <a:spLocks noChangeArrowheads="1"/>
          </p:cNvSpPr>
          <p:nvPr/>
        </p:nvSpPr>
        <p:spPr bwMode="auto">
          <a:xfrm>
            <a:off x="7242175" y="2284413"/>
            <a:ext cx="1933575" cy="338137"/>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1600" b="1">
                <a:solidFill>
                  <a:schemeClr val="bg1"/>
                </a:solidFill>
                <a:latin typeface="Helvetica" panose="020B0604020202020204" pitchFamily="34" charset="0"/>
                <a:cs typeface="Helvetica" panose="020B0604020202020204" pitchFamily="34" charset="0"/>
              </a:rPr>
              <a:t>Ā</a:t>
            </a:r>
            <a:r>
              <a:rPr lang="en-US" altLang="en-US" sz="1600" b="1">
                <a:solidFill>
                  <a:schemeClr val="bg1"/>
                </a:solidFill>
                <a:latin typeface="Helvetica" panose="020B0604020202020204" pitchFamily="34" charset="0"/>
              </a:rPr>
              <a:t>tam chimaikhali</a:t>
            </a:r>
            <a:r>
              <a:rPr lang="en-US" altLang="en-US" sz="1400" b="1">
                <a:solidFill>
                  <a:schemeClr val="bg1"/>
                </a:solidFill>
                <a:latin typeface="Helvetica" panose="020B0604020202020204" pitchFamily="34" charset="0"/>
              </a:rPr>
              <a:t>:</a:t>
            </a:r>
          </a:p>
        </p:txBody>
      </p:sp>
      <p:sp>
        <p:nvSpPr>
          <p:cNvPr id="90" name="Rectangle 30">
            <a:extLst>
              <a:ext uri="{FF2B5EF4-FFF2-40B4-BE49-F238E27FC236}">
                <a16:creationId xmlns:a16="http://schemas.microsoft.com/office/drawing/2014/main" id="{3152E0F3-057F-2802-192B-94318ADEC9E5}"/>
              </a:ext>
            </a:extLst>
          </p:cNvPr>
          <p:cNvSpPr>
            <a:spLocks noChangeArrowheads="1"/>
          </p:cNvSpPr>
          <p:nvPr/>
        </p:nvSpPr>
        <p:spPr bwMode="auto">
          <a:xfrm>
            <a:off x="6991350" y="2384425"/>
            <a:ext cx="2228850" cy="693738"/>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80000"/>
              </a:lnSpc>
              <a:defRPr/>
            </a:pPr>
            <a:endParaRPr lang="en-US" sz="2400" b="1" dirty="0">
              <a:solidFill>
                <a:schemeClr val="bg1"/>
              </a:solidFill>
              <a:latin typeface="Helvetica" charset="0"/>
              <a:ea typeface="+mn-ea"/>
            </a:endParaRPr>
          </a:p>
          <a:p>
            <a:pPr algn="ctr">
              <a:lnSpc>
                <a:spcPct val="80000"/>
              </a:lnSpc>
              <a:defRPr/>
            </a:pPr>
            <a:r>
              <a:rPr lang="en-US" sz="2400" b="1" dirty="0">
                <a:solidFill>
                  <a:schemeClr val="bg1"/>
                </a:solidFill>
                <a:latin typeface="Helvetica" charset="0"/>
                <a:ea typeface="+mn-ea"/>
              </a:rPr>
              <a:t>ABRAHAM</a:t>
            </a:r>
          </a:p>
        </p:txBody>
      </p:sp>
      <p:grpSp>
        <p:nvGrpSpPr>
          <p:cNvPr id="93254" name="Group 87">
            <a:extLst>
              <a:ext uri="{FF2B5EF4-FFF2-40B4-BE49-F238E27FC236}">
                <a16:creationId xmlns:a16="http://schemas.microsoft.com/office/drawing/2014/main" id="{C78DA641-96F8-9EEA-D592-28F2687F7FA7}"/>
              </a:ext>
            </a:extLst>
          </p:cNvPr>
          <p:cNvGrpSpPr>
            <a:grpSpLocks/>
          </p:cNvGrpSpPr>
          <p:nvPr/>
        </p:nvGrpSpPr>
        <p:grpSpPr bwMode="auto">
          <a:xfrm>
            <a:off x="4248150" y="39688"/>
            <a:ext cx="2222500" cy="1812925"/>
            <a:chOff x="2222937" y="4130555"/>
            <a:chExt cx="2222939" cy="1813045"/>
          </a:xfrm>
        </p:grpSpPr>
        <p:sp>
          <p:nvSpPr>
            <p:cNvPr id="91" name="Rectangle 90">
              <a:extLst>
                <a:ext uri="{FF2B5EF4-FFF2-40B4-BE49-F238E27FC236}">
                  <a16:creationId xmlns:a16="http://schemas.microsoft.com/office/drawing/2014/main" id="{BAF40A89-EC22-E1FD-73AE-FCA0B76032C6}"/>
                </a:ext>
              </a:extLst>
            </p:cNvPr>
            <p:cNvSpPr/>
            <p:nvPr/>
          </p:nvSpPr>
          <p:spPr bwMode="auto">
            <a:xfrm>
              <a:off x="2222937" y="4194059"/>
              <a:ext cx="2222939" cy="174954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93256" name="Picture 2" descr="BACKGR~1">
              <a:extLst>
                <a:ext uri="{FF2B5EF4-FFF2-40B4-BE49-F238E27FC236}">
                  <a16:creationId xmlns:a16="http://schemas.microsoft.com/office/drawing/2014/main" id="{24192583-171A-C0F4-1CF7-F12064DFD08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 name="WordArt 12">
              <a:extLst>
                <a:ext uri="{FF2B5EF4-FFF2-40B4-BE49-F238E27FC236}">
                  <a16:creationId xmlns:a16="http://schemas.microsoft.com/office/drawing/2014/main" id="{F8CD5480-082C-2EA3-CACC-06E60B3BAA17}"/>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79748"/>
                                        </p:tgtEl>
                                        <p:attrNameLst>
                                          <p:attrName>style.visibility</p:attrName>
                                        </p:attrNameLst>
                                      </p:cBhvr>
                                      <p:to>
                                        <p:strVal val="visible"/>
                                      </p:to>
                                    </p:set>
                                    <p:animEffect transition="in" filter="wipe(left)">
                                      <p:cBhvr>
                                        <p:cTn id="7" dur="500"/>
                                        <p:tgtEl>
                                          <p:spTgt spid="1179748"/>
                                        </p:tgtEl>
                                      </p:cBhvr>
                                    </p:animEffect>
                                  </p:childTnLst>
                                </p:cTn>
                              </p:par>
                            </p:childTnLst>
                          </p:cTn>
                        </p:par>
                        <p:par>
                          <p:cTn id="8" fill="hold" nodeType="afterGroup">
                            <p:stCondLst>
                              <p:cond delay="500"/>
                            </p:stCondLst>
                            <p:childTnLst>
                              <p:par>
                                <p:cTn id="9" presetID="22" presetClass="entr" presetSubtype="8" fill="hold" nodeType="afterEffect">
                                  <p:stCondLst>
                                    <p:cond delay="0"/>
                                  </p:stCondLst>
                                  <p:childTnLst>
                                    <p:set>
                                      <p:cBhvr>
                                        <p:cTn id="10" dur="1" fill="hold">
                                          <p:stCondLst>
                                            <p:cond delay="0"/>
                                          </p:stCondLst>
                                        </p:cTn>
                                        <p:tgtEl>
                                          <p:spTgt spid="1179750"/>
                                        </p:tgtEl>
                                        <p:attrNameLst>
                                          <p:attrName>style.visibility</p:attrName>
                                        </p:attrNameLst>
                                      </p:cBhvr>
                                      <p:to>
                                        <p:strVal val="visible"/>
                                      </p:to>
                                    </p:set>
                                    <p:animEffect transition="in" filter="wipe(left)">
                                      <p:cBhvr>
                                        <p:cTn id="11" dur="500"/>
                                        <p:tgtEl>
                                          <p:spTgt spid="1179750"/>
                                        </p:tgtEl>
                                      </p:cBhvr>
                                    </p:animEffect>
                                  </p:childTnLst>
                                </p:cTn>
                              </p:par>
                            </p:childTnLst>
                          </p:cTn>
                        </p:par>
                        <p:par>
                          <p:cTn id="12" fill="hold" nodeType="afterGroup">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179771"/>
                                        </p:tgtEl>
                                        <p:attrNameLst>
                                          <p:attrName>style.visibility</p:attrName>
                                        </p:attrNameLst>
                                      </p:cBhvr>
                                      <p:to>
                                        <p:strVal val="visible"/>
                                      </p:to>
                                    </p:set>
                                    <p:animEffect transition="in" filter="wipe(left)">
                                      <p:cBhvr>
                                        <p:cTn id="15" dur="500"/>
                                        <p:tgtEl>
                                          <p:spTgt spid="1179771"/>
                                        </p:tgtEl>
                                      </p:cBhvr>
                                    </p:animEffect>
                                  </p:childTnLst>
                                </p:cTn>
                              </p:par>
                            </p:childTnLst>
                          </p:cTn>
                        </p:par>
                        <p:par>
                          <p:cTn id="16" fill="hold" nodeType="afterGroup">
                            <p:stCondLst>
                              <p:cond delay="1500"/>
                            </p:stCondLst>
                            <p:childTnLst>
                              <p:par>
                                <p:cTn id="17" presetID="10" presetClass="entr" presetSubtype="0" fill="hold" nodeType="after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fade">
                                      <p:cBhvr>
                                        <p:cTn id="19"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9748" grpId="0" animBg="1"/>
      <p:bldP spid="1179771"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2">
            <a:extLst>
              <a:ext uri="{FF2B5EF4-FFF2-40B4-BE49-F238E27FC236}">
                <a16:creationId xmlns:a16="http://schemas.microsoft.com/office/drawing/2014/main" id="{9C3C8046-D570-8FF2-DE9C-77F9D78529D2}"/>
              </a:ext>
            </a:extLst>
          </p:cNvPr>
          <p:cNvSpPr>
            <a:spLocks noChangeArrowheads="1"/>
          </p:cNvSpPr>
          <p:nvPr/>
        </p:nvSpPr>
        <p:spPr bwMode="auto">
          <a:xfrm>
            <a:off x="2871788" y="44069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95235" name="Rectangle 3">
            <a:extLst>
              <a:ext uri="{FF2B5EF4-FFF2-40B4-BE49-F238E27FC236}">
                <a16:creationId xmlns:a16="http://schemas.microsoft.com/office/drawing/2014/main" id="{9C93BF37-F31D-57CE-7B47-7EE1F779A34C}"/>
              </a:ext>
            </a:extLst>
          </p:cNvPr>
          <p:cNvSpPr>
            <a:spLocks noChangeArrowheads="1"/>
          </p:cNvSpPr>
          <p:nvPr/>
        </p:nvSpPr>
        <p:spPr bwMode="auto">
          <a:xfrm>
            <a:off x="2855913" y="46624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95236" name="Rectangle 4">
            <a:extLst>
              <a:ext uri="{FF2B5EF4-FFF2-40B4-BE49-F238E27FC236}">
                <a16:creationId xmlns:a16="http://schemas.microsoft.com/office/drawing/2014/main" id="{3186EEA3-364D-766F-F2DC-B73423B9C40E}"/>
              </a:ext>
            </a:extLst>
          </p:cNvPr>
          <p:cNvSpPr>
            <a:spLocks noChangeArrowheads="1"/>
          </p:cNvSpPr>
          <p:nvPr/>
        </p:nvSpPr>
        <p:spPr bwMode="auto">
          <a:xfrm>
            <a:off x="2840038" y="49657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95237" name="Rectangle 5">
            <a:extLst>
              <a:ext uri="{FF2B5EF4-FFF2-40B4-BE49-F238E27FC236}">
                <a16:creationId xmlns:a16="http://schemas.microsoft.com/office/drawing/2014/main" id="{17D51060-0898-F507-2688-9639C420C550}"/>
              </a:ext>
            </a:extLst>
          </p:cNvPr>
          <p:cNvSpPr>
            <a:spLocks noChangeArrowheads="1"/>
          </p:cNvSpPr>
          <p:nvPr/>
        </p:nvSpPr>
        <p:spPr bwMode="auto">
          <a:xfrm>
            <a:off x="2840038" y="51752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95238" name="Rectangle 81">
            <a:extLst>
              <a:ext uri="{FF2B5EF4-FFF2-40B4-BE49-F238E27FC236}">
                <a16:creationId xmlns:a16="http://schemas.microsoft.com/office/drawing/2014/main" id="{EC8C682D-255F-DCBB-C846-1F9E472F1898}"/>
              </a:ext>
            </a:extLst>
          </p:cNvPr>
          <p:cNvSpPr>
            <a:spLocks noChangeArrowheads="1"/>
          </p:cNvSpPr>
          <p:nvPr/>
        </p:nvSpPr>
        <p:spPr bwMode="auto">
          <a:xfrm>
            <a:off x="2833688" y="42719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95239" name="Rectangle 88">
            <a:extLst>
              <a:ext uri="{FF2B5EF4-FFF2-40B4-BE49-F238E27FC236}">
                <a16:creationId xmlns:a16="http://schemas.microsoft.com/office/drawing/2014/main" id="{2885EBEC-3370-D536-47A0-502C49B00419}"/>
              </a:ext>
            </a:extLst>
          </p:cNvPr>
          <p:cNvSpPr>
            <a:spLocks noChangeArrowheads="1"/>
          </p:cNvSpPr>
          <p:nvPr/>
        </p:nvSpPr>
        <p:spPr bwMode="auto">
          <a:xfrm>
            <a:off x="933450" y="29337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95240" name="Rectangle 89">
            <a:extLst>
              <a:ext uri="{FF2B5EF4-FFF2-40B4-BE49-F238E27FC236}">
                <a16:creationId xmlns:a16="http://schemas.microsoft.com/office/drawing/2014/main" id="{7F3DC96B-A3CE-DBB3-38C2-A118FD713203}"/>
              </a:ext>
            </a:extLst>
          </p:cNvPr>
          <p:cNvSpPr>
            <a:spLocks noChangeArrowheads="1"/>
          </p:cNvSpPr>
          <p:nvPr/>
        </p:nvSpPr>
        <p:spPr bwMode="auto">
          <a:xfrm>
            <a:off x="3054350" y="17653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95241" name="Rectangle 90">
            <a:extLst>
              <a:ext uri="{FF2B5EF4-FFF2-40B4-BE49-F238E27FC236}">
                <a16:creationId xmlns:a16="http://schemas.microsoft.com/office/drawing/2014/main" id="{AEFBC6AC-F69B-B9D8-BE1D-1D0E15F2378B}"/>
              </a:ext>
            </a:extLst>
          </p:cNvPr>
          <p:cNvSpPr>
            <a:spLocks noChangeArrowheads="1"/>
          </p:cNvSpPr>
          <p:nvPr/>
        </p:nvSpPr>
        <p:spPr bwMode="auto">
          <a:xfrm>
            <a:off x="3038475" y="205263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95242" name="Rectangle 91">
            <a:extLst>
              <a:ext uri="{FF2B5EF4-FFF2-40B4-BE49-F238E27FC236}">
                <a16:creationId xmlns:a16="http://schemas.microsoft.com/office/drawing/2014/main" id="{05B85654-7FB1-046E-481A-317DB2604AE8}"/>
              </a:ext>
            </a:extLst>
          </p:cNvPr>
          <p:cNvSpPr>
            <a:spLocks noChangeArrowheads="1"/>
          </p:cNvSpPr>
          <p:nvPr/>
        </p:nvSpPr>
        <p:spPr bwMode="auto">
          <a:xfrm>
            <a:off x="2878138" y="224472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95243" name="Rectangle 92">
            <a:extLst>
              <a:ext uri="{FF2B5EF4-FFF2-40B4-BE49-F238E27FC236}">
                <a16:creationId xmlns:a16="http://schemas.microsoft.com/office/drawing/2014/main" id="{42EB1EED-4227-3667-41C7-46082D023B8A}"/>
              </a:ext>
            </a:extLst>
          </p:cNvPr>
          <p:cNvSpPr>
            <a:spLocks noChangeArrowheads="1"/>
          </p:cNvSpPr>
          <p:nvPr/>
        </p:nvSpPr>
        <p:spPr bwMode="auto">
          <a:xfrm>
            <a:off x="3054350" y="289877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95244" name="Rectangle 93">
            <a:extLst>
              <a:ext uri="{FF2B5EF4-FFF2-40B4-BE49-F238E27FC236}">
                <a16:creationId xmlns:a16="http://schemas.microsoft.com/office/drawing/2014/main" id="{3820C0A6-DC79-6412-145B-9EBA9062E3BA}"/>
              </a:ext>
            </a:extLst>
          </p:cNvPr>
          <p:cNvSpPr>
            <a:spLocks noChangeArrowheads="1"/>
          </p:cNvSpPr>
          <p:nvPr/>
        </p:nvSpPr>
        <p:spPr bwMode="auto">
          <a:xfrm>
            <a:off x="2894013" y="36830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95245" name="Rectangle 94">
            <a:extLst>
              <a:ext uri="{FF2B5EF4-FFF2-40B4-BE49-F238E27FC236}">
                <a16:creationId xmlns:a16="http://schemas.microsoft.com/office/drawing/2014/main" id="{EBE2D54A-A73D-44CE-BAD6-8AE1745EB148}"/>
              </a:ext>
            </a:extLst>
          </p:cNvPr>
          <p:cNvSpPr>
            <a:spLocks noChangeArrowheads="1"/>
          </p:cNvSpPr>
          <p:nvPr/>
        </p:nvSpPr>
        <p:spPr bwMode="auto">
          <a:xfrm>
            <a:off x="2894013" y="38274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95246" name="Rectangle 95">
            <a:extLst>
              <a:ext uri="{FF2B5EF4-FFF2-40B4-BE49-F238E27FC236}">
                <a16:creationId xmlns:a16="http://schemas.microsoft.com/office/drawing/2014/main" id="{D7E5C919-4C86-5E0D-4288-1B5F195DD8A0}"/>
              </a:ext>
            </a:extLst>
          </p:cNvPr>
          <p:cNvSpPr>
            <a:spLocks noChangeArrowheads="1"/>
          </p:cNvSpPr>
          <p:nvPr/>
        </p:nvSpPr>
        <p:spPr bwMode="auto">
          <a:xfrm>
            <a:off x="2989263" y="34591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95247" name="Rectangle 96">
            <a:extLst>
              <a:ext uri="{FF2B5EF4-FFF2-40B4-BE49-F238E27FC236}">
                <a16:creationId xmlns:a16="http://schemas.microsoft.com/office/drawing/2014/main" id="{48F3E734-2291-8352-4CCA-4AA5B3ADD662}"/>
              </a:ext>
            </a:extLst>
          </p:cNvPr>
          <p:cNvSpPr>
            <a:spLocks noChangeArrowheads="1"/>
          </p:cNvSpPr>
          <p:nvPr/>
        </p:nvSpPr>
        <p:spPr bwMode="auto">
          <a:xfrm>
            <a:off x="3117850" y="317023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95248" name="Rectangle 97">
            <a:extLst>
              <a:ext uri="{FF2B5EF4-FFF2-40B4-BE49-F238E27FC236}">
                <a16:creationId xmlns:a16="http://schemas.microsoft.com/office/drawing/2014/main" id="{A3E21BE5-F1D4-BDE9-AA2F-EC65CC0498BF}"/>
              </a:ext>
            </a:extLst>
          </p:cNvPr>
          <p:cNvSpPr>
            <a:spLocks noChangeArrowheads="1"/>
          </p:cNvSpPr>
          <p:nvPr/>
        </p:nvSpPr>
        <p:spPr bwMode="auto">
          <a:xfrm>
            <a:off x="2894013" y="46243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95249" name="Rectangle 98">
            <a:extLst>
              <a:ext uri="{FF2B5EF4-FFF2-40B4-BE49-F238E27FC236}">
                <a16:creationId xmlns:a16="http://schemas.microsoft.com/office/drawing/2014/main" id="{FA356ADE-0977-0E53-311E-F92425199D91}"/>
              </a:ext>
            </a:extLst>
          </p:cNvPr>
          <p:cNvSpPr>
            <a:spLocks noChangeArrowheads="1"/>
          </p:cNvSpPr>
          <p:nvPr/>
        </p:nvSpPr>
        <p:spPr bwMode="auto">
          <a:xfrm>
            <a:off x="2878138" y="49276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95250" name="Rectangle 99">
            <a:extLst>
              <a:ext uri="{FF2B5EF4-FFF2-40B4-BE49-F238E27FC236}">
                <a16:creationId xmlns:a16="http://schemas.microsoft.com/office/drawing/2014/main" id="{025A1BFE-CCCF-9ACC-B2B6-657D19A0DD85}"/>
              </a:ext>
            </a:extLst>
          </p:cNvPr>
          <p:cNvSpPr>
            <a:spLocks noChangeArrowheads="1"/>
          </p:cNvSpPr>
          <p:nvPr/>
        </p:nvSpPr>
        <p:spPr bwMode="auto">
          <a:xfrm>
            <a:off x="2878138" y="51371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95251" name="Rectangle 101">
            <a:extLst>
              <a:ext uri="{FF2B5EF4-FFF2-40B4-BE49-F238E27FC236}">
                <a16:creationId xmlns:a16="http://schemas.microsoft.com/office/drawing/2014/main" id="{2C2DAC3D-4A58-9279-354F-14C9DC69930E}"/>
              </a:ext>
            </a:extLst>
          </p:cNvPr>
          <p:cNvSpPr>
            <a:spLocks noChangeArrowheads="1"/>
          </p:cNvSpPr>
          <p:nvPr/>
        </p:nvSpPr>
        <p:spPr bwMode="auto">
          <a:xfrm>
            <a:off x="3022600" y="580707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95252" name="Rectangle 102">
            <a:extLst>
              <a:ext uri="{FF2B5EF4-FFF2-40B4-BE49-F238E27FC236}">
                <a16:creationId xmlns:a16="http://schemas.microsoft.com/office/drawing/2014/main" id="{FBD9A6F2-A727-E191-B5A0-78BF6EAA1CEF}"/>
              </a:ext>
            </a:extLst>
          </p:cNvPr>
          <p:cNvSpPr>
            <a:spLocks noChangeArrowheads="1"/>
          </p:cNvSpPr>
          <p:nvPr/>
        </p:nvSpPr>
        <p:spPr bwMode="auto">
          <a:xfrm>
            <a:off x="3006725" y="609441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95253" name="Rectangle 103">
            <a:extLst>
              <a:ext uri="{FF2B5EF4-FFF2-40B4-BE49-F238E27FC236}">
                <a16:creationId xmlns:a16="http://schemas.microsoft.com/office/drawing/2014/main" id="{8F44E03C-EADC-6203-1A7E-1A11AB48EE96}"/>
              </a:ext>
            </a:extLst>
          </p:cNvPr>
          <p:cNvSpPr>
            <a:spLocks noChangeArrowheads="1"/>
          </p:cNvSpPr>
          <p:nvPr/>
        </p:nvSpPr>
        <p:spPr bwMode="auto">
          <a:xfrm>
            <a:off x="2814638" y="695642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95254" name="Rectangle 104">
            <a:extLst>
              <a:ext uri="{FF2B5EF4-FFF2-40B4-BE49-F238E27FC236}">
                <a16:creationId xmlns:a16="http://schemas.microsoft.com/office/drawing/2014/main" id="{D7B517A1-A759-EB21-A5A1-85E4592BF5A8}"/>
              </a:ext>
            </a:extLst>
          </p:cNvPr>
          <p:cNvSpPr>
            <a:spLocks noChangeArrowheads="1"/>
          </p:cNvSpPr>
          <p:nvPr/>
        </p:nvSpPr>
        <p:spPr bwMode="auto">
          <a:xfrm>
            <a:off x="2894013" y="72278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95255" name="Rectangle 106">
            <a:extLst>
              <a:ext uri="{FF2B5EF4-FFF2-40B4-BE49-F238E27FC236}">
                <a16:creationId xmlns:a16="http://schemas.microsoft.com/office/drawing/2014/main" id="{D3C60FD6-7E98-F75F-6FDA-09DC5D7ABDB3}"/>
              </a:ext>
            </a:extLst>
          </p:cNvPr>
          <p:cNvSpPr>
            <a:spLocks noChangeArrowheads="1"/>
          </p:cNvSpPr>
          <p:nvPr/>
        </p:nvSpPr>
        <p:spPr bwMode="auto">
          <a:xfrm>
            <a:off x="3101975" y="23876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95256" name="Rectangle 125">
            <a:extLst>
              <a:ext uri="{FF2B5EF4-FFF2-40B4-BE49-F238E27FC236}">
                <a16:creationId xmlns:a16="http://schemas.microsoft.com/office/drawing/2014/main" id="{C32AC694-B859-C02B-E92E-D0F21A175CC2}"/>
              </a:ext>
            </a:extLst>
          </p:cNvPr>
          <p:cNvSpPr>
            <a:spLocks noChangeArrowheads="1"/>
          </p:cNvSpPr>
          <p:nvPr/>
        </p:nvSpPr>
        <p:spPr bwMode="auto">
          <a:xfrm>
            <a:off x="3825875" y="1612900"/>
            <a:ext cx="622300"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(N)</a:t>
            </a:r>
          </a:p>
        </p:txBody>
      </p:sp>
      <p:sp>
        <p:nvSpPr>
          <p:cNvPr id="95257" name="Rectangle 126">
            <a:extLst>
              <a:ext uri="{FF2B5EF4-FFF2-40B4-BE49-F238E27FC236}">
                <a16:creationId xmlns:a16="http://schemas.microsoft.com/office/drawing/2014/main" id="{89E032B5-3844-B3C6-5E47-ADB13CD82AF9}"/>
              </a:ext>
            </a:extLst>
          </p:cNvPr>
          <p:cNvSpPr>
            <a:spLocks noChangeArrowheads="1"/>
          </p:cNvSpPr>
          <p:nvPr/>
        </p:nvSpPr>
        <p:spPr bwMode="auto">
          <a:xfrm>
            <a:off x="3821113" y="2273300"/>
            <a:ext cx="622300"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95258" name="Rectangle 127">
            <a:extLst>
              <a:ext uri="{FF2B5EF4-FFF2-40B4-BE49-F238E27FC236}">
                <a16:creationId xmlns:a16="http://schemas.microsoft.com/office/drawing/2014/main" id="{C1FEAF49-ADC8-2E47-C68A-D5554ED34252}"/>
              </a:ext>
            </a:extLst>
          </p:cNvPr>
          <p:cNvSpPr>
            <a:spLocks noChangeArrowheads="1"/>
          </p:cNvSpPr>
          <p:nvPr/>
        </p:nvSpPr>
        <p:spPr bwMode="auto">
          <a:xfrm>
            <a:off x="3822700" y="3255963"/>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95259" name="Rectangle 128">
            <a:extLst>
              <a:ext uri="{FF2B5EF4-FFF2-40B4-BE49-F238E27FC236}">
                <a16:creationId xmlns:a16="http://schemas.microsoft.com/office/drawing/2014/main" id="{91B314F4-4268-6FF1-305A-F80F7020C082}"/>
              </a:ext>
            </a:extLst>
          </p:cNvPr>
          <p:cNvSpPr>
            <a:spLocks noChangeArrowheads="1"/>
          </p:cNvSpPr>
          <p:nvPr/>
        </p:nvSpPr>
        <p:spPr bwMode="auto">
          <a:xfrm>
            <a:off x="3808413" y="4579938"/>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1017985" name="Rectangle 129">
            <a:extLst>
              <a:ext uri="{FF2B5EF4-FFF2-40B4-BE49-F238E27FC236}">
                <a16:creationId xmlns:a16="http://schemas.microsoft.com/office/drawing/2014/main" id="{325A56FB-07C5-150F-6209-4FA3D2335251}"/>
              </a:ext>
            </a:extLst>
          </p:cNvPr>
          <p:cNvSpPr>
            <a:spLocks noChangeArrowheads="1"/>
          </p:cNvSpPr>
          <p:nvPr/>
        </p:nvSpPr>
        <p:spPr bwMode="auto">
          <a:xfrm>
            <a:off x="3806825" y="5153025"/>
            <a:ext cx="622300" cy="363538"/>
          </a:xfrm>
          <a:prstGeom prst="rect">
            <a:avLst/>
          </a:prstGeom>
          <a:noFill/>
          <a:ln w="12700">
            <a:noFill/>
            <a:miter lim="800000"/>
            <a:headEnd/>
            <a:tailEnd/>
          </a:ln>
          <a:effectLst>
            <a:outerShdw blurRad="63500" dist="38099" dir="2700000" algn="ctr" rotWithShape="0">
              <a:schemeClr val="bg1">
                <a:alpha val="74997"/>
              </a:schemeClr>
            </a:outerShdw>
          </a:effectLst>
        </p:spPr>
        <p:txBody>
          <a:bodyPr lIns="90487" tIns="44450" rIns="90487" bIns="44450">
            <a:spAutoFit/>
          </a:bodyPr>
          <a:lstStyle/>
          <a:p>
            <a:pPr>
              <a:spcBef>
                <a:spcPct val="50000"/>
              </a:spcBef>
              <a:defRPr/>
            </a:pPr>
            <a:r>
              <a:rPr lang="en-US" sz="1800" b="1">
                <a:latin typeface="Helvetica" charset="0"/>
                <a:ea typeface="+mn-ea"/>
              </a:rPr>
              <a:t>(S)</a:t>
            </a:r>
          </a:p>
        </p:txBody>
      </p:sp>
      <p:sp>
        <p:nvSpPr>
          <p:cNvPr id="95261" name="Rectangle 148">
            <a:extLst>
              <a:ext uri="{FF2B5EF4-FFF2-40B4-BE49-F238E27FC236}">
                <a16:creationId xmlns:a16="http://schemas.microsoft.com/office/drawing/2014/main" id="{4D8A70CC-A97F-E38D-3B99-F29B4A5D69CD}"/>
              </a:ext>
            </a:extLst>
          </p:cNvPr>
          <p:cNvSpPr>
            <a:spLocks noChangeArrowheads="1"/>
          </p:cNvSpPr>
          <p:nvPr/>
        </p:nvSpPr>
        <p:spPr bwMode="auto">
          <a:xfrm>
            <a:off x="2813050" y="6426200"/>
            <a:ext cx="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800" b="1">
              <a:latin typeface="Helvetica" pitchFamily="2" charset="0"/>
            </a:endParaRPr>
          </a:p>
        </p:txBody>
      </p:sp>
      <p:sp>
        <p:nvSpPr>
          <p:cNvPr id="95262" name="Rectangle 150">
            <a:extLst>
              <a:ext uri="{FF2B5EF4-FFF2-40B4-BE49-F238E27FC236}">
                <a16:creationId xmlns:a16="http://schemas.microsoft.com/office/drawing/2014/main" id="{63D5A6C6-BD46-F774-08A4-DC1E07C641A9}"/>
              </a:ext>
            </a:extLst>
          </p:cNvPr>
          <p:cNvSpPr>
            <a:spLocks noChangeArrowheads="1"/>
          </p:cNvSpPr>
          <p:nvPr/>
        </p:nvSpPr>
        <p:spPr bwMode="auto">
          <a:xfrm>
            <a:off x="2774950" y="6983413"/>
            <a:ext cx="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800" b="1">
              <a:latin typeface="Helvetica" pitchFamily="2" charset="0"/>
            </a:endParaRPr>
          </a:p>
        </p:txBody>
      </p:sp>
      <p:sp>
        <p:nvSpPr>
          <p:cNvPr id="95263" name="Rectangle 157">
            <a:extLst>
              <a:ext uri="{FF2B5EF4-FFF2-40B4-BE49-F238E27FC236}">
                <a16:creationId xmlns:a16="http://schemas.microsoft.com/office/drawing/2014/main" id="{D26647AD-DE78-7DC6-828D-ACA15A782D9D}"/>
              </a:ext>
            </a:extLst>
          </p:cNvPr>
          <p:cNvSpPr>
            <a:spLocks noChangeArrowheads="1"/>
          </p:cNvSpPr>
          <p:nvPr/>
        </p:nvSpPr>
        <p:spPr bwMode="auto">
          <a:xfrm>
            <a:off x="2900363" y="2162175"/>
            <a:ext cx="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000">
              <a:latin typeface="Arial" panose="020B0604020202020204" pitchFamily="34" charset="0"/>
            </a:endParaRPr>
          </a:p>
        </p:txBody>
      </p:sp>
      <p:sp>
        <p:nvSpPr>
          <p:cNvPr id="95264" name="Text Box 204">
            <a:extLst>
              <a:ext uri="{FF2B5EF4-FFF2-40B4-BE49-F238E27FC236}">
                <a16:creationId xmlns:a16="http://schemas.microsoft.com/office/drawing/2014/main" id="{CA266C73-F6DF-79FF-BD41-A93CD2D26CBB}"/>
              </a:ext>
            </a:extLst>
          </p:cNvPr>
          <p:cNvSpPr txBox="1">
            <a:spLocks noChangeArrowheads="1"/>
          </p:cNvSpPr>
          <p:nvPr/>
        </p:nvSpPr>
        <p:spPr bwMode="auto">
          <a:xfrm>
            <a:off x="9612313" y="7350125"/>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a:t> </a:t>
            </a:r>
          </a:p>
        </p:txBody>
      </p:sp>
      <p:sp>
        <p:nvSpPr>
          <p:cNvPr id="95265" name="Text Box 223">
            <a:extLst>
              <a:ext uri="{FF2B5EF4-FFF2-40B4-BE49-F238E27FC236}">
                <a16:creationId xmlns:a16="http://schemas.microsoft.com/office/drawing/2014/main" id="{B0E48964-FA6A-9F12-EB48-A733D7E8418C}"/>
              </a:ext>
            </a:extLst>
          </p:cNvPr>
          <p:cNvSpPr txBox="1">
            <a:spLocks noChangeArrowheads="1"/>
          </p:cNvSpPr>
          <p:nvPr/>
        </p:nvSpPr>
        <p:spPr bwMode="auto">
          <a:xfrm>
            <a:off x="4562475" y="7515225"/>
            <a:ext cx="1841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1000" b="1">
              <a:solidFill>
                <a:schemeClr val="tx2"/>
              </a:solidFill>
            </a:endParaRPr>
          </a:p>
        </p:txBody>
      </p:sp>
      <p:sp>
        <p:nvSpPr>
          <p:cNvPr id="95266" name="Text Box 241">
            <a:extLst>
              <a:ext uri="{FF2B5EF4-FFF2-40B4-BE49-F238E27FC236}">
                <a16:creationId xmlns:a16="http://schemas.microsoft.com/office/drawing/2014/main" id="{FFFB3E11-80FC-BD09-C220-FF0F5C1E66CC}"/>
              </a:ext>
            </a:extLst>
          </p:cNvPr>
          <p:cNvSpPr txBox="1">
            <a:spLocks noChangeArrowheads="1"/>
          </p:cNvSpPr>
          <p:nvPr/>
        </p:nvSpPr>
        <p:spPr bwMode="auto">
          <a:xfrm>
            <a:off x="9015413" y="7348538"/>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45</a:t>
            </a:r>
          </a:p>
        </p:txBody>
      </p:sp>
      <p:grpSp>
        <p:nvGrpSpPr>
          <p:cNvPr id="95267" name="Group 260">
            <a:extLst>
              <a:ext uri="{FF2B5EF4-FFF2-40B4-BE49-F238E27FC236}">
                <a16:creationId xmlns:a16="http://schemas.microsoft.com/office/drawing/2014/main" id="{9BC577EE-A32B-C39E-3D1E-CD8D0A18D6C5}"/>
              </a:ext>
            </a:extLst>
          </p:cNvPr>
          <p:cNvGrpSpPr>
            <a:grpSpLocks/>
          </p:cNvGrpSpPr>
          <p:nvPr/>
        </p:nvGrpSpPr>
        <p:grpSpPr bwMode="auto">
          <a:xfrm>
            <a:off x="5321300" y="3275013"/>
            <a:ext cx="4044950" cy="2366962"/>
            <a:chOff x="361" y="2800"/>
            <a:chExt cx="2548" cy="1491"/>
          </a:xfrm>
        </p:grpSpPr>
        <p:sp>
          <p:nvSpPr>
            <p:cNvPr id="1018117" name="AutoShape 261">
              <a:extLst>
                <a:ext uri="{FF2B5EF4-FFF2-40B4-BE49-F238E27FC236}">
                  <a16:creationId xmlns:a16="http://schemas.microsoft.com/office/drawing/2014/main" id="{42675CE3-7E2A-9349-0A7F-2CE9BDF24DA2}"/>
                </a:ext>
              </a:extLst>
            </p:cNvPr>
            <p:cNvSpPr>
              <a:spLocks noChangeArrowheads="1"/>
            </p:cNvSpPr>
            <p:nvPr/>
          </p:nvSpPr>
          <p:spPr bwMode="auto">
            <a:xfrm>
              <a:off x="361" y="2800"/>
              <a:ext cx="2548" cy="1491"/>
            </a:xfrm>
            <a:prstGeom prst="roundRect">
              <a:avLst>
                <a:gd name="adj" fmla="val 16667"/>
              </a:avLst>
            </a:prstGeom>
            <a:gradFill rotWithShape="0">
              <a:gsLst>
                <a:gs pos="0">
                  <a:srgbClr val="1822CD">
                    <a:gamma/>
                    <a:shade val="0"/>
                    <a:invGamma/>
                  </a:srgbClr>
                </a:gs>
                <a:gs pos="50000">
                  <a:srgbClr val="1822CD"/>
                </a:gs>
                <a:gs pos="100000">
                  <a:srgbClr val="1822CD">
                    <a:gamma/>
                    <a:shade val="0"/>
                    <a:invGamma/>
                  </a:srgbClr>
                </a:gs>
              </a:gsLst>
              <a:lin ang="5400000" scaled="1"/>
            </a:gradFill>
            <a:ln w="76200">
              <a:solidFill>
                <a:schemeClr val="bg1"/>
              </a:solidFill>
              <a:round/>
              <a:headEnd/>
              <a:tailEnd/>
            </a:ln>
            <a:effectLst>
              <a:outerShdw blurRad="63500" dist="63500" dir="3187806"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1018118" name="Text Box 262">
              <a:extLst>
                <a:ext uri="{FF2B5EF4-FFF2-40B4-BE49-F238E27FC236}">
                  <a16:creationId xmlns:a16="http://schemas.microsoft.com/office/drawing/2014/main" id="{DE4359D8-BF59-FBD6-729F-F2C0DF6406EE}"/>
                </a:ext>
              </a:extLst>
            </p:cNvPr>
            <p:cNvSpPr txBox="1">
              <a:spLocks noChangeArrowheads="1"/>
            </p:cNvSpPr>
            <p:nvPr/>
          </p:nvSpPr>
          <p:spPr bwMode="auto">
            <a:xfrm>
              <a:off x="361" y="2952"/>
              <a:ext cx="2507" cy="1215"/>
            </a:xfrm>
            <a:prstGeom prst="rect">
              <a:avLst/>
            </a:prstGeom>
            <a:noFill/>
            <a:ln w="76200">
              <a:noFill/>
              <a:miter lim="800000"/>
              <a:headEnd/>
              <a:tailEnd/>
            </a:ln>
            <a:effectLst>
              <a:outerShdw blurRad="63500" dist="107763"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70000"/>
                </a:lnSpc>
                <a:spcBef>
                  <a:spcPct val="50000"/>
                </a:spcBef>
                <a:defRPr/>
              </a:pPr>
              <a:r>
                <a:rPr lang="en-US" altLang="en-US" sz="2800" b="1">
                  <a:solidFill>
                    <a:srgbClr val="66FFFF"/>
                  </a:solidFill>
                  <a:latin typeface="Helvetica" panose="020B0604020202020204" pitchFamily="34" charset="0"/>
                </a:rPr>
                <a:t>ALL OTHER</a:t>
              </a:r>
            </a:p>
            <a:p>
              <a:pPr algn="ctr">
                <a:lnSpc>
                  <a:spcPct val="70000"/>
                </a:lnSpc>
                <a:spcBef>
                  <a:spcPct val="50000"/>
                </a:spcBef>
                <a:defRPr/>
              </a:pPr>
              <a:r>
                <a:rPr lang="en-US" altLang="en-US" sz="2800" b="1">
                  <a:solidFill>
                    <a:srgbClr val="66FFFF"/>
                  </a:solidFill>
                  <a:latin typeface="Helvetica" panose="020B0604020202020204" pitchFamily="34" charset="0"/>
                </a:rPr>
                <a:t>“WRITINGS” ARE</a:t>
              </a:r>
            </a:p>
            <a:p>
              <a:pPr algn="ctr">
                <a:lnSpc>
                  <a:spcPct val="70000"/>
                </a:lnSpc>
                <a:spcBef>
                  <a:spcPct val="50000"/>
                </a:spcBef>
                <a:defRPr/>
              </a:pPr>
              <a:r>
                <a:rPr lang="en-US" altLang="en-US" sz="2800" b="1">
                  <a:solidFill>
                    <a:srgbClr val="66FFFF"/>
                  </a:solidFill>
                  <a:latin typeface="Helvetica" panose="020B0604020202020204" pitchFamily="34" charset="0"/>
                </a:rPr>
                <a:t>FROM THE</a:t>
              </a:r>
            </a:p>
            <a:p>
              <a:pPr algn="ctr">
                <a:lnSpc>
                  <a:spcPct val="70000"/>
                </a:lnSpc>
                <a:spcBef>
                  <a:spcPct val="50000"/>
                </a:spcBef>
                <a:defRPr/>
              </a:pPr>
              <a:r>
                <a:rPr lang="en-US" altLang="en-US" sz="2800" b="1">
                  <a:solidFill>
                    <a:srgbClr val="66FFFF"/>
                  </a:solidFill>
                  <a:latin typeface="Helvetica" panose="020B0604020202020204" pitchFamily="34" charset="0"/>
                </a:rPr>
                <a:t>“ROYALTY” PERIOD</a:t>
              </a:r>
            </a:p>
          </p:txBody>
        </p:sp>
      </p:grpSp>
      <p:sp>
        <p:nvSpPr>
          <p:cNvPr id="1018119" name="AutoShape 263">
            <a:extLst>
              <a:ext uri="{FF2B5EF4-FFF2-40B4-BE49-F238E27FC236}">
                <a16:creationId xmlns:a16="http://schemas.microsoft.com/office/drawing/2014/main" id="{C7B0AF3F-AC0D-FE0A-4FD4-68FE0792244D}"/>
              </a:ext>
            </a:extLst>
          </p:cNvPr>
          <p:cNvSpPr>
            <a:spLocks noChangeArrowheads="1"/>
          </p:cNvSpPr>
          <p:nvPr/>
        </p:nvSpPr>
        <p:spPr bwMode="auto">
          <a:xfrm>
            <a:off x="5157788" y="3111500"/>
            <a:ext cx="4386262" cy="2700338"/>
          </a:xfrm>
          <a:prstGeom prst="roundRect">
            <a:avLst>
              <a:gd name="adj" fmla="val 16667"/>
            </a:avLst>
          </a:prstGeom>
          <a:noFill/>
          <a:ln w="76200">
            <a:solidFill>
              <a:schemeClr val="hlink"/>
            </a:solidFill>
            <a:round/>
            <a:headEnd/>
            <a:tailEnd/>
          </a:ln>
          <a:effectLst>
            <a:outerShdw blurRad="63500" dist="63500" dir="2212194" algn="ctr" rotWithShape="0">
              <a:schemeClr val="tx1">
                <a:alpha val="74998"/>
              </a:schemeClr>
            </a:outerShdw>
          </a:effectLst>
        </p:spPr>
        <p:txBody>
          <a:bodyPr wrap="none" anchor="ctr"/>
          <a:lstStyle/>
          <a:p>
            <a:pPr algn="r">
              <a:defRPr/>
            </a:pPr>
            <a:endParaRPr lang="en-US">
              <a:latin typeface="Comic Sans MS" charset="0"/>
              <a:ea typeface="+mn-ea"/>
            </a:endParaRPr>
          </a:p>
        </p:txBody>
      </p:sp>
      <p:pic>
        <p:nvPicPr>
          <p:cNvPr id="95269" name="Picture 264">
            <a:extLst>
              <a:ext uri="{FF2B5EF4-FFF2-40B4-BE49-F238E27FC236}">
                <a16:creationId xmlns:a16="http://schemas.microsoft.com/office/drawing/2014/main" id="{AE8CC9BF-F235-FCD8-F14D-7075BBB2873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23267" r="29369" b="9608"/>
          <a:stretch>
            <a:fillRect/>
          </a:stretch>
        </p:blipFill>
        <p:spPr bwMode="auto">
          <a:xfrm>
            <a:off x="4937125" y="450850"/>
            <a:ext cx="4721225" cy="6767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270" name="Rectangle 265">
            <a:extLst>
              <a:ext uri="{FF2B5EF4-FFF2-40B4-BE49-F238E27FC236}">
                <a16:creationId xmlns:a16="http://schemas.microsoft.com/office/drawing/2014/main" id="{CF89CC08-874A-FD5B-F95C-274B78B57D63}"/>
              </a:ext>
            </a:extLst>
          </p:cNvPr>
          <p:cNvSpPr>
            <a:spLocks noChangeArrowheads="1"/>
          </p:cNvSpPr>
          <p:nvPr/>
        </p:nvSpPr>
        <p:spPr bwMode="auto">
          <a:xfrm>
            <a:off x="5000625" y="412750"/>
            <a:ext cx="4692650" cy="6834188"/>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5271" name="Rectangle 266">
            <a:extLst>
              <a:ext uri="{FF2B5EF4-FFF2-40B4-BE49-F238E27FC236}">
                <a16:creationId xmlns:a16="http://schemas.microsoft.com/office/drawing/2014/main" id="{E11B408A-5CDB-AEB1-1773-2A9AD5D56FC9}"/>
              </a:ext>
            </a:extLst>
          </p:cNvPr>
          <p:cNvSpPr>
            <a:spLocks noChangeArrowheads="1"/>
          </p:cNvSpPr>
          <p:nvPr/>
        </p:nvSpPr>
        <p:spPr bwMode="auto">
          <a:xfrm>
            <a:off x="4997450" y="398463"/>
            <a:ext cx="4694238" cy="6850062"/>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018123" name="Line 267">
            <a:extLst>
              <a:ext uri="{FF2B5EF4-FFF2-40B4-BE49-F238E27FC236}">
                <a16:creationId xmlns:a16="http://schemas.microsoft.com/office/drawing/2014/main" id="{2CDB864D-552E-32C8-378D-CDE3BEEB4C20}"/>
              </a:ext>
            </a:extLst>
          </p:cNvPr>
          <p:cNvSpPr>
            <a:spLocks noChangeShapeType="1"/>
          </p:cNvSpPr>
          <p:nvPr/>
        </p:nvSpPr>
        <p:spPr bwMode="auto">
          <a:xfrm>
            <a:off x="5500688" y="2935288"/>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018124" name="Line 268">
            <a:extLst>
              <a:ext uri="{FF2B5EF4-FFF2-40B4-BE49-F238E27FC236}">
                <a16:creationId xmlns:a16="http://schemas.microsoft.com/office/drawing/2014/main" id="{E466EFF5-53CF-58DE-2985-420E3E3DE78C}"/>
              </a:ext>
            </a:extLst>
          </p:cNvPr>
          <p:cNvSpPr>
            <a:spLocks noChangeShapeType="1"/>
          </p:cNvSpPr>
          <p:nvPr/>
        </p:nvSpPr>
        <p:spPr bwMode="auto">
          <a:xfrm>
            <a:off x="7129463" y="2933700"/>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018125" name="Line 269">
            <a:extLst>
              <a:ext uri="{FF2B5EF4-FFF2-40B4-BE49-F238E27FC236}">
                <a16:creationId xmlns:a16="http://schemas.microsoft.com/office/drawing/2014/main" id="{C5CE8EC4-5BB5-0BCC-DE97-7B3015A759A3}"/>
              </a:ext>
            </a:extLst>
          </p:cNvPr>
          <p:cNvSpPr>
            <a:spLocks noChangeShapeType="1"/>
          </p:cNvSpPr>
          <p:nvPr/>
        </p:nvSpPr>
        <p:spPr bwMode="auto">
          <a:xfrm>
            <a:off x="5519738" y="3940175"/>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018126" name="Line 270">
            <a:extLst>
              <a:ext uri="{FF2B5EF4-FFF2-40B4-BE49-F238E27FC236}">
                <a16:creationId xmlns:a16="http://schemas.microsoft.com/office/drawing/2014/main" id="{F63512FD-8A7F-7B19-3010-53CCA4C89300}"/>
              </a:ext>
            </a:extLst>
          </p:cNvPr>
          <p:cNvSpPr>
            <a:spLocks noChangeShapeType="1"/>
          </p:cNvSpPr>
          <p:nvPr/>
        </p:nvSpPr>
        <p:spPr bwMode="auto">
          <a:xfrm>
            <a:off x="7148513" y="3940175"/>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018127" name="Line 271">
            <a:extLst>
              <a:ext uri="{FF2B5EF4-FFF2-40B4-BE49-F238E27FC236}">
                <a16:creationId xmlns:a16="http://schemas.microsoft.com/office/drawing/2014/main" id="{30F2AEE7-9B11-94BD-064A-04EF7A715D88}"/>
              </a:ext>
            </a:extLst>
          </p:cNvPr>
          <p:cNvSpPr>
            <a:spLocks noChangeShapeType="1"/>
          </p:cNvSpPr>
          <p:nvPr/>
        </p:nvSpPr>
        <p:spPr bwMode="auto">
          <a:xfrm>
            <a:off x="5508625" y="4976813"/>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018128" name="Line 272">
            <a:extLst>
              <a:ext uri="{FF2B5EF4-FFF2-40B4-BE49-F238E27FC236}">
                <a16:creationId xmlns:a16="http://schemas.microsoft.com/office/drawing/2014/main" id="{CD906727-6E50-9B8F-2DB3-F7AA251F232F}"/>
              </a:ext>
            </a:extLst>
          </p:cNvPr>
          <p:cNvSpPr>
            <a:spLocks noChangeShapeType="1"/>
          </p:cNvSpPr>
          <p:nvPr/>
        </p:nvSpPr>
        <p:spPr bwMode="auto">
          <a:xfrm>
            <a:off x="7137400" y="4976813"/>
            <a:ext cx="2112963"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018129" name="Line 273">
            <a:extLst>
              <a:ext uri="{FF2B5EF4-FFF2-40B4-BE49-F238E27FC236}">
                <a16:creationId xmlns:a16="http://schemas.microsoft.com/office/drawing/2014/main" id="{4B0A8DC7-A55F-AA1C-FFB7-B628AAAF02EB}"/>
              </a:ext>
            </a:extLst>
          </p:cNvPr>
          <p:cNvSpPr>
            <a:spLocks noChangeShapeType="1"/>
          </p:cNvSpPr>
          <p:nvPr/>
        </p:nvSpPr>
        <p:spPr bwMode="auto">
          <a:xfrm>
            <a:off x="5503863" y="5986463"/>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018130" name="Line 274">
            <a:extLst>
              <a:ext uri="{FF2B5EF4-FFF2-40B4-BE49-F238E27FC236}">
                <a16:creationId xmlns:a16="http://schemas.microsoft.com/office/drawing/2014/main" id="{A9C4A4A2-FDBC-16A3-02DF-9998F49F2DC2}"/>
              </a:ext>
            </a:extLst>
          </p:cNvPr>
          <p:cNvSpPr>
            <a:spLocks noChangeShapeType="1"/>
          </p:cNvSpPr>
          <p:nvPr/>
        </p:nvSpPr>
        <p:spPr bwMode="auto">
          <a:xfrm>
            <a:off x="7132638" y="5986463"/>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018131" name="Line 275">
            <a:extLst>
              <a:ext uri="{FF2B5EF4-FFF2-40B4-BE49-F238E27FC236}">
                <a16:creationId xmlns:a16="http://schemas.microsoft.com/office/drawing/2014/main" id="{3A545730-F85D-36A5-3D02-F8358821A5F5}"/>
              </a:ext>
            </a:extLst>
          </p:cNvPr>
          <p:cNvSpPr>
            <a:spLocks noChangeShapeType="1"/>
          </p:cNvSpPr>
          <p:nvPr/>
        </p:nvSpPr>
        <p:spPr bwMode="auto">
          <a:xfrm>
            <a:off x="5508625" y="7004050"/>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018132" name="Line 276">
            <a:extLst>
              <a:ext uri="{FF2B5EF4-FFF2-40B4-BE49-F238E27FC236}">
                <a16:creationId xmlns:a16="http://schemas.microsoft.com/office/drawing/2014/main" id="{17FB19F4-0284-2258-5F66-8D69BB4E5672}"/>
              </a:ext>
            </a:extLst>
          </p:cNvPr>
          <p:cNvSpPr>
            <a:spLocks noChangeShapeType="1"/>
          </p:cNvSpPr>
          <p:nvPr/>
        </p:nvSpPr>
        <p:spPr bwMode="auto">
          <a:xfrm>
            <a:off x="7137400" y="6999288"/>
            <a:ext cx="2112963"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018133" name="Rectangle 277">
            <a:extLst>
              <a:ext uri="{FF2B5EF4-FFF2-40B4-BE49-F238E27FC236}">
                <a16:creationId xmlns:a16="http://schemas.microsoft.com/office/drawing/2014/main" id="{9286D1FF-4D40-5812-A2AC-5C4CD2E43888}"/>
              </a:ext>
            </a:extLst>
          </p:cNvPr>
          <p:cNvSpPr>
            <a:spLocks noChangeArrowheads="1"/>
          </p:cNvSpPr>
          <p:nvPr/>
        </p:nvSpPr>
        <p:spPr bwMode="auto">
          <a:xfrm>
            <a:off x="5662613" y="2468563"/>
            <a:ext cx="912812" cy="515937"/>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defRPr/>
            </a:pPr>
            <a:r>
              <a:rPr lang="en-US" sz="2800" b="1">
                <a:solidFill>
                  <a:schemeClr val="bg1"/>
                </a:solidFill>
                <a:latin typeface="Helvetica" charset="0"/>
                <a:ea typeface="+mn-ea"/>
              </a:rPr>
              <a:t>JOB</a:t>
            </a:r>
          </a:p>
        </p:txBody>
      </p:sp>
      <p:sp>
        <p:nvSpPr>
          <p:cNvPr id="1018137" name="Rectangle 281">
            <a:extLst>
              <a:ext uri="{FF2B5EF4-FFF2-40B4-BE49-F238E27FC236}">
                <a16:creationId xmlns:a16="http://schemas.microsoft.com/office/drawing/2014/main" id="{F98C5BB4-63A3-D889-962D-755EBCC61F36}"/>
              </a:ext>
            </a:extLst>
          </p:cNvPr>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3200" b="1" i="1">
                <a:solidFill>
                  <a:srgbClr val="66FFFF"/>
                </a:solidFill>
                <a:latin typeface="Helvetica" panose="020B0604020202020204" pitchFamily="34" charset="0"/>
              </a:rPr>
              <a:t> </a:t>
            </a:r>
            <a:endParaRPr lang="en-US" altLang="en-US" sz="1400" b="1" u="sng">
              <a:solidFill>
                <a:srgbClr val="66FFFF"/>
              </a:solidFill>
              <a:latin typeface="Helvetica" panose="020B0604020202020204" pitchFamily="34" charset="0"/>
            </a:endParaRPr>
          </a:p>
        </p:txBody>
      </p:sp>
      <p:sp>
        <p:nvSpPr>
          <p:cNvPr id="1018138" name="Text Box 282">
            <a:extLst>
              <a:ext uri="{FF2B5EF4-FFF2-40B4-BE49-F238E27FC236}">
                <a16:creationId xmlns:a16="http://schemas.microsoft.com/office/drawing/2014/main" id="{22181D6E-FC3D-BFC7-9B74-0335160CB769}"/>
              </a:ext>
            </a:extLst>
          </p:cNvPr>
          <p:cNvSpPr txBox="1">
            <a:spLocks noChangeArrowheads="1"/>
          </p:cNvSpPr>
          <p:nvPr/>
        </p:nvSpPr>
        <p:spPr bwMode="auto">
          <a:xfrm>
            <a:off x="5283200" y="1838325"/>
            <a:ext cx="4111625" cy="579438"/>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3200" b="1" i="1">
                <a:solidFill>
                  <a:srgbClr val="FFF819"/>
                </a:solidFill>
                <a:latin typeface="Helvetica" panose="020B0604020202020204" pitchFamily="34" charset="0"/>
              </a:rPr>
              <a:t>“L</a:t>
            </a:r>
            <a:r>
              <a:rPr lang="en-US" altLang="en-US" sz="3200" b="1">
                <a:solidFill>
                  <a:srgbClr val="FFFF00"/>
                </a:solidFill>
                <a:latin typeface="Helvetica" panose="020B0604020202020204" pitchFamily="34" charset="0"/>
                <a:cs typeface="Helvetica" panose="020B0604020202020204" pitchFamily="34" charset="0"/>
              </a:rPr>
              <a:t>ĀĀ</a:t>
            </a:r>
            <a:r>
              <a:rPr lang="en-US" altLang="en-US" sz="3200" b="1" i="1">
                <a:solidFill>
                  <a:srgbClr val="FFF819"/>
                </a:solidFill>
                <a:latin typeface="Helvetica" panose="020B0604020202020204" pitchFamily="34" charset="0"/>
              </a:rPr>
              <a:t>SEM”</a:t>
            </a:r>
          </a:p>
        </p:txBody>
      </p:sp>
      <p:sp>
        <p:nvSpPr>
          <p:cNvPr id="1018140" name="Rectangle 284">
            <a:extLst>
              <a:ext uri="{FF2B5EF4-FFF2-40B4-BE49-F238E27FC236}">
                <a16:creationId xmlns:a16="http://schemas.microsoft.com/office/drawing/2014/main" id="{794A730E-5DFA-792B-D746-A645BA1DE4C4}"/>
              </a:ext>
            </a:extLst>
          </p:cNvPr>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1018141" name="Rectangle 285">
            <a:extLst>
              <a:ext uri="{FF2B5EF4-FFF2-40B4-BE49-F238E27FC236}">
                <a16:creationId xmlns:a16="http://schemas.microsoft.com/office/drawing/2014/main" id="{C5614AC7-816A-D02C-6C2A-560EC36E6D9D}"/>
              </a:ext>
            </a:extLst>
          </p:cNvPr>
          <p:cNvSpPr>
            <a:spLocks noChangeArrowheads="1"/>
          </p:cNvSpPr>
          <p:nvPr/>
        </p:nvSpPr>
        <p:spPr bwMode="auto">
          <a:xfrm>
            <a:off x="6289675" y="584200"/>
            <a:ext cx="3571875" cy="1241425"/>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200" b="1" i="1">
                <a:solidFill>
                  <a:schemeClr val="bg1"/>
                </a:solidFill>
                <a:latin typeface="Arial" panose="020B0604020202020204" pitchFamily="34" charset="0"/>
              </a:rPr>
              <a:t>Lairikbing Semkak</a:t>
            </a:r>
            <a:r>
              <a:rPr lang="en-US" altLang="en-US" sz="20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Kachamma Tuingashit pareng ching  kak</a:t>
            </a:r>
            <a:r>
              <a:rPr lang="en-US" altLang="en-US" sz="20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a:t>
            </a:r>
            <a:endParaRPr lang="en-US" altLang="en-US" sz="2200" b="1" u="sng">
              <a:solidFill>
                <a:schemeClr val="bg1"/>
              </a:solidFill>
              <a:latin typeface="Arial" panose="020B0604020202020204" pitchFamily="34" charset="0"/>
            </a:endParaRPr>
          </a:p>
        </p:txBody>
      </p:sp>
      <p:sp>
        <p:nvSpPr>
          <p:cNvPr id="95287" name="Rectangle 356">
            <a:extLst>
              <a:ext uri="{FF2B5EF4-FFF2-40B4-BE49-F238E27FC236}">
                <a16:creationId xmlns:a16="http://schemas.microsoft.com/office/drawing/2014/main" id="{49028602-8D39-CDE5-E6C5-3487989B8E40}"/>
              </a:ext>
            </a:extLst>
          </p:cNvPr>
          <p:cNvSpPr>
            <a:spLocks noChangeArrowheads="1"/>
          </p:cNvSpPr>
          <p:nvPr/>
        </p:nvSpPr>
        <p:spPr bwMode="auto">
          <a:xfrm>
            <a:off x="652463" y="1174750"/>
            <a:ext cx="1592262" cy="3773488"/>
          </a:xfrm>
          <a:prstGeom prst="rect">
            <a:avLst/>
          </a:prstGeom>
          <a:noFill/>
          <a:ln w="381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7027" tIns="48513" rIns="97027" bIns="48513" anchor="ct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endParaRPr lang="en-US" altLang="en-US" sz="2500">
              <a:latin typeface="Times" panose="020F0502020204030204" pitchFamily="34" charset="0"/>
            </a:endParaRPr>
          </a:p>
        </p:txBody>
      </p:sp>
      <p:sp>
        <p:nvSpPr>
          <p:cNvPr id="95288" name="AutoShape 357">
            <a:extLst>
              <a:ext uri="{FF2B5EF4-FFF2-40B4-BE49-F238E27FC236}">
                <a16:creationId xmlns:a16="http://schemas.microsoft.com/office/drawing/2014/main" id="{7701506D-DF6B-8C29-548F-1E2A8FFFF335}"/>
              </a:ext>
            </a:extLst>
          </p:cNvPr>
          <p:cNvSpPr>
            <a:spLocks noChangeArrowheads="1"/>
          </p:cNvSpPr>
          <p:nvPr/>
        </p:nvSpPr>
        <p:spPr bwMode="auto">
          <a:xfrm>
            <a:off x="1722438" y="3506788"/>
            <a:ext cx="1751012" cy="1327150"/>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0 h 21600"/>
              <a:gd name="T8" fmla="*/ 0 60000 65536"/>
              <a:gd name="T9" fmla="*/ 0 60000 65536"/>
              <a:gd name="T10" fmla="*/ 0 60000 65536"/>
              <a:gd name="T11" fmla="*/ 0 60000 65536"/>
              <a:gd name="T12" fmla="*/ 4169 w 21600"/>
              <a:gd name="T13" fmla="*/ 4169 h 21600"/>
              <a:gd name="T14" fmla="*/ 17431 w 21600"/>
              <a:gd name="T15" fmla="*/ 17431 h 21600"/>
            </a:gdLst>
            <a:ahLst/>
            <a:cxnLst>
              <a:cxn ang="T8">
                <a:pos x="T0" y="T1"/>
              </a:cxn>
              <a:cxn ang="T9">
                <a:pos x="T2" y="T3"/>
              </a:cxn>
              <a:cxn ang="T10">
                <a:pos x="T4" y="T5"/>
              </a:cxn>
              <a:cxn ang="T11">
                <a:pos x="T6" y="T7"/>
              </a:cxn>
            </a:cxnLst>
            <a:rect l="T12" t="T13" r="T14" b="T15"/>
            <a:pathLst>
              <a:path w="21600" h="21600">
                <a:moveTo>
                  <a:pt x="0" y="0"/>
                </a:moveTo>
                <a:lnTo>
                  <a:pt x="4738" y="21600"/>
                </a:lnTo>
                <a:lnTo>
                  <a:pt x="16862" y="21600"/>
                </a:lnTo>
                <a:lnTo>
                  <a:pt x="21600" y="0"/>
                </a:lnTo>
                <a:lnTo>
                  <a:pt x="0" y="0"/>
                </a:lnTo>
                <a:close/>
              </a:path>
            </a:pathLst>
          </a:custGeom>
          <a:solidFill>
            <a:schemeClr val="bg1"/>
          </a:solidFill>
          <a:ln w="38100">
            <a:solidFill>
              <a:schemeClr val="tx1"/>
            </a:solidFill>
            <a:miter lim="800000"/>
            <a:headEnd/>
            <a:tailEnd/>
          </a:ln>
        </p:spPr>
        <p:txBody>
          <a:bodyPr wrap="none" anchor="ctr"/>
          <a:lstStyle/>
          <a:p>
            <a:endParaRPr lang="en-US"/>
          </a:p>
        </p:txBody>
      </p:sp>
      <p:sp>
        <p:nvSpPr>
          <p:cNvPr id="95289" name="AutoShape 359">
            <a:extLst>
              <a:ext uri="{FF2B5EF4-FFF2-40B4-BE49-F238E27FC236}">
                <a16:creationId xmlns:a16="http://schemas.microsoft.com/office/drawing/2014/main" id="{5825647D-B311-C8EC-081A-4904C6CCAF2B}"/>
              </a:ext>
            </a:extLst>
          </p:cNvPr>
          <p:cNvSpPr>
            <a:spLocks noChangeArrowheads="1"/>
          </p:cNvSpPr>
          <p:nvPr/>
        </p:nvSpPr>
        <p:spPr bwMode="auto">
          <a:xfrm>
            <a:off x="1871663" y="3608388"/>
            <a:ext cx="1751012" cy="1143000"/>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0 h 21600"/>
              <a:gd name="T8" fmla="*/ 0 60000 65536"/>
              <a:gd name="T9" fmla="*/ 0 60000 65536"/>
              <a:gd name="T10" fmla="*/ 0 60000 65536"/>
              <a:gd name="T11" fmla="*/ 0 60000 65536"/>
              <a:gd name="T12" fmla="*/ 3846 w 21600"/>
              <a:gd name="T13" fmla="*/ 3846 h 21600"/>
              <a:gd name="T14" fmla="*/ 17754 w 21600"/>
              <a:gd name="T15" fmla="*/ 17754 h 21600"/>
            </a:gdLst>
            <a:ahLst/>
            <a:cxnLst>
              <a:cxn ang="T8">
                <a:pos x="T0" y="T1"/>
              </a:cxn>
              <a:cxn ang="T9">
                <a:pos x="T2" y="T3"/>
              </a:cxn>
              <a:cxn ang="T10">
                <a:pos x="T4" y="T5"/>
              </a:cxn>
              <a:cxn ang="T11">
                <a:pos x="T6" y="T7"/>
              </a:cxn>
            </a:cxnLst>
            <a:rect l="T12" t="T13" r="T14" b="T15"/>
            <a:pathLst>
              <a:path w="21600" h="21600">
                <a:moveTo>
                  <a:pt x="0" y="0"/>
                </a:moveTo>
                <a:lnTo>
                  <a:pt x="4092" y="21600"/>
                </a:lnTo>
                <a:lnTo>
                  <a:pt x="17508" y="21600"/>
                </a:lnTo>
                <a:lnTo>
                  <a:pt x="21600" y="0"/>
                </a:lnTo>
                <a:lnTo>
                  <a:pt x="0" y="0"/>
                </a:lnTo>
                <a:close/>
              </a:path>
            </a:pathLst>
          </a:custGeom>
          <a:solidFill>
            <a:schemeClr val="bg1"/>
          </a:solidFill>
          <a:ln w="38100">
            <a:solidFill>
              <a:schemeClr val="tx1"/>
            </a:solidFill>
            <a:miter lim="800000"/>
            <a:headEnd/>
            <a:tailEnd/>
          </a:ln>
        </p:spPr>
        <p:txBody>
          <a:bodyPr wrap="none" anchor="ctr"/>
          <a:lstStyle/>
          <a:p>
            <a:endParaRPr lang="en-US"/>
          </a:p>
        </p:txBody>
      </p:sp>
      <p:sp>
        <p:nvSpPr>
          <p:cNvPr id="95290" name="Rectangle 360">
            <a:extLst>
              <a:ext uri="{FF2B5EF4-FFF2-40B4-BE49-F238E27FC236}">
                <a16:creationId xmlns:a16="http://schemas.microsoft.com/office/drawing/2014/main" id="{DDE8A46F-1A4D-835F-9A97-89E96500EA5E}"/>
              </a:ext>
            </a:extLst>
          </p:cNvPr>
          <p:cNvSpPr>
            <a:spLocks noChangeArrowheads="1"/>
          </p:cNvSpPr>
          <p:nvPr/>
        </p:nvSpPr>
        <p:spPr bwMode="auto">
          <a:xfrm>
            <a:off x="2579688" y="1541463"/>
            <a:ext cx="1257300" cy="4410075"/>
          </a:xfrm>
          <a:prstGeom prst="rect">
            <a:avLst/>
          </a:prstGeom>
          <a:solidFill>
            <a:schemeClr val="bg1"/>
          </a:solidFill>
          <a:ln w="38100">
            <a:solidFill>
              <a:schemeClr val="tx1"/>
            </a:solidFill>
            <a:miter lim="800000"/>
            <a:headEnd/>
            <a:tailEnd/>
          </a:ln>
        </p:spPr>
        <p:txBody>
          <a:bodyPr wrap="none" lIns="97027" tIns="48513" rIns="97027" bIns="48513" anchor="ct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endParaRPr lang="en-US" altLang="en-US" sz="2500">
              <a:latin typeface="Times" panose="020F0502020204030204" pitchFamily="34" charset="0"/>
            </a:endParaRPr>
          </a:p>
        </p:txBody>
      </p:sp>
      <p:sp>
        <p:nvSpPr>
          <p:cNvPr id="95291" name="Line 361">
            <a:extLst>
              <a:ext uri="{FF2B5EF4-FFF2-40B4-BE49-F238E27FC236}">
                <a16:creationId xmlns:a16="http://schemas.microsoft.com/office/drawing/2014/main" id="{D55C9BCB-BE0C-F091-FBB0-610CBB6F3D11}"/>
              </a:ext>
            </a:extLst>
          </p:cNvPr>
          <p:cNvSpPr>
            <a:spLocks noChangeShapeType="1"/>
          </p:cNvSpPr>
          <p:nvPr/>
        </p:nvSpPr>
        <p:spPr bwMode="auto">
          <a:xfrm>
            <a:off x="2581275" y="3630613"/>
            <a:ext cx="0" cy="611187"/>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5292" name="Line 362">
            <a:extLst>
              <a:ext uri="{FF2B5EF4-FFF2-40B4-BE49-F238E27FC236}">
                <a16:creationId xmlns:a16="http://schemas.microsoft.com/office/drawing/2014/main" id="{DAACDE86-0F90-C862-D73F-006B233B156B}"/>
              </a:ext>
            </a:extLst>
          </p:cNvPr>
          <p:cNvSpPr>
            <a:spLocks noChangeShapeType="1"/>
          </p:cNvSpPr>
          <p:nvPr/>
        </p:nvSpPr>
        <p:spPr bwMode="auto">
          <a:xfrm>
            <a:off x="2576513" y="4124325"/>
            <a:ext cx="0" cy="611188"/>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5293" name="Text Box 363">
            <a:extLst>
              <a:ext uri="{FF2B5EF4-FFF2-40B4-BE49-F238E27FC236}">
                <a16:creationId xmlns:a16="http://schemas.microsoft.com/office/drawing/2014/main" id="{14987907-254C-8571-32DD-7A7D138CFC3C}"/>
              </a:ext>
            </a:extLst>
          </p:cNvPr>
          <p:cNvSpPr txBox="1">
            <a:spLocks noChangeArrowheads="1"/>
          </p:cNvSpPr>
          <p:nvPr/>
        </p:nvSpPr>
        <p:spPr bwMode="auto">
          <a:xfrm rot="-5388474">
            <a:off x="-1000124" y="2667000"/>
            <a:ext cx="3632200" cy="32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500" b="1">
                <a:latin typeface="Arial" panose="020B0604020202020204" pitchFamily="34" charset="0"/>
              </a:rPr>
              <a:t>THOTCHAN (12)</a:t>
            </a:r>
          </a:p>
        </p:txBody>
      </p:sp>
      <p:sp>
        <p:nvSpPr>
          <p:cNvPr id="95294" name="Line 364">
            <a:extLst>
              <a:ext uri="{FF2B5EF4-FFF2-40B4-BE49-F238E27FC236}">
                <a16:creationId xmlns:a16="http://schemas.microsoft.com/office/drawing/2014/main" id="{386E1E13-C5C0-E07F-5D2F-1F1EF935D458}"/>
              </a:ext>
            </a:extLst>
          </p:cNvPr>
          <p:cNvSpPr>
            <a:spLocks noChangeShapeType="1"/>
          </p:cNvSpPr>
          <p:nvPr/>
        </p:nvSpPr>
        <p:spPr bwMode="auto">
          <a:xfrm>
            <a:off x="952500" y="1177925"/>
            <a:ext cx="0" cy="377348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5295" name="Text Box 365">
            <a:extLst>
              <a:ext uri="{FF2B5EF4-FFF2-40B4-BE49-F238E27FC236}">
                <a16:creationId xmlns:a16="http://schemas.microsoft.com/office/drawing/2014/main" id="{3924056E-3282-0D25-5D08-56D37BA86134}"/>
              </a:ext>
            </a:extLst>
          </p:cNvPr>
          <p:cNvSpPr txBox="1">
            <a:spLocks noChangeArrowheads="1"/>
          </p:cNvSpPr>
          <p:nvPr/>
        </p:nvSpPr>
        <p:spPr bwMode="auto">
          <a:xfrm rot="-5414778">
            <a:off x="1798638" y="3451225"/>
            <a:ext cx="3775075" cy="32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500" b="1">
                <a:latin typeface="Arial" panose="020B0604020202020204" pitchFamily="34" charset="0"/>
              </a:rPr>
              <a:t>  </a:t>
            </a:r>
          </a:p>
        </p:txBody>
      </p:sp>
      <p:sp>
        <p:nvSpPr>
          <p:cNvPr id="95296" name="Line 366">
            <a:extLst>
              <a:ext uri="{FF2B5EF4-FFF2-40B4-BE49-F238E27FC236}">
                <a16:creationId xmlns:a16="http://schemas.microsoft.com/office/drawing/2014/main" id="{BBA21F7B-B085-687D-6DF8-45D610824C5E}"/>
              </a:ext>
            </a:extLst>
          </p:cNvPr>
          <p:cNvSpPr>
            <a:spLocks noChangeShapeType="1"/>
          </p:cNvSpPr>
          <p:nvPr/>
        </p:nvSpPr>
        <p:spPr bwMode="auto">
          <a:xfrm>
            <a:off x="3532188" y="1541463"/>
            <a:ext cx="0" cy="441166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5297" name="Line 367">
            <a:extLst>
              <a:ext uri="{FF2B5EF4-FFF2-40B4-BE49-F238E27FC236}">
                <a16:creationId xmlns:a16="http://schemas.microsoft.com/office/drawing/2014/main" id="{B5F3C521-6FAF-5B21-2DE8-07CBE8ECFB0C}"/>
              </a:ext>
            </a:extLst>
          </p:cNvPr>
          <p:cNvSpPr>
            <a:spLocks noChangeShapeType="1"/>
          </p:cNvSpPr>
          <p:nvPr/>
        </p:nvSpPr>
        <p:spPr bwMode="auto">
          <a:xfrm>
            <a:off x="1054100" y="1416050"/>
            <a:ext cx="10922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5298" name="Line 368">
            <a:extLst>
              <a:ext uri="{FF2B5EF4-FFF2-40B4-BE49-F238E27FC236}">
                <a16:creationId xmlns:a16="http://schemas.microsoft.com/office/drawing/2014/main" id="{A654FC44-592D-C4B4-D212-DFC581D9D3C9}"/>
              </a:ext>
            </a:extLst>
          </p:cNvPr>
          <p:cNvSpPr>
            <a:spLocks noChangeShapeType="1"/>
          </p:cNvSpPr>
          <p:nvPr/>
        </p:nvSpPr>
        <p:spPr bwMode="auto">
          <a:xfrm>
            <a:off x="1054100" y="2392363"/>
            <a:ext cx="10922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5299" name="Line 369">
            <a:extLst>
              <a:ext uri="{FF2B5EF4-FFF2-40B4-BE49-F238E27FC236}">
                <a16:creationId xmlns:a16="http://schemas.microsoft.com/office/drawing/2014/main" id="{22E115AA-E4A4-1513-B906-D22078870E78}"/>
              </a:ext>
            </a:extLst>
          </p:cNvPr>
          <p:cNvSpPr>
            <a:spLocks noChangeShapeType="1"/>
          </p:cNvSpPr>
          <p:nvPr/>
        </p:nvSpPr>
        <p:spPr bwMode="auto">
          <a:xfrm>
            <a:off x="1054100" y="2949575"/>
            <a:ext cx="10922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5300" name="Line 370">
            <a:extLst>
              <a:ext uri="{FF2B5EF4-FFF2-40B4-BE49-F238E27FC236}">
                <a16:creationId xmlns:a16="http://schemas.microsoft.com/office/drawing/2014/main" id="{21718357-6526-F98A-EAFB-E75E9472EE12}"/>
              </a:ext>
            </a:extLst>
          </p:cNvPr>
          <p:cNvSpPr>
            <a:spLocks noChangeShapeType="1"/>
          </p:cNvSpPr>
          <p:nvPr/>
        </p:nvSpPr>
        <p:spPr bwMode="auto">
          <a:xfrm>
            <a:off x="1054100" y="3232150"/>
            <a:ext cx="10922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5301" name="Line 371">
            <a:extLst>
              <a:ext uri="{FF2B5EF4-FFF2-40B4-BE49-F238E27FC236}">
                <a16:creationId xmlns:a16="http://schemas.microsoft.com/office/drawing/2014/main" id="{4BFC84A3-3F93-1D35-DEBF-E3C9B15C6B9B}"/>
              </a:ext>
            </a:extLst>
          </p:cNvPr>
          <p:cNvSpPr>
            <a:spLocks noChangeShapeType="1"/>
          </p:cNvSpPr>
          <p:nvPr/>
        </p:nvSpPr>
        <p:spPr bwMode="auto">
          <a:xfrm>
            <a:off x="1046163" y="3408363"/>
            <a:ext cx="1093787"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5302" name="Line 372">
            <a:extLst>
              <a:ext uri="{FF2B5EF4-FFF2-40B4-BE49-F238E27FC236}">
                <a16:creationId xmlns:a16="http://schemas.microsoft.com/office/drawing/2014/main" id="{9577B91A-57E3-FA8F-0977-9FB08225FBDD}"/>
              </a:ext>
            </a:extLst>
          </p:cNvPr>
          <p:cNvSpPr>
            <a:spLocks noChangeShapeType="1"/>
          </p:cNvSpPr>
          <p:nvPr/>
        </p:nvSpPr>
        <p:spPr bwMode="auto">
          <a:xfrm>
            <a:off x="1054100" y="3690938"/>
            <a:ext cx="65246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5303" name="Line 373">
            <a:extLst>
              <a:ext uri="{FF2B5EF4-FFF2-40B4-BE49-F238E27FC236}">
                <a16:creationId xmlns:a16="http://schemas.microsoft.com/office/drawing/2014/main" id="{65661740-B452-F1C7-FDFF-A443DBC213F1}"/>
              </a:ext>
            </a:extLst>
          </p:cNvPr>
          <p:cNvSpPr>
            <a:spLocks noChangeShapeType="1"/>
          </p:cNvSpPr>
          <p:nvPr/>
        </p:nvSpPr>
        <p:spPr bwMode="auto">
          <a:xfrm>
            <a:off x="1060450" y="3959225"/>
            <a:ext cx="7239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5304" name="Line 374">
            <a:extLst>
              <a:ext uri="{FF2B5EF4-FFF2-40B4-BE49-F238E27FC236}">
                <a16:creationId xmlns:a16="http://schemas.microsoft.com/office/drawing/2014/main" id="{E8EC125C-2C52-98F6-CDE7-292941C9E5A6}"/>
              </a:ext>
            </a:extLst>
          </p:cNvPr>
          <p:cNvSpPr>
            <a:spLocks noChangeShapeType="1"/>
          </p:cNvSpPr>
          <p:nvPr/>
        </p:nvSpPr>
        <p:spPr bwMode="auto">
          <a:xfrm>
            <a:off x="1060450" y="4149725"/>
            <a:ext cx="77152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5305" name="Line 375">
            <a:extLst>
              <a:ext uri="{FF2B5EF4-FFF2-40B4-BE49-F238E27FC236}">
                <a16:creationId xmlns:a16="http://schemas.microsoft.com/office/drawing/2014/main" id="{D205285B-8AEE-69F1-AEFB-3F7EF712C8C4}"/>
              </a:ext>
            </a:extLst>
          </p:cNvPr>
          <p:cNvSpPr>
            <a:spLocks noChangeShapeType="1"/>
          </p:cNvSpPr>
          <p:nvPr/>
        </p:nvSpPr>
        <p:spPr bwMode="auto">
          <a:xfrm>
            <a:off x="1054100" y="4378325"/>
            <a:ext cx="84772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5306" name="Line 376">
            <a:extLst>
              <a:ext uri="{FF2B5EF4-FFF2-40B4-BE49-F238E27FC236}">
                <a16:creationId xmlns:a16="http://schemas.microsoft.com/office/drawing/2014/main" id="{7B9A0E32-5F18-A9BA-57DA-75C7C3D2D7A6}"/>
              </a:ext>
            </a:extLst>
          </p:cNvPr>
          <p:cNvSpPr>
            <a:spLocks noChangeShapeType="1"/>
          </p:cNvSpPr>
          <p:nvPr/>
        </p:nvSpPr>
        <p:spPr bwMode="auto">
          <a:xfrm>
            <a:off x="1060450" y="4608513"/>
            <a:ext cx="89852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5307" name="Line 377">
            <a:extLst>
              <a:ext uri="{FF2B5EF4-FFF2-40B4-BE49-F238E27FC236}">
                <a16:creationId xmlns:a16="http://schemas.microsoft.com/office/drawing/2014/main" id="{D9FE2F1A-E868-72A0-5AC2-134769DEEB60}"/>
              </a:ext>
            </a:extLst>
          </p:cNvPr>
          <p:cNvSpPr>
            <a:spLocks noChangeShapeType="1"/>
          </p:cNvSpPr>
          <p:nvPr/>
        </p:nvSpPr>
        <p:spPr bwMode="auto">
          <a:xfrm>
            <a:off x="1060450" y="4811713"/>
            <a:ext cx="9461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5308" name="Line 378">
            <a:extLst>
              <a:ext uri="{FF2B5EF4-FFF2-40B4-BE49-F238E27FC236}">
                <a16:creationId xmlns:a16="http://schemas.microsoft.com/office/drawing/2014/main" id="{4983729D-DD2D-257D-6B47-5A3871F35B36}"/>
              </a:ext>
            </a:extLst>
          </p:cNvPr>
          <p:cNvSpPr>
            <a:spLocks noChangeShapeType="1"/>
          </p:cNvSpPr>
          <p:nvPr/>
        </p:nvSpPr>
        <p:spPr bwMode="auto">
          <a:xfrm>
            <a:off x="1054100" y="2151063"/>
            <a:ext cx="10922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5309" name="Line 379">
            <a:extLst>
              <a:ext uri="{FF2B5EF4-FFF2-40B4-BE49-F238E27FC236}">
                <a16:creationId xmlns:a16="http://schemas.microsoft.com/office/drawing/2014/main" id="{ED320B75-66F5-95B0-361B-B4A3A4D3D591}"/>
              </a:ext>
            </a:extLst>
          </p:cNvPr>
          <p:cNvSpPr>
            <a:spLocks noChangeShapeType="1"/>
          </p:cNvSpPr>
          <p:nvPr/>
        </p:nvSpPr>
        <p:spPr bwMode="auto">
          <a:xfrm>
            <a:off x="2686050" y="1906588"/>
            <a:ext cx="8128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5310" name="Line 380">
            <a:extLst>
              <a:ext uri="{FF2B5EF4-FFF2-40B4-BE49-F238E27FC236}">
                <a16:creationId xmlns:a16="http://schemas.microsoft.com/office/drawing/2014/main" id="{1CAD13EC-9172-3F42-6B2D-B7A5B40D9B78}"/>
              </a:ext>
            </a:extLst>
          </p:cNvPr>
          <p:cNvSpPr>
            <a:spLocks noChangeShapeType="1"/>
          </p:cNvSpPr>
          <p:nvPr/>
        </p:nvSpPr>
        <p:spPr bwMode="auto">
          <a:xfrm>
            <a:off x="2686050" y="1622425"/>
            <a:ext cx="812800" cy="0"/>
          </a:xfrm>
          <a:prstGeom prst="line">
            <a:avLst/>
          </a:prstGeom>
          <a:noFill/>
          <a:ln w="38100" cmpd="dbl">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5311" name="Line 381">
            <a:extLst>
              <a:ext uri="{FF2B5EF4-FFF2-40B4-BE49-F238E27FC236}">
                <a16:creationId xmlns:a16="http://schemas.microsoft.com/office/drawing/2014/main" id="{4CEC7ED6-FE4B-0D6B-CBF1-9A3480B2C6D3}"/>
              </a:ext>
            </a:extLst>
          </p:cNvPr>
          <p:cNvSpPr>
            <a:spLocks noChangeShapeType="1"/>
          </p:cNvSpPr>
          <p:nvPr/>
        </p:nvSpPr>
        <p:spPr bwMode="auto">
          <a:xfrm>
            <a:off x="2686050" y="2078038"/>
            <a:ext cx="8128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5312" name="Line 382">
            <a:extLst>
              <a:ext uri="{FF2B5EF4-FFF2-40B4-BE49-F238E27FC236}">
                <a16:creationId xmlns:a16="http://schemas.microsoft.com/office/drawing/2014/main" id="{86E4E91E-FA8B-90DC-A32D-27B5FC0AEA61}"/>
              </a:ext>
            </a:extLst>
          </p:cNvPr>
          <p:cNvSpPr>
            <a:spLocks noChangeShapeType="1"/>
          </p:cNvSpPr>
          <p:nvPr/>
        </p:nvSpPr>
        <p:spPr bwMode="auto">
          <a:xfrm>
            <a:off x="2695575" y="2290763"/>
            <a:ext cx="81438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5313" name="Line 383">
            <a:extLst>
              <a:ext uri="{FF2B5EF4-FFF2-40B4-BE49-F238E27FC236}">
                <a16:creationId xmlns:a16="http://schemas.microsoft.com/office/drawing/2014/main" id="{34FE58F8-324B-F292-2F0E-EFE019B6D8DE}"/>
              </a:ext>
            </a:extLst>
          </p:cNvPr>
          <p:cNvSpPr>
            <a:spLocks noChangeShapeType="1"/>
          </p:cNvSpPr>
          <p:nvPr/>
        </p:nvSpPr>
        <p:spPr bwMode="auto">
          <a:xfrm>
            <a:off x="2686050" y="2670175"/>
            <a:ext cx="8128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5314" name="Line 384">
            <a:extLst>
              <a:ext uri="{FF2B5EF4-FFF2-40B4-BE49-F238E27FC236}">
                <a16:creationId xmlns:a16="http://schemas.microsoft.com/office/drawing/2014/main" id="{9457D0F5-0BB6-36E1-FAF3-A7F8071F29BB}"/>
              </a:ext>
            </a:extLst>
          </p:cNvPr>
          <p:cNvSpPr>
            <a:spLocks noChangeShapeType="1"/>
          </p:cNvSpPr>
          <p:nvPr/>
        </p:nvSpPr>
        <p:spPr bwMode="auto">
          <a:xfrm>
            <a:off x="2687638" y="2852738"/>
            <a:ext cx="814387"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5315" name="Line 385">
            <a:extLst>
              <a:ext uri="{FF2B5EF4-FFF2-40B4-BE49-F238E27FC236}">
                <a16:creationId xmlns:a16="http://schemas.microsoft.com/office/drawing/2014/main" id="{E087DE24-342D-4965-E039-E47A924B6DF5}"/>
              </a:ext>
            </a:extLst>
          </p:cNvPr>
          <p:cNvSpPr>
            <a:spLocks noChangeShapeType="1"/>
          </p:cNvSpPr>
          <p:nvPr/>
        </p:nvSpPr>
        <p:spPr bwMode="auto">
          <a:xfrm>
            <a:off x="2689225" y="3043238"/>
            <a:ext cx="81438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5316" name="Line 386">
            <a:extLst>
              <a:ext uri="{FF2B5EF4-FFF2-40B4-BE49-F238E27FC236}">
                <a16:creationId xmlns:a16="http://schemas.microsoft.com/office/drawing/2014/main" id="{BE7EFAA2-F21B-BA62-B83D-4F535D45F115}"/>
              </a:ext>
            </a:extLst>
          </p:cNvPr>
          <p:cNvSpPr>
            <a:spLocks noChangeShapeType="1"/>
          </p:cNvSpPr>
          <p:nvPr/>
        </p:nvSpPr>
        <p:spPr bwMode="auto">
          <a:xfrm>
            <a:off x="2690813" y="3230563"/>
            <a:ext cx="814387"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5317" name="Line 387">
            <a:extLst>
              <a:ext uri="{FF2B5EF4-FFF2-40B4-BE49-F238E27FC236}">
                <a16:creationId xmlns:a16="http://schemas.microsoft.com/office/drawing/2014/main" id="{63FF4EF2-75AA-D2A4-0F52-EC64D3DE3E63}"/>
              </a:ext>
            </a:extLst>
          </p:cNvPr>
          <p:cNvSpPr>
            <a:spLocks noChangeShapeType="1"/>
          </p:cNvSpPr>
          <p:nvPr/>
        </p:nvSpPr>
        <p:spPr bwMode="auto">
          <a:xfrm>
            <a:off x="2689225" y="3606800"/>
            <a:ext cx="81438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5318" name="Line 388">
            <a:extLst>
              <a:ext uri="{FF2B5EF4-FFF2-40B4-BE49-F238E27FC236}">
                <a16:creationId xmlns:a16="http://schemas.microsoft.com/office/drawing/2014/main" id="{48AE1AD8-2D96-A15A-D6E2-AC8CEB273ABF}"/>
              </a:ext>
            </a:extLst>
          </p:cNvPr>
          <p:cNvSpPr>
            <a:spLocks noChangeShapeType="1"/>
          </p:cNvSpPr>
          <p:nvPr/>
        </p:nvSpPr>
        <p:spPr bwMode="auto">
          <a:xfrm>
            <a:off x="2660650" y="4083050"/>
            <a:ext cx="8128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5319" name="Line 389">
            <a:extLst>
              <a:ext uri="{FF2B5EF4-FFF2-40B4-BE49-F238E27FC236}">
                <a16:creationId xmlns:a16="http://schemas.microsoft.com/office/drawing/2014/main" id="{7F3649DB-942E-9FE1-8A33-1DB70CDAEB9B}"/>
              </a:ext>
            </a:extLst>
          </p:cNvPr>
          <p:cNvSpPr>
            <a:spLocks noChangeShapeType="1"/>
          </p:cNvSpPr>
          <p:nvPr/>
        </p:nvSpPr>
        <p:spPr bwMode="auto">
          <a:xfrm>
            <a:off x="2660650" y="4319588"/>
            <a:ext cx="8128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5320" name="Line 390">
            <a:extLst>
              <a:ext uri="{FF2B5EF4-FFF2-40B4-BE49-F238E27FC236}">
                <a16:creationId xmlns:a16="http://schemas.microsoft.com/office/drawing/2014/main" id="{8B75E75E-DE89-C7BE-EB7F-D13A06863C19}"/>
              </a:ext>
            </a:extLst>
          </p:cNvPr>
          <p:cNvSpPr>
            <a:spLocks noChangeShapeType="1"/>
          </p:cNvSpPr>
          <p:nvPr/>
        </p:nvSpPr>
        <p:spPr bwMode="auto">
          <a:xfrm>
            <a:off x="2662238" y="4548188"/>
            <a:ext cx="814387"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5321" name="Line 391">
            <a:extLst>
              <a:ext uri="{FF2B5EF4-FFF2-40B4-BE49-F238E27FC236}">
                <a16:creationId xmlns:a16="http://schemas.microsoft.com/office/drawing/2014/main" id="{1E172619-4B67-CC04-9EEA-E1B96E046B8A}"/>
              </a:ext>
            </a:extLst>
          </p:cNvPr>
          <p:cNvSpPr>
            <a:spLocks noChangeShapeType="1"/>
          </p:cNvSpPr>
          <p:nvPr/>
        </p:nvSpPr>
        <p:spPr bwMode="auto">
          <a:xfrm>
            <a:off x="2663825" y="4910138"/>
            <a:ext cx="81438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5322" name="Line 392">
            <a:extLst>
              <a:ext uri="{FF2B5EF4-FFF2-40B4-BE49-F238E27FC236}">
                <a16:creationId xmlns:a16="http://schemas.microsoft.com/office/drawing/2014/main" id="{BAC41096-DC2D-F7ED-6452-012FA3285310}"/>
              </a:ext>
            </a:extLst>
          </p:cNvPr>
          <p:cNvSpPr>
            <a:spLocks noChangeShapeType="1"/>
          </p:cNvSpPr>
          <p:nvPr/>
        </p:nvSpPr>
        <p:spPr bwMode="auto">
          <a:xfrm>
            <a:off x="2674938" y="5132388"/>
            <a:ext cx="8128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5323" name="Line 393">
            <a:extLst>
              <a:ext uri="{FF2B5EF4-FFF2-40B4-BE49-F238E27FC236}">
                <a16:creationId xmlns:a16="http://schemas.microsoft.com/office/drawing/2014/main" id="{611F1C8F-AED3-19C4-3356-3326215B6AC2}"/>
              </a:ext>
            </a:extLst>
          </p:cNvPr>
          <p:cNvSpPr>
            <a:spLocks noChangeShapeType="1"/>
          </p:cNvSpPr>
          <p:nvPr/>
        </p:nvSpPr>
        <p:spPr bwMode="auto">
          <a:xfrm>
            <a:off x="2667000" y="5527675"/>
            <a:ext cx="81438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5324" name="Line 394">
            <a:extLst>
              <a:ext uri="{FF2B5EF4-FFF2-40B4-BE49-F238E27FC236}">
                <a16:creationId xmlns:a16="http://schemas.microsoft.com/office/drawing/2014/main" id="{81DF24DD-6121-7A61-77AA-2D926EE70A45}"/>
              </a:ext>
            </a:extLst>
          </p:cNvPr>
          <p:cNvSpPr>
            <a:spLocks noChangeShapeType="1"/>
          </p:cNvSpPr>
          <p:nvPr/>
        </p:nvSpPr>
        <p:spPr bwMode="auto">
          <a:xfrm>
            <a:off x="2660650" y="5708650"/>
            <a:ext cx="8128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5325" name="Line 395">
            <a:extLst>
              <a:ext uri="{FF2B5EF4-FFF2-40B4-BE49-F238E27FC236}">
                <a16:creationId xmlns:a16="http://schemas.microsoft.com/office/drawing/2014/main" id="{753DDBF7-6289-E518-5B5F-CBADBA3A39F6}"/>
              </a:ext>
            </a:extLst>
          </p:cNvPr>
          <p:cNvSpPr>
            <a:spLocks noChangeShapeType="1"/>
          </p:cNvSpPr>
          <p:nvPr/>
        </p:nvSpPr>
        <p:spPr bwMode="auto">
          <a:xfrm>
            <a:off x="2662238" y="5891213"/>
            <a:ext cx="814387"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5326" name="Text Box 396">
            <a:extLst>
              <a:ext uri="{FF2B5EF4-FFF2-40B4-BE49-F238E27FC236}">
                <a16:creationId xmlns:a16="http://schemas.microsoft.com/office/drawing/2014/main" id="{86DAF20C-6EA7-0A26-F445-CB184A8258D3}"/>
              </a:ext>
            </a:extLst>
          </p:cNvPr>
          <p:cNvSpPr txBox="1">
            <a:spLocks noChangeArrowheads="1"/>
          </p:cNvSpPr>
          <p:nvPr/>
        </p:nvSpPr>
        <p:spPr bwMode="auto">
          <a:xfrm>
            <a:off x="2595563" y="1614488"/>
            <a:ext cx="982662" cy="17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500" b="1">
                <a:latin typeface="Arial" panose="020B0604020202020204" pitchFamily="34" charset="0"/>
              </a:rPr>
              <a:t>TO ISRAEL (N. KINGDOM)</a:t>
            </a:r>
          </a:p>
        </p:txBody>
      </p:sp>
      <p:sp>
        <p:nvSpPr>
          <p:cNvPr id="95327" name="Text Box 397">
            <a:extLst>
              <a:ext uri="{FF2B5EF4-FFF2-40B4-BE49-F238E27FC236}">
                <a16:creationId xmlns:a16="http://schemas.microsoft.com/office/drawing/2014/main" id="{B7FF9325-5720-40F9-4C3F-D5BABCEB7807}"/>
              </a:ext>
            </a:extLst>
          </p:cNvPr>
          <p:cNvSpPr txBox="1">
            <a:spLocks noChangeArrowheads="1"/>
          </p:cNvSpPr>
          <p:nvPr/>
        </p:nvSpPr>
        <p:spPr bwMode="auto">
          <a:xfrm>
            <a:off x="2420938" y="2332038"/>
            <a:ext cx="1223962"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500" b="1">
                <a:latin typeface="Arial" panose="020B0604020202020204" pitchFamily="34" charset="0"/>
              </a:rPr>
              <a:t>TO  </a:t>
            </a:r>
            <a:r>
              <a:rPr lang="en-US" altLang="en-US" sz="500" b="1" i="1">
                <a:latin typeface="Arial" panose="020B0604020202020204" pitchFamily="34" charset="0"/>
              </a:rPr>
              <a:t>JUDAH</a:t>
            </a:r>
            <a:r>
              <a:rPr lang="en-US" altLang="en-US" sz="500" b="1">
                <a:latin typeface="Arial" panose="020B0604020202020204" pitchFamily="34" charset="0"/>
              </a:rPr>
              <a:t>:                                                                                        (IN </a:t>
            </a:r>
            <a:r>
              <a:rPr lang="en-US" altLang="en-US" sz="500" b="1" i="1" u="sng">
                <a:latin typeface="Arial" panose="020B0604020202020204" pitchFamily="34" charset="0"/>
              </a:rPr>
              <a:t>DECLINE</a:t>
            </a:r>
            <a:r>
              <a:rPr lang="en-US" altLang="en-US" sz="500" b="1">
                <a:latin typeface="Arial" panose="020B0604020202020204" pitchFamily="34" charset="0"/>
              </a:rPr>
              <a:t>)                 </a:t>
            </a:r>
          </a:p>
        </p:txBody>
      </p:sp>
      <p:sp>
        <p:nvSpPr>
          <p:cNvPr id="95328" name="Line 398">
            <a:extLst>
              <a:ext uri="{FF2B5EF4-FFF2-40B4-BE49-F238E27FC236}">
                <a16:creationId xmlns:a16="http://schemas.microsoft.com/office/drawing/2014/main" id="{0AD0D258-4E3C-C67A-BDB5-9196663E7FB8}"/>
              </a:ext>
            </a:extLst>
          </p:cNvPr>
          <p:cNvSpPr>
            <a:spLocks noChangeShapeType="1"/>
          </p:cNvSpPr>
          <p:nvPr/>
        </p:nvSpPr>
        <p:spPr bwMode="auto">
          <a:xfrm>
            <a:off x="2708275" y="2347913"/>
            <a:ext cx="782638" cy="0"/>
          </a:xfrm>
          <a:prstGeom prst="line">
            <a:avLst/>
          </a:prstGeom>
          <a:noFill/>
          <a:ln w="57150">
            <a:solidFill>
              <a:schemeClr val="tx1"/>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5329" name="Text Box 399">
            <a:extLst>
              <a:ext uri="{FF2B5EF4-FFF2-40B4-BE49-F238E27FC236}">
                <a16:creationId xmlns:a16="http://schemas.microsoft.com/office/drawing/2014/main" id="{0CB22B5C-55B1-3FD7-EF61-27C0D460825E}"/>
              </a:ext>
            </a:extLst>
          </p:cNvPr>
          <p:cNvSpPr txBox="1">
            <a:spLocks noChangeArrowheads="1"/>
          </p:cNvSpPr>
          <p:nvPr/>
        </p:nvSpPr>
        <p:spPr bwMode="auto">
          <a:xfrm>
            <a:off x="2320925" y="3271838"/>
            <a:ext cx="1546225"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500" b="1">
                <a:latin typeface="Arial" panose="020B0604020202020204" pitchFamily="34" charset="0"/>
              </a:rPr>
              <a:t>TO  </a:t>
            </a:r>
            <a:r>
              <a:rPr lang="en-US" altLang="en-US" sz="500" b="1" i="1">
                <a:latin typeface="Arial" panose="020B0604020202020204" pitchFamily="34" charset="0"/>
              </a:rPr>
              <a:t>JUDAH</a:t>
            </a:r>
            <a:r>
              <a:rPr lang="en-US" altLang="en-US" sz="500" b="1">
                <a:latin typeface="Arial" panose="020B0604020202020204" pitchFamily="34" charset="0"/>
              </a:rPr>
              <a:t>:   (IN </a:t>
            </a:r>
            <a:r>
              <a:rPr lang="en-US" altLang="en-US" sz="500" b="1" i="1" u="sng">
                <a:latin typeface="Arial" panose="020B0604020202020204" pitchFamily="34" charset="0"/>
              </a:rPr>
              <a:t>CRISIS</a:t>
            </a:r>
            <a:r>
              <a:rPr lang="en-US" altLang="en-US" sz="500" b="1">
                <a:latin typeface="Arial" panose="020B0604020202020204" pitchFamily="34" charset="0"/>
              </a:rPr>
              <a:t>)                                                                                      </a:t>
            </a:r>
          </a:p>
        </p:txBody>
      </p:sp>
      <p:sp>
        <p:nvSpPr>
          <p:cNvPr id="95330" name="Text Box 400">
            <a:extLst>
              <a:ext uri="{FF2B5EF4-FFF2-40B4-BE49-F238E27FC236}">
                <a16:creationId xmlns:a16="http://schemas.microsoft.com/office/drawing/2014/main" id="{7ADA27FF-A878-AF35-B585-BF8FB3AFC076}"/>
              </a:ext>
            </a:extLst>
          </p:cNvPr>
          <p:cNvSpPr txBox="1">
            <a:spLocks noChangeArrowheads="1"/>
          </p:cNvSpPr>
          <p:nvPr/>
        </p:nvSpPr>
        <p:spPr bwMode="auto">
          <a:xfrm>
            <a:off x="2366963" y="4579938"/>
            <a:ext cx="1223962"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500" b="1">
                <a:latin typeface="Arial" panose="020B0604020202020204" pitchFamily="34" charset="0"/>
              </a:rPr>
              <a:t>TO  </a:t>
            </a:r>
            <a:r>
              <a:rPr lang="en-US" altLang="en-US" sz="500" b="1" i="1">
                <a:latin typeface="Arial" panose="020B0604020202020204" pitchFamily="34" charset="0"/>
              </a:rPr>
              <a:t>JUDAH</a:t>
            </a:r>
            <a:r>
              <a:rPr lang="en-US" altLang="en-US" sz="500" b="1">
                <a:latin typeface="Arial" panose="020B0604020202020204" pitchFamily="34" charset="0"/>
              </a:rPr>
              <a:t>:                                                                                        (IN </a:t>
            </a:r>
            <a:r>
              <a:rPr lang="en-US" altLang="en-US" sz="500" b="1" i="1" u="sng">
                <a:latin typeface="Arial" panose="020B0604020202020204" pitchFamily="34" charset="0"/>
              </a:rPr>
              <a:t>CAPTIVITY</a:t>
            </a:r>
            <a:r>
              <a:rPr lang="en-US" altLang="en-US" sz="500" b="1">
                <a:latin typeface="Arial" panose="020B0604020202020204" pitchFamily="34" charset="0"/>
              </a:rPr>
              <a:t>)                 </a:t>
            </a:r>
          </a:p>
        </p:txBody>
      </p:sp>
      <p:sp>
        <p:nvSpPr>
          <p:cNvPr id="95331" name="Text Box 401">
            <a:extLst>
              <a:ext uri="{FF2B5EF4-FFF2-40B4-BE49-F238E27FC236}">
                <a16:creationId xmlns:a16="http://schemas.microsoft.com/office/drawing/2014/main" id="{24D4C920-2D8B-B75C-726B-87C230C386B6}"/>
              </a:ext>
            </a:extLst>
          </p:cNvPr>
          <p:cNvSpPr txBox="1">
            <a:spLocks noChangeArrowheads="1"/>
          </p:cNvSpPr>
          <p:nvPr/>
        </p:nvSpPr>
        <p:spPr bwMode="auto">
          <a:xfrm>
            <a:off x="2359025" y="5154613"/>
            <a:ext cx="1223963"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500" b="1">
                <a:latin typeface="Arial" panose="020B0604020202020204" pitchFamily="34" charset="0"/>
              </a:rPr>
              <a:t>TO  </a:t>
            </a:r>
            <a:r>
              <a:rPr lang="en-US" altLang="en-US" sz="500" b="1" i="1">
                <a:latin typeface="Arial" panose="020B0604020202020204" pitchFamily="34" charset="0"/>
              </a:rPr>
              <a:t>JUDAH</a:t>
            </a:r>
            <a:r>
              <a:rPr lang="en-US" altLang="en-US" sz="500" b="1">
                <a:latin typeface="Arial" panose="020B0604020202020204" pitchFamily="34" charset="0"/>
              </a:rPr>
              <a:t>:                                                                                        (IN </a:t>
            </a:r>
            <a:r>
              <a:rPr lang="en-US" altLang="en-US" sz="500" b="1" i="1" u="sng">
                <a:latin typeface="Arial" panose="020B0604020202020204" pitchFamily="34" charset="0"/>
              </a:rPr>
              <a:t>RETURN</a:t>
            </a:r>
            <a:r>
              <a:rPr lang="en-US" altLang="en-US" sz="500" b="1">
                <a:latin typeface="Arial" panose="020B0604020202020204" pitchFamily="34" charset="0"/>
              </a:rPr>
              <a:t>)                 </a:t>
            </a:r>
          </a:p>
        </p:txBody>
      </p:sp>
      <p:sp>
        <p:nvSpPr>
          <p:cNvPr id="95332" name="Text Box 402">
            <a:extLst>
              <a:ext uri="{FF2B5EF4-FFF2-40B4-BE49-F238E27FC236}">
                <a16:creationId xmlns:a16="http://schemas.microsoft.com/office/drawing/2014/main" id="{2E0B137B-F67F-6F44-6E37-A25AD1C24B6B}"/>
              </a:ext>
            </a:extLst>
          </p:cNvPr>
          <p:cNvSpPr txBox="1">
            <a:spLocks noChangeArrowheads="1"/>
          </p:cNvSpPr>
          <p:nvPr/>
        </p:nvSpPr>
        <p:spPr bwMode="auto">
          <a:xfrm>
            <a:off x="2578100" y="2317750"/>
            <a:ext cx="600075"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4200">
                <a:latin typeface="Arial" panose="020B0604020202020204" pitchFamily="34" charset="0"/>
              </a:rPr>
              <a:t>*</a:t>
            </a:r>
            <a:endParaRPr lang="en-US" altLang="en-US" sz="2500">
              <a:latin typeface="Arial" panose="020B0604020202020204" pitchFamily="34" charset="0"/>
            </a:endParaRPr>
          </a:p>
        </p:txBody>
      </p:sp>
      <p:sp>
        <p:nvSpPr>
          <p:cNvPr id="95333" name="Text Box 403">
            <a:extLst>
              <a:ext uri="{FF2B5EF4-FFF2-40B4-BE49-F238E27FC236}">
                <a16:creationId xmlns:a16="http://schemas.microsoft.com/office/drawing/2014/main" id="{47C8029A-0BD3-9C38-E535-25DC4296F7DB}"/>
              </a:ext>
            </a:extLst>
          </p:cNvPr>
          <p:cNvSpPr txBox="1">
            <a:spLocks noChangeArrowheads="1"/>
          </p:cNvSpPr>
          <p:nvPr/>
        </p:nvSpPr>
        <p:spPr bwMode="auto">
          <a:xfrm>
            <a:off x="2538413" y="3225800"/>
            <a:ext cx="600075"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4200">
                <a:latin typeface="Arial" panose="020B0604020202020204" pitchFamily="34" charset="0"/>
              </a:rPr>
              <a:t>*</a:t>
            </a:r>
            <a:endParaRPr lang="en-US" altLang="en-US" sz="2500">
              <a:latin typeface="Arial" panose="020B0604020202020204" pitchFamily="34" charset="0"/>
            </a:endParaRPr>
          </a:p>
        </p:txBody>
      </p:sp>
      <p:sp>
        <p:nvSpPr>
          <p:cNvPr id="95334" name="Text Box 404">
            <a:extLst>
              <a:ext uri="{FF2B5EF4-FFF2-40B4-BE49-F238E27FC236}">
                <a16:creationId xmlns:a16="http://schemas.microsoft.com/office/drawing/2014/main" id="{C14B46B3-AF9F-029F-50DE-6169135BBB25}"/>
              </a:ext>
            </a:extLst>
          </p:cNvPr>
          <p:cNvSpPr txBox="1">
            <a:spLocks noChangeArrowheads="1"/>
          </p:cNvSpPr>
          <p:nvPr/>
        </p:nvSpPr>
        <p:spPr bwMode="auto">
          <a:xfrm>
            <a:off x="2538413" y="4556125"/>
            <a:ext cx="600075"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4200">
                <a:latin typeface="Arial" panose="020B0604020202020204" pitchFamily="34" charset="0"/>
              </a:rPr>
              <a:t>*</a:t>
            </a:r>
            <a:endParaRPr lang="en-US" altLang="en-US" sz="2500">
              <a:latin typeface="Arial" panose="020B0604020202020204" pitchFamily="34" charset="0"/>
            </a:endParaRPr>
          </a:p>
        </p:txBody>
      </p:sp>
      <p:sp>
        <p:nvSpPr>
          <p:cNvPr id="95335" name="Text Box 405">
            <a:extLst>
              <a:ext uri="{FF2B5EF4-FFF2-40B4-BE49-F238E27FC236}">
                <a16:creationId xmlns:a16="http://schemas.microsoft.com/office/drawing/2014/main" id="{16ED1D75-A342-B1D6-A3D5-89AD75E428C4}"/>
              </a:ext>
            </a:extLst>
          </p:cNvPr>
          <p:cNvSpPr txBox="1">
            <a:spLocks noChangeArrowheads="1"/>
          </p:cNvSpPr>
          <p:nvPr/>
        </p:nvSpPr>
        <p:spPr bwMode="auto">
          <a:xfrm>
            <a:off x="2538413" y="4778375"/>
            <a:ext cx="600075"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4200">
                <a:latin typeface="Arial" panose="020B0604020202020204" pitchFamily="34" charset="0"/>
              </a:rPr>
              <a:t>*</a:t>
            </a:r>
            <a:endParaRPr lang="en-US" altLang="en-US" sz="2500">
              <a:latin typeface="Arial" panose="020B0604020202020204" pitchFamily="34" charset="0"/>
            </a:endParaRPr>
          </a:p>
        </p:txBody>
      </p:sp>
      <p:sp>
        <p:nvSpPr>
          <p:cNvPr id="95336" name="Line 406">
            <a:extLst>
              <a:ext uri="{FF2B5EF4-FFF2-40B4-BE49-F238E27FC236}">
                <a16:creationId xmlns:a16="http://schemas.microsoft.com/office/drawing/2014/main" id="{D0A330C3-BF44-CBBC-23EA-3DD7EF9B3861}"/>
              </a:ext>
            </a:extLst>
          </p:cNvPr>
          <p:cNvSpPr>
            <a:spLocks noChangeShapeType="1"/>
          </p:cNvSpPr>
          <p:nvPr/>
        </p:nvSpPr>
        <p:spPr bwMode="auto">
          <a:xfrm>
            <a:off x="2635250" y="3297238"/>
            <a:ext cx="884238" cy="0"/>
          </a:xfrm>
          <a:prstGeom prst="line">
            <a:avLst/>
          </a:prstGeom>
          <a:noFill/>
          <a:ln w="28575" cap="rnd">
            <a:solidFill>
              <a:schemeClr val="tx1"/>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5337" name="Line 407">
            <a:extLst>
              <a:ext uri="{FF2B5EF4-FFF2-40B4-BE49-F238E27FC236}">
                <a16:creationId xmlns:a16="http://schemas.microsoft.com/office/drawing/2014/main" id="{32D5DDE0-269B-5913-AD77-8B23001C2A96}"/>
              </a:ext>
            </a:extLst>
          </p:cNvPr>
          <p:cNvSpPr>
            <a:spLocks noChangeShapeType="1"/>
          </p:cNvSpPr>
          <p:nvPr/>
        </p:nvSpPr>
        <p:spPr bwMode="auto">
          <a:xfrm>
            <a:off x="2651125" y="4605338"/>
            <a:ext cx="884238" cy="0"/>
          </a:xfrm>
          <a:prstGeom prst="line">
            <a:avLst/>
          </a:prstGeom>
          <a:noFill/>
          <a:ln w="28575" cap="rnd">
            <a:solidFill>
              <a:schemeClr val="tx1"/>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5338" name="Line 408">
            <a:extLst>
              <a:ext uri="{FF2B5EF4-FFF2-40B4-BE49-F238E27FC236}">
                <a16:creationId xmlns:a16="http://schemas.microsoft.com/office/drawing/2014/main" id="{09BA67B8-2BCD-8D3A-00F9-982D618BFA9B}"/>
              </a:ext>
            </a:extLst>
          </p:cNvPr>
          <p:cNvSpPr>
            <a:spLocks noChangeShapeType="1"/>
          </p:cNvSpPr>
          <p:nvPr/>
        </p:nvSpPr>
        <p:spPr bwMode="auto">
          <a:xfrm>
            <a:off x="2651125" y="5194300"/>
            <a:ext cx="884238" cy="0"/>
          </a:xfrm>
          <a:prstGeom prst="line">
            <a:avLst/>
          </a:prstGeom>
          <a:noFill/>
          <a:ln w="28575" cap="rnd">
            <a:solidFill>
              <a:schemeClr val="tx1"/>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5339" name="Text Box 409">
            <a:extLst>
              <a:ext uri="{FF2B5EF4-FFF2-40B4-BE49-F238E27FC236}">
                <a16:creationId xmlns:a16="http://schemas.microsoft.com/office/drawing/2014/main" id="{E818F168-FE78-002A-E20B-12547176B30A}"/>
              </a:ext>
            </a:extLst>
          </p:cNvPr>
          <p:cNvSpPr txBox="1">
            <a:spLocks noChangeArrowheads="1"/>
          </p:cNvSpPr>
          <p:nvPr/>
        </p:nvSpPr>
        <p:spPr bwMode="auto">
          <a:xfrm>
            <a:off x="1830388" y="3590925"/>
            <a:ext cx="114617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55000"/>
              </a:lnSpc>
              <a:spcBef>
                <a:spcPct val="50000"/>
              </a:spcBef>
            </a:pPr>
            <a:r>
              <a:rPr lang="en-US" altLang="en-US" sz="900" b="1">
                <a:latin typeface="Arial" panose="020B0604020202020204" pitchFamily="34" charset="0"/>
              </a:rPr>
              <a:t>Ngakai” </a:t>
            </a:r>
          </a:p>
          <a:p>
            <a:pPr algn="l">
              <a:lnSpc>
                <a:spcPct val="55000"/>
              </a:lnSpc>
              <a:spcBef>
                <a:spcPct val="50000"/>
              </a:spcBef>
            </a:pPr>
            <a:r>
              <a:rPr lang="en-US" altLang="en-US" sz="900" b="1">
                <a:latin typeface="Arial" panose="020B0604020202020204" pitchFamily="34" charset="0"/>
              </a:rPr>
              <a:t>  Kahai wui</a:t>
            </a:r>
          </a:p>
          <a:p>
            <a:pPr algn="l">
              <a:lnSpc>
                <a:spcPct val="55000"/>
              </a:lnSpc>
              <a:spcBef>
                <a:spcPct val="50000"/>
              </a:spcBef>
            </a:pPr>
            <a:r>
              <a:rPr lang="en-US" altLang="en-US" sz="900" b="1">
                <a:latin typeface="Arial" panose="020B0604020202020204" pitchFamily="34" charset="0"/>
              </a:rPr>
              <a:t>  thili zingkum</a:t>
            </a:r>
          </a:p>
          <a:p>
            <a:pPr algn="l">
              <a:lnSpc>
                <a:spcPct val="55000"/>
              </a:lnSpc>
              <a:spcBef>
                <a:spcPct val="50000"/>
              </a:spcBef>
            </a:pPr>
            <a:r>
              <a:rPr lang="en-US" altLang="en-US" sz="900" b="1">
                <a:latin typeface="Arial" panose="020B0604020202020204" pitchFamily="34" charset="0"/>
              </a:rPr>
              <a:t>  400 chiwui </a:t>
            </a:r>
          </a:p>
          <a:p>
            <a:pPr algn="l">
              <a:lnSpc>
                <a:spcPct val="55000"/>
              </a:lnSpc>
              <a:spcBef>
                <a:spcPct val="50000"/>
              </a:spcBef>
            </a:pPr>
            <a:r>
              <a:rPr lang="en-US" altLang="en-US" sz="900" b="1">
                <a:latin typeface="Arial" panose="020B0604020202020204" pitchFamily="34" charset="0"/>
              </a:rPr>
              <a:t>  alungli</a:t>
            </a:r>
          </a:p>
          <a:p>
            <a:pPr algn="l">
              <a:lnSpc>
                <a:spcPct val="55000"/>
              </a:lnSpc>
              <a:spcBef>
                <a:spcPct val="50000"/>
              </a:spcBef>
            </a:pPr>
            <a:r>
              <a:rPr lang="en-US" altLang="en-US" sz="900" b="1">
                <a:latin typeface="Arial" panose="020B0604020202020204" pitchFamily="34" charset="0"/>
              </a:rPr>
              <a:t>    Maran</a:t>
            </a:r>
          </a:p>
          <a:p>
            <a:pPr algn="l">
              <a:lnSpc>
                <a:spcPct val="55000"/>
              </a:lnSpc>
              <a:spcBef>
                <a:spcPct val="50000"/>
              </a:spcBef>
            </a:pPr>
            <a:r>
              <a:rPr lang="en-US" altLang="en-US" sz="900" b="1">
                <a:latin typeface="Arial" panose="020B0604020202020204" pitchFamily="34" charset="0"/>
              </a:rPr>
              <a:t>    Lairikbing </a:t>
            </a:r>
          </a:p>
          <a:p>
            <a:pPr algn="l">
              <a:lnSpc>
                <a:spcPct val="55000"/>
              </a:lnSpc>
              <a:spcBef>
                <a:spcPct val="50000"/>
              </a:spcBef>
            </a:pPr>
            <a:r>
              <a:rPr lang="en-US" altLang="en-US" sz="900" b="1">
                <a:latin typeface="Arial" panose="020B0604020202020204" pitchFamily="34" charset="0"/>
              </a:rPr>
              <a:t>   hi kakapina</a:t>
            </a:r>
          </a:p>
        </p:txBody>
      </p:sp>
      <p:sp>
        <p:nvSpPr>
          <p:cNvPr id="95340" name="Text Box 410">
            <a:extLst>
              <a:ext uri="{FF2B5EF4-FFF2-40B4-BE49-F238E27FC236}">
                <a16:creationId xmlns:a16="http://schemas.microsoft.com/office/drawing/2014/main" id="{3A0A2D0B-CC2A-90C8-D013-25068DECEE6A}"/>
              </a:ext>
            </a:extLst>
          </p:cNvPr>
          <p:cNvSpPr txBox="1">
            <a:spLocks noChangeArrowheads="1"/>
          </p:cNvSpPr>
          <p:nvPr/>
        </p:nvSpPr>
        <p:spPr bwMode="auto">
          <a:xfrm>
            <a:off x="876300" y="2786063"/>
            <a:ext cx="495300" cy="204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700" b="1">
                <a:latin typeface="Arial" panose="020B0604020202020204" pitchFamily="34" charset="0"/>
              </a:rPr>
              <a:t>(S)</a:t>
            </a:r>
          </a:p>
        </p:txBody>
      </p:sp>
      <p:sp>
        <p:nvSpPr>
          <p:cNvPr id="95341" name="Text Box 411">
            <a:extLst>
              <a:ext uri="{FF2B5EF4-FFF2-40B4-BE49-F238E27FC236}">
                <a16:creationId xmlns:a16="http://schemas.microsoft.com/office/drawing/2014/main" id="{7BCFB957-C012-D97D-1CC7-4E114A227DA3}"/>
              </a:ext>
            </a:extLst>
          </p:cNvPr>
          <p:cNvSpPr txBox="1">
            <a:spLocks noChangeArrowheads="1"/>
          </p:cNvSpPr>
          <p:nvPr/>
        </p:nvSpPr>
        <p:spPr bwMode="auto">
          <a:xfrm>
            <a:off x="876300" y="3068638"/>
            <a:ext cx="495300" cy="204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700" b="1">
                <a:latin typeface="Arial" panose="020B0604020202020204" pitchFamily="34" charset="0"/>
              </a:rPr>
              <a:t>(D)</a:t>
            </a:r>
          </a:p>
        </p:txBody>
      </p:sp>
      <p:sp>
        <p:nvSpPr>
          <p:cNvPr id="95342" name="Text Box 412">
            <a:extLst>
              <a:ext uri="{FF2B5EF4-FFF2-40B4-BE49-F238E27FC236}">
                <a16:creationId xmlns:a16="http://schemas.microsoft.com/office/drawing/2014/main" id="{8A890752-BB0B-DCFE-15D5-A78C4D0000E5}"/>
              </a:ext>
            </a:extLst>
          </p:cNvPr>
          <p:cNvSpPr txBox="1">
            <a:spLocks noChangeArrowheads="1"/>
          </p:cNvSpPr>
          <p:nvPr/>
        </p:nvSpPr>
        <p:spPr bwMode="auto">
          <a:xfrm>
            <a:off x="868363" y="3257550"/>
            <a:ext cx="496887" cy="204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700" b="1">
                <a:latin typeface="Arial" panose="020B0604020202020204" pitchFamily="34" charset="0"/>
              </a:rPr>
              <a:t>(S)</a:t>
            </a:r>
          </a:p>
        </p:txBody>
      </p:sp>
      <p:sp>
        <p:nvSpPr>
          <p:cNvPr id="95343" name="Text Box 413">
            <a:extLst>
              <a:ext uri="{FF2B5EF4-FFF2-40B4-BE49-F238E27FC236}">
                <a16:creationId xmlns:a16="http://schemas.microsoft.com/office/drawing/2014/main" id="{72B15D12-B2D5-E3A3-3DA2-73A9A6FCE78B}"/>
              </a:ext>
            </a:extLst>
          </p:cNvPr>
          <p:cNvSpPr txBox="1">
            <a:spLocks noChangeArrowheads="1"/>
          </p:cNvSpPr>
          <p:nvPr/>
        </p:nvSpPr>
        <p:spPr bwMode="auto">
          <a:xfrm>
            <a:off x="868363" y="3527425"/>
            <a:ext cx="496887" cy="204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700" b="1">
                <a:latin typeface="Arial" panose="020B0604020202020204" pitchFamily="34" charset="0"/>
              </a:rPr>
              <a:t>(MR)</a:t>
            </a:r>
          </a:p>
        </p:txBody>
      </p:sp>
      <p:sp>
        <p:nvSpPr>
          <p:cNvPr id="95344" name="Text Box 414">
            <a:extLst>
              <a:ext uri="{FF2B5EF4-FFF2-40B4-BE49-F238E27FC236}">
                <a16:creationId xmlns:a16="http://schemas.microsoft.com/office/drawing/2014/main" id="{0AC0BF34-A29A-5763-173F-B660E597C038}"/>
              </a:ext>
            </a:extLst>
          </p:cNvPr>
          <p:cNvSpPr txBox="1">
            <a:spLocks noChangeArrowheads="1"/>
          </p:cNvSpPr>
          <p:nvPr/>
        </p:nvSpPr>
        <p:spPr bwMode="auto">
          <a:xfrm>
            <a:off x="1763713" y="2900363"/>
            <a:ext cx="579437" cy="601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3300" b="1">
                <a:latin typeface="Arial" panose="020B0604020202020204" pitchFamily="34" charset="0"/>
              </a:rPr>
              <a:t>}</a:t>
            </a:r>
          </a:p>
        </p:txBody>
      </p:sp>
      <p:sp>
        <p:nvSpPr>
          <p:cNvPr id="95345" name="Text Box 415">
            <a:extLst>
              <a:ext uri="{FF2B5EF4-FFF2-40B4-BE49-F238E27FC236}">
                <a16:creationId xmlns:a16="http://schemas.microsoft.com/office/drawing/2014/main" id="{D5804AF6-FBA0-BC6F-5090-644253EC0331}"/>
              </a:ext>
            </a:extLst>
          </p:cNvPr>
          <p:cNvSpPr txBox="1">
            <a:spLocks noChangeArrowheads="1"/>
          </p:cNvSpPr>
          <p:nvPr/>
        </p:nvSpPr>
        <p:spPr bwMode="auto">
          <a:xfrm>
            <a:off x="966788" y="2222500"/>
            <a:ext cx="523875" cy="47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endParaRPr lang="en-US" altLang="en-US" sz="2500">
              <a:latin typeface="Arial" panose="020B0604020202020204" pitchFamily="34" charset="0"/>
            </a:endParaRPr>
          </a:p>
        </p:txBody>
      </p:sp>
      <p:sp>
        <p:nvSpPr>
          <p:cNvPr id="95346" name="Text Box 416">
            <a:extLst>
              <a:ext uri="{FF2B5EF4-FFF2-40B4-BE49-F238E27FC236}">
                <a16:creationId xmlns:a16="http://schemas.microsoft.com/office/drawing/2014/main" id="{2C0B5E96-658D-4FC2-75B1-827A6E43959F}"/>
              </a:ext>
            </a:extLst>
          </p:cNvPr>
          <p:cNvSpPr txBox="1">
            <a:spLocks noChangeArrowheads="1"/>
          </p:cNvSpPr>
          <p:nvPr/>
        </p:nvSpPr>
        <p:spPr bwMode="auto">
          <a:xfrm>
            <a:off x="1543050" y="1595438"/>
            <a:ext cx="193675" cy="47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2500">
              <a:latin typeface="Arial" panose="020B0604020202020204" pitchFamily="34" charset="0"/>
            </a:endParaRPr>
          </a:p>
        </p:txBody>
      </p:sp>
      <p:sp>
        <p:nvSpPr>
          <p:cNvPr id="95347" name="Text Box 417">
            <a:extLst>
              <a:ext uri="{FF2B5EF4-FFF2-40B4-BE49-F238E27FC236}">
                <a16:creationId xmlns:a16="http://schemas.microsoft.com/office/drawing/2014/main" id="{E2CFF49B-974B-D562-963A-F809F2F65EDD}"/>
              </a:ext>
            </a:extLst>
          </p:cNvPr>
          <p:cNvSpPr txBox="1">
            <a:spLocks noChangeArrowheads="1"/>
          </p:cNvSpPr>
          <p:nvPr/>
        </p:nvSpPr>
        <p:spPr bwMode="auto">
          <a:xfrm>
            <a:off x="1116013" y="1339850"/>
            <a:ext cx="193675" cy="47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2500">
              <a:latin typeface="Arial" panose="020B0604020202020204" pitchFamily="34" charset="0"/>
            </a:endParaRPr>
          </a:p>
        </p:txBody>
      </p:sp>
      <p:sp>
        <p:nvSpPr>
          <p:cNvPr id="95348" name="AutoShape 418">
            <a:extLst>
              <a:ext uri="{FF2B5EF4-FFF2-40B4-BE49-F238E27FC236}">
                <a16:creationId xmlns:a16="http://schemas.microsoft.com/office/drawing/2014/main" id="{280B6147-D985-A5A7-2166-A76C4D90E6CD}"/>
              </a:ext>
            </a:extLst>
          </p:cNvPr>
          <p:cNvSpPr>
            <a:spLocks noChangeArrowheads="1"/>
          </p:cNvSpPr>
          <p:nvPr/>
        </p:nvSpPr>
        <p:spPr bwMode="auto">
          <a:xfrm>
            <a:off x="1330325" y="3697288"/>
            <a:ext cx="211138" cy="150812"/>
          </a:xfrm>
          <a:prstGeom prst="downArrow">
            <a:avLst>
              <a:gd name="adj1" fmla="val 50000"/>
              <a:gd name="adj2" fmla="val 25000"/>
            </a:avLst>
          </a:prstGeom>
          <a:solidFill>
            <a:schemeClr val="tx1"/>
          </a:solidFill>
          <a:ln w="9525">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5349" name="Text Box 419">
            <a:extLst>
              <a:ext uri="{FF2B5EF4-FFF2-40B4-BE49-F238E27FC236}">
                <a16:creationId xmlns:a16="http://schemas.microsoft.com/office/drawing/2014/main" id="{19AD1A95-6C7A-7946-97FA-F779A1D29221}"/>
              </a:ext>
            </a:extLst>
          </p:cNvPr>
          <p:cNvSpPr txBox="1">
            <a:spLocks noChangeArrowheads="1"/>
          </p:cNvSpPr>
          <p:nvPr/>
        </p:nvSpPr>
        <p:spPr bwMode="auto">
          <a:xfrm>
            <a:off x="874713" y="3706813"/>
            <a:ext cx="1265237" cy="47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2500" b="1">
                <a:latin typeface="Arial" panose="020B0604020202020204" pitchFamily="34" charset="0"/>
              </a:rPr>
              <a:t>(       )</a:t>
            </a:r>
          </a:p>
        </p:txBody>
      </p:sp>
      <p:sp>
        <p:nvSpPr>
          <p:cNvPr id="95350" name="Text Box 420">
            <a:extLst>
              <a:ext uri="{FF2B5EF4-FFF2-40B4-BE49-F238E27FC236}">
                <a16:creationId xmlns:a16="http://schemas.microsoft.com/office/drawing/2014/main" id="{C13428E0-9F35-5A5C-3023-1906FC194E15}"/>
              </a:ext>
            </a:extLst>
          </p:cNvPr>
          <p:cNvSpPr txBox="1">
            <a:spLocks noChangeArrowheads="1"/>
          </p:cNvSpPr>
          <p:nvPr/>
        </p:nvSpPr>
        <p:spPr bwMode="auto">
          <a:xfrm>
            <a:off x="1104900" y="1214438"/>
            <a:ext cx="998538"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600" b="1">
                <a:latin typeface="Arial" panose="020B0604020202020204" pitchFamily="34" charset="0"/>
              </a:rPr>
              <a:t>Joshua</a:t>
            </a:r>
          </a:p>
        </p:txBody>
      </p:sp>
      <p:sp>
        <p:nvSpPr>
          <p:cNvPr id="95351" name="Text Box 421">
            <a:extLst>
              <a:ext uri="{FF2B5EF4-FFF2-40B4-BE49-F238E27FC236}">
                <a16:creationId xmlns:a16="http://schemas.microsoft.com/office/drawing/2014/main" id="{ED12B6F2-A9EC-3FE2-ECFA-1E0B5A85520E}"/>
              </a:ext>
            </a:extLst>
          </p:cNvPr>
          <p:cNvSpPr txBox="1">
            <a:spLocks noChangeArrowheads="1"/>
          </p:cNvSpPr>
          <p:nvPr/>
        </p:nvSpPr>
        <p:spPr bwMode="auto">
          <a:xfrm>
            <a:off x="582613" y="1928813"/>
            <a:ext cx="2011362"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600" b="1">
                <a:latin typeface="Arial" panose="020B0604020202020204" pitchFamily="34" charset="0"/>
              </a:rPr>
              <a:t>Wuv</a:t>
            </a:r>
          </a:p>
        </p:txBody>
      </p:sp>
      <p:sp>
        <p:nvSpPr>
          <p:cNvPr id="95352" name="Text Box 422">
            <a:extLst>
              <a:ext uri="{FF2B5EF4-FFF2-40B4-BE49-F238E27FC236}">
                <a16:creationId xmlns:a16="http://schemas.microsoft.com/office/drawing/2014/main" id="{93C20883-7405-5A45-A07F-BDE13A9F3C3C}"/>
              </a:ext>
            </a:extLst>
          </p:cNvPr>
          <p:cNvSpPr txBox="1">
            <a:spLocks noChangeArrowheads="1"/>
          </p:cNvSpPr>
          <p:nvPr/>
        </p:nvSpPr>
        <p:spPr bwMode="auto">
          <a:xfrm>
            <a:off x="1098550" y="2192338"/>
            <a:ext cx="998538"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600" b="1">
                <a:latin typeface="Arial" panose="020B0604020202020204" pitchFamily="34" charset="0"/>
              </a:rPr>
              <a:t>Ruth</a:t>
            </a:r>
          </a:p>
        </p:txBody>
      </p:sp>
      <p:sp>
        <p:nvSpPr>
          <p:cNvPr id="95353" name="Text Box 423">
            <a:extLst>
              <a:ext uri="{FF2B5EF4-FFF2-40B4-BE49-F238E27FC236}">
                <a16:creationId xmlns:a16="http://schemas.microsoft.com/office/drawing/2014/main" id="{BFC3E914-159A-5208-B0A5-ED4CD9CD140E}"/>
              </a:ext>
            </a:extLst>
          </p:cNvPr>
          <p:cNvSpPr txBox="1">
            <a:spLocks noChangeArrowheads="1"/>
          </p:cNvSpPr>
          <p:nvPr/>
        </p:nvSpPr>
        <p:spPr bwMode="auto">
          <a:xfrm>
            <a:off x="993775" y="2751138"/>
            <a:ext cx="1227138"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600" b="1">
                <a:latin typeface="Arial" panose="020B0604020202020204" pitchFamily="34" charset="0"/>
              </a:rPr>
              <a:t>1 Samuel</a:t>
            </a:r>
          </a:p>
        </p:txBody>
      </p:sp>
      <p:sp>
        <p:nvSpPr>
          <p:cNvPr id="95354" name="Text Box 424">
            <a:extLst>
              <a:ext uri="{FF2B5EF4-FFF2-40B4-BE49-F238E27FC236}">
                <a16:creationId xmlns:a16="http://schemas.microsoft.com/office/drawing/2014/main" id="{DDE50D96-462B-36D0-5FF0-80959C0010BD}"/>
              </a:ext>
            </a:extLst>
          </p:cNvPr>
          <p:cNvSpPr txBox="1">
            <a:spLocks noChangeArrowheads="1"/>
          </p:cNvSpPr>
          <p:nvPr/>
        </p:nvSpPr>
        <p:spPr bwMode="auto">
          <a:xfrm>
            <a:off x="993775" y="3048000"/>
            <a:ext cx="1000125" cy="23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300" b="1">
                <a:latin typeface="Arial" panose="020B0604020202020204" pitchFamily="34" charset="0"/>
              </a:rPr>
              <a:t>2 Samuel</a:t>
            </a:r>
          </a:p>
        </p:txBody>
      </p:sp>
      <p:sp>
        <p:nvSpPr>
          <p:cNvPr id="95355" name="Text Box 425">
            <a:extLst>
              <a:ext uri="{FF2B5EF4-FFF2-40B4-BE49-F238E27FC236}">
                <a16:creationId xmlns:a16="http://schemas.microsoft.com/office/drawing/2014/main" id="{A47B5FC7-BA85-13F2-94D7-39E4CAF34417}"/>
              </a:ext>
            </a:extLst>
          </p:cNvPr>
          <p:cNvSpPr txBox="1">
            <a:spLocks noChangeArrowheads="1"/>
          </p:cNvSpPr>
          <p:nvPr/>
        </p:nvSpPr>
        <p:spPr bwMode="auto">
          <a:xfrm>
            <a:off x="1016000" y="3232150"/>
            <a:ext cx="998538"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300" b="1">
                <a:latin typeface="Arial" panose="020B0604020202020204" pitchFamily="34" charset="0"/>
              </a:rPr>
              <a:t>1 Wung</a:t>
            </a:r>
          </a:p>
        </p:txBody>
      </p:sp>
      <p:sp>
        <p:nvSpPr>
          <p:cNvPr id="95356" name="Text Box 426">
            <a:extLst>
              <a:ext uri="{FF2B5EF4-FFF2-40B4-BE49-F238E27FC236}">
                <a16:creationId xmlns:a16="http://schemas.microsoft.com/office/drawing/2014/main" id="{EAF8ADD0-516A-0B24-B7E5-7302AB6A76CA}"/>
              </a:ext>
            </a:extLst>
          </p:cNvPr>
          <p:cNvSpPr txBox="1">
            <a:spLocks noChangeArrowheads="1"/>
          </p:cNvSpPr>
          <p:nvPr/>
        </p:nvSpPr>
        <p:spPr bwMode="auto">
          <a:xfrm>
            <a:off x="952500" y="3517900"/>
            <a:ext cx="1000125"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300" b="1">
                <a:latin typeface="Arial" panose="020B0604020202020204" pitchFamily="34" charset="0"/>
              </a:rPr>
              <a:t>2 wung</a:t>
            </a:r>
          </a:p>
        </p:txBody>
      </p:sp>
      <p:sp>
        <p:nvSpPr>
          <p:cNvPr id="95357" name="Text Box 427">
            <a:extLst>
              <a:ext uri="{FF2B5EF4-FFF2-40B4-BE49-F238E27FC236}">
                <a16:creationId xmlns:a16="http://schemas.microsoft.com/office/drawing/2014/main" id="{E14D7756-2979-159A-AF58-CD1866FDA0A6}"/>
              </a:ext>
            </a:extLst>
          </p:cNvPr>
          <p:cNvSpPr txBox="1">
            <a:spLocks noChangeArrowheads="1"/>
          </p:cNvSpPr>
          <p:nvPr/>
        </p:nvSpPr>
        <p:spPr bwMode="auto">
          <a:xfrm>
            <a:off x="911225" y="3783013"/>
            <a:ext cx="998538"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300" b="1">
                <a:latin typeface="Arial" panose="020B0604020202020204" pitchFamily="34" charset="0"/>
              </a:rPr>
              <a:t>1 Thot</a:t>
            </a:r>
          </a:p>
        </p:txBody>
      </p:sp>
      <p:sp>
        <p:nvSpPr>
          <p:cNvPr id="95358" name="Text Box 428">
            <a:extLst>
              <a:ext uri="{FF2B5EF4-FFF2-40B4-BE49-F238E27FC236}">
                <a16:creationId xmlns:a16="http://schemas.microsoft.com/office/drawing/2014/main" id="{BBF5A079-1253-DDD7-0E38-A383AF8FA81C}"/>
              </a:ext>
            </a:extLst>
          </p:cNvPr>
          <p:cNvSpPr txBox="1">
            <a:spLocks noChangeArrowheads="1"/>
          </p:cNvSpPr>
          <p:nvPr/>
        </p:nvSpPr>
        <p:spPr bwMode="auto">
          <a:xfrm>
            <a:off x="906463" y="3971925"/>
            <a:ext cx="1000125"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300" b="1">
                <a:latin typeface="Arial" panose="020B0604020202020204" pitchFamily="34" charset="0"/>
              </a:rPr>
              <a:t>2 Thot.</a:t>
            </a:r>
          </a:p>
        </p:txBody>
      </p:sp>
      <p:sp>
        <p:nvSpPr>
          <p:cNvPr id="95359" name="Text Box 429">
            <a:extLst>
              <a:ext uri="{FF2B5EF4-FFF2-40B4-BE49-F238E27FC236}">
                <a16:creationId xmlns:a16="http://schemas.microsoft.com/office/drawing/2014/main" id="{10F907E6-033B-4401-D539-AB184D7176FE}"/>
              </a:ext>
            </a:extLst>
          </p:cNvPr>
          <p:cNvSpPr txBox="1">
            <a:spLocks noChangeArrowheads="1"/>
          </p:cNvSpPr>
          <p:nvPr/>
        </p:nvSpPr>
        <p:spPr bwMode="auto">
          <a:xfrm>
            <a:off x="987425" y="4179888"/>
            <a:ext cx="998538"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600" b="1">
                <a:latin typeface="Arial" panose="020B0604020202020204" pitchFamily="34" charset="0"/>
              </a:rPr>
              <a:t>Ezra</a:t>
            </a:r>
          </a:p>
        </p:txBody>
      </p:sp>
      <p:sp>
        <p:nvSpPr>
          <p:cNvPr id="95360" name="Text Box 430">
            <a:extLst>
              <a:ext uri="{FF2B5EF4-FFF2-40B4-BE49-F238E27FC236}">
                <a16:creationId xmlns:a16="http://schemas.microsoft.com/office/drawing/2014/main" id="{2F24A12E-F5ED-AE47-F368-046B4E31829A}"/>
              </a:ext>
            </a:extLst>
          </p:cNvPr>
          <p:cNvSpPr txBox="1">
            <a:spLocks noChangeArrowheads="1"/>
          </p:cNvSpPr>
          <p:nvPr/>
        </p:nvSpPr>
        <p:spPr bwMode="auto">
          <a:xfrm>
            <a:off x="828675" y="4408488"/>
            <a:ext cx="1328738"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600" b="1">
                <a:latin typeface="Arial" panose="020B0604020202020204" pitchFamily="34" charset="0"/>
              </a:rPr>
              <a:t>Nehemiah</a:t>
            </a:r>
          </a:p>
        </p:txBody>
      </p:sp>
      <p:sp>
        <p:nvSpPr>
          <p:cNvPr id="95361" name="Text Box 431">
            <a:extLst>
              <a:ext uri="{FF2B5EF4-FFF2-40B4-BE49-F238E27FC236}">
                <a16:creationId xmlns:a16="http://schemas.microsoft.com/office/drawing/2014/main" id="{A68BA684-B305-781E-36BB-5B94944C5ED1}"/>
              </a:ext>
            </a:extLst>
          </p:cNvPr>
          <p:cNvSpPr txBox="1">
            <a:spLocks noChangeArrowheads="1"/>
          </p:cNvSpPr>
          <p:nvPr/>
        </p:nvSpPr>
        <p:spPr bwMode="auto">
          <a:xfrm>
            <a:off x="1036638" y="4610100"/>
            <a:ext cx="998537"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600" b="1">
                <a:latin typeface="Arial" panose="020B0604020202020204" pitchFamily="34" charset="0"/>
              </a:rPr>
              <a:t>Esther</a:t>
            </a:r>
          </a:p>
        </p:txBody>
      </p:sp>
      <p:sp>
        <p:nvSpPr>
          <p:cNvPr id="95362" name="Text Box 432">
            <a:extLst>
              <a:ext uri="{FF2B5EF4-FFF2-40B4-BE49-F238E27FC236}">
                <a16:creationId xmlns:a16="http://schemas.microsoft.com/office/drawing/2014/main" id="{E7DE13A1-8251-FC9B-9AA8-28E2F1E1A858}"/>
              </a:ext>
            </a:extLst>
          </p:cNvPr>
          <p:cNvSpPr txBox="1">
            <a:spLocks noChangeArrowheads="1"/>
          </p:cNvSpPr>
          <p:nvPr/>
        </p:nvSpPr>
        <p:spPr bwMode="auto">
          <a:xfrm>
            <a:off x="2595563" y="1735138"/>
            <a:ext cx="100012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100" b="1">
                <a:latin typeface="Arial" panose="020B0604020202020204" pitchFamily="34" charset="0"/>
              </a:rPr>
              <a:t>Amos</a:t>
            </a:r>
          </a:p>
        </p:txBody>
      </p:sp>
      <p:sp>
        <p:nvSpPr>
          <p:cNvPr id="95363" name="Text Box 433">
            <a:extLst>
              <a:ext uri="{FF2B5EF4-FFF2-40B4-BE49-F238E27FC236}">
                <a16:creationId xmlns:a16="http://schemas.microsoft.com/office/drawing/2014/main" id="{EC95F8A0-0C9B-4384-1164-0DE6A90ABC6F}"/>
              </a:ext>
            </a:extLst>
          </p:cNvPr>
          <p:cNvSpPr txBox="1">
            <a:spLocks noChangeArrowheads="1"/>
          </p:cNvSpPr>
          <p:nvPr/>
        </p:nvSpPr>
        <p:spPr bwMode="auto">
          <a:xfrm>
            <a:off x="2597150" y="1901825"/>
            <a:ext cx="998538"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100" b="1">
                <a:latin typeface="Arial" panose="020B0604020202020204" pitchFamily="34" charset="0"/>
              </a:rPr>
              <a:t>Hosea</a:t>
            </a:r>
          </a:p>
        </p:txBody>
      </p:sp>
      <p:sp>
        <p:nvSpPr>
          <p:cNvPr id="95364" name="Text Box 434">
            <a:extLst>
              <a:ext uri="{FF2B5EF4-FFF2-40B4-BE49-F238E27FC236}">
                <a16:creationId xmlns:a16="http://schemas.microsoft.com/office/drawing/2014/main" id="{389931D3-6D20-6F20-6A35-A1968E6028FA}"/>
              </a:ext>
            </a:extLst>
          </p:cNvPr>
          <p:cNvSpPr txBox="1">
            <a:spLocks noChangeArrowheads="1"/>
          </p:cNvSpPr>
          <p:nvPr/>
        </p:nvSpPr>
        <p:spPr bwMode="auto">
          <a:xfrm>
            <a:off x="2633663" y="2132013"/>
            <a:ext cx="1138237"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70000"/>
              </a:lnSpc>
              <a:spcBef>
                <a:spcPct val="50000"/>
              </a:spcBef>
            </a:pPr>
            <a:r>
              <a:rPr lang="en-US" altLang="en-US" sz="1100" b="1">
                <a:latin typeface="Arial" panose="020B0604020202020204" pitchFamily="34" charset="0"/>
              </a:rPr>
              <a:t>Jonah</a:t>
            </a:r>
            <a:endParaRPr lang="en-US" altLang="en-US" sz="1000" b="1">
              <a:latin typeface="Arial" panose="020B0604020202020204" pitchFamily="34" charset="0"/>
            </a:endParaRPr>
          </a:p>
        </p:txBody>
      </p:sp>
      <p:sp>
        <p:nvSpPr>
          <p:cNvPr id="95365" name="Text Box 435">
            <a:extLst>
              <a:ext uri="{FF2B5EF4-FFF2-40B4-BE49-F238E27FC236}">
                <a16:creationId xmlns:a16="http://schemas.microsoft.com/office/drawing/2014/main" id="{B7D020DE-B3A8-0EBC-1884-6CC8E53E1216}"/>
              </a:ext>
            </a:extLst>
          </p:cNvPr>
          <p:cNvSpPr txBox="1">
            <a:spLocks noChangeArrowheads="1"/>
          </p:cNvSpPr>
          <p:nvPr/>
        </p:nvSpPr>
        <p:spPr bwMode="auto">
          <a:xfrm>
            <a:off x="2613025" y="2514600"/>
            <a:ext cx="998538"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100" b="1">
                <a:latin typeface="Arial" panose="020B0604020202020204" pitchFamily="34" charset="0"/>
              </a:rPr>
              <a:t>Isaiah</a:t>
            </a:r>
          </a:p>
        </p:txBody>
      </p:sp>
      <p:sp>
        <p:nvSpPr>
          <p:cNvPr id="95366" name="Text Box 436">
            <a:extLst>
              <a:ext uri="{FF2B5EF4-FFF2-40B4-BE49-F238E27FC236}">
                <a16:creationId xmlns:a16="http://schemas.microsoft.com/office/drawing/2014/main" id="{3D2B1A75-97CA-C32B-F68D-AEA6BD5DCA28}"/>
              </a:ext>
            </a:extLst>
          </p:cNvPr>
          <p:cNvSpPr txBox="1">
            <a:spLocks noChangeArrowheads="1"/>
          </p:cNvSpPr>
          <p:nvPr/>
        </p:nvSpPr>
        <p:spPr bwMode="auto">
          <a:xfrm>
            <a:off x="2613025" y="2692400"/>
            <a:ext cx="998538"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100" b="1">
                <a:latin typeface="Arial" panose="020B0604020202020204" pitchFamily="34" charset="0"/>
              </a:rPr>
              <a:t>Joel</a:t>
            </a:r>
          </a:p>
        </p:txBody>
      </p:sp>
      <p:sp>
        <p:nvSpPr>
          <p:cNvPr id="95367" name="Text Box 437">
            <a:extLst>
              <a:ext uri="{FF2B5EF4-FFF2-40B4-BE49-F238E27FC236}">
                <a16:creationId xmlns:a16="http://schemas.microsoft.com/office/drawing/2014/main" id="{B88E1626-EA1E-36FB-DA10-CF4A610FD37A}"/>
              </a:ext>
            </a:extLst>
          </p:cNvPr>
          <p:cNvSpPr txBox="1">
            <a:spLocks noChangeArrowheads="1"/>
          </p:cNvSpPr>
          <p:nvPr/>
        </p:nvSpPr>
        <p:spPr bwMode="auto">
          <a:xfrm>
            <a:off x="2595563" y="2882900"/>
            <a:ext cx="100012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100" b="1">
                <a:latin typeface="Arial" panose="020B0604020202020204" pitchFamily="34" charset="0"/>
              </a:rPr>
              <a:t>Micah</a:t>
            </a:r>
          </a:p>
        </p:txBody>
      </p:sp>
      <p:sp>
        <p:nvSpPr>
          <p:cNvPr id="95368" name="Text Box 438">
            <a:extLst>
              <a:ext uri="{FF2B5EF4-FFF2-40B4-BE49-F238E27FC236}">
                <a16:creationId xmlns:a16="http://schemas.microsoft.com/office/drawing/2014/main" id="{A0625F75-F6D7-D4BA-045E-92C48E15D105}"/>
              </a:ext>
            </a:extLst>
          </p:cNvPr>
          <p:cNvSpPr txBox="1">
            <a:spLocks noChangeArrowheads="1"/>
          </p:cNvSpPr>
          <p:nvPr/>
        </p:nvSpPr>
        <p:spPr bwMode="auto">
          <a:xfrm>
            <a:off x="2757488" y="3335338"/>
            <a:ext cx="592137" cy="333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100" b="1">
                <a:latin typeface="Arial" panose="020B0604020202020204" pitchFamily="34" charset="0"/>
              </a:rPr>
              <a:t>Jere-miah</a:t>
            </a:r>
          </a:p>
        </p:txBody>
      </p:sp>
      <p:sp>
        <p:nvSpPr>
          <p:cNvPr id="95369" name="Text Box 439">
            <a:extLst>
              <a:ext uri="{FF2B5EF4-FFF2-40B4-BE49-F238E27FC236}">
                <a16:creationId xmlns:a16="http://schemas.microsoft.com/office/drawing/2014/main" id="{E168C5A0-F56B-1D2E-D814-A3F64ED9F928}"/>
              </a:ext>
            </a:extLst>
          </p:cNvPr>
          <p:cNvSpPr txBox="1">
            <a:spLocks noChangeArrowheads="1"/>
          </p:cNvSpPr>
          <p:nvPr/>
        </p:nvSpPr>
        <p:spPr bwMode="auto">
          <a:xfrm>
            <a:off x="2544763" y="3921125"/>
            <a:ext cx="998537"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100" b="1">
                <a:latin typeface="Arial" panose="020B0604020202020204" pitchFamily="34" charset="0"/>
              </a:rPr>
              <a:t>Habakkuk</a:t>
            </a:r>
          </a:p>
        </p:txBody>
      </p:sp>
      <p:sp>
        <p:nvSpPr>
          <p:cNvPr id="95370" name="Text Box 440">
            <a:extLst>
              <a:ext uri="{FF2B5EF4-FFF2-40B4-BE49-F238E27FC236}">
                <a16:creationId xmlns:a16="http://schemas.microsoft.com/office/drawing/2014/main" id="{850419B6-3985-C965-0F4B-60D49AB9D8C4}"/>
              </a:ext>
            </a:extLst>
          </p:cNvPr>
          <p:cNvSpPr txBox="1">
            <a:spLocks noChangeArrowheads="1"/>
          </p:cNvSpPr>
          <p:nvPr/>
        </p:nvSpPr>
        <p:spPr bwMode="auto">
          <a:xfrm>
            <a:off x="2513013" y="4386263"/>
            <a:ext cx="1100137"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100" b="1">
                <a:latin typeface="Arial" panose="020B0604020202020204" pitchFamily="34" charset="0"/>
              </a:rPr>
              <a:t>Zephaniah</a:t>
            </a:r>
          </a:p>
        </p:txBody>
      </p:sp>
      <p:sp>
        <p:nvSpPr>
          <p:cNvPr id="95371" name="Text Box 441">
            <a:extLst>
              <a:ext uri="{FF2B5EF4-FFF2-40B4-BE49-F238E27FC236}">
                <a16:creationId xmlns:a16="http://schemas.microsoft.com/office/drawing/2014/main" id="{43632F94-C4EE-19F5-3F42-D47AF5DDC632}"/>
              </a:ext>
            </a:extLst>
          </p:cNvPr>
          <p:cNvSpPr txBox="1">
            <a:spLocks noChangeArrowheads="1"/>
          </p:cNvSpPr>
          <p:nvPr/>
        </p:nvSpPr>
        <p:spPr bwMode="auto">
          <a:xfrm>
            <a:off x="2643188" y="4749800"/>
            <a:ext cx="998537"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100" b="1">
                <a:latin typeface="Arial" panose="020B0604020202020204" pitchFamily="34" charset="0"/>
              </a:rPr>
              <a:t>Ezekiel</a:t>
            </a:r>
          </a:p>
        </p:txBody>
      </p:sp>
      <p:sp>
        <p:nvSpPr>
          <p:cNvPr id="95372" name="Text Box 442">
            <a:extLst>
              <a:ext uri="{FF2B5EF4-FFF2-40B4-BE49-F238E27FC236}">
                <a16:creationId xmlns:a16="http://schemas.microsoft.com/office/drawing/2014/main" id="{669B2E64-01FA-6E1D-8024-77FBE9C2CD77}"/>
              </a:ext>
            </a:extLst>
          </p:cNvPr>
          <p:cNvSpPr txBox="1">
            <a:spLocks noChangeArrowheads="1"/>
          </p:cNvSpPr>
          <p:nvPr/>
        </p:nvSpPr>
        <p:spPr bwMode="auto">
          <a:xfrm>
            <a:off x="2649538" y="4968875"/>
            <a:ext cx="998537"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100" b="1">
                <a:latin typeface="Arial" panose="020B0604020202020204" pitchFamily="34" charset="0"/>
              </a:rPr>
              <a:t>Daniel</a:t>
            </a:r>
          </a:p>
        </p:txBody>
      </p:sp>
      <p:sp>
        <p:nvSpPr>
          <p:cNvPr id="95373" name="Text Box 443">
            <a:extLst>
              <a:ext uri="{FF2B5EF4-FFF2-40B4-BE49-F238E27FC236}">
                <a16:creationId xmlns:a16="http://schemas.microsoft.com/office/drawing/2014/main" id="{79542BBA-EC35-8480-50CB-EBEA963284EE}"/>
              </a:ext>
            </a:extLst>
          </p:cNvPr>
          <p:cNvSpPr txBox="1">
            <a:spLocks noChangeArrowheads="1"/>
          </p:cNvSpPr>
          <p:nvPr/>
        </p:nvSpPr>
        <p:spPr bwMode="auto">
          <a:xfrm>
            <a:off x="2571750" y="5372100"/>
            <a:ext cx="998538"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100" b="1">
                <a:latin typeface="Arial" panose="020B0604020202020204" pitchFamily="34" charset="0"/>
              </a:rPr>
              <a:t>Haggai</a:t>
            </a:r>
          </a:p>
        </p:txBody>
      </p:sp>
      <p:sp>
        <p:nvSpPr>
          <p:cNvPr id="95374" name="Text Box 444">
            <a:extLst>
              <a:ext uri="{FF2B5EF4-FFF2-40B4-BE49-F238E27FC236}">
                <a16:creationId xmlns:a16="http://schemas.microsoft.com/office/drawing/2014/main" id="{55865210-5270-BE25-77C3-A836A3F1963A}"/>
              </a:ext>
            </a:extLst>
          </p:cNvPr>
          <p:cNvSpPr txBox="1">
            <a:spLocks noChangeArrowheads="1"/>
          </p:cNvSpPr>
          <p:nvPr/>
        </p:nvSpPr>
        <p:spPr bwMode="auto">
          <a:xfrm>
            <a:off x="2571750" y="5548313"/>
            <a:ext cx="998538"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100" b="1">
                <a:latin typeface="Arial" panose="020B0604020202020204" pitchFamily="34" charset="0"/>
              </a:rPr>
              <a:t>Zechariah</a:t>
            </a:r>
          </a:p>
        </p:txBody>
      </p:sp>
      <p:sp>
        <p:nvSpPr>
          <p:cNvPr id="95375" name="Text Box 445">
            <a:extLst>
              <a:ext uri="{FF2B5EF4-FFF2-40B4-BE49-F238E27FC236}">
                <a16:creationId xmlns:a16="http://schemas.microsoft.com/office/drawing/2014/main" id="{FAB9AE26-349F-3135-EF6C-CE829CBB9C58}"/>
              </a:ext>
            </a:extLst>
          </p:cNvPr>
          <p:cNvSpPr txBox="1">
            <a:spLocks noChangeArrowheads="1"/>
          </p:cNvSpPr>
          <p:nvPr/>
        </p:nvSpPr>
        <p:spPr bwMode="auto">
          <a:xfrm>
            <a:off x="2571750" y="5730875"/>
            <a:ext cx="998538"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100" b="1">
                <a:latin typeface="Arial" panose="020B0604020202020204" pitchFamily="34" charset="0"/>
              </a:rPr>
              <a:t>Malachi</a:t>
            </a:r>
          </a:p>
        </p:txBody>
      </p:sp>
      <p:sp>
        <p:nvSpPr>
          <p:cNvPr id="95376" name="Text Box 446">
            <a:extLst>
              <a:ext uri="{FF2B5EF4-FFF2-40B4-BE49-F238E27FC236}">
                <a16:creationId xmlns:a16="http://schemas.microsoft.com/office/drawing/2014/main" id="{579E776B-3227-AC34-10FA-F64F7428834A}"/>
              </a:ext>
            </a:extLst>
          </p:cNvPr>
          <p:cNvSpPr txBox="1">
            <a:spLocks noChangeArrowheads="1"/>
          </p:cNvSpPr>
          <p:nvPr/>
        </p:nvSpPr>
        <p:spPr bwMode="auto">
          <a:xfrm>
            <a:off x="2589213" y="3065463"/>
            <a:ext cx="1138237"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70000"/>
              </a:lnSpc>
              <a:spcBef>
                <a:spcPct val="50000"/>
              </a:spcBef>
            </a:pPr>
            <a:r>
              <a:rPr lang="en-US" altLang="en-US" sz="1100" b="1">
                <a:latin typeface="Arial" panose="020B0604020202020204" pitchFamily="34" charset="0"/>
              </a:rPr>
              <a:t>Obadiah</a:t>
            </a:r>
          </a:p>
        </p:txBody>
      </p:sp>
      <p:sp>
        <p:nvSpPr>
          <p:cNvPr id="95377" name="Text Box 447">
            <a:extLst>
              <a:ext uri="{FF2B5EF4-FFF2-40B4-BE49-F238E27FC236}">
                <a16:creationId xmlns:a16="http://schemas.microsoft.com/office/drawing/2014/main" id="{7AB3E023-114F-82C6-DADF-9AC54AD532E9}"/>
              </a:ext>
            </a:extLst>
          </p:cNvPr>
          <p:cNvSpPr txBox="1">
            <a:spLocks noChangeArrowheads="1"/>
          </p:cNvSpPr>
          <p:nvPr/>
        </p:nvSpPr>
        <p:spPr bwMode="auto">
          <a:xfrm>
            <a:off x="2901950" y="4064000"/>
            <a:ext cx="771525" cy="193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70000"/>
              </a:lnSpc>
              <a:spcBef>
                <a:spcPct val="50000"/>
              </a:spcBef>
            </a:pPr>
            <a:r>
              <a:rPr lang="en-US" altLang="en-US" sz="900" b="1">
                <a:latin typeface="Arial" panose="020B0604020202020204" pitchFamily="34" charset="0"/>
              </a:rPr>
              <a:t> </a:t>
            </a:r>
            <a:r>
              <a:rPr lang="en-US" altLang="en-US" sz="800" b="1">
                <a:latin typeface="Arial" panose="020B0604020202020204" pitchFamily="34" charset="0"/>
              </a:rPr>
              <a:t>(Nineveh)</a:t>
            </a:r>
            <a:endParaRPr lang="en-US" altLang="en-US" sz="900" b="1">
              <a:latin typeface="Arial" panose="020B0604020202020204" pitchFamily="34" charset="0"/>
            </a:endParaRPr>
          </a:p>
        </p:txBody>
      </p:sp>
      <p:sp>
        <p:nvSpPr>
          <p:cNvPr id="95378" name="Line 448">
            <a:extLst>
              <a:ext uri="{FF2B5EF4-FFF2-40B4-BE49-F238E27FC236}">
                <a16:creationId xmlns:a16="http://schemas.microsoft.com/office/drawing/2014/main" id="{1891C2C3-40E9-3084-BFCC-DAB2DDA84A44}"/>
              </a:ext>
            </a:extLst>
          </p:cNvPr>
          <p:cNvSpPr>
            <a:spLocks noChangeShapeType="1"/>
          </p:cNvSpPr>
          <p:nvPr/>
        </p:nvSpPr>
        <p:spPr bwMode="auto">
          <a:xfrm>
            <a:off x="2671763" y="3852863"/>
            <a:ext cx="814387"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5379" name="Rectangle 451" descr="75%">
            <a:extLst>
              <a:ext uri="{FF2B5EF4-FFF2-40B4-BE49-F238E27FC236}">
                <a16:creationId xmlns:a16="http://schemas.microsoft.com/office/drawing/2014/main" id="{B148ECA9-6D45-3D73-ADF9-C14DF2E0158B}"/>
              </a:ext>
            </a:extLst>
          </p:cNvPr>
          <p:cNvSpPr>
            <a:spLocks noChangeArrowheads="1"/>
          </p:cNvSpPr>
          <p:nvPr/>
        </p:nvSpPr>
        <p:spPr bwMode="auto">
          <a:xfrm>
            <a:off x="2343150" y="881063"/>
            <a:ext cx="134938" cy="2309812"/>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5380" name="AutoShape 452" descr="75%">
            <a:extLst>
              <a:ext uri="{FF2B5EF4-FFF2-40B4-BE49-F238E27FC236}">
                <a16:creationId xmlns:a16="http://schemas.microsoft.com/office/drawing/2014/main" id="{DE5F7D66-53CB-B4B1-28EC-F397487A9D41}"/>
              </a:ext>
            </a:extLst>
          </p:cNvPr>
          <p:cNvSpPr>
            <a:spLocks noChangeArrowheads="1"/>
          </p:cNvSpPr>
          <p:nvPr/>
        </p:nvSpPr>
        <p:spPr bwMode="auto">
          <a:xfrm>
            <a:off x="2017713" y="3092450"/>
            <a:ext cx="341312" cy="295275"/>
          </a:xfrm>
          <a:prstGeom prst="leftArrow">
            <a:avLst>
              <a:gd name="adj1" fmla="val 50000"/>
              <a:gd name="adj2" fmla="val 28898"/>
            </a:avLst>
          </a:pr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grpSp>
        <p:nvGrpSpPr>
          <p:cNvPr id="95381" name="Group 453">
            <a:extLst>
              <a:ext uri="{FF2B5EF4-FFF2-40B4-BE49-F238E27FC236}">
                <a16:creationId xmlns:a16="http://schemas.microsoft.com/office/drawing/2014/main" id="{77453734-5CBE-DC29-746B-73AFD86E2A9D}"/>
              </a:ext>
            </a:extLst>
          </p:cNvPr>
          <p:cNvGrpSpPr>
            <a:grpSpLocks/>
          </p:cNvGrpSpPr>
          <p:nvPr/>
        </p:nvGrpSpPr>
        <p:grpSpPr bwMode="auto">
          <a:xfrm>
            <a:off x="1833563" y="2871788"/>
            <a:ext cx="534987" cy="379412"/>
            <a:chOff x="2375" y="3471"/>
            <a:chExt cx="337" cy="239"/>
          </a:xfrm>
        </p:grpSpPr>
        <p:grpSp>
          <p:nvGrpSpPr>
            <p:cNvPr id="95413" name="Group 454">
              <a:extLst>
                <a:ext uri="{FF2B5EF4-FFF2-40B4-BE49-F238E27FC236}">
                  <a16:creationId xmlns:a16="http://schemas.microsoft.com/office/drawing/2014/main" id="{91060754-17D6-BD23-8813-E2D8BB6EF058}"/>
                </a:ext>
              </a:extLst>
            </p:cNvPr>
            <p:cNvGrpSpPr>
              <a:grpSpLocks/>
            </p:cNvGrpSpPr>
            <p:nvPr/>
          </p:nvGrpSpPr>
          <p:grpSpPr bwMode="auto">
            <a:xfrm>
              <a:off x="2466" y="3471"/>
              <a:ext cx="166" cy="239"/>
              <a:chOff x="1005" y="2648"/>
              <a:chExt cx="342" cy="448"/>
            </a:xfrm>
          </p:grpSpPr>
          <p:pic>
            <p:nvPicPr>
              <p:cNvPr id="95415" name="Picture 455">
                <a:extLst>
                  <a:ext uri="{FF2B5EF4-FFF2-40B4-BE49-F238E27FC236}">
                    <a16:creationId xmlns:a16="http://schemas.microsoft.com/office/drawing/2014/main" id="{D287115C-8651-1EC6-DFB2-66A8E5117F22}"/>
                  </a:ext>
                </a:extLst>
              </p:cNvPr>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05" y="2648"/>
                <a:ext cx="342" cy="3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0">
                    <a:solidFill>
                      <a:srgbClr val="000000"/>
                    </a:solidFill>
                    <a:miter lim="800000"/>
                    <a:headEnd/>
                    <a:tailEnd/>
                  </a14:hiddenLine>
                </a:ext>
              </a:extLst>
            </p:spPr>
          </p:pic>
          <p:sp>
            <p:nvSpPr>
              <p:cNvPr id="95416" name="Rectangle 456">
                <a:extLst>
                  <a:ext uri="{FF2B5EF4-FFF2-40B4-BE49-F238E27FC236}">
                    <a16:creationId xmlns:a16="http://schemas.microsoft.com/office/drawing/2014/main" id="{179DB65E-0A88-12DE-C6D7-07A2C2CB96C2}"/>
                  </a:ext>
                </a:extLst>
              </p:cNvPr>
              <p:cNvSpPr>
                <a:spLocks noChangeArrowheads="1"/>
              </p:cNvSpPr>
              <p:nvPr/>
            </p:nvSpPr>
            <p:spPr bwMode="auto">
              <a:xfrm>
                <a:off x="1057" y="2764"/>
                <a:ext cx="251" cy="33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grpSp>
        <p:sp>
          <p:nvSpPr>
            <p:cNvPr id="95414" name="Text Box 457">
              <a:extLst>
                <a:ext uri="{FF2B5EF4-FFF2-40B4-BE49-F238E27FC236}">
                  <a16:creationId xmlns:a16="http://schemas.microsoft.com/office/drawing/2014/main" id="{EF0D1C16-A5E4-BACF-205D-7B9FACEEB062}"/>
                </a:ext>
              </a:extLst>
            </p:cNvPr>
            <p:cNvSpPr txBox="1">
              <a:spLocks noChangeArrowheads="1"/>
            </p:cNvSpPr>
            <p:nvPr/>
          </p:nvSpPr>
          <p:spPr bwMode="auto">
            <a:xfrm>
              <a:off x="2375" y="3507"/>
              <a:ext cx="337" cy="1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600" b="1">
                  <a:latin typeface="Arial" panose="020B0604020202020204" pitchFamily="34" charset="0"/>
                </a:rPr>
                <a:t>DC</a:t>
              </a:r>
              <a:endParaRPr lang="en-US" altLang="en-US" sz="500" b="1">
                <a:latin typeface="Arial" panose="020B0604020202020204" pitchFamily="34" charset="0"/>
              </a:endParaRPr>
            </a:p>
          </p:txBody>
        </p:sp>
      </p:grpSp>
      <p:sp>
        <p:nvSpPr>
          <p:cNvPr id="95382" name="Arc 458" descr="75%">
            <a:extLst>
              <a:ext uri="{FF2B5EF4-FFF2-40B4-BE49-F238E27FC236}">
                <a16:creationId xmlns:a16="http://schemas.microsoft.com/office/drawing/2014/main" id="{883D19B9-C10B-F1D4-8017-6B68733B55F8}"/>
              </a:ext>
            </a:extLst>
          </p:cNvPr>
          <p:cNvSpPr>
            <a:spLocks/>
          </p:cNvSpPr>
          <p:nvPr/>
        </p:nvSpPr>
        <p:spPr bwMode="auto">
          <a:xfrm rot="5351927">
            <a:off x="2328069" y="3156744"/>
            <a:ext cx="142875" cy="157163"/>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5383" name="Text Box 464">
            <a:extLst>
              <a:ext uri="{FF2B5EF4-FFF2-40B4-BE49-F238E27FC236}">
                <a16:creationId xmlns:a16="http://schemas.microsoft.com/office/drawing/2014/main" id="{10B66555-3A3B-317F-7C39-B54A6D9CADE1}"/>
              </a:ext>
            </a:extLst>
          </p:cNvPr>
          <p:cNvSpPr txBox="1">
            <a:spLocks noChangeArrowheads="1"/>
          </p:cNvSpPr>
          <p:nvPr/>
        </p:nvSpPr>
        <p:spPr bwMode="auto">
          <a:xfrm>
            <a:off x="2574925" y="4114800"/>
            <a:ext cx="8128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100" b="1">
                <a:latin typeface="Arial" panose="020B0604020202020204" pitchFamily="34" charset="0"/>
              </a:rPr>
              <a:t>Nahum</a:t>
            </a:r>
          </a:p>
        </p:txBody>
      </p:sp>
      <p:sp>
        <p:nvSpPr>
          <p:cNvPr id="95384" name="Text Box 465">
            <a:extLst>
              <a:ext uri="{FF2B5EF4-FFF2-40B4-BE49-F238E27FC236}">
                <a16:creationId xmlns:a16="http://schemas.microsoft.com/office/drawing/2014/main" id="{48FBFBDF-4BF1-5DE0-0A19-16223647AFB9}"/>
              </a:ext>
            </a:extLst>
          </p:cNvPr>
          <p:cNvSpPr txBox="1">
            <a:spLocks noChangeArrowheads="1"/>
          </p:cNvSpPr>
          <p:nvPr/>
        </p:nvSpPr>
        <p:spPr bwMode="auto">
          <a:xfrm>
            <a:off x="3121025" y="3016250"/>
            <a:ext cx="931863" cy="280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70000"/>
              </a:lnSpc>
              <a:spcBef>
                <a:spcPct val="50000"/>
              </a:spcBef>
            </a:pPr>
            <a:r>
              <a:rPr lang="en-US" altLang="en-US" sz="700" b="1">
                <a:latin typeface="Arial" panose="020B0604020202020204" pitchFamily="34" charset="0"/>
              </a:rPr>
              <a:t>(Edom)</a:t>
            </a:r>
            <a:endParaRPr lang="en-US" altLang="en-US" sz="800" b="1">
              <a:latin typeface="Arial" panose="020B0604020202020204" pitchFamily="34" charset="0"/>
            </a:endParaRPr>
          </a:p>
          <a:p>
            <a:pPr algn="l">
              <a:spcBef>
                <a:spcPct val="50000"/>
              </a:spcBef>
            </a:pPr>
            <a:endParaRPr lang="en-US" altLang="en-US" sz="500">
              <a:latin typeface="Century Gothic" panose="020B0502020202020204" pitchFamily="34" charset="0"/>
            </a:endParaRPr>
          </a:p>
        </p:txBody>
      </p:sp>
      <p:sp>
        <p:nvSpPr>
          <p:cNvPr id="95385" name="Text Box 466">
            <a:extLst>
              <a:ext uri="{FF2B5EF4-FFF2-40B4-BE49-F238E27FC236}">
                <a16:creationId xmlns:a16="http://schemas.microsoft.com/office/drawing/2014/main" id="{00BBD834-F637-F3A8-22E3-06924045B80A}"/>
              </a:ext>
            </a:extLst>
          </p:cNvPr>
          <p:cNvSpPr txBox="1">
            <a:spLocks noChangeArrowheads="1"/>
          </p:cNvSpPr>
          <p:nvPr/>
        </p:nvSpPr>
        <p:spPr bwMode="auto">
          <a:xfrm>
            <a:off x="3003550" y="2035175"/>
            <a:ext cx="593725"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700" b="1">
                <a:latin typeface="Arial" panose="020B0604020202020204" pitchFamily="34" charset="0"/>
              </a:rPr>
              <a:t>(Nineveh)</a:t>
            </a:r>
          </a:p>
        </p:txBody>
      </p:sp>
      <p:sp>
        <p:nvSpPr>
          <p:cNvPr id="1018094" name="AutoShape 238">
            <a:extLst>
              <a:ext uri="{FF2B5EF4-FFF2-40B4-BE49-F238E27FC236}">
                <a16:creationId xmlns:a16="http://schemas.microsoft.com/office/drawing/2014/main" id="{B10BEE68-6071-A551-E0A9-C93447D063D3}"/>
              </a:ext>
            </a:extLst>
          </p:cNvPr>
          <p:cNvSpPr>
            <a:spLocks noChangeArrowheads="1"/>
          </p:cNvSpPr>
          <p:nvPr/>
        </p:nvSpPr>
        <p:spPr bwMode="auto">
          <a:xfrm>
            <a:off x="604838" y="2630488"/>
            <a:ext cx="2016125" cy="1692275"/>
          </a:xfrm>
          <a:prstGeom prst="roundRect">
            <a:avLst>
              <a:gd name="adj" fmla="val 16667"/>
            </a:avLst>
          </a:prstGeom>
          <a:noFill/>
          <a:ln w="76200">
            <a:solidFill>
              <a:schemeClr val="hlink"/>
            </a:solidFill>
            <a:round/>
            <a:headEnd/>
            <a:tailEnd/>
          </a:ln>
          <a:effectLst>
            <a:outerShdw blurRad="63500" dist="63500" dir="2212194" algn="ctr" rotWithShape="0">
              <a:schemeClr val="tx1">
                <a:alpha val="74998"/>
              </a:schemeClr>
            </a:outerShdw>
          </a:effectLst>
        </p:spPr>
        <p:txBody>
          <a:bodyPr wrap="none" anchor="ctr"/>
          <a:lstStyle/>
          <a:p>
            <a:pPr algn="r">
              <a:defRPr/>
            </a:pPr>
            <a:endParaRPr lang="en-US">
              <a:latin typeface="Comic Sans MS" charset="0"/>
              <a:ea typeface="+mn-ea"/>
            </a:endParaRPr>
          </a:p>
        </p:txBody>
      </p:sp>
      <p:grpSp>
        <p:nvGrpSpPr>
          <p:cNvPr id="95387" name="Group 467">
            <a:extLst>
              <a:ext uri="{FF2B5EF4-FFF2-40B4-BE49-F238E27FC236}">
                <a16:creationId xmlns:a16="http://schemas.microsoft.com/office/drawing/2014/main" id="{B5699962-8B7F-DC60-9D83-DD93944EC2F4}"/>
              </a:ext>
            </a:extLst>
          </p:cNvPr>
          <p:cNvGrpSpPr>
            <a:grpSpLocks/>
          </p:cNvGrpSpPr>
          <p:nvPr/>
        </p:nvGrpSpPr>
        <p:grpSpPr bwMode="auto">
          <a:xfrm>
            <a:off x="5292725" y="3862388"/>
            <a:ext cx="4044950" cy="2401887"/>
            <a:chOff x="361" y="2800"/>
            <a:chExt cx="2548" cy="1513"/>
          </a:xfrm>
        </p:grpSpPr>
        <p:sp>
          <p:nvSpPr>
            <p:cNvPr id="1018324" name="AutoShape 468">
              <a:extLst>
                <a:ext uri="{FF2B5EF4-FFF2-40B4-BE49-F238E27FC236}">
                  <a16:creationId xmlns:a16="http://schemas.microsoft.com/office/drawing/2014/main" id="{228DF500-B3BC-532C-D2BA-A997E430D190}"/>
                </a:ext>
              </a:extLst>
            </p:cNvPr>
            <p:cNvSpPr>
              <a:spLocks noChangeArrowheads="1"/>
            </p:cNvSpPr>
            <p:nvPr/>
          </p:nvSpPr>
          <p:spPr bwMode="auto">
            <a:xfrm>
              <a:off x="361" y="2800"/>
              <a:ext cx="2548" cy="1491"/>
            </a:xfrm>
            <a:prstGeom prst="roundRect">
              <a:avLst>
                <a:gd name="adj" fmla="val 16667"/>
              </a:avLst>
            </a:prstGeom>
            <a:gradFill rotWithShape="0">
              <a:gsLst>
                <a:gs pos="0">
                  <a:srgbClr val="1822CD">
                    <a:gamma/>
                    <a:shade val="0"/>
                    <a:invGamma/>
                  </a:srgbClr>
                </a:gs>
                <a:gs pos="50000">
                  <a:srgbClr val="1822CD"/>
                </a:gs>
                <a:gs pos="100000">
                  <a:srgbClr val="1822CD">
                    <a:gamma/>
                    <a:shade val="0"/>
                    <a:invGamma/>
                  </a:srgbClr>
                </a:gs>
              </a:gsLst>
              <a:lin ang="5400000" scaled="1"/>
            </a:gradFill>
            <a:ln w="76200">
              <a:solidFill>
                <a:schemeClr val="bg1"/>
              </a:solidFill>
              <a:round/>
              <a:headEnd/>
              <a:tailEnd/>
            </a:ln>
            <a:effectLst>
              <a:outerShdw blurRad="63500" dist="63500" dir="3187806"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1018325" name="Text Box 469">
              <a:extLst>
                <a:ext uri="{FF2B5EF4-FFF2-40B4-BE49-F238E27FC236}">
                  <a16:creationId xmlns:a16="http://schemas.microsoft.com/office/drawing/2014/main" id="{BF2365AC-6CA8-FBBB-3696-58D4D3BCC80E}"/>
                </a:ext>
              </a:extLst>
            </p:cNvPr>
            <p:cNvSpPr txBox="1">
              <a:spLocks noChangeArrowheads="1"/>
            </p:cNvSpPr>
            <p:nvPr/>
          </p:nvSpPr>
          <p:spPr bwMode="auto">
            <a:xfrm>
              <a:off x="361" y="2952"/>
              <a:ext cx="2507" cy="1361"/>
            </a:xfrm>
            <a:prstGeom prst="rect">
              <a:avLst/>
            </a:prstGeom>
            <a:noFill/>
            <a:ln w="76200">
              <a:noFill/>
              <a:miter lim="800000"/>
              <a:headEnd/>
              <a:tailEnd/>
            </a:ln>
            <a:effectLst>
              <a:outerShdw blurRad="63500" dist="107763"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70000"/>
                </a:lnSpc>
                <a:spcBef>
                  <a:spcPct val="50000"/>
                </a:spcBef>
                <a:defRPr/>
              </a:pPr>
              <a:r>
                <a:rPr lang="en-US" altLang="en-US" sz="3200" b="1">
                  <a:solidFill>
                    <a:srgbClr val="66FFFF"/>
                  </a:solidFill>
                  <a:latin typeface="Helvetica" panose="020B0604020202020204" pitchFamily="34" charset="0"/>
                </a:rPr>
                <a:t>Khangatatei “L</a:t>
              </a:r>
              <a:r>
                <a:rPr lang="en-US" altLang="en-US" sz="3200" b="1">
                  <a:solidFill>
                    <a:srgbClr val="66FFFF"/>
                  </a:solidFill>
                  <a:latin typeface="Arial" panose="020B0604020202020204" pitchFamily="34" charset="0"/>
                  <a:cs typeface="Arial" panose="020B0604020202020204" pitchFamily="34" charset="0"/>
                </a:rPr>
                <a:t>āā</a:t>
              </a:r>
              <a:r>
                <a:rPr lang="en-US" altLang="en-US" sz="3200" b="1">
                  <a:solidFill>
                    <a:srgbClr val="66FFFF"/>
                  </a:solidFill>
                  <a:latin typeface="Helvetica" panose="020B0604020202020204" pitchFamily="34" charset="0"/>
                </a:rPr>
                <a:t>sem” lairikbing katongachi “wungnao” </a:t>
              </a:r>
              <a:r>
                <a:rPr lang="en-US" altLang="en-US" sz="3200" b="1">
                  <a:solidFill>
                    <a:srgbClr val="66FFFF"/>
                  </a:solidFill>
                  <a:latin typeface="Arial" panose="020B0604020202020204" pitchFamily="34" charset="0"/>
                  <a:cs typeface="Arial" panose="020B0604020202020204" pitchFamily="34" charset="0"/>
                </a:rPr>
                <a:t>ā</a:t>
              </a:r>
              <a:r>
                <a:rPr lang="en-US" altLang="en-US" sz="3200" b="1">
                  <a:solidFill>
                    <a:srgbClr val="66FFFF"/>
                  </a:solidFill>
                  <a:latin typeface="Helvetica" panose="020B0604020202020204" pitchFamily="34" charset="0"/>
                </a:rPr>
                <a:t>tamwui eina na</a:t>
              </a:r>
            </a:p>
          </p:txBody>
        </p:sp>
      </p:grpSp>
      <p:sp>
        <p:nvSpPr>
          <p:cNvPr id="1018326" name="AutoShape 470">
            <a:extLst>
              <a:ext uri="{FF2B5EF4-FFF2-40B4-BE49-F238E27FC236}">
                <a16:creationId xmlns:a16="http://schemas.microsoft.com/office/drawing/2014/main" id="{0745FE0A-D78F-3840-71AD-087871CB8D52}"/>
              </a:ext>
            </a:extLst>
          </p:cNvPr>
          <p:cNvSpPr>
            <a:spLocks noChangeArrowheads="1"/>
          </p:cNvSpPr>
          <p:nvPr/>
        </p:nvSpPr>
        <p:spPr bwMode="auto">
          <a:xfrm>
            <a:off x="5129213" y="3681413"/>
            <a:ext cx="4386262" cy="2700337"/>
          </a:xfrm>
          <a:prstGeom prst="roundRect">
            <a:avLst>
              <a:gd name="adj" fmla="val 16667"/>
            </a:avLst>
          </a:prstGeom>
          <a:noFill/>
          <a:ln w="76200">
            <a:solidFill>
              <a:schemeClr val="hlink"/>
            </a:solidFill>
            <a:round/>
            <a:headEnd/>
            <a:tailEnd/>
          </a:ln>
          <a:effectLst>
            <a:outerShdw blurRad="63500" dist="63500" dir="2212194"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1018327" name="Oval 471">
            <a:extLst>
              <a:ext uri="{FF2B5EF4-FFF2-40B4-BE49-F238E27FC236}">
                <a16:creationId xmlns:a16="http://schemas.microsoft.com/office/drawing/2014/main" id="{D33F09A9-F924-9284-C263-353AF2E5B49B}"/>
              </a:ext>
            </a:extLst>
          </p:cNvPr>
          <p:cNvSpPr>
            <a:spLocks noChangeArrowheads="1"/>
          </p:cNvSpPr>
          <p:nvPr/>
        </p:nvSpPr>
        <p:spPr bwMode="auto">
          <a:xfrm>
            <a:off x="1584325" y="2870200"/>
            <a:ext cx="941388" cy="698500"/>
          </a:xfrm>
          <a:prstGeom prst="ellipse">
            <a:avLst/>
          </a:prstGeom>
          <a:noFill/>
          <a:ln w="76200">
            <a:solidFill>
              <a:srgbClr val="FFE957"/>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175" name="Rectangle 25">
            <a:extLst>
              <a:ext uri="{FF2B5EF4-FFF2-40B4-BE49-F238E27FC236}">
                <a16:creationId xmlns:a16="http://schemas.microsoft.com/office/drawing/2014/main" id="{04E46DCF-CCC7-B541-CBB6-FCC548F48B2A}"/>
              </a:ext>
            </a:extLst>
          </p:cNvPr>
          <p:cNvSpPr>
            <a:spLocks noChangeArrowheads="1"/>
          </p:cNvSpPr>
          <p:nvPr/>
        </p:nvSpPr>
        <p:spPr bwMode="auto">
          <a:xfrm>
            <a:off x="7224713" y="2284413"/>
            <a:ext cx="1933575" cy="338137"/>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1600" b="1">
                <a:solidFill>
                  <a:schemeClr val="bg1"/>
                </a:solidFill>
                <a:latin typeface="Helvetica" panose="020B0604020202020204" pitchFamily="34" charset="0"/>
                <a:cs typeface="Helvetica" panose="020B0604020202020204" pitchFamily="34" charset="0"/>
              </a:rPr>
              <a:t>Ā</a:t>
            </a:r>
            <a:r>
              <a:rPr lang="en-US" altLang="en-US" sz="1600" b="1">
                <a:solidFill>
                  <a:schemeClr val="bg1"/>
                </a:solidFill>
                <a:latin typeface="Helvetica" panose="020B0604020202020204" pitchFamily="34" charset="0"/>
              </a:rPr>
              <a:t>tam chimaikhali</a:t>
            </a:r>
            <a:r>
              <a:rPr lang="en-US" altLang="en-US" sz="1400" b="1">
                <a:solidFill>
                  <a:schemeClr val="bg1"/>
                </a:solidFill>
                <a:latin typeface="Helvetica" panose="020B0604020202020204" pitchFamily="34" charset="0"/>
              </a:rPr>
              <a:t>:</a:t>
            </a:r>
          </a:p>
        </p:txBody>
      </p:sp>
      <p:sp>
        <p:nvSpPr>
          <p:cNvPr id="176" name="Rectangle 30">
            <a:extLst>
              <a:ext uri="{FF2B5EF4-FFF2-40B4-BE49-F238E27FC236}">
                <a16:creationId xmlns:a16="http://schemas.microsoft.com/office/drawing/2014/main" id="{4824EB7A-19FF-34F5-501B-C63DEBBAA9F9}"/>
              </a:ext>
            </a:extLst>
          </p:cNvPr>
          <p:cNvSpPr>
            <a:spLocks noChangeArrowheads="1"/>
          </p:cNvSpPr>
          <p:nvPr/>
        </p:nvSpPr>
        <p:spPr bwMode="auto">
          <a:xfrm>
            <a:off x="6991350" y="2301875"/>
            <a:ext cx="2228850" cy="693738"/>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80000"/>
              </a:lnSpc>
              <a:defRPr/>
            </a:pPr>
            <a:endParaRPr lang="en-US" sz="2400" b="1">
              <a:solidFill>
                <a:schemeClr val="bg1"/>
              </a:solidFill>
              <a:latin typeface="Helvetica" charset="0"/>
              <a:ea typeface="+mn-ea"/>
            </a:endParaRPr>
          </a:p>
          <a:p>
            <a:pPr algn="ctr">
              <a:lnSpc>
                <a:spcPct val="80000"/>
              </a:lnSpc>
              <a:defRPr/>
            </a:pPr>
            <a:r>
              <a:rPr lang="en-US" sz="2400" b="1">
                <a:solidFill>
                  <a:schemeClr val="bg1"/>
                </a:solidFill>
                <a:latin typeface="Helvetica" charset="0"/>
                <a:ea typeface="+mn-ea"/>
              </a:rPr>
              <a:t>ABRAHAM</a:t>
            </a:r>
          </a:p>
        </p:txBody>
      </p:sp>
      <p:grpSp>
        <p:nvGrpSpPr>
          <p:cNvPr id="95392" name="Group 176">
            <a:extLst>
              <a:ext uri="{FF2B5EF4-FFF2-40B4-BE49-F238E27FC236}">
                <a16:creationId xmlns:a16="http://schemas.microsoft.com/office/drawing/2014/main" id="{0CFBF495-95D7-41D5-9FED-D3F6CE8D4609}"/>
              </a:ext>
            </a:extLst>
          </p:cNvPr>
          <p:cNvGrpSpPr>
            <a:grpSpLocks/>
          </p:cNvGrpSpPr>
          <p:nvPr/>
        </p:nvGrpSpPr>
        <p:grpSpPr bwMode="auto">
          <a:xfrm>
            <a:off x="3248025" y="2801938"/>
            <a:ext cx="474663" cy="1000125"/>
            <a:chOff x="6153150" y="2946400"/>
            <a:chExt cx="901700" cy="1682749"/>
          </a:xfrm>
        </p:grpSpPr>
        <p:grpSp>
          <p:nvGrpSpPr>
            <p:cNvPr id="95399" name="Group 85">
              <a:extLst>
                <a:ext uri="{FF2B5EF4-FFF2-40B4-BE49-F238E27FC236}">
                  <a16:creationId xmlns:a16="http://schemas.microsoft.com/office/drawing/2014/main" id="{5FCA489E-2867-7EE4-862E-98A30A43D554}"/>
                </a:ext>
              </a:extLst>
            </p:cNvPr>
            <p:cNvGrpSpPr>
              <a:grpSpLocks/>
            </p:cNvGrpSpPr>
            <p:nvPr/>
          </p:nvGrpSpPr>
          <p:grpSpPr bwMode="auto">
            <a:xfrm>
              <a:off x="6153150" y="3681413"/>
              <a:ext cx="901700" cy="947736"/>
              <a:chOff x="1557" y="1007"/>
              <a:chExt cx="2105" cy="1949"/>
            </a:xfrm>
          </p:grpSpPr>
          <p:grpSp>
            <p:nvGrpSpPr>
              <p:cNvPr id="95403" name="Group 87">
                <a:extLst>
                  <a:ext uri="{FF2B5EF4-FFF2-40B4-BE49-F238E27FC236}">
                    <a16:creationId xmlns:a16="http://schemas.microsoft.com/office/drawing/2014/main" id="{DF265528-A34A-C209-794D-CF66258D9B67}"/>
                  </a:ext>
                </a:extLst>
              </p:cNvPr>
              <p:cNvGrpSpPr>
                <a:grpSpLocks/>
              </p:cNvGrpSpPr>
              <p:nvPr/>
            </p:nvGrpSpPr>
            <p:grpSpPr bwMode="auto">
              <a:xfrm>
                <a:off x="1557" y="1209"/>
                <a:ext cx="2105" cy="1421"/>
                <a:chOff x="578" y="2316"/>
                <a:chExt cx="2105" cy="1421"/>
              </a:xfrm>
            </p:grpSpPr>
            <p:sp>
              <p:nvSpPr>
                <p:cNvPr id="95409" name="Freeform 88" descr="Cork">
                  <a:extLst>
                    <a:ext uri="{FF2B5EF4-FFF2-40B4-BE49-F238E27FC236}">
                      <a16:creationId xmlns:a16="http://schemas.microsoft.com/office/drawing/2014/main" id="{690D19A5-A3A7-ED0E-BF93-8F6129D626A8}"/>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6"/>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95410" name="Freeform 89" descr="Cork">
                  <a:extLst>
                    <a:ext uri="{FF2B5EF4-FFF2-40B4-BE49-F238E27FC236}">
                      <a16:creationId xmlns:a16="http://schemas.microsoft.com/office/drawing/2014/main" id="{379B66D7-5073-ECF0-0C25-8CF2098E45F4}"/>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6"/>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95404" name="Freeform 91">
                <a:extLst>
                  <a:ext uri="{FF2B5EF4-FFF2-40B4-BE49-F238E27FC236}">
                    <a16:creationId xmlns:a16="http://schemas.microsoft.com/office/drawing/2014/main" id="{B3C94A87-4246-4DEE-DBEA-16F6CB260E94}"/>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95405" name="Freeform 92">
                <a:extLst>
                  <a:ext uri="{FF2B5EF4-FFF2-40B4-BE49-F238E27FC236}">
                    <a16:creationId xmlns:a16="http://schemas.microsoft.com/office/drawing/2014/main" id="{C642D00A-42CC-A097-A96B-8D29BE37427B}"/>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95406" name="Freeform 93">
                <a:extLst>
                  <a:ext uri="{FF2B5EF4-FFF2-40B4-BE49-F238E27FC236}">
                    <a16:creationId xmlns:a16="http://schemas.microsoft.com/office/drawing/2014/main" id="{EF2A4B1A-261B-D398-20DA-5FDDDF325A2A}"/>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95407" name="Freeform 94">
                <a:extLst>
                  <a:ext uri="{FF2B5EF4-FFF2-40B4-BE49-F238E27FC236}">
                    <a16:creationId xmlns:a16="http://schemas.microsoft.com/office/drawing/2014/main" id="{C5EE66BF-2EB8-851C-6E95-109943DAF44A}"/>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95408" name="Freeform 95">
                <a:extLst>
                  <a:ext uri="{FF2B5EF4-FFF2-40B4-BE49-F238E27FC236}">
                    <a16:creationId xmlns:a16="http://schemas.microsoft.com/office/drawing/2014/main" id="{4DDB419C-B6C5-F294-C628-46C7C51492C6}"/>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95400" name="Group 98">
              <a:extLst>
                <a:ext uri="{FF2B5EF4-FFF2-40B4-BE49-F238E27FC236}">
                  <a16:creationId xmlns:a16="http://schemas.microsoft.com/office/drawing/2014/main" id="{24A0C37A-7C6A-D78B-463D-ED29316AF395}"/>
                </a:ext>
              </a:extLst>
            </p:cNvPr>
            <p:cNvGrpSpPr>
              <a:grpSpLocks/>
            </p:cNvGrpSpPr>
            <p:nvPr/>
          </p:nvGrpSpPr>
          <p:grpSpPr bwMode="auto">
            <a:xfrm>
              <a:off x="6165850" y="2946400"/>
              <a:ext cx="677863" cy="1671638"/>
              <a:chOff x="3908" y="1840"/>
              <a:chExt cx="427" cy="1053"/>
            </a:xfrm>
          </p:grpSpPr>
          <p:sp>
            <p:nvSpPr>
              <p:cNvPr id="180" name="Rectangle 96">
                <a:extLst>
                  <a:ext uri="{FF2B5EF4-FFF2-40B4-BE49-F238E27FC236}">
                    <a16:creationId xmlns:a16="http://schemas.microsoft.com/office/drawing/2014/main" id="{993D0DA6-9951-22A8-BE83-AB28849088F7}"/>
                  </a:ext>
                </a:extLst>
              </p:cNvPr>
              <p:cNvSpPr>
                <a:spLocks noChangeArrowheads="1"/>
              </p:cNvSpPr>
              <p:nvPr/>
            </p:nvSpPr>
            <p:spPr bwMode="auto">
              <a:xfrm>
                <a:off x="3927" y="1840"/>
                <a:ext cx="114"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sp>
            <p:nvSpPr>
              <p:cNvPr id="181" name="Rectangle 97">
                <a:extLst>
                  <a:ext uri="{FF2B5EF4-FFF2-40B4-BE49-F238E27FC236}">
                    <a16:creationId xmlns:a16="http://schemas.microsoft.com/office/drawing/2014/main" id="{1DE91CA2-3401-F0E5-9C69-CDE2CD933C9F}"/>
                  </a:ext>
                </a:extLst>
              </p:cNvPr>
              <p:cNvSpPr>
                <a:spLocks noChangeArrowheads="1"/>
              </p:cNvSpPr>
              <p:nvPr/>
            </p:nvSpPr>
            <p:spPr bwMode="auto">
              <a:xfrm>
                <a:off x="3908" y="2341"/>
                <a:ext cx="427" cy="552"/>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1400" i="1">
                    <a:solidFill>
                      <a:srgbClr val="000000"/>
                    </a:solidFill>
                    <a:latin typeface="Kosher-Normal" charset="0"/>
                  </a:rPr>
                  <a:t>KT</a:t>
                </a:r>
                <a:endParaRPr lang="en-US" altLang="en-US" sz="1100" i="1">
                  <a:solidFill>
                    <a:srgbClr val="000000"/>
                  </a:solidFill>
                  <a:latin typeface="Helvetica" panose="020B0604020202020204" pitchFamily="34" charset="0"/>
                </a:endParaRPr>
              </a:p>
            </p:txBody>
          </p:sp>
        </p:grpSp>
      </p:grpSp>
      <p:sp>
        <p:nvSpPr>
          <p:cNvPr id="95393" name="Text Box 449">
            <a:extLst>
              <a:ext uri="{FF2B5EF4-FFF2-40B4-BE49-F238E27FC236}">
                <a16:creationId xmlns:a16="http://schemas.microsoft.com/office/drawing/2014/main" id="{3FA9ABB2-AD71-3693-6ECD-85281DD47E72}"/>
              </a:ext>
            </a:extLst>
          </p:cNvPr>
          <p:cNvSpPr txBox="1">
            <a:spLocks noChangeArrowheads="1"/>
          </p:cNvSpPr>
          <p:nvPr/>
        </p:nvSpPr>
        <p:spPr bwMode="auto">
          <a:xfrm>
            <a:off x="2605088" y="3581400"/>
            <a:ext cx="998537" cy="333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100" b="1">
                <a:latin typeface="Arial" panose="020B0604020202020204" pitchFamily="34" charset="0"/>
              </a:rPr>
              <a:t>Lamenta-tions</a:t>
            </a:r>
          </a:p>
        </p:txBody>
      </p:sp>
      <p:sp>
        <p:nvSpPr>
          <p:cNvPr id="1018095" name="Line 239">
            <a:extLst>
              <a:ext uri="{FF2B5EF4-FFF2-40B4-BE49-F238E27FC236}">
                <a16:creationId xmlns:a16="http://schemas.microsoft.com/office/drawing/2014/main" id="{36F49D9F-F240-A8B0-8AB8-54B14E524FD5}"/>
              </a:ext>
            </a:extLst>
          </p:cNvPr>
          <p:cNvSpPr>
            <a:spLocks noChangeShapeType="1"/>
          </p:cNvSpPr>
          <p:nvPr/>
        </p:nvSpPr>
        <p:spPr bwMode="auto">
          <a:xfrm>
            <a:off x="2640013" y="3451225"/>
            <a:ext cx="2443162" cy="1228725"/>
          </a:xfrm>
          <a:prstGeom prst="line">
            <a:avLst/>
          </a:prstGeom>
          <a:noFill/>
          <a:ln w="76200">
            <a:solidFill>
              <a:schemeClr val="hlink"/>
            </a:solidFill>
            <a:prstDash val="sysDot"/>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grpSp>
        <p:nvGrpSpPr>
          <p:cNvPr id="95395" name="Group 183">
            <a:extLst>
              <a:ext uri="{FF2B5EF4-FFF2-40B4-BE49-F238E27FC236}">
                <a16:creationId xmlns:a16="http://schemas.microsoft.com/office/drawing/2014/main" id="{1164525D-2AC9-B89D-84F3-2D1CCD462301}"/>
              </a:ext>
            </a:extLst>
          </p:cNvPr>
          <p:cNvGrpSpPr>
            <a:grpSpLocks/>
          </p:cNvGrpSpPr>
          <p:nvPr/>
        </p:nvGrpSpPr>
        <p:grpSpPr bwMode="auto">
          <a:xfrm>
            <a:off x="4248150" y="39688"/>
            <a:ext cx="2222500" cy="1812925"/>
            <a:chOff x="2222937" y="4130555"/>
            <a:chExt cx="2222939" cy="1813045"/>
          </a:xfrm>
        </p:grpSpPr>
        <p:sp>
          <p:nvSpPr>
            <p:cNvPr id="185" name="Rectangle 184">
              <a:extLst>
                <a:ext uri="{FF2B5EF4-FFF2-40B4-BE49-F238E27FC236}">
                  <a16:creationId xmlns:a16="http://schemas.microsoft.com/office/drawing/2014/main" id="{69285B90-ED99-E051-2420-8C39D27D2B46}"/>
                </a:ext>
              </a:extLst>
            </p:cNvPr>
            <p:cNvSpPr/>
            <p:nvPr/>
          </p:nvSpPr>
          <p:spPr bwMode="auto">
            <a:xfrm>
              <a:off x="2222937" y="4194059"/>
              <a:ext cx="2222939" cy="174954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95397" name="Picture 2" descr="BACKGR~1">
              <a:extLst>
                <a:ext uri="{FF2B5EF4-FFF2-40B4-BE49-F238E27FC236}">
                  <a16:creationId xmlns:a16="http://schemas.microsoft.com/office/drawing/2014/main" id="{76AEC748-8447-7464-BE1C-42511A1F6382}"/>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7" name="WordArt 12">
              <a:extLst>
                <a:ext uri="{FF2B5EF4-FFF2-40B4-BE49-F238E27FC236}">
                  <a16:creationId xmlns:a16="http://schemas.microsoft.com/office/drawing/2014/main" id="{E29272BA-8758-723D-B4BE-E22309540CF5}"/>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18094"/>
                                        </p:tgtEl>
                                        <p:attrNameLst>
                                          <p:attrName>style.visibility</p:attrName>
                                        </p:attrNameLst>
                                      </p:cBhvr>
                                      <p:to>
                                        <p:strVal val="visible"/>
                                      </p:to>
                                    </p:set>
                                    <p:animEffect transition="in" filter="wipe(left)">
                                      <p:cBhvr>
                                        <p:cTn id="7" dur="500"/>
                                        <p:tgtEl>
                                          <p:spTgt spid="1018094"/>
                                        </p:tgtEl>
                                      </p:cBhvr>
                                    </p:animEffect>
                                  </p:childTnLst>
                                </p:cTn>
                              </p:par>
                            </p:childTnLst>
                          </p:cTn>
                        </p:par>
                        <p:par>
                          <p:cTn id="8" fill="hold" nodeType="afterGroup">
                            <p:stCondLst>
                              <p:cond delay="500"/>
                            </p:stCondLst>
                            <p:childTnLst>
                              <p:par>
                                <p:cTn id="9" presetID="22" presetClass="entr" presetSubtype="8" fill="hold" nodeType="afterEffect">
                                  <p:stCondLst>
                                    <p:cond delay="0"/>
                                  </p:stCondLst>
                                  <p:childTnLst>
                                    <p:set>
                                      <p:cBhvr>
                                        <p:cTn id="10" dur="1" fill="hold">
                                          <p:stCondLst>
                                            <p:cond delay="0"/>
                                          </p:stCondLst>
                                        </p:cTn>
                                        <p:tgtEl>
                                          <p:spTgt spid="1018095"/>
                                        </p:tgtEl>
                                        <p:attrNameLst>
                                          <p:attrName>style.visibility</p:attrName>
                                        </p:attrNameLst>
                                      </p:cBhvr>
                                      <p:to>
                                        <p:strVal val="visible"/>
                                      </p:to>
                                    </p:set>
                                    <p:animEffect transition="in" filter="wipe(left)">
                                      <p:cBhvr>
                                        <p:cTn id="11" dur="500"/>
                                        <p:tgtEl>
                                          <p:spTgt spid="1018095"/>
                                        </p:tgtEl>
                                      </p:cBhvr>
                                    </p:animEffect>
                                  </p:childTnLst>
                                </p:cTn>
                              </p:par>
                            </p:childTnLst>
                          </p:cTn>
                        </p:par>
                        <p:par>
                          <p:cTn id="12" fill="hold" nodeType="afterGroup">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018326"/>
                                        </p:tgtEl>
                                        <p:attrNameLst>
                                          <p:attrName>style.visibility</p:attrName>
                                        </p:attrNameLst>
                                      </p:cBhvr>
                                      <p:to>
                                        <p:strVal val="visible"/>
                                      </p:to>
                                    </p:set>
                                    <p:animEffect transition="in" filter="wipe(left)">
                                      <p:cBhvr>
                                        <p:cTn id="15" dur="500"/>
                                        <p:tgtEl>
                                          <p:spTgt spid="1018326"/>
                                        </p:tgtEl>
                                      </p:cBhvr>
                                    </p:animEffect>
                                  </p:childTnLst>
                                </p:cTn>
                              </p:par>
                            </p:childTnLst>
                          </p:cTn>
                        </p:par>
                        <p:par>
                          <p:cTn id="16" fill="hold" nodeType="afterGroup">
                            <p:stCondLst>
                              <p:cond delay="1500"/>
                            </p:stCondLst>
                            <p:childTnLst>
                              <p:par>
                                <p:cTn id="17" presetID="23" presetClass="entr" presetSubtype="36" fill="hold" grpId="0" nodeType="afterEffect">
                                  <p:stCondLst>
                                    <p:cond delay="0"/>
                                  </p:stCondLst>
                                  <p:childTnLst>
                                    <p:set>
                                      <p:cBhvr>
                                        <p:cTn id="18" dur="1" fill="hold">
                                          <p:stCondLst>
                                            <p:cond delay="0"/>
                                          </p:stCondLst>
                                        </p:cTn>
                                        <p:tgtEl>
                                          <p:spTgt spid="1018327"/>
                                        </p:tgtEl>
                                        <p:attrNameLst>
                                          <p:attrName>style.visibility</p:attrName>
                                        </p:attrNameLst>
                                      </p:cBhvr>
                                      <p:to>
                                        <p:strVal val="visible"/>
                                      </p:to>
                                    </p:set>
                                    <p:anim calcmode="lin" valueType="num">
                                      <p:cBhvr>
                                        <p:cTn id="19" dur="500" fill="hold"/>
                                        <p:tgtEl>
                                          <p:spTgt spid="1018327"/>
                                        </p:tgtEl>
                                        <p:attrNameLst>
                                          <p:attrName>ppt_w</p:attrName>
                                        </p:attrNameLst>
                                      </p:cBhvr>
                                      <p:tavLst>
                                        <p:tav tm="0">
                                          <p:val>
                                            <p:strVal val="(6*min(max(#ppt_w*#ppt_h,.3),1)-7.4)/-.7*#ppt_w"/>
                                          </p:val>
                                        </p:tav>
                                        <p:tav tm="100000">
                                          <p:val>
                                            <p:strVal val="#ppt_w"/>
                                          </p:val>
                                        </p:tav>
                                      </p:tavLst>
                                    </p:anim>
                                    <p:anim calcmode="lin" valueType="num">
                                      <p:cBhvr>
                                        <p:cTn id="20" dur="500" fill="hold"/>
                                        <p:tgtEl>
                                          <p:spTgt spid="1018327"/>
                                        </p:tgtEl>
                                        <p:attrNameLst>
                                          <p:attrName>ppt_h</p:attrName>
                                        </p:attrNameLst>
                                      </p:cBhvr>
                                      <p:tavLst>
                                        <p:tav tm="0">
                                          <p:val>
                                            <p:strVal val="(6*min(max(#ppt_w*#ppt_h,.3),1)-7.4)/-.7*#ppt_h"/>
                                          </p:val>
                                        </p:tav>
                                        <p:tav tm="100000">
                                          <p:val>
                                            <p:strVal val="#ppt_h"/>
                                          </p:val>
                                        </p:tav>
                                      </p:tavLst>
                                    </p:anim>
                                    <p:anim calcmode="lin" valueType="num">
                                      <p:cBhvr>
                                        <p:cTn id="21" dur="500" fill="hold"/>
                                        <p:tgtEl>
                                          <p:spTgt spid="1018327"/>
                                        </p:tgtEl>
                                        <p:attrNameLst>
                                          <p:attrName>ppt_x</p:attrName>
                                        </p:attrNameLst>
                                      </p:cBhvr>
                                      <p:tavLst>
                                        <p:tav tm="0">
                                          <p:val>
                                            <p:fltVal val="0.5"/>
                                          </p:val>
                                        </p:tav>
                                        <p:tav tm="100000">
                                          <p:val>
                                            <p:strVal val="#ppt_x"/>
                                          </p:val>
                                        </p:tav>
                                      </p:tavLst>
                                    </p:anim>
                                    <p:anim calcmode="lin" valueType="num">
                                      <p:cBhvr>
                                        <p:cTn id="22" dur="500" fill="hold"/>
                                        <p:tgtEl>
                                          <p:spTgt spid="1018327"/>
                                        </p:tgtEl>
                                        <p:attrNameLst>
                                          <p:attrName>ppt_y</p:attrName>
                                        </p:attrNameLst>
                                      </p:cBhvr>
                                      <p:tavLst>
                                        <p:tav tm="0">
                                          <p:val>
                                            <p:strVal val="1+(6*min(max(#ppt_w*#ppt_h,.3),1)-7.4)/-.7*#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094" grpId="0" animBg="1"/>
      <p:bldP spid="1018326" grpId="0" animBg="1"/>
      <p:bldP spid="1018327"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Text Box 2">
            <a:extLst>
              <a:ext uri="{FF2B5EF4-FFF2-40B4-BE49-F238E27FC236}">
                <a16:creationId xmlns:a16="http://schemas.microsoft.com/office/drawing/2014/main" id="{8A621E03-BBB8-8000-60A9-27E3BB9EF763}"/>
              </a:ext>
            </a:extLst>
          </p:cNvPr>
          <p:cNvSpPr txBox="1">
            <a:spLocks noChangeArrowheads="1"/>
          </p:cNvSpPr>
          <p:nvPr/>
        </p:nvSpPr>
        <p:spPr bwMode="auto">
          <a:xfrm>
            <a:off x="9612313" y="7350125"/>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a:t> </a:t>
            </a:r>
          </a:p>
        </p:txBody>
      </p:sp>
      <p:sp>
        <p:nvSpPr>
          <p:cNvPr id="97283" name="Text Box 31">
            <a:extLst>
              <a:ext uri="{FF2B5EF4-FFF2-40B4-BE49-F238E27FC236}">
                <a16:creationId xmlns:a16="http://schemas.microsoft.com/office/drawing/2014/main" id="{263D453D-A274-8BB8-57E2-6F9613A95906}"/>
              </a:ext>
            </a:extLst>
          </p:cNvPr>
          <p:cNvSpPr txBox="1">
            <a:spLocks noChangeArrowheads="1"/>
          </p:cNvSpPr>
          <p:nvPr/>
        </p:nvSpPr>
        <p:spPr bwMode="auto">
          <a:xfrm>
            <a:off x="9015413" y="7343775"/>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46</a:t>
            </a:r>
          </a:p>
        </p:txBody>
      </p:sp>
      <p:sp>
        <p:nvSpPr>
          <p:cNvPr id="97284" name="Arc 35" descr="75%">
            <a:extLst>
              <a:ext uri="{FF2B5EF4-FFF2-40B4-BE49-F238E27FC236}">
                <a16:creationId xmlns:a16="http://schemas.microsoft.com/office/drawing/2014/main" id="{DC2B43FC-054B-ED50-8DC7-7BB8D366EA84}"/>
              </a:ext>
            </a:extLst>
          </p:cNvPr>
          <p:cNvSpPr>
            <a:spLocks/>
          </p:cNvSpPr>
          <p:nvPr/>
        </p:nvSpPr>
        <p:spPr bwMode="auto">
          <a:xfrm rot="-5466694">
            <a:off x="1031875" y="1385888"/>
            <a:ext cx="557213" cy="585787"/>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57150">
                <a:solidFill>
                  <a:srgbClr val="000000"/>
                </a:solidFill>
                <a:round/>
                <a:headEnd/>
                <a:tailEnd/>
              </a14:hiddenLine>
            </a:ext>
          </a:extLst>
        </p:spPr>
        <p:txBody>
          <a:bodyPr vert="eaVert" wrap="none" anchor="ctr"/>
          <a:lstStyle/>
          <a:p>
            <a:endParaRPr lang="en-US"/>
          </a:p>
        </p:txBody>
      </p:sp>
      <p:sp>
        <p:nvSpPr>
          <p:cNvPr id="97285" name="Rectangle 36" descr="75%">
            <a:extLst>
              <a:ext uri="{FF2B5EF4-FFF2-40B4-BE49-F238E27FC236}">
                <a16:creationId xmlns:a16="http://schemas.microsoft.com/office/drawing/2014/main" id="{2AE9E5E9-F15E-F65A-C835-11901544F46A}"/>
              </a:ext>
            </a:extLst>
          </p:cNvPr>
          <p:cNvSpPr>
            <a:spLocks noChangeArrowheads="1"/>
          </p:cNvSpPr>
          <p:nvPr/>
        </p:nvSpPr>
        <p:spPr bwMode="auto">
          <a:xfrm>
            <a:off x="1011238" y="1862138"/>
            <a:ext cx="542925" cy="4049712"/>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7286" name="Rectangle 37" descr="75%">
            <a:extLst>
              <a:ext uri="{FF2B5EF4-FFF2-40B4-BE49-F238E27FC236}">
                <a16:creationId xmlns:a16="http://schemas.microsoft.com/office/drawing/2014/main" id="{064CC890-D377-30A0-CD29-2C7E7DAF87FB}"/>
              </a:ext>
            </a:extLst>
          </p:cNvPr>
          <p:cNvSpPr>
            <a:spLocks noChangeArrowheads="1"/>
          </p:cNvSpPr>
          <p:nvPr/>
        </p:nvSpPr>
        <p:spPr bwMode="auto">
          <a:xfrm>
            <a:off x="1006475" y="5811838"/>
            <a:ext cx="366713" cy="992187"/>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7287" name="Line 38">
            <a:extLst>
              <a:ext uri="{FF2B5EF4-FFF2-40B4-BE49-F238E27FC236}">
                <a16:creationId xmlns:a16="http://schemas.microsoft.com/office/drawing/2014/main" id="{C51C8429-953F-6ACA-1E94-AB1443AA9119}"/>
              </a:ext>
            </a:extLst>
          </p:cNvPr>
          <p:cNvSpPr>
            <a:spLocks noChangeShapeType="1"/>
          </p:cNvSpPr>
          <p:nvPr/>
        </p:nvSpPr>
        <p:spPr bwMode="auto">
          <a:xfrm flipH="1" flipV="1">
            <a:off x="3592513" y="1087438"/>
            <a:ext cx="0" cy="5340350"/>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7288" name="Rectangle 39">
            <a:extLst>
              <a:ext uri="{FF2B5EF4-FFF2-40B4-BE49-F238E27FC236}">
                <a16:creationId xmlns:a16="http://schemas.microsoft.com/office/drawing/2014/main" id="{93427B39-B5CA-7BE7-D318-CFBA4A846B3D}"/>
              </a:ext>
            </a:extLst>
          </p:cNvPr>
          <p:cNvSpPr>
            <a:spLocks noChangeArrowheads="1"/>
          </p:cNvSpPr>
          <p:nvPr/>
        </p:nvSpPr>
        <p:spPr bwMode="auto">
          <a:xfrm>
            <a:off x="1985963" y="1995488"/>
            <a:ext cx="180975"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800" b="1">
              <a:latin typeface="Helvetica" pitchFamily="2" charset="0"/>
            </a:endParaRPr>
          </a:p>
        </p:txBody>
      </p:sp>
      <p:sp>
        <p:nvSpPr>
          <p:cNvPr id="97289" name="Rectangle 40">
            <a:extLst>
              <a:ext uri="{FF2B5EF4-FFF2-40B4-BE49-F238E27FC236}">
                <a16:creationId xmlns:a16="http://schemas.microsoft.com/office/drawing/2014/main" id="{C67D4F43-492A-7EB4-9CB1-3AAAFF2B5140}"/>
              </a:ext>
            </a:extLst>
          </p:cNvPr>
          <p:cNvSpPr>
            <a:spLocks noChangeArrowheads="1"/>
          </p:cNvSpPr>
          <p:nvPr/>
        </p:nvSpPr>
        <p:spPr bwMode="auto">
          <a:xfrm>
            <a:off x="2419350" y="2065338"/>
            <a:ext cx="223838" cy="271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b="1">
                <a:latin typeface="Helvetica" pitchFamily="2" charset="0"/>
              </a:rPr>
              <a:t> </a:t>
            </a:r>
          </a:p>
        </p:txBody>
      </p:sp>
      <p:sp>
        <p:nvSpPr>
          <p:cNvPr id="97290" name="Rectangle 41">
            <a:extLst>
              <a:ext uri="{FF2B5EF4-FFF2-40B4-BE49-F238E27FC236}">
                <a16:creationId xmlns:a16="http://schemas.microsoft.com/office/drawing/2014/main" id="{79E75EAB-7441-8489-4600-77A8214B3109}"/>
              </a:ext>
            </a:extLst>
          </p:cNvPr>
          <p:cNvSpPr>
            <a:spLocks noChangeArrowheads="1"/>
          </p:cNvSpPr>
          <p:nvPr/>
        </p:nvSpPr>
        <p:spPr bwMode="auto">
          <a:xfrm>
            <a:off x="1858963" y="2295525"/>
            <a:ext cx="180975" cy="27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b="1">
              <a:latin typeface="Helvetica" pitchFamily="2" charset="0"/>
            </a:endParaRPr>
          </a:p>
        </p:txBody>
      </p:sp>
      <p:sp>
        <p:nvSpPr>
          <p:cNvPr id="97291" name="Rectangle 42">
            <a:extLst>
              <a:ext uri="{FF2B5EF4-FFF2-40B4-BE49-F238E27FC236}">
                <a16:creationId xmlns:a16="http://schemas.microsoft.com/office/drawing/2014/main" id="{D07B1BC1-A2A6-BA90-A54D-653DCB54D2B1}"/>
              </a:ext>
            </a:extLst>
          </p:cNvPr>
          <p:cNvSpPr>
            <a:spLocks noChangeArrowheads="1"/>
          </p:cNvSpPr>
          <p:nvPr/>
        </p:nvSpPr>
        <p:spPr bwMode="auto">
          <a:xfrm>
            <a:off x="2112963" y="2473325"/>
            <a:ext cx="180975" cy="27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b="1">
              <a:latin typeface="Helvetica" pitchFamily="2" charset="0"/>
            </a:endParaRPr>
          </a:p>
        </p:txBody>
      </p:sp>
      <p:sp>
        <p:nvSpPr>
          <p:cNvPr id="97292" name="Line 43">
            <a:extLst>
              <a:ext uri="{FF2B5EF4-FFF2-40B4-BE49-F238E27FC236}">
                <a16:creationId xmlns:a16="http://schemas.microsoft.com/office/drawing/2014/main" id="{975A9F43-2EDC-564F-4C2E-FE10153DA303}"/>
              </a:ext>
            </a:extLst>
          </p:cNvPr>
          <p:cNvSpPr>
            <a:spLocks noChangeShapeType="1"/>
          </p:cNvSpPr>
          <p:nvPr/>
        </p:nvSpPr>
        <p:spPr bwMode="auto">
          <a:xfrm>
            <a:off x="1746250" y="1916113"/>
            <a:ext cx="7508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7293" name="Line 44">
            <a:extLst>
              <a:ext uri="{FF2B5EF4-FFF2-40B4-BE49-F238E27FC236}">
                <a16:creationId xmlns:a16="http://schemas.microsoft.com/office/drawing/2014/main" id="{0B883433-ABA9-C05B-A840-C6600208728D}"/>
              </a:ext>
            </a:extLst>
          </p:cNvPr>
          <p:cNvSpPr>
            <a:spLocks noChangeShapeType="1"/>
          </p:cNvSpPr>
          <p:nvPr/>
        </p:nvSpPr>
        <p:spPr bwMode="auto">
          <a:xfrm>
            <a:off x="2740025" y="1916113"/>
            <a:ext cx="7508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7294" name="Line 46">
            <a:extLst>
              <a:ext uri="{FF2B5EF4-FFF2-40B4-BE49-F238E27FC236}">
                <a16:creationId xmlns:a16="http://schemas.microsoft.com/office/drawing/2014/main" id="{080AAF6E-B166-9CE3-DD04-9C9A75B6096E}"/>
              </a:ext>
            </a:extLst>
          </p:cNvPr>
          <p:cNvSpPr>
            <a:spLocks noChangeShapeType="1"/>
          </p:cNvSpPr>
          <p:nvPr/>
        </p:nvSpPr>
        <p:spPr bwMode="auto">
          <a:xfrm>
            <a:off x="1720850" y="6097588"/>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7295" name="Line 47">
            <a:extLst>
              <a:ext uri="{FF2B5EF4-FFF2-40B4-BE49-F238E27FC236}">
                <a16:creationId xmlns:a16="http://schemas.microsoft.com/office/drawing/2014/main" id="{9AE000BE-D483-20B4-98E0-537CC61212FC}"/>
              </a:ext>
            </a:extLst>
          </p:cNvPr>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7296" name="Line 48">
            <a:extLst>
              <a:ext uri="{FF2B5EF4-FFF2-40B4-BE49-F238E27FC236}">
                <a16:creationId xmlns:a16="http://schemas.microsoft.com/office/drawing/2014/main" id="{8B52E21C-4B62-F25D-F6DB-4AF255246DAE}"/>
              </a:ext>
            </a:extLst>
          </p:cNvPr>
          <p:cNvSpPr>
            <a:spLocks noChangeShapeType="1"/>
          </p:cNvSpPr>
          <p:nvPr/>
        </p:nvSpPr>
        <p:spPr bwMode="auto">
          <a:xfrm>
            <a:off x="2714625" y="4235450"/>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7297" name="Line 49">
            <a:extLst>
              <a:ext uri="{FF2B5EF4-FFF2-40B4-BE49-F238E27FC236}">
                <a16:creationId xmlns:a16="http://schemas.microsoft.com/office/drawing/2014/main" id="{FE199D76-D648-E238-F157-5DCA40651F38}"/>
              </a:ext>
            </a:extLst>
          </p:cNvPr>
          <p:cNvSpPr>
            <a:spLocks noChangeShapeType="1"/>
          </p:cNvSpPr>
          <p:nvPr/>
        </p:nvSpPr>
        <p:spPr bwMode="auto">
          <a:xfrm>
            <a:off x="1746250" y="4235450"/>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7298" name="Rectangle 50">
            <a:extLst>
              <a:ext uri="{FF2B5EF4-FFF2-40B4-BE49-F238E27FC236}">
                <a16:creationId xmlns:a16="http://schemas.microsoft.com/office/drawing/2014/main" id="{EB53D7B3-4BD7-5130-458D-0341060768EE}"/>
              </a:ext>
            </a:extLst>
          </p:cNvPr>
          <p:cNvSpPr>
            <a:spLocks noChangeArrowheads="1"/>
          </p:cNvSpPr>
          <p:nvPr/>
        </p:nvSpPr>
        <p:spPr bwMode="auto">
          <a:xfrm>
            <a:off x="1604963" y="1541463"/>
            <a:ext cx="434975"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2.</a:t>
            </a:r>
          </a:p>
        </p:txBody>
      </p:sp>
      <p:sp>
        <p:nvSpPr>
          <p:cNvPr id="97299" name="Line 51">
            <a:extLst>
              <a:ext uri="{FF2B5EF4-FFF2-40B4-BE49-F238E27FC236}">
                <a16:creationId xmlns:a16="http://schemas.microsoft.com/office/drawing/2014/main" id="{ADE0818D-0453-479D-46A0-5B949C488953}"/>
              </a:ext>
            </a:extLst>
          </p:cNvPr>
          <p:cNvSpPr>
            <a:spLocks noChangeShapeType="1"/>
          </p:cNvSpPr>
          <p:nvPr/>
        </p:nvSpPr>
        <p:spPr bwMode="auto">
          <a:xfrm>
            <a:off x="2714625" y="3397250"/>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7300" name="Line 52">
            <a:extLst>
              <a:ext uri="{FF2B5EF4-FFF2-40B4-BE49-F238E27FC236}">
                <a16:creationId xmlns:a16="http://schemas.microsoft.com/office/drawing/2014/main" id="{4C2EC5F4-EBDF-C8ED-4220-BA356FC2DDE2}"/>
              </a:ext>
            </a:extLst>
          </p:cNvPr>
          <p:cNvSpPr>
            <a:spLocks noChangeShapeType="1"/>
          </p:cNvSpPr>
          <p:nvPr/>
        </p:nvSpPr>
        <p:spPr bwMode="auto">
          <a:xfrm>
            <a:off x="2714625" y="4235450"/>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7301" name="Line 53">
            <a:extLst>
              <a:ext uri="{FF2B5EF4-FFF2-40B4-BE49-F238E27FC236}">
                <a16:creationId xmlns:a16="http://schemas.microsoft.com/office/drawing/2014/main" id="{2736C89B-D658-4CC2-C8C9-15DD02FED2FA}"/>
              </a:ext>
            </a:extLst>
          </p:cNvPr>
          <p:cNvSpPr>
            <a:spLocks noChangeShapeType="1"/>
          </p:cNvSpPr>
          <p:nvPr/>
        </p:nvSpPr>
        <p:spPr bwMode="auto">
          <a:xfrm>
            <a:off x="1758950" y="4235450"/>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7302" name="Line 54">
            <a:extLst>
              <a:ext uri="{FF2B5EF4-FFF2-40B4-BE49-F238E27FC236}">
                <a16:creationId xmlns:a16="http://schemas.microsoft.com/office/drawing/2014/main" id="{C1CFA7E3-B8CE-E77A-FD0C-E5B0BAE1FFDE}"/>
              </a:ext>
            </a:extLst>
          </p:cNvPr>
          <p:cNvSpPr>
            <a:spLocks noChangeShapeType="1"/>
          </p:cNvSpPr>
          <p:nvPr/>
        </p:nvSpPr>
        <p:spPr bwMode="auto">
          <a:xfrm>
            <a:off x="1720850" y="6097588"/>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7303" name="Line 55">
            <a:extLst>
              <a:ext uri="{FF2B5EF4-FFF2-40B4-BE49-F238E27FC236}">
                <a16:creationId xmlns:a16="http://schemas.microsoft.com/office/drawing/2014/main" id="{EA458CD4-AE35-CF44-0EAB-EFA5387177AD}"/>
              </a:ext>
            </a:extLst>
          </p:cNvPr>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7304" name="Line 56">
            <a:extLst>
              <a:ext uri="{FF2B5EF4-FFF2-40B4-BE49-F238E27FC236}">
                <a16:creationId xmlns:a16="http://schemas.microsoft.com/office/drawing/2014/main" id="{54834C7A-F892-68F9-AD22-BD6F80449605}"/>
              </a:ext>
            </a:extLst>
          </p:cNvPr>
          <p:cNvSpPr>
            <a:spLocks noChangeShapeType="1"/>
          </p:cNvSpPr>
          <p:nvPr/>
        </p:nvSpPr>
        <p:spPr bwMode="auto">
          <a:xfrm>
            <a:off x="1758950" y="6097588"/>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7305" name="Line 57">
            <a:extLst>
              <a:ext uri="{FF2B5EF4-FFF2-40B4-BE49-F238E27FC236}">
                <a16:creationId xmlns:a16="http://schemas.microsoft.com/office/drawing/2014/main" id="{F6D70BF5-B484-08BB-0BA0-D952F347B8F1}"/>
              </a:ext>
            </a:extLst>
          </p:cNvPr>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7306" name="Line 58">
            <a:extLst>
              <a:ext uri="{FF2B5EF4-FFF2-40B4-BE49-F238E27FC236}">
                <a16:creationId xmlns:a16="http://schemas.microsoft.com/office/drawing/2014/main" id="{2FC2CDDC-DC32-E7FB-9B2F-E8446FEA705B}"/>
              </a:ext>
            </a:extLst>
          </p:cNvPr>
          <p:cNvSpPr>
            <a:spLocks noChangeShapeType="1"/>
          </p:cNvSpPr>
          <p:nvPr/>
        </p:nvSpPr>
        <p:spPr bwMode="auto">
          <a:xfrm>
            <a:off x="1755775" y="5126038"/>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7307" name="Line 59">
            <a:extLst>
              <a:ext uri="{FF2B5EF4-FFF2-40B4-BE49-F238E27FC236}">
                <a16:creationId xmlns:a16="http://schemas.microsoft.com/office/drawing/2014/main" id="{43AE5BBB-BABE-2477-CCD0-1744D773A3C7}"/>
              </a:ext>
            </a:extLst>
          </p:cNvPr>
          <p:cNvSpPr>
            <a:spLocks noChangeShapeType="1"/>
          </p:cNvSpPr>
          <p:nvPr/>
        </p:nvSpPr>
        <p:spPr bwMode="auto">
          <a:xfrm>
            <a:off x="2736850" y="5126038"/>
            <a:ext cx="7508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7308" name="Rectangle 60">
            <a:extLst>
              <a:ext uri="{FF2B5EF4-FFF2-40B4-BE49-F238E27FC236}">
                <a16:creationId xmlns:a16="http://schemas.microsoft.com/office/drawing/2014/main" id="{516B1625-AB63-689A-9911-D0DE5984D461}"/>
              </a:ext>
            </a:extLst>
          </p:cNvPr>
          <p:cNvSpPr>
            <a:spLocks noChangeArrowheads="1"/>
          </p:cNvSpPr>
          <p:nvPr/>
        </p:nvSpPr>
        <p:spPr bwMode="auto">
          <a:xfrm>
            <a:off x="1757363" y="2652713"/>
            <a:ext cx="180975" cy="271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b="1">
              <a:latin typeface="Helvetica" pitchFamily="2" charset="0"/>
            </a:endParaRPr>
          </a:p>
        </p:txBody>
      </p:sp>
      <p:sp>
        <p:nvSpPr>
          <p:cNvPr id="97309" name="Rectangle 61">
            <a:extLst>
              <a:ext uri="{FF2B5EF4-FFF2-40B4-BE49-F238E27FC236}">
                <a16:creationId xmlns:a16="http://schemas.microsoft.com/office/drawing/2014/main" id="{44EE9F9D-934E-606B-9CED-D3689BC107E5}"/>
              </a:ext>
            </a:extLst>
          </p:cNvPr>
          <p:cNvSpPr>
            <a:spLocks noChangeArrowheads="1"/>
          </p:cNvSpPr>
          <p:nvPr/>
        </p:nvSpPr>
        <p:spPr bwMode="auto">
          <a:xfrm>
            <a:off x="1985963" y="1995488"/>
            <a:ext cx="180975"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800" b="1">
              <a:latin typeface="Helvetica" pitchFamily="2" charset="0"/>
            </a:endParaRPr>
          </a:p>
        </p:txBody>
      </p:sp>
      <p:sp>
        <p:nvSpPr>
          <p:cNvPr id="97310" name="Rectangle 62">
            <a:extLst>
              <a:ext uri="{FF2B5EF4-FFF2-40B4-BE49-F238E27FC236}">
                <a16:creationId xmlns:a16="http://schemas.microsoft.com/office/drawing/2014/main" id="{97A1F98B-5503-B291-DA2B-544A3BBE7727}"/>
              </a:ext>
            </a:extLst>
          </p:cNvPr>
          <p:cNvSpPr>
            <a:spLocks noChangeArrowheads="1"/>
          </p:cNvSpPr>
          <p:nvPr/>
        </p:nvSpPr>
        <p:spPr bwMode="auto">
          <a:xfrm>
            <a:off x="2419350" y="2065338"/>
            <a:ext cx="180975" cy="271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b="1">
              <a:latin typeface="Helvetica" pitchFamily="2" charset="0"/>
            </a:endParaRPr>
          </a:p>
        </p:txBody>
      </p:sp>
      <p:sp>
        <p:nvSpPr>
          <p:cNvPr id="97311" name="Rectangle 63">
            <a:extLst>
              <a:ext uri="{FF2B5EF4-FFF2-40B4-BE49-F238E27FC236}">
                <a16:creationId xmlns:a16="http://schemas.microsoft.com/office/drawing/2014/main" id="{8172B681-699B-1774-1832-E66FA742EDAF}"/>
              </a:ext>
            </a:extLst>
          </p:cNvPr>
          <p:cNvSpPr>
            <a:spLocks noChangeArrowheads="1"/>
          </p:cNvSpPr>
          <p:nvPr/>
        </p:nvSpPr>
        <p:spPr bwMode="auto">
          <a:xfrm>
            <a:off x="1858963" y="2295525"/>
            <a:ext cx="180975" cy="27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b="1">
              <a:latin typeface="Helvetica" pitchFamily="2" charset="0"/>
            </a:endParaRPr>
          </a:p>
        </p:txBody>
      </p:sp>
      <p:sp>
        <p:nvSpPr>
          <p:cNvPr id="97312" name="Rectangle 64">
            <a:extLst>
              <a:ext uri="{FF2B5EF4-FFF2-40B4-BE49-F238E27FC236}">
                <a16:creationId xmlns:a16="http://schemas.microsoft.com/office/drawing/2014/main" id="{D34EAB06-ADA8-AFF9-89D6-947ADFEE43CE}"/>
              </a:ext>
            </a:extLst>
          </p:cNvPr>
          <p:cNvSpPr>
            <a:spLocks noChangeArrowheads="1"/>
          </p:cNvSpPr>
          <p:nvPr/>
        </p:nvSpPr>
        <p:spPr bwMode="auto">
          <a:xfrm>
            <a:off x="2112963" y="2473325"/>
            <a:ext cx="180975" cy="27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b="1">
              <a:latin typeface="Helvetica" pitchFamily="2" charset="0"/>
            </a:endParaRPr>
          </a:p>
        </p:txBody>
      </p:sp>
      <p:sp>
        <p:nvSpPr>
          <p:cNvPr id="97313" name="Rectangle 65">
            <a:extLst>
              <a:ext uri="{FF2B5EF4-FFF2-40B4-BE49-F238E27FC236}">
                <a16:creationId xmlns:a16="http://schemas.microsoft.com/office/drawing/2014/main" id="{F1B9538A-9550-DF80-4E7E-23C64EC5E12C}"/>
              </a:ext>
            </a:extLst>
          </p:cNvPr>
          <p:cNvSpPr>
            <a:spLocks noChangeArrowheads="1"/>
          </p:cNvSpPr>
          <p:nvPr/>
        </p:nvSpPr>
        <p:spPr bwMode="auto">
          <a:xfrm>
            <a:off x="2774950" y="1301750"/>
            <a:ext cx="180975" cy="27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b="1">
              <a:latin typeface="Helvetica" pitchFamily="2" charset="0"/>
            </a:endParaRPr>
          </a:p>
        </p:txBody>
      </p:sp>
      <p:sp>
        <p:nvSpPr>
          <p:cNvPr id="97314" name="Line 66">
            <a:extLst>
              <a:ext uri="{FF2B5EF4-FFF2-40B4-BE49-F238E27FC236}">
                <a16:creationId xmlns:a16="http://schemas.microsoft.com/office/drawing/2014/main" id="{4303A851-CA6C-33D2-02C4-20DB6FB1D3A2}"/>
              </a:ext>
            </a:extLst>
          </p:cNvPr>
          <p:cNvSpPr>
            <a:spLocks noChangeShapeType="1"/>
          </p:cNvSpPr>
          <p:nvPr/>
        </p:nvSpPr>
        <p:spPr bwMode="auto">
          <a:xfrm>
            <a:off x="1758950" y="3397250"/>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7315" name="Rectangle 67">
            <a:extLst>
              <a:ext uri="{FF2B5EF4-FFF2-40B4-BE49-F238E27FC236}">
                <a16:creationId xmlns:a16="http://schemas.microsoft.com/office/drawing/2014/main" id="{FAB863FF-5414-04BC-B73A-269CC37FE4EC}"/>
              </a:ext>
            </a:extLst>
          </p:cNvPr>
          <p:cNvSpPr>
            <a:spLocks noChangeArrowheads="1"/>
          </p:cNvSpPr>
          <p:nvPr/>
        </p:nvSpPr>
        <p:spPr bwMode="auto">
          <a:xfrm>
            <a:off x="1757363" y="2652713"/>
            <a:ext cx="180975" cy="271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b="1">
              <a:latin typeface="Helvetica" pitchFamily="2" charset="0"/>
            </a:endParaRPr>
          </a:p>
        </p:txBody>
      </p:sp>
      <p:sp>
        <p:nvSpPr>
          <p:cNvPr id="97316" name="Rectangle 68">
            <a:extLst>
              <a:ext uri="{FF2B5EF4-FFF2-40B4-BE49-F238E27FC236}">
                <a16:creationId xmlns:a16="http://schemas.microsoft.com/office/drawing/2014/main" id="{B0664755-44D0-5588-6E1C-88475580986C}"/>
              </a:ext>
            </a:extLst>
          </p:cNvPr>
          <p:cNvSpPr>
            <a:spLocks noChangeArrowheads="1"/>
          </p:cNvSpPr>
          <p:nvPr/>
        </p:nvSpPr>
        <p:spPr bwMode="auto">
          <a:xfrm>
            <a:off x="1912938" y="1544638"/>
            <a:ext cx="722312"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Job</a:t>
            </a:r>
          </a:p>
        </p:txBody>
      </p:sp>
      <p:sp>
        <p:nvSpPr>
          <p:cNvPr id="97317" name="Rectangle 69">
            <a:extLst>
              <a:ext uri="{FF2B5EF4-FFF2-40B4-BE49-F238E27FC236}">
                <a16:creationId xmlns:a16="http://schemas.microsoft.com/office/drawing/2014/main" id="{5F821712-40CE-9D5F-0B58-DC29273A3651}"/>
              </a:ext>
            </a:extLst>
          </p:cNvPr>
          <p:cNvSpPr>
            <a:spLocks noChangeArrowheads="1"/>
          </p:cNvSpPr>
          <p:nvPr/>
        </p:nvSpPr>
        <p:spPr bwMode="auto">
          <a:xfrm>
            <a:off x="1798638" y="5738813"/>
            <a:ext cx="180975"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2200" b="1">
              <a:latin typeface="Helvetica" pitchFamily="2" charset="0"/>
            </a:endParaRPr>
          </a:p>
        </p:txBody>
      </p:sp>
      <p:sp>
        <p:nvSpPr>
          <p:cNvPr id="97318" name="Rectangle 70">
            <a:extLst>
              <a:ext uri="{FF2B5EF4-FFF2-40B4-BE49-F238E27FC236}">
                <a16:creationId xmlns:a16="http://schemas.microsoft.com/office/drawing/2014/main" id="{0B9AA5EE-42A7-023A-BE12-991B299F69CC}"/>
              </a:ext>
            </a:extLst>
          </p:cNvPr>
          <p:cNvSpPr>
            <a:spLocks noChangeArrowheads="1"/>
          </p:cNvSpPr>
          <p:nvPr/>
        </p:nvSpPr>
        <p:spPr bwMode="auto">
          <a:xfrm>
            <a:off x="1789113" y="4768850"/>
            <a:ext cx="180975"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2400" b="1">
              <a:latin typeface="Helvetica" pitchFamily="2" charset="0"/>
            </a:endParaRPr>
          </a:p>
        </p:txBody>
      </p:sp>
      <p:sp>
        <p:nvSpPr>
          <p:cNvPr id="1187911" name="Rectangle 71">
            <a:extLst>
              <a:ext uri="{FF2B5EF4-FFF2-40B4-BE49-F238E27FC236}">
                <a16:creationId xmlns:a16="http://schemas.microsoft.com/office/drawing/2014/main" id="{EB78B2AE-DA94-8733-654B-F3C87EFEABE0}"/>
              </a:ext>
            </a:extLst>
          </p:cNvPr>
          <p:cNvSpPr>
            <a:spLocks noChangeArrowheads="1"/>
          </p:cNvSpPr>
          <p:nvPr/>
        </p:nvSpPr>
        <p:spPr bwMode="auto">
          <a:xfrm>
            <a:off x="1827213" y="3036888"/>
            <a:ext cx="712787" cy="458787"/>
          </a:xfrm>
          <a:prstGeom prst="rect">
            <a:avLst/>
          </a:prstGeom>
          <a:noFill/>
          <a:ln w="12700">
            <a:noFill/>
            <a:miter lim="800000"/>
            <a:headEnd/>
            <a:tailEnd/>
          </a:ln>
          <a:effectLst>
            <a:outerShdw blurRad="63500" dist="38099" dir="2700000" algn="ctr" rotWithShape="0">
              <a:schemeClr val="tx1">
                <a:alpha val="74997"/>
              </a:schemeClr>
            </a:outerShdw>
          </a:effectLst>
        </p:spPr>
        <p:txBody>
          <a:bodyPr wrap="none"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defRPr/>
            </a:pPr>
            <a:r>
              <a:rPr lang="en-US" altLang="en-US" sz="2400" b="1">
                <a:solidFill>
                  <a:schemeClr val="hlink"/>
                </a:solidFill>
                <a:latin typeface="Helvetica" panose="020B0604020202020204" pitchFamily="34" charset="0"/>
              </a:rPr>
              <a:t>L</a:t>
            </a:r>
            <a:r>
              <a:rPr lang="en-US" altLang="en-US" sz="2400" b="1">
                <a:solidFill>
                  <a:srgbClr val="FF0000"/>
                </a:solidFill>
                <a:latin typeface="Arial" panose="020B0604020202020204" pitchFamily="34" charset="0"/>
                <a:cs typeface="Arial" panose="020B0604020202020204" pitchFamily="34" charset="0"/>
              </a:rPr>
              <a:t>āā</a:t>
            </a:r>
            <a:endParaRPr lang="en-US" altLang="en-US" sz="2400" b="1">
              <a:solidFill>
                <a:srgbClr val="FF0000"/>
              </a:solidFill>
              <a:latin typeface="Helvetica" panose="020B0604020202020204" pitchFamily="34" charset="0"/>
            </a:endParaRPr>
          </a:p>
        </p:txBody>
      </p:sp>
      <p:grpSp>
        <p:nvGrpSpPr>
          <p:cNvPr id="97320" name="Group 75">
            <a:extLst>
              <a:ext uri="{FF2B5EF4-FFF2-40B4-BE49-F238E27FC236}">
                <a16:creationId xmlns:a16="http://schemas.microsoft.com/office/drawing/2014/main" id="{B5C0875B-D5C4-B186-C661-CED0D7243401}"/>
              </a:ext>
            </a:extLst>
          </p:cNvPr>
          <p:cNvGrpSpPr>
            <a:grpSpLocks/>
          </p:cNvGrpSpPr>
          <p:nvPr/>
        </p:nvGrpSpPr>
        <p:grpSpPr bwMode="auto">
          <a:xfrm>
            <a:off x="2652713" y="3794125"/>
            <a:ext cx="200025" cy="474663"/>
            <a:chOff x="1844" y="2025"/>
            <a:chExt cx="126" cy="299"/>
          </a:xfrm>
        </p:grpSpPr>
        <p:sp>
          <p:nvSpPr>
            <p:cNvPr id="97377" name="Rectangle 76">
              <a:extLst>
                <a:ext uri="{FF2B5EF4-FFF2-40B4-BE49-F238E27FC236}">
                  <a16:creationId xmlns:a16="http://schemas.microsoft.com/office/drawing/2014/main" id="{6798FB4D-89F7-4097-4814-2F0CD5D458CE}"/>
                </a:ext>
              </a:extLst>
            </p:cNvPr>
            <p:cNvSpPr>
              <a:spLocks noChangeArrowheads="1"/>
            </p:cNvSpPr>
            <p:nvPr/>
          </p:nvSpPr>
          <p:spPr bwMode="auto">
            <a:xfrm>
              <a:off x="1844" y="2134"/>
              <a:ext cx="114"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b="1">
                <a:latin typeface="Helvetica" pitchFamily="2" charset="0"/>
              </a:endParaRPr>
            </a:p>
          </p:txBody>
        </p:sp>
        <p:sp>
          <p:nvSpPr>
            <p:cNvPr id="97378" name="Rectangle 77">
              <a:extLst>
                <a:ext uri="{FF2B5EF4-FFF2-40B4-BE49-F238E27FC236}">
                  <a16:creationId xmlns:a16="http://schemas.microsoft.com/office/drawing/2014/main" id="{0C3EFA69-5F80-F728-03BB-8F8993F46C68}"/>
                </a:ext>
              </a:extLst>
            </p:cNvPr>
            <p:cNvSpPr>
              <a:spLocks noChangeArrowheads="1"/>
            </p:cNvSpPr>
            <p:nvPr/>
          </p:nvSpPr>
          <p:spPr bwMode="auto">
            <a:xfrm>
              <a:off x="1856" y="2025"/>
              <a:ext cx="114"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b="1">
                <a:latin typeface="Helvetica" pitchFamily="2" charset="0"/>
              </a:endParaRPr>
            </a:p>
          </p:txBody>
        </p:sp>
      </p:grpSp>
      <p:sp>
        <p:nvSpPr>
          <p:cNvPr id="97321" name="Rectangle 78">
            <a:extLst>
              <a:ext uri="{FF2B5EF4-FFF2-40B4-BE49-F238E27FC236}">
                <a16:creationId xmlns:a16="http://schemas.microsoft.com/office/drawing/2014/main" id="{B0A2E279-88FD-87C7-62C4-5857E26CCCE7}"/>
              </a:ext>
            </a:extLst>
          </p:cNvPr>
          <p:cNvSpPr>
            <a:spLocks noChangeArrowheads="1"/>
          </p:cNvSpPr>
          <p:nvPr/>
        </p:nvSpPr>
        <p:spPr bwMode="auto">
          <a:xfrm>
            <a:off x="1797050" y="3886200"/>
            <a:ext cx="180975"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2400" b="1">
              <a:latin typeface="Helvetica" pitchFamily="2" charset="0"/>
            </a:endParaRPr>
          </a:p>
        </p:txBody>
      </p:sp>
      <p:grpSp>
        <p:nvGrpSpPr>
          <p:cNvPr id="97322" name="Group 79">
            <a:extLst>
              <a:ext uri="{FF2B5EF4-FFF2-40B4-BE49-F238E27FC236}">
                <a16:creationId xmlns:a16="http://schemas.microsoft.com/office/drawing/2014/main" id="{F0B2D074-F230-0AA3-58D4-F8E39A5B2482}"/>
              </a:ext>
            </a:extLst>
          </p:cNvPr>
          <p:cNvGrpSpPr>
            <a:grpSpLocks/>
          </p:cNvGrpSpPr>
          <p:nvPr/>
        </p:nvGrpSpPr>
        <p:grpSpPr bwMode="auto">
          <a:xfrm>
            <a:off x="2649538" y="4721225"/>
            <a:ext cx="225425" cy="449263"/>
            <a:chOff x="1892" y="2617"/>
            <a:chExt cx="142" cy="283"/>
          </a:xfrm>
        </p:grpSpPr>
        <p:sp>
          <p:nvSpPr>
            <p:cNvPr id="97375" name="Rectangle 80">
              <a:extLst>
                <a:ext uri="{FF2B5EF4-FFF2-40B4-BE49-F238E27FC236}">
                  <a16:creationId xmlns:a16="http://schemas.microsoft.com/office/drawing/2014/main" id="{6AE89F39-1BDA-2BD5-51E1-F0903B1A6048}"/>
                </a:ext>
              </a:extLst>
            </p:cNvPr>
            <p:cNvSpPr>
              <a:spLocks noChangeArrowheads="1"/>
            </p:cNvSpPr>
            <p:nvPr/>
          </p:nvSpPr>
          <p:spPr bwMode="auto">
            <a:xfrm>
              <a:off x="1920" y="2710"/>
              <a:ext cx="114"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b="1">
                <a:latin typeface="Helvetica" pitchFamily="2" charset="0"/>
              </a:endParaRPr>
            </a:p>
          </p:txBody>
        </p:sp>
        <p:sp>
          <p:nvSpPr>
            <p:cNvPr id="97376" name="Rectangle 81">
              <a:extLst>
                <a:ext uri="{FF2B5EF4-FFF2-40B4-BE49-F238E27FC236}">
                  <a16:creationId xmlns:a16="http://schemas.microsoft.com/office/drawing/2014/main" id="{A2E6609F-6F43-BC99-92CC-D7B5FEE6A737}"/>
                </a:ext>
              </a:extLst>
            </p:cNvPr>
            <p:cNvSpPr>
              <a:spLocks noChangeArrowheads="1"/>
            </p:cNvSpPr>
            <p:nvPr/>
          </p:nvSpPr>
          <p:spPr bwMode="auto">
            <a:xfrm>
              <a:off x="1892" y="2617"/>
              <a:ext cx="114"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b="1">
                <a:latin typeface="Helvetica" pitchFamily="2" charset="0"/>
              </a:endParaRPr>
            </a:p>
          </p:txBody>
        </p:sp>
      </p:grpSp>
      <p:grpSp>
        <p:nvGrpSpPr>
          <p:cNvPr id="97323" name="Group 82">
            <a:extLst>
              <a:ext uri="{FF2B5EF4-FFF2-40B4-BE49-F238E27FC236}">
                <a16:creationId xmlns:a16="http://schemas.microsoft.com/office/drawing/2014/main" id="{5BA50E0C-43A5-F41D-4C62-6EF69602CB50}"/>
              </a:ext>
            </a:extLst>
          </p:cNvPr>
          <p:cNvGrpSpPr>
            <a:grpSpLocks/>
          </p:cNvGrpSpPr>
          <p:nvPr/>
        </p:nvGrpSpPr>
        <p:grpSpPr bwMode="auto">
          <a:xfrm>
            <a:off x="2670175" y="5673725"/>
            <a:ext cx="261938" cy="438150"/>
            <a:chOff x="1845" y="3227"/>
            <a:chExt cx="165" cy="276"/>
          </a:xfrm>
        </p:grpSpPr>
        <p:sp>
          <p:nvSpPr>
            <p:cNvPr id="97373" name="Rectangle 83">
              <a:extLst>
                <a:ext uri="{FF2B5EF4-FFF2-40B4-BE49-F238E27FC236}">
                  <a16:creationId xmlns:a16="http://schemas.microsoft.com/office/drawing/2014/main" id="{728D75BF-1089-95D0-F9AE-1E28362F6E14}"/>
                </a:ext>
              </a:extLst>
            </p:cNvPr>
            <p:cNvSpPr>
              <a:spLocks noChangeArrowheads="1"/>
            </p:cNvSpPr>
            <p:nvPr/>
          </p:nvSpPr>
          <p:spPr bwMode="auto">
            <a:xfrm>
              <a:off x="1896" y="3227"/>
              <a:ext cx="114"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b="1">
                <a:latin typeface="Helvetica" pitchFamily="2" charset="0"/>
              </a:endParaRPr>
            </a:p>
          </p:txBody>
        </p:sp>
        <p:sp>
          <p:nvSpPr>
            <p:cNvPr id="97374" name="Rectangle 84">
              <a:extLst>
                <a:ext uri="{FF2B5EF4-FFF2-40B4-BE49-F238E27FC236}">
                  <a16:creationId xmlns:a16="http://schemas.microsoft.com/office/drawing/2014/main" id="{910BA8E0-151E-D4B6-46B8-4EC7854224F0}"/>
                </a:ext>
              </a:extLst>
            </p:cNvPr>
            <p:cNvSpPr>
              <a:spLocks noChangeArrowheads="1"/>
            </p:cNvSpPr>
            <p:nvPr/>
          </p:nvSpPr>
          <p:spPr bwMode="auto">
            <a:xfrm>
              <a:off x="1845" y="3313"/>
              <a:ext cx="114"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b="1">
                <a:latin typeface="Helvetica" pitchFamily="2" charset="0"/>
              </a:endParaRPr>
            </a:p>
          </p:txBody>
        </p:sp>
      </p:grpSp>
      <p:sp>
        <p:nvSpPr>
          <p:cNvPr id="97324" name="Rectangle 88">
            <a:extLst>
              <a:ext uri="{FF2B5EF4-FFF2-40B4-BE49-F238E27FC236}">
                <a16:creationId xmlns:a16="http://schemas.microsoft.com/office/drawing/2014/main" id="{4DF3149A-619D-70A6-BDFC-C49F4796F90C}"/>
              </a:ext>
            </a:extLst>
          </p:cNvPr>
          <p:cNvSpPr>
            <a:spLocks noChangeArrowheads="1"/>
          </p:cNvSpPr>
          <p:nvPr/>
        </p:nvSpPr>
        <p:spPr bwMode="auto">
          <a:xfrm>
            <a:off x="1543050" y="3049588"/>
            <a:ext cx="434975"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7.</a:t>
            </a:r>
          </a:p>
        </p:txBody>
      </p:sp>
      <p:sp>
        <p:nvSpPr>
          <p:cNvPr id="97325" name="Rectangle 89">
            <a:extLst>
              <a:ext uri="{FF2B5EF4-FFF2-40B4-BE49-F238E27FC236}">
                <a16:creationId xmlns:a16="http://schemas.microsoft.com/office/drawing/2014/main" id="{2089EE3C-72BE-0807-E331-99A3C38A82DC}"/>
              </a:ext>
            </a:extLst>
          </p:cNvPr>
          <p:cNvSpPr>
            <a:spLocks noChangeArrowheads="1"/>
          </p:cNvSpPr>
          <p:nvPr/>
        </p:nvSpPr>
        <p:spPr bwMode="auto">
          <a:xfrm>
            <a:off x="1538288" y="3873500"/>
            <a:ext cx="434975"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7.</a:t>
            </a:r>
          </a:p>
        </p:txBody>
      </p:sp>
      <p:sp>
        <p:nvSpPr>
          <p:cNvPr id="97326" name="Rectangle 90">
            <a:extLst>
              <a:ext uri="{FF2B5EF4-FFF2-40B4-BE49-F238E27FC236}">
                <a16:creationId xmlns:a16="http://schemas.microsoft.com/office/drawing/2014/main" id="{F9C48773-47F5-81AF-D1F3-0AA04E46F3CA}"/>
              </a:ext>
            </a:extLst>
          </p:cNvPr>
          <p:cNvSpPr>
            <a:spLocks noChangeArrowheads="1"/>
          </p:cNvSpPr>
          <p:nvPr/>
        </p:nvSpPr>
        <p:spPr bwMode="auto">
          <a:xfrm>
            <a:off x="1541463" y="4752975"/>
            <a:ext cx="434975"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7.</a:t>
            </a:r>
          </a:p>
        </p:txBody>
      </p:sp>
      <p:sp>
        <p:nvSpPr>
          <p:cNvPr id="97327" name="Rectangle 91">
            <a:extLst>
              <a:ext uri="{FF2B5EF4-FFF2-40B4-BE49-F238E27FC236}">
                <a16:creationId xmlns:a16="http://schemas.microsoft.com/office/drawing/2014/main" id="{A4C7C24A-6E37-382D-8EE7-B3EC7317C2F6}"/>
              </a:ext>
            </a:extLst>
          </p:cNvPr>
          <p:cNvSpPr>
            <a:spLocks noChangeArrowheads="1"/>
          </p:cNvSpPr>
          <p:nvPr/>
        </p:nvSpPr>
        <p:spPr bwMode="auto">
          <a:xfrm>
            <a:off x="1541463" y="5732463"/>
            <a:ext cx="434975"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7.</a:t>
            </a:r>
          </a:p>
        </p:txBody>
      </p:sp>
      <p:sp>
        <p:nvSpPr>
          <p:cNvPr id="97328" name="Rectangle 92">
            <a:extLst>
              <a:ext uri="{FF2B5EF4-FFF2-40B4-BE49-F238E27FC236}">
                <a16:creationId xmlns:a16="http://schemas.microsoft.com/office/drawing/2014/main" id="{48363EDC-5EAA-B1C6-9394-F2C2F94A0E16}"/>
              </a:ext>
            </a:extLst>
          </p:cNvPr>
          <p:cNvSpPr>
            <a:spLocks noChangeArrowheads="1"/>
          </p:cNvSpPr>
          <p:nvPr/>
        </p:nvSpPr>
        <p:spPr bwMode="auto">
          <a:xfrm>
            <a:off x="1576388" y="1063625"/>
            <a:ext cx="2551112" cy="5322888"/>
          </a:xfrm>
          <a:prstGeom prst="rect">
            <a:avLst/>
          </a:prstGeom>
          <a:noFill/>
          <a:ln w="762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7329" name="AutoShape 93">
            <a:extLst>
              <a:ext uri="{FF2B5EF4-FFF2-40B4-BE49-F238E27FC236}">
                <a16:creationId xmlns:a16="http://schemas.microsoft.com/office/drawing/2014/main" id="{3EA19E20-ABC6-4F76-80EC-12DF8B57E476}"/>
              </a:ext>
            </a:extLst>
          </p:cNvPr>
          <p:cNvSpPr>
            <a:spLocks noChangeArrowheads="1"/>
          </p:cNvSpPr>
          <p:nvPr/>
        </p:nvSpPr>
        <p:spPr bwMode="auto">
          <a:xfrm rot="-5280000">
            <a:off x="289719" y="1269206"/>
            <a:ext cx="611188" cy="288925"/>
          </a:xfrm>
          <a:prstGeom prst="triangle">
            <a:avLst>
              <a:gd name="adj" fmla="val 49995"/>
            </a:avLst>
          </a:prstGeom>
          <a:solidFill>
            <a:schemeClr val="tx1"/>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7330" name="Rectangle 94" descr="Small grid">
            <a:extLst>
              <a:ext uri="{FF2B5EF4-FFF2-40B4-BE49-F238E27FC236}">
                <a16:creationId xmlns:a16="http://schemas.microsoft.com/office/drawing/2014/main" id="{A821C545-685C-F885-CC1B-23148778D3E0}"/>
              </a:ext>
            </a:extLst>
          </p:cNvPr>
          <p:cNvSpPr>
            <a:spLocks noChangeArrowheads="1"/>
          </p:cNvSpPr>
          <p:nvPr/>
        </p:nvSpPr>
        <p:spPr bwMode="auto">
          <a:xfrm>
            <a:off x="715963" y="1285875"/>
            <a:ext cx="1077912" cy="261938"/>
          </a:xfrm>
          <a:prstGeom prst="rect">
            <a:avLst/>
          </a:prstGeom>
          <a:blipFill dpi="0" rotWithShape="0">
            <a:blip r:embed="rId4"/>
            <a:srcRect/>
            <a:tile tx="0" ty="0" sx="100000" sy="100000" flip="none" algn="tl"/>
          </a:blipFill>
          <a:ln w="508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7331" name="Text Box 95">
            <a:extLst>
              <a:ext uri="{FF2B5EF4-FFF2-40B4-BE49-F238E27FC236}">
                <a16:creationId xmlns:a16="http://schemas.microsoft.com/office/drawing/2014/main" id="{AAA08609-857E-FB3C-ADB8-E66A8ECD8979}"/>
              </a:ext>
            </a:extLst>
          </p:cNvPr>
          <p:cNvSpPr txBox="1">
            <a:spLocks noChangeArrowheads="1"/>
          </p:cNvSpPr>
          <p:nvPr/>
        </p:nvSpPr>
        <p:spPr bwMode="auto">
          <a:xfrm rot="-5400000">
            <a:off x="1567656" y="3490119"/>
            <a:ext cx="44815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b="1">
                <a:latin typeface="Arial Black" panose="020B0604020202020204" pitchFamily="34" charset="0"/>
              </a:rPr>
              <a:t>LAASEM (5)</a:t>
            </a:r>
            <a:endParaRPr lang="en-US" altLang="en-US" sz="1000">
              <a:latin typeface="Arial Black" panose="020B0604020202020204" pitchFamily="34" charset="0"/>
            </a:endParaRPr>
          </a:p>
        </p:txBody>
      </p:sp>
      <p:sp>
        <p:nvSpPr>
          <p:cNvPr id="1187938" name="AutoShape 98">
            <a:extLst>
              <a:ext uri="{FF2B5EF4-FFF2-40B4-BE49-F238E27FC236}">
                <a16:creationId xmlns:a16="http://schemas.microsoft.com/office/drawing/2014/main" id="{D5E735AF-4947-F148-6EA7-FFD08CBF9B44}"/>
              </a:ext>
            </a:extLst>
          </p:cNvPr>
          <p:cNvSpPr>
            <a:spLocks noChangeArrowheads="1"/>
          </p:cNvSpPr>
          <p:nvPr/>
        </p:nvSpPr>
        <p:spPr bwMode="auto">
          <a:xfrm>
            <a:off x="5233988" y="3295650"/>
            <a:ext cx="4284662" cy="736600"/>
          </a:xfrm>
          <a:prstGeom prst="roundRect">
            <a:avLst>
              <a:gd name="adj" fmla="val 16667"/>
            </a:avLst>
          </a:prstGeom>
          <a:noFill/>
          <a:ln w="76200">
            <a:solidFill>
              <a:schemeClr val="hlink"/>
            </a:solidFill>
            <a:round/>
            <a:headEnd/>
            <a:tailEnd/>
          </a:ln>
          <a:effectLst>
            <a:outerShdw blurRad="63500" dist="63500" dir="2212194" algn="ctr" rotWithShape="0">
              <a:schemeClr val="tx1">
                <a:alpha val="74998"/>
              </a:schemeClr>
            </a:outerShdw>
          </a:effectLst>
        </p:spPr>
        <p:txBody>
          <a:bodyPr wrap="none" anchor="ctr"/>
          <a:lstStyle/>
          <a:p>
            <a:pPr algn="r">
              <a:defRPr/>
            </a:pPr>
            <a:endParaRPr lang="en-US">
              <a:latin typeface="Comic Sans MS" charset="0"/>
              <a:ea typeface="+mn-ea"/>
            </a:endParaRPr>
          </a:p>
        </p:txBody>
      </p:sp>
      <p:pic>
        <p:nvPicPr>
          <p:cNvPr id="97333" name="Picture 101">
            <a:extLst>
              <a:ext uri="{FF2B5EF4-FFF2-40B4-BE49-F238E27FC236}">
                <a16:creationId xmlns:a16="http://schemas.microsoft.com/office/drawing/2014/main" id="{9CAA8175-DEC4-390F-D241-DE99DB522A9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l="23267" r="29369" b="9608"/>
          <a:stretch>
            <a:fillRect/>
          </a:stretch>
        </p:blipFill>
        <p:spPr bwMode="auto">
          <a:xfrm>
            <a:off x="4937125" y="450850"/>
            <a:ext cx="4721225" cy="6767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7334" name="Rectangle 102">
            <a:extLst>
              <a:ext uri="{FF2B5EF4-FFF2-40B4-BE49-F238E27FC236}">
                <a16:creationId xmlns:a16="http://schemas.microsoft.com/office/drawing/2014/main" id="{3ACC5C90-66EF-4675-B6B8-3BDF8137D85D}"/>
              </a:ext>
            </a:extLst>
          </p:cNvPr>
          <p:cNvSpPr>
            <a:spLocks noChangeArrowheads="1"/>
          </p:cNvSpPr>
          <p:nvPr/>
        </p:nvSpPr>
        <p:spPr bwMode="auto">
          <a:xfrm>
            <a:off x="5000625" y="412750"/>
            <a:ext cx="4692650" cy="6834188"/>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7335" name="Rectangle 103">
            <a:extLst>
              <a:ext uri="{FF2B5EF4-FFF2-40B4-BE49-F238E27FC236}">
                <a16:creationId xmlns:a16="http://schemas.microsoft.com/office/drawing/2014/main" id="{B7F8F945-2216-BCE5-A145-251023C012EC}"/>
              </a:ext>
            </a:extLst>
          </p:cNvPr>
          <p:cNvSpPr>
            <a:spLocks noChangeArrowheads="1"/>
          </p:cNvSpPr>
          <p:nvPr/>
        </p:nvSpPr>
        <p:spPr bwMode="auto">
          <a:xfrm>
            <a:off x="4997450" y="398463"/>
            <a:ext cx="4694238" cy="6850062"/>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87944" name="Line 104">
            <a:extLst>
              <a:ext uri="{FF2B5EF4-FFF2-40B4-BE49-F238E27FC236}">
                <a16:creationId xmlns:a16="http://schemas.microsoft.com/office/drawing/2014/main" id="{4F1E0E32-02A5-590B-A113-B44660F6B1A8}"/>
              </a:ext>
            </a:extLst>
          </p:cNvPr>
          <p:cNvSpPr>
            <a:spLocks noChangeShapeType="1"/>
          </p:cNvSpPr>
          <p:nvPr/>
        </p:nvSpPr>
        <p:spPr bwMode="auto">
          <a:xfrm>
            <a:off x="5500688" y="2935288"/>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87945" name="Line 105">
            <a:extLst>
              <a:ext uri="{FF2B5EF4-FFF2-40B4-BE49-F238E27FC236}">
                <a16:creationId xmlns:a16="http://schemas.microsoft.com/office/drawing/2014/main" id="{D7DB6CA1-C76E-41E9-8D25-901B6FDE246D}"/>
              </a:ext>
            </a:extLst>
          </p:cNvPr>
          <p:cNvSpPr>
            <a:spLocks noChangeShapeType="1"/>
          </p:cNvSpPr>
          <p:nvPr/>
        </p:nvSpPr>
        <p:spPr bwMode="auto">
          <a:xfrm>
            <a:off x="7129463" y="2933700"/>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87946" name="Line 106">
            <a:extLst>
              <a:ext uri="{FF2B5EF4-FFF2-40B4-BE49-F238E27FC236}">
                <a16:creationId xmlns:a16="http://schemas.microsoft.com/office/drawing/2014/main" id="{F56762EA-6D3C-75A5-39EC-1B7E2D81738C}"/>
              </a:ext>
            </a:extLst>
          </p:cNvPr>
          <p:cNvSpPr>
            <a:spLocks noChangeShapeType="1"/>
          </p:cNvSpPr>
          <p:nvPr/>
        </p:nvSpPr>
        <p:spPr bwMode="auto">
          <a:xfrm>
            <a:off x="5519738" y="3940175"/>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87947" name="Line 107">
            <a:extLst>
              <a:ext uri="{FF2B5EF4-FFF2-40B4-BE49-F238E27FC236}">
                <a16:creationId xmlns:a16="http://schemas.microsoft.com/office/drawing/2014/main" id="{D9FF883F-8A9F-1F81-5593-F8623AB42DA0}"/>
              </a:ext>
            </a:extLst>
          </p:cNvPr>
          <p:cNvSpPr>
            <a:spLocks noChangeShapeType="1"/>
          </p:cNvSpPr>
          <p:nvPr/>
        </p:nvSpPr>
        <p:spPr bwMode="auto">
          <a:xfrm>
            <a:off x="7148513" y="3940175"/>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87948" name="Line 108">
            <a:extLst>
              <a:ext uri="{FF2B5EF4-FFF2-40B4-BE49-F238E27FC236}">
                <a16:creationId xmlns:a16="http://schemas.microsoft.com/office/drawing/2014/main" id="{C77A74F0-B48D-4F24-D0E4-B8FC4AC59EDE}"/>
              </a:ext>
            </a:extLst>
          </p:cNvPr>
          <p:cNvSpPr>
            <a:spLocks noChangeShapeType="1"/>
          </p:cNvSpPr>
          <p:nvPr/>
        </p:nvSpPr>
        <p:spPr bwMode="auto">
          <a:xfrm>
            <a:off x="5508625" y="4976813"/>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87949" name="Line 109">
            <a:extLst>
              <a:ext uri="{FF2B5EF4-FFF2-40B4-BE49-F238E27FC236}">
                <a16:creationId xmlns:a16="http://schemas.microsoft.com/office/drawing/2014/main" id="{2D0F4AEC-7F9D-FC26-5438-ADD9277F098A}"/>
              </a:ext>
            </a:extLst>
          </p:cNvPr>
          <p:cNvSpPr>
            <a:spLocks noChangeShapeType="1"/>
          </p:cNvSpPr>
          <p:nvPr/>
        </p:nvSpPr>
        <p:spPr bwMode="auto">
          <a:xfrm>
            <a:off x="7137400" y="4976813"/>
            <a:ext cx="2112963"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87950" name="Line 110">
            <a:extLst>
              <a:ext uri="{FF2B5EF4-FFF2-40B4-BE49-F238E27FC236}">
                <a16:creationId xmlns:a16="http://schemas.microsoft.com/office/drawing/2014/main" id="{C8D422A8-280D-6B16-290C-EF34F37618EF}"/>
              </a:ext>
            </a:extLst>
          </p:cNvPr>
          <p:cNvSpPr>
            <a:spLocks noChangeShapeType="1"/>
          </p:cNvSpPr>
          <p:nvPr/>
        </p:nvSpPr>
        <p:spPr bwMode="auto">
          <a:xfrm>
            <a:off x="5503863" y="5986463"/>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87951" name="Line 111">
            <a:extLst>
              <a:ext uri="{FF2B5EF4-FFF2-40B4-BE49-F238E27FC236}">
                <a16:creationId xmlns:a16="http://schemas.microsoft.com/office/drawing/2014/main" id="{11AC1005-F242-6A38-86FC-10A582015CC7}"/>
              </a:ext>
            </a:extLst>
          </p:cNvPr>
          <p:cNvSpPr>
            <a:spLocks noChangeShapeType="1"/>
          </p:cNvSpPr>
          <p:nvPr/>
        </p:nvSpPr>
        <p:spPr bwMode="auto">
          <a:xfrm>
            <a:off x="7132638" y="5986463"/>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87952" name="Line 112">
            <a:extLst>
              <a:ext uri="{FF2B5EF4-FFF2-40B4-BE49-F238E27FC236}">
                <a16:creationId xmlns:a16="http://schemas.microsoft.com/office/drawing/2014/main" id="{13A82D75-9440-AD94-6000-D95636BE670F}"/>
              </a:ext>
            </a:extLst>
          </p:cNvPr>
          <p:cNvSpPr>
            <a:spLocks noChangeShapeType="1"/>
          </p:cNvSpPr>
          <p:nvPr/>
        </p:nvSpPr>
        <p:spPr bwMode="auto">
          <a:xfrm>
            <a:off x="5508625" y="7004050"/>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87953" name="Line 113">
            <a:extLst>
              <a:ext uri="{FF2B5EF4-FFF2-40B4-BE49-F238E27FC236}">
                <a16:creationId xmlns:a16="http://schemas.microsoft.com/office/drawing/2014/main" id="{F5718BF7-62A4-8962-4887-F095E4190023}"/>
              </a:ext>
            </a:extLst>
          </p:cNvPr>
          <p:cNvSpPr>
            <a:spLocks noChangeShapeType="1"/>
          </p:cNvSpPr>
          <p:nvPr/>
        </p:nvSpPr>
        <p:spPr bwMode="auto">
          <a:xfrm>
            <a:off x="7137400" y="6999288"/>
            <a:ext cx="2112963"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87954" name="Rectangle 114">
            <a:extLst>
              <a:ext uri="{FF2B5EF4-FFF2-40B4-BE49-F238E27FC236}">
                <a16:creationId xmlns:a16="http://schemas.microsoft.com/office/drawing/2014/main" id="{F7761521-91FA-3129-BEB5-CC027A8B24A4}"/>
              </a:ext>
            </a:extLst>
          </p:cNvPr>
          <p:cNvSpPr>
            <a:spLocks noChangeArrowheads="1"/>
          </p:cNvSpPr>
          <p:nvPr/>
        </p:nvSpPr>
        <p:spPr bwMode="auto">
          <a:xfrm>
            <a:off x="5662613" y="2468563"/>
            <a:ext cx="912812" cy="515937"/>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defRPr/>
            </a:pPr>
            <a:r>
              <a:rPr lang="en-US" sz="2800" b="1">
                <a:solidFill>
                  <a:schemeClr val="bg1"/>
                </a:solidFill>
                <a:latin typeface="Helvetica" charset="0"/>
                <a:ea typeface="+mn-ea"/>
              </a:rPr>
              <a:t>JOB</a:t>
            </a:r>
          </a:p>
        </p:txBody>
      </p:sp>
      <p:sp>
        <p:nvSpPr>
          <p:cNvPr id="1187955" name="Rectangle 115">
            <a:extLst>
              <a:ext uri="{FF2B5EF4-FFF2-40B4-BE49-F238E27FC236}">
                <a16:creationId xmlns:a16="http://schemas.microsoft.com/office/drawing/2014/main" id="{46EC6F70-6F81-D0DC-9BC6-D682C7903D95}"/>
              </a:ext>
            </a:extLst>
          </p:cNvPr>
          <p:cNvSpPr>
            <a:spLocks noChangeArrowheads="1"/>
          </p:cNvSpPr>
          <p:nvPr/>
        </p:nvSpPr>
        <p:spPr bwMode="auto">
          <a:xfrm>
            <a:off x="7031038" y="3549650"/>
            <a:ext cx="2306637" cy="385763"/>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ctr">
              <a:lnSpc>
                <a:spcPct val="80000"/>
              </a:lnSpc>
              <a:defRPr/>
            </a:pPr>
            <a:r>
              <a:rPr lang="en-US" sz="2400" b="1" dirty="0" err="1">
                <a:solidFill>
                  <a:schemeClr val="bg1"/>
                </a:solidFill>
                <a:latin typeface="Helvetica" charset="0"/>
                <a:ea typeface="+mn-ea"/>
              </a:rPr>
              <a:t>Masotkachikat</a:t>
            </a:r>
            <a:endParaRPr lang="en-US" sz="2400" b="1" dirty="0">
              <a:solidFill>
                <a:schemeClr val="bg1"/>
              </a:solidFill>
              <a:latin typeface="Helvetica" charset="0"/>
              <a:ea typeface="+mn-ea"/>
            </a:endParaRPr>
          </a:p>
        </p:txBody>
      </p:sp>
      <p:sp>
        <p:nvSpPr>
          <p:cNvPr id="1187956" name="Text Box 116">
            <a:extLst>
              <a:ext uri="{FF2B5EF4-FFF2-40B4-BE49-F238E27FC236}">
                <a16:creationId xmlns:a16="http://schemas.microsoft.com/office/drawing/2014/main" id="{DEC3C111-308A-E260-C545-06ED5B1A732B}"/>
              </a:ext>
            </a:extLst>
          </p:cNvPr>
          <p:cNvSpPr txBox="1">
            <a:spLocks noChangeArrowheads="1"/>
          </p:cNvSpPr>
          <p:nvPr/>
        </p:nvSpPr>
        <p:spPr bwMode="auto">
          <a:xfrm>
            <a:off x="5397500" y="3481388"/>
            <a:ext cx="1835150" cy="523875"/>
          </a:xfrm>
          <a:prstGeom prst="rect">
            <a:avLst/>
          </a:prstGeom>
          <a:noFill/>
          <a:ln w="12700">
            <a:noFill/>
            <a:miter lim="800000"/>
            <a:headEnd/>
            <a:tailEnd/>
          </a:ln>
          <a:effectLst>
            <a:outerShdw blurRad="63500" dist="63500" dir="3187806"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800" b="1">
                <a:solidFill>
                  <a:schemeClr val="bg1"/>
                </a:solidFill>
                <a:latin typeface="Helvetica" panose="020B0604020202020204" pitchFamily="34" charset="0"/>
              </a:rPr>
              <a:t>L</a:t>
            </a:r>
            <a:r>
              <a:rPr lang="en-US" altLang="en-US" sz="2800" b="1">
                <a:solidFill>
                  <a:schemeClr val="bg1"/>
                </a:solidFill>
                <a:latin typeface="Helvetica" panose="020B0604020202020204" pitchFamily="34" charset="0"/>
                <a:cs typeface="Helvetica" panose="020B0604020202020204" pitchFamily="34" charset="0"/>
              </a:rPr>
              <a:t>ĀĀ</a:t>
            </a:r>
            <a:r>
              <a:rPr lang="en-US" altLang="en-US" sz="2800" b="1">
                <a:solidFill>
                  <a:schemeClr val="bg1"/>
                </a:solidFill>
                <a:latin typeface="Helvetica" panose="020B0604020202020204" pitchFamily="34" charset="0"/>
              </a:rPr>
              <a:t>	</a:t>
            </a:r>
          </a:p>
        </p:txBody>
      </p:sp>
      <p:sp>
        <p:nvSpPr>
          <p:cNvPr id="1187958" name="Rectangle 118">
            <a:extLst>
              <a:ext uri="{FF2B5EF4-FFF2-40B4-BE49-F238E27FC236}">
                <a16:creationId xmlns:a16="http://schemas.microsoft.com/office/drawing/2014/main" id="{132DD446-F7DA-3C96-653B-DB55AABDA321}"/>
              </a:ext>
            </a:extLst>
          </p:cNvPr>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3200" b="1" i="1">
                <a:solidFill>
                  <a:srgbClr val="66FFFF"/>
                </a:solidFill>
                <a:latin typeface="Helvetica" panose="020B0604020202020204" pitchFamily="34" charset="0"/>
              </a:rPr>
              <a:t> </a:t>
            </a:r>
            <a:endParaRPr lang="en-US" altLang="en-US" sz="1400" b="1" u="sng">
              <a:solidFill>
                <a:srgbClr val="66FFFF"/>
              </a:solidFill>
              <a:latin typeface="Helvetica" panose="020B0604020202020204" pitchFamily="34" charset="0"/>
            </a:endParaRPr>
          </a:p>
        </p:txBody>
      </p:sp>
      <p:sp>
        <p:nvSpPr>
          <p:cNvPr id="1187959" name="Text Box 119">
            <a:extLst>
              <a:ext uri="{FF2B5EF4-FFF2-40B4-BE49-F238E27FC236}">
                <a16:creationId xmlns:a16="http://schemas.microsoft.com/office/drawing/2014/main" id="{2FA23386-A13D-5A81-EB4F-0BF070E2ACB5}"/>
              </a:ext>
            </a:extLst>
          </p:cNvPr>
          <p:cNvSpPr txBox="1">
            <a:spLocks noChangeArrowheads="1"/>
          </p:cNvSpPr>
          <p:nvPr/>
        </p:nvSpPr>
        <p:spPr bwMode="auto">
          <a:xfrm>
            <a:off x="5283200" y="1838325"/>
            <a:ext cx="4111625" cy="579438"/>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3200" b="1" i="1">
                <a:solidFill>
                  <a:srgbClr val="FFF819"/>
                </a:solidFill>
                <a:latin typeface="Helvetica" panose="020B0604020202020204" pitchFamily="34" charset="0"/>
              </a:rPr>
              <a:t>“L</a:t>
            </a:r>
            <a:r>
              <a:rPr lang="en-US" altLang="en-US" sz="3200" b="1">
                <a:solidFill>
                  <a:srgbClr val="FFFF00"/>
                </a:solidFill>
                <a:latin typeface="Helvetica" panose="020B0604020202020204" pitchFamily="34" charset="0"/>
                <a:cs typeface="Helvetica" panose="020B0604020202020204" pitchFamily="34" charset="0"/>
              </a:rPr>
              <a:t>ĀĀ</a:t>
            </a:r>
            <a:r>
              <a:rPr lang="en-US" altLang="en-US" sz="3200" b="1" i="1">
                <a:solidFill>
                  <a:srgbClr val="FFF819"/>
                </a:solidFill>
                <a:latin typeface="Helvetica" panose="020B0604020202020204" pitchFamily="34" charset="0"/>
              </a:rPr>
              <a:t>SEM”</a:t>
            </a:r>
          </a:p>
        </p:txBody>
      </p:sp>
      <p:sp>
        <p:nvSpPr>
          <p:cNvPr id="1187961" name="Rectangle 121">
            <a:extLst>
              <a:ext uri="{FF2B5EF4-FFF2-40B4-BE49-F238E27FC236}">
                <a16:creationId xmlns:a16="http://schemas.microsoft.com/office/drawing/2014/main" id="{458C1884-9B52-C59E-C8E0-888406C57F87}"/>
              </a:ext>
            </a:extLst>
          </p:cNvPr>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1187962" name="Rectangle 122">
            <a:extLst>
              <a:ext uri="{FF2B5EF4-FFF2-40B4-BE49-F238E27FC236}">
                <a16:creationId xmlns:a16="http://schemas.microsoft.com/office/drawing/2014/main" id="{CF051C24-F72C-345A-1AFD-F233CA7B7AFC}"/>
              </a:ext>
            </a:extLst>
          </p:cNvPr>
          <p:cNvSpPr>
            <a:spLocks noChangeArrowheads="1"/>
          </p:cNvSpPr>
          <p:nvPr/>
        </p:nvSpPr>
        <p:spPr bwMode="auto">
          <a:xfrm>
            <a:off x="6289675" y="584200"/>
            <a:ext cx="3571875" cy="1241425"/>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200" b="1" i="1">
                <a:solidFill>
                  <a:schemeClr val="bg1"/>
                </a:solidFill>
                <a:latin typeface="Arial" panose="020B0604020202020204" pitchFamily="34" charset="0"/>
              </a:rPr>
              <a:t>Lairikbing Semkak</a:t>
            </a:r>
            <a:r>
              <a:rPr lang="en-US" altLang="en-US" sz="20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Kachamma Tuingashit pareng ching  kak</a:t>
            </a:r>
            <a:r>
              <a:rPr lang="en-US" altLang="en-US" sz="20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a:t>
            </a:r>
            <a:endParaRPr lang="en-US" altLang="en-US" sz="2200" b="1" u="sng">
              <a:solidFill>
                <a:schemeClr val="bg1"/>
              </a:solidFill>
              <a:latin typeface="Arial" panose="020B0604020202020204" pitchFamily="34" charset="0"/>
            </a:endParaRPr>
          </a:p>
        </p:txBody>
      </p:sp>
      <p:sp>
        <p:nvSpPr>
          <p:cNvPr id="1187939" name="Line 99">
            <a:extLst>
              <a:ext uri="{FF2B5EF4-FFF2-40B4-BE49-F238E27FC236}">
                <a16:creationId xmlns:a16="http://schemas.microsoft.com/office/drawing/2014/main" id="{A08CCEB5-E2E0-2A3D-240C-44B7CBB2D4C0}"/>
              </a:ext>
            </a:extLst>
          </p:cNvPr>
          <p:cNvSpPr>
            <a:spLocks noChangeShapeType="1"/>
          </p:cNvSpPr>
          <p:nvPr/>
        </p:nvSpPr>
        <p:spPr bwMode="auto">
          <a:xfrm>
            <a:off x="3711575" y="3308350"/>
            <a:ext cx="1512888" cy="306388"/>
          </a:xfrm>
          <a:prstGeom prst="line">
            <a:avLst/>
          </a:prstGeom>
          <a:noFill/>
          <a:ln w="76200">
            <a:solidFill>
              <a:schemeClr val="hlink"/>
            </a:solidFill>
            <a:prstDash val="sysDot"/>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97354" name="Rectangle 125">
            <a:extLst>
              <a:ext uri="{FF2B5EF4-FFF2-40B4-BE49-F238E27FC236}">
                <a16:creationId xmlns:a16="http://schemas.microsoft.com/office/drawing/2014/main" id="{5CF49022-B1D4-332A-C529-CAEFEFAA0F0E}"/>
              </a:ext>
            </a:extLst>
          </p:cNvPr>
          <p:cNvSpPr>
            <a:spLocks noChangeArrowheads="1"/>
          </p:cNvSpPr>
          <p:nvPr/>
        </p:nvSpPr>
        <p:spPr bwMode="auto">
          <a:xfrm>
            <a:off x="9594850" y="7291388"/>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600" b="1"/>
              <a:t>1</a:t>
            </a:r>
          </a:p>
        </p:txBody>
      </p:sp>
      <p:sp>
        <p:nvSpPr>
          <p:cNvPr id="1187963" name="AutoShape 123">
            <a:extLst>
              <a:ext uri="{FF2B5EF4-FFF2-40B4-BE49-F238E27FC236}">
                <a16:creationId xmlns:a16="http://schemas.microsoft.com/office/drawing/2014/main" id="{320E9ED1-70BD-1BDB-8CD9-D7883E14C3EE}"/>
              </a:ext>
            </a:extLst>
          </p:cNvPr>
          <p:cNvSpPr>
            <a:spLocks noChangeArrowheads="1"/>
          </p:cNvSpPr>
          <p:nvPr/>
        </p:nvSpPr>
        <p:spPr bwMode="auto">
          <a:xfrm>
            <a:off x="5226050" y="3259138"/>
            <a:ext cx="4284663" cy="793750"/>
          </a:xfrm>
          <a:prstGeom prst="roundRect">
            <a:avLst>
              <a:gd name="adj" fmla="val 16667"/>
            </a:avLst>
          </a:prstGeom>
          <a:noFill/>
          <a:ln w="76200">
            <a:solidFill>
              <a:schemeClr val="hlink"/>
            </a:solidFill>
            <a:round/>
            <a:headEnd/>
            <a:tailEnd/>
          </a:ln>
          <a:effectLst>
            <a:outerShdw blurRad="63500" dist="63500" dir="2212194" algn="ctr" rotWithShape="0">
              <a:schemeClr val="tx1">
                <a:alpha val="74998"/>
              </a:schemeClr>
            </a:outerShdw>
          </a:effectLst>
        </p:spPr>
        <p:txBody>
          <a:bodyPr wrap="none" anchor="ctr"/>
          <a:lstStyle/>
          <a:p>
            <a:pPr algn="r">
              <a:defRPr/>
            </a:pPr>
            <a:endParaRPr lang="en-US">
              <a:latin typeface="Comic Sans MS" charset="0"/>
              <a:ea typeface="+mn-ea"/>
            </a:endParaRPr>
          </a:p>
        </p:txBody>
      </p:sp>
      <p:grpSp>
        <p:nvGrpSpPr>
          <p:cNvPr id="97356" name="Group 126">
            <a:extLst>
              <a:ext uri="{FF2B5EF4-FFF2-40B4-BE49-F238E27FC236}">
                <a16:creationId xmlns:a16="http://schemas.microsoft.com/office/drawing/2014/main" id="{C329344F-3BF2-D537-0F78-373FE966752E}"/>
              </a:ext>
            </a:extLst>
          </p:cNvPr>
          <p:cNvGrpSpPr>
            <a:grpSpLocks/>
          </p:cNvGrpSpPr>
          <p:nvPr/>
        </p:nvGrpSpPr>
        <p:grpSpPr bwMode="auto">
          <a:xfrm>
            <a:off x="1554163" y="1946275"/>
            <a:ext cx="2101850" cy="1038225"/>
            <a:chOff x="979" y="1226"/>
            <a:chExt cx="1324" cy="654"/>
          </a:xfrm>
        </p:grpSpPr>
        <p:sp>
          <p:nvSpPr>
            <p:cNvPr id="97367" name="Rectangle 127">
              <a:extLst>
                <a:ext uri="{FF2B5EF4-FFF2-40B4-BE49-F238E27FC236}">
                  <a16:creationId xmlns:a16="http://schemas.microsoft.com/office/drawing/2014/main" id="{88E1946E-C7F7-EDB5-A9CC-838F60D918EA}"/>
                </a:ext>
              </a:extLst>
            </p:cNvPr>
            <p:cNvSpPr>
              <a:spLocks noChangeArrowheads="1"/>
            </p:cNvSpPr>
            <p:nvPr/>
          </p:nvSpPr>
          <p:spPr bwMode="auto">
            <a:xfrm>
              <a:off x="979" y="1226"/>
              <a:ext cx="1324" cy="5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400" b="1">
                  <a:latin typeface="Helvetica" pitchFamily="2" charset="0"/>
                </a:rPr>
                <a:t>Khangatatei “L</a:t>
              </a:r>
              <a:r>
                <a:rPr lang="en-US" altLang="en-US" sz="1400" b="1">
                  <a:latin typeface="Arial" panose="020B0604020202020204" pitchFamily="34" charset="0"/>
                  <a:cs typeface="Arial" panose="020B0604020202020204" pitchFamily="34" charset="0"/>
                </a:rPr>
                <a:t>āā</a:t>
              </a:r>
              <a:r>
                <a:rPr lang="en-US" altLang="en-US" sz="1400" b="1">
                  <a:latin typeface="Helvetica" pitchFamily="2" charset="0"/>
                </a:rPr>
                <a:t>sem”</a:t>
              </a:r>
            </a:p>
            <a:p>
              <a:pPr algn="l"/>
              <a:r>
                <a:rPr lang="en-US" altLang="en-US" sz="1400" b="1">
                  <a:latin typeface="Helvetica" pitchFamily="2" charset="0"/>
                </a:rPr>
                <a:t>Lairikbing katongachi</a:t>
              </a:r>
            </a:p>
            <a:p>
              <a:pPr algn="l"/>
              <a:r>
                <a:rPr lang="en-US" altLang="en-US" sz="1400" b="1">
                  <a:latin typeface="Helvetica" pitchFamily="2" charset="0"/>
                </a:rPr>
                <a:t>“wungnao” atamwui </a:t>
              </a:r>
            </a:p>
            <a:p>
              <a:pPr algn="l"/>
              <a:r>
                <a:rPr lang="en-US" altLang="en-US" sz="1400" b="1">
                  <a:latin typeface="Helvetica" pitchFamily="2" charset="0"/>
                </a:rPr>
                <a:t>eina na</a:t>
              </a:r>
            </a:p>
          </p:txBody>
        </p:sp>
        <p:sp>
          <p:nvSpPr>
            <p:cNvPr id="97368" name="Rectangle 129">
              <a:extLst>
                <a:ext uri="{FF2B5EF4-FFF2-40B4-BE49-F238E27FC236}">
                  <a16:creationId xmlns:a16="http://schemas.microsoft.com/office/drawing/2014/main" id="{84A84CCD-A115-C499-48CE-3997BFF47822}"/>
                </a:ext>
              </a:extLst>
            </p:cNvPr>
            <p:cNvSpPr>
              <a:spLocks noChangeArrowheads="1"/>
            </p:cNvSpPr>
            <p:nvPr/>
          </p:nvSpPr>
          <p:spPr bwMode="auto">
            <a:xfrm>
              <a:off x="1081" y="1446"/>
              <a:ext cx="1088"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endParaRPr lang="en-US" altLang="en-US" b="1">
                <a:latin typeface="Helvetica" pitchFamily="2" charset="0"/>
              </a:endParaRPr>
            </a:p>
          </p:txBody>
        </p:sp>
        <p:sp>
          <p:nvSpPr>
            <p:cNvPr id="97369" name="Rectangle 130">
              <a:extLst>
                <a:ext uri="{FF2B5EF4-FFF2-40B4-BE49-F238E27FC236}">
                  <a16:creationId xmlns:a16="http://schemas.microsoft.com/office/drawing/2014/main" id="{00A33A7B-9214-738B-AFC6-BA3E4A6B19EF}"/>
                </a:ext>
              </a:extLst>
            </p:cNvPr>
            <p:cNvSpPr>
              <a:spLocks noChangeArrowheads="1"/>
            </p:cNvSpPr>
            <p:nvPr/>
          </p:nvSpPr>
          <p:spPr bwMode="auto">
            <a:xfrm>
              <a:off x="1443" y="1450"/>
              <a:ext cx="11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endParaRPr lang="en-US" altLang="en-US" b="1">
                <a:latin typeface="Helvetica" pitchFamily="2" charset="0"/>
              </a:endParaRPr>
            </a:p>
          </p:txBody>
        </p:sp>
        <p:sp>
          <p:nvSpPr>
            <p:cNvPr id="97370" name="Rectangle 131">
              <a:extLst>
                <a:ext uri="{FF2B5EF4-FFF2-40B4-BE49-F238E27FC236}">
                  <a16:creationId xmlns:a16="http://schemas.microsoft.com/office/drawing/2014/main" id="{42503E48-DC50-9F89-29F1-DAEFAAA31FF6}"/>
                </a:ext>
              </a:extLst>
            </p:cNvPr>
            <p:cNvSpPr>
              <a:spLocks noChangeArrowheads="1"/>
            </p:cNvSpPr>
            <p:nvPr/>
          </p:nvSpPr>
          <p:spPr bwMode="auto">
            <a:xfrm>
              <a:off x="1564" y="1707"/>
              <a:ext cx="11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endParaRPr lang="en-US" altLang="en-US" b="1">
                <a:latin typeface="Helvetica" pitchFamily="2" charset="0"/>
              </a:endParaRPr>
            </a:p>
          </p:txBody>
        </p:sp>
        <p:sp>
          <p:nvSpPr>
            <p:cNvPr id="97371" name="Rectangle 132">
              <a:extLst>
                <a:ext uri="{FF2B5EF4-FFF2-40B4-BE49-F238E27FC236}">
                  <a16:creationId xmlns:a16="http://schemas.microsoft.com/office/drawing/2014/main" id="{EA3AD8E7-FAC0-98C5-6717-8DB372A00D2A}"/>
                </a:ext>
              </a:extLst>
            </p:cNvPr>
            <p:cNvSpPr>
              <a:spLocks noChangeArrowheads="1"/>
            </p:cNvSpPr>
            <p:nvPr/>
          </p:nvSpPr>
          <p:spPr bwMode="auto">
            <a:xfrm flipH="1" flipV="1">
              <a:off x="1366" y="1488"/>
              <a:ext cx="309"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800" b="1">
                <a:latin typeface="Helvetica" pitchFamily="2" charset="0"/>
              </a:endParaRPr>
            </a:p>
          </p:txBody>
        </p:sp>
        <p:sp>
          <p:nvSpPr>
            <p:cNvPr id="97372" name="Rectangle 133">
              <a:extLst>
                <a:ext uri="{FF2B5EF4-FFF2-40B4-BE49-F238E27FC236}">
                  <a16:creationId xmlns:a16="http://schemas.microsoft.com/office/drawing/2014/main" id="{920C9F44-3EFA-37B4-6C7A-4EA6E36D8079}"/>
                </a:ext>
              </a:extLst>
            </p:cNvPr>
            <p:cNvSpPr>
              <a:spLocks noChangeArrowheads="1"/>
            </p:cNvSpPr>
            <p:nvPr/>
          </p:nvSpPr>
          <p:spPr bwMode="auto">
            <a:xfrm>
              <a:off x="1524" y="1301"/>
              <a:ext cx="11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b="1">
                <a:latin typeface="Helvetica" pitchFamily="2" charset="0"/>
              </a:endParaRPr>
            </a:p>
          </p:txBody>
        </p:sp>
      </p:grpSp>
      <p:sp>
        <p:nvSpPr>
          <p:cNvPr id="1187937" name="AutoShape 97">
            <a:extLst>
              <a:ext uri="{FF2B5EF4-FFF2-40B4-BE49-F238E27FC236}">
                <a16:creationId xmlns:a16="http://schemas.microsoft.com/office/drawing/2014/main" id="{515F481E-9371-E3AD-A592-EC0D9D33D17D}"/>
              </a:ext>
            </a:extLst>
          </p:cNvPr>
          <p:cNvSpPr>
            <a:spLocks noChangeArrowheads="1"/>
          </p:cNvSpPr>
          <p:nvPr/>
        </p:nvSpPr>
        <p:spPr bwMode="auto">
          <a:xfrm>
            <a:off x="1403350" y="2981325"/>
            <a:ext cx="2351088" cy="736600"/>
          </a:xfrm>
          <a:prstGeom prst="roundRect">
            <a:avLst>
              <a:gd name="adj" fmla="val 16667"/>
            </a:avLst>
          </a:prstGeom>
          <a:noFill/>
          <a:ln w="76200">
            <a:solidFill>
              <a:schemeClr val="hlink"/>
            </a:solidFill>
            <a:round/>
            <a:headEnd/>
            <a:tailEnd/>
          </a:ln>
          <a:effectLst>
            <a:outerShdw blurRad="63500" dist="63500" dir="2212194" algn="ctr" rotWithShape="0">
              <a:schemeClr val="tx1">
                <a:alpha val="74998"/>
              </a:schemeClr>
            </a:outerShdw>
          </a:effectLst>
        </p:spPr>
        <p:txBody>
          <a:bodyPr wrap="none" anchor="ctr"/>
          <a:lstStyle/>
          <a:p>
            <a:pPr algn="r">
              <a:defRPr/>
            </a:pPr>
            <a:endParaRPr lang="en-US">
              <a:latin typeface="Comic Sans MS" charset="0"/>
              <a:ea typeface="+mn-ea"/>
            </a:endParaRPr>
          </a:p>
        </p:txBody>
      </p:sp>
      <p:pic>
        <p:nvPicPr>
          <p:cNvPr id="1187964" name="Picture 124">
            <a:extLst>
              <a:ext uri="{FF2B5EF4-FFF2-40B4-BE49-F238E27FC236}">
                <a16:creationId xmlns:a16="http://schemas.microsoft.com/office/drawing/2014/main" id="{12EDA8DE-531F-BBE1-E7C4-160A241B192C}"/>
              </a:ext>
            </a:extLst>
          </p:cNvPr>
          <p:cNvPicPr>
            <a:picLocks noChangeAspect="1" noChangeArrowheads="1"/>
          </p:cNvPicPr>
          <p:nvPr/>
        </p:nvPicPr>
        <p:blipFill>
          <a:blip r:embed="rId6"/>
          <a:srcRect/>
          <a:stretch>
            <a:fillRect/>
          </a:stretch>
        </p:blipFill>
        <p:spPr bwMode="auto">
          <a:xfrm>
            <a:off x="0" y="3963988"/>
            <a:ext cx="5075238" cy="3808412"/>
          </a:xfrm>
          <a:prstGeom prst="rect">
            <a:avLst/>
          </a:prstGeom>
          <a:noFill/>
          <a:effectLst>
            <a:outerShdw blurRad="63500" dist="107763" dir="2700000" algn="ctr" rotWithShape="0">
              <a:schemeClr val="tx1">
                <a:alpha val="74998"/>
              </a:schemeClr>
            </a:outerShdw>
          </a:effectLst>
        </p:spPr>
      </p:pic>
      <p:grpSp>
        <p:nvGrpSpPr>
          <p:cNvPr id="6" name="Group 85">
            <a:extLst>
              <a:ext uri="{FF2B5EF4-FFF2-40B4-BE49-F238E27FC236}">
                <a16:creationId xmlns:a16="http://schemas.microsoft.com/office/drawing/2014/main" id="{02D33B0C-7A2E-14F8-8C67-F2F99E33F0FB}"/>
              </a:ext>
            </a:extLst>
          </p:cNvPr>
          <p:cNvGrpSpPr>
            <a:grpSpLocks/>
          </p:cNvGrpSpPr>
          <p:nvPr/>
        </p:nvGrpSpPr>
        <p:grpSpPr bwMode="auto">
          <a:xfrm>
            <a:off x="2625725" y="1473200"/>
            <a:ext cx="960438" cy="501650"/>
            <a:chOff x="1950" y="554"/>
            <a:chExt cx="605" cy="316"/>
          </a:xfrm>
        </p:grpSpPr>
        <p:sp>
          <p:nvSpPr>
            <p:cNvPr id="97365" name="Rectangle 86">
              <a:extLst>
                <a:ext uri="{FF2B5EF4-FFF2-40B4-BE49-F238E27FC236}">
                  <a16:creationId xmlns:a16="http://schemas.microsoft.com/office/drawing/2014/main" id="{1F101E31-E95D-798F-93AA-2DF5B40A5C93}"/>
                </a:ext>
              </a:extLst>
            </p:cNvPr>
            <p:cNvSpPr>
              <a:spLocks noChangeArrowheads="1"/>
            </p:cNvSpPr>
            <p:nvPr/>
          </p:nvSpPr>
          <p:spPr bwMode="auto">
            <a:xfrm>
              <a:off x="1952" y="554"/>
              <a:ext cx="114"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b="1">
                <a:latin typeface="Helvetica" pitchFamily="2" charset="0"/>
              </a:endParaRPr>
            </a:p>
          </p:txBody>
        </p:sp>
        <p:sp>
          <p:nvSpPr>
            <p:cNvPr id="97366" name="Rectangle 87">
              <a:extLst>
                <a:ext uri="{FF2B5EF4-FFF2-40B4-BE49-F238E27FC236}">
                  <a16:creationId xmlns:a16="http://schemas.microsoft.com/office/drawing/2014/main" id="{48B25FBB-644F-EC45-21CA-45FC63D46947}"/>
                </a:ext>
              </a:extLst>
            </p:cNvPr>
            <p:cNvSpPr>
              <a:spLocks noChangeArrowheads="1"/>
            </p:cNvSpPr>
            <p:nvPr/>
          </p:nvSpPr>
          <p:spPr bwMode="auto">
            <a:xfrm>
              <a:off x="1950" y="678"/>
              <a:ext cx="60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400" b="1">
                  <a:latin typeface="Helvetica" pitchFamily="2" charset="0"/>
                </a:rPr>
                <a:t>Abraham</a:t>
              </a:r>
            </a:p>
          </p:txBody>
        </p:sp>
      </p:grpSp>
      <p:grpSp>
        <p:nvGrpSpPr>
          <p:cNvPr id="7" name="Group 85">
            <a:extLst>
              <a:ext uri="{FF2B5EF4-FFF2-40B4-BE49-F238E27FC236}">
                <a16:creationId xmlns:a16="http://schemas.microsoft.com/office/drawing/2014/main" id="{F7F33FC6-ECAF-DDBD-A13F-75863572987F}"/>
              </a:ext>
            </a:extLst>
          </p:cNvPr>
          <p:cNvGrpSpPr>
            <a:grpSpLocks/>
          </p:cNvGrpSpPr>
          <p:nvPr/>
        </p:nvGrpSpPr>
        <p:grpSpPr bwMode="auto">
          <a:xfrm>
            <a:off x="2387600" y="2894013"/>
            <a:ext cx="1414463" cy="501650"/>
            <a:chOff x="1845" y="554"/>
            <a:chExt cx="891" cy="316"/>
          </a:xfrm>
        </p:grpSpPr>
        <p:sp>
          <p:nvSpPr>
            <p:cNvPr id="1177686" name="Rectangle 86">
              <a:extLst>
                <a:ext uri="{FF2B5EF4-FFF2-40B4-BE49-F238E27FC236}">
                  <a16:creationId xmlns:a16="http://schemas.microsoft.com/office/drawing/2014/main" id="{49D26223-7B51-7E70-9977-A6EF571A37C1}"/>
                </a:ext>
              </a:extLst>
            </p:cNvPr>
            <p:cNvSpPr>
              <a:spLocks noChangeArrowheads="1"/>
            </p:cNvSpPr>
            <p:nvPr/>
          </p:nvSpPr>
          <p:spPr bwMode="auto">
            <a:xfrm>
              <a:off x="1952" y="554"/>
              <a:ext cx="114" cy="190"/>
            </a:xfrm>
            <a:prstGeom prst="rect">
              <a:avLst/>
            </a:prstGeom>
            <a:noFill/>
            <a:ln w="12700">
              <a:noFill/>
              <a:miter lim="800000"/>
              <a:headEnd/>
              <a:tailEnd/>
            </a:ln>
            <a:effectLst>
              <a:outerShdw blurRad="63500" dist="12700" dir="5400000" algn="ctr" rotWithShape="0">
                <a:schemeClr val="tx1">
                  <a:alpha val="74998"/>
                </a:schemeClr>
              </a:outerShdw>
            </a:effectLst>
          </p:spPr>
          <p:txBody>
            <a:bodyPr wrap="none" lIns="90487" tIns="44450" rIns="90487" bIns="44450">
              <a:spAutoFit/>
            </a:bodyPr>
            <a:lstStyle/>
            <a:p>
              <a:pPr>
                <a:defRPr/>
              </a:pPr>
              <a:endParaRPr lang="en-US" sz="1400" b="1">
                <a:solidFill>
                  <a:schemeClr val="hlink"/>
                </a:solidFill>
                <a:latin typeface="Helvetica" charset="0"/>
                <a:ea typeface="+mn-ea"/>
              </a:endParaRPr>
            </a:p>
          </p:txBody>
        </p:sp>
        <p:sp>
          <p:nvSpPr>
            <p:cNvPr id="1177687" name="Rectangle 87">
              <a:extLst>
                <a:ext uri="{FF2B5EF4-FFF2-40B4-BE49-F238E27FC236}">
                  <a16:creationId xmlns:a16="http://schemas.microsoft.com/office/drawing/2014/main" id="{7172908E-F67F-2219-D2CD-D27B5EB803E0}"/>
                </a:ext>
              </a:extLst>
            </p:cNvPr>
            <p:cNvSpPr>
              <a:spLocks noChangeArrowheads="1"/>
            </p:cNvSpPr>
            <p:nvPr/>
          </p:nvSpPr>
          <p:spPr bwMode="auto">
            <a:xfrm>
              <a:off x="1845" y="678"/>
              <a:ext cx="891" cy="192"/>
            </a:xfrm>
            <a:prstGeom prst="rect">
              <a:avLst/>
            </a:prstGeom>
            <a:noFill/>
            <a:ln w="12700">
              <a:noFill/>
              <a:miter lim="800000"/>
              <a:headEnd/>
              <a:tailEnd/>
            </a:ln>
            <a:effectLst>
              <a:outerShdw blurRad="63500" dist="12700" dir="5400000" algn="ctr" rotWithShape="0">
                <a:schemeClr val="tx1">
                  <a:alpha val="74998"/>
                </a:schemeClr>
              </a:outerShdw>
            </a:effectLst>
          </p:spPr>
          <p:txBody>
            <a:bodyPr wrap="none" lIns="90487" tIns="44450" rIns="90487" bIns="44450">
              <a:spAutoFit/>
            </a:bodyPr>
            <a:lstStyle/>
            <a:p>
              <a:pPr>
                <a:defRPr/>
              </a:pPr>
              <a:r>
                <a:rPr lang="en-US" sz="1400" b="1" dirty="0" err="1">
                  <a:solidFill>
                    <a:schemeClr val="hlink"/>
                  </a:solidFill>
                  <a:latin typeface="Helvetica" charset="0"/>
                  <a:ea typeface="+mn-ea"/>
                </a:rPr>
                <a:t>Masotkachikat</a:t>
              </a:r>
              <a:endParaRPr lang="en-US" sz="1400" b="1" dirty="0">
                <a:solidFill>
                  <a:schemeClr val="hlink"/>
                </a:solidFill>
                <a:latin typeface="Helvetica" charset="0"/>
                <a:ea typeface="+mn-ea"/>
              </a:endParaRPr>
            </a:p>
          </p:txBody>
        </p:sp>
      </p:grpSp>
      <p:sp>
        <p:nvSpPr>
          <p:cNvPr id="100" name="Rectangle 25">
            <a:extLst>
              <a:ext uri="{FF2B5EF4-FFF2-40B4-BE49-F238E27FC236}">
                <a16:creationId xmlns:a16="http://schemas.microsoft.com/office/drawing/2014/main" id="{D4D5F1AE-CAFB-0797-0345-7AFA4E66E789}"/>
              </a:ext>
            </a:extLst>
          </p:cNvPr>
          <p:cNvSpPr>
            <a:spLocks noChangeArrowheads="1"/>
          </p:cNvSpPr>
          <p:nvPr/>
        </p:nvSpPr>
        <p:spPr bwMode="auto">
          <a:xfrm>
            <a:off x="7208838" y="2284413"/>
            <a:ext cx="1933575" cy="338137"/>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1600" b="1">
                <a:solidFill>
                  <a:schemeClr val="bg1"/>
                </a:solidFill>
                <a:latin typeface="Helvetica" panose="020B0604020202020204" pitchFamily="34" charset="0"/>
                <a:cs typeface="Helvetica" panose="020B0604020202020204" pitchFamily="34" charset="0"/>
              </a:rPr>
              <a:t>Ā</a:t>
            </a:r>
            <a:r>
              <a:rPr lang="en-US" altLang="en-US" sz="1600" b="1">
                <a:solidFill>
                  <a:schemeClr val="bg1"/>
                </a:solidFill>
                <a:latin typeface="Helvetica" panose="020B0604020202020204" pitchFamily="34" charset="0"/>
              </a:rPr>
              <a:t>tam chimaikhali</a:t>
            </a:r>
            <a:r>
              <a:rPr lang="en-US" altLang="en-US" sz="1400" b="1">
                <a:solidFill>
                  <a:schemeClr val="bg1"/>
                </a:solidFill>
                <a:latin typeface="Helvetica" panose="020B0604020202020204" pitchFamily="34" charset="0"/>
              </a:rPr>
              <a:t>:</a:t>
            </a:r>
          </a:p>
        </p:txBody>
      </p:sp>
      <p:sp>
        <p:nvSpPr>
          <p:cNvPr id="101" name="Rectangle 30">
            <a:extLst>
              <a:ext uri="{FF2B5EF4-FFF2-40B4-BE49-F238E27FC236}">
                <a16:creationId xmlns:a16="http://schemas.microsoft.com/office/drawing/2014/main" id="{8EB53D52-8792-2899-2332-BB03F0BA71F7}"/>
              </a:ext>
            </a:extLst>
          </p:cNvPr>
          <p:cNvSpPr>
            <a:spLocks noChangeArrowheads="1"/>
          </p:cNvSpPr>
          <p:nvPr/>
        </p:nvSpPr>
        <p:spPr bwMode="auto">
          <a:xfrm>
            <a:off x="6991350" y="2301875"/>
            <a:ext cx="2228850" cy="693738"/>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80000"/>
              </a:lnSpc>
              <a:defRPr/>
            </a:pPr>
            <a:endParaRPr lang="en-US" sz="2400" b="1">
              <a:solidFill>
                <a:schemeClr val="bg1"/>
              </a:solidFill>
              <a:latin typeface="Helvetica" charset="0"/>
              <a:ea typeface="+mn-ea"/>
            </a:endParaRPr>
          </a:p>
          <a:p>
            <a:pPr algn="ctr">
              <a:lnSpc>
                <a:spcPct val="80000"/>
              </a:lnSpc>
              <a:defRPr/>
            </a:pPr>
            <a:r>
              <a:rPr lang="en-US" sz="2400" b="1">
                <a:solidFill>
                  <a:schemeClr val="bg1"/>
                </a:solidFill>
                <a:latin typeface="Helvetica" charset="0"/>
                <a:ea typeface="+mn-ea"/>
              </a:rPr>
              <a:t>ABRAHAM</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87937"/>
                                        </p:tgtEl>
                                        <p:attrNameLst>
                                          <p:attrName>style.visibility</p:attrName>
                                        </p:attrNameLst>
                                      </p:cBhvr>
                                      <p:to>
                                        <p:strVal val="visible"/>
                                      </p:to>
                                    </p:set>
                                    <p:animEffect transition="in" filter="wipe(left)">
                                      <p:cBhvr>
                                        <p:cTn id="7" dur="500"/>
                                        <p:tgtEl>
                                          <p:spTgt spid="1187937"/>
                                        </p:tgtEl>
                                      </p:cBhvr>
                                    </p:animEffect>
                                  </p:childTnLst>
                                </p:cTn>
                              </p:par>
                            </p:childTnLst>
                          </p:cTn>
                        </p:par>
                        <p:par>
                          <p:cTn id="8" fill="hold" nodeType="afterGroup">
                            <p:stCondLst>
                              <p:cond delay="500"/>
                            </p:stCondLst>
                            <p:childTnLst>
                              <p:par>
                                <p:cTn id="9" presetID="22" presetClass="entr" presetSubtype="8" fill="hold" nodeType="afterEffect">
                                  <p:stCondLst>
                                    <p:cond delay="0"/>
                                  </p:stCondLst>
                                  <p:childTnLst>
                                    <p:set>
                                      <p:cBhvr>
                                        <p:cTn id="10" dur="1" fill="hold">
                                          <p:stCondLst>
                                            <p:cond delay="0"/>
                                          </p:stCondLst>
                                        </p:cTn>
                                        <p:tgtEl>
                                          <p:spTgt spid="1187939"/>
                                        </p:tgtEl>
                                        <p:attrNameLst>
                                          <p:attrName>style.visibility</p:attrName>
                                        </p:attrNameLst>
                                      </p:cBhvr>
                                      <p:to>
                                        <p:strVal val="visible"/>
                                      </p:to>
                                    </p:set>
                                    <p:animEffect transition="in" filter="wipe(left)">
                                      <p:cBhvr>
                                        <p:cTn id="11" dur="500"/>
                                        <p:tgtEl>
                                          <p:spTgt spid="1187939"/>
                                        </p:tgtEl>
                                      </p:cBhvr>
                                    </p:animEffect>
                                  </p:childTnLst>
                                </p:cTn>
                              </p:par>
                            </p:childTnLst>
                          </p:cTn>
                        </p:par>
                        <p:par>
                          <p:cTn id="12" fill="hold" nodeType="afterGroup">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187938"/>
                                        </p:tgtEl>
                                        <p:attrNameLst>
                                          <p:attrName>style.visibility</p:attrName>
                                        </p:attrNameLst>
                                      </p:cBhvr>
                                      <p:to>
                                        <p:strVal val="visible"/>
                                      </p:to>
                                    </p:set>
                                    <p:animEffect transition="in" filter="wipe(left)">
                                      <p:cBhvr>
                                        <p:cTn id="15" dur="500"/>
                                        <p:tgtEl>
                                          <p:spTgt spid="1187938"/>
                                        </p:tgtEl>
                                      </p:cBhvr>
                                    </p:animEffect>
                                  </p:childTnLst>
                                </p:cTn>
                              </p:par>
                            </p:childTnLst>
                          </p:cTn>
                        </p:par>
                        <p:par>
                          <p:cTn id="16" fill="hold" nodeType="afterGroup">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187963"/>
                                        </p:tgtEl>
                                        <p:attrNameLst>
                                          <p:attrName>style.visibility</p:attrName>
                                        </p:attrNameLst>
                                      </p:cBhvr>
                                      <p:to>
                                        <p:strVal val="visible"/>
                                      </p:to>
                                    </p:set>
                                    <p:animEffect transition="in" filter="wipe(left)">
                                      <p:cBhvr>
                                        <p:cTn id="19" dur="500"/>
                                        <p:tgtEl>
                                          <p:spTgt spid="1187963"/>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nodeType="clickEffect">
                                  <p:stCondLst>
                                    <p:cond delay="0"/>
                                  </p:stCondLst>
                                  <p:childTnLst>
                                    <p:set>
                                      <p:cBhvr>
                                        <p:cTn id="23" dur="1" fill="hold">
                                          <p:stCondLst>
                                            <p:cond delay="0"/>
                                          </p:stCondLst>
                                        </p:cTn>
                                        <p:tgtEl>
                                          <p:spTgt spid="1187964"/>
                                        </p:tgtEl>
                                        <p:attrNameLst>
                                          <p:attrName>style.visibility</p:attrName>
                                        </p:attrNameLst>
                                      </p:cBhvr>
                                      <p:to>
                                        <p:strVal val="visible"/>
                                      </p:to>
                                    </p:set>
                                    <p:anim calcmode="lin" valueType="num">
                                      <p:cBhvr additive="base">
                                        <p:cTn id="24" dur="500" fill="hold"/>
                                        <p:tgtEl>
                                          <p:spTgt spid="1187964"/>
                                        </p:tgtEl>
                                        <p:attrNameLst>
                                          <p:attrName>ppt_x</p:attrName>
                                        </p:attrNameLst>
                                      </p:cBhvr>
                                      <p:tavLst>
                                        <p:tav tm="0">
                                          <p:val>
                                            <p:strVal val="0-#ppt_w/2"/>
                                          </p:val>
                                        </p:tav>
                                        <p:tav tm="100000">
                                          <p:val>
                                            <p:strVal val="#ppt_x"/>
                                          </p:val>
                                        </p:tav>
                                      </p:tavLst>
                                    </p:anim>
                                    <p:anim calcmode="lin" valueType="num">
                                      <p:cBhvr additive="base">
                                        <p:cTn id="25" dur="500" fill="hold"/>
                                        <p:tgtEl>
                                          <p:spTgt spid="1187964"/>
                                        </p:tgtEl>
                                        <p:attrNameLst>
                                          <p:attrName>ppt_y</p:attrName>
                                        </p:attrNameLst>
                                      </p:cBhvr>
                                      <p:tavLst>
                                        <p:tav tm="0">
                                          <p:val>
                                            <p:strVal val="#ppt_y"/>
                                          </p:val>
                                        </p:tav>
                                        <p:tav tm="100000">
                                          <p:val>
                                            <p:strVal val="#ppt_y"/>
                                          </p:val>
                                        </p:tav>
                                      </p:tavLst>
                                    </p:anim>
                                  </p:childTnLst>
                                </p:cTn>
                              </p:par>
                            </p:childTnLst>
                          </p:cTn>
                        </p:par>
                        <p:par>
                          <p:cTn id="26" fill="hold" nodeType="afterGroup">
                            <p:stCondLst>
                              <p:cond delay="500"/>
                            </p:stCondLst>
                            <p:childTnLst>
                              <p:par>
                                <p:cTn id="27" presetID="10" presetClass="entr" presetSubtype="0"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fade">
                                      <p:cBhvr>
                                        <p:cTn id="29" dur="1000"/>
                                        <p:tgtEl>
                                          <p:spTgt spid="6"/>
                                        </p:tgtEl>
                                      </p:cBhvr>
                                    </p:animEffect>
                                  </p:childTnLst>
                                </p:cTn>
                              </p:par>
                            </p:childTnLst>
                          </p:cTn>
                        </p:par>
                        <p:par>
                          <p:cTn id="30" fill="hold" nodeType="afterGroup">
                            <p:stCondLst>
                              <p:cond delay="1500"/>
                            </p:stCondLst>
                            <p:childTnLst>
                              <p:par>
                                <p:cTn id="31" presetID="10" presetClass="entr" presetSubtype="0" fill="hold" nodeType="after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7938" grpId="0" animBg="1"/>
      <p:bldP spid="1187963" grpId="0" animBg="1"/>
      <p:bldP spid="1187937"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Text Box 2">
            <a:extLst>
              <a:ext uri="{FF2B5EF4-FFF2-40B4-BE49-F238E27FC236}">
                <a16:creationId xmlns:a16="http://schemas.microsoft.com/office/drawing/2014/main" id="{A29D85C7-1DF0-0478-42C8-DED299FA4F09}"/>
              </a:ext>
            </a:extLst>
          </p:cNvPr>
          <p:cNvSpPr txBox="1">
            <a:spLocks noChangeArrowheads="1"/>
          </p:cNvSpPr>
          <p:nvPr/>
        </p:nvSpPr>
        <p:spPr bwMode="auto">
          <a:xfrm>
            <a:off x="9612313" y="7350125"/>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a:t> </a:t>
            </a:r>
          </a:p>
        </p:txBody>
      </p:sp>
      <p:pic>
        <p:nvPicPr>
          <p:cNvPr id="99331" name="Picture 3">
            <a:extLst>
              <a:ext uri="{FF2B5EF4-FFF2-40B4-BE49-F238E27FC236}">
                <a16:creationId xmlns:a16="http://schemas.microsoft.com/office/drawing/2014/main" id="{8BF2CF98-858E-C813-8878-589B4D0ECC3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23267" r="29369" b="9608"/>
          <a:stretch>
            <a:fillRect/>
          </a:stretch>
        </p:blipFill>
        <p:spPr bwMode="auto">
          <a:xfrm>
            <a:off x="4937125" y="450850"/>
            <a:ext cx="4721225" cy="6767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332" name="Rectangle 4">
            <a:extLst>
              <a:ext uri="{FF2B5EF4-FFF2-40B4-BE49-F238E27FC236}">
                <a16:creationId xmlns:a16="http://schemas.microsoft.com/office/drawing/2014/main" id="{2ED27556-2B7B-5D9D-0A80-F8C8571A1DBA}"/>
              </a:ext>
            </a:extLst>
          </p:cNvPr>
          <p:cNvSpPr>
            <a:spLocks noChangeArrowheads="1"/>
          </p:cNvSpPr>
          <p:nvPr/>
        </p:nvSpPr>
        <p:spPr bwMode="auto">
          <a:xfrm>
            <a:off x="5000625" y="412750"/>
            <a:ext cx="4692650" cy="6834188"/>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9333" name="Rectangle 5">
            <a:extLst>
              <a:ext uri="{FF2B5EF4-FFF2-40B4-BE49-F238E27FC236}">
                <a16:creationId xmlns:a16="http://schemas.microsoft.com/office/drawing/2014/main" id="{62C8EE7B-FA5D-0758-6AD1-E70FB4701172}"/>
              </a:ext>
            </a:extLst>
          </p:cNvPr>
          <p:cNvSpPr>
            <a:spLocks noChangeArrowheads="1"/>
          </p:cNvSpPr>
          <p:nvPr/>
        </p:nvSpPr>
        <p:spPr bwMode="auto">
          <a:xfrm>
            <a:off x="4997450" y="398463"/>
            <a:ext cx="4694238" cy="6850062"/>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89894" name="Line 6">
            <a:extLst>
              <a:ext uri="{FF2B5EF4-FFF2-40B4-BE49-F238E27FC236}">
                <a16:creationId xmlns:a16="http://schemas.microsoft.com/office/drawing/2014/main" id="{909AF3DB-1D5B-7D32-8E29-1C02112E1496}"/>
              </a:ext>
            </a:extLst>
          </p:cNvPr>
          <p:cNvSpPr>
            <a:spLocks noChangeShapeType="1"/>
          </p:cNvSpPr>
          <p:nvPr/>
        </p:nvSpPr>
        <p:spPr bwMode="auto">
          <a:xfrm>
            <a:off x="5500688" y="3035300"/>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89895" name="Line 7">
            <a:extLst>
              <a:ext uri="{FF2B5EF4-FFF2-40B4-BE49-F238E27FC236}">
                <a16:creationId xmlns:a16="http://schemas.microsoft.com/office/drawing/2014/main" id="{F47556BD-90E7-7785-CDF5-AB456049CC77}"/>
              </a:ext>
            </a:extLst>
          </p:cNvPr>
          <p:cNvSpPr>
            <a:spLocks noChangeShapeType="1"/>
          </p:cNvSpPr>
          <p:nvPr/>
        </p:nvSpPr>
        <p:spPr bwMode="auto">
          <a:xfrm>
            <a:off x="7129463" y="3000375"/>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89896" name="Line 8">
            <a:extLst>
              <a:ext uri="{FF2B5EF4-FFF2-40B4-BE49-F238E27FC236}">
                <a16:creationId xmlns:a16="http://schemas.microsoft.com/office/drawing/2014/main" id="{CE4B61D4-419F-1B6F-B380-F5D1FDBD569B}"/>
              </a:ext>
            </a:extLst>
          </p:cNvPr>
          <p:cNvSpPr>
            <a:spLocks noChangeShapeType="1"/>
          </p:cNvSpPr>
          <p:nvPr/>
        </p:nvSpPr>
        <p:spPr bwMode="auto">
          <a:xfrm>
            <a:off x="5519738" y="3940175"/>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89897" name="Line 9">
            <a:extLst>
              <a:ext uri="{FF2B5EF4-FFF2-40B4-BE49-F238E27FC236}">
                <a16:creationId xmlns:a16="http://schemas.microsoft.com/office/drawing/2014/main" id="{F5807A34-5A62-49F5-39F3-8D381FE90555}"/>
              </a:ext>
            </a:extLst>
          </p:cNvPr>
          <p:cNvSpPr>
            <a:spLocks noChangeShapeType="1"/>
          </p:cNvSpPr>
          <p:nvPr/>
        </p:nvSpPr>
        <p:spPr bwMode="auto">
          <a:xfrm>
            <a:off x="7148513" y="3940175"/>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89898" name="Line 10">
            <a:extLst>
              <a:ext uri="{FF2B5EF4-FFF2-40B4-BE49-F238E27FC236}">
                <a16:creationId xmlns:a16="http://schemas.microsoft.com/office/drawing/2014/main" id="{6C596D70-46EC-A160-18D7-4056C71A762F}"/>
              </a:ext>
            </a:extLst>
          </p:cNvPr>
          <p:cNvSpPr>
            <a:spLocks noChangeShapeType="1"/>
          </p:cNvSpPr>
          <p:nvPr/>
        </p:nvSpPr>
        <p:spPr bwMode="auto">
          <a:xfrm>
            <a:off x="5508625" y="4976813"/>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89899" name="Line 11">
            <a:extLst>
              <a:ext uri="{FF2B5EF4-FFF2-40B4-BE49-F238E27FC236}">
                <a16:creationId xmlns:a16="http://schemas.microsoft.com/office/drawing/2014/main" id="{6392C075-C1F4-0428-15CE-1FACBCFDAB80}"/>
              </a:ext>
            </a:extLst>
          </p:cNvPr>
          <p:cNvSpPr>
            <a:spLocks noChangeShapeType="1"/>
          </p:cNvSpPr>
          <p:nvPr/>
        </p:nvSpPr>
        <p:spPr bwMode="auto">
          <a:xfrm>
            <a:off x="7137400" y="4976813"/>
            <a:ext cx="2112963"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89900" name="Line 12">
            <a:extLst>
              <a:ext uri="{FF2B5EF4-FFF2-40B4-BE49-F238E27FC236}">
                <a16:creationId xmlns:a16="http://schemas.microsoft.com/office/drawing/2014/main" id="{C313245E-0472-4960-9DCF-62704F01679B}"/>
              </a:ext>
            </a:extLst>
          </p:cNvPr>
          <p:cNvSpPr>
            <a:spLocks noChangeShapeType="1"/>
          </p:cNvSpPr>
          <p:nvPr/>
        </p:nvSpPr>
        <p:spPr bwMode="auto">
          <a:xfrm>
            <a:off x="5503863" y="5986463"/>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89901" name="Line 13">
            <a:extLst>
              <a:ext uri="{FF2B5EF4-FFF2-40B4-BE49-F238E27FC236}">
                <a16:creationId xmlns:a16="http://schemas.microsoft.com/office/drawing/2014/main" id="{65445E03-46AA-1480-344D-CB71D8AB760B}"/>
              </a:ext>
            </a:extLst>
          </p:cNvPr>
          <p:cNvSpPr>
            <a:spLocks noChangeShapeType="1"/>
          </p:cNvSpPr>
          <p:nvPr/>
        </p:nvSpPr>
        <p:spPr bwMode="auto">
          <a:xfrm>
            <a:off x="7132638" y="5986463"/>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89902" name="Line 14">
            <a:extLst>
              <a:ext uri="{FF2B5EF4-FFF2-40B4-BE49-F238E27FC236}">
                <a16:creationId xmlns:a16="http://schemas.microsoft.com/office/drawing/2014/main" id="{FD5393D8-C4CE-C640-D767-00104AD3369D}"/>
              </a:ext>
            </a:extLst>
          </p:cNvPr>
          <p:cNvSpPr>
            <a:spLocks noChangeShapeType="1"/>
          </p:cNvSpPr>
          <p:nvPr/>
        </p:nvSpPr>
        <p:spPr bwMode="auto">
          <a:xfrm>
            <a:off x="5508625" y="7004050"/>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89903" name="Line 15">
            <a:extLst>
              <a:ext uri="{FF2B5EF4-FFF2-40B4-BE49-F238E27FC236}">
                <a16:creationId xmlns:a16="http://schemas.microsoft.com/office/drawing/2014/main" id="{F7BA0E67-B034-5690-DC51-9AC8644A431F}"/>
              </a:ext>
            </a:extLst>
          </p:cNvPr>
          <p:cNvSpPr>
            <a:spLocks noChangeShapeType="1"/>
          </p:cNvSpPr>
          <p:nvPr/>
        </p:nvSpPr>
        <p:spPr bwMode="auto">
          <a:xfrm>
            <a:off x="7137400" y="6999288"/>
            <a:ext cx="2112963"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89904" name="Rectangle 16">
            <a:extLst>
              <a:ext uri="{FF2B5EF4-FFF2-40B4-BE49-F238E27FC236}">
                <a16:creationId xmlns:a16="http://schemas.microsoft.com/office/drawing/2014/main" id="{E2F51E03-37CD-6357-845C-4AFE96FE9C7A}"/>
              </a:ext>
            </a:extLst>
          </p:cNvPr>
          <p:cNvSpPr>
            <a:spLocks noChangeArrowheads="1"/>
          </p:cNvSpPr>
          <p:nvPr/>
        </p:nvSpPr>
        <p:spPr bwMode="auto">
          <a:xfrm>
            <a:off x="5662613" y="2617788"/>
            <a:ext cx="912812" cy="515937"/>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defRPr/>
            </a:pPr>
            <a:r>
              <a:rPr lang="en-US" sz="2800" b="1" dirty="0">
                <a:solidFill>
                  <a:schemeClr val="bg1"/>
                </a:solidFill>
                <a:latin typeface="Helvetica" charset="0"/>
                <a:ea typeface="+mn-ea"/>
              </a:rPr>
              <a:t>JOB</a:t>
            </a:r>
          </a:p>
        </p:txBody>
      </p:sp>
      <p:sp>
        <p:nvSpPr>
          <p:cNvPr id="1189905" name="Rectangle 17">
            <a:extLst>
              <a:ext uri="{FF2B5EF4-FFF2-40B4-BE49-F238E27FC236}">
                <a16:creationId xmlns:a16="http://schemas.microsoft.com/office/drawing/2014/main" id="{DE81F8AE-39EF-36A9-1B75-F09C524A3E64}"/>
              </a:ext>
            </a:extLst>
          </p:cNvPr>
          <p:cNvSpPr>
            <a:spLocks noChangeArrowheads="1"/>
          </p:cNvSpPr>
          <p:nvPr/>
        </p:nvSpPr>
        <p:spPr bwMode="auto">
          <a:xfrm>
            <a:off x="7029450" y="3540125"/>
            <a:ext cx="2306638" cy="385763"/>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ctr">
              <a:lnSpc>
                <a:spcPct val="80000"/>
              </a:lnSpc>
              <a:defRPr/>
            </a:pPr>
            <a:r>
              <a:rPr lang="en-US" sz="2400" b="1" dirty="0" err="1">
                <a:solidFill>
                  <a:schemeClr val="bg1"/>
                </a:solidFill>
                <a:latin typeface="Helvetica" charset="0"/>
                <a:ea typeface="+mn-ea"/>
              </a:rPr>
              <a:t>Masotkachikat</a:t>
            </a:r>
            <a:endParaRPr lang="en-US" sz="2400" b="1" dirty="0">
              <a:solidFill>
                <a:schemeClr val="bg1"/>
              </a:solidFill>
              <a:latin typeface="Helvetica" charset="0"/>
              <a:ea typeface="+mn-ea"/>
            </a:endParaRPr>
          </a:p>
        </p:txBody>
      </p:sp>
      <p:sp>
        <p:nvSpPr>
          <p:cNvPr id="1189906" name="Text Box 18">
            <a:extLst>
              <a:ext uri="{FF2B5EF4-FFF2-40B4-BE49-F238E27FC236}">
                <a16:creationId xmlns:a16="http://schemas.microsoft.com/office/drawing/2014/main" id="{52D33631-0557-DCEB-6980-4F95782BAEA2}"/>
              </a:ext>
            </a:extLst>
          </p:cNvPr>
          <p:cNvSpPr txBox="1">
            <a:spLocks noChangeArrowheads="1"/>
          </p:cNvSpPr>
          <p:nvPr/>
        </p:nvSpPr>
        <p:spPr bwMode="auto">
          <a:xfrm>
            <a:off x="5167313" y="3481388"/>
            <a:ext cx="1935162" cy="523875"/>
          </a:xfrm>
          <a:prstGeom prst="rect">
            <a:avLst/>
          </a:prstGeom>
          <a:noFill/>
          <a:ln w="12700">
            <a:noFill/>
            <a:miter lim="800000"/>
            <a:headEnd/>
            <a:tailEnd/>
          </a:ln>
          <a:effectLst>
            <a:outerShdw blurRad="63500" dist="63500" dir="3187806"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800" b="1">
                <a:solidFill>
                  <a:schemeClr val="bg1"/>
                </a:solidFill>
                <a:latin typeface="Helvetica" panose="020B0604020202020204" pitchFamily="34" charset="0"/>
              </a:rPr>
              <a:t>L</a:t>
            </a:r>
            <a:r>
              <a:rPr lang="en-US" altLang="en-US" sz="2800" b="1">
                <a:solidFill>
                  <a:schemeClr val="bg1"/>
                </a:solidFill>
                <a:latin typeface="Arial" panose="020B0604020202020204" pitchFamily="34" charset="0"/>
                <a:cs typeface="Arial" panose="020B0604020202020204" pitchFamily="34" charset="0"/>
              </a:rPr>
              <a:t>āā</a:t>
            </a:r>
            <a:r>
              <a:rPr lang="en-US" altLang="en-US" sz="2800" b="1">
                <a:solidFill>
                  <a:schemeClr val="bg1"/>
                </a:solidFill>
                <a:latin typeface="Helvetica" panose="020B0604020202020204" pitchFamily="34" charset="0"/>
              </a:rPr>
              <a:t>	</a:t>
            </a:r>
          </a:p>
        </p:txBody>
      </p:sp>
      <p:sp>
        <p:nvSpPr>
          <p:cNvPr id="1189907" name="Rectangle 19">
            <a:extLst>
              <a:ext uri="{FF2B5EF4-FFF2-40B4-BE49-F238E27FC236}">
                <a16:creationId xmlns:a16="http://schemas.microsoft.com/office/drawing/2014/main" id="{177837D4-2F41-F493-2E71-18E56677CCD2}"/>
              </a:ext>
            </a:extLst>
          </p:cNvPr>
          <p:cNvSpPr>
            <a:spLocks noChangeArrowheads="1"/>
          </p:cNvSpPr>
          <p:nvPr/>
        </p:nvSpPr>
        <p:spPr bwMode="auto">
          <a:xfrm>
            <a:off x="7061200" y="4016375"/>
            <a:ext cx="2251075" cy="976313"/>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ctr">
              <a:lnSpc>
                <a:spcPct val="80000"/>
              </a:lnSpc>
              <a:defRPr/>
            </a:pPr>
            <a:r>
              <a:rPr lang="en-US" sz="2400" b="1" dirty="0">
                <a:solidFill>
                  <a:schemeClr val="bg1"/>
                </a:solidFill>
                <a:latin typeface="Helvetica" charset="0"/>
                <a:ea typeface="+mn-ea"/>
              </a:rPr>
              <a:t>Solomon </a:t>
            </a:r>
            <a:r>
              <a:rPr lang="en-US" sz="2400" b="1" dirty="0" err="1">
                <a:solidFill>
                  <a:schemeClr val="bg1"/>
                </a:solidFill>
                <a:latin typeface="Helvetica" charset="0"/>
                <a:ea typeface="+mn-ea"/>
              </a:rPr>
              <a:t>na</a:t>
            </a:r>
            <a:r>
              <a:rPr lang="en-US" sz="2400" b="1" dirty="0">
                <a:solidFill>
                  <a:schemeClr val="bg1"/>
                </a:solidFill>
                <a:latin typeface="Helvetica" charset="0"/>
                <a:ea typeface="+mn-ea"/>
              </a:rPr>
              <a:t> </a:t>
            </a:r>
          </a:p>
          <a:p>
            <a:pPr algn="ctr">
              <a:lnSpc>
                <a:spcPct val="80000"/>
              </a:lnSpc>
              <a:defRPr/>
            </a:pPr>
            <a:r>
              <a:rPr lang="en-US" sz="2400" b="1" dirty="0" err="1">
                <a:solidFill>
                  <a:schemeClr val="bg1"/>
                </a:solidFill>
                <a:latin typeface="Helvetica" charset="0"/>
                <a:ea typeface="+mn-ea"/>
              </a:rPr>
              <a:t>Thangkhamei</a:t>
            </a:r>
            <a:r>
              <a:rPr lang="en-US" sz="2400" b="1" dirty="0">
                <a:solidFill>
                  <a:schemeClr val="bg1"/>
                </a:solidFill>
                <a:latin typeface="Helvetica" charset="0"/>
                <a:ea typeface="+mn-ea"/>
              </a:rPr>
              <a:t> </a:t>
            </a:r>
          </a:p>
          <a:p>
            <a:pPr algn="ctr">
              <a:lnSpc>
                <a:spcPct val="80000"/>
              </a:lnSpc>
              <a:defRPr/>
            </a:pPr>
            <a:r>
              <a:rPr lang="en-US" sz="2400" b="1" dirty="0" err="1">
                <a:solidFill>
                  <a:schemeClr val="bg1"/>
                </a:solidFill>
                <a:latin typeface="Helvetica" charset="0"/>
                <a:ea typeface="+mn-ea"/>
              </a:rPr>
              <a:t>Wui</a:t>
            </a:r>
            <a:r>
              <a:rPr lang="en-US" sz="2400" b="1" dirty="0">
                <a:solidFill>
                  <a:schemeClr val="bg1"/>
                </a:solidFill>
                <a:latin typeface="Helvetica" charset="0"/>
                <a:ea typeface="+mn-ea"/>
              </a:rPr>
              <a:t> </a:t>
            </a:r>
            <a:r>
              <a:rPr lang="en-US" sz="2400" b="1" dirty="0" err="1">
                <a:solidFill>
                  <a:schemeClr val="bg1"/>
                </a:solidFill>
                <a:latin typeface="Helvetica" charset="0"/>
                <a:ea typeface="+mn-ea"/>
              </a:rPr>
              <a:t>pongli</a:t>
            </a:r>
            <a:endParaRPr lang="en-US" sz="2400" b="1" dirty="0">
              <a:solidFill>
                <a:schemeClr val="bg1"/>
              </a:solidFill>
              <a:latin typeface="Helvetica" charset="0"/>
              <a:ea typeface="+mn-ea"/>
            </a:endParaRPr>
          </a:p>
        </p:txBody>
      </p:sp>
      <p:sp>
        <p:nvSpPr>
          <p:cNvPr id="1189908" name="Text Box 20">
            <a:extLst>
              <a:ext uri="{FF2B5EF4-FFF2-40B4-BE49-F238E27FC236}">
                <a16:creationId xmlns:a16="http://schemas.microsoft.com/office/drawing/2014/main" id="{C361F5A5-5FEC-E00E-C26C-02CB1DDF516C}"/>
              </a:ext>
            </a:extLst>
          </p:cNvPr>
          <p:cNvSpPr txBox="1">
            <a:spLocks noChangeArrowheads="1"/>
          </p:cNvSpPr>
          <p:nvPr/>
        </p:nvSpPr>
        <p:spPr bwMode="auto">
          <a:xfrm>
            <a:off x="5303838" y="4529138"/>
            <a:ext cx="1828800" cy="523875"/>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800" b="1">
                <a:solidFill>
                  <a:schemeClr val="bg1"/>
                </a:solidFill>
                <a:latin typeface="Helvetica" panose="020B0604020202020204" pitchFamily="34" charset="0"/>
              </a:rPr>
              <a:t>Ch</a:t>
            </a:r>
            <a:r>
              <a:rPr lang="en-US" altLang="en-US" sz="2800" b="1">
                <a:solidFill>
                  <a:schemeClr val="bg1"/>
                </a:solidFill>
                <a:latin typeface="Arial" panose="020B0604020202020204" pitchFamily="34" charset="0"/>
                <a:cs typeface="Arial" panose="020B0604020202020204" pitchFamily="34" charset="0"/>
              </a:rPr>
              <a:t>ā</a:t>
            </a:r>
            <a:r>
              <a:rPr lang="en-US" altLang="en-US" sz="2800" b="1">
                <a:solidFill>
                  <a:schemeClr val="bg1"/>
                </a:solidFill>
                <a:latin typeface="Helvetica" panose="020B0604020202020204" pitchFamily="34" charset="0"/>
              </a:rPr>
              <a:t>nsam</a:t>
            </a:r>
          </a:p>
        </p:txBody>
      </p:sp>
      <p:sp>
        <p:nvSpPr>
          <p:cNvPr id="1189913" name="Rectangle 25">
            <a:extLst>
              <a:ext uri="{FF2B5EF4-FFF2-40B4-BE49-F238E27FC236}">
                <a16:creationId xmlns:a16="http://schemas.microsoft.com/office/drawing/2014/main" id="{019C2CB4-0028-8EAE-12B2-D4563B2E7DA8}"/>
              </a:ext>
            </a:extLst>
          </p:cNvPr>
          <p:cNvSpPr>
            <a:spLocks noChangeArrowheads="1"/>
          </p:cNvSpPr>
          <p:nvPr/>
        </p:nvSpPr>
        <p:spPr bwMode="auto">
          <a:xfrm>
            <a:off x="7208838" y="2284413"/>
            <a:ext cx="1933575" cy="338137"/>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1600" b="1">
                <a:solidFill>
                  <a:schemeClr val="bg1"/>
                </a:solidFill>
                <a:latin typeface="Helvetica" panose="020B0604020202020204" pitchFamily="34" charset="0"/>
                <a:cs typeface="Helvetica" panose="020B0604020202020204" pitchFamily="34" charset="0"/>
              </a:rPr>
              <a:t>Ā</a:t>
            </a:r>
            <a:r>
              <a:rPr lang="en-US" altLang="en-US" sz="1600" b="1">
                <a:solidFill>
                  <a:schemeClr val="bg1"/>
                </a:solidFill>
                <a:latin typeface="Helvetica" panose="020B0604020202020204" pitchFamily="34" charset="0"/>
              </a:rPr>
              <a:t>tam chimaikhali</a:t>
            </a:r>
            <a:r>
              <a:rPr lang="en-US" altLang="en-US" sz="1400" b="1">
                <a:solidFill>
                  <a:schemeClr val="bg1"/>
                </a:solidFill>
                <a:latin typeface="Helvetica" panose="020B0604020202020204" pitchFamily="34" charset="0"/>
              </a:rPr>
              <a:t>:</a:t>
            </a:r>
          </a:p>
        </p:txBody>
      </p:sp>
      <p:sp>
        <p:nvSpPr>
          <p:cNvPr id="1189916" name="Rectangle 28">
            <a:extLst>
              <a:ext uri="{FF2B5EF4-FFF2-40B4-BE49-F238E27FC236}">
                <a16:creationId xmlns:a16="http://schemas.microsoft.com/office/drawing/2014/main" id="{C88D1BE7-873A-500D-351F-D0D1C2129DAE}"/>
              </a:ext>
            </a:extLst>
          </p:cNvPr>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3200" b="1" i="1">
                <a:solidFill>
                  <a:srgbClr val="66FFFF"/>
                </a:solidFill>
                <a:latin typeface="Helvetica" panose="020B0604020202020204" pitchFamily="34" charset="0"/>
              </a:rPr>
              <a:t> </a:t>
            </a:r>
            <a:endParaRPr lang="en-US" altLang="en-US" sz="1400" b="1" u="sng">
              <a:solidFill>
                <a:srgbClr val="66FFFF"/>
              </a:solidFill>
              <a:latin typeface="Helvetica" panose="020B0604020202020204" pitchFamily="34" charset="0"/>
            </a:endParaRPr>
          </a:p>
        </p:txBody>
      </p:sp>
      <p:sp>
        <p:nvSpPr>
          <p:cNvPr id="1189917" name="Text Box 29">
            <a:extLst>
              <a:ext uri="{FF2B5EF4-FFF2-40B4-BE49-F238E27FC236}">
                <a16:creationId xmlns:a16="http://schemas.microsoft.com/office/drawing/2014/main" id="{13F09899-F7F2-957A-B497-C14A1A51A816}"/>
              </a:ext>
            </a:extLst>
          </p:cNvPr>
          <p:cNvSpPr txBox="1">
            <a:spLocks noChangeArrowheads="1"/>
          </p:cNvSpPr>
          <p:nvPr/>
        </p:nvSpPr>
        <p:spPr bwMode="auto">
          <a:xfrm>
            <a:off x="5283200" y="1838325"/>
            <a:ext cx="4111625" cy="579438"/>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3200" b="1" i="1">
                <a:solidFill>
                  <a:srgbClr val="FFF819"/>
                </a:solidFill>
                <a:latin typeface="Helvetica" panose="020B0604020202020204" pitchFamily="34" charset="0"/>
              </a:rPr>
              <a:t>“L</a:t>
            </a:r>
            <a:r>
              <a:rPr lang="en-US" altLang="en-US" sz="3200" b="1">
                <a:solidFill>
                  <a:srgbClr val="FFFF00"/>
                </a:solidFill>
                <a:latin typeface="Helvetica" panose="020B0604020202020204" pitchFamily="34" charset="0"/>
                <a:cs typeface="Helvetica" panose="020B0604020202020204" pitchFamily="34" charset="0"/>
              </a:rPr>
              <a:t>ĀĀ</a:t>
            </a:r>
            <a:r>
              <a:rPr lang="en-US" altLang="en-US" sz="3200" b="1" i="1">
                <a:solidFill>
                  <a:srgbClr val="FFF819"/>
                </a:solidFill>
                <a:latin typeface="Helvetica" panose="020B0604020202020204" pitchFamily="34" charset="0"/>
              </a:rPr>
              <a:t>SEM”</a:t>
            </a:r>
          </a:p>
        </p:txBody>
      </p:sp>
      <p:sp>
        <p:nvSpPr>
          <p:cNvPr id="1189918" name="Rectangle 30">
            <a:extLst>
              <a:ext uri="{FF2B5EF4-FFF2-40B4-BE49-F238E27FC236}">
                <a16:creationId xmlns:a16="http://schemas.microsoft.com/office/drawing/2014/main" id="{A07513C9-F1F3-2E07-B90D-53A8A0041410}"/>
              </a:ext>
            </a:extLst>
          </p:cNvPr>
          <p:cNvSpPr>
            <a:spLocks noChangeArrowheads="1"/>
          </p:cNvSpPr>
          <p:nvPr/>
        </p:nvSpPr>
        <p:spPr bwMode="auto">
          <a:xfrm>
            <a:off x="6991350" y="2417763"/>
            <a:ext cx="2228850" cy="69373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80000"/>
              </a:lnSpc>
              <a:defRPr/>
            </a:pPr>
            <a:endParaRPr lang="en-US" sz="2400" b="1" dirty="0">
              <a:solidFill>
                <a:schemeClr val="bg1"/>
              </a:solidFill>
              <a:latin typeface="Helvetica" charset="0"/>
              <a:ea typeface="+mn-ea"/>
            </a:endParaRPr>
          </a:p>
          <a:p>
            <a:pPr algn="ctr">
              <a:lnSpc>
                <a:spcPct val="80000"/>
              </a:lnSpc>
              <a:defRPr/>
            </a:pPr>
            <a:r>
              <a:rPr lang="en-US" sz="2400" b="1" dirty="0">
                <a:solidFill>
                  <a:schemeClr val="bg1"/>
                </a:solidFill>
                <a:latin typeface="Helvetica" charset="0"/>
                <a:ea typeface="+mn-ea"/>
              </a:rPr>
              <a:t>ABRAHAM</a:t>
            </a:r>
          </a:p>
        </p:txBody>
      </p:sp>
      <p:sp>
        <p:nvSpPr>
          <p:cNvPr id="99353" name="Text Box 31">
            <a:extLst>
              <a:ext uri="{FF2B5EF4-FFF2-40B4-BE49-F238E27FC236}">
                <a16:creationId xmlns:a16="http://schemas.microsoft.com/office/drawing/2014/main" id="{47B9CB5C-7A39-B926-F7B4-BD4276A13115}"/>
              </a:ext>
            </a:extLst>
          </p:cNvPr>
          <p:cNvSpPr txBox="1">
            <a:spLocks noChangeArrowheads="1"/>
          </p:cNvSpPr>
          <p:nvPr/>
        </p:nvSpPr>
        <p:spPr bwMode="auto">
          <a:xfrm>
            <a:off x="9015413" y="7353300"/>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47</a:t>
            </a:r>
          </a:p>
        </p:txBody>
      </p:sp>
      <p:sp>
        <p:nvSpPr>
          <p:cNvPr id="1189920" name="Rectangle 32">
            <a:extLst>
              <a:ext uri="{FF2B5EF4-FFF2-40B4-BE49-F238E27FC236}">
                <a16:creationId xmlns:a16="http://schemas.microsoft.com/office/drawing/2014/main" id="{3FB66090-6104-8BED-0769-149AFE36846E}"/>
              </a:ext>
            </a:extLst>
          </p:cNvPr>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1189921" name="Rectangle 33">
            <a:extLst>
              <a:ext uri="{FF2B5EF4-FFF2-40B4-BE49-F238E27FC236}">
                <a16:creationId xmlns:a16="http://schemas.microsoft.com/office/drawing/2014/main" id="{1922FA9F-3412-9F71-F98C-FC899AA3E04A}"/>
              </a:ext>
            </a:extLst>
          </p:cNvPr>
          <p:cNvSpPr>
            <a:spLocks noChangeArrowheads="1"/>
          </p:cNvSpPr>
          <p:nvPr/>
        </p:nvSpPr>
        <p:spPr bwMode="auto">
          <a:xfrm>
            <a:off x="6289675" y="584200"/>
            <a:ext cx="3571875" cy="1274763"/>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200" b="1" i="1">
                <a:solidFill>
                  <a:schemeClr val="bg1"/>
                </a:solidFill>
                <a:latin typeface="Arial" panose="020B0604020202020204" pitchFamily="34" charset="0"/>
              </a:rPr>
              <a:t>Lairikbing Semkak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Kachamma Tuingashit pareng ching 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a:t>
            </a:r>
            <a:endParaRPr lang="en-US" altLang="en-US" sz="2200" b="1" u="sng">
              <a:solidFill>
                <a:schemeClr val="bg1"/>
              </a:solidFill>
              <a:latin typeface="Arial" panose="020B0604020202020204" pitchFamily="34" charset="0"/>
            </a:endParaRPr>
          </a:p>
        </p:txBody>
      </p:sp>
      <p:sp>
        <p:nvSpPr>
          <p:cNvPr id="99356" name="Arc 35" descr="75%">
            <a:extLst>
              <a:ext uri="{FF2B5EF4-FFF2-40B4-BE49-F238E27FC236}">
                <a16:creationId xmlns:a16="http://schemas.microsoft.com/office/drawing/2014/main" id="{BB704B80-A099-3031-1408-9D437E3750EA}"/>
              </a:ext>
            </a:extLst>
          </p:cNvPr>
          <p:cNvSpPr>
            <a:spLocks/>
          </p:cNvSpPr>
          <p:nvPr/>
        </p:nvSpPr>
        <p:spPr bwMode="auto">
          <a:xfrm rot="-5466694">
            <a:off x="1031875" y="1385888"/>
            <a:ext cx="557213" cy="585787"/>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57150">
                <a:solidFill>
                  <a:srgbClr val="000000"/>
                </a:solidFill>
                <a:round/>
                <a:headEnd/>
                <a:tailEnd/>
              </a14:hiddenLine>
            </a:ext>
          </a:extLst>
        </p:spPr>
        <p:txBody>
          <a:bodyPr vert="eaVert" wrap="none" anchor="ctr"/>
          <a:lstStyle/>
          <a:p>
            <a:endParaRPr lang="en-US"/>
          </a:p>
        </p:txBody>
      </p:sp>
      <p:sp>
        <p:nvSpPr>
          <p:cNvPr id="99357" name="Rectangle 36" descr="75%">
            <a:extLst>
              <a:ext uri="{FF2B5EF4-FFF2-40B4-BE49-F238E27FC236}">
                <a16:creationId xmlns:a16="http://schemas.microsoft.com/office/drawing/2014/main" id="{CDCEF57B-433D-AD37-B932-0D79FEA6E50E}"/>
              </a:ext>
            </a:extLst>
          </p:cNvPr>
          <p:cNvSpPr>
            <a:spLocks noChangeArrowheads="1"/>
          </p:cNvSpPr>
          <p:nvPr/>
        </p:nvSpPr>
        <p:spPr bwMode="auto">
          <a:xfrm>
            <a:off x="1011238" y="1812925"/>
            <a:ext cx="542925" cy="4049713"/>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9358" name="Rectangle 37" descr="75%">
            <a:extLst>
              <a:ext uri="{FF2B5EF4-FFF2-40B4-BE49-F238E27FC236}">
                <a16:creationId xmlns:a16="http://schemas.microsoft.com/office/drawing/2014/main" id="{8F5AF53F-96D4-4A7F-6B01-F4B2DAA772DB}"/>
              </a:ext>
            </a:extLst>
          </p:cNvPr>
          <p:cNvSpPr>
            <a:spLocks noChangeArrowheads="1"/>
          </p:cNvSpPr>
          <p:nvPr/>
        </p:nvSpPr>
        <p:spPr bwMode="auto">
          <a:xfrm>
            <a:off x="1008063" y="5811838"/>
            <a:ext cx="366712" cy="992187"/>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9359" name="Line 38">
            <a:extLst>
              <a:ext uri="{FF2B5EF4-FFF2-40B4-BE49-F238E27FC236}">
                <a16:creationId xmlns:a16="http://schemas.microsoft.com/office/drawing/2014/main" id="{22355403-0AFB-8764-F398-6D31088FD00E}"/>
              </a:ext>
            </a:extLst>
          </p:cNvPr>
          <p:cNvSpPr>
            <a:spLocks noChangeShapeType="1"/>
          </p:cNvSpPr>
          <p:nvPr/>
        </p:nvSpPr>
        <p:spPr bwMode="auto">
          <a:xfrm flipH="1" flipV="1">
            <a:off x="3592513" y="1087438"/>
            <a:ext cx="0" cy="5340350"/>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9360" name="Line 43">
            <a:extLst>
              <a:ext uri="{FF2B5EF4-FFF2-40B4-BE49-F238E27FC236}">
                <a16:creationId xmlns:a16="http://schemas.microsoft.com/office/drawing/2014/main" id="{F2C0D74C-05E8-2745-0037-612A1B445328}"/>
              </a:ext>
            </a:extLst>
          </p:cNvPr>
          <p:cNvSpPr>
            <a:spLocks noChangeShapeType="1"/>
          </p:cNvSpPr>
          <p:nvPr/>
        </p:nvSpPr>
        <p:spPr bwMode="auto">
          <a:xfrm>
            <a:off x="1746250" y="1916113"/>
            <a:ext cx="7508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9361" name="Line 44">
            <a:extLst>
              <a:ext uri="{FF2B5EF4-FFF2-40B4-BE49-F238E27FC236}">
                <a16:creationId xmlns:a16="http://schemas.microsoft.com/office/drawing/2014/main" id="{7EA9D794-2335-35CB-C74D-C2121FFC637D}"/>
              </a:ext>
            </a:extLst>
          </p:cNvPr>
          <p:cNvSpPr>
            <a:spLocks noChangeShapeType="1"/>
          </p:cNvSpPr>
          <p:nvPr/>
        </p:nvSpPr>
        <p:spPr bwMode="auto">
          <a:xfrm>
            <a:off x="2740025" y="1916113"/>
            <a:ext cx="7508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9362" name="Line 46">
            <a:extLst>
              <a:ext uri="{FF2B5EF4-FFF2-40B4-BE49-F238E27FC236}">
                <a16:creationId xmlns:a16="http://schemas.microsoft.com/office/drawing/2014/main" id="{94C53098-E62E-8990-5AD6-6B21AE7FC71D}"/>
              </a:ext>
            </a:extLst>
          </p:cNvPr>
          <p:cNvSpPr>
            <a:spLocks noChangeShapeType="1"/>
          </p:cNvSpPr>
          <p:nvPr/>
        </p:nvSpPr>
        <p:spPr bwMode="auto">
          <a:xfrm>
            <a:off x="1720850" y="6097588"/>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9363" name="Line 47">
            <a:extLst>
              <a:ext uri="{FF2B5EF4-FFF2-40B4-BE49-F238E27FC236}">
                <a16:creationId xmlns:a16="http://schemas.microsoft.com/office/drawing/2014/main" id="{8C17596F-6D22-5840-9FF0-5E5354F6B516}"/>
              </a:ext>
            </a:extLst>
          </p:cNvPr>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9364" name="Line 48">
            <a:extLst>
              <a:ext uri="{FF2B5EF4-FFF2-40B4-BE49-F238E27FC236}">
                <a16:creationId xmlns:a16="http://schemas.microsoft.com/office/drawing/2014/main" id="{6DA50FFB-2E44-F71D-7568-944C0E9F5FD8}"/>
              </a:ext>
            </a:extLst>
          </p:cNvPr>
          <p:cNvSpPr>
            <a:spLocks noChangeShapeType="1"/>
          </p:cNvSpPr>
          <p:nvPr/>
        </p:nvSpPr>
        <p:spPr bwMode="auto">
          <a:xfrm>
            <a:off x="2714625" y="4235450"/>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9365" name="Line 49">
            <a:extLst>
              <a:ext uri="{FF2B5EF4-FFF2-40B4-BE49-F238E27FC236}">
                <a16:creationId xmlns:a16="http://schemas.microsoft.com/office/drawing/2014/main" id="{A668F5BA-828B-48E0-99F2-409C17AD602D}"/>
              </a:ext>
            </a:extLst>
          </p:cNvPr>
          <p:cNvSpPr>
            <a:spLocks noChangeShapeType="1"/>
          </p:cNvSpPr>
          <p:nvPr/>
        </p:nvSpPr>
        <p:spPr bwMode="auto">
          <a:xfrm>
            <a:off x="1746250" y="4235450"/>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9366" name="Rectangle 50">
            <a:extLst>
              <a:ext uri="{FF2B5EF4-FFF2-40B4-BE49-F238E27FC236}">
                <a16:creationId xmlns:a16="http://schemas.microsoft.com/office/drawing/2014/main" id="{D41F664C-8743-BE8C-B51A-2EBA0C525AFA}"/>
              </a:ext>
            </a:extLst>
          </p:cNvPr>
          <p:cNvSpPr>
            <a:spLocks noChangeArrowheads="1"/>
          </p:cNvSpPr>
          <p:nvPr/>
        </p:nvSpPr>
        <p:spPr bwMode="auto">
          <a:xfrm>
            <a:off x="1604963" y="1541463"/>
            <a:ext cx="434975"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2.</a:t>
            </a:r>
          </a:p>
        </p:txBody>
      </p:sp>
      <p:sp>
        <p:nvSpPr>
          <p:cNvPr id="99367" name="Line 51">
            <a:extLst>
              <a:ext uri="{FF2B5EF4-FFF2-40B4-BE49-F238E27FC236}">
                <a16:creationId xmlns:a16="http://schemas.microsoft.com/office/drawing/2014/main" id="{AA499CDA-DAE4-7C1C-6056-04CA1D9174AD}"/>
              </a:ext>
            </a:extLst>
          </p:cNvPr>
          <p:cNvSpPr>
            <a:spLocks noChangeShapeType="1"/>
          </p:cNvSpPr>
          <p:nvPr/>
        </p:nvSpPr>
        <p:spPr bwMode="auto">
          <a:xfrm>
            <a:off x="2714625" y="3397250"/>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9368" name="Line 52">
            <a:extLst>
              <a:ext uri="{FF2B5EF4-FFF2-40B4-BE49-F238E27FC236}">
                <a16:creationId xmlns:a16="http://schemas.microsoft.com/office/drawing/2014/main" id="{4EF5197C-34D2-5743-D337-58338D6FC0CD}"/>
              </a:ext>
            </a:extLst>
          </p:cNvPr>
          <p:cNvSpPr>
            <a:spLocks noChangeShapeType="1"/>
          </p:cNvSpPr>
          <p:nvPr/>
        </p:nvSpPr>
        <p:spPr bwMode="auto">
          <a:xfrm>
            <a:off x="2714625" y="4235450"/>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9369" name="Line 53">
            <a:extLst>
              <a:ext uri="{FF2B5EF4-FFF2-40B4-BE49-F238E27FC236}">
                <a16:creationId xmlns:a16="http://schemas.microsoft.com/office/drawing/2014/main" id="{78A1FF49-3225-3868-A4C4-140870C65E92}"/>
              </a:ext>
            </a:extLst>
          </p:cNvPr>
          <p:cNvSpPr>
            <a:spLocks noChangeShapeType="1"/>
          </p:cNvSpPr>
          <p:nvPr/>
        </p:nvSpPr>
        <p:spPr bwMode="auto">
          <a:xfrm>
            <a:off x="1758950" y="4235450"/>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9370" name="Line 54">
            <a:extLst>
              <a:ext uri="{FF2B5EF4-FFF2-40B4-BE49-F238E27FC236}">
                <a16:creationId xmlns:a16="http://schemas.microsoft.com/office/drawing/2014/main" id="{0CFEFAB1-D420-CFA4-7179-98C7E4DD91EF}"/>
              </a:ext>
            </a:extLst>
          </p:cNvPr>
          <p:cNvSpPr>
            <a:spLocks noChangeShapeType="1"/>
          </p:cNvSpPr>
          <p:nvPr/>
        </p:nvSpPr>
        <p:spPr bwMode="auto">
          <a:xfrm>
            <a:off x="1720850" y="6097588"/>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9371" name="Line 55">
            <a:extLst>
              <a:ext uri="{FF2B5EF4-FFF2-40B4-BE49-F238E27FC236}">
                <a16:creationId xmlns:a16="http://schemas.microsoft.com/office/drawing/2014/main" id="{3481EDA0-5BB5-8514-26EC-A101FAA8653E}"/>
              </a:ext>
            </a:extLst>
          </p:cNvPr>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9372" name="Line 56">
            <a:extLst>
              <a:ext uri="{FF2B5EF4-FFF2-40B4-BE49-F238E27FC236}">
                <a16:creationId xmlns:a16="http://schemas.microsoft.com/office/drawing/2014/main" id="{8F63B450-44DF-6D77-E00E-A3BE51865551}"/>
              </a:ext>
            </a:extLst>
          </p:cNvPr>
          <p:cNvSpPr>
            <a:spLocks noChangeShapeType="1"/>
          </p:cNvSpPr>
          <p:nvPr/>
        </p:nvSpPr>
        <p:spPr bwMode="auto">
          <a:xfrm>
            <a:off x="1758950" y="6097588"/>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9373" name="Line 57">
            <a:extLst>
              <a:ext uri="{FF2B5EF4-FFF2-40B4-BE49-F238E27FC236}">
                <a16:creationId xmlns:a16="http://schemas.microsoft.com/office/drawing/2014/main" id="{BE4DFADE-688C-0F84-229E-F66B167A8BAA}"/>
              </a:ext>
            </a:extLst>
          </p:cNvPr>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9374" name="Line 58">
            <a:extLst>
              <a:ext uri="{FF2B5EF4-FFF2-40B4-BE49-F238E27FC236}">
                <a16:creationId xmlns:a16="http://schemas.microsoft.com/office/drawing/2014/main" id="{7916AAD0-1DDA-0498-692F-113D5C591128}"/>
              </a:ext>
            </a:extLst>
          </p:cNvPr>
          <p:cNvSpPr>
            <a:spLocks noChangeShapeType="1"/>
          </p:cNvSpPr>
          <p:nvPr/>
        </p:nvSpPr>
        <p:spPr bwMode="auto">
          <a:xfrm>
            <a:off x="1755775" y="5126038"/>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9375" name="Line 59">
            <a:extLst>
              <a:ext uri="{FF2B5EF4-FFF2-40B4-BE49-F238E27FC236}">
                <a16:creationId xmlns:a16="http://schemas.microsoft.com/office/drawing/2014/main" id="{5A8FFF05-CBF3-68E2-A531-EAF1719353C4}"/>
              </a:ext>
            </a:extLst>
          </p:cNvPr>
          <p:cNvSpPr>
            <a:spLocks noChangeShapeType="1"/>
          </p:cNvSpPr>
          <p:nvPr/>
        </p:nvSpPr>
        <p:spPr bwMode="auto">
          <a:xfrm>
            <a:off x="2736850" y="5126038"/>
            <a:ext cx="7508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9376" name="Rectangle 65">
            <a:extLst>
              <a:ext uri="{FF2B5EF4-FFF2-40B4-BE49-F238E27FC236}">
                <a16:creationId xmlns:a16="http://schemas.microsoft.com/office/drawing/2014/main" id="{1AA2E9AB-0362-F2E1-FC67-151EF4381CC7}"/>
              </a:ext>
            </a:extLst>
          </p:cNvPr>
          <p:cNvSpPr>
            <a:spLocks noChangeArrowheads="1"/>
          </p:cNvSpPr>
          <p:nvPr/>
        </p:nvSpPr>
        <p:spPr bwMode="auto">
          <a:xfrm>
            <a:off x="2774950" y="1301750"/>
            <a:ext cx="180975" cy="27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b="1">
              <a:latin typeface="Helvetica" pitchFamily="2" charset="0"/>
            </a:endParaRPr>
          </a:p>
        </p:txBody>
      </p:sp>
      <p:sp>
        <p:nvSpPr>
          <p:cNvPr id="99377" name="Line 66">
            <a:extLst>
              <a:ext uri="{FF2B5EF4-FFF2-40B4-BE49-F238E27FC236}">
                <a16:creationId xmlns:a16="http://schemas.microsoft.com/office/drawing/2014/main" id="{B62DA02C-3489-8A72-39B1-9DD883E23CB1}"/>
              </a:ext>
            </a:extLst>
          </p:cNvPr>
          <p:cNvSpPr>
            <a:spLocks noChangeShapeType="1"/>
          </p:cNvSpPr>
          <p:nvPr/>
        </p:nvSpPr>
        <p:spPr bwMode="auto">
          <a:xfrm>
            <a:off x="1758950" y="3397250"/>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9378" name="Rectangle 68">
            <a:extLst>
              <a:ext uri="{FF2B5EF4-FFF2-40B4-BE49-F238E27FC236}">
                <a16:creationId xmlns:a16="http://schemas.microsoft.com/office/drawing/2014/main" id="{B782BAA3-0230-CEBC-1B61-3486E2832D1F}"/>
              </a:ext>
            </a:extLst>
          </p:cNvPr>
          <p:cNvSpPr>
            <a:spLocks noChangeArrowheads="1"/>
          </p:cNvSpPr>
          <p:nvPr/>
        </p:nvSpPr>
        <p:spPr bwMode="auto">
          <a:xfrm>
            <a:off x="1912938" y="1544638"/>
            <a:ext cx="722312"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Job</a:t>
            </a:r>
          </a:p>
        </p:txBody>
      </p:sp>
      <p:sp>
        <p:nvSpPr>
          <p:cNvPr id="99379" name="Rectangle 69">
            <a:extLst>
              <a:ext uri="{FF2B5EF4-FFF2-40B4-BE49-F238E27FC236}">
                <a16:creationId xmlns:a16="http://schemas.microsoft.com/office/drawing/2014/main" id="{EACF7F39-9D43-ED95-7202-09F0675985F1}"/>
              </a:ext>
            </a:extLst>
          </p:cNvPr>
          <p:cNvSpPr>
            <a:spLocks noChangeArrowheads="1"/>
          </p:cNvSpPr>
          <p:nvPr/>
        </p:nvSpPr>
        <p:spPr bwMode="auto">
          <a:xfrm>
            <a:off x="1798638" y="5738813"/>
            <a:ext cx="180975"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2200" b="1">
              <a:latin typeface="Helvetica" pitchFamily="2" charset="0"/>
            </a:endParaRPr>
          </a:p>
        </p:txBody>
      </p:sp>
      <p:sp>
        <p:nvSpPr>
          <p:cNvPr id="99380" name="Rectangle 70">
            <a:extLst>
              <a:ext uri="{FF2B5EF4-FFF2-40B4-BE49-F238E27FC236}">
                <a16:creationId xmlns:a16="http://schemas.microsoft.com/office/drawing/2014/main" id="{DBDB2C81-FFC7-5F14-00BD-2C8D6D53BB56}"/>
              </a:ext>
            </a:extLst>
          </p:cNvPr>
          <p:cNvSpPr>
            <a:spLocks noChangeArrowheads="1"/>
          </p:cNvSpPr>
          <p:nvPr/>
        </p:nvSpPr>
        <p:spPr bwMode="auto">
          <a:xfrm>
            <a:off x="1789113" y="4768850"/>
            <a:ext cx="180975"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2400" b="1">
              <a:latin typeface="Helvetica" pitchFamily="2" charset="0"/>
            </a:endParaRPr>
          </a:p>
        </p:txBody>
      </p:sp>
      <p:sp>
        <p:nvSpPr>
          <p:cNvPr id="99381" name="Rectangle 71">
            <a:extLst>
              <a:ext uri="{FF2B5EF4-FFF2-40B4-BE49-F238E27FC236}">
                <a16:creationId xmlns:a16="http://schemas.microsoft.com/office/drawing/2014/main" id="{1CE405A0-9C27-6F35-21BB-64DA967C3627}"/>
              </a:ext>
            </a:extLst>
          </p:cNvPr>
          <p:cNvSpPr>
            <a:spLocks noChangeArrowheads="1"/>
          </p:cNvSpPr>
          <p:nvPr/>
        </p:nvSpPr>
        <p:spPr bwMode="auto">
          <a:xfrm>
            <a:off x="1711325" y="3036888"/>
            <a:ext cx="712788" cy="458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L</a:t>
            </a:r>
            <a:r>
              <a:rPr lang="en-US" altLang="en-US" sz="2400" b="1">
                <a:latin typeface="Arial" panose="020B0604020202020204" pitchFamily="34" charset="0"/>
                <a:cs typeface="Arial" panose="020B0604020202020204" pitchFamily="34" charset="0"/>
              </a:rPr>
              <a:t>āā</a:t>
            </a:r>
            <a:endParaRPr lang="en-US" altLang="en-US" sz="2400" b="1">
              <a:latin typeface="Helvetica" pitchFamily="2" charset="0"/>
            </a:endParaRPr>
          </a:p>
        </p:txBody>
      </p:sp>
      <p:grpSp>
        <p:nvGrpSpPr>
          <p:cNvPr id="99382" name="Group 75">
            <a:extLst>
              <a:ext uri="{FF2B5EF4-FFF2-40B4-BE49-F238E27FC236}">
                <a16:creationId xmlns:a16="http://schemas.microsoft.com/office/drawing/2014/main" id="{04D79665-3D40-DF9E-5B67-95B525E7697C}"/>
              </a:ext>
            </a:extLst>
          </p:cNvPr>
          <p:cNvGrpSpPr>
            <a:grpSpLocks/>
          </p:cNvGrpSpPr>
          <p:nvPr/>
        </p:nvGrpSpPr>
        <p:grpSpPr bwMode="auto">
          <a:xfrm>
            <a:off x="2555875" y="3678238"/>
            <a:ext cx="1398588" cy="644525"/>
            <a:chOff x="1783" y="1952"/>
            <a:chExt cx="881" cy="406"/>
          </a:xfrm>
        </p:grpSpPr>
        <p:sp>
          <p:nvSpPr>
            <p:cNvPr id="1189964" name="Rectangle 76">
              <a:extLst>
                <a:ext uri="{FF2B5EF4-FFF2-40B4-BE49-F238E27FC236}">
                  <a16:creationId xmlns:a16="http://schemas.microsoft.com/office/drawing/2014/main" id="{335AF797-E1B0-B715-F6EB-7A4B14329C5D}"/>
                </a:ext>
              </a:extLst>
            </p:cNvPr>
            <p:cNvSpPr>
              <a:spLocks noChangeArrowheads="1"/>
            </p:cNvSpPr>
            <p:nvPr/>
          </p:nvSpPr>
          <p:spPr bwMode="auto">
            <a:xfrm>
              <a:off x="1844" y="2134"/>
              <a:ext cx="115" cy="192"/>
            </a:xfrm>
            <a:prstGeom prst="rect">
              <a:avLst/>
            </a:prstGeom>
            <a:noFill/>
            <a:ln w="12700">
              <a:noFill/>
              <a:miter lim="800000"/>
              <a:headEnd/>
              <a:tailEnd/>
            </a:ln>
            <a:effectLst>
              <a:outerShdw blurRad="63500" dist="17961" dir="2700000" algn="ctr" rotWithShape="0">
                <a:schemeClr val="tx1">
                  <a:alpha val="74998"/>
                </a:schemeClr>
              </a:outerShdw>
            </a:effectLst>
          </p:spPr>
          <p:txBody>
            <a:bodyPr wrap="none" lIns="90487" tIns="44450" rIns="90487" bIns="44450">
              <a:spAutoFit/>
            </a:bodyPr>
            <a:lstStyle/>
            <a:p>
              <a:pPr>
                <a:defRPr/>
              </a:pPr>
              <a:endParaRPr lang="en-US" sz="1400" b="1" dirty="0">
                <a:solidFill>
                  <a:schemeClr val="hlink"/>
                </a:solidFill>
                <a:latin typeface="Helvetica" charset="0"/>
                <a:ea typeface="+mn-ea"/>
              </a:endParaRPr>
            </a:p>
          </p:txBody>
        </p:sp>
        <p:sp>
          <p:nvSpPr>
            <p:cNvPr id="1189965" name="Rectangle 77">
              <a:extLst>
                <a:ext uri="{FF2B5EF4-FFF2-40B4-BE49-F238E27FC236}">
                  <a16:creationId xmlns:a16="http://schemas.microsoft.com/office/drawing/2014/main" id="{A7536A2E-F667-7589-FBDF-F87433B3334B}"/>
                </a:ext>
              </a:extLst>
            </p:cNvPr>
            <p:cNvSpPr>
              <a:spLocks noChangeArrowheads="1"/>
            </p:cNvSpPr>
            <p:nvPr/>
          </p:nvSpPr>
          <p:spPr bwMode="auto">
            <a:xfrm>
              <a:off x="1783" y="1952"/>
              <a:ext cx="881" cy="406"/>
            </a:xfrm>
            <a:prstGeom prst="rect">
              <a:avLst/>
            </a:prstGeom>
            <a:noFill/>
            <a:ln w="12700">
              <a:noFill/>
              <a:miter lim="800000"/>
              <a:headEnd/>
              <a:tailEnd/>
            </a:ln>
            <a:effectLst>
              <a:outerShdw blurRad="63500" dist="17961" dir="2700000" algn="ctr" rotWithShape="0">
                <a:schemeClr val="tx1">
                  <a:alpha val="74998"/>
                </a:schemeClr>
              </a:outerShdw>
            </a:effectLst>
          </p:spPr>
          <p:txBody>
            <a:bodyPr wrap="none" lIns="90487" tIns="44450" rIns="90487" bIns="44450">
              <a:spAutoFit/>
            </a:bodyPr>
            <a:lstStyle/>
            <a:p>
              <a:pPr>
                <a:defRPr/>
              </a:pPr>
              <a:r>
                <a:rPr lang="en-US" b="1" dirty="0">
                  <a:solidFill>
                    <a:schemeClr val="hlink"/>
                  </a:solidFill>
                  <a:latin typeface="Helvetica" charset="0"/>
                  <a:ea typeface="+mn-ea"/>
                </a:rPr>
                <a:t>Solomon </a:t>
              </a:r>
            </a:p>
            <a:p>
              <a:pPr>
                <a:defRPr/>
              </a:pPr>
              <a:r>
                <a:rPr lang="en-US" b="1" dirty="0" err="1">
                  <a:solidFill>
                    <a:schemeClr val="hlink"/>
                  </a:solidFill>
                  <a:latin typeface="Helvetica" charset="0"/>
                  <a:ea typeface="+mn-ea"/>
                </a:rPr>
                <a:t>na</a:t>
              </a:r>
              <a:r>
                <a:rPr lang="en-US" b="1" dirty="0">
                  <a:solidFill>
                    <a:schemeClr val="hlink"/>
                  </a:solidFill>
                  <a:latin typeface="Helvetica" charset="0"/>
                  <a:ea typeface="+mn-ea"/>
                </a:rPr>
                <a:t>  </a:t>
              </a:r>
              <a:r>
                <a:rPr lang="en-US" b="1" dirty="0" err="1">
                  <a:solidFill>
                    <a:schemeClr val="hlink"/>
                  </a:solidFill>
                  <a:latin typeface="Helvetica" charset="0"/>
                  <a:ea typeface="+mn-ea"/>
                </a:rPr>
                <a:t>thangkhamei</a:t>
              </a:r>
              <a:endParaRPr lang="en-US" b="1" dirty="0">
                <a:solidFill>
                  <a:schemeClr val="hlink"/>
                </a:solidFill>
                <a:latin typeface="Helvetica" charset="0"/>
                <a:ea typeface="+mn-ea"/>
              </a:endParaRPr>
            </a:p>
            <a:p>
              <a:pPr>
                <a:defRPr/>
              </a:pPr>
              <a:r>
                <a:rPr lang="en-US" b="1" dirty="0" err="1">
                  <a:solidFill>
                    <a:schemeClr val="hlink"/>
                  </a:solidFill>
                  <a:latin typeface="Helvetica" charset="0"/>
                  <a:ea typeface="+mn-ea"/>
                </a:rPr>
                <a:t>Wui</a:t>
              </a:r>
              <a:r>
                <a:rPr lang="en-US" b="1" dirty="0">
                  <a:solidFill>
                    <a:schemeClr val="hlink"/>
                  </a:solidFill>
                  <a:latin typeface="Helvetica" charset="0"/>
                  <a:ea typeface="+mn-ea"/>
                </a:rPr>
                <a:t> </a:t>
              </a:r>
              <a:r>
                <a:rPr lang="en-US" b="1" dirty="0" err="1">
                  <a:solidFill>
                    <a:schemeClr val="hlink"/>
                  </a:solidFill>
                  <a:latin typeface="Helvetica" charset="0"/>
                  <a:ea typeface="+mn-ea"/>
                </a:rPr>
                <a:t>pongli</a:t>
              </a:r>
              <a:endParaRPr lang="en-US" b="1" dirty="0">
                <a:solidFill>
                  <a:schemeClr val="hlink"/>
                </a:solidFill>
                <a:latin typeface="Helvetica" charset="0"/>
                <a:ea typeface="+mn-ea"/>
              </a:endParaRPr>
            </a:p>
          </p:txBody>
        </p:sp>
      </p:grpSp>
      <p:sp>
        <p:nvSpPr>
          <p:cNvPr id="1189966" name="Rectangle 78">
            <a:extLst>
              <a:ext uri="{FF2B5EF4-FFF2-40B4-BE49-F238E27FC236}">
                <a16:creationId xmlns:a16="http://schemas.microsoft.com/office/drawing/2014/main" id="{43B6F5FE-25AD-3B0D-2BFB-759CB29E9625}"/>
              </a:ext>
            </a:extLst>
          </p:cNvPr>
          <p:cNvSpPr>
            <a:spLocks noChangeArrowheads="1"/>
          </p:cNvSpPr>
          <p:nvPr/>
        </p:nvSpPr>
        <p:spPr bwMode="auto">
          <a:xfrm>
            <a:off x="1797050" y="3886200"/>
            <a:ext cx="952500" cy="458788"/>
          </a:xfrm>
          <a:prstGeom prst="rect">
            <a:avLst/>
          </a:prstGeom>
          <a:noFill/>
          <a:ln w="12700">
            <a:noFill/>
            <a:miter lim="800000"/>
            <a:headEnd/>
            <a:tailEnd/>
          </a:ln>
          <a:effectLst>
            <a:outerShdw blurRad="63500" dist="38099" dir="2700000" algn="ctr" rotWithShape="0">
              <a:schemeClr val="tx1">
                <a:alpha val="74997"/>
              </a:schemeClr>
            </a:outerShdw>
          </a:effectLst>
        </p:spPr>
        <p:txBody>
          <a:bodyPr wrap="none"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defRPr/>
            </a:pPr>
            <a:r>
              <a:rPr lang="en-US" altLang="en-US" sz="2400" b="1">
                <a:solidFill>
                  <a:schemeClr val="hlink"/>
                </a:solidFill>
                <a:latin typeface="Helvetica" panose="020B0604020202020204" pitchFamily="34" charset="0"/>
              </a:rPr>
              <a:t>Ch</a:t>
            </a:r>
            <a:r>
              <a:rPr lang="en-US" altLang="en-US" sz="2400" b="1">
                <a:solidFill>
                  <a:srgbClr val="FF0000"/>
                </a:solidFill>
                <a:latin typeface="Arial" panose="020B0604020202020204" pitchFamily="34" charset="0"/>
                <a:cs typeface="Arial" panose="020B0604020202020204" pitchFamily="34" charset="0"/>
              </a:rPr>
              <a:t>ā</a:t>
            </a:r>
            <a:r>
              <a:rPr lang="en-US" altLang="en-US" sz="2400" b="1">
                <a:solidFill>
                  <a:schemeClr val="hlink"/>
                </a:solidFill>
                <a:latin typeface="Helvetica" panose="020B0604020202020204" pitchFamily="34" charset="0"/>
              </a:rPr>
              <a:t>n</a:t>
            </a:r>
          </a:p>
        </p:txBody>
      </p:sp>
      <p:grpSp>
        <p:nvGrpSpPr>
          <p:cNvPr id="99384" name="Group 79">
            <a:extLst>
              <a:ext uri="{FF2B5EF4-FFF2-40B4-BE49-F238E27FC236}">
                <a16:creationId xmlns:a16="http://schemas.microsoft.com/office/drawing/2014/main" id="{A8D4C91F-6639-C80E-4E23-9E847B2E48CB}"/>
              </a:ext>
            </a:extLst>
          </p:cNvPr>
          <p:cNvGrpSpPr>
            <a:grpSpLocks/>
          </p:cNvGrpSpPr>
          <p:nvPr/>
        </p:nvGrpSpPr>
        <p:grpSpPr bwMode="auto">
          <a:xfrm>
            <a:off x="2649538" y="4721225"/>
            <a:ext cx="225425" cy="449263"/>
            <a:chOff x="1892" y="2617"/>
            <a:chExt cx="142" cy="283"/>
          </a:xfrm>
        </p:grpSpPr>
        <p:sp>
          <p:nvSpPr>
            <p:cNvPr id="99418" name="Rectangle 80">
              <a:extLst>
                <a:ext uri="{FF2B5EF4-FFF2-40B4-BE49-F238E27FC236}">
                  <a16:creationId xmlns:a16="http://schemas.microsoft.com/office/drawing/2014/main" id="{AB029CC9-E1AF-6BB3-0095-80F2CA13B50B}"/>
                </a:ext>
              </a:extLst>
            </p:cNvPr>
            <p:cNvSpPr>
              <a:spLocks noChangeArrowheads="1"/>
            </p:cNvSpPr>
            <p:nvPr/>
          </p:nvSpPr>
          <p:spPr bwMode="auto">
            <a:xfrm>
              <a:off x="1920" y="2710"/>
              <a:ext cx="114"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b="1">
                <a:latin typeface="Helvetica" pitchFamily="2" charset="0"/>
              </a:endParaRPr>
            </a:p>
          </p:txBody>
        </p:sp>
        <p:sp>
          <p:nvSpPr>
            <p:cNvPr id="99419" name="Rectangle 81">
              <a:extLst>
                <a:ext uri="{FF2B5EF4-FFF2-40B4-BE49-F238E27FC236}">
                  <a16:creationId xmlns:a16="http://schemas.microsoft.com/office/drawing/2014/main" id="{851B1BD9-E8D0-D5B4-CFB8-3F56287672F2}"/>
                </a:ext>
              </a:extLst>
            </p:cNvPr>
            <p:cNvSpPr>
              <a:spLocks noChangeArrowheads="1"/>
            </p:cNvSpPr>
            <p:nvPr/>
          </p:nvSpPr>
          <p:spPr bwMode="auto">
            <a:xfrm>
              <a:off x="1892" y="2617"/>
              <a:ext cx="114"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b="1">
                <a:latin typeface="Helvetica" pitchFamily="2" charset="0"/>
              </a:endParaRPr>
            </a:p>
          </p:txBody>
        </p:sp>
      </p:grpSp>
      <p:grpSp>
        <p:nvGrpSpPr>
          <p:cNvPr id="99385" name="Group 82">
            <a:extLst>
              <a:ext uri="{FF2B5EF4-FFF2-40B4-BE49-F238E27FC236}">
                <a16:creationId xmlns:a16="http://schemas.microsoft.com/office/drawing/2014/main" id="{BFDDF85A-21B1-0BFB-EBD3-9BE83D9187D8}"/>
              </a:ext>
            </a:extLst>
          </p:cNvPr>
          <p:cNvGrpSpPr>
            <a:grpSpLocks/>
          </p:cNvGrpSpPr>
          <p:nvPr/>
        </p:nvGrpSpPr>
        <p:grpSpPr bwMode="auto">
          <a:xfrm>
            <a:off x="2670175" y="5673725"/>
            <a:ext cx="261938" cy="438150"/>
            <a:chOff x="1845" y="3227"/>
            <a:chExt cx="165" cy="276"/>
          </a:xfrm>
        </p:grpSpPr>
        <p:sp>
          <p:nvSpPr>
            <p:cNvPr id="99416" name="Rectangle 83">
              <a:extLst>
                <a:ext uri="{FF2B5EF4-FFF2-40B4-BE49-F238E27FC236}">
                  <a16:creationId xmlns:a16="http://schemas.microsoft.com/office/drawing/2014/main" id="{3B52C87F-50DF-0F93-B42C-74F9D771F2C9}"/>
                </a:ext>
              </a:extLst>
            </p:cNvPr>
            <p:cNvSpPr>
              <a:spLocks noChangeArrowheads="1"/>
            </p:cNvSpPr>
            <p:nvPr/>
          </p:nvSpPr>
          <p:spPr bwMode="auto">
            <a:xfrm>
              <a:off x="1896" y="3227"/>
              <a:ext cx="114"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b="1">
                <a:latin typeface="Helvetica" pitchFamily="2" charset="0"/>
              </a:endParaRPr>
            </a:p>
          </p:txBody>
        </p:sp>
        <p:sp>
          <p:nvSpPr>
            <p:cNvPr id="99417" name="Rectangle 84">
              <a:extLst>
                <a:ext uri="{FF2B5EF4-FFF2-40B4-BE49-F238E27FC236}">
                  <a16:creationId xmlns:a16="http://schemas.microsoft.com/office/drawing/2014/main" id="{95ED0880-8A5C-D528-D5D7-ED03C25967AF}"/>
                </a:ext>
              </a:extLst>
            </p:cNvPr>
            <p:cNvSpPr>
              <a:spLocks noChangeArrowheads="1"/>
            </p:cNvSpPr>
            <p:nvPr/>
          </p:nvSpPr>
          <p:spPr bwMode="auto">
            <a:xfrm>
              <a:off x="1845" y="3313"/>
              <a:ext cx="114"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b="1">
                <a:latin typeface="Helvetica" pitchFamily="2" charset="0"/>
              </a:endParaRPr>
            </a:p>
          </p:txBody>
        </p:sp>
      </p:grpSp>
      <p:sp>
        <p:nvSpPr>
          <p:cNvPr id="99386" name="Rectangle 88">
            <a:extLst>
              <a:ext uri="{FF2B5EF4-FFF2-40B4-BE49-F238E27FC236}">
                <a16:creationId xmlns:a16="http://schemas.microsoft.com/office/drawing/2014/main" id="{27A27F5C-3D5F-6DBD-E7FA-F2863E81EF32}"/>
              </a:ext>
            </a:extLst>
          </p:cNvPr>
          <p:cNvSpPr>
            <a:spLocks noChangeArrowheads="1"/>
          </p:cNvSpPr>
          <p:nvPr/>
        </p:nvSpPr>
        <p:spPr bwMode="auto">
          <a:xfrm>
            <a:off x="1543050" y="3049588"/>
            <a:ext cx="434975"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7.</a:t>
            </a:r>
          </a:p>
        </p:txBody>
      </p:sp>
      <p:sp>
        <p:nvSpPr>
          <p:cNvPr id="99387" name="Rectangle 89">
            <a:extLst>
              <a:ext uri="{FF2B5EF4-FFF2-40B4-BE49-F238E27FC236}">
                <a16:creationId xmlns:a16="http://schemas.microsoft.com/office/drawing/2014/main" id="{2000F3BF-19E3-EBFB-21FE-7A3372025267}"/>
              </a:ext>
            </a:extLst>
          </p:cNvPr>
          <p:cNvSpPr>
            <a:spLocks noChangeArrowheads="1"/>
          </p:cNvSpPr>
          <p:nvPr/>
        </p:nvSpPr>
        <p:spPr bwMode="auto">
          <a:xfrm>
            <a:off x="1538288" y="3873500"/>
            <a:ext cx="434975"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7.</a:t>
            </a:r>
          </a:p>
        </p:txBody>
      </p:sp>
      <p:sp>
        <p:nvSpPr>
          <p:cNvPr id="99388" name="Rectangle 90">
            <a:extLst>
              <a:ext uri="{FF2B5EF4-FFF2-40B4-BE49-F238E27FC236}">
                <a16:creationId xmlns:a16="http://schemas.microsoft.com/office/drawing/2014/main" id="{CA607321-11FB-E6B7-BFAD-C2722934A9B6}"/>
              </a:ext>
            </a:extLst>
          </p:cNvPr>
          <p:cNvSpPr>
            <a:spLocks noChangeArrowheads="1"/>
          </p:cNvSpPr>
          <p:nvPr/>
        </p:nvSpPr>
        <p:spPr bwMode="auto">
          <a:xfrm>
            <a:off x="1541463" y="4752975"/>
            <a:ext cx="434975"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7.</a:t>
            </a:r>
          </a:p>
        </p:txBody>
      </p:sp>
      <p:sp>
        <p:nvSpPr>
          <p:cNvPr id="99389" name="Rectangle 91">
            <a:extLst>
              <a:ext uri="{FF2B5EF4-FFF2-40B4-BE49-F238E27FC236}">
                <a16:creationId xmlns:a16="http://schemas.microsoft.com/office/drawing/2014/main" id="{265E3803-C9BF-0613-AC6D-13295E28E42B}"/>
              </a:ext>
            </a:extLst>
          </p:cNvPr>
          <p:cNvSpPr>
            <a:spLocks noChangeArrowheads="1"/>
          </p:cNvSpPr>
          <p:nvPr/>
        </p:nvSpPr>
        <p:spPr bwMode="auto">
          <a:xfrm>
            <a:off x="1541463" y="5732463"/>
            <a:ext cx="434975"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7.</a:t>
            </a:r>
          </a:p>
        </p:txBody>
      </p:sp>
      <p:sp>
        <p:nvSpPr>
          <p:cNvPr id="99390" name="Rectangle 92">
            <a:extLst>
              <a:ext uri="{FF2B5EF4-FFF2-40B4-BE49-F238E27FC236}">
                <a16:creationId xmlns:a16="http://schemas.microsoft.com/office/drawing/2014/main" id="{0150E4B5-0248-0B72-40F5-8189B8604A38}"/>
              </a:ext>
            </a:extLst>
          </p:cNvPr>
          <p:cNvSpPr>
            <a:spLocks noChangeArrowheads="1"/>
          </p:cNvSpPr>
          <p:nvPr/>
        </p:nvSpPr>
        <p:spPr bwMode="auto">
          <a:xfrm>
            <a:off x="1576388" y="1063625"/>
            <a:ext cx="2551112" cy="5322888"/>
          </a:xfrm>
          <a:prstGeom prst="rect">
            <a:avLst/>
          </a:prstGeom>
          <a:noFill/>
          <a:ln w="762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9391" name="AutoShape 93">
            <a:extLst>
              <a:ext uri="{FF2B5EF4-FFF2-40B4-BE49-F238E27FC236}">
                <a16:creationId xmlns:a16="http://schemas.microsoft.com/office/drawing/2014/main" id="{7030F2F5-D4B5-8C90-A76D-3257A5B1BB7E}"/>
              </a:ext>
            </a:extLst>
          </p:cNvPr>
          <p:cNvSpPr>
            <a:spLocks noChangeArrowheads="1"/>
          </p:cNvSpPr>
          <p:nvPr/>
        </p:nvSpPr>
        <p:spPr bwMode="auto">
          <a:xfrm rot="-5280000">
            <a:off x="289719" y="1269206"/>
            <a:ext cx="611188" cy="288925"/>
          </a:xfrm>
          <a:prstGeom prst="triangle">
            <a:avLst>
              <a:gd name="adj" fmla="val 49995"/>
            </a:avLst>
          </a:prstGeom>
          <a:solidFill>
            <a:schemeClr val="tx1"/>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9392" name="Rectangle 94" descr="Small grid">
            <a:extLst>
              <a:ext uri="{FF2B5EF4-FFF2-40B4-BE49-F238E27FC236}">
                <a16:creationId xmlns:a16="http://schemas.microsoft.com/office/drawing/2014/main" id="{61D9C342-989E-3854-B3AA-668F9DC6D417}"/>
              </a:ext>
            </a:extLst>
          </p:cNvPr>
          <p:cNvSpPr>
            <a:spLocks noChangeArrowheads="1"/>
          </p:cNvSpPr>
          <p:nvPr/>
        </p:nvSpPr>
        <p:spPr bwMode="auto">
          <a:xfrm>
            <a:off x="715963" y="1285875"/>
            <a:ext cx="1077912" cy="261938"/>
          </a:xfrm>
          <a:prstGeom prst="rect">
            <a:avLst/>
          </a:prstGeom>
          <a:blipFill dpi="0" rotWithShape="0">
            <a:blip r:embed="rId5"/>
            <a:srcRect/>
            <a:tile tx="0" ty="0" sx="100000" sy="100000" flip="none" algn="tl"/>
          </a:blipFill>
          <a:ln w="508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9393" name="Text Box 95">
            <a:extLst>
              <a:ext uri="{FF2B5EF4-FFF2-40B4-BE49-F238E27FC236}">
                <a16:creationId xmlns:a16="http://schemas.microsoft.com/office/drawing/2014/main" id="{6229C389-A1BB-B819-86CC-BB87D75516B5}"/>
              </a:ext>
            </a:extLst>
          </p:cNvPr>
          <p:cNvSpPr txBox="1">
            <a:spLocks noChangeArrowheads="1"/>
          </p:cNvSpPr>
          <p:nvPr/>
        </p:nvSpPr>
        <p:spPr bwMode="auto">
          <a:xfrm rot="-5400000">
            <a:off x="1567656" y="3488532"/>
            <a:ext cx="44815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b="1">
                <a:latin typeface="Arial Black" panose="020B0604020202020204" pitchFamily="34" charset="0"/>
              </a:rPr>
              <a:t>L</a:t>
            </a:r>
            <a:r>
              <a:rPr lang="en-US" altLang="en-US" sz="2000" b="1">
                <a:latin typeface="Helvetica" pitchFamily="2" charset="0"/>
              </a:rPr>
              <a:t>ĀĀ</a:t>
            </a:r>
            <a:r>
              <a:rPr lang="en-US" altLang="en-US" sz="2000" b="1">
                <a:latin typeface="Arial Black" panose="020B0604020202020204" pitchFamily="34" charset="0"/>
              </a:rPr>
              <a:t>SEM (5)</a:t>
            </a:r>
            <a:endParaRPr lang="en-US" altLang="en-US" sz="1000">
              <a:latin typeface="Arial Black" panose="020B0604020202020204" pitchFamily="34" charset="0"/>
            </a:endParaRPr>
          </a:p>
        </p:txBody>
      </p:sp>
      <p:sp>
        <p:nvSpPr>
          <p:cNvPr id="1189991" name="Line 103">
            <a:extLst>
              <a:ext uri="{FF2B5EF4-FFF2-40B4-BE49-F238E27FC236}">
                <a16:creationId xmlns:a16="http://schemas.microsoft.com/office/drawing/2014/main" id="{82FAFCF6-D078-B320-4336-DB1A456795BF}"/>
              </a:ext>
            </a:extLst>
          </p:cNvPr>
          <p:cNvSpPr>
            <a:spLocks noChangeShapeType="1"/>
          </p:cNvSpPr>
          <p:nvPr/>
        </p:nvSpPr>
        <p:spPr bwMode="auto">
          <a:xfrm>
            <a:off x="3810000" y="4005263"/>
            <a:ext cx="1427163" cy="433387"/>
          </a:xfrm>
          <a:prstGeom prst="line">
            <a:avLst/>
          </a:prstGeom>
          <a:noFill/>
          <a:ln w="76200">
            <a:solidFill>
              <a:schemeClr val="hlink"/>
            </a:solidFill>
            <a:prstDash val="sysDot"/>
            <a:round/>
            <a:headEnd/>
            <a:tailEnd/>
          </a:ln>
          <a:effectLst>
            <a:outerShdw blurRad="63500" dist="53882" dir="2700000" algn="ctr" rotWithShape="0">
              <a:schemeClr val="tx1">
                <a:alpha val="74998"/>
              </a:schemeClr>
            </a:outerShdw>
          </a:effectLst>
        </p:spPr>
        <p:txBody>
          <a:bodyPr wrap="none" anchor="ctr"/>
          <a:lstStyle/>
          <a:p>
            <a:pPr algn="r">
              <a:defRPr/>
            </a:pPr>
            <a:endParaRPr lang="en-US" dirty="0">
              <a:latin typeface="Comic Sans MS" pitchFamily="-108" charset="0"/>
              <a:ea typeface="+mn-ea"/>
            </a:endParaRPr>
          </a:p>
        </p:txBody>
      </p:sp>
      <p:grpSp>
        <p:nvGrpSpPr>
          <p:cNvPr id="99395" name="Group 112">
            <a:extLst>
              <a:ext uri="{FF2B5EF4-FFF2-40B4-BE49-F238E27FC236}">
                <a16:creationId xmlns:a16="http://schemas.microsoft.com/office/drawing/2014/main" id="{E9130CF6-D6C6-8367-A579-9393BA0C0DCC}"/>
              </a:ext>
            </a:extLst>
          </p:cNvPr>
          <p:cNvGrpSpPr>
            <a:grpSpLocks/>
          </p:cNvGrpSpPr>
          <p:nvPr/>
        </p:nvGrpSpPr>
        <p:grpSpPr bwMode="auto">
          <a:xfrm>
            <a:off x="1716088" y="1995488"/>
            <a:ext cx="1727200" cy="989012"/>
            <a:chOff x="1081" y="1257"/>
            <a:chExt cx="1088" cy="623"/>
          </a:xfrm>
        </p:grpSpPr>
        <p:sp>
          <p:nvSpPr>
            <p:cNvPr id="99409" name="Rectangle 113">
              <a:extLst>
                <a:ext uri="{FF2B5EF4-FFF2-40B4-BE49-F238E27FC236}">
                  <a16:creationId xmlns:a16="http://schemas.microsoft.com/office/drawing/2014/main" id="{BF6DD172-8CBB-0610-886C-486253AAA147}"/>
                </a:ext>
              </a:extLst>
            </p:cNvPr>
            <p:cNvSpPr>
              <a:spLocks noChangeArrowheads="1"/>
            </p:cNvSpPr>
            <p:nvPr/>
          </p:nvSpPr>
          <p:spPr bwMode="auto">
            <a:xfrm>
              <a:off x="1251" y="1257"/>
              <a:ext cx="11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800" b="1">
                <a:latin typeface="Helvetica" pitchFamily="2" charset="0"/>
              </a:endParaRPr>
            </a:p>
          </p:txBody>
        </p:sp>
        <p:sp>
          <p:nvSpPr>
            <p:cNvPr id="99410" name="Rectangle 114">
              <a:extLst>
                <a:ext uri="{FF2B5EF4-FFF2-40B4-BE49-F238E27FC236}">
                  <a16:creationId xmlns:a16="http://schemas.microsoft.com/office/drawing/2014/main" id="{B4701DF9-6355-DC43-95D9-FD830F9781BC}"/>
                </a:ext>
              </a:extLst>
            </p:cNvPr>
            <p:cNvSpPr>
              <a:spLocks noChangeArrowheads="1"/>
            </p:cNvSpPr>
            <p:nvPr/>
          </p:nvSpPr>
          <p:spPr bwMode="auto">
            <a:xfrm>
              <a:off x="1524" y="1301"/>
              <a:ext cx="11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b="1">
                <a:latin typeface="Helvetica" pitchFamily="2" charset="0"/>
              </a:endParaRPr>
            </a:p>
          </p:txBody>
        </p:sp>
        <p:sp>
          <p:nvSpPr>
            <p:cNvPr id="99411" name="Rectangle 115">
              <a:extLst>
                <a:ext uri="{FF2B5EF4-FFF2-40B4-BE49-F238E27FC236}">
                  <a16:creationId xmlns:a16="http://schemas.microsoft.com/office/drawing/2014/main" id="{7168777C-E8A3-1D99-7FCC-07C6E72C52E1}"/>
                </a:ext>
              </a:extLst>
            </p:cNvPr>
            <p:cNvSpPr>
              <a:spLocks noChangeArrowheads="1"/>
            </p:cNvSpPr>
            <p:nvPr/>
          </p:nvSpPr>
          <p:spPr bwMode="auto">
            <a:xfrm>
              <a:off x="1081" y="1446"/>
              <a:ext cx="1088"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endParaRPr lang="en-US" altLang="en-US" b="1">
                <a:latin typeface="Helvetica" pitchFamily="2" charset="0"/>
              </a:endParaRPr>
            </a:p>
          </p:txBody>
        </p:sp>
        <p:sp>
          <p:nvSpPr>
            <p:cNvPr id="99412" name="Rectangle 116">
              <a:extLst>
                <a:ext uri="{FF2B5EF4-FFF2-40B4-BE49-F238E27FC236}">
                  <a16:creationId xmlns:a16="http://schemas.microsoft.com/office/drawing/2014/main" id="{037D4BA8-3D68-58A1-3390-704ABD927915}"/>
                </a:ext>
              </a:extLst>
            </p:cNvPr>
            <p:cNvSpPr>
              <a:spLocks noChangeArrowheads="1"/>
            </p:cNvSpPr>
            <p:nvPr/>
          </p:nvSpPr>
          <p:spPr bwMode="auto">
            <a:xfrm>
              <a:off x="1579" y="1576"/>
              <a:ext cx="11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endParaRPr lang="en-US" altLang="en-US" b="1">
                <a:latin typeface="Helvetica" pitchFamily="2" charset="0"/>
              </a:endParaRPr>
            </a:p>
          </p:txBody>
        </p:sp>
        <p:sp>
          <p:nvSpPr>
            <p:cNvPr id="99413" name="Rectangle 117">
              <a:extLst>
                <a:ext uri="{FF2B5EF4-FFF2-40B4-BE49-F238E27FC236}">
                  <a16:creationId xmlns:a16="http://schemas.microsoft.com/office/drawing/2014/main" id="{48D005A2-CB33-7E8D-3797-95D2FAB12562}"/>
                </a:ext>
              </a:extLst>
            </p:cNvPr>
            <p:cNvSpPr>
              <a:spLocks noChangeArrowheads="1"/>
            </p:cNvSpPr>
            <p:nvPr/>
          </p:nvSpPr>
          <p:spPr bwMode="auto">
            <a:xfrm>
              <a:off x="1564" y="1707"/>
              <a:ext cx="11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endParaRPr lang="en-US" altLang="en-US" b="1">
                <a:latin typeface="Helvetica" pitchFamily="2" charset="0"/>
              </a:endParaRPr>
            </a:p>
          </p:txBody>
        </p:sp>
        <p:sp>
          <p:nvSpPr>
            <p:cNvPr id="99414" name="Rectangle 118">
              <a:extLst>
                <a:ext uri="{FF2B5EF4-FFF2-40B4-BE49-F238E27FC236}">
                  <a16:creationId xmlns:a16="http://schemas.microsoft.com/office/drawing/2014/main" id="{B0634BB0-6E5D-A177-14F5-3D97FD3643F0}"/>
                </a:ext>
              </a:extLst>
            </p:cNvPr>
            <p:cNvSpPr>
              <a:spLocks noChangeArrowheads="1"/>
            </p:cNvSpPr>
            <p:nvPr/>
          </p:nvSpPr>
          <p:spPr bwMode="auto">
            <a:xfrm>
              <a:off x="1251" y="1257"/>
              <a:ext cx="11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800" b="1">
                <a:latin typeface="Helvetica" pitchFamily="2" charset="0"/>
              </a:endParaRPr>
            </a:p>
          </p:txBody>
        </p:sp>
        <p:sp>
          <p:nvSpPr>
            <p:cNvPr id="99415" name="Rectangle 119">
              <a:extLst>
                <a:ext uri="{FF2B5EF4-FFF2-40B4-BE49-F238E27FC236}">
                  <a16:creationId xmlns:a16="http://schemas.microsoft.com/office/drawing/2014/main" id="{E1578809-A078-988A-7F77-286E1A4ADA4D}"/>
                </a:ext>
              </a:extLst>
            </p:cNvPr>
            <p:cNvSpPr>
              <a:spLocks noChangeArrowheads="1"/>
            </p:cNvSpPr>
            <p:nvPr/>
          </p:nvSpPr>
          <p:spPr bwMode="auto">
            <a:xfrm>
              <a:off x="1524" y="1301"/>
              <a:ext cx="11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b="1">
                <a:latin typeface="Helvetica" pitchFamily="2" charset="0"/>
              </a:endParaRPr>
            </a:p>
          </p:txBody>
        </p:sp>
      </p:grpSp>
      <p:sp>
        <p:nvSpPr>
          <p:cNvPr id="1189985" name="AutoShape 97">
            <a:extLst>
              <a:ext uri="{FF2B5EF4-FFF2-40B4-BE49-F238E27FC236}">
                <a16:creationId xmlns:a16="http://schemas.microsoft.com/office/drawing/2014/main" id="{7C64F72A-CD10-CA78-AA97-5AD7D26888C4}"/>
              </a:ext>
            </a:extLst>
          </p:cNvPr>
          <p:cNvSpPr>
            <a:spLocks noChangeArrowheads="1"/>
          </p:cNvSpPr>
          <p:nvPr/>
        </p:nvSpPr>
        <p:spPr bwMode="auto">
          <a:xfrm>
            <a:off x="5249863" y="3973513"/>
            <a:ext cx="4284662" cy="1114425"/>
          </a:xfrm>
          <a:prstGeom prst="roundRect">
            <a:avLst>
              <a:gd name="adj" fmla="val 16667"/>
            </a:avLst>
          </a:prstGeom>
          <a:noFill/>
          <a:ln w="76200">
            <a:solidFill>
              <a:schemeClr val="hlink"/>
            </a:solidFill>
            <a:round/>
            <a:headEnd/>
            <a:tailEnd/>
          </a:ln>
          <a:effectLst>
            <a:outerShdw blurRad="63500" dist="63500" dir="2212194"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1189990" name="AutoShape 102">
            <a:extLst>
              <a:ext uri="{FF2B5EF4-FFF2-40B4-BE49-F238E27FC236}">
                <a16:creationId xmlns:a16="http://schemas.microsoft.com/office/drawing/2014/main" id="{979D7EAF-1EA5-CF9E-EF6F-95A308A599F7}"/>
              </a:ext>
            </a:extLst>
          </p:cNvPr>
          <p:cNvSpPr>
            <a:spLocks noChangeArrowheads="1"/>
          </p:cNvSpPr>
          <p:nvPr/>
        </p:nvSpPr>
        <p:spPr bwMode="auto">
          <a:xfrm>
            <a:off x="1752600" y="3746500"/>
            <a:ext cx="2351088" cy="736600"/>
          </a:xfrm>
          <a:prstGeom prst="roundRect">
            <a:avLst>
              <a:gd name="adj" fmla="val 16667"/>
            </a:avLst>
          </a:prstGeom>
          <a:noFill/>
          <a:ln w="76200">
            <a:solidFill>
              <a:schemeClr val="hlink"/>
            </a:solidFill>
            <a:round/>
            <a:headEnd/>
            <a:tailEnd/>
          </a:ln>
          <a:effectLst>
            <a:outerShdw blurRad="63500" dist="63500" dir="2212194" algn="ctr" rotWithShape="0">
              <a:schemeClr val="tx1">
                <a:alpha val="74998"/>
              </a:schemeClr>
            </a:outerShdw>
          </a:effectLst>
        </p:spPr>
        <p:txBody>
          <a:bodyPr wrap="none" anchor="ctr"/>
          <a:lstStyle/>
          <a:p>
            <a:pPr algn="r">
              <a:defRPr/>
            </a:pPr>
            <a:endParaRPr lang="en-US">
              <a:latin typeface="Comic Sans MS" charset="0"/>
              <a:ea typeface="+mn-ea"/>
            </a:endParaRPr>
          </a:p>
        </p:txBody>
      </p:sp>
      <p:grpSp>
        <p:nvGrpSpPr>
          <p:cNvPr id="6" name="Group 85">
            <a:extLst>
              <a:ext uri="{FF2B5EF4-FFF2-40B4-BE49-F238E27FC236}">
                <a16:creationId xmlns:a16="http://schemas.microsoft.com/office/drawing/2014/main" id="{68A84317-020D-D76C-420A-CD6DB1E735EE}"/>
              </a:ext>
            </a:extLst>
          </p:cNvPr>
          <p:cNvGrpSpPr>
            <a:grpSpLocks/>
          </p:cNvGrpSpPr>
          <p:nvPr/>
        </p:nvGrpSpPr>
        <p:grpSpPr bwMode="auto">
          <a:xfrm>
            <a:off x="2455863" y="1473200"/>
            <a:ext cx="1082675" cy="501650"/>
            <a:chOff x="1952" y="554"/>
            <a:chExt cx="682" cy="316"/>
          </a:xfrm>
        </p:grpSpPr>
        <p:sp>
          <p:nvSpPr>
            <p:cNvPr id="99407" name="Rectangle 86">
              <a:extLst>
                <a:ext uri="{FF2B5EF4-FFF2-40B4-BE49-F238E27FC236}">
                  <a16:creationId xmlns:a16="http://schemas.microsoft.com/office/drawing/2014/main" id="{44A5EA67-083D-BFCD-F983-5EA6BA27AB58}"/>
                </a:ext>
              </a:extLst>
            </p:cNvPr>
            <p:cNvSpPr>
              <a:spLocks noChangeArrowheads="1"/>
            </p:cNvSpPr>
            <p:nvPr/>
          </p:nvSpPr>
          <p:spPr bwMode="auto">
            <a:xfrm>
              <a:off x="1952" y="554"/>
              <a:ext cx="114"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b="1">
                <a:latin typeface="Helvetica" pitchFamily="2" charset="0"/>
              </a:endParaRPr>
            </a:p>
          </p:txBody>
        </p:sp>
        <p:sp>
          <p:nvSpPr>
            <p:cNvPr id="99408" name="Rectangle 87">
              <a:extLst>
                <a:ext uri="{FF2B5EF4-FFF2-40B4-BE49-F238E27FC236}">
                  <a16:creationId xmlns:a16="http://schemas.microsoft.com/office/drawing/2014/main" id="{204E692F-EC5B-55D1-4153-9D3231A94137}"/>
                </a:ext>
              </a:extLst>
            </p:cNvPr>
            <p:cNvSpPr>
              <a:spLocks noChangeArrowheads="1"/>
            </p:cNvSpPr>
            <p:nvPr/>
          </p:nvSpPr>
          <p:spPr bwMode="auto">
            <a:xfrm>
              <a:off x="2029" y="678"/>
              <a:ext cx="60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400" b="1">
                  <a:latin typeface="Helvetica" pitchFamily="2" charset="0"/>
                </a:rPr>
                <a:t>Abraham</a:t>
              </a:r>
            </a:p>
          </p:txBody>
        </p:sp>
      </p:grpSp>
      <p:grpSp>
        <p:nvGrpSpPr>
          <p:cNvPr id="7" name="Group 85">
            <a:extLst>
              <a:ext uri="{FF2B5EF4-FFF2-40B4-BE49-F238E27FC236}">
                <a16:creationId xmlns:a16="http://schemas.microsoft.com/office/drawing/2014/main" id="{E0D7B5EC-A567-0EE6-FD02-C22CA4689ACD}"/>
              </a:ext>
            </a:extLst>
          </p:cNvPr>
          <p:cNvGrpSpPr>
            <a:grpSpLocks/>
          </p:cNvGrpSpPr>
          <p:nvPr/>
        </p:nvGrpSpPr>
        <p:grpSpPr bwMode="auto">
          <a:xfrm>
            <a:off x="2541588" y="2913063"/>
            <a:ext cx="1414462" cy="501650"/>
            <a:chOff x="1908" y="554"/>
            <a:chExt cx="891" cy="316"/>
          </a:xfrm>
        </p:grpSpPr>
        <p:sp>
          <p:nvSpPr>
            <p:cNvPr id="99405" name="Rectangle 86">
              <a:extLst>
                <a:ext uri="{FF2B5EF4-FFF2-40B4-BE49-F238E27FC236}">
                  <a16:creationId xmlns:a16="http://schemas.microsoft.com/office/drawing/2014/main" id="{A572F25A-88F1-ABBC-C556-42F4D015C760}"/>
                </a:ext>
              </a:extLst>
            </p:cNvPr>
            <p:cNvSpPr>
              <a:spLocks noChangeArrowheads="1"/>
            </p:cNvSpPr>
            <p:nvPr/>
          </p:nvSpPr>
          <p:spPr bwMode="auto">
            <a:xfrm>
              <a:off x="1952" y="554"/>
              <a:ext cx="114"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b="1">
                <a:latin typeface="Helvetica" pitchFamily="2" charset="0"/>
              </a:endParaRPr>
            </a:p>
          </p:txBody>
        </p:sp>
        <p:sp>
          <p:nvSpPr>
            <p:cNvPr id="99406" name="Rectangle 87">
              <a:extLst>
                <a:ext uri="{FF2B5EF4-FFF2-40B4-BE49-F238E27FC236}">
                  <a16:creationId xmlns:a16="http://schemas.microsoft.com/office/drawing/2014/main" id="{1085119D-3C87-01C2-BAAF-D1AF21F21E0A}"/>
                </a:ext>
              </a:extLst>
            </p:cNvPr>
            <p:cNvSpPr>
              <a:spLocks noChangeArrowheads="1"/>
            </p:cNvSpPr>
            <p:nvPr/>
          </p:nvSpPr>
          <p:spPr bwMode="auto">
            <a:xfrm>
              <a:off x="1908" y="678"/>
              <a:ext cx="89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400" b="1">
                  <a:latin typeface="Helvetica" pitchFamily="2" charset="0"/>
                </a:rPr>
                <a:t>Masotkachikat</a:t>
              </a:r>
            </a:p>
          </p:txBody>
        </p:sp>
      </p:grpSp>
      <p:sp>
        <p:nvSpPr>
          <p:cNvPr id="99400" name="Rectangle 89">
            <a:extLst>
              <a:ext uri="{FF2B5EF4-FFF2-40B4-BE49-F238E27FC236}">
                <a16:creationId xmlns:a16="http://schemas.microsoft.com/office/drawing/2014/main" id="{7E0167F0-91C2-0BC5-0578-9CD19C91E51C}"/>
              </a:ext>
            </a:extLst>
          </p:cNvPr>
          <p:cNvSpPr>
            <a:spLocks noChangeArrowheads="1"/>
          </p:cNvSpPr>
          <p:nvPr/>
        </p:nvSpPr>
        <p:spPr bwMode="auto">
          <a:xfrm>
            <a:off x="1533525" y="2074863"/>
            <a:ext cx="2506663"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400" b="1">
                <a:latin typeface="Helvetica" pitchFamily="2" charset="0"/>
              </a:rPr>
              <a:t>Khangatatei “Laasem”</a:t>
            </a:r>
          </a:p>
          <a:p>
            <a:pPr algn="l"/>
            <a:r>
              <a:rPr lang="en-US" altLang="en-US" sz="1400" b="1">
                <a:latin typeface="Helvetica" pitchFamily="2" charset="0"/>
              </a:rPr>
              <a:t>Lairikbing katongachi</a:t>
            </a:r>
          </a:p>
          <a:p>
            <a:pPr algn="l"/>
            <a:r>
              <a:rPr lang="en-US" altLang="en-US" sz="1400" b="1">
                <a:latin typeface="Helvetica" pitchFamily="2" charset="0"/>
              </a:rPr>
              <a:t>“wungnao” atamwui </a:t>
            </a:r>
          </a:p>
          <a:p>
            <a:pPr algn="l"/>
            <a:r>
              <a:rPr lang="en-US" altLang="en-US" sz="1400" b="1">
                <a:latin typeface="Helvetica" pitchFamily="2" charset="0"/>
              </a:rPr>
              <a:t>eina na</a:t>
            </a:r>
          </a:p>
        </p:txBody>
      </p:sp>
      <p:grpSp>
        <p:nvGrpSpPr>
          <p:cNvPr id="99401" name="Group 90">
            <a:extLst>
              <a:ext uri="{FF2B5EF4-FFF2-40B4-BE49-F238E27FC236}">
                <a16:creationId xmlns:a16="http://schemas.microsoft.com/office/drawing/2014/main" id="{7B923CDC-5E05-1F38-C71B-BBB9761DBD9E}"/>
              </a:ext>
            </a:extLst>
          </p:cNvPr>
          <p:cNvGrpSpPr>
            <a:grpSpLocks/>
          </p:cNvGrpSpPr>
          <p:nvPr/>
        </p:nvGrpSpPr>
        <p:grpSpPr bwMode="auto">
          <a:xfrm>
            <a:off x="4248150" y="39688"/>
            <a:ext cx="2222500" cy="1812925"/>
            <a:chOff x="2222937" y="4130555"/>
            <a:chExt cx="2222939" cy="1813045"/>
          </a:xfrm>
        </p:grpSpPr>
        <p:sp>
          <p:nvSpPr>
            <p:cNvPr id="92" name="Rectangle 91">
              <a:extLst>
                <a:ext uri="{FF2B5EF4-FFF2-40B4-BE49-F238E27FC236}">
                  <a16:creationId xmlns:a16="http://schemas.microsoft.com/office/drawing/2014/main" id="{6A76DC33-20FF-AD2F-B767-A6D01B9964BB}"/>
                </a:ext>
              </a:extLst>
            </p:cNvPr>
            <p:cNvSpPr/>
            <p:nvPr/>
          </p:nvSpPr>
          <p:spPr bwMode="auto">
            <a:xfrm>
              <a:off x="2222937" y="4194059"/>
              <a:ext cx="2222939" cy="174954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99403" name="Picture 2" descr="BACKGR~1">
              <a:extLst>
                <a:ext uri="{FF2B5EF4-FFF2-40B4-BE49-F238E27FC236}">
                  <a16:creationId xmlns:a16="http://schemas.microsoft.com/office/drawing/2014/main" id="{C1A099B5-E637-E175-A6DD-393CC4BB1C0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4" name="WordArt 12">
              <a:extLst>
                <a:ext uri="{FF2B5EF4-FFF2-40B4-BE49-F238E27FC236}">
                  <a16:creationId xmlns:a16="http://schemas.microsoft.com/office/drawing/2014/main" id="{CD2EFFCF-6C54-222A-F8C0-2CA14876E9C3}"/>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89990"/>
                                        </p:tgtEl>
                                        <p:attrNameLst>
                                          <p:attrName>style.visibility</p:attrName>
                                        </p:attrNameLst>
                                      </p:cBhvr>
                                      <p:to>
                                        <p:strVal val="visible"/>
                                      </p:to>
                                    </p:set>
                                    <p:animEffect transition="in" filter="wipe(left)">
                                      <p:cBhvr>
                                        <p:cTn id="7" dur="500"/>
                                        <p:tgtEl>
                                          <p:spTgt spid="1189990"/>
                                        </p:tgtEl>
                                      </p:cBhvr>
                                    </p:animEffect>
                                  </p:childTnLst>
                                </p:cTn>
                              </p:par>
                            </p:childTnLst>
                          </p:cTn>
                        </p:par>
                        <p:par>
                          <p:cTn id="8" fill="hold" nodeType="afterGroup">
                            <p:stCondLst>
                              <p:cond delay="500"/>
                            </p:stCondLst>
                            <p:childTnLst>
                              <p:par>
                                <p:cTn id="9" presetID="22" presetClass="entr" presetSubtype="8" fill="hold" nodeType="afterEffect">
                                  <p:stCondLst>
                                    <p:cond delay="0"/>
                                  </p:stCondLst>
                                  <p:childTnLst>
                                    <p:set>
                                      <p:cBhvr>
                                        <p:cTn id="10" dur="1" fill="hold">
                                          <p:stCondLst>
                                            <p:cond delay="0"/>
                                          </p:stCondLst>
                                        </p:cTn>
                                        <p:tgtEl>
                                          <p:spTgt spid="1189991"/>
                                        </p:tgtEl>
                                        <p:attrNameLst>
                                          <p:attrName>style.visibility</p:attrName>
                                        </p:attrNameLst>
                                      </p:cBhvr>
                                      <p:to>
                                        <p:strVal val="visible"/>
                                      </p:to>
                                    </p:set>
                                    <p:animEffect transition="in" filter="wipe(left)">
                                      <p:cBhvr>
                                        <p:cTn id="11" dur="500"/>
                                        <p:tgtEl>
                                          <p:spTgt spid="1189991"/>
                                        </p:tgtEl>
                                      </p:cBhvr>
                                    </p:animEffect>
                                  </p:childTnLst>
                                </p:cTn>
                              </p:par>
                            </p:childTnLst>
                          </p:cTn>
                        </p:par>
                        <p:par>
                          <p:cTn id="12" fill="hold" nodeType="afterGroup">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189985"/>
                                        </p:tgtEl>
                                        <p:attrNameLst>
                                          <p:attrName>style.visibility</p:attrName>
                                        </p:attrNameLst>
                                      </p:cBhvr>
                                      <p:to>
                                        <p:strVal val="visible"/>
                                      </p:to>
                                    </p:set>
                                    <p:animEffect transition="in" filter="wipe(left)">
                                      <p:cBhvr>
                                        <p:cTn id="15" dur="500"/>
                                        <p:tgtEl>
                                          <p:spTgt spid="1189985"/>
                                        </p:tgtEl>
                                      </p:cBhvr>
                                    </p:animEffect>
                                  </p:childTnLst>
                                </p:cTn>
                              </p:par>
                            </p:childTnLst>
                          </p:cTn>
                        </p:par>
                        <p:par>
                          <p:cTn id="16" fill="hold" nodeType="afterGroup">
                            <p:stCondLst>
                              <p:cond delay="1500"/>
                            </p:stCondLst>
                            <p:childTnLst>
                              <p:par>
                                <p:cTn id="17" presetID="10" presetClass="entr" presetSubtype="0" fill="hold"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1000"/>
                                        <p:tgtEl>
                                          <p:spTgt spid="6"/>
                                        </p:tgtEl>
                                      </p:cBhvr>
                                    </p:animEffect>
                                  </p:childTnLst>
                                </p:cTn>
                              </p:par>
                            </p:childTnLst>
                          </p:cTn>
                        </p:par>
                        <p:par>
                          <p:cTn id="20" fill="hold" nodeType="afterGroup">
                            <p:stCondLst>
                              <p:cond delay="2500"/>
                            </p:stCondLst>
                            <p:childTnLst>
                              <p:par>
                                <p:cTn id="21" presetID="10" presetClass="entr" presetSubtype="0"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9985" grpId="0" animBg="1"/>
      <p:bldP spid="1189990"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Text Box 2">
            <a:extLst>
              <a:ext uri="{FF2B5EF4-FFF2-40B4-BE49-F238E27FC236}">
                <a16:creationId xmlns:a16="http://schemas.microsoft.com/office/drawing/2014/main" id="{C09AD6A3-F0A2-1C2C-1CDA-CEAF898F0DCC}"/>
              </a:ext>
            </a:extLst>
          </p:cNvPr>
          <p:cNvSpPr txBox="1">
            <a:spLocks noChangeArrowheads="1"/>
          </p:cNvSpPr>
          <p:nvPr/>
        </p:nvSpPr>
        <p:spPr bwMode="auto">
          <a:xfrm>
            <a:off x="9612313" y="7350125"/>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a:t> </a:t>
            </a:r>
          </a:p>
        </p:txBody>
      </p:sp>
      <p:pic>
        <p:nvPicPr>
          <p:cNvPr id="101379" name="Picture 3">
            <a:extLst>
              <a:ext uri="{FF2B5EF4-FFF2-40B4-BE49-F238E27FC236}">
                <a16:creationId xmlns:a16="http://schemas.microsoft.com/office/drawing/2014/main" id="{35F017D1-968F-6223-F788-6A06006DC40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23267" r="29369" b="9608"/>
          <a:stretch>
            <a:fillRect/>
          </a:stretch>
        </p:blipFill>
        <p:spPr bwMode="auto">
          <a:xfrm>
            <a:off x="4937125" y="450850"/>
            <a:ext cx="4721225" cy="6767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1380" name="Rectangle 4">
            <a:extLst>
              <a:ext uri="{FF2B5EF4-FFF2-40B4-BE49-F238E27FC236}">
                <a16:creationId xmlns:a16="http://schemas.microsoft.com/office/drawing/2014/main" id="{4D011673-DCE6-E52F-4485-D251EAB47D25}"/>
              </a:ext>
            </a:extLst>
          </p:cNvPr>
          <p:cNvSpPr>
            <a:spLocks noChangeArrowheads="1"/>
          </p:cNvSpPr>
          <p:nvPr/>
        </p:nvSpPr>
        <p:spPr bwMode="auto">
          <a:xfrm>
            <a:off x="5000625" y="412750"/>
            <a:ext cx="4692650" cy="6834188"/>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01381" name="Rectangle 5">
            <a:extLst>
              <a:ext uri="{FF2B5EF4-FFF2-40B4-BE49-F238E27FC236}">
                <a16:creationId xmlns:a16="http://schemas.microsoft.com/office/drawing/2014/main" id="{855A834F-519A-CF0A-7531-A764EF09D022}"/>
              </a:ext>
            </a:extLst>
          </p:cNvPr>
          <p:cNvSpPr>
            <a:spLocks noChangeArrowheads="1"/>
          </p:cNvSpPr>
          <p:nvPr/>
        </p:nvSpPr>
        <p:spPr bwMode="auto">
          <a:xfrm>
            <a:off x="4997450" y="398463"/>
            <a:ext cx="4694238" cy="6850062"/>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91942" name="Line 6">
            <a:extLst>
              <a:ext uri="{FF2B5EF4-FFF2-40B4-BE49-F238E27FC236}">
                <a16:creationId xmlns:a16="http://schemas.microsoft.com/office/drawing/2014/main" id="{B501CFC5-2268-8112-5297-E2070A6E9FF0}"/>
              </a:ext>
            </a:extLst>
          </p:cNvPr>
          <p:cNvSpPr>
            <a:spLocks noChangeShapeType="1"/>
          </p:cNvSpPr>
          <p:nvPr/>
        </p:nvSpPr>
        <p:spPr bwMode="auto">
          <a:xfrm>
            <a:off x="5500688" y="2935288"/>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91943" name="Line 7">
            <a:extLst>
              <a:ext uri="{FF2B5EF4-FFF2-40B4-BE49-F238E27FC236}">
                <a16:creationId xmlns:a16="http://schemas.microsoft.com/office/drawing/2014/main" id="{789CC77F-0BDE-310F-5E7D-E1A9F3973680}"/>
              </a:ext>
            </a:extLst>
          </p:cNvPr>
          <p:cNvSpPr>
            <a:spLocks noChangeShapeType="1"/>
          </p:cNvSpPr>
          <p:nvPr/>
        </p:nvSpPr>
        <p:spPr bwMode="auto">
          <a:xfrm>
            <a:off x="7129463" y="2933700"/>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91944" name="Line 8">
            <a:extLst>
              <a:ext uri="{FF2B5EF4-FFF2-40B4-BE49-F238E27FC236}">
                <a16:creationId xmlns:a16="http://schemas.microsoft.com/office/drawing/2014/main" id="{34B3FAF5-181A-41F2-199F-C5351D6A064F}"/>
              </a:ext>
            </a:extLst>
          </p:cNvPr>
          <p:cNvSpPr>
            <a:spLocks noChangeShapeType="1"/>
          </p:cNvSpPr>
          <p:nvPr/>
        </p:nvSpPr>
        <p:spPr bwMode="auto">
          <a:xfrm>
            <a:off x="5519738" y="3940175"/>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91945" name="Line 9">
            <a:extLst>
              <a:ext uri="{FF2B5EF4-FFF2-40B4-BE49-F238E27FC236}">
                <a16:creationId xmlns:a16="http://schemas.microsoft.com/office/drawing/2014/main" id="{B911187A-3996-5048-6FC7-F228DE412D05}"/>
              </a:ext>
            </a:extLst>
          </p:cNvPr>
          <p:cNvSpPr>
            <a:spLocks noChangeShapeType="1"/>
          </p:cNvSpPr>
          <p:nvPr/>
        </p:nvSpPr>
        <p:spPr bwMode="auto">
          <a:xfrm>
            <a:off x="7148513" y="3940175"/>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91946" name="Line 10">
            <a:extLst>
              <a:ext uri="{FF2B5EF4-FFF2-40B4-BE49-F238E27FC236}">
                <a16:creationId xmlns:a16="http://schemas.microsoft.com/office/drawing/2014/main" id="{93BCFCD7-2860-2829-9A10-9E6744453173}"/>
              </a:ext>
            </a:extLst>
          </p:cNvPr>
          <p:cNvSpPr>
            <a:spLocks noChangeShapeType="1"/>
          </p:cNvSpPr>
          <p:nvPr/>
        </p:nvSpPr>
        <p:spPr bwMode="auto">
          <a:xfrm>
            <a:off x="5508625" y="4976813"/>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91947" name="Line 11">
            <a:extLst>
              <a:ext uri="{FF2B5EF4-FFF2-40B4-BE49-F238E27FC236}">
                <a16:creationId xmlns:a16="http://schemas.microsoft.com/office/drawing/2014/main" id="{3EFCE8FE-96EE-579C-5667-6F5C29D81C6F}"/>
              </a:ext>
            </a:extLst>
          </p:cNvPr>
          <p:cNvSpPr>
            <a:spLocks noChangeShapeType="1"/>
          </p:cNvSpPr>
          <p:nvPr/>
        </p:nvSpPr>
        <p:spPr bwMode="auto">
          <a:xfrm>
            <a:off x="7137400" y="4976813"/>
            <a:ext cx="2112963"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91948" name="Line 12">
            <a:extLst>
              <a:ext uri="{FF2B5EF4-FFF2-40B4-BE49-F238E27FC236}">
                <a16:creationId xmlns:a16="http://schemas.microsoft.com/office/drawing/2014/main" id="{89B63C04-9BDA-3CCC-D401-457EA7B63C80}"/>
              </a:ext>
            </a:extLst>
          </p:cNvPr>
          <p:cNvSpPr>
            <a:spLocks noChangeShapeType="1"/>
          </p:cNvSpPr>
          <p:nvPr/>
        </p:nvSpPr>
        <p:spPr bwMode="auto">
          <a:xfrm>
            <a:off x="5503863" y="5986463"/>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91949" name="Line 13">
            <a:extLst>
              <a:ext uri="{FF2B5EF4-FFF2-40B4-BE49-F238E27FC236}">
                <a16:creationId xmlns:a16="http://schemas.microsoft.com/office/drawing/2014/main" id="{4543570B-DAFA-B63B-F548-243D9E066934}"/>
              </a:ext>
            </a:extLst>
          </p:cNvPr>
          <p:cNvSpPr>
            <a:spLocks noChangeShapeType="1"/>
          </p:cNvSpPr>
          <p:nvPr/>
        </p:nvSpPr>
        <p:spPr bwMode="auto">
          <a:xfrm>
            <a:off x="7132638" y="5986463"/>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91950" name="Line 14">
            <a:extLst>
              <a:ext uri="{FF2B5EF4-FFF2-40B4-BE49-F238E27FC236}">
                <a16:creationId xmlns:a16="http://schemas.microsoft.com/office/drawing/2014/main" id="{6262B0CA-0340-BBA8-DE10-971265469E79}"/>
              </a:ext>
            </a:extLst>
          </p:cNvPr>
          <p:cNvSpPr>
            <a:spLocks noChangeShapeType="1"/>
          </p:cNvSpPr>
          <p:nvPr/>
        </p:nvSpPr>
        <p:spPr bwMode="auto">
          <a:xfrm>
            <a:off x="5508625" y="7004050"/>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91951" name="Line 15">
            <a:extLst>
              <a:ext uri="{FF2B5EF4-FFF2-40B4-BE49-F238E27FC236}">
                <a16:creationId xmlns:a16="http://schemas.microsoft.com/office/drawing/2014/main" id="{052743BF-5AA3-ED20-75BA-968252405DA8}"/>
              </a:ext>
            </a:extLst>
          </p:cNvPr>
          <p:cNvSpPr>
            <a:spLocks noChangeShapeType="1"/>
          </p:cNvSpPr>
          <p:nvPr/>
        </p:nvSpPr>
        <p:spPr bwMode="auto">
          <a:xfrm>
            <a:off x="7137400" y="6999288"/>
            <a:ext cx="2112963"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91952" name="Rectangle 16">
            <a:extLst>
              <a:ext uri="{FF2B5EF4-FFF2-40B4-BE49-F238E27FC236}">
                <a16:creationId xmlns:a16="http://schemas.microsoft.com/office/drawing/2014/main" id="{41B80F5A-1468-22E4-9C58-5DDC861C345F}"/>
              </a:ext>
            </a:extLst>
          </p:cNvPr>
          <p:cNvSpPr>
            <a:spLocks noChangeArrowheads="1"/>
          </p:cNvSpPr>
          <p:nvPr/>
        </p:nvSpPr>
        <p:spPr bwMode="auto">
          <a:xfrm>
            <a:off x="5662613" y="2468563"/>
            <a:ext cx="912812" cy="515937"/>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defRPr/>
            </a:pPr>
            <a:r>
              <a:rPr lang="en-US" sz="2800" b="1">
                <a:solidFill>
                  <a:schemeClr val="bg1"/>
                </a:solidFill>
                <a:latin typeface="Helvetica" charset="0"/>
                <a:ea typeface="+mn-ea"/>
              </a:rPr>
              <a:t>JOB</a:t>
            </a:r>
          </a:p>
        </p:txBody>
      </p:sp>
      <p:sp>
        <p:nvSpPr>
          <p:cNvPr id="1191953" name="Rectangle 17">
            <a:extLst>
              <a:ext uri="{FF2B5EF4-FFF2-40B4-BE49-F238E27FC236}">
                <a16:creationId xmlns:a16="http://schemas.microsoft.com/office/drawing/2014/main" id="{F68DC41F-EDE7-396A-F477-4F232CC9D1CF}"/>
              </a:ext>
            </a:extLst>
          </p:cNvPr>
          <p:cNvSpPr>
            <a:spLocks noChangeArrowheads="1"/>
          </p:cNvSpPr>
          <p:nvPr/>
        </p:nvSpPr>
        <p:spPr bwMode="auto">
          <a:xfrm>
            <a:off x="7029450" y="3514725"/>
            <a:ext cx="2306638" cy="385763"/>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ctr">
              <a:lnSpc>
                <a:spcPct val="80000"/>
              </a:lnSpc>
              <a:defRPr/>
            </a:pPr>
            <a:r>
              <a:rPr lang="en-US" sz="2400" b="1" dirty="0" err="1">
                <a:solidFill>
                  <a:schemeClr val="bg1"/>
                </a:solidFill>
                <a:latin typeface="Helvetica" charset="0"/>
                <a:ea typeface="+mn-ea"/>
              </a:rPr>
              <a:t>Masotkachikat</a:t>
            </a:r>
            <a:endParaRPr lang="en-US" sz="2400" b="1" dirty="0">
              <a:solidFill>
                <a:schemeClr val="bg1"/>
              </a:solidFill>
              <a:latin typeface="Helvetica" charset="0"/>
              <a:ea typeface="+mn-ea"/>
            </a:endParaRPr>
          </a:p>
        </p:txBody>
      </p:sp>
      <p:sp>
        <p:nvSpPr>
          <p:cNvPr id="1191954" name="Text Box 18">
            <a:extLst>
              <a:ext uri="{FF2B5EF4-FFF2-40B4-BE49-F238E27FC236}">
                <a16:creationId xmlns:a16="http://schemas.microsoft.com/office/drawing/2014/main" id="{5A7A256B-34CC-0E09-2387-726DDDCC2BA9}"/>
              </a:ext>
            </a:extLst>
          </p:cNvPr>
          <p:cNvSpPr txBox="1">
            <a:spLocks noChangeArrowheads="1"/>
          </p:cNvSpPr>
          <p:nvPr/>
        </p:nvSpPr>
        <p:spPr bwMode="auto">
          <a:xfrm>
            <a:off x="5449888" y="3463925"/>
            <a:ext cx="1868487" cy="523875"/>
          </a:xfrm>
          <a:prstGeom prst="rect">
            <a:avLst/>
          </a:prstGeom>
          <a:noFill/>
          <a:ln w="12700">
            <a:noFill/>
            <a:miter lim="800000"/>
            <a:headEnd/>
            <a:tailEnd/>
          </a:ln>
          <a:effectLst>
            <a:outerShdw blurRad="63500" dist="63500" dir="3187806"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800" b="1">
                <a:solidFill>
                  <a:schemeClr val="bg1"/>
                </a:solidFill>
                <a:latin typeface="Helvetica" panose="020B0604020202020204" pitchFamily="34" charset="0"/>
              </a:rPr>
              <a:t>L</a:t>
            </a:r>
            <a:r>
              <a:rPr lang="en-US" altLang="en-US" sz="2800" b="1">
                <a:solidFill>
                  <a:schemeClr val="bg1"/>
                </a:solidFill>
                <a:latin typeface="Arial" panose="020B0604020202020204" pitchFamily="34" charset="0"/>
                <a:cs typeface="Arial" panose="020B0604020202020204" pitchFamily="34" charset="0"/>
              </a:rPr>
              <a:t>āā</a:t>
            </a:r>
            <a:endParaRPr lang="en-US" altLang="en-US" sz="2800" b="1">
              <a:solidFill>
                <a:schemeClr val="bg1"/>
              </a:solidFill>
              <a:latin typeface="Helvetica" panose="020B0604020202020204" pitchFamily="34" charset="0"/>
            </a:endParaRPr>
          </a:p>
        </p:txBody>
      </p:sp>
      <p:sp>
        <p:nvSpPr>
          <p:cNvPr id="1191955" name="Rectangle 19">
            <a:extLst>
              <a:ext uri="{FF2B5EF4-FFF2-40B4-BE49-F238E27FC236}">
                <a16:creationId xmlns:a16="http://schemas.microsoft.com/office/drawing/2014/main" id="{1A64EEA2-B8A0-B6A6-7048-F3BA0C0F829B}"/>
              </a:ext>
            </a:extLst>
          </p:cNvPr>
          <p:cNvSpPr>
            <a:spLocks noChangeArrowheads="1"/>
          </p:cNvSpPr>
          <p:nvPr/>
        </p:nvSpPr>
        <p:spPr bwMode="auto">
          <a:xfrm>
            <a:off x="7104063" y="4005263"/>
            <a:ext cx="2165350" cy="974725"/>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ctr">
              <a:lnSpc>
                <a:spcPct val="80000"/>
              </a:lnSpc>
              <a:defRPr/>
            </a:pPr>
            <a:r>
              <a:rPr lang="en-US" sz="2400" b="1" dirty="0">
                <a:solidFill>
                  <a:schemeClr val="bg1"/>
                </a:solidFill>
                <a:latin typeface="Helvetica" charset="0"/>
                <a:ea typeface="+mn-ea"/>
              </a:rPr>
              <a:t>Solomon </a:t>
            </a:r>
            <a:r>
              <a:rPr lang="en-US" sz="2400" b="1" dirty="0" err="1">
                <a:solidFill>
                  <a:schemeClr val="bg1"/>
                </a:solidFill>
                <a:latin typeface="Helvetica" charset="0"/>
                <a:ea typeface="+mn-ea"/>
              </a:rPr>
              <a:t>na</a:t>
            </a:r>
            <a:r>
              <a:rPr lang="en-US" sz="2400" b="1" dirty="0">
                <a:solidFill>
                  <a:schemeClr val="bg1"/>
                </a:solidFill>
                <a:latin typeface="Helvetica" charset="0"/>
                <a:ea typeface="+mn-ea"/>
              </a:rPr>
              <a:t> </a:t>
            </a:r>
          </a:p>
          <a:p>
            <a:pPr algn="ctr">
              <a:lnSpc>
                <a:spcPct val="80000"/>
              </a:lnSpc>
              <a:defRPr/>
            </a:pPr>
            <a:r>
              <a:rPr lang="en-US" sz="2400" b="1" dirty="0" err="1">
                <a:solidFill>
                  <a:schemeClr val="bg1"/>
                </a:solidFill>
                <a:latin typeface="Helvetica" charset="0"/>
                <a:ea typeface="+mn-ea"/>
              </a:rPr>
              <a:t>Thangkhamei</a:t>
            </a:r>
            <a:endParaRPr lang="en-US" sz="2400" b="1" dirty="0">
              <a:solidFill>
                <a:schemeClr val="bg1"/>
              </a:solidFill>
              <a:latin typeface="Helvetica" charset="0"/>
              <a:ea typeface="+mn-ea"/>
            </a:endParaRPr>
          </a:p>
          <a:p>
            <a:pPr algn="ctr">
              <a:lnSpc>
                <a:spcPct val="80000"/>
              </a:lnSpc>
              <a:defRPr/>
            </a:pPr>
            <a:r>
              <a:rPr lang="en-US" sz="2400" b="1" dirty="0" err="1">
                <a:solidFill>
                  <a:schemeClr val="bg1"/>
                </a:solidFill>
                <a:latin typeface="Helvetica" charset="0"/>
                <a:ea typeface="+mn-ea"/>
              </a:rPr>
              <a:t>pongli</a:t>
            </a:r>
            <a:endParaRPr lang="en-US" sz="2400" b="1" dirty="0">
              <a:solidFill>
                <a:schemeClr val="bg1"/>
              </a:solidFill>
              <a:latin typeface="Helvetica" charset="0"/>
              <a:ea typeface="+mn-ea"/>
            </a:endParaRPr>
          </a:p>
        </p:txBody>
      </p:sp>
      <p:sp>
        <p:nvSpPr>
          <p:cNvPr id="1191956" name="Text Box 20">
            <a:extLst>
              <a:ext uri="{FF2B5EF4-FFF2-40B4-BE49-F238E27FC236}">
                <a16:creationId xmlns:a16="http://schemas.microsoft.com/office/drawing/2014/main" id="{1C7CA5AD-722D-5296-C7D7-3C5B3F2CB26E}"/>
              </a:ext>
            </a:extLst>
          </p:cNvPr>
          <p:cNvSpPr txBox="1">
            <a:spLocks noChangeArrowheads="1"/>
          </p:cNvSpPr>
          <p:nvPr/>
        </p:nvSpPr>
        <p:spPr bwMode="auto">
          <a:xfrm>
            <a:off x="5159375" y="4529138"/>
            <a:ext cx="1914525" cy="523875"/>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800" b="1">
                <a:solidFill>
                  <a:schemeClr val="bg1"/>
                </a:solidFill>
                <a:latin typeface="Helvetica" panose="020B0604020202020204" pitchFamily="34" charset="0"/>
              </a:rPr>
              <a:t>Ch</a:t>
            </a:r>
            <a:r>
              <a:rPr lang="en-US" altLang="en-US" sz="2800" b="1">
                <a:solidFill>
                  <a:schemeClr val="bg1"/>
                </a:solidFill>
                <a:latin typeface="Arial" panose="020B0604020202020204" pitchFamily="34" charset="0"/>
                <a:cs typeface="Arial" panose="020B0604020202020204" pitchFamily="34" charset="0"/>
              </a:rPr>
              <a:t>ā</a:t>
            </a:r>
            <a:r>
              <a:rPr lang="en-US" altLang="en-US" sz="2800" b="1">
                <a:solidFill>
                  <a:schemeClr val="bg1"/>
                </a:solidFill>
                <a:latin typeface="Helvetica" panose="020B0604020202020204" pitchFamily="34" charset="0"/>
              </a:rPr>
              <a:t>nsam</a:t>
            </a:r>
          </a:p>
        </p:txBody>
      </p:sp>
      <p:sp>
        <p:nvSpPr>
          <p:cNvPr id="1191958" name="Rectangle 22">
            <a:extLst>
              <a:ext uri="{FF2B5EF4-FFF2-40B4-BE49-F238E27FC236}">
                <a16:creationId xmlns:a16="http://schemas.microsoft.com/office/drawing/2014/main" id="{584C8B60-6894-46DC-BA93-8661FCD9DE4D}"/>
              </a:ext>
            </a:extLst>
          </p:cNvPr>
          <p:cNvSpPr>
            <a:spLocks noChangeArrowheads="1"/>
          </p:cNvSpPr>
          <p:nvPr/>
        </p:nvSpPr>
        <p:spPr bwMode="auto">
          <a:xfrm>
            <a:off x="7267575" y="5049838"/>
            <a:ext cx="1941513" cy="976312"/>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ctr">
              <a:lnSpc>
                <a:spcPct val="80000"/>
              </a:lnSpc>
              <a:defRPr/>
            </a:pPr>
            <a:r>
              <a:rPr lang="en-US" sz="2400" b="1" dirty="0">
                <a:solidFill>
                  <a:schemeClr val="bg1"/>
                </a:solidFill>
                <a:latin typeface="Helvetica" charset="0"/>
                <a:ea typeface="+mn-ea"/>
              </a:rPr>
              <a:t>Solomon </a:t>
            </a:r>
            <a:r>
              <a:rPr lang="en-US" sz="2400" b="1" dirty="0" err="1">
                <a:solidFill>
                  <a:schemeClr val="bg1"/>
                </a:solidFill>
                <a:latin typeface="Helvetica" charset="0"/>
                <a:ea typeface="+mn-ea"/>
              </a:rPr>
              <a:t>na</a:t>
            </a:r>
            <a:endParaRPr lang="en-US" sz="2400" b="1" dirty="0">
              <a:solidFill>
                <a:schemeClr val="bg1"/>
              </a:solidFill>
              <a:latin typeface="Helvetica" charset="0"/>
              <a:ea typeface="+mn-ea"/>
            </a:endParaRPr>
          </a:p>
          <a:p>
            <a:pPr algn="ctr">
              <a:lnSpc>
                <a:spcPct val="80000"/>
              </a:lnSpc>
              <a:defRPr/>
            </a:pPr>
            <a:r>
              <a:rPr lang="en-US" sz="2400" b="1" dirty="0" err="1">
                <a:solidFill>
                  <a:schemeClr val="bg1"/>
                </a:solidFill>
                <a:latin typeface="Helvetica" charset="0"/>
                <a:ea typeface="+mn-ea"/>
              </a:rPr>
              <a:t>Mirinwui</a:t>
            </a:r>
            <a:endParaRPr lang="en-US" sz="2400" b="1" dirty="0">
              <a:solidFill>
                <a:schemeClr val="bg1"/>
              </a:solidFill>
              <a:latin typeface="Helvetica" charset="0"/>
              <a:ea typeface="+mn-ea"/>
            </a:endParaRPr>
          </a:p>
          <a:p>
            <a:pPr algn="ctr">
              <a:lnSpc>
                <a:spcPct val="80000"/>
              </a:lnSpc>
              <a:defRPr/>
            </a:pPr>
            <a:r>
              <a:rPr lang="en-US" sz="2400" b="1" dirty="0">
                <a:solidFill>
                  <a:schemeClr val="bg1"/>
                </a:solidFill>
                <a:latin typeface="Helvetica" charset="0"/>
                <a:ea typeface="+mn-ea"/>
              </a:rPr>
              <a:t> </a:t>
            </a:r>
            <a:r>
              <a:rPr lang="en-US" sz="2400" b="1" dirty="0" err="1">
                <a:solidFill>
                  <a:schemeClr val="bg1"/>
                </a:solidFill>
                <a:latin typeface="Helvetica" charset="0"/>
                <a:ea typeface="+mn-ea"/>
              </a:rPr>
              <a:t>pongli</a:t>
            </a:r>
            <a:endParaRPr lang="en-US" sz="2400" b="1" dirty="0">
              <a:solidFill>
                <a:schemeClr val="bg1"/>
              </a:solidFill>
              <a:latin typeface="Helvetica" charset="0"/>
              <a:ea typeface="+mn-ea"/>
            </a:endParaRPr>
          </a:p>
        </p:txBody>
      </p:sp>
      <p:sp>
        <p:nvSpPr>
          <p:cNvPr id="1191959" name="Text Box 23">
            <a:extLst>
              <a:ext uri="{FF2B5EF4-FFF2-40B4-BE49-F238E27FC236}">
                <a16:creationId xmlns:a16="http://schemas.microsoft.com/office/drawing/2014/main" id="{0A3FB296-54C6-B6CB-49EB-9D22644D1F49}"/>
              </a:ext>
            </a:extLst>
          </p:cNvPr>
          <p:cNvSpPr txBox="1">
            <a:spLocks noChangeArrowheads="1"/>
          </p:cNvSpPr>
          <p:nvPr/>
        </p:nvSpPr>
        <p:spPr bwMode="auto">
          <a:xfrm>
            <a:off x="5245100" y="5538788"/>
            <a:ext cx="2122488" cy="523875"/>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800" b="1">
                <a:solidFill>
                  <a:schemeClr val="bg1"/>
                </a:solidFill>
                <a:latin typeface="Helvetica" panose="020B0604020202020204" pitchFamily="34" charset="0"/>
              </a:rPr>
              <a:t>H</a:t>
            </a:r>
            <a:r>
              <a:rPr lang="en-US" altLang="en-US" sz="2800" b="1">
                <a:solidFill>
                  <a:schemeClr val="bg1"/>
                </a:solidFill>
                <a:latin typeface="Arial" panose="020B0604020202020204" pitchFamily="34" charset="0"/>
                <a:cs typeface="Arial" panose="020B0604020202020204" pitchFamily="34" charset="0"/>
              </a:rPr>
              <a:t>ā</a:t>
            </a:r>
            <a:r>
              <a:rPr lang="en-US" altLang="en-US" sz="2800" b="1">
                <a:solidFill>
                  <a:schemeClr val="bg1"/>
                </a:solidFill>
                <a:latin typeface="Helvetica" panose="020B0604020202020204" pitchFamily="34" charset="0"/>
              </a:rPr>
              <a:t>shokmi	</a:t>
            </a:r>
          </a:p>
        </p:txBody>
      </p:sp>
      <p:sp>
        <p:nvSpPr>
          <p:cNvPr id="1191961" name="Rectangle 25">
            <a:extLst>
              <a:ext uri="{FF2B5EF4-FFF2-40B4-BE49-F238E27FC236}">
                <a16:creationId xmlns:a16="http://schemas.microsoft.com/office/drawing/2014/main" id="{9CC2EBDF-6EA2-FD63-6B57-1C4D20261613}"/>
              </a:ext>
            </a:extLst>
          </p:cNvPr>
          <p:cNvSpPr>
            <a:spLocks noChangeArrowheads="1"/>
          </p:cNvSpPr>
          <p:nvPr/>
        </p:nvSpPr>
        <p:spPr bwMode="auto">
          <a:xfrm>
            <a:off x="7259638" y="2284413"/>
            <a:ext cx="1933575" cy="338137"/>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1600" b="1">
                <a:solidFill>
                  <a:schemeClr val="bg1"/>
                </a:solidFill>
                <a:latin typeface="Helvetica" panose="020B0604020202020204" pitchFamily="34" charset="0"/>
                <a:cs typeface="Helvetica" panose="020B0604020202020204" pitchFamily="34" charset="0"/>
              </a:rPr>
              <a:t>Ā</a:t>
            </a:r>
            <a:r>
              <a:rPr lang="en-US" altLang="en-US" sz="1600" b="1">
                <a:solidFill>
                  <a:schemeClr val="bg1"/>
                </a:solidFill>
                <a:latin typeface="Helvetica" panose="020B0604020202020204" pitchFamily="34" charset="0"/>
              </a:rPr>
              <a:t>tam chimaikhali</a:t>
            </a:r>
            <a:r>
              <a:rPr lang="en-US" altLang="en-US" sz="1400" b="1">
                <a:solidFill>
                  <a:schemeClr val="bg1"/>
                </a:solidFill>
                <a:latin typeface="Helvetica" panose="020B0604020202020204" pitchFamily="34" charset="0"/>
              </a:rPr>
              <a:t>:</a:t>
            </a:r>
          </a:p>
        </p:txBody>
      </p:sp>
      <p:sp>
        <p:nvSpPr>
          <p:cNvPr id="1191964" name="Rectangle 28">
            <a:extLst>
              <a:ext uri="{FF2B5EF4-FFF2-40B4-BE49-F238E27FC236}">
                <a16:creationId xmlns:a16="http://schemas.microsoft.com/office/drawing/2014/main" id="{C189DE1E-6E09-48BB-B249-413CA5D03BAF}"/>
              </a:ext>
            </a:extLst>
          </p:cNvPr>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3200" b="1" i="1">
                <a:solidFill>
                  <a:srgbClr val="66FFFF"/>
                </a:solidFill>
                <a:latin typeface="Helvetica" panose="020B0604020202020204" pitchFamily="34" charset="0"/>
              </a:rPr>
              <a:t> </a:t>
            </a:r>
            <a:endParaRPr lang="en-US" altLang="en-US" sz="1400" b="1" u="sng">
              <a:solidFill>
                <a:srgbClr val="66FFFF"/>
              </a:solidFill>
              <a:latin typeface="Helvetica" panose="020B0604020202020204" pitchFamily="34" charset="0"/>
            </a:endParaRPr>
          </a:p>
        </p:txBody>
      </p:sp>
      <p:sp>
        <p:nvSpPr>
          <p:cNvPr id="1191965" name="Text Box 29">
            <a:extLst>
              <a:ext uri="{FF2B5EF4-FFF2-40B4-BE49-F238E27FC236}">
                <a16:creationId xmlns:a16="http://schemas.microsoft.com/office/drawing/2014/main" id="{48A893A7-1869-114B-89E5-0152C7DACC85}"/>
              </a:ext>
            </a:extLst>
          </p:cNvPr>
          <p:cNvSpPr txBox="1">
            <a:spLocks noChangeArrowheads="1"/>
          </p:cNvSpPr>
          <p:nvPr/>
        </p:nvSpPr>
        <p:spPr bwMode="auto">
          <a:xfrm>
            <a:off x="5283200" y="1838325"/>
            <a:ext cx="4111625" cy="579438"/>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3200" b="1" i="1">
                <a:solidFill>
                  <a:srgbClr val="FFF819"/>
                </a:solidFill>
                <a:latin typeface="Helvetica" panose="020B0604020202020204" pitchFamily="34" charset="0"/>
              </a:rPr>
              <a:t>“L</a:t>
            </a:r>
            <a:r>
              <a:rPr lang="en-US" altLang="en-US" sz="3200" b="1">
                <a:solidFill>
                  <a:srgbClr val="FFFF00"/>
                </a:solidFill>
                <a:latin typeface="Helvetica" panose="020B0604020202020204" pitchFamily="34" charset="0"/>
                <a:cs typeface="Helvetica" panose="020B0604020202020204" pitchFamily="34" charset="0"/>
              </a:rPr>
              <a:t>ĀĀ</a:t>
            </a:r>
            <a:r>
              <a:rPr lang="en-US" altLang="en-US" sz="3200" b="1" i="1">
                <a:solidFill>
                  <a:srgbClr val="FFF819"/>
                </a:solidFill>
                <a:latin typeface="Helvetica" panose="020B0604020202020204" pitchFamily="34" charset="0"/>
              </a:rPr>
              <a:t>SEM”</a:t>
            </a:r>
          </a:p>
        </p:txBody>
      </p:sp>
      <p:sp>
        <p:nvSpPr>
          <p:cNvPr id="1191966" name="Rectangle 30">
            <a:extLst>
              <a:ext uri="{FF2B5EF4-FFF2-40B4-BE49-F238E27FC236}">
                <a16:creationId xmlns:a16="http://schemas.microsoft.com/office/drawing/2014/main" id="{0F1DFB3D-94A5-4AF4-D98B-05572C62FA3B}"/>
              </a:ext>
            </a:extLst>
          </p:cNvPr>
          <p:cNvSpPr>
            <a:spLocks noChangeArrowheads="1"/>
          </p:cNvSpPr>
          <p:nvPr/>
        </p:nvSpPr>
        <p:spPr bwMode="auto">
          <a:xfrm>
            <a:off x="6991350" y="2632075"/>
            <a:ext cx="2322513" cy="3968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80000"/>
              </a:lnSpc>
              <a:defRPr/>
            </a:pPr>
            <a:r>
              <a:rPr lang="en-US" sz="2400" b="1" dirty="0">
                <a:solidFill>
                  <a:schemeClr val="bg1"/>
                </a:solidFill>
                <a:latin typeface="Helvetica" charset="0"/>
                <a:ea typeface="+mn-ea"/>
              </a:rPr>
              <a:t>ABRAHAM</a:t>
            </a:r>
          </a:p>
        </p:txBody>
      </p:sp>
      <p:sp>
        <p:nvSpPr>
          <p:cNvPr id="101403" name="Text Box 31">
            <a:extLst>
              <a:ext uri="{FF2B5EF4-FFF2-40B4-BE49-F238E27FC236}">
                <a16:creationId xmlns:a16="http://schemas.microsoft.com/office/drawing/2014/main" id="{8CCA9BCE-A88D-DA17-D4A5-8EA9782F053A}"/>
              </a:ext>
            </a:extLst>
          </p:cNvPr>
          <p:cNvSpPr txBox="1">
            <a:spLocks noChangeArrowheads="1"/>
          </p:cNvSpPr>
          <p:nvPr/>
        </p:nvSpPr>
        <p:spPr bwMode="auto">
          <a:xfrm>
            <a:off x="9015413" y="7348538"/>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48</a:t>
            </a:r>
          </a:p>
        </p:txBody>
      </p:sp>
      <p:sp>
        <p:nvSpPr>
          <p:cNvPr id="1191968" name="Rectangle 32">
            <a:extLst>
              <a:ext uri="{FF2B5EF4-FFF2-40B4-BE49-F238E27FC236}">
                <a16:creationId xmlns:a16="http://schemas.microsoft.com/office/drawing/2014/main" id="{FAA2CB13-B22A-1B8C-E3D5-9B8FE77532BD}"/>
              </a:ext>
            </a:extLst>
          </p:cNvPr>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1191969" name="Rectangle 33">
            <a:extLst>
              <a:ext uri="{FF2B5EF4-FFF2-40B4-BE49-F238E27FC236}">
                <a16:creationId xmlns:a16="http://schemas.microsoft.com/office/drawing/2014/main" id="{A357B2CD-4F48-2E14-E719-04E217D540D7}"/>
              </a:ext>
            </a:extLst>
          </p:cNvPr>
          <p:cNvSpPr>
            <a:spLocks noChangeArrowheads="1"/>
          </p:cNvSpPr>
          <p:nvPr/>
        </p:nvSpPr>
        <p:spPr bwMode="auto">
          <a:xfrm>
            <a:off x="6289675" y="584200"/>
            <a:ext cx="3571875" cy="1241425"/>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200" b="1" i="1">
                <a:solidFill>
                  <a:schemeClr val="bg1"/>
                </a:solidFill>
                <a:latin typeface="Arial" panose="020B0604020202020204" pitchFamily="34" charset="0"/>
              </a:rPr>
              <a:t>Lairikbing Semkak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Kachamma Tuingashit pareng ching 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a:t>
            </a:r>
            <a:endParaRPr lang="en-US" altLang="en-US" sz="2200" b="1" u="sng">
              <a:solidFill>
                <a:schemeClr val="bg1"/>
              </a:solidFill>
              <a:latin typeface="Arial" panose="020B0604020202020204" pitchFamily="34" charset="0"/>
            </a:endParaRPr>
          </a:p>
        </p:txBody>
      </p:sp>
      <p:sp>
        <p:nvSpPr>
          <p:cNvPr id="101406" name="Arc 35" descr="75%">
            <a:extLst>
              <a:ext uri="{FF2B5EF4-FFF2-40B4-BE49-F238E27FC236}">
                <a16:creationId xmlns:a16="http://schemas.microsoft.com/office/drawing/2014/main" id="{B5EA1BCF-017E-1AC4-9A45-BBCCF29742D4}"/>
              </a:ext>
            </a:extLst>
          </p:cNvPr>
          <p:cNvSpPr>
            <a:spLocks/>
          </p:cNvSpPr>
          <p:nvPr/>
        </p:nvSpPr>
        <p:spPr bwMode="auto">
          <a:xfrm rot="-5466694">
            <a:off x="1031875" y="1385888"/>
            <a:ext cx="557213" cy="585787"/>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57150">
                <a:solidFill>
                  <a:srgbClr val="000000"/>
                </a:solidFill>
                <a:round/>
                <a:headEnd/>
                <a:tailEnd/>
              </a14:hiddenLine>
            </a:ext>
          </a:extLst>
        </p:spPr>
        <p:txBody>
          <a:bodyPr vert="eaVert" wrap="none" anchor="ctr"/>
          <a:lstStyle/>
          <a:p>
            <a:endParaRPr lang="en-US"/>
          </a:p>
        </p:txBody>
      </p:sp>
      <p:sp>
        <p:nvSpPr>
          <p:cNvPr id="101407" name="Rectangle 36" descr="75%">
            <a:extLst>
              <a:ext uri="{FF2B5EF4-FFF2-40B4-BE49-F238E27FC236}">
                <a16:creationId xmlns:a16="http://schemas.microsoft.com/office/drawing/2014/main" id="{A492FD1A-C431-FD5B-AC5A-416BD39A9C3B}"/>
              </a:ext>
            </a:extLst>
          </p:cNvPr>
          <p:cNvSpPr>
            <a:spLocks noChangeArrowheads="1"/>
          </p:cNvSpPr>
          <p:nvPr/>
        </p:nvSpPr>
        <p:spPr bwMode="auto">
          <a:xfrm>
            <a:off x="1011238" y="1862138"/>
            <a:ext cx="542925" cy="4049712"/>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01408" name="Rectangle 37" descr="75%">
            <a:extLst>
              <a:ext uri="{FF2B5EF4-FFF2-40B4-BE49-F238E27FC236}">
                <a16:creationId xmlns:a16="http://schemas.microsoft.com/office/drawing/2014/main" id="{4EE632AA-2B59-C5FE-271E-F3431FBAD4DE}"/>
              </a:ext>
            </a:extLst>
          </p:cNvPr>
          <p:cNvSpPr>
            <a:spLocks noChangeArrowheads="1"/>
          </p:cNvSpPr>
          <p:nvPr/>
        </p:nvSpPr>
        <p:spPr bwMode="auto">
          <a:xfrm>
            <a:off x="1008063" y="5811838"/>
            <a:ext cx="366712" cy="992187"/>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01409" name="Line 38">
            <a:extLst>
              <a:ext uri="{FF2B5EF4-FFF2-40B4-BE49-F238E27FC236}">
                <a16:creationId xmlns:a16="http://schemas.microsoft.com/office/drawing/2014/main" id="{C7221213-701B-1E55-8F31-DD1FB5FDE9A5}"/>
              </a:ext>
            </a:extLst>
          </p:cNvPr>
          <p:cNvSpPr>
            <a:spLocks noChangeShapeType="1"/>
          </p:cNvSpPr>
          <p:nvPr/>
        </p:nvSpPr>
        <p:spPr bwMode="auto">
          <a:xfrm flipH="1" flipV="1">
            <a:off x="3592513" y="1087438"/>
            <a:ext cx="0" cy="5340350"/>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1410" name="Line 43">
            <a:extLst>
              <a:ext uri="{FF2B5EF4-FFF2-40B4-BE49-F238E27FC236}">
                <a16:creationId xmlns:a16="http://schemas.microsoft.com/office/drawing/2014/main" id="{319721C1-0B8B-17E0-6CEB-4A8A562D4339}"/>
              </a:ext>
            </a:extLst>
          </p:cNvPr>
          <p:cNvSpPr>
            <a:spLocks noChangeShapeType="1"/>
          </p:cNvSpPr>
          <p:nvPr/>
        </p:nvSpPr>
        <p:spPr bwMode="auto">
          <a:xfrm>
            <a:off x="1746250" y="1916113"/>
            <a:ext cx="7508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1411" name="Line 44">
            <a:extLst>
              <a:ext uri="{FF2B5EF4-FFF2-40B4-BE49-F238E27FC236}">
                <a16:creationId xmlns:a16="http://schemas.microsoft.com/office/drawing/2014/main" id="{4972F505-2431-8441-0133-91187E5B0283}"/>
              </a:ext>
            </a:extLst>
          </p:cNvPr>
          <p:cNvSpPr>
            <a:spLocks noChangeShapeType="1"/>
          </p:cNvSpPr>
          <p:nvPr/>
        </p:nvSpPr>
        <p:spPr bwMode="auto">
          <a:xfrm>
            <a:off x="2740025" y="1916113"/>
            <a:ext cx="7508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1412" name="Line 46">
            <a:extLst>
              <a:ext uri="{FF2B5EF4-FFF2-40B4-BE49-F238E27FC236}">
                <a16:creationId xmlns:a16="http://schemas.microsoft.com/office/drawing/2014/main" id="{013866E4-F1B0-986A-ACCA-4E3AE79F7063}"/>
              </a:ext>
            </a:extLst>
          </p:cNvPr>
          <p:cNvSpPr>
            <a:spLocks noChangeShapeType="1"/>
          </p:cNvSpPr>
          <p:nvPr/>
        </p:nvSpPr>
        <p:spPr bwMode="auto">
          <a:xfrm>
            <a:off x="1720850" y="6097588"/>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1413" name="Line 47">
            <a:extLst>
              <a:ext uri="{FF2B5EF4-FFF2-40B4-BE49-F238E27FC236}">
                <a16:creationId xmlns:a16="http://schemas.microsoft.com/office/drawing/2014/main" id="{1233C70A-3CA7-2714-3351-AD8B1ED8FAD7}"/>
              </a:ext>
            </a:extLst>
          </p:cNvPr>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1414" name="Line 48">
            <a:extLst>
              <a:ext uri="{FF2B5EF4-FFF2-40B4-BE49-F238E27FC236}">
                <a16:creationId xmlns:a16="http://schemas.microsoft.com/office/drawing/2014/main" id="{2D7D5DF4-7CC2-ABA4-70A4-092A19E5DB45}"/>
              </a:ext>
            </a:extLst>
          </p:cNvPr>
          <p:cNvSpPr>
            <a:spLocks noChangeShapeType="1"/>
          </p:cNvSpPr>
          <p:nvPr/>
        </p:nvSpPr>
        <p:spPr bwMode="auto">
          <a:xfrm>
            <a:off x="2714625" y="4235450"/>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1415" name="Line 49">
            <a:extLst>
              <a:ext uri="{FF2B5EF4-FFF2-40B4-BE49-F238E27FC236}">
                <a16:creationId xmlns:a16="http://schemas.microsoft.com/office/drawing/2014/main" id="{8E6D2AC3-17FC-B9DD-DF82-5385D28C24E9}"/>
              </a:ext>
            </a:extLst>
          </p:cNvPr>
          <p:cNvSpPr>
            <a:spLocks noChangeShapeType="1"/>
          </p:cNvSpPr>
          <p:nvPr/>
        </p:nvSpPr>
        <p:spPr bwMode="auto">
          <a:xfrm>
            <a:off x="1746250" y="4235450"/>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1416" name="Rectangle 50">
            <a:extLst>
              <a:ext uri="{FF2B5EF4-FFF2-40B4-BE49-F238E27FC236}">
                <a16:creationId xmlns:a16="http://schemas.microsoft.com/office/drawing/2014/main" id="{5E09401F-7F21-059D-0004-004B35ACF9E6}"/>
              </a:ext>
            </a:extLst>
          </p:cNvPr>
          <p:cNvSpPr>
            <a:spLocks noChangeArrowheads="1"/>
          </p:cNvSpPr>
          <p:nvPr/>
        </p:nvSpPr>
        <p:spPr bwMode="auto">
          <a:xfrm>
            <a:off x="1604963" y="1541463"/>
            <a:ext cx="434975"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2.</a:t>
            </a:r>
          </a:p>
        </p:txBody>
      </p:sp>
      <p:sp>
        <p:nvSpPr>
          <p:cNvPr id="101417" name="Line 51">
            <a:extLst>
              <a:ext uri="{FF2B5EF4-FFF2-40B4-BE49-F238E27FC236}">
                <a16:creationId xmlns:a16="http://schemas.microsoft.com/office/drawing/2014/main" id="{0B4FF811-5F03-AFBF-DFDD-95D2454C7CA0}"/>
              </a:ext>
            </a:extLst>
          </p:cNvPr>
          <p:cNvSpPr>
            <a:spLocks noChangeShapeType="1"/>
          </p:cNvSpPr>
          <p:nvPr/>
        </p:nvSpPr>
        <p:spPr bwMode="auto">
          <a:xfrm>
            <a:off x="2714625" y="3397250"/>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1418" name="Line 52">
            <a:extLst>
              <a:ext uri="{FF2B5EF4-FFF2-40B4-BE49-F238E27FC236}">
                <a16:creationId xmlns:a16="http://schemas.microsoft.com/office/drawing/2014/main" id="{2053409A-C51D-8BED-4F2A-67A525A27F8C}"/>
              </a:ext>
            </a:extLst>
          </p:cNvPr>
          <p:cNvSpPr>
            <a:spLocks noChangeShapeType="1"/>
          </p:cNvSpPr>
          <p:nvPr/>
        </p:nvSpPr>
        <p:spPr bwMode="auto">
          <a:xfrm>
            <a:off x="2714625" y="4235450"/>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1419" name="Line 53">
            <a:extLst>
              <a:ext uri="{FF2B5EF4-FFF2-40B4-BE49-F238E27FC236}">
                <a16:creationId xmlns:a16="http://schemas.microsoft.com/office/drawing/2014/main" id="{62347568-4FEF-1D52-5961-600649F37CBE}"/>
              </a:ext>
            </a:extLst>
          </p:cNvPr>
          <p:cNvSpPr>
            <a:spLocks noChangeShapeType="1"/>
          </p:cNvSpPr>
          <p:nvPr/>
        </p:nvSpPr>
        <p:spPr bwMode="auto">
          <a:xfrm>
            <a:off x="1758950" y="4235450"/>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1420" name="Line 54">
            <a:extLst>
              <a:ext uri="{FF2B5EF4-FFF2-40B4-BE49-F238E27FC236}">
                <a16:creationId xmlns:a16="http://schemas.microsoft.com/office/drawing/2014/main" id="{09E3C17D-1F9D-5508-7CCA-08AFAFA5D0B1}"/>
              </a:ext>
            </a:extLst>
          </p:cNvPr>
          <p:cNvSpPr>
            <a:spLocks noChangeShapeType="1"/>
          </p:cNvSpPr>
          <p:nvPr/>
        </p:nvSpPr>
        <p:spPr bwMode="auto">
          <a:xfrm>
            <a:off x="1720850" y="6097588"/>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1421" name="Line 55">
            <a:extLst>
              <a:ext uri="{FF2B5EF4-FFF2-40B4-BE49-F238E27FC236}">
                <a16:creationId xmlns:a16="http://schemas.microsoft.com/office/drawing/2014/main" id="{AE82A123-86F2-E1FB-5C05-9E0069FBE4FB}"/>
              </a:ext>
            </a:extLst>
          </p:cNvPr>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1422" name="Line 56">
            <a:extLst>
              <a:ext uri="{FF2B5EF4-FFF2-40B4-BE49-F238E27FC236}">
                <a16:creationId xmlns:a16="http://schemas.microsoft.com/office/drawing/2014/main" id="{CB5D7605-437A-56A0-7289-60C2E9440B4C}"/>
              </a:ext>
            </a:extLst>
          </p:cNvPr>
          <p:cNvSpPr>
            <a:spLocks noChangeShapeType="1"/>
          </p:cNvSpPr>
          <p:nvPr/>
        </p:nvSpPr>
        <p:spPr bwMode="auto">
          <a:xfrm>
            <a:off x="1758950" y="6097588"/>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1423" name="Line 57">
            <a:extLst>
              <a:ext uri="{FF2B5EF4-FFF2-40B4-BE49-F238E27FC236}">
                <a16:creationId xmlns:a16="http://schemas.microsoft.com/office/drawing/2014/main" id="{7997BCCE-13B5-4146-FBC7-4B40DB794088}"/>
              </a:ext>
            </a:extLst>
          </p:cNvPr>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1424" name="Line 58">
            <a:extLst>
              <a:ext uri="{FF2B5EF4-FFF2-40B4-BE49-F238E27FC236}">
                <a16:creationId xmlns:a16="http://schemas.microsoft.com/office/drawing/2014/main" id="{F8E41153-8F7F-1658-B6E1-9C5256AA19B1}"/>
              </a:ext>
            </a:extLst>
          </p:cNvPr>
          <p:cNvSpPr>
            <a:spLocks noChangeShapeType="1"/>
          </p:cNvSpPr>
          <p:nvPr/>
        </p:nvSpPr>
        <p:spPr bwMode="auto">
          <a:xfrm>
            <a:off x="1755775" y="5126038"/>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1425" name="Line 59">
            <a:extLst>
              <a:ext uri="{FF2B5EF4-FFF2-40B4-BE49-F238E27FC236}">
                <a16:creationId xmlns:a16="http://schemas.microsoft.com/office/drawing/2014/main" id="{FB8BBE7E-EE93-34B3-81F6-AE5E810E3E41}"/>
              </a:ext>
            </a:extLst>
          </p:cNvPr>
          <p:cNvSpPr>
            <a:spLocks noChangeShapeType="1"/>
          </p:cNvSpPr>
          <p:nvPr/>
        </p:nvSpPr>
        <p:spPr bwMode="auto">
          <a:xfrm>
            <a:off x="2736850" y="5126038"/>
            <a:ext cx="7508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1426" name="Rectangle 60">
            <a:extLst>
              <a:ext uri="{FF2B5EF4-FFF2-40B4-BE49-F238E27FC236}">
                <a16:creationId xmlns:a16="http://schemas.microsoft.com/office/drawing/2014/main" id="{4341B2B3-6769-DF72-F8D8-E7A1CE6B611D}"/>
              </a:ext>
            </a:extLst>
          </p:cNvPr>
          <p:cNvSpPr>
            <a:spLocks noChangeArrowheads="1"/>
          </p:cNvSpPr>
          <p:nvPr/>
        </p:nvSpPr>
        <p:spPr bwMode="auto">
          <a:xfrm>
            <a:off x="1757363" y="2652713"/>
            <a:ext cx="180975" cy="271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b="1">
              <a:latin typeface="Helvetica" pitchFamily="2" charset="0"/>
            </a:endParaRPr>
          </a:p>
        </p:txBody>
      </p:sp>
      <p:sp>
        <p:nvSpPr>
          <p:cNvPr id="101427" name="Line 66">
            <a:extLst>
              <a:ext uri="{FF2B5EF4-FFF2-40B4-BE49-F238E27FC236}">
                <a16:creationId xmlns:a16="http://schemas.microsoft.com/office/drawing/2014/main" id="{5183849D-86E4-84D3-F810-DDA197C37A0E}"/>
              </a:ext>
            </a:extLst>
          </p:cNvPr>
          <p:cNvSpPr>
            <a:spLocks noChangeShapeType="1"/>
          </p:cNvSpPr>
          <p:nvPr/>
        </p:nvSpPr>
        <p:spPr bwMode="auto">
          <a:xfrm>
            <a:off x="1758950" y="3397250"/>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1428" name="Rectangle 68">
            <a:extLst>
              <a:ext uri="{FF2B5EF4-FFF2-40B4-BE49-F238E27FC236}">
                <a16:creationId xmlns:a16="http://schemas.microsoft.com/office/drawing/2014/main" id="{B612B179-6FF0-55A1-3B76-C0DCDB2C7C9E}"/>
              </a:ext>
            </a:extLst>
          </p:cNvPr>
          <p:cNvSpPr>
            <a:spLocks noChangeArrowheads="1"/>
          </p:cNvSpPr>
          <p:nvPr/>
        </p:nvSpPr>
        <p:spPr bwMode="auto">
          <a:xfrm>
            <a:off x="1912938" y="1544638"/>
            <a:ext cx="722312"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Job</a:t>
            </a:r>
          </a:p>
        </p:txBody>
      </p:sp>
      <p:sp>
        <p:nvSpPr>
          <p:cNvPr id="101429" name="Rectangle 69">
            <a:extLst>
              <a:ext uri="{FF2B5EF4-FFF2-40B4-BE49-F238E27FC236}">
                <a16:creationId xmlns:a16="http://schemas.microsoft.com/office/drawing/2014/main" id="{375BE025-67B4-EF6B-F2AA-E71B1303B1E0}"/>
              </a:ext>
            </a:extLst>
          </p:cNvPr>
          <p:cNvSpPr>
            <a:spLocks noChangeArrowheads="1"/>
          </p:cNvSpPr>
          <p:nvPr/>
        </p:nvSpPr>
        <p:spPr bwMode="auto">
          <a:xfrm>
            <a:off x="1798638" y="5738813"/>
            <a:ext cx="180975"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2200" b="1">
              <a:latin typeface="Helvetica" pitchFamily="2" charset="0"/>
            </a:endParaRPr>
          </a:p>
        </p:txBody>
      </p:sp>
      <p:sp>
        <p:nvSpPr>
          <p:cNvPr id="1192006" name="Rectangle 70">
            <a:extLst>
              <a:ext uri="{FF2B5EF4-FFF2-40B4-BE49-F238E27FC236}">
                <a16:creationId xmlns:a16="http://schemas.microsoft.com/office/drawing/2014/main" id="{F32C6908-FF8E-ACE4-D4EC-A482CAAA72E2}"/>
              </a:ext>
            </a:extLst>
          </p:cNvPr>
          <p:cNvSpPr>
            <a:spLocks noChangeArrowheads="1"/>
          </p:cNvSpPr>
          <p:nvPr/>
        </p:nvSpPr>
        <p:spPr bwMode="auto">
          <a:xfrm>
            <a:off x="1789113" y="4768850"/>
            <a:ext cx="936625" cy="458788"/>
          </a:xfrm>
          <a:prstGeom prst="rect">
            <a:avLst/>
          </a:prstGeom>
          <a:noFill/>
          <a:ln w="12700">
            <a:noFill/>
            <a:miter lim="800000"/>
            <a:headEnd/>
            <a:tailEnd/>
          </a:ln>
          <a:effectLst>
            <a:outerShdw blurRad="63500" dist="38099" dir="2700000" algn="ctr" rotWithShape="0">
              <a:schemeClr val="tx1">
                <a:alpha val="74997"/>
              </a:schemeClr>
            </a:outerShdw>
          </a:effectLst>
        </p:spPr>
        <p:txBody>
          <a:bodyPr wrap="none"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defRPr/>
            </a:pPr>
            <a:r>
              <a:rPr lang="en-US" altLang="en-US" sz="2400" b="1">
                <a:solidFill>
                  <a:schemeClr val="hlink"/>
                </a:solidFill>
                <a:latin typeface="Helvetica" panose="020B0604020202020204" pitchFamily="34" charset="0"/>
              </a:rPr>
              <a:t>H</a:t>
            </a:r>
            <a:r>
              <a:rPr lang="en-US" altLang="en-US" sz="2400" b="1">
                <a:solidFill>
                  <a:srgbClr val="FF0000"/>
                </a:solidFill>
                <a:latin typeface="Arial" panose="020B0604020202020204" pitchFamily="34" charset="0"/>
                <a:cs typeface="Arial" panose="020B0604020202020204" pitchFamily="34" charset="0"/>
              </a:rPr>
              <a:t>ā</a:t>
            </a:r>
            <a:r>
              <a:rPr lang="en-US" altLang="en-US" sz="2400" b="1">
                <a:solidFill>
                  <a:schemeClr val="hlink"/>
                </a:solidFill>
                <a:latin typeface="Helvetica" panose="020B0604020202020204" pitchFamily="34" charset="0"/>
              </a:rPr>
              <a:t>sh</a:t>
            </a:r>
            <a:endParaRPr lang="en-US" altLang="en-US" sz="2400" b="1">
              <a:latin typeface="Helvetica" panose="020B0604020202020204" pitchFamily="34" charset="0"/>
            </a:endParaRPr>
          </a:p>
        </p:txBody>
      </p:sp>
      <p:sp>
        <p:nvSpPr>
          <p:cNvPr id="101431" name="Rectangle 71">
            <a:extLst>
              <a:ext uri="{FF2B5EF4-FFF2-40B4-BE49-F238E27FC236}">
                <a16:creationId xmlns:a16="http://schemas.microsoft.com/office/drawing/2014/main" id="{FD632227-ECFB-13B3-EECA-A39C25108B90}"/>
              </a:ext>
            </a:extLst>
          </p:cNvPr>
          <p:cNvSpPr>
            <a:spLocks noChangeArrowheads="1"/>
          </p:cNvSpPr>
          <p:nvPr/>
        </p:nvSpPr>
        <p:spPr bwMode="auto">
          <a:xfrm>
            <a:off x="1827213" y="3036888"/>
            <a:ext cx="712787" cy="458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L</a:t>
            </a:r>
            <a:r>
              <a:rPr lang="en-US" altLang="en-US" sz="2400" b="1">
                <a:latin typeface="Arial" panose="020B0604020202020204" pitchFamily="34" charset="0"/>
                <a:cs typeface="Arial" panose="020B0604020202020204" pitchFamily="34" charset="0"/>
              </a:rPr>
              <a:t>āā</a:t>
            </a:r>
            <a:endParaRPr lang="en-US" altLang="en-US" sz="2400" b="1">
              <a:latin typeface="Helvetica" pitchFamily="2" charset="0"/>
            </a:endParaRPr>
          </a:p>
        </p:txBody>
      </p:sp>
      <p:grpSp>
        <p:nvGrpSpPr>
          <p:cNvPr id="101432" name="Group 72">
            <a:extLst>
              <a:ext uri="{FF2B5EF4-FFF2-40B4-BE49-F238E27FC236}">
                <a16:creationId xmlns:a16="http://schemas.microsoft.com/office/drawing/2014/main" id="{4DECE5AC-072C-A97A-A721-1B3F4650CC33}"/>
              </a:ext>
            </a:extLst>
          </p:cNvPr>
          <p:cNvGrpSpPr>
            <a:grpSpLocks/>
          </p:cNvGrpSpPr>
          <p:nvPr/>
        </p:nvGrpSpPr>
        <p:grpSpPr bwMode="auto">
          <a:xfrm>
            <a:off x="2624138" y="3100388"/>
            <a:ext cx="749300" cy="481012"/>
            <a:chOff x="1836" y="1501"/>
            <a:chExt cx="472" cy="303"/>
          </a:xfrm>
        </p:grpSpPr>
        <p:sp>
          <p:nvSpPr>
            <p:cNvPr id="101476" name="Rectangle 73">
              <a:extLst>
                <a:ext uri="{FF2B5EF4-FFF2-40B4-BE49-F238E27FC236}">
                  <a16:creationId xmlns:a16="http://schemas.microsoft.com/office/drawing/2014/main" id="{65DDC0EF-0231-A690-6193-2A06DEB2974C}"/>
                </a:ext>
              </a:extLst>
            </p:cNvPr>
            <p:cNvSpPr>
              <a:spLocks noChangeArrowheads="1"/>
            </p:cNvSpPr>
            <p:nvPr/>
          </p:nvSpPr>
          <p:spPr bwMode="auto">
            <a:xfrm>
              <a:off x="1904" y="1614"/>
              <a:ext cx="114"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b="1">
                <a:latin typeface="Helvetica" pitchFamily="2" charset="0"/>
              </a:endParaRPr>
            </a:p>
          </p:txBody>
        </p:sp>
        <p:sp>
          <p:nvSpPr>
            <p:cNvPr id="101477" name="Rectangle 74">
              <a:extLst>
                <a:ext uri="{FF2B5EF4-FFF2-40B4-BE49-F238E27FC236}">
                  <a16:creationId xmlns:a16="http://schemas.microsoft.com/office/drawing/2014/main" id="{D68021D9-DCA9-7B8D-ECC6-BE0C12824CD2}"/>
                </a:ext>
              </a:extLst>
            </p:cNvPr>
            <p:cNvSpPr>
              <a:spLocks noChangeArrowheads="1"/>
            </p:cNvSpPr>
            <p:nvPr/>
          </p:nvSpPr>
          <p:spPr bwMode="auto">
            <a:xfrm>
              <a:off x="1836" y="1501"/>
              <a:ext cx="47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400" b="1">
                  <a:latin typeface="Helvetica" pitchFamily="2" charset="0"/>
                </a:rPr>
                <a:t>Masot </a:t>
              </a:r>
            </a:p>
          </p:txBody>
        </p:sp>
      </p:grpSp>
      <p:grpSp>
        <p:nvGrpSpPr>
          <p:cNvPr id="101433" name="Group 75">
            <a:extLst>
              <a:ext uri="{FF2B5EF4-FFF2-40B4-BE49-F238E27FC236}">
                <a16:creationId xmlns:a16="http://schemas.microsoft.com/office/drawing/2014/main" id="{4EE3E051-67ED-DCE6-1980-C347D4B003BD}"/>
              </a:ext>
            </a:extLst>
          </p:cNvPr>
          <p:cNvGrpSpPr>
            <a:grpSpLocks/>
          </p:cNvGrpSpPr>
          <p:nvPr/>
        </p:nvGrpSpPr>
        <p:grpSpPr bwMode="auto">
          <a:xfrm>
            <a:off x="2498725" y="3570288"/>
            <a:ext cx="1335088" cy="736600"/>
            <a:chOff x="1747" y="1884"/>
            <a:chExt cx="841" cy="464"/>
          </a:xfrm>
        </p:grpSpPr>
        <p:sp>
          <p:nvSpPr>
            <p:cNvPr id="101474" name="Rectangle 76">
              <a:extLst>
                <a:ext uri="{FF2B5EF4-FFF2-40B4-BE49-F238E27FC236}">
                  <a16:creationId xmlns:a16="http://schemas.microsoft.com/office/drawing/2014/main" id="{587DFE8C-77DD-C83F-0DBC-3E450E2A1B88}"/>
                </a:ext>
              </a:extLst>
            </p:cNvPr>
            <p:cNvSpPr>
              <a:spLocks noChangeArrowheads="1"/>
            </p:cNvSpPr>
            <p:nvPr/>
          </p:nvSpPr>
          <p:spPr bwMode="auto">
            <a:xfrm>
              <a:off x="1844" y="2134"/>
              <a:ext cx="11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b="1">
                <a:latin typeface="Helvetica" pitchFamily="2" charset="0"/>
              </a:endParaRPr>
            </a:p>
          </p:txBody>
        </p:sp>
        <p:sp>
          <p:nvSpPr>
            <p:cNvPr id="101475" name="Rectangle 77">
              <a:extLst>
                <a:ext uri="{FF2B5EF4-FFF2-40B4-BE49-F238E27FC236}">
                  <a16:creationId xmlns:a16="http://schemas.microsoft.com/office/drawing/2014/main" id="{4248AFCF-F46B-FF4F-E418-448F65D48EF4}"/>
                </a:ext>
              </a:extLst>
            </p:cNvPr>
            <p:cNvSpPr>
              <a:spLocks noChangeArrowheads="1"/>
            </p:cNvSpPr>
            <p:nvPr/>
          </p:nvSpPr>
          <p:spPr bwMode="auto">
            <a:xfrm>
              <a:off x="1747" y="1884"/>
              <a:ext cx="841" cy="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400" b="1">
                  <a:latin typeface="Helvetica" pitchFamily="2" charset="0"/>
                </a:rPr>
                <a:t>Solomon na</a:t>
              </a:r>
            </a:p>
            <a:p>
              <a:pPr algn="l"/>
              <a:r>
                <a:rPr lang="en-US" altLang="en-US" sz="1400" b="1">
                  <a:latin typeface="Helvetica" pitchFamily="2" charset="0"/>
                </a:rPr>
                <a:t>Thangkhamei</a:t>
              </a:r>
            </a:p>
            <a:p>
              <a:pPr algn="l"/>
              <a:r>
                <a:rPr lang="en-US" altLang="en-US" sz="1400" b="1">
                  <a:latin typeface="Helvetica" pitchFamily="2" charset="0"/>
                </a:rPr>
                <a:t>Wui pongli</a:t>
              </a:r>
            </a:p>
          </p:txBody>
        </p:sp>
      </p:grpSp>
      <p:sp>
        <p:nvSpPr>
          <p:cNvPr id="101434" name="Rectangle 78">
            <a:extLst>
              <a:ext uri="{FF2B5EF4-FFF2-40B4-BE49-F238E27FC236}">
                <a16:creationId xmlns:a16="http://schemas.microsoft.com/office/drawing/2014/main" id="{F64A7CA1-CA6C-7EF7-99E2-8EEF4CFDDDDB}"/>
              </a:ext>
            </a:extLst>
          </p:cNvPr>
          <p:cNvSpPr>
            <a:spLocks noChangeArrowheads="1"/>
          </p:cNvSpPr>
          <p:nvPr/>
        </p:nvSpPr>
        <p:spPr bwMode="auto">
          <a:xfrm>
            <a:off x="1797050" y="3886200"/>
            <a:ext cx="952500"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Ch</a:t>
            </a:r>
            <a:r>
              <a:rPr lang="en-US" altLang="en-US" sz="2400" b="1">
                <a:latin typeface="Arial" panose="020B0604020202020204" pitchFamily="34" charset="0"/>
                <a:cs typeface="Arial" panose="020B0604020202020204" pitchFamily="34" charset="0"/>
              </a:rPr>
              <a:t>ā</a:t>
            </a:r>
            <a:r>
              <a:rPr lang="en-US" altLang="en-US" sz="2400" b="1">
                <a:latin typeface="Helvetica" pitchFamily="2" charset="0"/>
              </a:rPr>
              <a:t>n</a:t>
            </a:r>
          </a:p>
        </p:txBody>
      </p:sp>
      <p:grpSp>
        <p:nvGrpSpPr>
          <p:cNvPr id="101435" name="Group 79">
            <a:extLst>
              <a:ext uri="{FF2B5EF4-FFF2-40B4-BE49-F238E27FC236}">
                <a16:creationId xmlns:a16="http://schemas.microsoft.com/office/drawing/2014/main" id="{5A19D2E1-4EF0-88D4-7444-2F937DF123DE}"/>
              </a:ext>
            </a:extLst>
          </p:cNvPr>
          <p:cNvGrpSpPr>
            <a:grpSpLocks/>
          </p:cNvGrpSpPr>
          <p:nvPr/>
        </p:nvGrpSpPr>
        <p:grpSpPr bwMode="auto">
          <a:xfrm>
            <a:off x="2597150" y="4583113"/>
            <a:ext cx="1065213" cy="644525"/>
            <a:chOff x="1859" y="2530"/>
            <a:chExt cx="671" cy="406"/>
          </a:xfrm>
        </p:grpSpPr>
        <p:sp>
          <p:nvSpPr>
            <p:cNvPr id="1192016" name="Rectangle 80">
              <a:extLst>
                <a:ext uri="{FF2B5EF4-FFF2-40B4-BE49-F238E27FC236}">
                  <a16:creationId xmlns:a16="http://schemas.microsoft.com/office/drawing/2014/main" id="{90DFD340-7A37-34DD-F7EF-136FF165A6D2}"/>
                </a:ext>
              </a:extLst>
            </p:cNvPr>
            <p:cNvSpPr>
              <a:spLocks noChangeArrowheads="1"/>
            </p:cNvSpPr>
            <p:nvPr/>
          </p:nvSpPr>
          <p:spPr bwMode="auto">
            <a:xfrm>
              <a:off x="1920" y="2710"/>
              <a:ext cx="115" cy="192"/>
            </a:xfrm>
            <a:prstGeom prst="rect">
              <a:avLst/>
            </a:prstGeom>
            <a:noFill/>
            <a:ln w="12700">
              <a:noFill/>
              <a:miter lim="800000"/>
              <a:headEnd/>
              <a:tailEnd/>
            </a:ln>
            <a:effectLst>
              <a:outerShdw blurRad="63500" dist="17961" dir="2700000" algn="ctr" rotWithShape="0">
                <a:schemeClr val="tx1">
                  <a:alpha val="74998"/>
                </a:schemeClr>
              </a:outerShdw>
            </a:effectLst>
          </p:spPr>
          <p:txBody>
            <a:bodyPr wrap="none" lIns="90487" tIns="44450" rIns="90487" bIns="44450">
              <a:spAutoFit/>
            </a:bodyPr>
            <a:lstStyle/>
            <a:p>
              <a:pPr>
                <a:defRPr/>
              </a:pPr>
              <a:endParaRPr lang="en-US" sz="1400" b="1" dirty="0">
                <a:solidFill>
                  <a:schemeClr val="hlink"/>
                </a:solidFill>
                <a:latin typeface="Helvetica" charset="0"/>
                <a:ea typeface="+mn-ea"/>
              </a:endParaRPr>
            </a:p>
          </p:txBody>
        </p:sp>
        <p:sp>
          <p:nvSpPr>
            <p:cNvPr id="1192017" name="Rectangle 81">
              <a:extLst>
                <a:ext uri="{FF2B5EF4-FFF2-40B4-BE49-F238E27FC236}">
                  <a16:creationId xmlns:a16="http://schemas.microsoft.com/office/drawing/2014/main" id="{D8CDFD81-1407-5D94-BADF-A445751AFCAD}"/>
                </a:ext>
              </a:extLst>
            </p:cNvPr>
            <p:cNvSpPr>
              <a:spLocks noChangeArrowheads="1"/>
            </p:cNvSpPr>
            <p:nvPr/>
          </p:nvSpPr>
          <p:spPr bwMode="auto">
            <a:xfrm>
              <a:off x="1859" y="2530"/>
              <a:ext cx="671" cy="406"/>
            </a:xfrm>
            <a:prstGeom prst="rect">
              <a:avLst/>
            </a:prstGeom>
            <a:noFill/>
            <a:ln w="12700">
              <a:noFill/>
              <a:miter lim="800000"/>
              <a:headEnd/>
              <a:tailEnd/>
            </a:ln>
            <a:effectLst>
              <a:outerShdw blurRad="63500" dist="17961" dir="2700000" algn="ctr" rotWithShape="0">
                <a:schemeClr val="tx1">
                  <a:alpha val="74998"/>
                </a:schemeClr>
              </a:outerShdw>
            </a:effectLst>
          </p:spPr>
          <p:txBody>
            <a:bodyPr wrap="none" lIns="90487" tIns="44450" rIns="90487" bIns="44450">
              <a:spAutoFit/>
            </a:bodyPr>
            <a:lstStyle/>
            <a:p>
              <a:pPr>
                <a:defRPr/>
              </a:pPr>
              <a:r>
                <a:rPr lang="en-US" b="1" dirty="0">
                  <a:solidFill>
                    <a:schemeClr val="hlink"/>
                  </a:solidFill>
                  <a:latin typeface="Helvetica" charset="0"/>
                  <a:ea typeface="+mn-ea"/>
                </a:rPr>
                <a:t>Solomon </a:t>
              </a:r>
              <a:r>
                <a:rPr lang="en-US" b="1" dirty="0" err="1">
                  <a:solidFill>
                    <a:schemeClr val="hlink"/>
                  </a:solidFill>
                  <a:latin typeface="Helvetica" charset="0"/>
                  <a:ea typeface="+mn-ea"/>
                </a:rPr>
                <a:t>na</a:t>
              </a:r>
              <a:endParaRPr lang="en-US" b="1" dirty="0">
                <a:solidFill>
                  <a:schemeClr val="hlink"/>
                </a:solidFill>
                <a:latin typeface="Helvetica" charset="0"/>
                <a:ea typeface="+mn-ea"/>
              </a:endParaRPr>
            </a:p>
            <a:p>
              <a:pPr>
                <a:defRPr/>
              </a:pPr>
              <a:r>
                <a:rPr lang="en-US" b="1" dirty="0" err="1">
                  <a:solidFill>
                    <a:schemeClr val="hlink"/>
                  </a:solidFill>
                  <a:latin typeface="Helvetica" charset="0"/>
                  <a:ea typeface="+mn-ea"/>
                </a:rPr>
                <a:t>Mirinwui</a:t>
              </a:r>
              <a:r>
                <a:rPr lang="en-US" b="1" dirty="0">
                  <a:solidFill>
                    <a:schemeClr val="hlink"/>
                  </a:solidFill>
                  <a:latin typeface="Helvetica" charset="0"/>
                  <a:ea typeface="+mn-ea"/>
                </a:rPr>
                <a:t> </a:t>
              </a:r>
            </a:p>
            <a:p>
              <a:pPr>
                <a:defRPr/>
              </a:pPr>
              <a:r>
                <a:rPr lang="en-US" b="1" dirty="0" err="1">
                  <a:solidFill>
                    <a:schemeClr val="hlink"/>
                  </a:solidFill>
                  <a:latin typeface="Helvetica" charset="0"/>
                  <a:ea typeface="+mn-ea"/>
                </a:rPr>
                <a:t>pongli</a:t>
              </a:r>
              <a:endParaRPr lang="en-US" b="1" dirty="0">
                <a:solidFill>
                  <a:schemeClr val="hlink"/>
                </a:solidFill>
                <a:latin typeface="Helvetica" charset="0"/>
                <a:ea typeface="+mn-ea"/>
              </a:endParaRPr>
            </a:p>
          </p:txBody>
        </p:sp>
      </p:grpSp>
      <p:grpSp>
        <p:nvGrpSpPr>
          <p:cNvPr id="101436" name="Group 82">
            <a:extLst>
              <a:ext uri="{FF2B5EF4-FFF2-40B4-BE49-F238E27FC236}">
                <a16:creationId xmlns:a16="http://schemas.microsoft.com/office/drawing/2014/main" id="{5D695BB4-1405-129E-7434-CC8596B7E09F}"/>
              </a:ext>
            </a:extLst>
          </p:cNvPr>
          <p:cNvGrpSpPr>
            <a:grpSpLocks/>
          </p:cNvGrpSpPr>
          <p:nvPr/>
        </p:nvGrpSpPr>
        <p:grpSpPr bwMode="auto">
          <a:xfrm>
            <a:off x="2670175" y="5673725"/>
            <a:ext cx="261938" cy="438150"/>
            <a:chOff x="1845" y="3227"/>
            <a:chExt cx="165" cy="276"/>
          </a:xfrm>
        </p:grpSpPr>
        <p:sp>
          <p:nvSpPr>
            <p:cNvPr id="101470" name="Rectangle 83">
              <a:extLst>
                <a:ext uri="{FF2B5EF4-FFF2-40B4-BE49-F238E27FC236}">
                  <a16:creationId xmlns:a16="http://schemas.microsoft.com/office/drawing/2014/main" id="{9BF3C0D2-FB2B-E132-6D9D-C63B05D9D589}"/>
                </a:ext>
              </a:extLst>
            </p:cNvPr>
            <p:cNvSpPr>
              <a:spLocks noChangeArrowheads="1"/>
            </p:cNvSpPr>
            <p:nvPr/>
          </p:nvSpPr>
          <p:spPr bwMode="auto">
            <a:xfrm>
              <a:off x="1896" y="3227"/>
              <a:ext cx="114"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b="1">
                <a:latin typeface="Helvetica" pitchFamily="2" charset="0"/>
              </a:endParaRPr>
            </a:p>
          </p:txBody>
        </p:sp>
        <p:sp>
          <p:nvSpPr>
            <p:cNvPr id="101471" name="Rectangle 84">
              <a:extLst>
                <a:ext uri="{FF2B5EF4-FFF2-40B4-BE49-F238E27FC236}">
                  <a16:creationId xmlns:a16="http://schemas.microsoft.com/office/drawing/2014/main" id="{EE1F672C-A07B-1CD5-7EC8-649A24F0278D}"/>
                </a:ext>
              </a:extLst>
            </p:cNvPr>
            <p:cNvSpPr>
              <a:spLocks noChangeArrowheads="1"/>
            </p:cNvSpPr>
            <p:nvPr/>
          </p:nvSpPr>
          <p:spPr bwMode="auto">
            <a:xfrm>
              <a:off x="1845" y="3313"/>
              <a:ext cx="114"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b="1">
                <a:latin typeface="Helvetica" pitchFamily="2" charset="0"/>
              </a:endParaRPr>
            </a:p>
          </p:txBody>
        </p:sp>
      </p:grpSp>
      <p:sp>
        <p:nvSpPr>
          <p:cNvPr id="101437" name="Rectangle 88">
            <a:extLst>
              <a:ext uri="{FF2B5EF4-FFF2-40B4-BE49-F238E27FC236}">
                <a16:creationId xmlns:a16="http://schemas.microsoft.com/office/drawing/2014/main" id="{3FA34389-68AF-78DE-6B89-419408A074B2}"/>
              </a:ext>
            </a:extLst>
          </p:cNvPr>
          <p:cNvSpPr>
            <a:spLocks noChangeArrowheads="1"/>
          </p:cNvSpPr>
          <p:nvPr/>
        </p:nvSpPr>
        <p:spPr bwMode="auto">
          <a:xfrm>
            <a:off x="1543050" y="3049588"/>
            <a:ext cx="434975"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7.</a:t>
            </a:r>
          </a:p>
        </p:txBody>
      </p:sp>
      <p:sp>
        <p:nvSpPr>
          <p:cNvPr id="101438" name="Rectangle 89">
            <a:extLst>
              <a:ext uri="{FF2B5EF4-FFF2-40B4-BE49-F238E27FC236}">
                <a16:creationId xmlns:a16="http://schemas.microsoft.com/office/drawing/2014/main" id="{A0B73714-B018-8D68-F2B4-E214601F4FBB}"/>
              </a:ext>
            </a:extLst>
          </p:cNvPr>
          <p:cNvSpPr>
            <a:spLocks noChangeArrowheads="1"/>
          </p:cNvSpPr>
          <p:nvPr/>
        </p:nvSpPr>
        <p:spPr bwMode="auto">
          <a:xfrm>
            <a:off x="1538288" y="3873500"/>
            <a:ext cx="434975"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7.</a:t>
            </a:r>
          </a:p>
        </p:txBody>
      </p:sp>
      <p:sp>
        <p:nvSpPr>
          <p:cNvPr id="1192026" name="Rectangle 90">
            <a:extLst>
              <a:ext uri="{FF2B5EF4-FFF2-40B4-BE49-F238E27FC236}">
                <a16:creationId xmlns:a16="http://schemas.microsoft.com/office/drawing/2014/main" id="{A21F64D7-B99C-F9F8-8D86-1FB19158FB5D}"/>
              </a:ext>
            </a:extLst>
          </p:cNvPr>
          <p:cNvSpPr>
            <a:spLocks noChangeArrowheads="1"/>
          </p:cNvSpPr>
          <p:nvPr/>
        </p:nvSpPr>
        <p:spPr bwMode="auto">
          <a:xfrm>
            <a:off x="1541463" y="4752975"/>
            <a:ext cx="434975" cy="454025"/>
          </a:xfrm>
          <a:prstGeom prst="rect">
            <a:avLst/>
          </a:prstGeom>
          <a:noFill/>
          <a:ln w="12700">
            <a:noFill/>
            <a:miter lim="800000"/>
            <a:headEnd/>
            <a:tailEnd/>
          </a:ln>
          <a:effectLst>
            <a:outerShdw blurRad="63500" dist="38099" dir="2700000" algn="ctr" rotWithShape="0">
              <a:schemeClr val="tx1">
                <a:alpha val="74997"/>
              </a:schemeClr>
            </a:outerShdw>
          </a:effectLst>
        </p:spPr>
        <p:txBody>
          <a:bodyPr wrap="none"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defRPr/>
            </a:pPr>
            <a:r>
              <a:rPr lang="en-US" altLang="en-US" sz="2400" b="1">
                <a:latin typeface="Helvetica" panose="020B0604020202020204" pitchFamily="34" charset="0"/>
              </a:rPr>
              <a:t>7.</a:t>
            </a:r>
            <a:endParaRPr lang="en-US" altLang="en-US" sz="2400" b="1">
              <a:solidFill>
                <a:schemeClr val="hlink"/>
              </a:solidFill>
              <a:latin typeface="Helvetica" panose="020B0604020202020204" pitchFamily="34" charset="0"/>
            </a:endParaRPr>
          </a:p>
        </p:txBody>
      </p:sp>
      <p:sp>
        <p:nvSpPr>
          <p:cNvPr id="101440" name="Rectangle 91">
            <a:extLst>
              <a:ext uri="{FF2B5EF4-FFF2-40B4-BE49-F238E27FC236}">
                <a16:creationId xmlns:a16="http://schemas.microsoft.com/office/drawing/2014/main" id="{DE060870-358B-76D3-1B56-4A20BFE338D7}"/>
              </a:ext>
            </a:extLst>
          </p:cNvPr>
          <p:cNvSpPr>
            <a:spLocks noChangeArrowheads="1"/>
          </p:cNvSpPr>
          <p:nvPr/>
        </p:nvSpPr>
        <p:spPr bwMode="auto">
          <a:xfrm>
            <a:off x="1541463" y="5732463"/>
            <a:ext cx="434975"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7.</a:t>
            </a:r>
          </a:p>
        </p:txBody>
      </p:sp>
      <p:sp>
        <p:nvSpPr>
          <p:cNvPr id="101441" name="Rectangle 92">
            <a:extLst>
              <a:ext uri="{FF2B5EF4-FFF2-40B4-BE49-F238E27FC236}">
                <a16:creationId xmlns:a16="http://schemas.microsoft.com/office/drawing/2014/main" id="{8B1CBAE8-9F37-1B97-8D27-EF9FA3A58473}"/>
              </a:ext>
            </a:extLst>
          </p:cNvPr>
          <p:cNvSpPr>
            <a:spLocks noChangeArrowheads="1"/>
          </p:cNvSpPr>
          <p:nvPr/>
        </p:nvSpPr>
        <p:spPr bwMode="auto">
          <a:xfrm>
            <a:off x="1576388" y="1063625"/>
            <a:ext cx="2551112" cy="5322888"/>
          </a:xfrm>
          <a:prstGeom prst="rect">
            <a:avLst/>
          </a:prstGeom>
          <a:noFill/>
          <a:ln w="762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01442" name="AutoShape 93">
            <a:extLst>
              <a:ext uri="{FF2B5EF4-FFF2-40B4-BE49-F238E27FC236}">
                <a16:creationId xmlns:a16="http://schemas.microsoft.com/office/drawing/2014/main" id="{FB530C83-AD01-1B59-3475-4FA15937B847}"/>
              </a:ext>
            </a:extLst>
          </p:cNvPr>
          <p:cNvSpPr>
            <a:spLocks noChangeArrowheads="1"/>
          </p:cNvSpPr>
          <p:nvPr/>
        </p:nvSpPr>
        <p:spPr bwMode="auto">
          <a:xfrm rot="-5280000">
            <a:off x="289719" y="1269206"/>
            <a:ext cx="611188" cy="288925"/>
          </a:xfrm>
          <a:prstGeom prst="triangle">
            <a:avLst>
              <a:gd name="adj" fmla="val 49995"/>
            </a:avLst>
          </a:prstGeom>
          <a:solidFill>
            <a:schemeClr val="tx1"/>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01443" name="Rectangle 94" descr="Small grid">
            <a:extLst>
              <a:ext uri="{FF2B5EF4-FFF2-40B4-BE49-F238E27FC236}">
                <a16:creationId xmlns:a16="http://schemas.microsoft.com/office/drawing/2014/main" id="{4B504DE8-C939-B08E-3C7D-CF9947F3DDBE}"/>
              </a:ext>
            </a:extLst>
          </p:cNvPr>
          <p:cNvSpPr>
            <a:spLocks noChangeArrowheads="1"/>
          </p:cNvSpPr>
          <p:nvPr/>
        </p:nvSpPr>
        <p:spPr bwMode="auto">
          <a:xfrm>
            <a:off x="715963" y="1285875"/>
            <a:ext cx="1077912" cy="261938"/>
          </a:xfrm>
          <a:prstGeom prst="rect">
            <a:avLst/>
          </a:prstGeom>
          <a:blipFill dpi="0" rotWithShape="0">
            <a:blip r:embed="rId5"/>
            <a:srcRect/>
            <a:tile tx="0" ty="0" sx="100000" sy="100000" flip="none" algn="tl"/>
          </a:blipFill>
          <a:ln w="508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01444" name="Text Box 95">
            <a:extLst>
              <a:ext uri="{FF2B5EF4-FFF2-40B4-BE49-F238E27FC236}">
                <a16:creationId xmlns:a16="http://schemas.microsoft.com/office/drawing/2014/main" id="{28EF9981-030B-334D-945E-B693ACA8FDFD}"/>
              </a:ext>
            </a:extLst>
          </p:cNvPr>
          <p:cNvSpPr txBox="1">
            <a:spLocks noChangeArrowheads="1"/>
          </p:cNvSpPr>
          <p:nvPr/>
        </p:nvSpPr>
        <p:spPr bwMode="auto">
          <a:xfrm rot="-5400000">
            <a:off x="1567656" y="3488532"/>
            <a:ext cx="44815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b="1">
                <a:latin typeface="Arial Black" panose="020B0604020202020204" pitchFamily="34" charset="0"/>
              </a:rPr>
              <a:t>L</a:t>
            </a:r>
            <a:r>
              <a:rPr lang="en-US" altLang="en-US" sz="2000" b="1">
                <a:latin typeface="Helvetica" pitchFamily="2" charset="0"/>
              </a:rPr>
              <a:t>ĀĀ</a:t>
            </a:r>
            <a:r>
              <a:rPr lang="en-US" altLang="en-US" sz="2000" b="1">
                <a:latin typeface="Arial Black" panose="020B0604020202020204" pitchFamily="34" charset="0"/>
              </a:rPr>
              <a:t>SEM (5)</a:t>
            </a:r>
            <a:endParaRPr lang="en-US" altLang="en-US" sz="1000">
              <a:latin typeface="Arial Black" panose="020B0604020202020204" pitchFamily="34" charset="0"/>
            </a:endParaRPr>
          </a:p>
        </p:txBody>
      </p:sp>
      <p:sp>
        <p:nvSpPr>
          <p:cNvPr id="1192033" name="AutoShape 97">
            <a:extLst>
              <a:ext uri="{FF2B5EF4-FFF2-40B4-BE49-F238E27FC236}">
                <a16:creationId xmlns:a16="http://schemas.microsoft.com/office/drawing/2014/main" id="{81E86BEC-10BC-22CB-71D4-ABFDCB681915}"/>
              </a:ext>
            </a:extLst>
          </p:cNvPr>
          <p:cNvSpPr>
            <a:spLocks noChangeArrowheads="1"/>
          </p:cNvSpPr>
          <p:nvPr/>
        </p:nvSpPr>
        <p:spPr bwMode="auto">
          <a:xfrm>
            <a:off x="5202238" y="5003800"/>
            <a:ext cx="4284662" cy="1223963"/>
          </a:xfrm>
          <a:prstGeom prst="roundRect">
            <a:avLst>
              <a:gd name="adj" fmla="val 16667"/>
            </a:avLst>
          </a:prstGeom>
          <a:noFill/>
          <a:ln w="76200">
            <a:solidFill>
              <a:schemeClr val="hlink"/>
            </a:solidFill>
            <a:round/>
            <a:headEnd/>
            <a:tailEnd/>
          </a:ln>
          <a:effectLst>
            <a:outerShdw blurRad="63500" dist="63500" dir="2212194"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1192034" name="Line 98">
            <a:extLst>
              <a:ext uri="{FF2B5EF4-FFF2-40B4-BE49-F238E27FC236}">
                <a16:creationId xmlns:a16="http://schemas.microsoft.com/office/drawing/2014/main" id="{4086B19B-38CE-6AC6-DCAE-8CA71CA2AB94}"/>
              </a:ext>
            </a:extLst>
          </p:cNvPr>
          <p:cNvSpPr>
            <a:spLocks noChangeShapeType="1"/>
          </p:cNvSpPr>
          <p:nvPr/>
        </p:nvSpPr>
        <p:spPr bwMode="auto">
          <a:xfrm>
            <a:off x="3663950" y="4984750"/>
            <a:ext cx="1536700" cy="688975"/>
          </a:xfrm>
          <a:prstGeom prst="line">
            <a:avLst/>
          </a:prstGeom>
          <a:noFill/>
          <a:ln w="76200">
            <a:solidFill>
              <a:schemeClr val="hlink"/>
            </a:solidFill>
            <a:prstDash val="sysDot"/>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92035" name="AutoShape 99">
            <a:extLst>
              <a:ext uri="{FF2B5EF4-FFF2-40B4-BE49-F238E27FC236}">
                <a16:creationId xmlns:a16="http://schemas.microsoft.com/office/drawing/2014/main" id="{2C7A925C-7B37-0197-B90D-4F2EC3D347EE}"/>
              </a:ext>
            </a:extLst>
          </p:cNvPr>
          <p:cNvSpPr>
            <a:spLocks noChangeArrowheads="1"/>
          </p:cNvSpPr>
          <p:nvPr/>
        </p:nvSpPr>
        <p:spPr bwMode="auto">
          <a:xfrm>
            <a:off x="1544638" y="4557713"/>
            <a:ext cx="2109787" cy="736600"/>
          </a:xfrm>
          <a:prstGeom prst="roundRect">
            <a:avLst>
              <a:gd name="adj" fmla="val 16667"/>
            </a:avLst>
          </a:prstGeom>
          <a:noFill/>
          <a:ln w="76200">
            <a:solidFill>
              <a:schemeClr val="hlink"/>
            </a:solidFill>
            <a:round/>
            <a:headEnd/>
            <a:tailEnd/>
          </a:ln>
          <a:effectLst>
            <a:outerShdw blurRad="63500" dist="63500" dir="2212194"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101448" name="Rectangle 105">
            <a:extLst>
              <a:ext uri="{FF2B5EF4-FFF2-40B4-BE49-F238E27FC236}">
                <a16:creationId xmlns:a16="http://schemas.microsoft.com/office/drawing/2014/main" id="{AEE75498-F54E-9D07-DE0D-D8F24B168B9E}"/>
              </a:ext>
            </a:extLst>
          </p:cNvPr>
          <p:cNvSpPr>
            <a:spLocks noChangeArrowheads="1"/>
          </p:cNvSpPr>
          <p:nvPr/>
        </p:nvSpPr>
        <p:spPr bwMode="auto">
          <a:xfrm>
            <a:off x="9594850" y="7291388"/>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600" b="1"/>
              <a:t>1</a:t>
            </a:r>
          </a:p>
        </p:txBody>
      </p:sp>
      <p:grpSp>
        <p:nvGrpSpPr>
          <p:cNvPr id="101449" name="Group 106">
            <a:extLst>
              <a:ext uri="{FF2B5EF4-FFF2-40B4-BE49-F238E27FC236}">
                <a16:creationId xmlns:a16="http://schemas.microsoft.com/office/drawing/2014/main" id="{DA5A5CF3-963D-6667-6469-A6A03DB89DB4}"/>
              </a:ext>
            </a:extLst>
          </p:cNvPr>
          <p:cNvGrpSpPr>
            <a:grpSpLocks/>
          </p:cNvGrpSpPr>
          <p:nvPr/>
        </p:nvGrpSpPr>
        <p:grpSpPr bwMode="auto">
          <a:xfrm>
            <a:off x="1520825" y="1995488"/>
            <a:ext cx="2101850" cy="1136650"/>
            <a:chOff x="958" y="1257"/>
            <a:chExt cx="1324" cy="716"/>
          </a:xfrm>
        </p:grpSpPr>
        <p:sp>
          <p:nvSpPr>
            <p:cNvPr id="101463" name="Rectangle 107">
              <a:extLst>
                <a:ext uri="{FF2B5EF4-FFF2-40B4-BE49-F238E27FC236}">
                  <a16:creationId xmlns:a16="http://schemas.microsoft.com/office/drawing/2014/main" id="{F76F40F5-FA20-2633-36E7-F89E9E175F8D}"/>
                </a:ext>
              </a:extLst>
            </p:cNvPr>
            <p:cNvSpPr>
              <a:spLocks noChangeArrowheads="1"/>
            </p:cNvSpPr>
            <p:nvPr/>
          </p:nvSpPr>
          <p:spPr bwMode="auto">
            <a:xfrm>
              <a:off x="958" y="1257"/>
              <a:ext cx="1324" cy="7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400" b="1">
                  <a:latin typeface="Helvetica" pitchFamily="2" charset="0"/>
                </a:rPr>
                <a:t>Khangatatei “Laasem”</a:t>
              </a:r>
            </a:p>
            <a:p>
              <a:pPr algn="l"/>
              <a:r>
                <a:rPr lang="en-US" altLang="en-US" sz="1400" b="1">
                  <a:latin typeface="Helvetica" pitchFamily="2" charset="0"/>
                </a:rPr>
                <a:t>Lairikbing katonga chi</a:t>
              </a:r>
            </a:p>
            <a:p>
              <a:pPr algn="l"/>
              <a:r>
                <a:rPr lang="en-US" altLang="en-US" sz="1400" b="1">
                  <a:latin typeface="Helvetica" pitchFamily="2" charset="0"/>
                </a:rPr>
                <a:t>“wungnao” atawui </a:t>
              </a:r>
            </a:p>
            <a:p>
              <a:pPr algn="l"/>
              <a:r>
                <a:rPr lang="en-US" altLang="en-US" sz="1400" b="1">
                  <a:latin typeface="Helvetica" pitchFamily="2" charset="0"/>
                </a:rPr>
                <a:t>eina na</a:t>
              </a:r>
            </a:p>
            <a:p>
              <a:pPr algn="l"/>
              <a:endParaRPr lang="en-US" altLang="en-US" b="1">
                <a:latin typeface="Helvetica" pitchFamily="2" charset="0"/>
              </a:endParaRPr>
            </a:p>
          </p:txBody>
        </p:sp>
        <p:sp>
          <p:nvSpPr>
            <p:cNvPr id="101464" name="Rectangle 108">
              <a:extLst>
                <a:ext uri="{FF2B5EF4-FFF2-40B4-BE49-F238E27FC236}">
                  <a16:creationId xmlns:a16="http://schemas.microsoft.com/office/drawing/2014/main" id="{0C675B4F-82C9-B115-065B-382B23F68F6B}"/>
                </a:ext>
              </a:extLst>
            </p:cNvPr>
            <p:cNvSpPr>
              <a:spLocks noChangeArrowheads="1"/>
            </p:cNvSpPr>
            <p:nvPr/>
          </p:nvSpPr>
          <p:spPr bwMode="auto">
            <a:xfrm>
              <a:off x="1524" y="1301"/>
              <a:ext cx="11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b="1">
                <a:latin typeface="Helvetica" pitchFamily="2" charset="0"/>
              </a:endParaRPr>
            </a:p>
          </p:txBody>
        </p:sp>
        <p:sp>
          <p:nvSpPr>
            <p:cNvPr id="101465" name="Rectangle 109">
              <a:extLst>
                <a:ext uri="{FF2B5EF4-FFF2-40B4-BE49-F238E27FC236}">
                  <a16:creationId xmlns:a16="http://schemas.microsoft.com/office/drawing/2014/main" id="{F658361D-CA19-8BB7-1C37-C8B9CAB76A6C}"/>
                </a:ext>
              </a:extLst>
            </p:cNvPr>
            <p:cNvSpPr>
              <a:spLocks noChangeArrowheads="1"/>
            </p:cNvSpPr>
            <p:nvPr/>
          </p:nvSpPr>
          <p:spPr bwMode="auto">
            <a:xfrm>
              <a:off x="1081" y="1446"/>
              <a:ext cx="1088"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endParaRPr lang="en-US" altLang="en-US" b="1">
                <a:latin typeface="Helvetica" pitchFamily="2" charset="0"/>
              </a:endParaRPr>
            </a:p>
          </p:txBody>
        </p:sp>
        <p:sp>
          <p:nvSpPr>
            <p:cNvPr id="101466" name="Rectangle 110">
              <a:extLst>
                <a:ext uri="{FF2B5EF4-FFF2-40B4-BE49-F238E27FC236}">
                  <a16:creationId xmlns:a16="http://schemas.microsoft.com/office/drawing/2014/main" id="{79553A68-C889-E611-8234-7897D0D061C9}"/>
                </a:ext>
              </a:extLst>
            </p:cNvPr>
            <p:cNvSpPr>
              <a:spLocks noChangeArrowheads="1"/>
            </p:cNvSpPr>
            <p:nvPr/>
          </p:nvSpPr>
          <p:spPr bwMode="auto">
            <a:xfrm>
              <a:off x="1579" y="1576"/>
              <a:ext cx="11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endParaRPr lang="en-US" altLang="en-US" b="1">
                <a:latin typeface="Helvetica" pitchFamily="2" charset="0"/>
              </a:endParaRPr>
            </a:p>
          </p:txBody>
        </p:sp>
        <p:sp>
          <p:nvSpPr>
            <p:cNvPr id="101467" name="Rectangle 111">
              <a:extLst>
                <a:ext uri="{FF2B5EF4-FFF2-40B4-BE49-F238E27FC236}">
                  <a16:creationId xmlns:a16="http://schemas.microsoft.com/office/drawing/2014/main" id="{99AFF51F-50DC-A9F1-F9BC-BC146C9C849C}"/>
                </a:ext>
              </a:extLst>
            </p:cNvPr>
            <p:cNvSpPr>
              <a:spLocks noChangeArrowheads="1"/>
            </p:cNvSpPr>
            <p:nvPr/>
          </p:nvSpPr>
          <p:spPr bwMode="auto">
            <a:xfrm>
              <a:off x="1564" y="1707"/>
              <a:ext cx="11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endParaRPr lang="en-US" altLang="en-US" b="1">
                <a:latin typeface="Helvetica" pitchFamily="2" charset="0"/>
              </a:endParaRPr>
            </a:p>
          </p:txBody>
        </p:sp>
        <p:sp>
          <p:nvSpPr>
            <p:cNvPr id="101468" name="Rectangle 112">
              <a:extLst>
                <a:ext uri="{FF2B5EF4-FFF2-40B4-BE49-F238E27FC236}">
                  <a16:creationId xmlns:a16="http://schemas.microsoft.com/office/drawing/2014/main" id="{0B66B578-1303-1CFF-7A91-8CFD3C57C33A}"/>
                </a:ext>
              </a:extLst>
            </p:cNvPr>
            <p:cNvSpPr>
              <a:spLocks noChangeArrowheads="1"/>
            </p:cNvSpPr>
            <p:nvPr/>
          </p:nvSpPr>
          <p:spPr bwMode="auto">
            <a:xfrm>
              <a:off x="1251" y="1257"/>
              <a:ext cx="11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800" b="1">
                <a:latin typeface="Helvetica" pitchFamily="2" charset="0"/>
              </a:endParaRPr>
            </a:p>
          </p:txBody>
        </p:sp>
        <p:sp>
          <p:nvSpPr>
            <p:cNvPr id="101469" name="Rectangle 113">
              <a:extLst>
                <a:ext uri="{FF2B5EF4-FFF2-40B4-BE49-F238E27FC236}">
                  <a16:creationId xmlns:a16="http://schemas.microsoft.com/office/drawing/2014/main" id="{9C10D5A0-44A9-57E8-5D43-8191299258B0}"/>
                </a:ext>
              </a:extLst>
            </p:cNvPr>
            <p:cNvSpPr>
              <a:spLocks noChangeArrowheads="1"/>
            </p:cNvSpPr>
            <p:nvPr/>
          </p:nvSpPr>
          <p:spPr bwMode="auto">
            <a:xfrm>
              <a:off x="1524" y="1301"/>
              <a:ext cx="11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b="1">
                <a:latin typeface="Helvetica" pitchFamily="2" charset="0"/>
              </a:endParaRPr>
            </a:p>
          </p:txBody>
        </p:sp>
      </p:grpSp>
      <p:pic>
        <p:nvPicPr>
          <p:cNvPr id="1192036" name="Picture 100">
            <a:extLst>
              <a:ext uri="{FF2B5EF4-FFF2-40B4-BE49-F238E27FC236}">
                <a16:creationId xmlns:a16="http://schemas.microsoft.com/office/drawing/2014/main" id="{80A72C1D-7CC4-4706-6F33-3E668E4C9371}"/>
              </a:ext>
            </a:extLst>
          </p:cNvPr>
          <p:cNvPicPr>
            <a:picLocks noChangeAspect="1" noChangeArrowheads="1"/>
          </p:cNvPicPr>
          <p:nvPr/>
        </p:nvPicPr>
        <p:blipFill>
          <a:blip r:embed="rId6"/>
          <a:srcRect l="29858" t="20915" r="27026" b="60414"/>
          <a:stretch>
            <a:fillRect/>
          </a:stretch>
        </p:blipFill>
        <p:spPr bwMode="auto">
          <a:xfrm>
            <a:off x="0" y="2568575"/>
            <a:ext cx="5607050" cy="1924050"/>
          </a:xfrm>
          <a:prstGeom prst="rect">
            <a:avLst/>
          </a:prstGeom>
          <a:noFill/>
          <a:effectLst>
            <a:outerShdw blurRad="63500" dist="125724" dir="2700000" algn="ctr" rotWithShape="0">
              <a:schemeClr val="tx1">
                <a:alpha val="74998"/>
              </a:schemeClr>
            </a:outerShdw>
          </a:effectLst>
        </p:spPr>
      </p:pic>
      <p:sp>
        <p:nvSpPr>
          <p:cNvPr id="1192040" name="Text Box 104">
            <a:extLst>
              <a:ext uri="{FF2B5EF4-FFF2-40B4-BE49-F238E27FC236}">
                <a16:creationId xmlns:a16="http://schemas.microsoft.com/office/drawing/2014/main" id="{9E8E76F8-52B5-5682-FCE2-2D950150F861}"/>
              </a:ext>
            </a:extLst>
          </p:cNvPr>
          <p:cNvSpPr txBox="1">
            <a:spLocks noChangeArrowheads="1"/>
          </p:cNvSpPr>
          <p:nvPr/>
        </p:nvSpPr>
        <p:spPr bwMode="auto">
          <a:xfrm>
            <a:off x="966788" y="3938588"/>
            <a:ext cx="2981325" cy="366712"/>
          </a:xfrm>
          <a:prstGeom prst="rect">
            <a:avLst/>
          </a:prstGeom>
          <a:noFill/>
          <a:ln w="12700">
            <a:noFill/>
            <a:miter lim="800000"/>
            <a:headEnd/>
            <a:tailEnd/>
          </a:ln>
          <a:effectLst>
            <a:outerShdw blurRad="63500" dist="38099" dir="2700000" algn="ctr" rotWithShape="0">
              <a:schemeClr val="tx1">
                <a:alpha val="74997"/>
              </a:schemeClr>
            </a:outerShdw>
          </a:effectLst>
        </p:spPr>
        <p:txBody>
          <a:bodyPr>
            <a:spAutoFit/>
          </a:bodyPr>
          <a:lstStyle/>
          <a:p>
            <a:pPr algn="ctr">
              <a:spcBef>
                <a:spcPct val="50000"/>
              </a:spcBef>
              <a:defRPr/>
            </a:pPr>
            <a:r>
              <a:rPr lang="en-US" sz="1800" b="1" dirty="0">
                <a:solidFill>
                  <a:srgbClr val="FFFF66"/>
                </a:solidFill>
                <a:latin typeface="Comic Sans MS" charset="0"/>
                <a:ea typeface="+mn-ea"/>
              </a:rPr>
              <a:t>The Temple Mount</a:t>
            </a:r>
          </a:p>
        </p:txBody>
      </p:sp>
      <p:pic>
        <p:nvPicPr>
          <p:cNvPr id="1192039" name="Picture 103">
            <a:extLst>
              <a:ext uri="{FF2B5EF4-FFF2-40B4-BE49-F238E27FC236}">
                <a16:creationId xmlns:a16="http://schemas.microsoft.com/office/drawing/2014/main" id="{27E6C1BA-8682-848C-5731-D24DB1D99949}"/>
              </a:ext>
            </a:extLst>
          </p:cNvPr>
          <p:cNvPicPr>
            <a:picLocks noChangeAspect="1" noChangeArrowheads="1"/>
          </p:cNvPicPr>
          <p:nvPr/>
        </p:nvPicPr>
        <p:blipFill>
          <a:blip r:embed="rId7"/>
          <a:srcRect/>
          <a:stretch>
            <a:fillRect/>
          </a:stretch>
        </p:blipFill>
        <p:spPr bwMode="auto">
          <a:xfrm>
            <a:off x="4505325" y="3454400"/>
            <a:ext cx="1123950" cy="1039813"/>
          </a:xfrm>
          <a:prstGeom prst="rect">
            <a:avLst/>
          </a:prstGeom>
          <a:noFill/>
          <a:ln w="76200">
            <a:solidFill>
              <a:schemeClr val="accent2"/>
            </a:solidFill>
            <a:miter lim="800000"/>
            <a:headEnd/>
            <a:tailEnd/>
          </a:ln>
          <a:effectLst>
            <a:outerShdw blurRad="63500" dist="99190" dir="2388334" algn="ctr" rotWithShape="0">
              <a:schemeClr val="tx1">
                <a:alpha val="74998"/>
              </a:schemeClr>
            </a:outerShdw>
          </a:effectLst>
        </p:spPr>
      </p:pic>
      <p:sp>
        <p:nvSpPr>
          <p:cNvPr id="1192037" name="Text Box 101">
            <a:extLst>
              <a:ext uri="{FF2B5EF4-FFF2-40B4-BE49-F238E27FC236}">
                <a16:creationId xmlns:a16="http://schemas.microsoft.com/office/drawing/2014/main" id="{64C45928-CC2B-8593-FEAA-196D219C67A4}"/>
              </a:ext>
            </a:extLst>
          </p:cNvPr>
          <p:cNvSpPr txBox="1">
            <a:spLocks noChangeArrowheads="1"/>
          </p:cNvSpPr>
          <p:nvPr/>
        </p:nvSpPr>
        <p:spPr bwMode="auto">
          <a:xfrm>
            <a:off x="2808288" y="2543175"/>
            <a:ext cx="2773362" cy="366713"/>
          </a:xfrm>
          <a:prstGeom prst="rect">
            <a:avLst/>
          </a:prstGeom>
          <a:noFill/>
          <a:ln w="12700">
            <a:noFill/>
            <a:miter lim="800000"/>
            <a:headEnd/>
            <a:tailEnd/>
          </a:ln>
          <a:effectLst>
            <a:outerShdw blurRad="63500" dist="38099" dir="2700000" algn="ctr" rotWithShape="0">
              <a:schemeClr val="tx1">
                <a:alpha val="74997"/>
              </a:schemeClr>
            </a:outerShdw>
          </a:effectLst>
        </p:spPr>
        <p:txBody>
          <a:bodyPr>
            <a:spAutoFit/>
          </a:bodyPr>
          <a:lstStyle/>
          <a:p>
            <a:pPr algn="ctr">
              <a:spcBef>
                <a:spcPct val="50000"/>
              </a:spcBef>
              <a:defRPr/>
            </a:pPr>
            <a:r>
              <a:rPr lang="en-US" sz="1800" b="1" dirty="0">
                <a:solidFill>
                  <a:srgbClr val="FFFF66"/>
                </a:solidFill>
                <a:latin typeface="Comic Sans MS" charset="0"/>
                <a:ea typeface="+mn-ea"/>
              </a:rPr>
              <a:t> Olives </a:t>
            </a:r>
            <a:r>
              <a:rPr lang="en-US" sz="1800" b="1" dirty="0" err="1">
                <a:solidFill>
                  <a:srgbClr val="FFFF66"/>
                </a:solidFill>
                <a:latin typeface="Comic Sans MS" charset="0"/>
                <a:ea typeface="+mn-ea"/>
              </a:rPr>
              <a:t>kaphung</a:t>
            </a:r>
            <a:endParaRPr lang="en-US" sz="1800" b="1" dirty="0">
              <a:solidFill>
                <a:srgbClr val="FFFF66"/>
              </a:solidFill>
              <a:latin typeface="Comic Sans MS" charset="0"/>
              <a:ea typeface="+mn-ea"/>
            </a:endParaRPr>
          </a:p>
        </p:txBody>
      </p:sp>
      <p:pic>
        <p:nvPicPr>
          <p:cNvPr id="1192038" name="Picture 102">
            <a:extLst>
              <a:ext uri="{FF2B5EF4-FFF2-40B4-BE49-F238E27FC236}">
                <a16:creationId xmlns:a16="http://schemas.microsoft.com/office/drawing/2014/main" id="{E8759CA8-F3E6-642A-267C-BE71A7524D1C}"/>
              </a:ext>
            </a:extLst>
          </p:cNvPr>
          <p:cNvPicPr>
            <a:picLocks noChangeAspect="1" noChangeArrowheads="1"/>
          </p:cNvPicPr>
          <p:nvPr/>
        </p:nvPicPr>
        <p:blipFill>
          <a:blip r:embed="rId8"/>
          <a:srcRect/>
          <a:stretch>
            <a:fillRect/>
          </a:stretch>
        </p:blipFill>
        <p:spPr bwMode="auto">
          <a:xfrm>
            <a:off x="2147888" y="1909763"/>
            <a:ext cx="479425" cy="1119187"/>
          </a:xfrm>
          <a:prstGeom prst="rect">
            <a:avLst/>
          </a:prstGeom>
          <a:noFill/>
          <a:ln w="76200">
            <a:solidFill>
              <a:schemeClr val="accent2"/>
            </a:solidFill>
            <a:miter lim="800000"/>
            <a:headEnd/>
            <a:tailEnd/>
          </a:ln>
          <a:effectLst>
            <a:outerShdw blurRad="63500" dist="125724" dir="2700000" algn="ctr" rotWithShape="0">
              <a:schemeClr val="tx1">
                <a:alpha val="74998"/>
              </a:schemeClr>
            </a:outerShdw>
          </a:effectLst>
        </p:spPr>
      </p:pic>
      <p:sp>
        <p:nvSpPr>
          <p:cNvPr id="1192050" name="AutoShape 114">
            <a:extLst>
              <a:ext uri="{FF2B5EF4-FFF2-40B4-BE49-F238E27FC236}">
                <a16:creationId xmlns:a16="http://schemas.microsoft.com/office/drawing/2014/main" id="{3BBE3EFC-060C-7128-DA70-DA55A055155F}"/>
              </a:ext>
            </a:extLst>
          </p:cNvPr>
          <p:cNvSpPr>
            <a:spLocks noChangeArrowheads="1"/>
          </p:cNvSpPr>
          <p:nvPr/>
        </p:nvSpPr>
        <p:spPr bwMode="auto">
          <a:xfrm rot="1026163" flipH="1">
            <a:off x="1714500" y="3452813"/>
            <a:ext cx="3024188" cy="523875"/>
          </a:xfrm>
          <a:prstGeom prst="curvedUpArrow">
            <a:avLst>
              <a:gd name="adj1" fmla="val 115455"/>
              <a:gd name="adj2" fmla="val 230909"/>
              <a:gd name="adj3" fmla="val 33333"/>
            </a:avLst>
          </a:prstGeom>
          <a:solidFill>
            <a:schemeClr val="hlink"/>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grpSp>
        <p:nvGrpSpPr>
          <p:cNvPr id="7" name="Group 85">
            <a:extLst>
              <a:ext uri="{FF2B5EF4-FFF2-40B4-BE49-F238E27FC236}">
                <a16:creationId xmlns:a16="http://schemas.microsoft.com/office/drawing/2014/main" id="{5B266332-621E-482E-2FD6-31C1A3EC73F5}"/>
              </a:ext>
            </a:extLst>
          </p:cNvPr>
          <p:cNvGrpSpPr>
            <a:grpSpLocks/>
          </p:cNvGrpSpPr>
          <p:nvPr/>
        </p:nvGrpSpPr>
        <p:grpSpPr bwMode="auto">
          <a:xfrm>
            <a:off x="2613025" y="1473200"/>
            <a:ext cx="973138" cy="501650"/>
            <a:chOff x="1952" y="554"/>
            <a:chExt cx="613" cy="316"/>
          </a:xfrm>
        </p:grpSpPr>
        <p:sp>
          <p:nvSpPr>
            <p:cNvPr id="101461" name="Rectangle 86">
              <a:extLst>
                <a:ext uri="{FF2B5EF4-FFF2-40B4-BE49-F238E27FC236}">
                  <a16:creationId xmlns:a16="http://schemas.microsoft.com/office/drawing/2014/main" id="{D6C2CD3B-BD39-939B-8D8E-061D7980FB2A}"/>
                </a:ext>
              </a:extLst>
            </p:cNvPr>
            <p:cNvSpPr>
              <a:spLocks noChangeArrowheads="1"/>
            </p:cNvSpPr>
            <p:nvPr/>
          </p:nvSpPr>
          <p:spPr bwMode="auto">
            <a:xfrm>
              <a:off x="1952" y="554"/>
              <a:ext cx="114"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b="1">
                <a:latin typeface="Helvetica" pitchFamily="2" charset="0"/>
              </a:endParaRPr>
            </a:p>
          </p:txBody>
        </p:sp>
        <p:sp>
          <p:nvSpPr>
            <p:cNvPr id="101462" name="Rectangle 87">
              <a:extLst>
                <a:ext uri="{FF2B5EF4-FFF2-40B4-BE49-F238E27FC236}">
                  <a16:creationId xmlns:a16="http://schemas.microsoft.com/office/drawing/2014/main" id="{C0BE2308-8FFD-4AC1-0553-9B43F43A7A6E}"/>
                </a:ext>
              </a:extLst>
            </p:cNvPr>
            <p:cNvSpPr>
              <a:spLocks noChangeArrowheads="1"/>
            </p:cNvSpPr>
            <p:nvPr/>
          </p:nvSpPr>
          <p:spPr bwMode="auto">
            <a:xfrm>
              <a:off x="1960" y="678"/>
              <a:ext cx="60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400" b="1">
                  <a:latin typeface="Helvetica" pitchFamily="2" charset="0"/>
                </a:rPr>
                <a:t>Abraham</a:t>
              </a:r>
            </a:p>
          </p:txBody>
        </p:sp>
      </p:grpSp>
      <p:grpSp>
        <p:nvGrpSpPr>
          <p:cNvPr id="101457" name="Group 98">
            <a:extLst>
              <a:ext uri="{FF2B5EF4-FFF2-40B4-BE49-F238E27FC236}">
                <a16:creationId xmlns:a16="http://schemas.microsoft.com/office/drawing/2014/main" id="{EC032093-2D63-4352-AEFE-75794AB74C18}"/>
              </a:ext>
            </a:extLst>
          </p:cNvPr>
          <p:cNvGrpSpPr>
            <a:grpSpLocks/>
          </p:cNvGrpSpPr>
          <p:nvPr/>
        </p:nvGrpSpPr>
        <p:grpSpPr bwMode="auto">
          <a:xfrm>
            <a:off x="4248150" y="39688"/>
            <a:ext cx="2222500" cy="1812925"/>
            <a:chOff x="2222937" y="4130555"/>
            <a:chExt cx="2222939" cy="1813045"/>
          </a:xfrm>
        </p:grpSpPr>
        <p:sp>
          <p:nvSpPr>
            <p:cNvPr id="100" name="Rectangle 99">
              <a:extLst>
                <a:ext uri="{FF2B5EF4-FFF2-40B4-BE49-F238E27FC236}">
                  <a16:creationId xmlns:a16="http://schemas.microsoft.com/office/drawing/2014/main" id="{C3E3BECD-7D93-2456-EFB5-E04B0B1A07AC}"/>
                </a:ext>
              </a:extLst>
            </p:cNvPr>
            <p:cNvSpPr/>
            <p:nvPr/>
          </p:nvSpPr>
          <p:spPr bwMode="auto">
            <a:xfrm>
              <a:off x="2222937" y="4194059"/>
              <a:ext cx="2222939" cy="174954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101459" name="Picture 2" descr="BACKGR~1">
              <a:extLst>
                <a:ext uri="{FF2B5EF4-FFF2-40B4-BE49-F238E27FC236}">
                  <a16:creationId xmlns:a16="http://schemas.microsoft.com/office/drawing/2014/main" id="{BD763B16-28E9-79D5-EEAE-A1534FC9CC3F}"/>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 name="WordArt 12">
              <a:extLst>
                <a:ext uri="{FF2B5EF4-FFF2-40B4-BE49-F238E27FC236}">
                  <a16:creationId xmlns:a16="http://schemas.microsoft.com/office/drawing/2014/main" id="{FB265B5A-E849-5B62-0E06-222038201F90}"/>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92035"/>
                                        </p:tgtEl>
                                        <p:attrNameLst>
                                          <p:attrName>style.visibility</p:attrName>
                                        </p:attrNameLst>
                                      </p:cBhvr>
                                      <p:to>
                                        <p:strVal val="visible"/>
                                      </p:to>
                                    </p:set>
                                    <p:animEffect transition="in" filter="wipe(left)">
                                      <p:cBhvr>
                                        <p:cTn id="7" dur="500"/>
                                        <p:tgtEl>
                                          <p:spTgt spid="1192035"/>
                                        </p:tgtEl>
                                      </p:cBhvr>
                                    </p:animEffect>
                                  </p:childTnLst>
                                </p:cTn>
                              </p:par>
                            </p:childTnLst>
                          </p:cTn>
                        </p:par>
                        <p:par>
                          <p:cTn id="8" fill="hold" nodeType="afterGroup">
                            <p:stCondLst>
                              <p:cond delay="500"/>
                            </p:stCondLst>
                            <p:childTnLst>
                              <p:par>
                                <p:cTn id="9" presetID="22" presetClass="entr" presetSubtype="8" fill="hold" nodeType="afterEffect">
                                  <p:stCondLst>
                                    <p:cond delay="0"/>
                                  </p:stCondLst>
                                  <p:childTnLst>
                                    <p:set>
                                      <p:cBhvr>
                                        <p:cTn id="10" dur="1" fill="hold">
                                          <p:stCondLst>
                                            <p:cond delay="0"/>
                                          </p:stCondLst>
                                        </p:cTn>
                                        <p:tgtEl>
                                          <p:spTgt spid="1192034"/>
                                        </p:tgtEl>
                                        <p:attrNameLst>
                                          <p:attrName>style.visibility</p:attrName>
                                        </p:attrNameLst>
                                      </p:cBhvr>
                                      <p:to>
                                        <p:strVal val="visible"/>
                                      </p:to>
                                    </p:set>
                                    <p:animEffect transition="in" filter="wipe(left)">
                                      <p:cBhvr>
                                        <p:cTn id="11" dur="500"/>
                                        <p:tgtEl>
                                          <p:spTgt spid="1192034"/>
                                        </p:tgtEl>
                                      </p:cBhvr>
                                    </p:animEffect>
                                  </p:childTnLst>
                                </p:cTn>
                              </p:par>
                            </p:childTnLst>
                          </p:cTn>
                        </p:par>
                        <p:par>
                          <p:cTn id="12" fill="hold" nodeType="afterGroup">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192033"/>
                                        </p:tgtEl>
                                        <p:attrNameLst>
                                          <p:attrName>style.visibility</p:attrName>
                                        </p:attrNameLst>
                                      </p:cBhvr>
                                      <p:to>
                                        <p:strVal val="visible"/>
                                      </p:to>
                                    </p:set>
                                    <p:animEffect transition="in" filter="wipe(left)">
                                      <p:cBhvr>
                                        <p:cTn id="15" dur="500"/>
                                        <p:tgtEl>
                                          <p:spTgt spid="1192033"/>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0" presetClass="entr" presetSubtype="0" fill="hold" nodeType="clickEffect">
                                  <p:stCondLst>
                                    <p:cond delay="0"/>
                                  </p:stCondLst>
                                  <p:childTnLst>
                                    <p:set>
                                      <p:cBhvr>
                                        <p:cTn id="19" dur="1" fill="hold">
                                          <p:stCondLst>
                                            <p:cond delay="0"/>
                                          </p:stCondLst>
                                        </p:cTn>
                                        <p:tgtEl>
                                          <p:spTgt spid="1192036"/>
                                        </p:tgtEl>
                                        <p:attrNameLst>
                                          <p:attrName>style.visibility</p:attrName>
                                        </p:attrNameLst>
                                      </p:cBhvr>
                                      <p:to>
                                        <p:strVal val="visible"/>
                                      </p:to>
                                    </p:set>
                                    <p:animEffect transition="in" filter="fade">
                                      <p:cBhvr>
                                        <p:cTn id="20" dur="1000"/>
                                        <p:tgtEl>
                                          <p:spTgt spid="1192036"/>
                                        </p:tgtEl>
                                      </p:cBhvr>
                                    </p:animEffect>
                                  </p:childTnLst>
                                </p:cTn>
                              </p:par>
                            </p:childTnLst>
                          </p:cTn>
                        </p:par>
                        <p:par>
                          <p:cTn id="21" fill="hold" nodeType="afterGroup">
                            <p:stCondLst>
                              <p:cond delay="1000"/>
                            </p:stCondLst>
                            <p:childTnLst>
                              <p:par>
                                <p:cTn id="22" presetID="10" presetClass="entr" presetSubtype="0" fill="hold" grpId="0" nodeType="afterEffect">
                                  <p:stCondLst>
                                    <p:cond delay="0"/>
                                  </p:stCondLst>
                                  <p:childTnLst>
                                    <p:set>
                                      <p:cBhvr>
                                        <p:cTn id="23" dur="1" fill="hold">
                                          <p:stCondLst>
                                            <p:cond delay="0"/>
                                          </p:stCondLst>
                                        </p:cTn>
                                        <p:tgtEl>
                                          <p:spTgt spid="1192040"/>
                                        </p:tgtEl>
                                        <p:attrNameLst>
                                          <p:attrName>style.visibility</p:attrName>
                                        </p:attrNameLst>
                                      </p:cBhvr>
                                      <p:to>
                                        <p:strVal val="visible"/>
                                      </p:to>
                                    </p:set>
                                    <p:animEffect transition="in" filter="fade">
                                      <p:cBhvr>
                                        <p:cTn id="24" dur="1000"/>
                                        <p:tgtEl>
                                          <p:spTgt spid="1192040"/>
                                        </p:tgtEl>
                                      </p:cBhvr>
                                    </p:animEffect>
                                  </p:childTnLst>
                                </p:cTn>
                              </p:par>
                            </p:childTnLst>
                          </p:cTn>
                        </p:par>
                        <p:par>
                          <p:cTn id="25" fill="hold" nodeType="afterGroup">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1192037"/>
                                        </p:tgtEl>
                                        <p:attrNameLst>
                                          <p:attrName>style.visibility</p:attrName>
                                        </p:attrNameLst>
                                      </p:cBhvr>
                                      <p:to>
                                        <p:strVal val="visible"/>
                                      </p:to>
                                    </p:set>
                                    <p:animEffect transition="in" filter="fade">
                                      <p:cBhvr>
                                        <p:cTn id="28" dur="1000"/>
                                        <p:tgtEl>
                                          <p:spTgt spid="1192037"/>
                                        </p:tgtEl>
                                      </p:cBhvr>
                                    </p:animEffect>
                                  </p:childTnLst>
                                </p:cTn>
                              </p:par>
                            </p:childTnLst>
                          </p:cTn>
                        </p:par>
                        <p:par>
                          <p:cTn id="29" fill="hold" nodeType="afterGroup">
                            <p:stCondLst>
                              <p:cond delay="3000"/>
                            </p:stCondLst>
                            <p:childTnLst>
                              <p:par>
                                <p:cTn id="30" presetID="2" presetClass="entr" presetSubtype="8" fill="hold" nodeType="afterEffect">
                                  <p:stCondLst>
                                    <p:cond delay="0"/>
                                  </p:stCondLst>
                                  <p:childTnLst>
                                    <p:set>
                                      <p:cBhvr>
                                        <p:cTn id="31" dur="1" fill="hold">
                                          <p:stCondLst>
                                            <p:cond delay="0"/>
                                          </p:stCondLst>
                                        </p:cTn>
                                        <p:tgtEl>
                                          <p:spTgt spid="1192039"/>
                                        </p:tgtEl>
                                        <p:attrNameLst>
                                          <p:attrName>style.visibility</p:attrName>
                                        </p:attrNameLst>
                                      </p:cBhvr>
                                      <p:to>
                                        <p:strVal val="visible"/>
                                      </p:to>
                                    </p:set>
                                    <p:anim calcmode="lin" valueType="num">
                                      <p:cBhvr additive="base">
                                        <p:cTn id="32" dur="2000" fill="hold"/>
                                        <p:tgtEl>
                                          <p:spTgt spid="1192039"/>
                                        </p:tgtEl>
                                        <p:attrNameLst>
                                          <p:attrName>ppt_x</p:attrName>
                                        </p:attrNameLst>
                                      </p:cBhvr>
                                      <p:tavLst>
                                        <p:tav tm="0">
                                          <p:val>
                                            <p:strVal val="0-#ppt_w/2"/>
                                          </p:val>
                                        </p:tav>
                                        <p:tav tm="100000">
                                          <p:val>
                                            <p:strVal val="#ppt_x"/>
                                          </p:val>
                                        </p:tav>
                                      </p:tavLst>
                                    </p:anim>
                                    <p:anim calcmode="lin" valueType="num">
                                      <p:cBhvr additive="base">
                                        <p:cTn id="33" dur="2000" fill="hold"/>
                                        <p:tgtEl>
                                          <p:spTgt spid="1192039"/>
                                        </p:tgtEl>
                                        <p:attrNameLst>
                                          <p:attrName>ppt_y</p:attrName>
                                        </p:attrNameLst>
                                      </p:cBhvr>
                                      <p:tavLst>
                                        <p:tav tm="0">
                                          <p:val>
                                            <p:strVal val="#ppt_y"/>
                                          </p:val>
                                        </p:tav>
                                        <p:tav tm="100000">
                                          <p:val>
                                            <p:strVal val="#ppt_y"/>
                                          </p:val>
                                        </p:tav>
                                      </p:tavLst>
                                    </p:anim>
                                  </p:childTnLst>
                                </p:cTn>
                              </p:par>
                            </p:childTnLst>
                          </p:cTn>
                        </p:par>
                        <p:par>
                          <p:cTn id="34" fill="hold" nodeType="afterGroup">
                            <p:stCondLst>
                              <p:cond delay="5000"/>
                            </p:stCondLst>
                            <p:childTnLst>
                              <p:par>
                                <p:cTn id="35" presetID="2" presetClass="entr" presetSubtype="8" fill="hold" nodeType="afterEffect">
                                  <p:stCondLst>
                                    <p:cond delay="0"/>
                                  </p:stCondLst>
                                  <p:childTnLst>
                                    <p:set>
                                      <p:cBhvr>
                                        <p:cTn id="36" dur="1" fill="hold">
                                          <p:stCondLst>
                                            <p:cond delay="0"/>
                                          </p:stCondLst>
                                        </p:cTn>
                                        <p:tgtEl>
                                          <p:spTgt spid="1192038"/>
                                        </p:tgtEl>
                                        <p:attrNameLst>
                                          <p:attrName>style.visibility</p:attrName>
                                        </p:attrNameLst>
                                      </p:cBhvr>
                                      <p:to>
                                        <p:strVal val="visible"/>
                                      </p:to>
                                    </p:set>
                                    <p:anim calcmode="lin" valueType="num">
                                      <p:cBhvr additive="base">
                                        <p:cTn id="37" dur="2000" fill="hold"/>
                                        <p:tgtEl>
                                          <p:spTgt spid="1192038"/>
                                        </p:tgtEl>
                                        <p:attrNameLst>
                                          <p:attrName>ppt_x</p:attrName>
                                        </p:attrNameLst>
                                      </p:cBhvr>
                                      <p:tavLst>
                                        <p:tav tm="0">
                                          <p:val>
                                            <p:strVal val="0-#ppt_w/2"/>
                                          </p:val>
                                        </p:tav>
                                        <p:tav tm="100000">
                                          <p:val>
                                            <p:strVal val="#ppt_x"/>
                                          </p:val>
                                        </p:tav>
                                      </p:tavLst>
                                    </p:anim>
                                    <p:anim calcmode="lin" valueType="num">
                                      <p:cBhvr additive="base">
                                        <p:cTn id="38" dur="2000" fill="hold"/>
                                        <p:tgtEl>
                                          <p:spTgt spid="1192038"/>
                                        </p:tgtEl>
                                        <p:attrNameLst>
                                          <p:attrName>ppt_y</p:attrName>
                                        </p:attrNameLst>
                                      </p:cBhvr>
                                      <p:tavLst>
                                        <p:tav tm="0">
                                          <p:val>
                                            <p:strVal val="#ppt_y"/>
                                          </p:val>
                                        </p:tav>
                                        <p:tav tm="100000">
                                          <p:val>
                                            <p:strVal val="#ppt_y"/>
                                          </p:val>
                                        </p:tav>
                                      </p:tavLst>
                                    </p:anim>
                                  </p:childTnLst>
                                </p:cTn>
                              </p:par>
                            </p:childTnLst>
                          </p:cTn>
                        </p:par>
                        <p:par>
                          <p:cTn id="39" fill="hold" nodeType="afterGroup">
                            <p:stCondLst>
                              <p:cond delay="7000"/>
                            </p:stCondLst>
                            <p:childTnLst>
                              <p:par>
                                <p:cTn id="40" presetID="22" presetClass="entr" presetSubtype="2" fill="hold" grpId="0" nodeType="afterEffect">
                                  <p:stCondLst>
                                    <p:cond delay="0"/>
                                  </p:stCondLst>
                                  <p:childTnLst>
                                    <p:set>
                                      <p:cBhvr>
                                        <p:cTn id="41" dur="1" fill="hold">
                                          <p:stCondLst>
                                            <p:cond delay="0"/>
                                          </p:stCondLst>
                                        </p:cTn>
                                        <p:tgtEl>
                                          <p:spTgt spid="1192050"/>
                                        </p:tgtEl>
                                        <p:attrNameLst>
                                          <p:attrName>style.visibility</p:attrName>
                                        </p:attrNameLst>
                                      </p:cBhvr>
                                      <p:to>
                                        <p:strVal val="visible"/>
                                      </p:to>
                                    </p:set>
                                    <p:animEffect transition="in" filter="wipe(right)">
                                      <p:cBhvr>
                                        <p:cTn id="42" dur="2000"/>
                                        <p:tgtEl>
                                          <p:spTgt spid="1192050"/>
                                        </p:tgtEl>
                                      </p:cBhvr>
                                    </p:animEffect>
                                  </p:childTnLst>
                                </p:cTn>
                              </p:par>
                            </p:childTnLst>
                          </p:cTn>
                        </p:par>
                        <p:par>
                          <p:cTn id="43" fill="hold" nodeType="afterGroup">
                            <p:stCondLst>
                              <p:cond delay="9000"/>
                            </p:stCondLst>
                            <p:childTnLst>
                              <p:par>
                                <p:cTn id="44" presetID="10" presetClass="entr" presetSubtype="0" fill="hold" nodeType="afterEffect">
                                  <p:stCondLst>
                                    <p:cond delay="0"/>
                                  </p:stCondLst>
                                  <p:childTnLst>
                                    <p:set>
                                      <p:cBhvr>
                                        <p:cTn id="45" dur="1" fill="hold">
                                          <p:stCondLst>
                                            <p:cond delay="0"/>
                                          </p:stCondLst>
                                        </p:cTn>
                                        <p:tgtEl>
                                          <p:spTgt spid="7"/>
                                        </p:tgtEl>
                                        <p:attrNameLst>
                                          <p:attrName>style.visibility</p:attrName>
                                        </p:attrNameLst>
                                      </p:cBhvr>
                                      <p:to>
                                        <p:strVal val="visible"/>
                                      </p:to>
                                    </p:set>
                                    <p:animEffect transition="in" filter="fade">
                                      <p:cBhvr>
                                        <p:cTn id="4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2033" grpId="0" animBg="1"/>
      <p:bldP spid="1192035" grpId="0" animBg="1"/>
      <p:bldP spid="1192040" grpId="0" autoUpdateAnimBg="0"/>
      <p:bldP spid="1192037" grpId="0" autoUpdateAnimBg="0"/>
      <p:bldP spid="1192050" grpId="0" animBg="1"/>
    </p:bldLst>
  </p:timing>
</p:sld>
</file>

<file path=ppt/slides/slide5.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11266" name="Rectangle 69">
            <a:extLst>
              <a:ext uri="{FF2B5EF4-FFF2-40B4-BE49-F238E27FC236}">
                <a16:creationId xmlns:a16="http://schemas.microsoft.com/office/drawing/2014/main" id="{5B12CA59-25A5-F171-C175-65F3CCF85521}"/>
              </a:ext>
            </a:extLst>
          </p:cNvPr>
          <p:cNvSpPr>
            <a:spLocks noChangeArrowheads="1"/>
          </p:cNvSpPr>
          <p:nvPr/>
        </p:nvSpPr>
        <p:spPr bwMode="auto">
          <a:xfrm>
            <a:off x="8588375" y="0"/>
            <a:ext cx="1470025" cy="7772400"/>
          </a:xfrm>
          <a:prstGeom prst="rect">
            <a:avLst/>
          </a:prstGeom>
          <a:gradFill rotWithShape="0">
            <a:gsLst>
              <a:gs pos="0">
                <a:srgbClr val="FFFFFF"/>
              </a:gs>
              <a:gs pos="100000">
                <a:srgbClr val="3399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pic>
        <p:nvPicPr>
          <p:cNvPr id="11267" name="Picture 2">
            <a:extLst>
              <a:ext uri="{FF2B5EF4-FFF2-40B4-BE49-F238E27FC236}">
                <a16:creationId xmlns:a16="http://schemas.microsoft.com/office/drawing/2014/main" id="{01558F29-E7A2-B9A0-80EB-C39CD3E48A6F}"/>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43050" y="1085850"/>
            <a:ext cx="7186613" cy="5037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sp>
        <p:nvSpPr>
          <p:cNvPr id="11268" name="Oval 3">
            <a:extLst>
              <a:ext uri="{FF2B5EF4-FFF2-40B4-BE49-F238E27FC236}">
                <a16:creationId xmlns:a16="http://schemas.microsoft.com/office/drawing/2014/main" id="{7162DDD6-4029-FE0A-B705-7D909CCD717C}"/>
              </a:ext>
            </a:extLst>
          </p:cNvPr>
          <p:cNvSpPr>
            <a:spLocks noChangeArrowheads="1"/>
          </p:cNvSpPr>
          <p:nvPr/>
        </p:nvSpPr>
        <p:spPr bwMode="auto">
          <a:xfrm>
            <a:off x="5614988" y="1149350"/>
            <a:ext cx="433387" cy="714375"/>
          </a:xfrm>
          <a:prstGeom prst="ellipse">
            <a:avLst/>
          </a:prstGeom>
          <a:solidFill>
            <a:schemeClr val="bg1"/>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269" name="Line 13">
            <a:extLst>
              <a:ext uri="{FF2B5EF4-FFF2-40B4-BE49-F238E27FC236}">
                <a16:creationId xmlns:a16="http://schemas.microsoft.com/office/drawing/2014/main" id="{6484589F-42D2-7763-F494-939A52E86C11}"/>
              </a:ext>
            </a:extLst>
          </p:cNvPr>
          <p:cNvSpPr>
            <a:spLocks noChangeShapeType="1"/>
          </p:cNvSpPr>
          <p:nvPr/>
        </p:nvSpPr>
        <p:spPr bwMode="auto">
          <a:xfrm>
            <a:off x="2624138" y="4725988"/>
            <a:ext cx="1489075" cy="620712"/>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270" name="Line 14">
            <a:extLst>
              <a:ext uri="{FF2B5EF4-FFF2-40B4-BE49-F238E27FC236}">
                <a16:creationId xmlns:a16="http://schemas.microsoft.com/office/drawing/2014/main" id="{CDEE2DC3-EBF9-CC37-716F-6775DF57025E}"/>
              </a:ext>
            </a:extLst>
          </p:cNvPr>
          <p:cNvSpPr>
            <a:spLocks noChangeShapeType="1"/>
          </p:cNvSpPr>
          <p:nvPr/>
        </p:nvSpPr>
        <p:spPr bwMode="auto">
          <a:xfrm>
            <a:off x="3398838" y="3848100"/>
            <a:ext cx="1114425" cy="1322388"/>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271" name="Line 15">
            <a:extLst>
              <a:ext uri="{FF2B5EF4-FFF2-40B4-BE49-F238E27FC236}">
                <a16:creationId xmlns:a16="http://schemas.microsoft.com/office/drawing/2014/main" id="{3B7C72E7-D01A-9136-0926-8BC01EC4B20D}"/>
              </a:ext>
            </a:extLst>
          </p:cNvPr>
          <p:cNvSpPr>
            <a:spLocks noChangeShapeType="1"/>
          </p:cNvSpPr>
          <p:nvPr/>
        </p:nvSpPr>
        <p:spPr bwMode="auto">
          <a:xfrm>
            <a:off x="4554538" y="3427413"/>
            <a:ext cx="433387" cy="1831975"/>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272" name="Line 16">
            <a:extLst>
              <a:ext uri="{FF2B5EF4-FFF2-40B4-BE49-F238E27FC236}">
                <a16:creationId xmlns:a16="http://schemas.microsoft.com/office/drawing/2014/main" id="{64C25AD2-8583-7D0A-B57A-B9E39C880999}"/>
              </a:ext>
            </a:extLst>
          </p:cNvPr>
          <p:cNvSpPr>
            <a:spLocks noChangeShapeType="1"/>
          </p:cNvSpPr>
          <p:nvPr/>
        </p:nvSpPr>
        <p:spPr bwMode="auto">
          <a:xfrm flipH="1">
            <a:off x="5370513" y="3813175"/>
            <a:ext cx="919162" cy="1198563"/>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273" name="Line 17">
            <a:extLst>
              <a:ext uri="{FF2B5EF4-FFF2-40B4-BE49-F238E27FC236}">
                <a16:creationId xmlns:a16="http://schemas.microsoft.com/office/drawing/2014/main" id="{E3A470D5-0AC8-13FC-0D62-E5FB39A47BCC}"/>
              </a:ext>
            </a:extLst>
          </p:cNvPr>
          <p:cNvSpPr>
            <a:spLocks noChangeShapeType="1"/>
          </p:cNvSpPr>
          <p:nvPr/>
        </p:nvSpPr>
        <p:spPr bwMode="auto">
          <a:xfrm flipH="1">
            <a:off x="5641975" y="4268788"/>
            <a:ext cx="1243013" cy="90170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274" name="Line 18">
            <a:extLst>
              <a:ext uri="{FF2B5EF4-FFF2-40B4-BE49-F238E27FC236}">
                <a16:creationId xmlns:a16="http://schemas.microsoft.com/office/drawing/2014/main" id="{613D196E-F1B5-627F-DDB5-AD04C0A4CE95}"/>
              </a:ext>
            </a:extLst>
          </p:cNvPr>
          <p:cNvSpPr>
            <a:spLocks noChangeShapeType="1"/>
          </p:cNvSpPr>
          <p:nvPr/>
        </p:nvSpPr>
        <p:spPr bwMode="auto">
          <a:xfrm flipV="1">
            <a:off x="5741988" y="5114925"/>
            <a:ext cx="1760537" cy="403225"/>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275" name="Line 19">
            <a:extLst>
              <a:ext uri="{FF2B5EF4-FFF2-40B4-BE49-F238E27FC236}">
                <a16:creationId xmlns:a16="http://schemas.microsoft.com/office/drawing/2014/main" id="{0EBDD31E-12DF-1837-7B99-9F4FE7C5D46A}"/>
              </a:ext>
            </a:extLst>
          </p:cNvPr>
          <p:cNvSpPr>
            <a:spLocks noChangeShapeType="1"/>
          </p:cNvSpPr>
          <p:nvPr/>
        </p:nvSpPr>
        <p:spPr bwMode="auto">
          <a:xfrm flipV="1">
            <a:off x="5929313" y="5789613"/>
            <a:ext cx="1568450" cy="23812"/>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276" name="Rectangle 21">
            <a:extLst>
              <a:ext uri="{FF2B5EF4-FFF2-40B4-BE49-F238E27FC236}">
                <a16:creationId xmlns:a16="http://schemas.microsoft.com/office/drawing/2014/main" id="{2BCE59EF-1031-D1CF-0F7A-78356E48BEB1}"/>
              </a:ext>
            </a:extLst>
          </p:cNvPr>
          <p:cNvSpPr>
            <a:spLocks noChangeArrowheads="1"/>
          </p:cNvSpPr>
          <p:nvPr/>
        </p:nvSpPr>
        <p:spPr bwMode="auto">
          <a:xfrm>
            <a:off x="5741988" y="1281113"/>
            <a:ext cx="236537" cy="360362"/>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277" name="Freeform 22">
            <a:extLst>
              <a:ext uri="{FF2B5EF4-FFF2-40B4-BE49-F238E27FC236}">
                <a16:creationId xmlns:a16="http://schemas.microsoft.com/office/drawing/2014/main" id="{2E7C28AD-7DC5-4ACF-1A92-AAF5793D39A3}"/>
              </a:ext>
            </a:extLst>
          </p:cNvPr>
          <p:cNvSpPr>
            <a:spLocks/>
          </p:cNvSpPr>
          <p:nvPr/>
        </p:nvSpPr>
        <p:spPr bwMode="auto">
          <a:xfrm>
            <a:off x="5800725" y="1503363"/>
            <a:ext cx="650875" cy="1544637"/>
          </a:xfrm>
          <a:custGeom>
            <a:avLst/>
            <a:gdLst>
              <a:gd name="T0" fmla="*/ 2147483646 w 373"/>
              <a:gd name="T1" fmla="*/ 2147483646 h 859"/>
              <a:gd name="T2" fmla="*/ 2147483646 w 373"/>
              <a:gd name="T3" fmla="*/ 2147483646 h 859"/>
              <a:gd name="T4" fmla="*/ 2147483646 w 373"/>
              <a:gd name="T5" fmla="*/ 2147483646 h 859"/>
              <a:gd name="T6" fmla="*/ 2147483646 w 373"/>
              <a:gd name="T7" fmla="*/ 2147483646 h 859"/>
              <a:gd name="T8" fmla="*/ 2147483646 w 373"/>
              <a:gd name="T9" fmla="*/ 2147483646 h 859"/>
              <a:gd name="T10" fmla="*/ 2147483646 w 373"/>
              <a:gd name="T11" fmla="*/ 2147483646 h 859"/>
              <a:gd name="T12" fmla="*/ 2147483646 w 373"/>
              <a:gd name="T13" fmla="*/ 2147483646 h 859"/>
              <a:gd name="T14" fmla="*/ 2147483646 w 373"/>
              <a:gd name="T15" fmla="*/ 2147483646 h 859"/>
              <a:gd name="T16" fmla="*/ 2147483646 w 373"/>
              <a:gd name="T17" fmla="*/ 2147483646 h 859"/>
              <a:gd name="T18" fmla="*/ 2147483646 w 373"/>
              <a:gd name="T19" fmla="*/ 2147483646 h 859"/>
              <a:gd name="T20" fmla="*/ 2147483646 w 373"/>
              <a:gd name="T21" fmla="*/ 2147483646 h 859"/>
              <a:gd name="T22" fmla="*/ 2147483646 w 373"/>
              <a:gd name="T23" fmla="*/ 2147483646 h 859"/>
              <a:gd name="T24" fmla="*/ 2147483646 w 373"/>
              <a:gd name="T25" fmla="*/ 2147483646 h 859"/>
              <a:gd name="T26" fmla="*/ 2147483646 w 373"/>
              <a:gd name="T27" fmla="*/ 2147483646 h 859"/>
              <a:gd name="T28" fmla="*/ 0 w 373"/>
              <a:gd name="T29" fmla="*/ 2147483646 h 859"/>
              <a:gd name="T30" fmla="*/ 2147483646 w 373"/>
              <a:gd name="T31" fmla="*/ 2147483646 h 859"/>
              <a:gd name="T32" fmla="*/ 2147483646 w 373"/>
              <a:gd name="T33" fmla="*/ 2147483646 h 859"/>
              <a:gd name="T34" fmla="*/ 2147483646 w 373"/>
              <a:gd name="T35" fmla="*/ 2147483646 h 859"/>
              <a:gd name="T36" fmla="*/ 2147483646 w 373"/>
              <a:gd name="T37" fmla="*/ 2147483646 h 859"/>
              <a:gd name="T38" fmla="*/ 2147483646 w 373"/>
              <a:gd name="T39" fmla="*/ 2147483646 h 859"/>
              <a:gd name="T40" fmla="*/ 2147483646 w 373"/>
              <a:gd name="T41" fmla="*/ 2147483646 h 859"/>
              <a:gd name="T42" fmla="*/ 2147483646 w 373"/>
              <a:gd name="T43" fmla="*/ 2147483646 h 859"/>
              <a:gd name="T44" fmla="*/ 2147483646 w 373"/>
              <a:gd name="T45" fmla="*/ 2147483646 h 859"/>
              <a:gd name="T46" fmla="*/ 2147483646 w 373"/>
              <a:gd name="T47" fmla="*/ 2147483646 h 859"/>
              <a:gd name="T48" fmla="*/ 2147483646 w 373"/>
              <a:gd name="T49" fmla="*/ 2147483646 h 859"/>
              <a:gd name="T50" fmla="*/ 2147483646 w 373"/>
              <a:gd name="T51" fmla="*/ 2147483646 h 859"/>
              <a:gd name="T52" fmla="*/ 2147483646 w 373"/>
              <a:gd name="T53" fmla="*/ 2147483646 h 859"/>
              <a:gd name="T54" fmla="*/ 2147483646 w 373"/>
              <a:gd name="T55" fmla="*/ 2147483646 h 859"/>
              <a:gd name="T56" fmla="*/ 2147483646 w 373"/>
              <a:gd name="T57" fmla="*/ 2147483646 h 859"/>
              <a:gd name="T58" fmla="*/ 2147483646 w 373"/>
              <a:gd name="T59" fmla="*/ 2147483646 h 859"/>
              <a:gd name="T60" fmla="*/ 2147483646 w 373"/>
              <a:gd name="T61" fmla="*/ 2147483646 h 859"/>
              <a:gd name="T62" fmla="*/ 2147483646 w 373"/>
              <a:gd name="T63" fmla="*/ 2147483646 h 859"/>
              <a:gd name="T64" fmla="*/ 2147483646 w 373"/>
              <a:gd name="T65" fmla="*/ 2147483646 h 859"/>
              <a:gd name="T66" fmla="*/ 2147483646 w 373"/>
              <a:gd name="T67" fmla="*/ 2147483646 h 859"/>
              <a:gd name="T68" fmla="*/ 2147483646 w 373"/>
              <a:gd name="T69" fmla="*/ 2147483646 h 859"/>
              <a:gd name="T70" fmla="*/ 2147483646 w 373"/>
              <a:gd name="T71" fmla="*/ 2147483646 h 859"/>
              <a:gd name="T72" fmla="*/ 2147483646 w 373"/>
              <a:gd name="T73" fmla="*/ 2147483646 h 859"/>
              <a:gd name="T74" fmla="*/ 2147483646 w 373"/>
              <a:gd name="T75" fmla="*/ 2147483646 h 859"/>
              <a:gd name="T76" fmla="*/ 2147483646 w 373"/>
              <a:gd name="T77" fmla="*/ 2147483646 h 859"/>
              <a:gd name="T78" fmla="*/ 2147483646 w 373"/>
              <a:gd name="T79" fmla="*/ 2147483646 h 859"/>
              <a:gd name="T80" fmla="*/ 2147483646 w 373"/>
              <a:gd name="T81" fmla="*/ 2147483646 h 859"/>
              <a:gd name="T82" fmla="*/ 2147483646 w 373"/>
              <a:gd name="T83" fmla="*/ 2147483646 h 859"/>
              <a:gd name="T84" fmla="*/ 2147483646 w 373"/>
              <a:gd name="T85" fmla="*/ 2147483646 h 859"/>
              <a:gd name="T86" fmla="*/ 2147483646 w 373"/>
              <a:gd name="T87" fmla="*/ 2147483646 h 859"/>
              <a:gd name="T88" fmla="*/ 2147483646 w 373"/>
              <a:gd name="T89" fmla="*/ 2147483646 h 859"/>
              <a:gd name="T90" fmla="*/ 2147483646 w 373"/>
              <a:gd name="T91" fmla="*/ 2147483646 h 859"/>
              <a:gd name="T92" fmla="*/ 2147483646 w 373"/>
              <a:gd name="T93" fmla="*/ 2147483646 h 859"/>
              <a:gd name="T94" fmla="*/ 2147483646 w 373"/>
              <a:gd name="T95" fmla="*/ 2147483646 h 859"/>
              <a:gd name="T96" fmla="*/ 2147483646 w 373"/>
              <a:gd name="T97" fmla="*/ 2147483646 h 859"/>
              <a:gd name="T98" fmla="*/ 2147483646 w 373"/>
              <a:gd name="T99" fmla="*/ 2147483646 h 859"/>
              <a:gd name="T100" fmla="*/ 2147483646 w 373"/>
              <a:gd name="T101" fmla="*/ 2147483646 h 859"/>
              <a:gd name="T102" fmla="*/ 2147483646 w 373"/>
              <a:gd name="T103" fmla="*/ 2147483646 h 859"/>
              <a:gd name="T104" fmla="*/ 2147483646 w 373"/>
              <a:gd name="T105" fmla="*/ 2147483646 h 859"/>
              <a:gd name="T106" fmla="*/ 2147483646 w 373"/>
              <a:gd name="T107" fmla="*/ 2147483646 h 859"/>
              <a:gd name="T108" fmla="*/ 2147483646 w 373"/>
              <a:gd name="T109" fmla="*/ 2147483646 h 859"/>
              <a:gd name="T110" fmla="*/ 2147483646 w 373"/>
              <a:gd name="T111" fmla="*/ 2147483646 h 859"/>
              <a:gd name="T112" fmla="*/ 2147483646 w 373"/>
              <a:gd name="T113" fmla="*/ 2147483646 h 85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73"/>
              <a:gd name="T172" fmla="*/ 0 h 859"/>
              <a:gd name="T173" fmla="*/ 373 w 373"/>
              <a:gd name="T174" fmla="*/ 859 h 85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73" h="859">
                <a:moveTo>
                  <a:pt x="202" y="0"/>
                </a:moveTo>
                <a:lnTo>
                  <a:pt x="200" y="4"/>
                </a:lnTo>
                <a:lnTo>
                  <a:pt x="196" y="8"/>
                </a:lnTo>
                <a:lnTo>
                  <a:pt x="194" y="12"/>
                </a:lnTo>
                <a:lnTo>
                  <a:pt x="192" y="16"/>
                </a:lnTo>
                <a:lnTo>
                  <a:pt x="190" y="20"/>
                </a:lnTo>
                <a:lnTo>
                  <a:pt x="186" y="22"/>
                </a:lnTo>
                <a:lnTo>
                  <a:pt x="186" y="26"/>
                </a:lnTo>
                <a:lnTo>
                  <a:pt x="184" y="30"/>
                </a:lnTo>
                <a:lnTo>
                  <a:pt x="182" y="34"/>
                </a:lnTo>
                <a:lnTo>
                  <a:pt x="180" y="38"/>
                </a:lnTo>
                <a:lnTo>
                  <a:pt x="180" y="42"/>
                </a:lnTo>
                <a:lnTo>
                  <a:pt x="178" y="46"/>
                </a:lnTo>
                <a:lnTo>
                  <a:pt x="178" y="50"/>
                </a:lnTo>
                <a:lnTo>
                  <a:pt x="174" y="52"/>
                </a:lnTo>
                <a:lnTo>
                  <a:pt x="174" y="56"/>
                </a:lnTo>
                <a:lnTo>
                  <a:pt x="172" y="60"/>
                </a:lnTo>
                <a:lnTo>
                  <a:pt x="172" y="64"/>
                </a:lnTo>
                <a:lnTo>
                  <a:pt x="170" y="68"/>
                </a:lnTo>
                <a:lnTo>
                  <a:pt x="168" y="72"/>
                </a:lnTo>
                <a:lnTo>
                  <a:pt x="166" y="76"/>
                </a:lnTo>
                <a:lnTo>
                  <a:pt x="162" y="78"/>
                </a:lnTo>
                <a:lnTo>
                  <a:pt x="160" y="82"/>
                </a:lnTo>
                <a:lnTo>
                  <a:pt x="160" y="86"/>
                </a:lnTo>
                <a:lnTo>
                  <a:pt x="158" y="90"/>
                </a:lnTo>
                <a:lnTo>
                  <a:pt x="156" y="94"/>
                </a:lnTo>
                <a:lnTo>
                  <a:pt x="156" y="98"/>
                </a:lnTo>
                <a:lnTo>
                  <a:pt x="152" y="102"/>
                </a:lnTo>
                <a:lnTo>
                  <a:pt x="150" y="106"/>
                </a:lnTo>
                <a:lnTo>
                  <a:pt x="148" y="110"/>
                </a:lnTo>
                <a:lnTo>
                  <a:pt x="148" y="114"/>
                </a:lnTo>
                <a:lnTo>
                  <a:pt x="146" y="118"/>
                </a:lnTo>
                <a:lnTo>
                  <a:pt x="144" y="122"/>
                </a:lnTo>
                <a:lnTo>
                  <a:pt x="142" y="126"/>
                </a:lnTo>
                <a:lnTo>
                  <a:pt x="140" y="130"/>
                </a:lnTo>
                <a:lnTo>
                  <a:pt x="138" y="134"/>
                </a:lnTo>
                <a:lnTo>
                  <a:pt x="138" y="138"/>
                </a:lnTo>
                <a:lnTo>
                  <a:pt x="136" y="142"/>
                </a:lnTo>
                <a:lnTo>
                  <a:pt x="134" y="146"/>
                </a:lnTo>
                <a:lnTo>
                  <a:pt x="134" y="150"/>
                </a:lnTo>
                <a:lnTo>
                  <a:pt x="132" y="154"/>
                </a:lnTo>
                <a:lnTo>
                  <a:pt x="130" y="158"/>
                </a:lnTo>
                <a:lnTo>
                  <a:pt x="128" y="162"/>
                </a:lnTo>
                <a:lnTo>
                  <a:pt x="128" y="166"/>
                </a:lnTo>
                <a:lnTo>
                  <a:pt x="126" y="170"/>
                </a:lnTo>
                <a:lnTo>
                  <a:pt x="124" y="174"/>
                </a:lnTo>
                <a:lnTo>
                  <a:pt x="122" y="178"/>
                </a:lnTo>
                <a:lnTo>
                  <a:pt x="122" y="182"/>
                </a:lnTo>
                <a:lnTo>
                  <a:pt x="120" y="186"/>
                </a:lnTo>
                <a:lnTo>
                  <a:pt x="118" y="190"/>
                </a:lnTo>
                <a:lnTo>
                  <a:pt x="116" y="194"/>
                </a:lnTo>
                <a:lnTo>
                  <a:pt x="114" y="198"/>
                </a:lnTo>
                <a:lnTo>
                  <a:pt x="112" y="202"/>
                </a:lnTo>
                <a:lnTo>
                  <a:pt x="112" y="206"/>
                </a:lnTo>
                <a:lnTo>
                  <a:pt x="110" y="210"/>
                </a:lnTo>
                <a:lnTo>
                  <a:pt x="108" y="214"/>
                </a:lnTo>
                <a:lnTo>
                  <a:pt x="108" y="218"/>
                </a:lnTo>
                <a:lnTo>
                  <a:pt x="106" y="222"/>
                </a:lnTo>
                <a:lnTo>
                  <a:pt x="104" y="226"/>
                </a:lnTo>
                <a:lnTo>
                  <a:pt x="102" y="230"/>
                </a:lnTo>
                <a:lnTo>
                  <a:pt x="100" y="234"/>
                </a:lnTo>
                <a:lnTo>
                  <a:pt x="98" y="238"/>
                </a:lnTo>
                <a:lnTo>
                  <a:pt x="96" y="242"/>
                </a:lnTo>
                <a:lnTo>
                  <a:pt x="94" y="246"/>
                </a:lnTo>
                <a:lnTo>
                  <a:pt x="92" y="250"/>
                </a:lnTo>
                <a:lnTo>
                  <a:pt x="90" y="254"/>
                </a:lnTo>
                <a:lnTo>
                  <a:pt x="88" y="258"/>
                </a:lnTo>
                <a:lnTo>
                  <a:pt x="86" y="262"/>
                </a:lnTo>
                <a:lnTo>
                  <a:pt x="84" y="266"/>
                </a:lnTo>
                <a:lnTo>
                  <a:pt x="82" y="270"/>
                </a:lnTo>
                <a:lnTo>
                  <a:pt x="80" y="274"/>
                </a:lnTo>
                <a:lnTo>
                  <a:pt x="78" y="278"/>
                </a:lnTo>
                <a:lnTo>
                  <a:pt x="76" y="282"/>
                </a:lnTo>
                <a:lnTo>
                  <a:pt x="76" y="286"/>
                </a:lnTo>
                <a:lnTo>
                  <a:pt x="74" y="290"/>
                </a:lnTo>
                <a:lnTo>
                  <a:pt x="72" y="294"/>
                </a:lnTo>
                <a:lnTo>
                  <a:pt x="70" y="298"/>
                </a:lnTo>
                <a:lnTo>
                  <a:pt x="70" y="302"/>
                </a:lnTo>
                <a:lnTo>
                  <a:pt x="68" y="306"/>
                </a:lnTo>
                <a:lnTo>
                  <a:pt x="66" y="310"/>
                </a:lnTo>
                <a:lnTo>
                  <a:pt x="64" y="314"/>
                </a:lnTo>
                <a:lnTo>
                  <a:pt x="62" y="318"/>
                </a:lnTo>
                <a:lnTo>
                  <a:pt x="62" y="322"/>
                </a:lnTo>
                <a:lnTo>
                  <a:pt x="60" y="326"/>
                </a:lnTo>
                <a:lnTo>
                  <a:pt x="58" y="330"/>
                </a:lnTo>
                <a:lnTo>
                  <a:pt x="56" y="334"/>
                </a:lnTo>
                <a:lnTo>
                  <a:pt x="54" y="338"/>
                </a:lnTo>
                <a:lnTo>
                  <a:pt x="54" y="342"/>
                </a:lnTo>
                <a:lnTo>
                  <a:pt x="52" y="346"/>
                </a:lnTo>
                <a:lnTo>
                  <a:pt x="50" y="350"/>
                </a:lnTo>
                <a:lnTo>
                  <a:pt x="50" y="354"/>
                </a:lnTo>
                <a:lnTo>
                  <a:pt x="48" y="358"/>
                </a:lnTo>
                <a:lnTo>
                  <a:pt x="46" y="362"/>
                </a:lnTo>
                <a:lnTo>
                  <a:pt x="44" y="366"/>
                </a:lnTo>
                <a:lnTo>
                  <a:pt x="42" y="370"/>
                </a:lnTo>
                <a:lnTo>
                  <a:pt x="40" y="374"/>
                </a:lnTo>
                <a:lnTo>
                  <a:pt x="38" y="378"/>
                </a:lnTo>
                <a:lnTo>
                  <a:pt x="36" y="382"/>
                </a:lnTo>
                <a:lnTo>
                  <a:pt x="34" y="386"/>
                </a:lnTo>
                <a:lnTo>
                  <a:pt x="32" y="390"/>
                </a:lnTo>
                <a:lnTo>
                  <a:pt x="30" y="394"/>
                </a:lnTo>
                <a:lnTo>
                  <a:pt x="30" y="398"/>
                </a:lnTo>
                <a:lnTo>
                  <a:pt x="28" y="402"/>
                </a:lnTo>
                <a:lnTo>
                  <a:pt x="26" y="406"/>
                </a:lnTo>
                <a:lnTo>
                  <a:pt x="24" y="410"/>
                </a:lnTo>
                <a:lnTo>
                  <a:pt x="22" y="414"/>
                </a:lnTo>
                <a:lnTo>
                  <a:pt x="22" y="418"/>
                </a:lnTo>
                <a:lnTo>
                  <a:pt x="20" y="422"/>
                </a:lnTo>
                <a:lnTo>
                  <a:pt x="20" y="426"/>
                </a:lnTo>
                <a:lnTo>
                  <a:pt x="16" y="430"/>
                </a:lnTo>
                <a:lnTo>
                  <a:pt x="14" y="434"/>
                </a:lnTo>
                <a:lnTo>
                  <a:pt x="14" y="438"/>
                </a:lnTo>
                <a:lnTo>
                  <a:pt x="12" y="442"/>
                </a:lnTo>
                <a:lnTo>
                  <a:pt x="10" y="446"/>
                </a:lnTo>
                <a:lnTo>
                  <a:pt x="10" y="450"/>
                </a:lnTo>
                <a:lnTo>
                  <a:pt x="8" y="454"/>
                </a:lnTo>
                <a:lnTo>
                  <a:pt x="6" y="458"/>
                </a:lnTo>
                <a:lnTo>
                  <a:pt x="4" y="462"/>
                </a:lnTo>
                <a:lnTo>
                  <a:pt x="2" y="466"/>
                </a:lnTo>
                <a:lnTo>
                  <a:pt x="0" y="470"/>
                </a:lnTo>
                <a:lnTo>
                  <a:pt x="2" y="474"/>
                </a:lnTo>
                <a:lnTo>
                  <a:pt x="2" y="478"/>
                </a:lnTo>
                <a:lnTo>
                  <a:pt x="2" y="482"/>
                </a:lnTo>
                <a:lnTo>
                  <a:pt x="4" y="486"/>
                </a:lnTo>
                <a:lnTo>
                  <a:pt x="6" y="492"/>
                </a:lnTo>
                <a:lnTo>
                  <a:pt x="6" y="496"/>
                </a:lnTo>
                <a:lnTo>
                  <a:pt x="10" y="498"/>
                </a:lnTo>
                <a:lnTo>
                  <a:pt x="10" y="502"/>
                </a:lnTo>
                <a:lnTo>
                  <a:pt x="12" y="506"/>
                </a:lnTo>
                <a:lnTo>
                  <a:pt x="12" y="510"/>
                </a:lnTo>
                <a:lnTo>
                  <a:pt x="14" y="514"/>
                </a:lnTo>
                <a:lnTo>
                  <a:pt x="16" y="518"/>
                </a:lnTo>
                <a:lnTo>
                  <a:pt x="16" y="522"/>
                </a:lnTo>
                <a:lnTo>
                  <a:pt x="18" y="526"/>
                </a:lnTo>
                <a:lnTo>
                  <a:pt x="20" y="530"/>
                </a:lnTo>
                <a:lnTo>
                  <a:pt x="20" y="534"/>
                </a:lnTo>
                <a:lnTo>
                  <a:pt x="20" y="538"/>
                </a:lnTo>
                <a:lnTo>
                  <a:pt x="22" y="542"/>
                </a:lnTo>
                <a:lnTo>
                  <a:pt x="22" y="546"/>
                </a:lnTo>
                <a:lnTo>
                  <a:pt x="24" y="550"/>
                </a:lnTo>
                <a:lnTo>
                  <a:pt x="24" y="554"/>
                </a:lnTo>
                <a:lnTo>
                  <a:pt x="26" y="558"/>
                </a:lnTo>
                <a:lnTo>
                  <a:pt x="26" y="562"/>
                </a:lnTo>
                <a:lnTo>
                  <a:pt x="26" y="566"/>
                </a:lnTo>
                <a:lnTo>
                  <a:pt x="28" y="570"/>
                </a:lnTo>
                <a:lnTo>
                  <a:pt x="28" y="574"/>
                </a:lnTo>
                <a:lnTo>
                  <a:pt x="30" y="578"/>
                </a:lnTo>
                <a:lnTo>
                  <a:pt x="30" y="582"/>
                </a:lnTo>
                <a:lnTo>
                  <a:pt x="32" y="586"/>
                </a:lnTo>
                <a:lnTo>
                  <a:pt x="32" y="590"/>
                </a:lnTo>
                <a:lnTo>
                  <a:pt x="34" y="594"/>
                </a:lnTo>
                <a:lnTo>
                  <a:pt x="36" y="598"/>
                </a:lnTo>
                <a:lnTo>
                  <a:pt x="36" y="602"/>
                </a:lnTo>
                <a:lnTo>
                  <a:pt x="38" y="606"/>
                </a:lnTo>
                <a:lnTo>
                  <a:pt x="38" y="610"/>
                </a:lnTo>
                <a:lnTo>
                  <a:pt x="40" y="614"/>
                </a:lnTo>
                <a:lnTo>
                  <a:pt x="42" y="618"/>
                </a:lnTo>
                <a:lnTo>
                  <a:pt x="44" y="622"/>
                </a:lnTo>
                <a:lnTo>
                  <a:pt x="46" y="626"/>
                </a:lnTo>
                <a:lnTo>
                  <a:pt x="46" y="630"/>
                </a:lnTo>
                <a:lnTo>
                  <a:pt x="48" y="634"/>
                </a:lnTo>
                <a:lnTo>
                  <a:pt x="48" y="638"/>
                </a:lnTo>
                <a:lnTo>
                  <a:pt x="50" y="642"/>
                </a:lnTo>
                <a:lnTo>
                  <a:pt x="52" y="646"/>
                </a:lnTo>
                <a:lnTo>
                  <a:pt x="52" y="650"/>
                </a:lnTo>
                <a:lnTo>
                  <a:pt x="54" y="656"/>
                </a:lnTo>
                <a:lnTo>
                  <a:pt x="54" y="660"/>
                </a:lnTo>
                <a:lnTo>
                  <a:pt x="54" y="664"/>
                </a:lnTo>
                <a:lnTo>
                  <a:pt x="56" y="668"/>
                </a:lnTo>
                <a:lnTo>
                  <a:pt x="56" y="672"/>
                </a:lnTo>
                <a:lnTo>
                  <a:pt x="58" y="676"/>
                </a:lnTo>
                <a:lnTo>
                  <a:pt x="58" y="680"/>
                </a:lnTo>
                <a:lnTo>
                  <a:pt x="58" y="684"/>
                </a:lnTo>
                <a:lnTo>
                  <a:pt x="60" y="688"/>
                </a:lnTo>
                <a:lnTo>
                  <a:pt x="60" y="692"/>
                </a:lnTo>
                <a:lnTo>
                  <a:pt x="62" y="696"/>
                </a:lnTo>
                <a:lnTo>
                  <a:pt x="62" y="700"/>
                </a:lnTo>
                <a:lnTo>
                  <a:pt x="64" y="704"/>
                </a:lnTo>
                <a:lnTo>
                  <a:pt x="64" y="708"/>
                </a:lnTo>
                <a:lnTo>
                  <a:pt x="64" y="712"/>
                </a:lnTo>
                <a:lnTo>
                  <a:pt x="66" y="716"/>
                </a:lnTo>
                <a:lnTo>
                  <a:pt x="66" y="720"/>
                </a:lnTo>
                <a:lnTo>
                  <a:pt x="68" y="724"/>
                </a:lnTo>
                <a:lnTo>
                  <a:pt x="68" y="728"/>
                </a:lnTo>
                <a:lnTo>
                  <a:pt x="70" y="732"/>
                </a:lnTo>
                <a:lnTo>
                  <a:pt x="70" y="736"/>
                </a:lnTo>
                <a:lnTo>
                  <a:pt x="72" y="740"/>
                </a:lnTo>
                <a:lnTo>
                  <a:pt x="72" y="744"/>
                </a:lnTo>
                <a:lnTo>
                  <a:pt x="74" y="748"/>
                </a:lnTo>
                <a:lnTo>
                  <a:pt x="74" y="752"/>
                </a:lnTo>
                <a:lnTo>
                  <a:pt x="76" y="756"/>
                </a:lnTo>
                <a:lnTo>
                  <a:pt x="78" y="760"/>
                </a:lnTo>
                <a:lnTo>
                  <a:pt x="78" y="764"/>
                </a:lnTo>
                <a:lnTo>
                  <a:pt x="80" y="768"/>
                </a:lnTo>
                <a:lnTo>
                  <a:pt x="82" y="772"/>
                </a:lnTo>
                <a:lnTo>
                  <a:pt x="82" y="776"/>
                </a:lnTo>
                <a:lnTo>
                  <a:pt x="84" y="780"/>
                </a:lnTo>
                <a:lnTo>
                  <a:pt x="84" y="784"/>
                </a:lnTo>
                <a:lnTo>
                  <a:pt x="86" y="788"/>
                </a:lnTo>
                <a:lnTo>
                  <a:pt x="88" y="792"/>
                </a:lnTo>
                <a:lnTo>
                  <a:pt x="90" y="796"/>
                </a:lnTo>
                <a:lnTo>
                  <a:pt x="92" y="800"/>
                </a:lnTo>
                <a:lnTo>
                  <a:pt x="92" y="804"/>
                </a:lnTo>
                <a:lnTo>
                  <a:pt x="94" y="808"/>
                </a:lnTo>
                <a:lnTo>
                  <a:pt x="96" y="812"/>
                </a:lnTo>
                <a:lnTo>
                  <a:pt x="98" y="816"/>
                </a:lnTo>
                <a:lnTo>
                  <a:pt x="98" y="820"/>
                </a:lnTo>
                <a:lnTo>
                  <a:pt x="100" y="824"/>
                </a:lnTo>
                <a:lnTo>
                  <a:pt x="102" y="830"/>
                </a:lnTo>
                <a:lnTo>
                  <a:pt x="104" y="834"/>
                </a:lnTo>
                <a:lnTo>
                  <a:pt x="106" y="838"/>
                </a:lnTo>
                <a:lnTo>
                  <a:pt x="108" y="842"/>
                </a:lnTo>
                <a:lnTo>
                  <a:pt x="110" y="846"/>
                </a:lnTo>
                <a:lnTo>
                  <a:pt x="112" y="850"/>
                </a:lnTo>
                <a:lnTo>
                  <a:pt x="114" y="854"/>
                </a:lnTo>
                <a:lnTo>
                  <a:pt x="118" y="856"/>
                </a:lnTo>
                <a:lnTo>
                  <a:pt x="122" y="858"/>
                </a:lnTo>
                <a:lnTo>
                  <a:pt x="122" y="854"/>
                </a:lnTo>
                <a:lnTo>
                  <a:pt x="122" y="850"/>
                </a:lnTo>
                <a:lnTo>
                  <a:pt x="126" y="846"/>
                </a:lnTo>
                <a:lnTo>
                  <a:pt x="128" y="842"/>
                </a:lnTo>
                <a:lnTo>
                  <a:pt x="132" y="840"/>
                </a:lnTo>
                <a:lnTo>
                  <a:pt x="134" y="836"/>
                </a:lnTo>
                <a:lnTo>
                  <a:pt x="134" y="832"/>
                </a:lnTo>
                <a:lnTo>
                  <a:pt x="136" y="828"/>
                </a:lnTo>
                <a:lnTo>
                  <a:pt x="138" y="824"/>
                </a:lnTo>
                <a:lnTo>
                  <a:pt x="140" y="820"/>
                </a:lnTo>
                <a:lnTo>
                  <a:pt x="140" y="816"/>
                </a:lnTo>
                <a:lnTo>
                  <a:pt x="142" y="812"/>
                </a:lnTo>
                <a:lnTo>
                  <a:pt x="144" y="808"/>
                </a:lnTo>
                <a:lnTo>
                  <a:pt x="146" y="804"/>
                </a:lnTo>
                <a:lnTo>
                  <a:pt x="148" y="800"/>
                </a:lnTo>
                <a:lnTo>
                  <a:pt x="150" y="796"/>
                </a:lnTo>
                <a:lnTo>
                  <a:pt x="152" y="792"/>
                </a:lnTo>
                <a:lnTo>
                  <a:pt x="154" y="788"/>
                </a:lnTo>
                <a:lnTo>
                  <a:pt x="156" y="784"/>
                </a:lnTo>
                <a:lnTo>
                  <a:pt x="158" y="780"/>
                </a:lnTo>
                <a:lnTo>
                  <a:pt x="158" y="776"/>
                </a:lnTo>
                <a:lnTo>
                  <a:pt x="160" y="772"/>
                </a:lnTo>
                <a:lnTo>
                  <a:pt x="164" y="768"/>
                </a:lnTo>
                <a:lnTo>
                  <a:pt x="164" y="764"/>
                </a:lnTo>
                <a:lnTo>
                  <a:pt x="166" y="760"/>
                </a:lnTo>
                <a:lnTo>
                  <a:pt x="168" y="756"/>
                </a:lnTo>
                <a:lnTo>
                  <a:pt x="170" y="752"/>
                </a:lnTo>
                <a:lnTo>
                  <a:pt x="172" y="748"/>
                </a:lnTo>
                <a:lnTo>
                  <a:pt x="174" y="744"/>
                </a:lnTo>
                <a:lnTo>
                  <a:pt x="176" y="740"/>
                </a:lnTo>
                <a:lnTo>
                  <a:pt x="178" y="736"/>
                </a:lnTo>
                <a:lnTo>
                  <a:pt x="180" y="732"/>
                </a:lnTo>
                <a:lnTo>
                  <a:pt x="182" y="728"/>
                </a:lnTo>
                <a:lnTo>
                  <a:pt x="182" y="724"/>
                </a:lnTo>
                <a:lnTo>
                  <a:pt x="186" y="720"/>
                </a:lnTo>
                <a:lnTo>
                  <a:pt x="188" y="716"/>
                </a:lnTo>
                <a:lnTo>
                  <a:pt x="190" y="712"/>
                </a:lnTo>
                <a:lnTo>
                  <a:pt x="192" y="708"/>
                </a:lnTo>
                <a:lnTo>
                  <a:pt x="192" y="704"/>
                </a:lnTo>
                <a:lnTo>
                  <a:pt x="194" y="700"/>
                </a:lnTo>
                <a:lnTo>
                  <a:pt x="196" y="696"/>
                </a:lnTo>
                <a:lnTo>
                  <a:pt x="198" y="692"/>
                </a:lnTo>
                <a:lnTo>
                  <a:pt x="200" y="688"/>
                </a:lnTo>
                <a:lnTo>
                  <a:pt x="202" y="684"/>
                </a:lnTo>
                <a:lnTo>
                  <a:pt x="204" y="680"/>
                </a:lnTo>
                <a:lnTo>
                  <a:pt x="206" y="676"/>
                </a:lnTo>
                <a:lnTo>
                  <a:pt x="206" y="672"/>
                </a:lnTo>
                <a:lnTo>
                  <a:pt x="208" y="668"/>
                </a:lnTo>
                <a:lnTo>
                  <a:pt x="210" y="664"/>
                </a:lnTo>
                <a:lnTo>
                  <a:pt x="212" y="660"/>
                </a:lnTo>
                <a:lnTo>
                  <a:pt x="214" y="656"/>
                </a:lnTo>
                <a:lnTo>
                  <a:pt x="214" y="652"/>
                </a:lnTo>
                <a:lnTo>
                  <a:pt x="216" y="648"/>
                </a:lnTo>
                <a:lnTo>
                  <a:pt x="218" y="644"/>
                </a:lnTo>
                <a:lnTo>
                  <a:pt x="220" y="640"/>
                </a:lnTo>
                <a:lnTo>
                  <a:pt x="220" y="636"/>
                </a:lnTo>
                <a:lnTo>
                  <a:pt x="224" y="632"/>
                </a:lnTo>
                <a:lnTo>
                  <a:pt x="224" y="628"/>
                </a:lnTo>
                <a:lnTo>
                  <a:pt x="226" y="624"/>
                </a:lnTo>
                <a:lnTo>
                  <a:pt x="228" y="620"/>
                </a:lnTo>
                <a:lnTo>
                  <a:pt x="230" y="616"/>
                </a:lnTo>
                <a:lnTo>
                  <a:pt x="232" y="612"/>
                </a:lnTo>
                <a:lnTo>
                  <a:pt x="234" y="608"/>
                </a:lnTo>
                <a:lnTo>
                  <a:pt x="236" y="604"/>
                </a:lnTo>
                <a:lnTo>
                  <a:pt x="236" y="600"/>
                </a:lnTo>
                <a:lnTo>
                  <a:pt x="238" y="596"/>
                </a:lnTo>
                <a:lnTo>
                  <a:pt x="240" y="592"/>
                </a:lnTo>
                <a:lnTo>
                  <a:pt x="242" y="588"/>
                </a:lnTo>
                <a:lnTo>
                  <a:pt x="244" y="584"/>
                </a:lnTo>
                <a:lnTo>
                  <a:pt x="244" y="580"/>
                </a:lnTo>
                <a:lnTo>
                  <a:pt x="248" y="576"/>
                </a:lnTo>
                <a:lnTo>
                  <a:pt x="250" y="572"/>
                </a:lnTo>
                <a:lnTo>
                  <a:pt x="250" y="568"/>
                </a:lnTo>
                <a:lnTo>
                  <a:pt x="254" y="564"/>
                </a:lnTo>
                <a:lnTo>
                  <a:pt x="254" y="560"/>
                </a:lnTo>
                <a:lnTo>
                  <a:pt x="256" y="556"/>
                </a:lnTo>
                <a:lnTo>
                  <a:pt x="258" y="552"/>
                </a:lnTo>
                <a:lnTo>
                  <a:pt x="260" y="548"/>
                </a:lnTo>
                <a:lnTo>
                  <a:pt x="262" y="544"/>
                </a:lnTo>
                <a:lnTo>
                  <a:pt x="264" y="540"/>
                </a:lnTo>
                <a:lnTo>
                  <a:pt x="266" y="536"/>
                </a:lnTo>
                <a:lnTo>
                  <a:pt x="268" y="532"/>
                </a:lnTo>
                <a:lnTo>
                  <a:pt x="270" y="528"/>
                </a:lnTo>
                <a:lnTo>
                  <a:pt x="272" y="524"/>
                </a:lnTo>
                <a:lnTo>
                  <a:pt x="274" y="520"/>
                </a:lnTo>
                <a:lnTo>
                  <a:pt x="276" y="516"/>
                </a:lnTo>
                <a:lnTo>
                  <a:pt x="278" y="512"/>
                </a:lnTo>
                <a:lnTo>
                  <a:pt x="280" y="508"/>
                </a:lnTo>
                <a:lnTo>
                  <a:pt x="280" y="504"/>
                </a:lnTo>
                <a:lnTo>
                  <a:pt x="284" y="500"/>
                </a:lnTo>
                <a:lnTo>
                  <a:pt x="284" y="496"/>
                </a:lnTo>
                <a:lnTo>
                  <a:pt x="286" y="492"/>
                </a:lnTo>
                <a:lnTo>
                  <a:pt x="288" y="488"/>
                </a:lnTo>
                <a:lnTo>
                  <a:pt x="290" y="484"/>
                </a:lnTo>
                <a:lnTo>
                  <a:pt x="290" y="480"/>
                </a:lnTo>
                <a:lnTo>
                  <a:pt x="292" y="476"/>
                </a:lnTo>
                <a:lnTo>
                  <a:pt x="294" y="472"/>
                </a:lnTo>
                <a:lnTo>
                  <a:pt x="296" y="468"/>
                </a:lnTo>
                <a:lnTo>
                  <a:pt x="298" y="464"/>
                </a:lnTo>
                <a:lnTo>
                  <a:pt x="298" y="460"/>
                </a:lnTo>
                <a:lnTo>
                  <a:pt x="300" y="456"/>
                </a:lnTo>
                <a:lnTo>
                  <a:pt x="302" y="452"/>
                </a:lnTo>
                <a:lnTo>
                  <a:pt x="304" y="448"/>
                </a:lnTo>
                <a:lnTo>
                  <a:pt x="306" y="444"/>
                </a:lnTo>
                <a:lnTo>
                  <a:pt x="308" y="440"/>
                </a:lnTo>
                <a:lnTo>
                  <a:pt x="312" y="436"/>
                </a:lnTo>
                <a:lnTo>
                  <a:pt x="312" y="432"/>
                </a:lnTo>
                <a:lnTo>
                  <a:pt x="316" y="430"/>
                </a:lnTo>
                <a:lnTo>
                  <a:pt x="318" y="426"/>
                </a:lnTo>
                <a:lnTo>
                  <a:pt x="318" y="422"/>
                </a:lnTo>
                <a:lnTo>
                  <a:pt x="320" y="418"/>
                </a:lnTo>
                <a:lnTo>
                  <a:pt x="322" y="414"/>
                </a:lnTo>
                <a:lnTo>
                  <a:pt x="326" y="412"/>
                </a:lnTo>
                <a:lnTo>
                  <a:pt x="326" y="408"/>
                </a:lnTo>
                <a:lnTo>
                  <a:pt x="328" y="404"/>
                </a:lnTo>
                <a:lnTo>
                  <a:pt x="330" y="400"/>
                </a:lnTo>
                <a:lnTo>
                  <a:pt x="332" y="396"/>
                </a:lnTo>
                <a:lnTo>
                  <a:pt x="334" y="392"/>
                </a:lnTo>
                <a:lnTo>
                  <a:pt x="336" y="388"/>
                </a:lnTo>
                <a:lnTo>
                  <a:pt x="338" y="384"/>
                </a:lnTo>
                <a:lnTo>
                  <a:pt x="340" y="380"/>
                </a:lnTo>
                <a:lnTo>
                  <a:pt x="342" y="376"/>
                </a:lnTo>
                <a:lnTo>
                  <a:pt x="344" y="372"/>
                </a:lnTo>
                <a:lnTo>
                  <a:pt x="346" y="368"/>
                </a:lnTo>
                <a:lnTo>
                  <a:pt x="348" y="364"/>
                </a:lnTo>
                <a:lnTo>
                  <a:pt x="350" y="360"/>
                </a:lnTo>
                <a:lnTo>
                  <a:pt x="352" y="356"/>
                </a:lnTo>
                <a:lnTo>
                  <a:pt x="354" y="352"/>
                </a:lnTo>
                <a:lnTo>
                  <a:pt x="356" y="348"/>
                </a:lnTo>
                <a:lnTo>
                  <a:pt x="358" y="344"/>
                </a:lnTo>
                <a:lnTo>
                  <a:pt x="358" y="340"/>
                </a:lnTo>
                <a:lnTo>
                  <a:pt x="360" y="336"/>
                </a:lnTo>
                <a:lnTo>
                  <a:pt x="360" y="332"/>
                </a:lnTo>
                <a:lnTo>
                  <a:pt x="362" y="328"/>
                </a:lnTo>
                <a:lnTo>
                  <a:pt x="364" y="324"/>
                </a:lnTo>
                <a:lnTo>
                  <a:pt x="366" y="320"/>
                </a:lnTo>
                <a:lnTo>
                  <a:pt x="366" y="316"/>
                </a:lnTo>
                <a:lnTo>
                  <a:pt x="368" y="312"/>
                </a:lnTo>
                <a:lnTo>
                  <a:pt x="368" y="308"/>
                </a:lnTo>
                <a:lnTo>
                  <a:pt x="370" y="304"/>
                </a:lnTo>
                <a:lnTo>
                  <a:pt x="370" y="300"/>
                </a:lnTo>
                <a:lnTo>
                  <a:pt x="372" y="296"/>
                </a:lnTo>
                <a:lnTo>
                  <a:pt x="372" y="292"/>
                </a:lnTo>
                <a:lnTo>
                  <a:pt x="368" y="290"/>
                </a:lnTo>
                <a:lnTo>
                  <a:pt x="366" y="286"/>
                </a:lnTo>
                <a:lnTo>
                  <a:pt x="364" y="282"/>
                </a:lnTo>
                <a:lnTo>
                  <a:pt x="360" y="282"/>
                </a:lnTo>
                <a:lnTo>
                  <a:pt x="358" y="278"/>
                </a:lnTo>
                <a:lnTo>
                  <a:pt x="354" y="276"/>
                </a:lnTo>
                <a:lnTo>
                  <a:pt x="350" y="272"/>
                </a:lnTo>
                <a:lnTo>
                  <a:pt x="346" y="268"/>
                </a:lnTo>
                <a:lnTo>
                  <a:pt x="344" y="264"/>
                </a:lnTo>
                <a:lnTo>
                  <a:pt x="344" y="260"/>
                </a:lnTo>
                <a:lnTo>
                  <a:pt x="344" y="256"/>
                </a:lnTo>
                <a:lnTo>
                  <a:pt x="344" y="260"/>
                </a:lnTo>
                <a:lnTo>
                  <a:pt x="346" y="264"/>
                </a:lnTo>
                <a:lnTo>
                  <a:pt x="348" y="268"/>
                </a:lnTo>
                <a:lnTo>
                  <a:pt x="352" y="272"/>
                </a:lnTo>
                <a:lnTo>
                  <a:pt x="356" y="276"/>
                </a:lnTo>
                <a:lnTo>
                  <a:pt x="360" y="280"/>
                </a:lnTo>
                <a:lnTo>
                  <a:pt x="362" y="284"/>
                </a:lnTo>
                <a:lnTo>
                  <a:pt x="366" y="286"/>
                </a:lnTo>
                <a:lnTo>
                  <a:pt x="366" y="290"/>
                </a:lnTo>
                <a:lnTo>
                  <a:pt x="368" y="294"/>
                </a:lnTo>
                <a:lnTo>
                  <a:pt x="370" y="290"/>
                </a:lnTo>
                <a:lnTo>
                  <a:pt x="368" y="286"/>
                </a:lnTo>
                <a:lnTo>
                  <a:pt x="364" y="282"/>
                </a:lnTo>
                <a:lnTo>
                  <a:pt x="362" y="278"/>
                </a:lnTo>
                <a:lnTo>
                  <a:pt x="360" y="274"/>
                </a:lnTo>
                <a:lnTo>
                  <a:pt x="360" y="270"/>
                </a:lnTo>
                <a:lnTo>
                  <a:pt x="358" y="266"/>
                </a:lnTo>
                <a:lnTo>
                  <a:pt x="356" y="262"/>
                </a:lnTo>
                <a:lnTo>
                  <a:pt x="356" y="258"/>
                </a:lnTo>
                <a:lnTo>
                  <a:pt x="354" y="254"/>
                </a:lnTo>
                <a:lnTo>
                  <a:pt x="350" y="252"/>
                </a:lnTo>
                <a:lnTo>
                  <a:pt x="350" y="248"/>
                </a:lnTo>
                <a:lnTo>
                  <a:pt x="346" y="246"/>
                </a:lnTo>
                <a:lnTo>
                  <a:pt x="346" y="242"/>
                </a:lnTo>
                <a:lnTo>
                  <a:pt x="344" y="238"/>
                </a:lnTo>
                <a:lnTo>
                  <a:pt x="340" y="236"/>
                </a:lnTo>
                <a:lnTo>
                  <a:pt x="340" y="232"/>
                </a:lnTo>
                <a:lnTo>
                  <a:pt x="336" y="230"/>
                </a:lnTo>
                <a:lnTo>
                  <a:pt x="334" y="226"/>
                </a:lnTo>
                <a:lnTo>
                  <a:pt x="332" y="222"/>
                </a:lnTo>
                <a:lnTo>
                  <a:pt x="330" y="218"/>
                </a:lnTo>
                <a:lnTo>
                  <a:pt x="326" y="216"/>
                </a:lnTo>
                <a:lnTo>
                  <a:pt x="324" y="212"/>
                </a:lnTo>
                <a:lnTo>
                  <a:pt x="322" y="208"/>
                </a:lnTo>
                <a:lnTo>
                  <a:pt x="318" y="206"/>
                </a:lnTo>
                <a:lnTo>
                  <a:pt x="316" y="202"/>
                </a:lnTo>
                <a:lnTo>
                  <a:pt x="314" y="198"/>
                </a:lnTo>
                <a:lnTo>
                  <a:pt x="312" y="194"/>
                </a:lnTo>
                <a:lnTo>
                  <a:pt x="312" y="190"/>
                </a:lnTo>
                <a:lnTo>
                  <a:pt x="310" y="186"/>
                </a:lnTo>
                <a:lnTo>
                  <a:pt x="308" y="182"/>
                </a:lnTo>
                <a:lnTo>
                  <a:pt x="306" y="178"/>
                </a:lnTo>
                <a:lnTo>
                  <a:pt x="306" y="174"/>
                </a:lnTo>
                <a:lnTo>
                  <a:pt x="304" y="170"/>
                </a:lnTo>
                <a:lnTo>
                  <a:pt x="302" y="166"/>
                </a:lnTo>
                <a:lnTo>
                  <a:pt x="300" y="162"/>
                </a:lnTo>
                <a:lnTo>
                  <a:pt x="298" y="158"/>
                </a:lnTo>
                <a:lnTo>
                  <a:pt x="296" y="154"/>
                </a:lnTo>
                <a:lnTo>
                  <a:pt x="292" y="150"/>
                </a:lnTo>
                <a:lnTo>
                  <a:pt x="288" y="146"/>
                </a:lnTo>
                <a:lnTo>
                  <a:pt x="286" y="142"/>
                </a:lnTo>
                <a:lnTo>
                  <a:pt x="282" y="140"/>
                </a:lnTo>
                <a:lnTo>
                  <a:pt x="280" y="136"/>
                </a:lnTo>
                <a:lnTo>
                  <a:pt x="278" y="132"/>
                </a:lnTo>
                <a:lnTo>
                  <a:pt x="276" y="128"/>
                </a:lnTo>
                <a:lnTo>
                  <a:pt x="274" y="124"/>
                </a:lnTo>
                <a:lnTo>
                  <a:pt x="272" y="120"/>
                </a:lnTo>
                <a:lnTo>
                  <a:pt x="270" y="116"/>
                </a:lnTo>
                <a:lnTo>
                  <a:pt x="268" y="112"/>
                </a:lnTo>
                <a:lnTo>
                  <a:pt x="264" y="108"/>
                </a:lnTo>
                <a:lnTo>
                  <a:pt x="264" y="104"/>
                </a:lnTo>
                <a:lnTo>
                  <a:pt x="262" y="100"/>
                </a:lnTo>
                <a:lnTo>
                  <a:pt x="260" y="96"/>
                </a:lnTo>
                <a:lnTo>
                  <a:pt x="258" y="92"/>
                </a:lnTo>
                <a:lnTo>
                  <a:pt x="256" y="88"/>
                </a:lnTo>
                <a:lnTo>
                  <a:pt x="254" y="84"/>
                </a:lnTo>
                <a:lnTo>
                  <a:pt x="252" y="80"/>
                </a:lnTo>
                <a:lnTo>
                  <a:pt x="250" y="76"/>
                </a:lnTo>
                <a:lnTo>
                  <a:pt x="248" y="72"/>
                </a:lnTo>
                <a:lnTo>
                  <a:pt x="246" y="68"/>
                </a:lnTo>
                <a:lnTo>
                  <a:pt x="244" y="64"/>
                </a:lnTo>
                <a:lnTo>
                  <a:pt x="240" y="62"/>
                </a:lnTo>
                <a:lnTo>
                  <a:pt x="238" y="58"/>
                </a:lnTo>
                <a:lnTo>
                  <a:pt x="236" y="54"/>
                </a:lnTo>
                <a:lnTo>
                  <a:pt x="234" y="50"/>
                </a:lnTo>
                <a:lnTo>
                  <a:pt x="230" y="48"/>
                </a:lnTo>
                <a:lnTo>
                  <a:pt x="230" y="44"/>
                </a:lnTo>
                <a:lnTo>
                  <a:pt x="228" y="40"/>
                </a:lnTo>
                <a:lnTo>
                  <a:pt x="224" y="38"/>
                </a:lnTo>
                <a:lnTo>
                  <a:pt x="222" y="34"/>
                </a:lnTo>
                <a:lnTo>
                  <a:pt x="220" y="30"/>
                </a:lnTo>
                <a:lnTo>
                  <a:pt x="218" y="26"/>
                </a:lnTo>
                <a:lnTo>
                  <a:pt x="216" y="22"/>
                </a:lnTo>
                <a:lnTo>
                  <a:pt x="214" y="18"/>
                </a:lnTo>
                <a:lnTo>
                  <a:pt x="210" y="16"/>
                </a:lnTo>
                <a:lnTo>
                  <a:pt x="208" y="12"/>
                </a:lnTo>
                <a:lnTo>
                  <a:pt x="204" y="10"/>
                </a:lnTo>
                <a:lnTo>
                  <a:pt x="202" y="6"/>
                </a:lnTo>
                <a:lnTo>
                  <a:pt x="200" y="2"/>
                </a:lnTo>
                <a:lnTo>
                  <a:pt x="202" y="0"/>
                </a:lnTo>
              </a:path>
            </a:pathLst>
          </a:custGeom>
          <a:solidFill>
            <a:schemeClr val="tx1"/>
          </a:solidFill>
          <a:ln w="12700" cap="rnd">
            <a:solidFill>
              <a:schemeClr val="tx1"/>
            </a:solidFill>
            <a:round/>
            <a:headEnd/>
            <a:tailEnd/>
          </a:ln>
        </p:spPr>
        <p:txBody>
          <a:bodyPr/>
          <a:lstStyle/>
          <a:p>
            <a:endParaRPr lang="en-US"/>
          </a:p>
        </p:txBody>
      </p:sp>
      <p:sp>
        <p:nvSpPr>
          <p:cNvPr id="11278" name="Freeform 24">
            <a:extLst>
              <a:ext uri="{FF2B5EF4-FFF2-40B4-BE49-F238E27FC236}">
                <a16:creationId xmlns:a16="http://schemas.microsoft.com/office/drawing/2014/main" id="{2208C943-8C44-4127-D8B5-0850DA893639}"/>
              </a:ext>
            </a:extLst>
          </p:cNvPr>
          <p:cNvSpPr>
            <a:spLocks/>
          </p:cNvSpPr>
          <p:nvPr/>
        </p:nvSpPr>
        <p:spPr bwMode="auto">
          <a:xfrm>
            <a:off x="7602538" y="5497513"/>
            <a:ext cx="114300" cy="20637"/>
          </a:xfrm>
          <a:custGeom>
            <a:avLst/>
            <a:gdLst>
              <a:gd name="T0" fmla="*/ 0 w 65"/>
              <a:gd name="T1" fmla="*/ 2147483646 h 11"/>
              <a:gd name="T2" fmla="*/ 2147483646 w 65"/>
              <a:gd name="T3" fmla="*/ 2147483646 h 11"/>
              <a:gd name="T4" fmla="*/ 2147483646 w 65"/>
              <a:gd name="T5" fmla="*/ 2147483646 h 11"/>
              <a:gd name="T6" fmla="*/ 2147483646 w 65"/>
              <a:gd name="T7" fmla="*/ 2147483646 h 11"/>
              <a:gd name="T8" fmla="*/ 2147483646 w 65"/>
              <a:gd name="T9" fmla="*/ 2147483646 h 11"/>
              <a:gd name="T10" fmla="*/ 2147483646 w 65"/>
              <a:gd name="T11" fmla="*/ 2147483646 h 11"/>
              <a:gd name="T12" fmla="*/ 2147483646 w 65"/>
              <a:gd name="T13" fmla="*/ 2147483646 h 11"/>
              <a:gd name="T14" fmla="*/ 2147483646 w 65"/>
              <a:gd name="T15" fmla="*/ 2147483646 h 11"/>
              <a:gd name="T16" fmla="*/ 2147483646 w 65"/>
              <a:gd name="T17" fmla="*/ 2147483646 h 11"/>
              <a:gd name="T18" fmla="*/ 2147483646 w 65"/>
              <a:gd name="T19" fmla="*/ 2147483646 h 11"/>
              <a:gd name="T20" fmla="*/ 2147483646 w 65"/>
              <a:gd name="T21" fmla="*/ 2147483646 h 11"/>
              <a:gd name="T22" fmla="*/ 2147483646 w 65"/>
              <a:gd name="T23" fmla="*/ 2147483646 h 11"/>
              <a:gd name="T24" fmla="*/ 2147483646 w 65"/>
              <a:gd name="T25" fmla="*/ 2147483646 h 11"/>
              <a:gd name="T26" fmla="*/ 2147483646 w 65"/>
              <a:gd name="T27" fmla="*/ 2147483646 h 11"/>
              <a:gd name="T28" fmla="*/ 2147483646 w 65"/>
              <a:gd name="T29" fmla="*/ 2147483646 h 11"/>
              <a:gd name="T30" fmla="*/ 2147483646 w 65"/>
              <a:gd name="T31" fmla="*/ 2147483646 h 11"/>
              <a:gd name="T32" fmla="*/ 2147483646 w 65"/>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11"/>
              <a:gd name="T53" fmla="*/ 65 w 65"/>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11">
                <a:moveTo>
                  <a:pt x="0" y="10"/>
                </a:moveTo>
                <a:lnTo>
                  <a:pt x="4" y="10"/>
                </a:lnTo>
                <a:lnTo>
                  <a:pt x="8" y="10"/>
                </a:lnTo>
                <a:lnTo>
                  <a:pt x="12" y="8"/>
                </a:lnTo>
                <a:lnTo>
                  <a:pt x="16" y="6"/>
                </a:lnTo>
                <a:lnTo>
                  <a:pt x="20" y="6"/>
                </a:lnTo>
                <a:lnTo>
                  <a:pt x="24" y="6"/>
                </a:lnTo>
                <a:lnTo>
                  <a:pt x="28" y="4"/>
                </a:lnTo>
                <a:lnTo>
                  <a:pt x="32" y="4"/>
                </a:lnTo>
                <a:lnTo>
                  <a:pt x="36" y="4"/>
                </a:lnTo>
                <a:lnTo>
                  <a:pt x="40" y="4"/>
                </a:lnTo>
                <a:lnTo>
                  <a:pt x="44" y="4"/>
                </a:lnTo>
                <a:lnTo>
                  <a:pt x="48" y="2"/>
                </a:lnTo>
                <a:lnTo>
                  <a:pt x="52" y="2"/>
                </a:lnTo>
                <a:lnTo>
                  <a:pt x="56" y="2"/>
                </a:lnTo>
                <a:lnTo>
                  <a:pt x="60" y="2"/>
                </a:lnTo>
                <a:lnTo>
                  <a:pt x="64" y="0"/>
                </a:lnTo>
              </a:path>
            </a:pathLst>
          </a:custGeom>
          <a:noFill/>
          <a:ln w="12700"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79" name="Freeform 25">
            <a:extLst>
              <a:ext uri="{FF2B5EF4-FFF2-40B4-BE49-F238E27FC236}">
                <a16:creationId xmlns:a16="http://schemas.microsoft.com/office/drawing/2014/main" id="{ACC0603D-2E5C-065D-EF68-819CE08CF15B}"/>
              </a:ext>
            </a:extLst>
          </p:cNvPr>
          <p:cNvSpPr>
            <a:spLocks/>
          </p:cNvSpPr>
          <p:nvPr/>
        </p:nvSpPr>
        <p:spPr bwMode="auto">
          <a:xfrm>
            <a:off x="7680325" y="5365750"/>
            <a:ext cx="82550" cy="263525"/>
          </a:xfrm>
          <a:custGeom>
            <a:avLst/>
            <a:gdLst>
              <a:gd name="T0" fmla="*/ 2147483646 w 47"/>
              <a:gd name="T1" fmla="*/ 2147483646 h 147"/>
              <a:gd name="T2" fmla="*/ 2147483646 w 47"/>
              <a:gd name="T3" fmla="*/ 2147483646 h 147"/>
              <a:gd name="T4" fmla="*/ 2147483646 w 47"/>
              <a:gd name="T5" fmla="*/ 2147483646 h 147"/>
              <a:gd name="T6" fmla="*/ 2147483646 w 47"/>
              <a:gd name="T7" fmla="*/ 2147483646 h 147"/>
              <a:gd name="T8" fmla="*/ 2147483646 w 47"/>
              <a:gd name="T9" fmla="*/ 2147483646 h 147"/>
              <a:gd name="T10" fmla="*/ 2147483646 w 47"/>
              <a:gd name="T11" fmla="*/ 2147483646 h 147"/>
              <a:gd name="T12" fmla="*/ 2147483646 w 47"/>
              <a:gd name="T13" fmla="*/ 2147483646 h 147"/>
              <a:gd name="T14" fmla="*/ 2147483646 w 47"/>
              <a:gd name="T15" fmla="*/ 2147483646 h 147"/>
              <a:gd name="T16" fmla="*/ 2147483646 w 47"/>
              <a:gd name="T17" fmla="*/ 2147483646 h 147"/>
              <a:gd name="T18" fmla="*/ 2147483646 w 47"/>
              <a:gd name="T19" fmla="*/ 2147483646 h 147"/>
              <a:gd name="T20" fmla="*/ 2147483646 w 47"/>
              <a:gd name="T21" fmla="*/ 0 h 147"/>
              <a:gd name="T22" fmla="*/ 2147483646 w 47"/>
              <a:gd name="T23" fmla="*/ 2147483646 h 147"/>
              <a:gd name="T24" fmla="*/ 2147483646 w 47"/>
              <a:gd name="T25" fmla="*/ 2147483646 h 147"/>
              <a:gd name="T26" fmla="*/ 2147483646 w 47"/>
              <a:gd name="T27" fmla="*/ 2147483646 h 147"/>
              <a:gd name="T28" fmla="*/ 2147483646 w 47"/>
              <a:gd name="T29" fmla="*/ 2147483646 h 147"/>
              <a:gd name="T30" fmla="*/ 2147483646 w 47"/>
              <a:gd name="T31" fmla="*/ 2147483646 h 147"/>
              <a:gd name="T32" fmla="*/ 2147483646 w 47"/>
              <a:gd name="T33" fmla="*/ 2147483646 h 147"/>
              <a:gd name="T34" fmla="*/ 2147483646 w 47"/>
              <a:gd name="T35" fmla="*/ 2147483646 h 147"/>
              <a:gd name="T36" fmla="*/ 2147483646 w 47"/>
              <a:gd name="T37" fmla="*/ 2147483646 h 147"/>
              <a:gd name="T38" fmla="*/ 2147483646 w 47"/>
              <a:gd name="T39" fmla="*/ 2147483646 h 147"/>
              <a:gd name="T40" fmla="*/ 2147483646 w 47"/>
              <a:gd name="T41" fmla="*/ 2147483646 h 147"/>
              <a:gd name="T42" fmla="*/ 2147483646 w 47"/>
              <a:gd name="T43" fmla="*/ 2147483646 h 147"/>
              <a:gd name="T44" fmla="*/ 2147483646 w 47"/>
              <a:gd name="T45" fmla="*/ 2147483646 h 147"/>
              <a:gd name="T46" fmla="*/ 2147483646 w 47"/>
              <a:gd name="T47" fmla="*/ 2147483646 h 147"/>
              <a:gd name="T48" fmla="*/ 2147483646 w 47"/>
              <a:gd name="T49" fmla="*/ 2147483646 h 147"/>
              <a:gd name="T50" fmla="*/ 2147483646 w 47"/>
              <a:gd name="T51" fmla="*/ 2147483646 h 147"/>
              <a:gd name="T52" fmla="*/ 2147483646 w 47"/>
              <a:gd name="T53" fmla="*/ 2147483646 h 147"/>
              <a:gd name="T54" fmla="*/ 2147483646 w 47"/>
              <a:gd name="T55" fmla="*/ 2147483646 h 147"/>
              <a:gd name="T56" fmla="*/ 2147483646 w 47"/>
              <a:gd name="T57" fmla="*/ 2147483646 h 147"/>
              <a:gd name="T58" fmla="*/ 2147483646 w 47"/>
              <a:gd name="T59" fmla="*/ 2147483646 h 147"/>
              <a:gd name="T60" fmla="*/ 2147483646 w 47"/>
              <a:gd name="T61" fmla="*/ 2147483646 h 147"/>
              <a:gd name="T62" fmla="*/ 2147483646 w 47"/>
              <a:gd name="T63" fmla="*/ 2147483646 h 147"/>
              <a:gd name="T64" fmla="*/ 2147483646 w 47"/>
              <a:gd name="T65" fmla="*/ 2147483646 h 147"/>
              <a:gd name="T66" fmla="*/ 2147483646 w 47"/>
              <a:gd name="T67" fmla="*/ 2147483646 h 147"/>
              <a:gd name="T68" fmla="*/ 2147483646 w 47"/>
              <a:gd name="T69" fmla="*/ 2147483646 h 147"/>
              <a:gd name="T70" fmla="*/ 2147483646 w 47"/>
              <a:gd name="T71" fmla="*/ 2147483646 h 147"/>
              <a:gd name="T72" fmla="*/ 2147483646 w 47"/>
              <a:gd name="T73" fmla="*/ 2147483646 h 147"/>
              <a:gd name="T74" fmla="*/ 2147483646 w 47"/>
              <a:gd name="T75" fmla="*/ 2147483646 h 147"/>
              <a:gd name="T76" fmla="*/ 2147483646 w 47"/>
              <a:gd name="T77" fmla="*/ 2147483646 h 147"/>
              <a:gd name="T78" fmla="*/ 2147483646 w 47"/>
              <a:gd name="T79" fmla="*/ 2147483646 h 147"/>
              <a:gd name="T80" fmla="*/ 2147483646 w 47"/>
              <a:gd name="T81" fmla="*/ 2147483646 h 147"/>
              <a:gd name="T82" fmla="*/ 2147483646 w 47"/>
              <a:gd name="T83" fmla="*/ 2147483646 h 147"/>
              <a:gd name="T84" fmla="*/ 2147483646 w 47"/>
              <a:gd name="T85" fmla="*/ 2147483646 h 147"/>
              <a:gd name="T86" fmla="*/ 2147483646 w 47"/>
              <a:gd name="T87" fmla="*/ 2147483646 h 147"/>
              <a:gd name="T88" fmla="*/ 2147483646 w 47"/>
              <a:gd name="T89" fmla="*/ 2147483646 h 147"/>
              <a:gd name="T90" fmla="*/ 2147483646 w 47"/>
              <a:gd name="T91" fmla="*/ 2147483646 h 147"/>
              <a:gd name="T92" fmla="*/ 2147483646 w 47"/>
              <a:gd name="T93" fmla="*/ 2147483646 h 147"/>
              <a:gd name="T94" fmla="*/ 2147483646 w 47"/>
              <a:gd name="T95" fmla="*/ 2147483646 h 147"/>
              <a:gd name="T96" fmla="*/ 2147483646 w 47"/>
              <a:gd name="T97" fmla="*/ 2147483646 h 147"/>
              <a:gd name="T98" fmla="*/ 2147483646 w 47"/>
              <a:gd name="T99" fmla="*/ 2147483646 h 147"/>
              <a:gd name="T100" fmla="*/ 2147483646 w 47"/>
              <a:gd name="T101" fmla="*/ 2147483646 h 147"/>
              <a:gd name="T102" fmla="*/ 2147483646 w 47"/>
              <a:gd name="T103" fmla="*/ 2147483646 h 147"/>
              <a:gd name="T104" fmla="*/ 2147483646 w 47"/>
              <a:gd name="T105" fmla="*/ 2147483646 h 147"/>
              <a:gd name="T106" fmla="*/ 2147483646 w 47"/>
              <a:gd name="T107" fmla="*/ 2147483646 h 147"/>
              <a:gd name="T108" fmla="*/ 2147483646 w 47"/>
              <a:gd name="T109" fmla="*/ 2147483646 h 147"/>
              <a:gd name="T110" fmla="*/ 2147483646 w 47"/>
              <a:gd name="T111" fmla="*/ 2147483646 h 147"/>
              <a:gd name="T112" fmla="*/ 2147483646 w 47"/>
              <a:gd name="T113" fmla="*/ 2147483646 h 147"/>
              <a:gd name="T114" fmla="*/ 2147483646 w 47"/>
              <a:gd name="T115" fmla="*/ 2147483646 h 147"/>
              <a:gd name="T116" fmla="*/ 2147483646 w 47"/>
              <a:gd name="T117" fmla="*/ 2147483646 h 147"/>
              <a:gd name="T118" fmla="*/ 2147483646 w 47"/>
              <a:gd name="T119" fmla="*/ 2147483646 h 147"/>
              <a:gd name="T120" fmla="*/ 2147483646 w 47"/>
              <a:gd name="T121" fmla="*/ 2147483646 h 147"/>
              <a:gd name="T122" fmla="*/ 2147483646 w 47"/>
              <a:gd name="T123" fmla="*/ 2147483646 h 14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7"/>
              <a:gd name="T187" fmla="*/ 0 h 147"/>
              <a:gd name="T188" fmla="*/ 47 w 47"/>
              <a:gd name="T189" fmla="*/ 147 h 14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7" h="147">
                <a:moveTo>
                  <a:pt x="12" y="10"/>
                </a:moveTo>
                <a:lnTo>
                  <a:pt x="16" y="14"/>
                </a:lnTo>
                <a:lnTo>
                  <a:pt x="20" y="16"/>
                </a:lnTo>
                <a:lnTo>
                  <a:pt x="20" y="20"/>
                </a:lnTo>
                <a:lnTo>
                  <a:pt x="24" y="24"/>
                </a:lnTo>
                <a:lnTo>
                  <a:pt x="24" y="28"/>
                </a:lnTo>
                <a:lnTo>
                  <a:pt x="28" y="28"/>
                </a:lnTo>
                <a:lnTo>
                  <a:pt x="28" y="32"/>
                </a:lnTo>
                <a:lnTo>
                  <a:pt x="32" y="32"/>
                </a:lnTo>
                <a:lnTo>
                  <a:pt x="36" y="36"/>
                </a:lnTo>
                <a:lnTo>
                  <a:pt x="36" y="40"/>
                </a:lnTo>
                <a:lnTo>
                  <a:pt x="40" y="40"/>
                </a:lnTo>
                <a:lnTo>
                  <a:pt x="40" y="48"/>
                </a:lnTo>
                <a:lnTo>
                  <a:pt x="44" y="52"/>
                </a:lnTo>
                <a:lnTo>
                  <a:pt x="40" y="56"/>
                </a:lnTo>
                <a:lnTo>
                  <a:pt x="36" y="60"/>
                </a:lnTo>
                <a:lnTo>
                  <a:pt x="36" y="64"/>
                </a:lnTo>
                <a:lnTo>
                  <a:pt x="32" y="64"/>
                </a:lnTo>
                <a:lnTo>
                  <a:pt x="32" y="60"/>
                </a:lnTo>
                <a:lnTo>
                  <a:pt x="32" y="56"/>
                </a:lnTo>
                <a:lnTo>
                  <a:pt x="32" y="50"/>
                </a:lnTo>
                <a:lnTo>
                  <a:pt x="28" y="50"/>
                </a:lnTo>
                <a:lnTo>
                  <a:pt x="28" y="46"/>
                </a:lnTo>
                <a:lnTo>
                  <a:pt x="28" y="42"/>
                </a:lnTo>
                <a:lnTo>
                  <a:pt x="28" y="46"/>
                </a:lnTo>
                <a:lnTo>
                  <a:pt x="32" y="54"/>
                </a:lnTo>
                <a:lnTo>
                  <a:pt x="32" y="58"/>
                </a:lnTo>
                <a:lnTo>
                  <a:pt x="32" y="62"/>
                </a:lnTo>
                <a:lnTo>
                  <a:pt x="36" y="66"/>
                </a:lnTo>
                <a:lnTo>
                  <a:pt x="34" y="62"/>
                </a:lnTo>
                <a:lnTo>
                  <a:pt x="30" y="54"/>
                </a:lnTo>
                <a:lnTo>
                  <a:pt x="30" y="46"/>
                </a:lnTo>
                <a:lnTo>
                  <a:pt x="26" y="46"/>
                </a:lnTo>
                <a:lnTo>
                  <a:pt x="20" y="32"/>
                </a:lnTo>
                <a:lnTo>
                  <a:pt x="20" y="28"/>
                </a:lnTo>
                <a:lnTo>
                  <a:pt x="18" y="32"/>
                </a:lnTo>
                <a:lnTo>
                  <a:pt x="22" y="36"/>
                </a:lnTo>
                <a:lnTo>
                  <a:pt x="22" y="44"/>
                </a:lnTo>
                <a:lnTo>
                  <a:pt x="26" y="50"/>
                </a:lnTo>
                <a:lnTo>
                  <a:pt x="28" y="56"/>
                </a:lnTo>
                <a:lnTo>
                  <a:pt x="28" y="60"/>
                </a:lnTo>
                <a:lnTo>
                  <a:pt x="32" y="60"/>
                </a:lnTo>
                <a:lnTo>
                  <a:pt x="32" y="56"/>
                </a:lnTo>
                <a:lnTo>
                  <a:pt x="28" y="48"/>
                </a:lnTo>
                <a:lnTo>
                  <a:pt x="28" y="38"/>
                </a:lnTo>
                <a:lnTo>
                  <a:pt x="24" y="34"/>
                </a:lnTo>
                <a:lnTo>
                  <a:pt x="24" y="26"/>
                </a:lnTo>
                <a:lnTo>
                  <a:pt x="20" y="22"/>
                </a:lnTo>
                <a:lnTo>
                  <a:pt x="20" y="18"/>
                </a:lnTo>
                <a:lnTo>
                  <a:pt x="20" y="14"/>
                </a:lnTo>
                <a:lnTo>
                  <a:pt x="20" y="10"/>
                </a:lnTo>
                <a:lnTo>
                  <a:pt x="16" y="10"/>
                </a:lnTo>
                <a:lnTo>
                  <a:pt x="16" y="6"/>
                </a:lnTo>
                <a:lnTo>
                  <a:pt x="16" y="10"/>
                </a:lnTo>
                <a:lnTo>
                  <a:pt x="20" y="14"/>
                </a:lnTo>
                <a:lnTo>
                  <a:pt x="20" y="18"/>
                </a:lnTo>
                <a:lnTo>
                  <a:pt x="24" y="22"/>
                </a:lnTo>
                <a:lnTo>
                  <a:pt x="24" y="26"/>
                </a:lnTo>
                <a:lnTo>
                  <a:pt x="24" y="34"/>
                </a:lnTo>
                <a:lnTo>
                  <a:pt x="24" y="38"/>
                </a:lnTo>
                <a:lnTo>
                  <a:pt x="24" y="34"/>
                </a:lnTo>
                <a:lnTo>
                  <a:pt x="24" y="20"/>
                </a:lnTo>
                <a:lnTo>
                  <a:pt x="20" y="12"/>
                </a:lnTo>
                <a:lnTo>
                  <a:pt x="20" y="8"/>
                </a:lnTo>
                <a:lnTo>
                  <a:pt x="16" y="4"/>
                </a:lnTo>
                <a:lnTo>
                  <a:pt x="16" y="0"/>
                </a:lnTo>
                <a:lnTo>
                  <a:pt x="16" y="4"/>
                </a:lnTo>
                <a:lnTo>
                  <a:pt x="16" y="8"/>
                </a:lnTo>
                <a:lnTo>
                  <a:pt x="16" y="12"/>
                </a:lnTo>
                <a:lnTo>
                  <a:pt x="20" y="20"/>
                </a:lnTo>
                <a:lnTo>
                  <a:pt x="20" y="24"/>
                </a:lnTo>
                <a:lnTo>
                  <a:pt x="24" y="24"/>
                </a:lnTo>
                <a:lnTo>
                  <a:pt x="24" y="28"/>
                </a:lnTo>
                <a:lnTo>
                  <a:pt x="24" y="24"/>
                </a:lnTo>
                <a:lnTo>
                  <a:pt x="20" y="24"/>
                </a:lnTo>
                <a:lnTo>
                  <a:pt x="20" y="20"/>
                </a:lnTo>
                <a:lnTo>
                  <a:pt x="20" y="16"/>
                </a:lnTo>
                <a:lnTo>
                  <a:pt x="18" y="10"/>
                </a:lnTo>
                <a:lnTo>
                  <a:pt x="16" y="6"/>
                </a:lnTo>
                <a:lnTo>
                  <a:pt x="16" y="12"/>
                </a:lnTo>
                <a:lnTo>
                  <a:pt x="16" y="16"/>
                </a:lnTo>
                <a:lnTo>
                  <a:pt x="22" y="26"/>
                </a:lnTo>
                <a:lnTo>
                  <a:pt x="16" y="20"/>
                </a:lnTo>
                <a:lnTo>
                  <a:pt x="12" y="8"/>
                </a:lnTo>
                <a:lnTo>
                  <a:pt x="12" y="4"/>
                </a:lnTo>
                <a:lnTo>
                  <a:pt x="12" y="8"/>
                </a:lnTo>
                <a:lnTo>
                  <a:pt x="12" y="12"/>
                </a:lnTo>
                <a:lnTo>
                  <a:pt x="12" y="26"/>
                </a:lnTo>
                <a:lnTo>
                  <a:pt x="16" y="30"/>
                </a:lnTo>
                <a:lnTo>
                  <a:pt x="16" y="34"/>
                </a:lnTo>
                <a:lnTo>
                  <a:pt x="12" y="30"/>
                </a:lnTo>
                <a:lnTo>
                  <a:pt x="12" y="26"/>
                </a:lnTo>
                <a:lnTo>
                  <a:pt x="12" y="22"/>
                </a:lnTo>
                <a:lnTo>
                  <a:pt x="8" y="22"/>
                </a:lnTo>
                <a:lnTo>
                  <a:pt x="8" y="14"/>
                </a:lnTo>
                <a:lnTo>
                  <a:pt x="10" y="18"/>
                </a:lnTo>
                <a:lnTo>
                  <a:pt x="10" y="22"/>
                </a:lnTo>
                <a:lnTo>
                  <a:pt x="14" y="26"/>
                </a:lnTo>
                <a:lnTo>
                  <a:pt x="18" y="28"/>
                </a:lnTo>
                <a:lnTo>
                  <a:pt x="14" y="26"/>
                </a:lnTo>
                <a:lnTo>
                  <a:pt x="14" y="22"/>
                </a:lnTo>
                <a:lnTo>
                  <a:pt x="14" y="18"/>
                </a:lnTo>
                <a:lnTo>
                  <a:pt x="14" y="14"/>
                </a:lnTo>
                <a:lnTo>
                  <a:pt x="10" y="14"/>
                </a:lnTo>
                <a:lnTo>
                  <a:pt x="10" y="10"/>
                </a:lnTo>
                <a:lnTo>
                  <a:pt x="6" y="8"/>
                </a:lnTo>
                <a:lnTo>
                  <a:pt x="6" y="4"/>
                </a:lnTo>
                <a:lnTo>
                  <a:pt x="6" y="8"/>
                </a:lnTo>
                <a:lnTo>
                  <a:pt x="10" y="12"/>
                </a:lnTo>
                <a:lnTo>
                  <a:pt x="10" y="16"/>
                </a:lnTo>
                <a:lnTo>
                  <a:pt x="14" y="20"/>
                </a:lnTo>
                <a:lnTo>
                  <a:pt x="18" y="26"/>
                </a:lnTo>
                <a:lnTo>
                  <a:pt x="18" y="30"/>
                </a:lnTo>
                <a:lnTo>
                  <a:pt x="18" y="26"/>
                </a:lnTo>
                <a:lnTo>
                  <a:pt x="14" y="20"/>
                </a:lnTo>
                <a:lnTo>
                  <a:pt x="14" y="10"/>
                </a:lnTo>
                <a:lnTo>
                  <a:pt x="14" y="6"/>
                </a:lnTo>
                <a:lnTo>
                  <a:pt x="10" y="2"/>
                </a:lnTo>
                <a:lnTo>
                  <a:pt x="10" y="12"/>
                </a:lnTo>
                <a:lnTo>
                  <a:pt x="14" y="16"/>
                </a:lnTo>
                <a:lnTo>
                  <a:pt x="14" y="20"/>
                </a:lnTo>
                <a:lnTo>
                  <a:pt x="18" y="26"/>
                </a:lnTo>
                <a:lnTo>
                  <a:pt x="18" y="30"/>
                </a:lnTo>
                <a:lnTo>
                  <a:pt x="18" y="34"/>
                </a:lnTo>
                <a:lnTo>
                  <a:pt x="18" y="38"/>
                </a:lnTo>
                <a:lnTo>
                  <a:pt x="18" y="42"/>
                </a:lnTo>
                <a:lnTo>
                  <a:pt x="22" y="42"/>
                </a:lnTo>
                <a:lnTo>
                  <a:pt x="26" y="48"/>
                </a:lnTo>
                <a:lnTo>
                  <a:pt x="26" y="52"/>
                </a:lnTo>
                <a:lnTo>
                  <a:pt x="30" y="56"/>
                </a:lnTo>
                <a:lnTo>
                  <a:pt x="30" y="60"/>
                </a:lnTo>
                <a:lnTo>
                  <a:pt x="30" y="64"/>
                </a:lnTo>
                <a:lnTo>
                  <a:pt x="34" y="64"/>
                </a:lnTo>
                <a:lnTo>
                  <a:pt x="34" y="68"/>
                </a:lnTo>
                <a:lnTo>
                  <a:pt x="34" y="74"/>
                </a:lnTo>
                <a:lnTo>
                  <a:pt x="30" y="78"/>
                </a:lnTo>
                <a:lnTo>
                  <a:pt x="26" y="82"/>
                </a:lnTo>
                <a:lnTo>
                  <a:pt x="26" y="78"/>
                </a:lnTo>
                <a:lnTo>
                  <a:pt x="22" y="72"/>
                </a:lnTo>
                <a:lnTo>
                  <a:pt x="22" y="68"/>
                </a:lnTo>
                <a:lnTo>
                  <a:pt x="22" y="64"/>
                </a:lnTo>
                <a:lnTo>
                  <a:pt x="22" y="60"/>
                </a:lnTo>
                <a:lnTo>
                  <a:pt x="18" y="60"/>
                </a:lnTo>
                <a:lnTo>
                  <a:pt x="18" y="54"/>
                </a:lnTo>
                <a:lnTo>
                  <a:pt x="18" y="50"/>
                </a:lnTo>
                <a:lnTo>
                  <a:pt x="18" y="46"/>
                </a:lnTo>
                <a:lnTo>
                  <a:pt x="18" y="42"/>
                </a:lnTo>
                <a:lnTo>
                  <a:pt x="18" y="36"/>
                </a:lnTo>
                <a:lnTo>
                  <a:pt x="18" y="32"/>
                </a:lnTo>
                <a:lnTo>
                  <a:pt x="18" y="28"/>
                </a:lnTo>
                <a:lnTo>
                  <a:pt x="14" y="28"/>
                </a:lnTo>
                <a:lnTo>
                  <a:pt x="14" y="24"/>
                </a:lnTo>
                <a:lnTo>
                  <a:pt x="12" y="18"/>
                </a:lnTo>
                <a:lnTo>
                  <a:pt x="8" y="18"/>
                </a:lnTo>
                <a:lnTo>
                  <a:pt x="8" y="14"/>
                </a:lnTo>
                <a:lnTo>
                  <a:pt x="8" y="10"/>
                </a:lnTo>
                <a:lnTo>
                  <a:pt x="8" y="6"/>
                </a:lnTo>
                <a:lnTo>
                  <a:pt x="4" y="2"/>
                </a:lnTo>
                <a:lnTo>
                  <a:pt x="0" y="2"/>
                </a:lnTo>
                <a:lnTo>
                  <a:pt x="4" y="2"/>
                </a:lnTo>
                <a:lnTo>
                  <a:pt x="4" y="6"/>
                </a:lnTo>
                <a:lnTo>
                  <a:pt x="8" y="10"/>
                </a:lnTo>
                <a:lnTo>
                  <a:pt x="8" y="14"/>
                </a:lnTo>
                <a:lnTo>
                  <a:pt x="12" y="18"/>
                </a:lnTo>
                <a:lnTo>
                  <a:pt x="16" y="22"/>
                </a:lnTo>
                <a:lnTo>
                  <a:pt x="16" y="26"/>
                </a:lnTo>
                <a:lnTo>
                  <a:pt x="16" y="30"/>
                </a:lnTo>
                <a:lnTo>
                  <a:pt x="20" y="34"/>
                </a:lnTo>
                <a:lnTo>
                  <a:pt x="20" y="38"/>
                </a:lnTo>
                <a:lnTo>
                  <a:pt x="20" y="44"/>
                </a:lnTo>
                <a:lnTo>
                  <a:pt x="20" y="48"/>
                </a:lnTo>
                <a:lnTo>
                  <a:pt x="24" y="52"/>
                </a:lnTo>
                <a:lnTo>
                  <a:pt x="24" y="56"/>
                </a:lnTo>
                <a:lnTo>
                  <a:pt x="24" y="60"/>
                </a:lnTo>
                <a:lnTo>
                  <a:pt x="24" y="66"/>
                </a:lnTo>
                <a:lnTo>
                  <a:pt x="28" y="70"/>
                </a:lnTo>
                <a:lnTo>
                  <a:pt x="28" y="74"/>
                </a:lnTo>
                <a:lnTo>
                  <a:pt x="28" y="78"/>
                </a:lnTo>
                <a:lnTo>
                  <a:pt x="32" y="82"/>
                </a:lnTo>
                <a:lnTo>
                  <a:pt x="32" y="86"/>
                </a:lnTo>
                <a:lnTo>
                  <a:pt x="32" y="92"/>
                </a:lnTo>
                <a:lnTo>
                  <a:pt x="32" y="96"/>
                </a:lnTo>
                <a:lnTo>
                  <a:pt x="36" y="96"/>
                </a:lnTo>
                <a:lnTo>
                  <a:pt x="36" y="100"/>
                </a:lnTo>
                <a:lnTo>
                  <a:pt x="36" y="104"/>
                </a:lnTo>
                <a:lnTo>
                  <a:pt x="36" y="110"/>
                </a:lnTo>
                <a:lnTo>
                  <a:pt x="36" y="114"/>
                </a:lnTo>
                <a:lnTo>
                  <a:pt x="36" y="118"/>
                </a:lnTo>
                <a:lnTo>
                  <a:pt x="36" y="122"/>
                </a:lnTo>
                <a:lnTo>
                  <a:pt x="32" y="122"/>
                </a:lnTo>
                <a:lnTo>
                  <a:pt x="32" y="128"/>
                </a:lnTo>
                <a:lnTo>
                  <a:pt x="32" y="132"/>
                </a:lnTo>
                <a:lnTo>
                  <a:pt x="32" y="136"/>
                </a:lnTo>
                <a:lnTo>
                  <a:pt x="36" y="140"/>
                </a:lnTo>
                <a:lnTo>
                  <a:pt x="40" y="144"/>
                </a:lnTo>
                <a:lnTo>
                  <a:pt x="40" y="140"/>
                </a:lnTo>
                <a:lnTo>
                  <a:pt x="40" y="136"/>
                </a:lnTo>
                <a:lnTo>
                  <a:pt x="40" y="132"/>
                </a:lnTo>
                <a:lnTo>
                  <a:pt x="40" y="126"/>
                </a:lnTo>
                <a:lnTo>
                  <a:pt x="40" y="122"/>
                </a:lnTo>
                <a:lnTo>
                  <a:pt x="40" y="118"/>
                </a:lnTo>
                <a:lnTo>
                  <a:pt x="40" y="114"/>
                </a:lnTo>
                <a:lnTo>
                  <a:pt x="40" y="108"/>
                </a:lnTo>
                <a:lnTo>
                  <a:pt x="36" y="108"/>
                </a:lnTo>
                <a:lnTo>
                  <a:pt x="36" y="104"/>
                </a:lnTo>
                <a:lnTo>
                  <a:pt x="36" y="100"/>
                </a:lnTo>
                <a:lnTo>
                  <a:pt x="32" y="96"/>
                </a:lnTo>
                <a:lnTo>
                  <a:pt x="30" y="92"/>
                </a:lnTo>
                <a:lnTo>
                  <a:pt x="26" y="90"/>
                </a:lnTo>
                <a:lnTo>
                  <a:pt x="26" y="86"/>
                </a:lnTo>
                <a:lnTo>
                  <a:pt x="22" y="86"/>
                </a:lnTo>
                <a:lnTo>
                  <a:pt x="22" y="82"/>
                </a:lnTo>
                <a:lnTo>
                  <a:pt x="22" y="78"/>
                </a:lnTo>
                <a:lnTo>
                  <a:pt x="18" y="78"/>
                </a:lnTo>
                <a:lnTo>
                  <a:pt x="18" y="74"/>
                </a:lnTo>
                <a:lnTo>
                  <a:pt x="18" y="68"/>
                </a:lnTo>
                <a:lnTo>
                  <a:pt x="18" y="64"/>
                </a:lnTo>
                <a:lnTo>
                  <a:pt x="22" y="64"/>
                </a:lnTo>
                <a:lnTo>
                  <a:pt x="22" y="68"/>
                </a:lnTo>
                <a:lnTo>
                  <a:pt x="26" y="72"/>
                </a:lnTo>
                <a:lnTo>
                  <a:pt x="26" y="76"/>
                </a:lnTo>
                <a:lnTo>
                  <a:pt x="26" y="84"/>
                </a:lnTo>
                <a:lnTo>
                  <a:pt x="30" y="88"/>
                </a:lnTo>
                <a:lnTo>
                  <a:pt x="30" y="92"/>
                </a:lnTo>
                <a:lnTo>
                  <a:pt x="30" y="96"/>
                </a:lnTo>
                <a:lnTo>
                  <a:pt x="34" y="100"/>
                </a:lnTo>
                <a:lnTo>
                  <a:pt x="34" y="104"/>
                </a:lnTo>
                <a:lnTo>
                  <a:pt x="34" y="110"/>
                </a:lnTo>
                <a:lnTo>
                  <a:pt x="38" y="114"/>
                </a:lnTo>
                <a:lnTo>
                  <a:pt x="38" y="118"/>
                </a:lnTo>
                <a:lnTo>
                  <a:pt x="38" y="122"/>
                </a:lnTo>
                <a:lnTo>
                  <a:pt x="42" y="126"/>
                </a:lnTo>
                <a:lnTo>
                  <a:pt x="42" y="130"/>
                </a:lnTo>
                <a:lnTo>
                  <a:pt x="42" y="134"/>
                </a:lnTo>
                <a:lnTo>
                  <a:pt x="38" y="128"/>
                </a:lnTo>
                <a:lnTo>
                  <a:pt x="38" y="122"/>
                </a:lnTo>
                <a:lnTo>
                  <a:pt x="38" y="118"/>
                </a:lnTo>
                <a:lnTo>
                  <a:pt x="38" y="114"/>
                </a:lnTo>
                <a:lnTo>
                  <a:pt x="34" y="110"/>
                </a:lnTo>
                <a:lnTo>
                  <a:pt x="34" y="106"/>
                </a:lnTo>
                <a:lnTo>
                  <a:pt x="34" y="98"/>
                </a:lnTo>
                <a:lnTo>
                  <a:pt x="34" y="94"/>
                </a:lnTo>
                <a:lnTo>
                  <a:pt x="30" y="90"/>
                </a:lnTo>
                <a:lnTo>
                  <a:pt x="30" y="86"/>
                </a:lnTo>
                <a:lnTo>
                  <a:pt x="30" y="90"/>
                </a:lnTo>
                <a:lnTo>
                  <a:pt x="30" y="94"/>
                </a:lnTo>
                <a:lnTo>
                  <a:pt x="30" y="102"/>
                </a:lnTo>
                <a:lnTo>
                  <a:pt x="30" y="106"/>
                </a:lnTo>
                <a:lnTo>
                  <a:pt x="34" y="106"/>
                </a:lnTo>
                <a:lnTo>
                  <a:pt x="34" y="110"/>
                </a:lnTo>
                <a:lnTo>
                  <a:pt x="34" y="114"/>
                </a:lnTo>
                <a:lnTo>
                  <a:pt x="34" y="118"/>
                </a:lnTo>
                <a:lnTo>
                  <a:pt x="38" y="118"/>
                </a:lnTo>
                <a:lnTo>
                  <a:pt x="38" y="108"/>
                </a:lnTo>
                <a:lnTo>
                  <a:pt x="38" y="104"/>
                </a:lnTo>
                <a:lnTo>
                  <a:pt x="38" y="98"/>
                </a:lnTo>
                <a:lnTo>
                  <a:pt x="38" y="94"/>
                </a:lnTo>
                <a:lnTo>
                  <a:pt x="38" y="90"/>
                </a:lnTo>
                <a:lnTo>
                  <a:pt x="38" y="86"/>
                </a:lnTo>
                <a:lnTo>
                  <a:pt x="34" y="86"/>
                </a:lnTo>
                <a:lnTo>
                  <a:pt x="34" y="80"/>
                </a:lnTo>
                <a:lnTo>
                  <a:pt x="34" y="76"/>
                </a:lnTo>
                <a:lnTo>
                  <a:pt x="34" y="72"/>
                </a:lnTo>
                <a:lnTo>
                  <a:pt x="34" y="68"/>
                </a:lnTo>
                <a:lnTo>
                  <a:pt x="30" y="62"/>
                </a:lnTo>
                <a:lnTo>
                  <a:pt x="30" y="58"/>
                </a:lnTo>
                <a:lnTo>
                  <a:pt x="30" y="54"/>
                </a:lnTo>
                <a:lnTo>
                  <a:pt x="30" y="50"/>
                </a:lnTo>
                <a:lnTo>
                  <a:pt x="30" y="46"/>
                </a:lnTo>
                <a:lnTo>
                  <a:pt x="26" y="46"/>
                </a:lnTo>
                <a:lnTo>
                  <a:pt x="26" y="38"/>
                </a:lnTo>
                <a:lnTo>
                  <a:pt x="26" y="34"/>
                </a:lnTo>
                <a:lnTo>
                  <a:pt x="22" y="30"/>
                </a:lnTo>
                <a:lnTo>
                  <a:pt x="22" y="26"/>
                </a:lnTo>
                <a:lnTo>
                  <a:pt x="18" y="20"/>
                </a:lnTo>
                <a:lnTo>
                  <a:pt x="18" y="16"/>
                </a:lnTo>
                <a:lnTo>
                  <a:pt x="18" y="12"/>
                </a:lnTo>
                <a:lnTo>
                  <a:pt x="18" y="16"/>
                </a:lnTo>
                <a:lnTo>
                  <a:pt x="18" y="20"/>
                </a:lnTo>
                <a:lnTo>
                  <a:pt x="26" y="24"/>
                </a:lnTo>
                <a:lnTo>
                  <a:pt x="26" y="28"/>
                </a:lnTo>
                <a:lnTo>
                  <a:pt x="30" y="34"/>
                </a:lnTo>
                <a:lnTo>
                  <a:pt x="30" y="44"/>
                </a:lnTo>
                <a:lnTo>
                  <a:pt x="30" y="48"/>
                </a:lnTo>
                <a:lnTo>
                  <a:pt x="34" y="52"/>
                </a:lnTo>
                <a:lnTo>
                  <a:pt x="38" y="58"/>
                </a:lnTo>
                <a:lnTo>
                  <a:pt x="38" y="68"/>
                </a:lnTo>
                <a:lnTo>
                  <a:pt x="42" y="68"/>
                </a:lnTo>
                <a:lnTo>
                  <a:pt x="42" y="72"/>
                </a:lnTo>
                <a:lnTo>
                  <a:pt x="42" y="66"/>
                </a:lnTo>
                <a:lnTo>
                  <a:pt x="42" y="62"/>
                </a:lnTo>
                <a:lnTo>
                  <a:pt x="42" y="58"/>
                </a:lnTo>
                <a:lnTo>
                  <a:pt x="36" y="50"/>
                </a:lnTo>
                <a:lnTo>
                  <a:pt x="36" y="46"/>
                </a:lnTo>
                <a:lnTo>
                  <a:pt x="36" y="42"/>
                </a:lnTo>
                <a:lnTo>
                  <a:pt x="32" y="38"/>
                </a:lnTo>
                <a:lnTo>
                  <a:pt x="32" y="32"/>
                </a:lnTo>
                <a:lnTo>
                  <a:pt x="32" y="28"/>
                </a:lnTo>
                <a:lnTo>
                  <a:pt x="28" y="28"/>
                </a:lnTo>
                <a:lnTo>
                  <a:pt x="28" y="24"/>
                </a:lnTo>
                <a:lnTo>
                  <a:pt x="28" y="20"/>
                </a:lnTo>
                <a:lnTo>
                  <a:pt x="26" y="14"/>
                </a:lnTo>
                <a:lnTo>
                  <a:pt x="26" y="18"/>
                </a:lnTo>
                <a:lnTo>
                  <a:pt x="26" y="26"/>
                </a:lnTo>
                <a:lnTo>
                  <a:pt x="26" y="30"/>
                </a:lnTo>
                <a:lnTo>
                  <a:pt x="26" y="34"/>
                </a:lnTo>
                <a:lnTo>
                  <a:pt x="26" y="40"/>
                </a:lnTo>
                <a:lnTo>
                  <a:pt x="30" y="44"/>
                </a:lnTo>
                <a:lnTo>
                  <a:pt x="30" y="48"/>
                </a:lnTo>
                <a:lnTo>
                  <a:pt x="34" y="52"/>
                </a:lnTo>
                <a:lnTo>
                  <a:pt x="34" y="56"/>
                </a:lnTo>
                <a:lnTo>
                  <a:pt x="38" y="64"/>
                </a:lnTo>
                <a:lnTo>
                  <a:pt x="38" y="68"/>
                </a:lnTo>
                <a:lnTo>
                  <a:pt x="38" y="72"/>
                </a:lnTo>
                <a:lnTo>
                  <a:pt x="38" y="76"/>
                </a:lnTo>
                <a:lnTo>
                  <a:pt x="38" y="80"/>
                </a:lnTo>
                <a:lnTo>
                  <a:pt x="38" y="88"/>
                </a:lnTo>
                <a:lnTo>
                  <a:pt x="42" y="92"/>
                </a:lnTo>
                <a:lnTo>
                  <a:pt x="42" y="96"/>
                </a:lnTo>
                <a:lnTo>
                  <a:pt x="42" y="90"/>
                </a:lnTo>
                <a:lnTo>
                  <a:pt x="42" y="80"/>
                </a:lnTo>
                <a:lnTo>
                  <a:pt x="42" y="74"/>
                </a:lnTo>
                <a:lnTo>
                  <a:pt x="42" y="68"/>
                </a:lnTo>
                <a:lnTo>
                  <a:pt x="42" y="62"/>
                </a:lnTo>
                <a:lnTo>
                  <a:pt x="42" y="58"/>
                </a:lnTo>
                <a:lnTo>
                  <a:pt x="42" y="62"/>
                </a:lnTo>
                <a:lnTo>
                  <a:pt x="42" y="66"/>
                </a:lnTo>
                <a:lnTo>
                  <a:pt x="42" y="74"/>
                </a:lnTo>
                <a:lnTo>
                  <a:pt x="42" y="78"/>
                </a:lnTo>
                <a:lnTo>
                  <a:pt x="42" y="82"/>
                </a:lnTo>
                <a:lnTo>
                  <a:pt x="42" y="86"/>
                </a:lnTo>
                <a:lnTo>
                  <a:pt x="42" y="92"/>
                </a:lnTo>
                <a:lnTo>
                  <a:pt x="42" y="96"/>
                </a:lnTo>
                <a:lnTo>
                  <a:pt x="42" y="100"/>
                </a:lnTo>
                <a:lnTo>
                  <a:pt x="42" y="104"/>
                </a:lnTo>
                <a:lnTo>
                  <a:pt x="42" y="110"/>
                </a:lnTo>
                <a:lnTo>
                  <a:pt x="42" y="114"/>
                </a:lnTo>
                <a:lnTo>
                  <a:pt x="42" y="118"/>
                </a:lnTo>
                <a:lnTo>
                  <a:pt x="42" y="122"/>
                </a:lnTo>
                <a:lnTo>
                  <a:pt x="46" y="122"/>
                </a:lnTo>
                <a:lnTo>
                  <a:pt x="46" y="128"/>
                </a:lnTo>
                <a:lnTo>
                  <a:pt x="46" y="132"/>
                </a:lnTo>
                <a:lnTo>
                  <a:pt x="46" y="136"/>
                </a:lnTo>
                <a:lnTo>
                  <a:pt x="46" y="140"/>
                </a:lnTo>
                <a:lnTo>
                  <a:pt x="46" y="146"/>
                </a:lnTo>
                <a:lnTo>
                  <a:pt x="42" y="146"/>
                </a:lnTo>
                <a:lnTo>
                  <a:pt x="42" y="142"/>
                </a:lnTo>
                <a:lnTo>
                  <a:pt x="42" y="136"/>
                </a:lnTo>
                <a:lnTo>
                  <a:pt x="38" y="136"/>
                </a:lnTo>
                <a:lnTo>
                  <a:pt x="38" y="132"/>
                </a:lnTo>
                <a:lnTo>
                  <a:pt x="38" y="128"/>
                </a:lnTo>
                <a:lnTo>
                  <a:pt x="34" y="124"/>
                </a:lnTo>
                <a:lnTo>
                  <a:pt x="34" y="120"/>
                </a:lnTo>
                <a:lnTo>
                  <a:pt x="34" y="116"/>
                </a:lnTo>
                <a:lnTo>
                  <a:pt x="30" y="114"/>
                </a:lnTo>
                <a:lnTo>
                  <a:pt x="30" y="110"/>
                </a:lnTo>
                <a:lnTo>
                  <a:pt x="30" y="106"/>
                </a:lnTo>
                <a:lnTo>
                  <a:pt x="30" y="102"/>
                </a:lnTo>
                <a:lnTo>
                  <a:pt x="30" y="94"/>
                </a:lnTo>
                <a:lnTo>
                  <a:pt x="30" y="90"/>
                </a:lnTo>
                <a:lnTo>
                  <a:pt x="26" y="86"/>
                </a:lnTo>
                <a:lnTo>
                  <a:pt x="26" y="82"/>
                </a:lnTo>
                <a:lnTo>
                  <a:pt x="26" y="76"/>
                </a:lnTo>
                <a:lnTo>
                  <a:pt x="26" y="72"/>
                </a:lnTo>
                <a:lnTo>
                  <a:pt x="26" y="68"/>
                </a:lnTo>
                <a:lnTo>
                  <a:pt x="26" y="64"/>
                </a:lnTo>
                <a:lnTo>
                  <a:pt x="22" y="60"/>
                </a:lnTo>
                <a:lnTo>
                  <a:pt x="22" y="56"/>
                </a:lnTo>
                <a:lnTo>
                  <a:pt x="22" y="50"/>
                </a:lnTo>
                <a:lnTo>
                  <a:pt x="22" y="40"/>
                </a:lnTo>
                <a:lnTo>
                  <a:pt x="22" y="44"/>
                </a:lnTo>
                <a:lnTo>
                  <a:pt x="26" y="44"/>
                </a:lnTo>
                <a:lnTo>
                  <a:pt x="26" y="48"/>
                </a:lnTo>
                <a:lnTo>
                  <a:pt x="46" y="64"/>
                </a:lnTo>
                <a:lnTo>
                  <a:pt x="36" y="64"/>
                </a:lnTo>
                <a:lnTo>
                  <a:pt x="30" y="62"/>
                </a:lnTo>
              </a:path>
            </a:pathLst>
          </a:custGeom>
          <a:noFill/>
          <a:ln w="12700"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80" name="Freeform 26">
            <a:extLst>
              <a:ext uri="{FF2B5EF4-FFF2-40B4-BE49-F238E27FC236}">
                <a16:creationId xmlns:a16="http://schemas.microsoft.com/office/drawing/2014/main" id="{8327B60B-0A56-1B76-0C3E-9A1D75C80A91}"/>
              </a:ext>
            </a:extLst>
          </p:cNvPr>
          <p:cNvSpPr>
            <a:spLocks/>
          </p:cNvSpPr>
          <p:nvPr/>
        </p:nvSpPr>
        <p:spPr bwMode="auto">
          <a:xfrm>
            <a:off x="7572375" y="5408613"/>
            <a:ext cx="130175" cy="115887"/>
          </a:xfrm>
          <a:custGeom>
            <a:avLst/>
            <a:gdLst>
              <a:gd name="T0" fmla="*/ 2147483646 w 75"/>
              <a:gd name="T1" fmla="*/ 2147483646 h 65"/>
              <a:gd name="T2" fmla="*/ 2147483646 w 75"/>
              <a:gd name="T3" fmla="*/ 2147483646 h 65"/>
              <a:gd name="T4" fmla="*/ 2147483646 w 75"/>
              <a:gd name="T5" fmla="*/ 2147483646 h 65"/>
              <a:gd name="T6" fmla="*/ 2147483646 w 75"/>
              <a:gd name="T7" fmla="*/ 2147483646 h 65"/>
              <a:gd name="T8" fmla="*/ 2147483646 w 75"/>
              <a:gd name="T9" fmla="*/ 2147483646 h 65"/>
              <a:gd name="T10" fmla="*/ 2147483646 w 75"/>
              <a:gd name="T11" fmla="*/ 2147483646 h 65"/>
              <a:gd name="T12" fmla="*/ 2147483646 w 75"/>
              <a:gd name="T13" fmla="*/ 2147483646 h 65"/>
              <a:gd name="T14" fmla="*/ 2147483646 w 75"/>
              <a:gd name="T15" fmla="*/ 2147483646 h 65"/>
              <a:gd name="T16" fmla="*/ 2147483646 w 75"/>
              <a:gd name="T17" fmla="*/ 2147483646 h 65"/>
              <a:gd name="T18" fmla="*/ 2147483646 w 75"/>
              <a:gd name="T19" fmla="*/ 2147483646 h 65"/>
              <a:gd name="T20" fmla="*/ 2147483646 w 75"/>
              <a:gd name="T21" fmla="*/ 2147483646 h 65"/>
              <a:gd name="T22" fmla="*/ 2147483646 w 75"/>
              <a:gd name="T23" fmla="*/ 2147483646 h 65"/>
              <a:gd name="T24" fmla="*/ 2147483646 w 75"/>
              <a:gd name="T25" fmla="*/ 2147483646 h 65"/>
              <a:gd name="T26" fmla="*/ 2147483646 w 75"/>
              <a:gd name="T27" fmla="*/ 2147483646 h 65"/>
              <a:gd name="T28" fmla="*/ 2147483646 w 75"/>
              <a:gd name="T29" fmla="*/ 2147483646 h 65"/>
              <a:gd name="T30" fmla="*/ 2147483646 w 75"/>
              <a:gd name="T31" fmla="*/ 2147483646 h 65"/>
              <a:gd name="T32" fmla="*/ 2147483646 w 75"/>
              <a:gd name="T33" fmla="*/ 2147483646 h 65"/>
              <a:gd name="T34" fmla="*/ 2147483646 w 75"/>
              <a:gd name="T35" fmla="*/ 2147483646 h 65"/>
              <a:gd name="T36" fmla="*/ 2147483646 w 75"/>
              <a:gd name="T37" fmla="*/ 2147483646 h 65"/>
              <a:gd name="T38" fmla="*/ 2147483646 w 75"/>
              <a:gd name="T39" fmla="*/ 2147483646 h 65"/>
              <a:gd name="T40" fmla="*/ 2147483646 w 75"/>
              <a:gd name="T41" fmla="*/ 2147483646 h 65"/>
              <a:gd name="T42" fmla="*/ 2147483646 w 75"/>
              <a:gd name="T43" fmla="*/ 2147483646 h 65"/>
              <a:gd name="T44" fmla="*/ 2147483646 w 75"/>
              <a:gd name="T45" fmla="*/ 2147483646 h 65"/>
              <a:gd name="T46" fmla="*/ 2147483646 w 75"/>
              <a:gd name="T47" fmla="*/ 2147483646 h 65"/>
              <a:gd name="T48" fmla="*/ 2147483646 w 75"/>
              <a:gd name="T49" fmla="*/ 2147483646 h 65"/>
              <a:gd name="T50" fmla="*/ 2147483646 w 75"/>
              <a:gd name="T51" fmla="*/ 2147483646 h 65"/>
              <a:gd name="T52" fmla="*/ 2147483646 w 75"/>
              <a:gd name="T53" fmla="*/ 2147483646 h 65"/>
              <a:gd name="T54" fmla="*/ 2147483646 w 75"/>
              <a:gd name="T55" fmla="*/ 2147483646 h 65"/>
              <a:gd name="T56" fmla="*/ 2147483646 w 75"/>
              <a:gd name="T57" fmla="*/ 2147483646 h 65"/>
              <a:gd name="T58" fmla="*/ 2147483646 w 75"/>
              <a:gd name="T59" fmla="*/ 2147483646 h 65"/>
              <a:gd name="T60" fmla="*/ 2147483646 w 75"/>
              <a:gd name="T61" fmla="*/ 2147483646 h 65"/>
              <a:gd name="T62" fmla="*/ 2147483646 w 75"/>
              <a:gd name="T63" fmla="*/ 2147483646 h 65"/>
              <a:gd name="T64" fmla="*/ 2147483646 w 75"/>
              <a:gd name="T65" fmla="*/ 2147483646 h 65"/>
              <a:gd name="T66" fmla="*/ 2147483646 w 75"/>
              <a:gd name="T67" fmla="*/ 2147483646 h 65"/>
              <a:gd name="T68" fmla="*/ 2147483646 w 75"/>
              <a:gd name="T69" fmla="*/ 2147483646 h 65"/>
              <a:gd name="T70" fmla="*/ 2147483646 w 75"/>
              <a:gd name="T71" fmla="*/ 2147483646 h 65"/>
              <a:gd name="T72" fmla="*/ 2147483646 w 75"/>
              <a:gd name="T73" fmla="*/ 2147483646 h 65"/>
              <a:gd name="T74" fmla="*/ 2147483646 w 75"/>
              <a:gd name="T75" fmla="*/ 2147483646 h 65"/>
              <a:gd name="T76" fmla="*/ 2147483646 w 75"/>
              <a:gd name="T77" fmla="*/ 2147483646 h 65"/>
              <a:gd name="T78" fmla="*/ 2147483646 w 75"/>
              <a:gd name="T79" fmla="*/ 2147483646 h 65"/>
              <a:gd name="T80" fmla="*/ 2147483646 w 75"/>
              <a:gd name="T81" fmla="*/ 2147483646 h 65"/>
              <a:gd name="T82" fmla="*/ 2147483646 w 75"/>
              <a:gd name="T83" fmla="*/ 2147483646 h 65"/>
              <a:gd name="T84" fmla="*/ 2147483646 w 75"/>
              <a:gd name="T85" fmla="*/ 2147483646 h 65"/>
              <a:gd name="T86" fmla="*/ 2147483646 w 75"/>
              <a:gd name="T87" fmla="*/ 2147483646 h 65"/>
              <a:gd name="T88" fmla="*/ 2147483646 w 75"/>
              <a:gd name="T89" fmla="*/ 2147483646 h 65"/>
              <a:gd name="T90" fmla="*/ 2147483646 w 75"/>
              <a:gd name="T91" fmla="*/ 2147483646 h 65"/>
              <a:gd name="T92" fmla="*/ 2147483646 w 75"/>
              <a:gd name="T93" fmla="*/ 2147483646 h 65"/>
              <a:gd name="T94" fmla="*/ 2147483646 w 75"/>
              <a:gd name="T95" fmla="*/ 2147483646 h 65"/>
              <a:gd name="T96" fmla="*/ 2147483646 w 75"/>
              <a:gd name="T97" fmla="*/ 2147483646 h 65"/>
              <a:gd name="T98" fmla="*/ 2147483646 w 75"/>
              <a:gd name="T99" fmla="*/ 2147483646 h 65"/>
              <a:gd name="T100" fmla="*/ 2147483646 w 75"/>
              <a:gd name="T101" fmla="*/ 2147483646 h 65"/>
              <a:gd name="T102" fmla="*/ 2147483646 w 75"/>
              <a:gd name="T103" fmla="*/ 2147483646 h 65"/>
              <a:gd name="T104" fmla="*/ 2147483646 w 75"/>
              <a:gd name="T105" fmla="*/ 2147483646 h 6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5"/>
              <a:gd name="T160" fmla="*/ 0 h 65"/>
              <a:gd name="T161" fmla="*/ 75 w 75"/>
              <a:gd name="T162" fmla="*/ 65 h 6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5" h="65">
                <a:moveTo>
                  <a:pt x="58" y="32"/>
                </a:moveTo>
                <a:lnTo>
                  <a:pt x="52" y="32"/>
                </a:lnTo>
                <a:lnTo>
                  <a:pt x="48" y="32"/>
                </a:lnTo>
                <a:lnTo>
                  <a:pt x="42" y="36"/>
                </a:lnTo>
                <a:lnTo>
                  <a:pt x="36" y="36"/>
                </a:lnTo>
                <a:lnTo>
                  <a:pt x="32" y="36"/>
                </a:lnTo>
                <a:lnTo>
                  <a:pt x="32" y="40"/>
                </a:lnTo>
                <a:lnTo>
                  <a:pt x="28" y="40"/>
                </a:lnTo>
                <a:lnTo>
                  <a:pt x="24" y="40"/>
                </a:lnTo>
                <a:lnTo>
                  <a:pt x="34" y="40"/>
                </a:lnTo>
                <a:lnTo>
                  <a:pt x="42" y="40"/>
                </a:lnTo>
                <a:lnTo>
                  <a:pt x="52" y="36"/>
                </a:lnTo>
                <a:lnTo>
                  <a:pt x="58" y="36"/>
                </a:lnTo>
                <a:lnTo>
                  <a:pt x="58" y="32"/>
                </a:lnTo>
                <a:lnTo>
                  <a:pt x="62" y="32"/>
                </a:lnTo>
                <a:lnTo>
                  <a:pt x="58" y="32"/>
                </a:lnTo>
                <a:lnTo>
                  <a:pt x="54" y="36"/>
                </a:lnTo>
                <a:lnTo>
                  <a:pt x="50" y="36"/>
                </a:lnTo>
                <a:lnTo>
                  <a:pt x="50" y="40"/>
                </a:lnTo>
                <a:lnTo>
                  <a:pt x="44" y="40"/>
                </a:lnTo>
                <a:lnTo>
                  <a:pt x="40" y="40"/>
                </a:lnTo>
                <a:lnTo>
                  <a:pt x="36" y="40"/>
                </a:lnTo>
                <a:lnTo>
                  <a:pt x="28" y="44"/>
                </a:lnTo>
                <a:lnTo>
                  <a:pt x="28" y="48"/>
                </a:lnTo>
                <a:lnTo>
                  <a:pt x="24" y="48"/>
                </a:lnTo>
                <a:lnTo>
                  <a:pt x="24" y="52"/>
                </a:lnTo>
                <a:lnTo>
                  <a:pt x="28" y="48"/>
                </a:lnTo>
                <a:lnTo>
                  <a:pt x="32" y="48"/>
                </a:lnTo>
                <a:lnTo>
                  <a:pt x="40" y="48"/>
                </a:lnTo>
                <a:lnTo>
                  <a:pt x="44" y="44"/>
                </a:lnTo>
                <a:lnTo>
                  <a:pt x="48" y="44"/>
                </a:lnTo>
                <a:lnTo>
                  <a:pt x="52" y="44"/>
                </a:lnTo>
                <a:lnTo>
                  <a:pt x="56" y="40"/>
                </a:lnTo>
                <a:lnTo>
                  <a:pt x="64" y="34"/>
                </a:lnTo>
                <a:lnTo>
                  <a:pt x="68" y="34"/>
                </a:lnTo>
                <a:lnTo>
                  <a:pt x="64" y="32"/>
                </a:lnTo>
                <a:lnTo>
                  <a:pt x="62" y="38"/>
                </a:lnTo>
                <a:lnTo>
                  <a:pt x="58" y="38"/>
                </a:lnTo>
                <a:lnTo>
                  <a:pt x="54" y="38"/>
                </a:lnTo>
                <a:lnTo>
                  <a:pt x="50" y="38"/>
                </a:lnTo>
                <a:lnTo>
                  <a:pt x="42" y="42"/>
                </a:lnTo>
                <a:lnTo>
                  <a:pt x="32" y="42"/>
                </a:lnTo>
                <a:lnTo>
                  <a:pt x="28" y="42"/>
                </a:lnTo>
                <a:lnTo>
                  <a:pt x="22" y="48"/>
                </a:lnTo>
                <a:lnTo>
                  <a:pt x="18" y="48"/>
                </a:lnTo>
                <a:lnTo>
                  <a:pt x="22" y="48"/>
                </a:lnTo>
                <a:lnTo>
                  <a:pt x="34" y="46"/>
                </a:lnTo>
                <a:lnTo>
                  <a:pt x="40" y="46"/>
                </a:lnTo>
                <a:lnTo>
                  <a:pt x="46" y="42"/>
                </a:lnTo>
                <a:lnTo>
                  <a:pt x="50" y="38"/>
                </a:lnTo>
                <a:lnTo>
                  <a:pt x="54" y="38"/>
                </a:lnTo>
                <a:lnTo>
                  <a:pt x="58" y="38"/>
                </a:lnTo>
                <a:lnTo>
                  <a:pt x="62" y="38"/>
                </a:lnTo>
                <a:lnTo>
                  <a:pt x="66" y="34"/>
                </a:lnTo>
                <a:lnTo>
                  <a:pt x="72" y="34"/>
                </a:lnTo>
                <a:lnTo>
                  <a:pt x="68" y="34"/>
                </a:lnTo>
                <a:lnTo>
                  <a:pt x="68" y="38"/>
                </a:lnTo>
                <a:lnTo>
                  <a:pt x="62" y="42"/>
                </a:lnTo>
                <a:lnTo>
                  <a:pt x="56" y="46"/>
                </a:lnTo>
                <a:lnTo>
                  <a:pt x="44" y="46"/>
                </a:lnTo>
                <a:lnTo>
                  <a:pt x="36" y="46"/>
                </a:lnTo>
                <a:lnTo>
                  <a:pt x="32" y="50"/>
                </a:lnTo>
                <a:lnTo>
                  <a:pt x="28" y="50"/>
                </a:lnTo>
                <a:lnTo>
                  <a:pt x="24" y="50"/>
                </a:lnTo>
                <a:lnTo>
                  <a:pt x="20" y="50"/>
                </a:lnTo>
                <a:lnTo>
                  <a:pt x="18" y="54"/>
                </a:lnTo>
                <a:lnTo>
                  <a:pt x="24" y="54"/>
                </a:lnTo>
                <a:lnTo>
                  <a:pt x="34" y="54"/>
                </a:lnTo>
                <a:lnTo>
                  <a:pt x="42" y="50"/>
                </a:lnTo>
                <a:lnTo>
                  <a:pt x="46" y="50"/>
                </a:lnTo>
                <a:lnTo>
                  <a:pt x="50" y="50"/>
                </a:lnTo>
                <a:lnTo>
                  <a:pt x="58" y="44"/>
                </a:lnTo>
                <a:lnTo>
                  <a:pt x="62" y="40"/>
                </a:lnTo>
                <a:lnTo>
                  <a:pt x="66" y="40"/>
                </a:lnTo>
                <a:lnTo>
                  <a:pt x="70" y="40"/>
                </a:lnTo>
                <a:lnTo>
                  <a:pt x="74" y="40"/>
                </a:lnTo>
                <a:lnTo>
                  <a:pt x="70" y="40"/>
                </a:lnTo>
                <a:lnTo>
                  <a:pt x="66" y="40"/>
                </a:lnTo>
                <a:lnTo>
                  <a:pt x="66" y="44"/>
                </a:lnTo>
                <a:lnTo>
                  <a:pt x="58" y="44"/>
                </a:lnTo>
                <a:lnTo>
                  <a:pt x="54" y="48"/>
                </a:lnTo>
                <a:lnTo>
                  <a:pt x="50" y="48"/>
                </a:lnTo>
                <a:lnTo>
                  <a:pt x="46" y="48"/>
                </a:lnTo>
                <a:lnTo>
                  <a:pt x="42" y="48"/>
                </a:lnTo>
                <a:lnTo>
                  <a:pt x="52" y="48"/>
                </a:lnTo>
                <a:lnTo>
                  <a:pt x="56" y="48"/>
                </a:lnTo>
                <a:lnTo>
                  <a:pt x="62" y="44"/>
                </a:lnTo>
                <a:lnTo>
                  <a:pt x="66" y="44"/>
                </a:lnTo>
                <a:lnTo>
                  <a:pt x="70" y="44"/>
                </a:lnTo>
                <a:lnTo>
                  <a:pt x="74" y="44"/>
                </a:lnTo>
                <a:lnTo>
                  <a:pt x="64" y="48"/>
                </a:lnTo>
                <a:lnTo>
                  <a:pt x="60" y="54"/>
                </a:lnTo>
                <a:lnTo>
                  <a:pt x="56" y="54"/>
                </a:lnTo>
                <a:lnTo>
                  <a:pt x="52" y="54"/>
                </a:lnTo>
                <a:lnTo>
                  <a:pt x="44" y="54"/>
                </a:lnTo>
                <a:lnTo>
                  <a:pt x="38" y="58"/>
                </a:lnTo>
                <a:lnTo>
                  <a:pt x="34" y="58"/>
                </a:lnTo>
                <a:lnTo>
                  <a:pt x="30" y="58"/>
                </a:lnTo>
                <a:lnTo>
                  <a:pt x="26" y="58"/>
                </a:lnTo>
                <a:lnTo>
                  <a:pt x="20" y="58"/>
                </a:lnTo>
                <a:lnTo>
                  <a:pt x="16" y="60"/>
                </a:lnTo>
                <a:lnTo>
                  <a:pt x="12" y="60"/>
                </a:lnTo>
                <a:lnTo>
                  <a:pt x="8" y="60"/>
                </a:lnTo>
                <a:lnTo>
                  <a:pt x="8" y="64"/>
                </a:lnTo>
                <a:lnTo>
                  <a:pt x="4" y="64"/>
                </a:lnTo>
                <a:lnTo>
                  <a:pt x="0" y="64"/>
                </a:lnTo>
                <a:lnTo>
                  <a:pt x="8" y="56"/>
                </a:lnTo>
                <a:lnTo>
                  <a:pt x="12" y="56"/>
                </a:lnTo>
                <a:lnTo>
                  <a:pt x="16" y="52"/>
                </a:lnTo>
                <a:lnTo>
                  <a:pt x="20" y="52"/>
                </a:lnTo>
                <a:lnTo>
                  <a:pt x="24" y="48"/>
                </a:lnTo>
                <a:lnTo>
                  <a:pt x="28" y="48"/>
                </a:lnTo>
                <a:lnTo>
                  <a:pt x="36" y="44"/>
                </a:lnTo>
                <a:lnTo>
                  <a:pt x="40" y="44"/>
                </a:lnTo>
                <a:lnTo>
                  <a:pt x="44" y="44"/>
                </a:lnTo>
                <a:lnTo>
                  <a:pt x="50" y="44"/>
                </a:lnTo>
                <a:lnTo>
                  <a:pt x="50" y="40"/>
                </a:lnTo>
                <a:lnTo>
                  <a:pt x="46" y="40"/>
                </a:lnTo>
                <a:lnTo>
                  <a:pt x="42" y="44"/>
                </a:lnTo>
                <a:lnTo>
                  <a:pt x="34" y="44"/>
                </a:lnTo>
                <a:lnTo>
                  <a:pt x="28" y="48"/>
                </a:lnTo>
                <a:lnTo>
                  <a:pt x="32" y="48"/>
                </a:lnTo>
                <a:lnTo>
                  <a:pt x="42" y="48"/>
                </a:lnTo>
                <a:lnTo>
                  <a:pt x="38" y="54"/>
                </a:lnTo>
                <a:lnTo>
                  <a:pt x="34" y="54"/>
                </a:lnTo>
                <a:lnTo>
                  <a:pt x="40" y="54"/>
                </a:lnTo>
                <a:lnTo>
                  <a:pt x="44" y="12"/>
                </a:lnTo>
                <a:lnTo>
                  <a:pt x="38" y="12"/>
                </a:lnTo>
                <a:lnTo>
                  <a:pt x="34" y="12"/>
                </a:lnTo>
                <a:lnTo>
                  <a:pt x="28" y="12"/>
                </a:lnTo>
                <a:lnTo>
                  <a:pt x="24" y="12"/>
                </a:lnTo>
                <a:lnTo>
                  <a:pt x="28" y="18"/>
                </a:lnTo>
                <a:lnTo>
                  <a:pt x="32" y="18"/>
                </a:lnTo>
                <a:lnTo>
                  <a:pt x="40" y="18"/>
                </a:lnTo>
                <a:lnTo>
                  <a:pt x="44" y="18"/>
                </a:lnTo>
                <a:lnTo>
                  <a:pt x="48" y="18"/>
                </a:lnTo>
                <a:lnTo>
                  <a:pt x="52" y="18"/>
                </a:lnTo>
                <a:lnTo>
                  <a:pt x="46" y="24"/>
                </a:lnTo>
                <a:lnTo>
                  <a:pt x="38" y="34"/>
                </a:lnTo>
                <a:lnTo>
                  <a:pt x="38" y="38"/>
                </a:lnTo>
                <a:lnTo>
                  <a:pt x="38" y="42"/>
                </a:lnTo>
                <a:lnTo>
                  <a:pt x="42" y="44"/>
                </a:lnTo>
                <a:lnTo>
                  <a:pt x="46" y="50"/>
                </a:lnTo>
                <a:lnTo>
                  <a:pt x="50" y="50"/>
                </a:lnTo>
                <a:lnTo>
                  <a:pt x="52" y="46"/>
                </a:lnTo>
                <a:lnTo>
                  <a:pt x="48" y="42"/>
                </a:lnTo>
                <a:lnTo>
                  <a:pt x="50" y="46"/>
                </a:lnTo>
                <a:lnTo>
                  <a:pt x="52" y="42"/>
                </a:lnTo>
                <a:lnTo>
                  <a:pt x="48" y="46"/>
                </a:lnTo>
                <a:lnTo>
                  <a:pt x="36" y="46"/>
                </a:lnTo>
                <a:lnTo>
                  <a:pt x="36" y="42"/>
                </a:lnTo>
                <a:lnTo>
                  <a:pt x="40" y="42"/>
                </a:lnTo>
                <a:lnTo>
                  <a:pt x="40" y="38"/>
                </a:lnTo>
                <a:lnTo>
                  <a:pt x="44" y="38"/>
                </a:lnTo>
                <a:lnTo>
                  <a:pt x="44" y="34"/>
                </a:lnTo>
                <a:lnTo>
                  <a:pt x="44" y="28"/>
                </a:lnTo>
                <a:lnTo>
                  <a:pt x="40" y="28"/>
                </a:lnTo>
                <a:lnTo>
                  <a:pt x="36" y="24"/>
                </a:lnTo>
                <a:lnTo>
                  <a:pt x="32" y="24"/>
                </a:lnTo>
                <a:lnTo>
                  <a:pt x="28" y="24"/>
                </a:lnTo>
                <a:lnTo>
                  <a:pt x="28" y="20"/>
                </a:lnTo>
                <a:lnTo>
                  <a:pt x="24" y="20"/>
                </a:lnTo>
                <a:lnTo>
                  <a:pt x="26" y="16"/>
                </a:lnTo>
                <a:lnTo>
                  <a:pt x="34" y="16"/>
                </a:lnTo>
                <a:lnTo>
                  <a:pt x="38" y="16"/>
                </a:lnTo>
                <a:lnTo>
                  <a:pt x="38" y="12"/>
                </a:lnTo>
                <a:lnTo>
                  <a:pt x="52" y="8"/>
                </a:lnTo>
                <a:lnTo>
                  <a:pt x="56" y="8"/>
                </a:lnTo>
                <a:lnTo>
                  <a:pt x="60" y="8"/>
                </a:lnTo>
                <a:lnTo>
                  <a:pt x="64" y="4"/>
                </a:lnTo>
                <a:lnTo>
                  <a:pt x="72" y="0"/>
                </a:lnTo>
                <a:lnTo>
                  <a:pt x="66" y="4"/>
                </a:lnTo>
                <a:lnTo>
                  <a:pt x="58" y="4"/>
                </a:lnTo>
                <a:lnTo>
                  <a:pt x="54" y="4"/>
                </a:lnTo>
                <a:lnTo>
                  <a:pt x="54" y="8"/>
                </a:lnTo>
                <a:lnTo>
                  <a:pt x="50" y="8"/>
                </a:lnTo>
                <a:lnTo>
                  <a:pt x="46" y="8"/>
                </a:lnTo>
                <a:lnTo>
                  <a:pt x="50" y="8"/>
                </a:lnTo>
                <a:lnTo>
                  <a:pt x="54" y="8"/>
                </a:lnTo>
                <a:lnTo>
                  <a:pt x="58" y="8"/>
                </a:lnTo>
                <a:lnTo>
                  <a:pt x="62" y="8"/>
                </a:lnTo>
                <a:lnTo>
                  <a:pt x="66" y="2"/>
                </a:lnTo>
                <a:lnTo>
                  <a:pt x="62" y="2"/>
                </a:lnTo>
                <a:lnTo>
                  <a:pt x="58" y="2"/>
                </a:lnTo>
                <a:lnTo>
                  <a:pt x="54" y="8"/>
                </a:lnTo>
                <a:lnTo>
                  <a:pt x="50" y="8"/>
                </a:lnTo>
                <a:lnTo>
                  <a:pt x="38" y="8"/>
                </a:lnTo>
                <a:lnTo>
                  <a:pt x="34" y="12"/>
                </a:lnTo>
                <a:lnTo>
                  <a:pt x="30" y="12"/>
                </a:lnTo>
                <a:lnTo>
                  <a:pt x="34" y="12"/>
                </a:lnTo>
                <a:lnTo>
                  <a:pt x="38" y="12"/>
                </a:lnTo>
                <a:lnTo>
                  <a:pt x="42" y="12"/>
                </a:lnTo>
                <a:lnTo>
                  <a:pt x="46" y="12"/>
                </a:lnTo>
                <a:lnTo>
                  <a:pt x="54" y="8"/>
                </a:lnTo>
                <a:lnTo>
                  <a:pt x="56" y="10"/>
                </a:lnTo>
                <a:lnTo>
                  <a:pt x="62" y="18"/>
                </a:lnTo>
                <a:lnTo>
                  <a:pt x="58" y="14"/>
                </a:lnTo>
                <a:lnTo>
                  <a:pt x="58" y="18"/>
                </a:lnTo>
                <a:lnTo>
                  <a:pt x="54" y="12"/>
                </a:lnTo>
                <a:lnTo>
                  <a:pt x="50" y="12"/>
                </a:lnTo>
                <a:lnTo>
                  <a:pt x="46" y="12"/>
                </a:lnTo>
                <a:lnTo>
                  <a:pt x="46" y="16"/>
                </a:lnTo>
                <a:lnTo>
                  <a:pt x="46" y="20"/>
                </a:lnTo>
                <a:lnTo>
                  <a:pt x="50" y="20"/>
                </a:lnTo>
                <a:lnTo>
                  <a:pt x="50" y="24"/>
                </a:lnTo>
                <a:lnTo>
                  <a:pt x="46" y="24"/>
                </a:lnTo>
                <a:lnTo>
                  <a:pt x="46" y="20"/>
                </a:lnTo>
                <a:lnTo>
                  <a:pt x="46" y="24"/>
                </a:lnTo>
                <a:lnTo>
                  <a:pt x="50" y="30"/>
                </a:lnTo>
                <a:lnTo>
                  <a:pt x="50" y="34"/>
                </a:lnTo>
                <a:lnTo>
                  <a:pt x="54" y="40"/>
                </a:lnTo>
                <a:lnTo>
                  <a:pt x="50" y="30"/>
                </a:lnTo>
                <a:lnTo>
                  <a:pt x="50" y="26"/>
                </a:lnTo>
                <a:lnTo>
                  <a:pt x="58" y="32"/>
                </a:lnTo>
              </a:path>
            </a:pathLst>
          </a:custGeom>
          <a:solidFill>
            <a:schemeClr val="accent1"/>
          </a:solidFill>
          <a:ln w="12700" cap="rnd">
            <a:solidFill>
              <a:schemeClr val="tx1"/>
            </a:solidFill>
            <a:round/>
            <a:headEnd/>
            <a:tailEnd/>
          </a:ln>
        </p:spPr>
        <p:txBody>
          <a:bodyPr/>
          <a:lstStyle/>
          <a:p>
            <a:endParaRPr lang="en-US"/>
          </a:p>
        </p:txBody>
      </p:sp>
      <p:sp>
        <p:nvSpPr>
          <p:cNvPr id="11281" name="Freeform 27">
            <a:extLst>
              <a:ext uri="{FF2B5EF4-FFF2-40B4-BE49-F238E27FC236}">
                <a16:creationId xmlns:a16="http://schemas.microsoft.com/office/drawing/2014/main" id="{E76BC5C4-1FE0-F19A-6470-58B31D412BC1}"/>
              </a:ext>
            </a:extLst>
          </p:cNvPr>
          <p:cNvSpPr>
            <a:spLocks/>
          </p:cNvSpPr>
          <p:nvPr/>
        </p:nvSpPr>
        <p:spPr bwMode="auto">
          <a:xfrm>
            <a:off x="7753350" y="5375275"/>
            <a:ext cx="134938" cy="268288"/>
          </a:xfrm>
          <a:custGeom>
            <a:avLst/>
            <a:gdLst>
              <a:gd name="T0" fmla="*/ 2147483646 w 77"/>
              <a:gd name="T1" fmla="*/ 0 h 149"/>
              <a:gd name="T2" fmla="*/ 2147483646 w 77"/>
              <a:gd name="T3" fmla="*/ 2147483646 h 149"/>
              <a:gd name="T4" fmla="*/ 2147483646 w 77"/>
              <a:gd name="T5" fmla="*/ 2147483646 h 149"/>
              <a:gd name="T6" fmla="*/ 2147483646 w 77"/>
              <a:gd name="T7" fmla="*/ 2147483646 h 149"/>
              <a:gd name="T8" fmla="*/ 2147483646 w 77"/>
              <a:gd name="T9" fmla="*/ 2147483646 h 149"/>
              <a:gd name="T10" fmla="*/ 2147483646 w 77"/>
              <a:gd name="T11" fmla="*/ 2147483646 h 149"/>
              <a:gd name="T12" fmla="*/ 2147483646 w 77"/>
              <a:gd name="T13" fmla="*/ 2147483646 h 149"/>
              <a:gd name="T14" fmla="*/ 2147483646 w 77"/>
              <a:gd name="T15" fmla="*/ 2147483646 h 149"/>
              <a:gd name="T16" fmla="*/ 2147483646 w 77"/>
              <a:gd name="T17" fmla="*/ 2147483646 h 149"/>
              <a:gd name="T18" fmla="*/ 2147483646 w 77"/>
              <a:gd name="T19" fmla="*/ 2147483646 h 149"/>
              <a:gd name="T20" fmla="*/ 2147483646 w 77"/>
              <a:gd name="T21" fmla="*/ 2147483646 h 149"/>
              <a:gd name="T22" fmla="*/ 2147483646 w 77"/>
              <a:gd name="T23" fmla="*/ 2147483646 h 149"/>
              <a:gd name="T24" fmla="*/ 2147483646 w 77"/>
              <a:gd name="T25" fmla="*/ 2147483646 h 149"/>
              <a:gd name="T26" fmla="*/ 2147483646 w 77"/>
              <a:gd name="T27" fmla="*/ 2147483646 h 149"/>
              <a:gd name="T28" fmla="*/ 2147483646 w 77"/>
              <a:gd name="T29" fmla="*/ 2147483646 h 149"/>
              <a:gd name="T30" fmla="*/ 2147483646 w 77"/>
              <a:gd name="T31" fmla="*/ 2147483646 h 149"/>
              <a:gd name="T32" fmla="*/ 2147483646 w 77"/>
              <a:gd name="T33" fmla="*/ 2147483646 h 149"/>
              <a:gd name="T34" fmla="*/ 2147483646 w 77"/>
              <a:gd name="T35" fmla="*/ 2147483646 h 149"/>
              <a:gd name="T36" fmla="*/ 2147483646 w 77"/>
              <a:gd name="T37" fmla="*/ 2147483646 h 149"/>
              <a:gd name="T38" fmla="*/ 2147483646 w 77"/>
              <a:gd name="T39" fmla="*/ 2147483646 h 149"/>
              <a:gd name="T40" fmla="*/ 2147483646 w 77"/>
              <a:gd name="T41" fmla="*/ 2147483646 h 149"/>
              <a:gd name="T42" fmla="*/ 0 w 77"/>
              <a:gd name="T43" fmla="*/ 2147483646 h 149"/>
              <a:gd name="T44" fmla="*/ 2147483646 w 77"/>
              <a:gd name="T45" fmla="*/ 2147483646 h 149"/>
              <a:gd name="T46" fmla="*/ 2147483646 w 77"/>
              <a:gd name="T47" fmla="*/ 2147483646 h 149"/>
              <a:gd name="T48" fmla="*/ 2147483646 w 77"/>
              <a:gd name="T49" fmla="*/ 2147483646 h 149"/>
              <a:gd name="T50" fmla="*/ 2147483646 w 77"/>
              <a:gd name="T51" fmla="*/ 2147483646 h 149"/>
              <a:gd name="T52" fmla="*/ 2147483646 w 77"/>
              <a:gd name="T53" fmla="*/ 2147483646 h 149"/>
              <a:gd name="T54" fmla="*/ 2147483646 w 77"/>
              <a:gd name="T55" fmla="*/ 2147483646 h 149"/>
              <a:gd name="T56" fmla="*/ 2147483646 w 77"/>
              <a:gd name="T57" fmla="*/ 2147483646 h 149"/>
              <a:gd name="T58" fmla="*/ 2147483646 w 77"/>
              <a:gd name="T59" fmla="*/ 2147483646 h 149"/>
              <a:gd name="T60" fmla="*/ 2147483646 w 77"/>
              <a:gd name="T61" fmla="*/ 2147483646 h 149"/>
              <a:gd name="T62" fmla="*/ 2147483646 w 77"/>
              <a:gd name="T63" fmla="*/ 2147483646 h 149"/>
              <a:gd name="T64" fmla="*/ 2147483646 w 77"/>
              <a:gd name="T65" fmla="*/ 2147483646 h 149"/>
              <a:gd name="T66" fmla="*/ 2147483646 w 77"/>
              <a:gd name="T67" fmla="*/ 2147483646 h 149"/>
              <a:gd name="T68" fmla="*/ 2147483646 w 77"/>
              <a:gd name="T69" fmla="*/ 2147483646 h 149"/>
              <a:gd name="T70" fmla="*/ 2147483646 w 77"/>
              <a:gd name="T71" fmla="*/ 2147483646 h 149"/>
              <a:gd name="T72" fmla="*/ 2147483646 w 77"/>
              <a:gd name="T73" fmla="*/ 2147483646 h 149"/>
              <a:gd name="T74" fmla="*/ 2147483646 w 77"/>
              <a:gd name="T75" fmla="*/ 2147483646 h 149"/>
              <a:gd name="T76" fmla="*/ 2147483646 w 77"/>
              <a:gd name="T77" fmla="*/ 2147483646 h 149"/>
              <a:gd name="T78" fmla="*/ 2147483646 w 77"/>
              <a:gd name="T79" fmla="*/ 2147483646 h 149"/>
              <a:gd name="T80" fmla="*/ 2147483646 w 77"/>
              <a:gd name="T81" fmla="*/ 2147483646 h 149"/>
              <a:gd name="T82" fmla="*/ 2147483646 w 77"/>
              <a:gd name="T83" fmla="*/ 2147483646 h 149"/>
              <a:gd name="T84" fmla="*/ 2147483646 w 77"/>
              <a:gd name="T85" fmla="*/ 2147483646 h 149"/>
              <a:gd name="T86" fmla="*/ 2147483646 w 77"/>
              <a:gd name="T87" fmla="*/ 2147483646 h 149"/>
              <a:gd name="T88" fmla="*/ 2147483646 w 77"/>
              <a:gd name="T89" fmla="*/ 2147483646 h 149"/>
              <a:gd name="T90" fmla="*/ 2147483646 w 77"/>
              <a:gd name="T91" fmla="*/ 2147483646 h 149"/>
              <a:gd name="T92" fmla="*/ 2147483646 w 77"/>
              <a:gd name="T93" fmla="*/ 2147483646 h 149"/>
              <a:gd name="T94" fmla="*/ 2147483646 w 77"/>
              <a:gd name="T95" fmla="*/ 2147483646 h 149"/>
              <a:gd name="T96" fmla="*/ 2147483646 w 77"/>
              <a:gd name="T97" fmla="*/ 2147483646 h 149"/>
              <a:gd name="T98" fmla="*/ 2147483646 w 77"/>
              <a:gd name="T99" fmla="*/ 2147483646 h 149"/>
              <a:gd name="T100" fmla="*/ 2147483646 w 77"/>
              <a:gd name="T101" fmla="*/ 2147483646 h 149"/>
              <a:gd name="T102" fmla="*/ 2147483646 w 77"/>
              <a:gd name="T103" fmla="*/ 2147483646 h 149"/>
              <a:gd name="T104" fmla="*/ 2147483646 w 77"/>
              <a:gd name="T105" fmla="*/ 2147483646 h 149"/>
              <a:gd name="T106" fmla="*/ 2147483646 w 77"/>
              <a:gd name="T107" fmla="*/ 2147483646 h 149"/>
              <a:gd name="T108" fmla="*/ 2147483646 w 77"/>
              <a:gd name="T109" fmla="*/ 2147483646 h 149"/>
              <a:gd name="T110" fmla="*/ 2147483646 w 77"/>
              <a:gd name="T111" fmla="*/ 2147483646 h 149"/>
              <a:gd name="T112" fmla="*/ 2147483646 w 77"/>
              <a:gd name="T113" fmla="*/ 2147483646 h 149"/>
              <a:gd name="T114" fmla="*/ 2147483646 w 77"/>
              <a:gd name="T115" fmla="*/ 2147483646 h 149"/>
              <a:gd name="T116" fmla="*/ 2147483646 w 77"/>
              <a:gd name="T117" fmla="*/ 2147483646 h 149"/>
              <a:gd name="T118" fmla="*/ 2147483646 w 77"/>
              <a:gd name="T119" fmla="*/ 2147483646 h 14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7"/>
              <a:gd name="T181" fmla="*/ 0 h 149"/>
              <a:gd name="T182" fmla="*/ 77 w 77"/>
              <a:gd name="T183" fmla="*/ 149 h 14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7" h="149">
                <a:moveTo>
                  <a:pt x="16" y="0"/>
                </a:moveTo>
                <a:lnTo>
                  <a:pt x="12" y="0"/>
                </a:lnTo>
                <a:lnTo>
                  <a:pt x="16" y="0"/>
                </a:lnTo>
                <a:lnTo>
                  <a:pt x="16" y="4"/>
                </a:lnTo>
                <a:lnTo>
                  <a:pt x="16" y="8"/>
                </a:lnTo>
                <a:lnTo>
                  <a:pt x="16" y="14"/>
                </a:lnTo>
                <a:lnTo>
                  <a:pt x="18" y="18"/>
                </a:lnTo>
                <a:lnTo>
                  <a:pt x="22" y="18"/>
                </a:lnTo>
                <a:lnTo>
                  <a:pt x="22" y="22"/>
                </a:lnTo>
                <a:lnTo>
                  <a:pt x="22" y="26"/>
                </a:lnTo>
                <a:lnTo>
                  <a:pt x="26" y="28"/>
                </a:lnTo>
                <a:lnTo>
                  <a:pt x="26" y="32"/>
                </a:lnTo>
                <a:lnTo>
                  <a:pt x="26" y="36"/>
                </a:lnTo>
                <a:lnTo>
                  <a:pt x="26" y="40"/>
                </a:lnTo>
                <a:lnTo>
                  <a:pt x="26" y="44"/>
                </a:lnTo>
                <a:lnTo>
                  <a:pt x="30" y="48"/>
                </a:lnTo>
                <a:lnTo>
                  <a:pt x="30" y="54"/>
                </a:lnTo>
                <a:lnTo>
                  <a:pt x="30" y="58"/>
                </a:lnTo>
                <a:lnTo>
                  <a:pt x="34" y="62"/>
                </a:lnTo>
                <a:lnTo>
                  <a:pt x="34" y="66"/>
                </a:lnTo>
                <a:lnTo>
                  <a:pt x="38" y="66"/>
                </a:lnTo>
                <a:lnTo>
                  <a:pt x="38" y="70"/>
                </a:lnTo>
                <a:lnTo>
                  <a:pt x="42" y="74"/>
                </a:lnTo>
                <a:lnTo>
                  <a:pt x="42" y="78"/>
                </a:lnTo>
                <a:lnTo>
                  <a:pt x="42" y="84"/>
                </a:lnTo>
                <a:lnTo>
                  <a:pt x="42" y="88"/>
                </a:lnTo>
                <a:lnTo>
                  <a:pt x="46" y="92"/>
                </a:lnTo>
                <a:lnTo>
                  <a:pt x="46" y="96"/>
                </a:lnTo>
                <a:lnTo>
                  <a:pt x="50" y="98"/>
                </a:lnTo>
                <a:lnTo>
                  <a:pt x="50" y="102"/>
                </a:lnTo>
                <a:lnTo>
                  <a:pt x="56" y="106"/>
                </a:lnTo>
                <a:lnTo>
                  <a:pt x="56" y="110"/>
                </a:lnTo>
                <a:lnTo>
                  <a:pt x="60" y="110"/>
                </a:lnTo>
                <a:lnTo>
                  <a:pt x="60" y="114"/>
                </a:lnTo>
                <a:lnTo>
                  <a:pt x="56" y="114"/>
                </a:lnTo>
                <a:lnTo>
                  <a:pt x="56" y="110"/>
                </a:lnTo>
                <a:lnTo>
                  <a:pt x="56" y="106"/>
                </a:lnTo>
                <a:lnTo>
                  <a:pt x="56" y="102"/>
                </a:lnTo>
                <a:lnTo>
                  <a:pt x="50" y="100"/>
                </a:lnTo>
                <a:lnTo>
                  <a:pt x="50" y="96"/>
                </a:lnTo>
                <a:lnTo>
                  <a:pt x="50" y="92"/>
                </a:lnTo>
                <a:lnTo>
                  <a:pt x="50" y="88"/>
                </a:lnTo>
                <a:lnTo>
                  <a:pt x="46" y="88"/>
                </a:lnTo>
                <a:lnTo>
                  <a:pt x="46" y="84"/>
                </a:lnTo>
                <a:lnTo>
                  <a:pt x="42" y="78"/>
                </a:lnTo>
                <a:lnTo>
                  <a:pt x="42" y="74"/>
                </a:lnTo>
                <a:lnTo>
                  <a:pt x="42" y="70"/>
                </a:lnTo>
                <a:lnTo>
                  <a:pt x="38" y="70"/>
                </a:lnTo>
                <a:lnTo>
                  <a:pt x="38" y="66"/>
                </a:lnTo>
                <a:lnTo>
                  <a:pt x="38" y="62"/>
                </a:lnTo>
                <a:lnTo>
                  <a:pt x="34" y="62"/>
                </a:lnTo>
                <a:lnTo>
                  <a:pt x="34" y="56"/>
                </a:lnTo>
                <a:lnTo>
                  <a:pt x="32" y="52"/>
                </a:lnTo>
                <a:lnTo>
                  <a:pt x="32" y="48"/>
                </a:lnTo>
                <a:lnTo>
                  <a:pt x="32" y="44"/>
                </a:lnTo>
                <a:lnTo>
                  <a:pt x="28" y="42"/>
                </a:lnTo>
                <a:lnTo>
                  <a:pt x="24" y="36"/>
                </a:lnTo>
                <a:lnTo>
                  <a:pt x="20" y="36"/>
                </a:lnTo>
                <a:lnTo>
                  <a:pt x="16" y="32"/>
                </a:lnTo>
                <a:lnTo>
                  <a:pt x="12" y="26"/>
                </a:lnTo>
                <a:lnTo>
                  <a:pt x="12" y="22"/>
                </a:lnTo>
                <a:lnTo>
                  <a:pt x="8" y="22"/>
                </a:lnTo>
                <a:lnTo>
                  <a:pt x="4" y="22"/>
                </a:lnTo>
                <a:lnTo>
                  <a:pt x="4" y="18"/>
                </a:lnTo>
                <a:lnTo>
                  <a:pt x="4" y="14"/>
                </a:lnTo>
                <a:lnTo>
                  <a:pt x="0" y="14"/>
                </a:lnTo>
                <a:lnTo>
                  <a:pt x="0" y="10"/>
                </a:lnTo>
                <a:lnTo>
                  <a:pt x="4" y="10"/>
                </a:lnTo>
                <a:lnTo>
                  <a:pt x="8" y="10"/>
                </a:lnTo>
                <a:lnTo>
                  <a:pt x="12" y="8"/>
                </a:lnTo>
                <a:lnTo>
                  <a:pt x="16" y="8"/>
                </a:lnTo>
                <a:lnTo>
                  <a:pt x="24" y="36"/>
                </a:lnTo>
                <a:lnTo>
                  <a:pt x="28" y="40"/>
                </a:lnTo>
                <a:lnTo>
                  <a:pt x="28" y="44"/>
                </a:lnTo>
                <a:lnTo>
                  <a:pt x="30" y="48"/>
                </a:lnTo>
                <a:lnTo>
                  <a:pt x="30" y="52"/>
                </a:lnTo>
                <a:lnTo>
                  <a:pt x="34" y="52"/>
                </a:lnTo>
                <a:lnTo>
                  <a:pt x="34" y="56"/>
                </a:lnTo>
                <a:lnTo>
                  <a:pt x="38" y="60"/>
                </a:lnTo>
                <a:lnTo>
                  <a:pt x="38" y="66"/>
                </a:lnTo>
                <a:lnTo>
                  <a:pt x="38" y="70"/>
                </a:lnTo>
                <a:lnTo>
                  <a:pt x="42" y="74"/>
                </a:lnTo>
                <a:lnTo>
                  <a:pt x="42" y="78"/>
                </a:lnTo>
                <a:lnTo>
                  <a:pt x="42" y="82"/>
                </a:lnTo>
                <a:lnTo>
                  <a:pt x="46" y="90"/>
                </a:lnTo>
                <a:lnTo>
                  <a:pt x="46" y="96"/>
                </a:lnTo>
                <a:lnTo>
                  <a:pt x="50" y="100"/>
                </a:lnTo>
                <a:lnTo>
                  <a:pt x="54" y="100"/>
                </a:lnTo>
                <a:lnTo>
                  <a:pt x="54" y="104"/>
                </a:lnTo>
                <a:lnTo>
                  <a:pt x="54" y="108"/>
                </a:lnTo>
                <a:lnTo>
                  <a:pt x="58" y="108"/>
                </a:lnTo>
                <a:lnTo>
                  <a:pt x="58" y="112"/>
                </a:lnTo>
                <a:lnTo>
                  <a:pt x="62" y="114"/>
                </a:lnTo>
                <a:lnTo>
                  <a:pt x="62" y="118"/>
                </a:lnTo>
                <a:lnTo>
                  <a:pt x="62" y="122"/>
                </a:lnTo>
                <a:lnTo>
                  <a:pt x="66" y="122"/>
                </a:lnTo>
                <a:lnTo>
                  <a:pt x="66" y="126"/>
                </a:lnTo>
                <a:lnTo>
                  <a:pt x="68" y="130"/>
                </a:lnTo>
                <a:lnTo>
                  <a:pt x="72" y="134"/>
                </a:lnTo>
                <a:lnTo>
                  <a:pt x="76" y="140"/>
                </a:lnTo>
                <a:lnTo>
                  <a:pt x="76" y="144"/>
                </a:lnTo>
                <a:lnTo>
                  <a:pt x="76" y="148"/>
                </a:lnTo>
                <a:lnTo>
                  <a:pt x="50" y="148"/>
                </a:lnTo>
                <a:lnTo>
                  <a:pt x="50" y="144"/>
                </a:lnTo>
                <a:lnTo>
                  <a:pt x="46" y="140"/>
                </a:lnTo>
                <a:lnTo>
                  <a:pt x="46" y="136"/>
                </a:lnTo>
                <a:lnTo>
                  <a:pt x="38" y="132"/>
                </a:lnTo>
                <a:lnTo>
                  <a:pt x="36" y="126"/>
                </a:lnTo>
                <a:lnTo>
                  <a:pt x="36" y="122"/>
                </a:lnTo>
                <a:lnTo>
                  <a:pt x="36" y="118"/>
                </a:lnTo>
                <a:lnTo>
                  <a:pt x="36" y="114"/>
                </a:lnTo>
                <a:lnTo>
                  <a:pt x="32" y="112"/>
                </a:lnTo>
                <a:lnTo>
                  <a:pt x="28" y="108"/>
                </a:lnTo>
                <a:lnTo>
                  <a:pt x="28" y="104"/>
                </a:lnTo>
                <a:lnTo>
                  <a:pt x="28" y="100"/>
                </a:lnTo>
                <a:lnTo>
                  <a:pt x="28" y="96"/>
                </a:lnTo>
                <a:lnTo>
                  <a:pt x="24" y="96"/>
                </a:lnTo>
                <a:lnTo>
                  <a:pt x="24" y="92"/>
                </a:lnTo>
                <a:lnTo>
                  <a:pt x="24" y="88"/>
                </a:lnTo>
                <a:lnTo>
                  <a:pt x="24" y="82"/>
                </a:lnTo>
                <a:lnTo>
                  <a:pt x="24" y="78"/>
                </a:lnTo>
                <a:lnTo>
                  <a:pt x="24" y="74"/>
                </a:lnTo>
                <a:lnTo>
                  <a:pt x="24" y="70"/>
                </a:lnTo>
                <a:lnTo>
                  <a:pt x="20" y="66"/>
                </a:lnTo>
                <a:lnTo>
                  <a:pt x="20" y="60"/>
                </a:lnTo>
                <a:lnTo>
                  <a:pt x="20" y="56"/>
                </a:lnTo>
                <a:lnTo>
                  <a:pt x="20" y="52"/>
                </a:lnTo>
                <a:lnTo>
                  <a:pt x="20" y="48"/>
                </a:lnTo>
                <a:lnTo>
                  <a:pt x="16" y="48"/>
                </a:lnTo>
                <a:lnTo>
                  <a:pt x="12" y="44"/>
                </a:lnTo>
                <a:lnTo>
                  <a:pt x="8" y="44"/>
                </a:lnTo>
                <a:lnTo>
                  <a:pt x="10" y="54"/>
                </a:lnTo>
                <a:lnTo>
                  <a:pt x="14" y="58"/>
                </a:lnTo>
                <a:lnTo>
                  <a:pt x="18" y="62"/>
                </a:lnTo>
                <a:lnTo>
                  <a:pt x="22" y="62"/>
                </a:lnTo>
                <a:lnTo>
                  <a:pt x="22" y="66"/>
                </a:lnTo>
                <a:lnTo>
                  <a:pt x="22" y="70"/>
                </a:lnTo>
                <a:lnTo>
                  <a:pt x="26" y="72"/>
                </a:lnTo>
                <a:lnTo>
                  <a:pt x="26" y="76"/>
                </a:lnTo>
                <a:lnTo>
                  <a:pt x="30" y="84"/>
                </a:lnTo>
                <a:lnTo>
                  <a:pt x="30" y="88"/>
                </a:lnTo>
                <a:lnTo>
                  <a:pt x="30" y="92"/>
                </a:lnTo>
                <a:lnTo>
                  <a:pt x="32" y="98"/>
                </a:lnTo>
                <a:lnTo>
                  <a:pt x="32" y="102"/>
                </a:lnTo>
                <a:lnTo>
                  <a:pt x="36" y="102"/>
                </a:lnTo>
                <a:lnTo>
                  <a:pt x="36" y="106"/>
                </a:lnTo>
                <a:lnTo>
                  <a:pt x="40" y="106"/>
                </a:lnTo>
                <a:lnTo>
                  <a:pt x="44" y="106"/>
                </a:lnTo>
                <a:lnTo>
                  <a:pt x="44" y="110"/>
                </a:lnTo>
                <a:lnTo>
                  <a:pt x="48" y="110"/>
                </a:lnTo>
                <a:lnTo>
                  <a:pt x="44" y="112"/>
                </a:lnTo>
                <a:lnTo>
                  <a:pt x="40" y="112"/>
                </a:lnTo>
                <a:lnTo>
                  <a:pt x="36" y="106"/>
                </a:lnTo>
                <a:lnTo>
                  <a:pt x="36" y="102"/>
                </a:lnTo>
                <a:lnTo>
                  <a:pt x="36" y="98"/>
                </a:lnTo>
                <a:lnTo>
                  <a:pt x="32" y="94"/>
                </a:lnTo>
                <a:lnTo>
                  <a:pt x="32" y="88"/>
                </a:lnTo>
                <a:lnTo>
                  <a:pt x="32" y="84"/>
                </a:lnTo>
                <a:lnTo>
                  <a:pt x="28" y="84"/>
                </a:lnTo>
                <a:lnTo>
                  <a:pt x="28" y="80"/>
                </a:lnTo>
                <a:lnTo>
                  <a:pt x="28" y="76"/>
                </a:lnTo>
                <a:lnTo>
                  <a:pt x="26" y="70"/>
                </a:lnTo>
                <a:lnTo>
                  <a:pt x="26" y="66"/>
                </a:lnTo>
                <a:lnTo>
                  <a:pt x="26" y="62"/>
                </a:lnTo>
                <a:lnTo>
                  <a:pt x="26" y="58"/>
                </a:lnTo>
                <a:lnTo>
                  <a:pt x="22" y="58"/>
                </a:lnTo>
                <a:lnTo>
                  <a:pt x="22" y="52"/>
                </a:lnTo>
                <a:lnTo>
                  <a:pt x="18" y="52"/>
                </a:lnTo>
                <a:lnTo>
                  <a:pt x="14" y="52"/>
                </a:lnTo>
                <a:lnTo>
                  <a:pt x="14" y="48"/>
                </a:lnTo>
                <a:lnTo>
                  <a:pt x="10" y="48"/>
                </a:lnTo>
                <a:lnTo>
                  <a:pt x="8" y="44"/>
                </a:lnTo>
                <a:lnTo>
                  <a:pt x="4" y="44"/>
                </a:lnTo>
                <a:lnTo>
                  <a:pt x="4" y="40"/>
                </a:lnTo>
                <a:lnTo>
                  <a:pt x="0" y="40"/>
                </a:lnTo>
                <a:lnTo>
                  <a:pt x="4" y="40"/>
                </a:lnTo>
                <a:lnTo>
                  <a:pt x="8" y="40"/>
                </a:lnTo>
                <a:lnTo>
                  <a:pt x="12" y="44"/>
                </a:lnTo>
                <a:lnTo>
                  <a:pt x="42" y="120"/>
                </a:lnTo>
                <a:lnTo>
                  <a:pt x="60" y="142"/>
                </a:lnTo>
              </a:path>
            </a:pathLst>
          </a:custGeom>
          <a:noFill/>
          <a:ln w="12700"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82" name="Freeform 28">
            <a:extLst>
              <a:ext uri="{FF2B5EF4-FFF2-40B4-BE49-F238E27FC236}">
                <a16:creationId xmlns:a16="http://schemas.microsoft.com/office/drawing/2014/main" id="{0DE76373-2879-7226-6225-42DEFCCA88B9}"/>
              </a:ext>
            </a:extLst>
          </p:cNvPr>
          <p:cNvSpPr>
            <a:spLocks/>
          </p:cNvSpPr>
          <p:nvPr/>
        </p:nvSpPr>
        <p:spPr bwMode="auto">
          <a:xfrm>
            <a:off x="7165975" y="5948363"/>
            <a:ext cx="79375" cy="69850"/>
          </a:xfrm>
          <a:custGeom>
            <a:avLst/>
            <a:gdLst>
              <a:gd name="T0" fmla="*/ 2147483646 w 45"/>
              <a:gd name="T1" fmla="*/ 2147483646 h 39"/>
              <a:gd name="T2" fmla="*/ 2147483646 w 45"/>
              <a:gd name="T3" fmla="*/ 2147483646 h 39"/>
              <a:gd name="T4" fmla="*/ 2147483646 w 45"/>
              <a:gd name="T5" fmla="*/ 2147483646 h 39"/>
              <a:gd name="T6" fmla="*/ 2147483646 w 45"/>
              <a:gd name="T7" fmla="*/ 2147483646 h 39"/>
              <a:gd name="T8" fmla="*/ 0 w 45"/>
              <a:gd name="T9" fmla="*/ 2147483646 h 39"/>
              <a:gd name="T10" fmla="*/ 2147483646 w 45"/>
              <a:gd name="T11" fmla="*/ 2147483646 h 39"/>
              <a:gd name="T12" fmla="*/ 2147483646 w 45"/>
              <a:gd name="T13" fmla="*/ 2147483646 h 39"/>
              <a:gd name="T14" fmla="*/ 2147483646 w 45"/>
              <a:gd name="T15" fmla="*/ 2147483646 h 39"/>
              <a:gd name="T16" fmla="*/ 2147483646 w 45"/>
              <a:gd name="T17" fmla="*/ 2147483646 h 39"/>
              <a:gd name="T18" fmla="*/ 2147483646 w 45"/>
              <a:gd name="T19" fmla="*/ 2147483646 h 39"/>
              <a:gd name="T20" fmla="*/ 2147483646 w 45"/>
              <a:gd name="T21" fmla="*/ 2147483646 h 39"/>
              <a:gd name="T22" fmla="*/ 2147483646 w 45"/>
              <a:gd name="T23" fmla="*/ 2147483646 h 39"/>
              <a:gd name="T24" fmla="*/ 2147483646 w 45"/>
              <a:gd name="T25" fmla="*/ 2147483646 h 39"/>
              <a:gd name="T26" fmla="*/ 2147483646 w 45"/>
              <a:gd name="T27" fmla="*/ 2147483646 h 39"/>
              <a:gd name="T28" fmla="*/ 2147483646 w 45"/>
              <a:gd name="T29" fmla="*/ 0 h 39"/>
              <a:gd name="T30" fmla="*/ 2147483646 w 45"/>
              <a:gd name="T31" fmla="*/ 0 h 39"/>
              <a:gd name="T32" fmla="*/ 2147483646 w 45"/>
              <a:gd name="T33" fmla="*/ 2147483646 h 39"/>
              <a:gd name="T34" fmla="*/ 2147483646 w 45"/>
              <a:gd name="T35" fmla="*/ 2147483646 h 39"/>
              <a:gd name="T36" fmla="*/ 2147483646 w 45"/>
              <a:gd name="T37" fmla="*/ 2147483646 h 39"/>
              <a:gd name="T38" fmla="*/ 2147483646 w 45"/>
              <a:gd name="T39" fmla="*/ 2147483646 h 39"/>
              <a:gd name="T40" fmla="*/ 2147483646 w 45"/>
              <a:gd name="T41" fmla="*/ 2147483646 h 39"/>
              <a:gd name="T42" fmla="*/ 2147483646 w 45"/>
              <a:gd name="T43" fmla="*/ 2147483646 h 39"/>
              <a:gd name="T44" fmla="*/ 2147483646 w 45"/>
              <a:gd name="T45" fmla="*/ 2147483646 h 39"/>
              <a:gd name="T46" fmla="*/ 2147483646 w 45"/>
              <a:gd name="T47" fmla="*/ 2147483646 h 39"/>
              <a:gd name="T48" fmla="*/ 2147483646 w 45"/>
              <a:gd name="T49" fmla="*/ 2147483646 h 39"/>
              <a:gd name="T50" fmla="*/ 2147483646 w 45"/>
              <a:gd name="T51" fmla="*/ 2147483646 h 39"/>
              <a:gd name="T52" fmla="*/ 2147483646 w 45"/>
              <a:gd name="T53" fmla="*/ 2147483646 h 39"/>
              <a:gd name="T54" fmla="*/ 2147483646 w 45"/>
              <a:gd name="T55" fmla="*/ 2147483646 h 39"/>
              <a:gd name="T56" fmla="*/ 2147483646 w 45"/>
              <a:gd name="T57" fmla="*/ 2147483646 h 39"/>
              <a:gd name="T58" fmla="*/ 2147483646 w 45"/>
              <a:gd name="T59" fmla="*/ 2147483646 h 39"/>
              <a:gd name="T60" fmla="*/ 2147483646 w 45"/>
              <a:gd name="T61" fmla="*/ 2147483646 h 39"/>
              <a:gd name="T62" fmla="*/ 2147483646 w 45"/>
              <a:gd name="T63" fmla="*/ 2147483646 h 39"/>
              <a:gd name="T64" fmla="*/ 2147483646 w 45"/>
              <a:gd name="T65" fmla="*/ 2147483646 h 39"/>
              <a:gd name="T66" fmla="*/ 2147483646 w 45"/>
              <a:gd name="T67" fmla="*/ 2147483646 h 39"/>
              <a:gd name="T68" fmla="*/ 2147483646 w 45"/>
              <a:gd name="T69" fmla="*/ 2147483646 h 39"/>
              <a:gd name="T70" fmla="*/ 2147483646 w 45"/>
              <a:gd name="T71" fmla="*/ 2147483646 h 39"/>
              <a:gd name="T72" fmla="*/ 2147483646 w 45"/>
              <a:gd name="T73" fmla="*/ 2147483646 h 39"/>
              <a:gd name="T74" fmla="*/ 2147483646 w 45"/>
              <a:gd name="T75" fmla="*/ 2147483646 h 39"/>
              <a:gd name="T76" fmla="*/ 2147483646 w 45"/>
              <a:gd name="T77" fmla="*/ 2147483646 h 39"/>
              <a:gd name="T78" fmla="*/ 2147483646 w 45"/>
              <a:gd name="T79" fmla="*/ 2147483646 h 39"/>
              <a:gd name="T80" fmla="*/ 2147483646 w 45"/>
              <a:gd name="T81" fmla="*/ 2147483646 h 39"/>
              <a:gd name="T82" fmla="*/ 2147483646 w 45"/>
              <a:gd name="T83" fmla="*/ 2147483646 h 39"/>
              <a:gd name="T84" fmla="*/ 2147483646 w 45"/>
              <a:gd name="T85" fmla="*/ 2147483646 h 39"/>
              <a:gd name="T86" fmla="*/ 2147483646 w 45"/>
              <a:gd name="T87" fmla="*/ 2147483646 h 39"/>
              <a:gd name="T88" fmla="*/ 2147483646 w 45"/>
              <a:gd name="T89" fmla="*/ 2147483646 h 39"/>
              <a:gd name="T90" fmla="*/ 2147483646 w 45"/>
              <a:gd name="T91" fmla="*/ 2147483646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5"/>
              <a:gd name="T139" fmla="*/ 0 h 39"/>
              <a:gd name="T140" fmla="*/ 45 w 45"/>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5" h="39">
                <a:moveTo>
                  <a:pt x="24" y="25"/>
                </a:moveTo>
                <a:lnTo>
                  <a:pt x="12" y="34"/>
                </a:lnTo>
                <a:lnTo>
                  <a:pt x="8" y="34"/>
                </a:lnTo>
                <a:lnTo>
                  <a:pt x="5" y="34"/>
                </a:lnTo>
                <a:lnTo>
                  <a:pt x="0" y="34"/>
                </a:lnTo>
                <a:lnTo>
                  <a:pt x="3" y="34"/>
                </a:lnTo>
                <a:lnTo>
                  <a:pt x="8" y="34"/>
                </a:lnTo>
                <a:lnTo>
                  <a:pt x="8" y="25"/>
                </a:lnTo>
                <a:lnTo>
                  <a:pt x="14" y="25"/>
                </a:lnTo>
                <a:lnTo>
                  <a:pt x="14" y="17"/>
                </a:lnTo>
                <a:lnTo>
                  <a:pt x="19" y="17"/>
                </a:lnTo>
                <a:lnTo>
                  <a:pt x="27" y="4"/>
                </a:lnTo>
                <a:lnTo>
                  <a:pt x="30" y="4"/>
                </a:lnTo>
                <a:lnTo>
                  <a:pt x="36" y="4"/>
                </a:lnTo>
                <a:lnTo>
                  <a:pt x="39" y="0"/>
                </a:lnTo>
                <a:lnTo>
                  <a:pt x="36" y="0"/>
                </a:lnTo>
                <a:lnTo>
                  <a:pt x="24" y="21"/>
                </a:lnTo>
                <a:lnTo>
                  <a:pt x="19" y="25"/>
                </a:lnTo>
                <a:lnTo>
                  <a:pt x="14" y="34"/>
                </a:lnTo>
                <a:lnTo>
                  <a:pt x="7" y="38"/>
                </a:lnTo>
                <a:lnTo>
                  <a:pt x="3" y="38"/>
                </a:lnTo>
                <a:lnTo>
                  <a:pt x="7" y="38"/>
                </a:lnTo>
                <a:lnTo>
                  <a:pt x="10" y="38"/>
                </a:lnTo>
                <a:lnTo>
                  <a:pt x="15" y="38"/>
                </a:lnTo>
                <a:lnTo>
                  <a:pt x="19" y="38"/>
                </a:lnTo>
                <a:lnTo>
                  <a:pt x="22" y="30"/>
                </a:lnTo>
                <a:lnTo>
                  <a:pt x="25" y="30"/>
                </a:lnTo>
                <a:lnTo>
                  <a:pt x="29" y="30"/>
                </a:lnTo>
                <a:lnTo>
                  <a:pt x="32" y="30"/>
                </a:lnTo>
                <a:lnTo>
                  <a:pt x="36" y="25"/>
                </a:lnTo>
                <a:lnTo>
                  <a:pt x="39" y="25"/>
                </a:lnTo>
                <a:lnTo>
                  <a:pt x="42" y="25"/>
                </a:lnTo>
                <a:lnTo>
                  <a:pt x="39" y="25"/>
                </a:lnTo>
                <a:lnTo>
                  <a:pt x="36" y="25"/>
                </a:lnTo>
                <a:lnTo>
                  <a:pt x="32" y="34"/>
                </a:lnTo>
                <a:lnTo>
                  <a:pt x="29" y="34"/>
                </a:lnTo>
                <a:lnTo>
                  <a:pt x="22" y="34"/>
                </a:lnTo>
                <a:lnTo>
                  <a:pt x="14" y="34"/>
                </a:lnTo>
                <a:lnTo>
                  <a:pt x="17" y="34"/>
                </a:lnTo>
                <a:lnTo>
                  <a:pt x="20" y="25"/>
                </a:lnTo>
                <a:lnTo>
                  <a:pt x="24" y="25"/>
                </a:lnTo>
                <a:lnTo>
                  <a:pt x="27" y="25"/>
                </a:lnTo>
                <a:lnTo>
                  <a:pt x="30" y="25"/>
                </a:lnTo>
                <a:lnTo>
                  <a:pt x="34" y="25"/>
                </a:lnTo>
                <a:lnTo>
                  <a:pt x="44" y="13"/>
                </a:lnTo>
                <a:lnTo>
                  <a:pt x="24" y="25"/>
                </a:lnTo>
              </a:path>
            </a:pathLst>
          </a:custGeom>
          <a:solidFill>
            <a:schemeClr val="accent1"/>
          </a:solidFill>
          <a:ln w="12700" cap="rnd">
            <a:solidFill>
              <a:schemeClr val="tx1"/>
            </a:solidFill>
            <a:round/>
            <a:headEnd/>
            <a:tailEnd/>
          </a:ln>
        </p:spPr>
        <p:txBody>
          <a:bodyPr/>
          <a:lstStyle/>
          <a:p>
            <a:endParaRPr lang="en-US"/>
          </a:p>
        </p:txBody>
      </p:sp>
      <p:sp>
        <p:nvSpPr>
          <p:cNvPr id="11283" name="Freeform 29">
            <a:extLst>
              <a:ext uri="{FF2B5EF4-FFF2-40B4-BE49-F238E27FC236}">
                <a16:creationId xmlns:a16="http://schemas.microsoft.com/office/drawing/2014/main" id="{43C42C33-14B0-F2E0-23B7-E70AF7D8E118}"/>
              </a:ext>
            </a:extLst>
          </p:cNvPr>
          <p:cNvSpPr>
            <a:spLocks/>
          </p:cNvSpPr>
          <p:nvPr/>
        </p:nvSpPr>
        <p:spPr bwMode="auto">
          <a:xfrm>
            <a:off x="7389813" y="5468938"/>
            <a:ext cx="61912" cy="46037"/>
          </a:xfrm>
          <a:custGeom>
            <a:avLst/>
            <a:gdLst>
              <a:gd name="T0" fmla="*/ 0 w 35"/>
              <a:gd name="T1" fmla="*/ 2147483646 h 25"/>
              <a:gd name="T2" fmla="*/ 2147483646 w 35"/>
              <a:gd name="T3" fmla="*/ 2147483646 h 25"/>
              <a:gd name="T4" fmla="*/ 2147483646 w 35"/>
              <a:gd name="T5" fmla="*/ 2147483646 h 25"/>
              <a:gd name="T6" fmla="*/ 2147483646 w 35"/>
              <a:gd name="T7" fmla="*/ 2147483646 h 25"/>
              <a:gd name="T8" fmla="*/ 2147483646 w 35"/>
              <a:gd name="T9" fmla="*/ 2147483646 h 25"/>
              <a:gd name="T10" fmla="*/ 2147483646 w 35"/>
              <a:gd name="T11" fmla="*/ 2147483646 h 25"/>
              <a:gd name="T12" fmla="*/ 2147483646 w 35"/>
              <a:gd name="T13" fmla="*/ 2147483646 h 25"/>
              <a:gd name="T14" fmla="*/ 2147483646 w 35"/>
              <a:gd name="T15" fmla="*/ 2147483646 h 25"/>
              <a:gd name="T16" fmla="*/ 2147483646 w 35"/>
              <a:gd name="T17" fmla="*/ 2147483646 h 25"/>
              <a:gd name="T18" fmla="*/ 2147483646 w 35"/>
              <a:gd name="T19" fmla="*/ 2147483646 h 25"/>
              <a:gd name="T20" fmla="*/ 2147483646 w 35"/>
              <a:gd name="T21" fmla="*/ 2147483646 h 25"/>
              <a:gd name="T22" fmla="*/ 2147483646 w 35"/>
              <a:gd name="T23" fmla="*/ 2147483646 h 25"/>
              <a:gd name="T24" fmla="*/ 2147483646 w 35"/>
              <a:gd name="T25" fmla="*/ 2147483646 h 25"/>
              <a:gd name="T26" fmla="*/ 2147483646 w 35"/>
              <a:gd name="T27" fmla="*/ 2147483646 h 25"/>
              <a:gd name="T28" fmla="*/ 2147483646 w 35"/>
              <a:gd name="T29" fmla="*/ 2147483646 h 25"/>
              <a:gd name="T30" fmla="*/ 2147483646 w 35"/>
              <a:gd name="T31" fmla="*/ 2147483646 h 25"/>
              <a:gd name="T32" fmla="*/ 0 w 35"/>
              <a:gd name="T33" fmla="*/ 2147483646 h 25"/>
              <a:gd name="T34" fmla="*/ 0 w 35"/>
              <a:gd name="T35" fmla="*/ 2147483646 h 25"/>
              <a:gd name="T36" fmla="*/ 2147483646 w 35"/>
              <a:gd name="T37" fmla="*/ 2147483646 h 25"/>
              <a:gd name="T38" fmla="*/ 2147483646 w 35"/>
              <a:gd name="T39" fmla="*/ 2147483646 h 25"/>
              <a:gd name="T40" fmla="*/ 2147483646 w 35"/>
              <a:gd name="T41" fmla="*/ 2147483646 h 25"/>
              <a:gd name="T42" fmla="*/ 2147483646 w 35"/>
              <a:gd name="T43" fmla="*/ 2147483646 h 25"/>
              <a:gd name="T44" fmla="*/ 2147483646 w 35"/>
              <a:gd name="T45" fmla="*/ 2147483646 h 25"/>
              <a:gd name="T46" fmla="*/ 2147483646 w 35"/>
              <a:gd name="T47" fmla="*/ 2147483646 h 25"/>
              <a:gd name="T48" fmla="*/ 2147483646 w 35"/>
              <a:gd name="T49" fmla="*/ 2147483646 h 25"/>
              <a:gd name="T50" fmla="*/ 2147483646 w 35"/>
              <a:gd name="T51" fmla="*/ 2147483646 h 25"/>
              <a:gd name="T52" fmla="*/ 2147483646 w 35"/>
              <a:gd name="T53" fmla="*/ 2147483646 h 25"/>
              <a:gd name="T54" fmla="*/ 2147483646 w 35"/>
              <a:gd name="T55" fmla="*/ 2147483646 h 25"/>
              <a:gd name="T56" fmla="*/ 2147483646 w 35"/>
              <a:gd name="T57" fmla="*/ 2147483646 h 25"/>
              <a:gd name="T58" fmla="*/ 2147483646 w 35"/>
              <a:gd name="T59" fmla="*/ 2147483646 h 25"/>
              <a:gd name="T60" fmla="*/ 2147483646 w 35"/>
              <a:gd name="T61" fmla="*/ 2147483646 h 25"/>
              <a:gd name="T62" fmla="*/ 2147483646 w 35"/>
              <a:gd name="T63" fmla="*/ 2147483646 h 25"/>
              <a:gd name="T64" fmla="*/ 2147483646 w 35"/>
              <a:gd name="T65" fmla="*/ 2147483646 h 25"/>
              <a:gd name="T66" fmla="*/ 2147483646 w 35"/>
              <a:gd name="T67" fmla="*/ 2147483646 h 25"/>
              <a:gd name="T68" fmla="*/ 2147483646 w 35"/>
              <a:gd name="T69" fmla="*/ 2147483646 h 25"/>
              <a:gd name="T70" fmla="*/ 2147483646 w 35"/>
              <a:gd name="T71" fmla="*/ 2147483646 h 25"/>
              <a:gd name="T72" fmla="*/ 2147483646 w 35"/>
              <a:gd name="T73" fmla="*/ 2147483646 h 25"/>
              <a:gd name="T74" fmla="*/ 2147483646 w 35"/>
              <a:gd name="T75" fmla="*/ 2147483646 h 25"/>
              <a:gd name="T76" fmla="*/ 2147483646 w 35"/>
              <a:gd name="T77" fmla="*/ 2147483646 h 25"/>
              <a:gd name="T78" fmla="*/ 2147483646 w 35"/>
              <a:gd name="T79" fmla="*/ 2147483646 h 25"/>
              <a:gd name="T80" fmla="*/ 2147483646 w 35"/>
              <a:gd name="T81" fmla="*/ 2147483646 h 25"/>
              <a:gd name="T82" fmla="*/ 2147483646 w 35"/>
              <a:gd name="T83" fmla="*/ 2147483646 h 25"/>
              <a:gd name="T84" fmla="*/ 2147483646 w 35"/>
              <a:gd name="T85" fmla="*/ 2147483646 h 25"/>
              <a:gd name="T86" fmla="*/ 2147483646 w 35"/>
              <a:gd name="T87" fmla="*/ 2147483646 h 25"/>
              <a:gd name="T88" fmla="*/ 2147483646 w 35"/>
              <a:gd name="T89" fmla="*/ 2147483646 h 25"/>
              <a:gd name="T90" fmla="*/ 2147483646 w 35"/>
              <a:gd name="T91" fmla="*/ 2147483646 h 25"/>
              <a:gd name="T92" fmla="*/ 2147483646 w 35"/>
              <a:gd name="T93" fmla="*/ 2147483646 h 25"/>
              <a:gd name="T94" fmla="*/ 2147483646 w 35"/>
              <a:gd name="T95" fmla="*/ 2147483646 h 25"/>
              <a:gd name="T96" fmla="*/ 2147483646 w 35"/>
              <a:gd name="T97" fmla="*/ 2147483646 h 25"/>
              <a:gd name="T98" fmla="*/ 2147483646 w 35"/>
              <a:gd name="T99" fmla="*/ 2147483646 h 25"/>
              <a:gd name="T100" fmla="*/ 2147483646 w 35"/>
              <a:gd name="T101" fmla="*/ 0 h 25"/>
              <a:gd name="T102" fmla="*/ 2147483646 w 35"/>
              <a:gd name="T103" fmla="*/ 2147483646 h 25"/>
              <a:gd name="T104" fmla="*/ 2147483646 w 35"/>
              <a:gd name="T105" fmla="*/ 0 h 25"/>
              <a:gd name="T106" fmla="*/ 2147483646 w 35"/>
              <a:gd name="T107" fmla="*/ 2147483646 h 25"/>
              <a:gd name="T108" fmla="*/ 2147483646 w 35"/>
              <a:gd name="T109" fmla="*/ 2147483646 h 25"/>
              <a:gd name="T110" fmla="*/ 2147483646 w 35"/>
              <a:gd name="T111" fmla="*/ 2147483646 h 25"/>
              <a:gd name="T112" fmla="*/ 2147483646 w 35"/>
              <a:gd name="T113" fmla="*/ 2147483646 h 25"/>
              <a:gd name="T114" fmla="*/ 2147483646 w 35"/>
              <a:gd name="T115" fmla="*/ 2147483646 h 25"/>
              <a:gd name="T116" fmla="*/ 2147483646 w 35"/>
              <a:gd name="T117" fmla="*/ 2147483646 h 25"/>
              <a:gd name="T118" fmla="*/ 0 w 35"/>
              <a:gd name="T119" fmla="*/ 2147483646 h 2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5"/>
              <a:gd name="T181" fmla="*/ 0 h 25"/>
              <a:gd name="T182" fmla="*/ 35 w 35"/>
              <a:gd name="T183" fmla="*/ 25 h 2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5" h="25">
                <a:moveTo>
                  <a:pt x="0" y="24"/>
                </a:moveTo>
                <a:lnTo>
                  <a:pt x="8" y="16"/>
                </a:lnTo>
                <a:lnTo>
                  <a:pt x="12" y="16"/>
                </a:lnTo>
                <a:lnTo>
                  <a:pt x="12" y="20"/>
                </a:lnTo>
                <a:lnTo>
                  <a:pt x="8" y="20"/>
                </a:lnTo>
                <a:lnTo>
                  <a:pt x="4" y="20"/>
                </a:lnTo>
                <a:lnTo>
                  <a:pt x="4" y="16"/>
                </a:lnTo>
                <a:lnTo>
                  <a:pt x="4" y="12"/>
                </a:lnTo>
                <a:lnTo>
                  <a:pt x="8" y="12"/>
                </a:lnTo>
                <a:lnTo>
                  <a:pt x="12" y="8"/>
                </a:lnTo>
                <a:lnTo>
                  <a:pt x="16" y="8"/>
                </a:lnTo>
                <a:lnTo>
                  <a:pt x="16" y="12"/>
                </a:lnTo>
                <a:lnTo>
                  <a:pt x="12" y="16"/>
                </a:lnTo>
                <a:lnTo>
                  <a:pt x="8" y="16"/>
                </a:lnTo>
                <a:lnTo>
                  <a:pt x="4" y="16"/>
                </a:lnTo>
                <a:lnTo>
                  <a:pt x="4" y="20"/>
                </a:lnTo>
                <a:lnTo>
                  <a:pt x="0" y="20"/>
                </a:lnTo>
                <a:lnTo>
                  <a:pt x="0" y="16"/>
                </a:lnTo>
                <a:lnTo>
                  <a:pt x="4" y="12"/>
                </a:lnTo>
                <a:lnTo>
                  <a:pt x="8" y="12"/>
                </a:lnTo>
                <a:lnTo>
                  <a:pt x="8" y="16"/>
                </a:lnTo>
                <a:lnTo>
                  <a:pt x="4" y="16"/>
                </a:lnTo>
                <a:lnTo>
                  <a:pt x="6" y="12"/>
                </a:lnTo>
                <a:lnTo>
                  <a:pt x="12" y="12"/>
                </a:lnTo>
                <a:lnTo>
                  <a:pt x="16" y="12"/>
                </a:lnTo>
                <a:lnTo>
                  <a:pt x="12" y="16"/>
                </a:lnTo>
                <a:lnTo>
                  <a:pt x="8" y="20"/>
                </a:lnTo>
                <a:lnTo>
                  <a:pt x="8" y="16"/>
                </a:lnTo>
                <a:lnTo>
                  <a:pt x="12" y="12"/>
                </a:lnTo>
                <a:lnTo>
                  <a:pt x="16" y="8"/>
                </a:lnTo>
                <a:lnTo>
                  <a:pt x="20" y="8"/>
                </a:lnTo>
                <a:lnTo>
                  <a:pt x="24" y="8"/>
                </a:lnTo>
                <a:lnTo>
                  <a:pt x="30" y="8"/>
                </a:lnTo>
                <a:lnTo>
                  <a:pt x="34" y="8"/>
                </a:lnTo>
                <a:lnTo>
                  <a:pt x="30" y="8"/>
                </a:lnTo>
                <a:lnTo>
                  <a:pt x="26" y="12"/>
                </a:lnTo>
                <a:lnTo>
                  <a:pt x="22" y="12"/>
                </a:lnTo>
                <a:lnTo>
                  <a:pt x="18" y="12"/>
                </a:lnTo>
                <a:lnTo>
                  <a:pt x="18" y="16"/>
                </a:lnTo>
                <a:lnTo>
                  <a:pt x="14" y="16"/>
                </a:lnTo>
                <a:lnTo>
                  <a:pt x="12" y="12"/>
                </a:lnTo>
                <a:lnTo>
                  <a:pt x="16" y="12"/>
                </a:lnTo>
                <a:lnTo>
                  <a:pt x="20" y="8"/>
                </a:lnTo>
                <a:lnTo>
                  <a:pt x="24" y="8"/>
                </a:lnTo>
                <a:lnTo>
                  <a:pt x="26" y="4"/>
                </a:lnTo>
                <a:lnTo>
                  <a:pt x="20" y="8"/>
                </a:lnTo>
                <a:lnTo>
                  <a:pt x="16" y="8"/>
                </a:lnTo>
                <a:lnTo>
                  <a:pt x="12" y="8"/>
                </a:lnTo>
                <a:lnTo>
                  <a:pt x="16" y="8"/>
                </a:lnTo>
                <a:lnTo>
                  <a:pt x="20" y="6"/>
                </a:lnTo>
                <a:lnTo>
                  <a:pt x="24" y="0"/>
                </a:lnTo>
                <a:lnTo>
                  <a:pt x="24" y="4"/>
                </a:lnTo>
                <a:lnTo>
                  <a:pt x="26" y="0"/>
                </a:lnTo>
                <a:lnTo>
                  <a:pt x="20" y="6"/>
                </a:lnTo>
                <a:lnTo>
                  <a:pt x="16" y="8"/>
                </a:lnTo>
                <a:lnTo>
                  <a:pt x="16" y="12"/>
                </a:lnTo>
                <a:lnTo>
                  <a:pt x="12" y="16"/>
                </a:lnTo>
                <a:lnTo>
                  <a:pt x="8" y="16"/>
                </a:lnTo>
                <a:lnTo>
                  <a:pt x="12" y="16"/>
                </a:lnTo>
                <a:lnTo>
                  <a:pt x="0" y="24"/>
                </a:lnTo>
              </a:path>
            </a:pathLst>
          </a:custGeom>
          <a:solidFill>
            <a:schemeClr val="accent1"/>
          </a:solidFill>
          <a:ln w="12700" cap="rnd">
            <a:solidFill>
              <a:schemeClr val="tx1"/>
            </a:solidFill>
            <a:round/>
            <a:headEnd/>
            <a:tailEnd/>
          </a:ln>
        </p:spPr>
        <p:txBody>
          <a:bodyPr/>
          <a:lstStyle/>
          <a:p>
            <a:endParaRPr lang="en-US"/>
          </a:p>
        </p:txBody>
      </p:sp>
      <p:sp>
        <p:nvSpPr>
          <p:cNvPr id="11284" name="Freeform 30">
            <a:extLst>
              <a:ext uri="{FF2B5EF4-FFF2-40B4-BE49-F238E27FC236}">
                <a16:creationId xmlns:a16="http://schemas.microsoft.com/office/drawing/2014/main" id="{8B34C85F-320B-A583-8A38-D73BAB8470D1}"/>
              </a:ext>
            </a:extLst>
          </p:cNvPr>
          <p:cNvSpPr>
            <a:spLocks/>
          </p:cNvSpPr>
          <p:nvPr/>
        </p:nvSpPr>
        <p:spPr bwMode="auto">
          <a:xfrm>
            <a:off x="7253288" y="5451475"/>
            <a:ext cx="146050" cy="88900"/>
          </a:xfrm>
          <a:custGeom>
            <a:avLst/>
            <a:gdLst>
              <a:gd name="T0" fmla="*/ 2147483646 w 83"/>
              <a:gd name="T1" fmla="*/ 2147483646 h 49"/>
              <a:gd name="T2" fmla="*/ 2147483646 w 83"/>
              <a:gd name="T3" fmla="*/ 2147483646 h 49"/>
              <a:gd name="T4" fmla="*/ 2147483646 w 83"/>
              <a:gd name="T5" fmla="*/ 2147483646 h 49"/>
              <a:gd name="T6" fmla="*/ 2147483646 w 83"/>
              <a:gd name="T7" fmla="*/ 2147483646 h 49"/>
              <a:gd name="T8" fmla="*/ 2147483646 w 83"/>
              <a:gd name="T9" fmla="*/ 2147483646 h 49"/>
              <a:gd name="T10" fmla="*/ 2147483646 w 83"/>
              <a:gd name="T11" fmla="*/ 2147483646 h 49"/>
              <a:gd name="T12" fmla="*/ 2147483646 w 83"/>
              <a:gd name="T13" fmla="*/ 2147483646 h 49"/>
              <a:gd name="T14" fmla="*/ 2147483646 w 83"/>
              <a:gd name="T15" fmla="*/ 2147483646 h 49"/>
              <a:gd name="T16" fmla="*/ 2147483646 w 83"/>
              <a:gd name="T17" fmla="*/ 2147483646 h 49"/>
              <a:gd name="T18" fmla="*/ 2147483646 w 83"/>
              <a:gd name="T19" fmla="*/ 2147483646 h 49"/>
              <a:gd name="T20" fmla="*/ 2147483646 w 83"/>
              <a:gd name="T21" fmla="*/ 2147483646 h 49"/>
              <a:gd name="T22" fmla="*/ 2147483646 w 83"/>
              <a:gd name="T23" fmla="*/ 2147483646 h 49"/>
              <a:gd name="T24" fmla="*/ 2147483646 w 83"/>
              <a:gd name="T25" fmla="*/ 2147483646 h 49"/>
              <a:gd name="T26" fmla="*/ 2147483646 w 83"/>
              <a:gd name="T27" fmla="*/ 2147483646 h 49"/>
              <a:gd name="T28" fmla="*/ 2147483646 w 83"/>
              <a:gd name="T29" fmla="*/ 2147483646 h 49"/>
              <a:gd name="T30" fmla="*/ 2147483646 w 83"/>
              <a:gd name="T31" fmla="*/ 0 h 49"/>
              <a:gd name="T32" fmla="*/ 2147483646 w 83"/>
              <a:gd name="T33" fmla="*/ 2147483646 h 49"/>
              <a:gd name="T34" fmla="*/ 2147483646 w 83"/>
              <a:gd name="T35" fmla="*/ 2147483646 h 49"/>
              <a:gd name="T36" fmla="*/ 2147483646 w 83"/>
              <a:gd name="T37" fmla="*/ 2147483646 h 49"/>
              <a:gd name="T38" fmla="*/ 2147483646 w 83"/>
              <a:gd name="T39" fmla="*/ 2147483646 h 49"/>
              <a:gd name="T40" fmla="*/ 2147483646 w 83"/>
              <a:gd name="T41" fmla="*/ 2147483646 h 49"/>
              <a:gd name="T42" fmla="*/ 2147483646 w 83"/>
              <a:gd name="T43" fmla="*/ 2147483646 h 49"/>
              <a:gd name="T44" fmla="*/ 2147483646 w 83"/>
              <a:gd name="T45" fmla="*/ 2147483646 h 49"/>
              <a:gd name="T46" fmla="*/ 2147483646 w 83"/>
              <a:gd name="T47" fmla="*/ 2147483646 h 49"/>
              <a:gd name="T48" fmla="*/ 2147483646 w 83"/>
              <a:gd name="T49" fmla="*/ 2147483646 h 49"/>
              <a:gd name="T50" fmla="*/ 2147483646 w 83"/>
              <a:gd name="T51" fmla="*/ 2147483646 h 49"/>
              <a:gd name="T52" fmla="*/ 2147483646 w 83"/>
              <a:gd name="T53" fmla="*/ 2147483646 h 49"/>
              <a:gd name="T54" fmla="*/ 2147483646 w 83"/>
              <a:gd name="T55" fmla="*/ 2147483646 h 49"/>
              <a:gd name="T56" fmla="*/ 2147483646 w 83"/>
              <a:gd name="T57" fmla="*/ 2147483646 h 49"/>
              <a:gd name="T58" fmla="*/ 2147483646 w 83"/>
              <a:gd name="T59" fmla="*/ 2147483646 h 49"/>
              <a:gd name="T60" fmla="*/ 2147483646 w 83"/>
              <a:gd name="T61" fmla="*/ 2147483646 h 49"/>
              <a:gd name="T62" fmla="*/ 0 w 83"/>
              <a:gd name="T63" fmla="*/ 2147483646 h 49"/>
              <a:gd name="T64" fmla="*/ 2147483646 w 83"/>
              <a:gd name="T65" fmla="*/ 2147483646 h 49"/>
              <a:gd name="T66" fmla="*/ 2147483646 w 83"/>
              <a:gd name="T67" fmla="*/ 2147483646 h 49"/>
              <a:gd name="T68" fmla="*/ 2147483646 w 83"/>
              <a:gd name="T69" fmla="*/ 2147483646 h 49"/>
              <a:gd name="T70" fmla="*/ 2147483646 w 83"/>
              <a:gd name="T71" fmla="*/ 2147483646 h 49"/>
              <a:gd name="T72" fmla="*/ 2147483646 w 83"/>
              <a:gd name="T73" fmla="*/ 2147483646 h 49"/>
              <a:gd name="T74" fmla="*/ 2147483646 w 83"/>
              <a:gd name="T75" fmla="*/ 2147483646 h 49"/>
              <a:gd name="T76" fmla="*/ 2147483646 w 83"/>
              <a:gd name="T77" fmla="*/ 2147483646 h 49"/>
              <a:gd name="T78" fmla="*/ 2147483646 w 83"/>
              <a:gd name="T79" fmla="*/ 2147483646 h 49"/>
              <a:gd name="T80" fmla="*/ 2147483646 w 83"/>
              <a:gd name="T81" fmla="*/ 2147483646 h 49"/>
              <a:gd name="T82" fmla="*/ 2147483646 w 83"/>
              <a:gd name="T83" fmla="*/ 2147483646 h 49"/>
              <a:gd name="T84" fmla="*/ 2147483646 w 83"/>
              <a:gd name="T85" fmla="*/ 2147483646 h 49"/>
              <a:gd name="T86" fmla="*/ 2147483646 w 83"/>
              <a:gd name="T87" fmla="*/ 2147483646 h 49"/>
              <a:gd name="T88" fmla="*/ 2147483646 w 83"/>
              <a:gd name="T89" fmla="*/ 2147483646 h 49"/>
              <a:gd name="T90" fmla="*/ 2147483646 w 83"/>
              <a:gd name="T91" fmla="*/ 2147483646 h 4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3"/>
              <a:gd name="T139" fmla="*/ 0 h 49"/>
              <a:gd name="T140" fmla="*/ 83 w 83"/>
              <a:gd name="T141" fmla="*/ 49 h 4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3" h="49">
                <a:moveTo>
                  <a:pt x="36" y="30"/>
                </a:moveTo>
                <a:lnTo>
                  <a:pt x="44" y="30"/>
                </a:lnTo>
                <a:lnTo>
                  <a:pt x="48" y="30"/>
                </a:lnTo>
                <a:lnTo>
                  <a:pt x="52" y="30"/>
                </a:lnTo>
                <a:lnTo>
                  <a:pt x="56" y="30"/>
                </a:lnTo>
                <a:lnTo>
                  <a:pt x="60" y="26"/>
                </a:lnTo>
                <a:lnTo>
                  <a:pt x="64" y="26"/>
                </a:lnTo>
                <a:lnTo>
                  <a:pt x="64" y="30"/>
                </a:lnTo>
                <a:lnTo>
                  <a:pt x="60" y="30"/>
                </a:lnTo>
                <a:lnTo>
                  <a:pt x="56" y="30"/>
                </a:lnTo>
                <a:lnTo>
                  <a:pt x="52" y="30"/>
                </a:lnTo>
                <a:lnTo>
                  <a:pt x="48" y="30"/>
                </a:lnTo>
                <a:lnTo>
                  <a:pt x="50" y="26"/>
                </a:lnTo>
                <a:lnTo>
                  <a:pt x="54" y="26"/>
                </a:lnTo>
                <a:lnTo>
                  <a:pt x="58" y="22"/>
                </a:lnTo>
                <a:lnTo>
                  <a:pt x="60" y="18"/>
                </a:lnTo>
                <a:lnTo>
                  <a:pt x="64" y="18"/>
                </a:lnTo>
                <a:lnTo>
                  <a:pt x="64" y="22"/>
                </a:lnTo>
                <a:lnTo>
                  <a:pt x="60" y="26"/>
                </a:lnTo>
                <a:lnTo>
                  <a:pt x="56" y="26"/>
                </a:lnTo>
                <a:lnTo>
                  <a:pt x="52" y="30"/>
                </a:lnTo>
                <a:lnTo>
                  <a:pt x="48" y="30"/>
                </a:lnTo>
                <a:lnTo>
                  <a:pt x="48" y="26"/>
                </a:lnTo>
                <a:lnTo>
                  <a:pt x="54" y="22"/>
                </a:lnTo>
                <a:lnTo>
                  <a:pt x="60" y="18"/>
                </a:lnTo>
                <a:lnTo>
                  <a:pt x="64" y="18"/>
                </a:lnTo>
                <a:lnTo>
                  <a:pt x="68" y="18"/>
                </a:lnTo>
                <a:lnTo>
                  <a:pt x="68" y="22"/>
                </a:lnTo>
                <a:lnTo>
                  <a:pt x="64" y="26"/>
                </a:lnTo>
                <a:lnTo>
                  <a:pt x="56" y="26"/>
                </a:lnTo>
                <a:lnTo>
                  <a:pt x="52" y="26"/>
                </a:lnTo>
                <a:lnTo>
                  <a:pt x="48" y="26"/>
                </a:lnTo>
                <a:lnTo>
                  <a:pt x="44" y="22"/>
                </a:lnTo>
                <a:lnTo>
                  <a:pt x="48" y="22"/>
                </a:lnTo>
                <a:lnTo>
                  <a:pt x="52" y="18"/>
                </a:lnTo>
                <a:lnTo>
                  <a:pt x="56" y="14"/>
                </a:lnTo>
                <a:lnTo>
                  <a:pt x="56" y="10"/>
                </a:lnTo>
                <a:lnTo>
                  <a:pt x="60" y="10"/>
                </a:lnTo>
                <a:lnTo>
                  <a:pt x="66" y="10"/>
                </a:lnTo>
                <a:lnTo>
                  <a:pt x="66" y="14"/>
                </a:lnTo>
                <a:lnTo>
                  <a:pt x="62" y="16"/>
                </a:lnTo>
                <a:lnTo>
                  <a:pt x="58" y="20"/>
                </a:lnTo>
                <a:lnTo>
                  <a:pt x="52" y="20"/>
                </a:lnTo>
                <a:lnTo>
                  <a:pt x="48" y="20"/>
                </a:lnTo>
                <a:lnTo>
                  <a:pt x="48" y="12"/>
                </a:lnTo>
                <a:lnTo>
                  <a:pt x="52" y="8"/>
                </a:lnTo>
                <a:lnTo>
                  <a:pt x="56" y="4"/>
                </a:lnTo>
                <a:lnTo>
                  <a:pt x="60" y="0"/>
                </a:lnTo>
                <a:lnTo>
                  <a:pt x="64" y="0"/>
                </a:lnTo>
                <a:lnTo>
                  <a:pt x="64" y="4"/>
                </a:lnTo>
                <a:lnTo>
                  <a:pt x="64" y="8"/>
                </a:lnTo>
                <a:lnTo>
                  <a:pt x="60" y="14"/>
                </a:lnTo>
                <a:lnTo>
                  <a:pt x="56" y="14"/>
                </a:lnTo>
                <a:lnTo>
                  <a:pt x="52" y="14"/>
                </a:lnTo>
                <a:lnTo>
                  <a:pt x="48" y="14"/>
                </a:lnTo>
                <a:lnTo>
                  <a:pt x="52" y="14"/>
                </a:lnTo>
                <a:lnTo>
                  <a:pt x="56" y="14"/>
                </a:lnTo>
                <a:lnTo>
                  <a:pt x="60" y="14"/>
                </a:lnTo>
                <a:lnTo>
                  <a:pt x="64" y="14"/>
                </a:lnTo>
                <a:lnTo>
                  <a:pt x="68" y="10"/>
                </a:lnTo>
                <a:lnTo>
                  <a:pt x="72" y="10"/>
                </a:lnTo>
                <a:lnTo>
                  <a:pt x="72" y="14"/>
                </a:lnTo>
                <a:lnTo>
                  <a:pt x="56" y="18"/>
                </a:lnTo>
                <a:lnTo>
                  <a:pt x="60" y="18"/>
                </a:lnTo>
                <a:lnTo>
                  <a:pt x="64" y="18"/>
                </a:lnTo>
                <a:lnTo>
                  <a:pt x="68" y="18"/>
                </a:lnTo>
                <a:lnTo>
                  <a:pt x="64" y="18"/>
                </a:lnTo>
                <a:lnTo>
                  <a:pt x="60" y="24"/>
                </a:lnTo>
                <a:lnTo>
                  <a:pt x="56" y="24"/>
                </a:lnTo>
                <a:lnTo>
                  <a:pt x="52" y="24"/>
                </a:lnTo>
                <a:lnTo>
                  <a:pt x="46" y="28"/>
                </a:lnTo>
                <a:lnTo>
                  <a:pt x="52" y="28"/>
                </a:lnTo>
                <a:lnTo>
                  <a:pt x="56" y="24"/>
                </a:lnTo>
                <a:lnTo>
                  <a:pt x="52" y="30"/>
                </a:lnTo>
                <a:lnTo>
                  <a:pt x="48" y="30"/>
                </a:lnTo>
                <a:lnTo>
                  <a:pt x="52" y="30"/>
                </a:lnTo>
                <a:lnTo>
                  <a:pt x="56" y="30"/>
                </a:lnTo>
                <a:lnTo>
                  <a:pt x="56" y="34"/>
                </a:lnTo>
                <a:lnTo>
                  <a:pt x="60" y="34"/>
                </a:lnTo>
                <a:lnTo>
                  <a:pt x="60" y="38"/>
                </a:lnTo>
                <a:lnTo>
                  <a:pt x="56" y="38"/>
                </a:lnTo>
                <a:lnTo>
                  <a:pt x="52" y="42"/>
                </a:lnTo>
                <a:lnTo>
                  <a:pt x="56" y="42"/>
                </a:lnTo>
                <a:lnTo>
                  <a:pt x="56" y="38"/>
                </a:lnTo>
                <a:lnTo>
                  <a:pt x="56" y="34"/>
                </a:lnTo>
                <a:lnTo>
                  <a:pt x="52" y="34"/>
                </a:lnTo>
                <a:lnTo>
                  <a:pt x="48" y="40"/>
                </a:lnTo>
                <a:lnTo>
                  <a:pt x="44" y="40"/>
                </a:lnTo>
                <a:lnTo>
                  <a:pt x="40" y="42"/>
                </a:lnTo>
                <a:lnTo>
                  <a:pt x="36" y="40"/>
                </a:lnTo>
                <a:lnTo>
                  <a:pt x="30" y="40"/>
                </a:lnTo>
                <a:lnTo>
                  <a:pt x="26" y="40"/>
                </a:lnTo>
                <a:lnTo>
                  <a:pt x="18" y="40"/>
                </a:lnTo>
                <a:lnTo>
                  <a:pt x="14" y="40"/>
                </a:lnTo>
                <a:lnTo>
                  <a:pt x="10" y="40"/>
                </a:lnTo>
                <a:lnTo>
                  <a:pt x="0" y="44"/>
                </a:lnTo>
                <a:lnTo>
                  <a:pt x="4" y="44"/>
                </a:lnTo>
                <a:lnTo>
                  <a:pt x="8" y="44"/>
                </a:lnTo>
                <a:lnTo>
                  <a:pt x="12" y="44"/>
                </a:lnTo>
                <a:lnTo>
                  <a:pt x="20" y="44"/>
                </a:lnTo>
                <a:lnTo>
                  <a:pt x="24" y="44"/>
                </a:lnTo>
                <a:lnTo>
                  <a:pt x="20" y="44"/>
                </a:lnTo>
                <a:lnTo>
                  <a:pt x="16" y="44"/>
                </a:lnTo>
                <a:lnTo>
                  <a:pt x="18" y="48"/>
                </a:lnTo>
                <a:lnTo>
                  <a:pt x="22" y="46"/>
                </a:lnTo>
                <a:lnTo>
                  <a:pt x="26" y="46"/>
                </a:lnTo>
                <a:lnTo>
                  <a:pt x="16" y="44"/>
                </a:lnTo>
                <a:lnTo>
                  <a:pt x="12" y="48"/>
                </a:lnTo>
                <a:lnTo>
                  <a:pt x="16" y="48"/>
                </a:lnTo>
                <a:lnTo>
                  <a:pt x="16" y="44"/>
                </a:lnTo>
                <a:lnTo>
                  <a:pt x="20" y="44"/>
                </a:lnTo>
                <a:lnTo>
                  <a:pt x="24" y="44"/>
                </a:lnTo>
                <a:lnTo>
                  <a:pt x="30" y="40"/>
                </a:lnTo>
                <a:lnTo>
                  <a:pt x="30" y="36"/>
                </a:lnTo>
                <a:lnTo>
                  <a:pt x="24" y="42"/>
                </a:lnTo>
                <a:lnTo>
                  <a:pt x="20" y="42"/>
                </a:lnTo>
                <a:lnTo>
                  <a:pt x="20" y="38"/>
                </a:lnTo>
                <a:lnTo>
                  <a:pt x="20" y="34"/>
                </a:lnTo>
                <a:lnTo>
                  <a:pt x="24" y="34"/>
                </a:lnTo>
                <a:lnTo>
                  <a:pt x="24" y="30"/>
                </a:lnTo>
                <a:lnTo>
                  <a:pt x="20" y="30"/>
                </a:lnTo>
                <a:lnTo>
                  <a:pt x="20" y="34"/>
                </a:lnTo>
                <a:lnTo>
                  <a:pt x="20" y="38"/>
                </a:lnTo>
                <a:lnTo>
                  <a:pt x="24" y="38"/>
                </a:lnTo>
                <a:lnTo>
                  <a:pt x="28" y="34"/>
                </a:lnTo>
                <a:lnTo>
                  <a:pt x="26" y="38"/>
                </a:lnTo>
                <a:lnTo>
                  <a:pt x="30" y="38"/>
                </a:lnTo>
                <a:lnTo>
                  <a:pt x="34" y="36"/>
                </a:lnTo>
                <a:lnTo>
                  <a:pt x="44" y="36"/>
                </a:lnTo>
                <a:lnTo>
                  <a:pt x="48" y="36"/>
                </a:lnTo>
                <a:lnTo>
                  <a:pt x="54" y="34"/>
                </a:lnTo>
                <a:lnTo>
                  <a:pt x="58" y="34"/>
                </a:lnTo>
                <a:lnTo>
                  <a:pt x="62" y="34"/>
                </a:lnTo>
                <a:lnTo>
                  <a:pt x="66" y="34"/>
                </a:lnTo>
                <a:lnTo>
                  <a:pt x="72" y="34"/>
                </a:lnTo>
                <a:lnTo>
                  <a:pt x="76" y="34"/>
                </a:lnTo>
                <a:lnTo>
                  <a:pt x="80" y="34"/>
                </a:lnTo>
                <a:lnTo>
                  <a:pt x="82" y="30"/>
                </a:lnTo>
                <a:lnTo>
                  <a:pt x="82" y="26"/>
                </a:lnTo>
                <a:lnTo>
                  <a:pt x="80" y="30"/>
                </a:lnTo>
              </a:path>
            </a:pathLst>
          </a:custGeom>
          <a:noFill/>
          <a:ln w="12700"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85" name="Freeform 33">
            <a:extLst>
              <a:ext uri="{FF2B5EF4-FFF2-40B4-BE49-F238E27FC236}">
                <a16:creationId xmlns:a16="http://schemas.microsoft.com/office/drawing/2014/main" id="{2DE8500B-F9B1-42FC-700C-449CA9DA61D1}"/>
              </a:ext>
            </a:extLst>
          </p:cNvPr>
          <p:cNvSpPr>
            <a:spLocks/>
          </p:cNvSpPr>
          <p:nvPr/>
        </p:nvSpPr>
        <p:spPr bwMode="auto">
          <a:xfrm>
            <a:off x="3324225" y="5749925"/>
            <a:ext cx="107950" cy="26988"/>
          </a:xfrm>
          <a:custGeom>
            <a:avLst/>
            <a:gdLst>
              <a:gd name="T0" fmla="*/ 2147483646 w 61"/>
              <a:gd name="T1" fmla="*/ 2147483646 h 15"/>
              <a:gd name="T2" fmla="*/ 2147483646 w 61"/>
              <a:gd name="T3" fmla="*/ 2147483646 h 15"/>
              <a:gd name="T4" fmla="*/ 2147483646 w 61"/>
              <a:gd name="T5" fmla="*/ 2147483646 h 15"/>
              <a:gd name="T6" fmla="*/ 2147483646 w 61"/>
              <a:gd name="T7" fmla="*/ 2147483646 h 15"/>
              <a:gd name="T8" fmla="*/ 2147483646 w 61"/>
              <a:gd name="T9" fmla="*/ 2147483646 h 15"/>
              <a:gd name="T10" fmla="*/ 2147483646 w 61"/>
              <a:gd name="T11" fmla="*/ 2147483646 h 15"/>
              <a:gd name="T12" fmla="*/ 2147483646 w 61"/>
              <a:gd name="T13" fmla="*/ 2147483646 h 15"/>
              <a:gd name="T14" fmla="*/ 2147483646 w 61"/>
              <a:gd name="T15" fmla="*/ 2147483646 h 15"/>
              <a:gd name="T16" fmla="*/ 2147483646 w 61"/>
              <a:gd name="T17" fmla="*/ 2147483646 h 15"/>
              <a:gd name="T18" fmla="*/ 2147483646 w 61"/>
              <a:gd name="T19" fmla="*/ 2147483646 h 15"/>
              <a:gd name="T20" fmla="*/ 2147483646 w 61"/>
              <a:gd name="T21" fmla="*/ 2147483646 h 15"/>
              <a:gd name="T22" fmla="*/ 2147483646 w 61"/>
              <a:gd name="T23" fmla="*/ 2147483646 h 15"/>
              <a:gd name="T24" fmla="*/ 2147483646 w 61"/>
              <a:gd name="T25" fmla="*/ 2147483646 h 15"/>
              <a:gd name="T26" fmla="*/ 2147483646 w 61"/>
              <a:gd name="T27" fmla="*/ 2147483646 h 15"/>
              <a:gd name="T28" fmla="*/ 2147483646 w 61"/>
              <a:gd name="T29" fmla="*/ 2147483646 h 15"/>
              <a:gd name="T30" fmla="*/ 2147483646 w 61"/>
              <a:gd name="T31" fmla="*/ 2147483646 h 15"/>
              <a:gd name="T32" fmla="*/ 2147483646 w 61"/>
              <a:gd name="T33" fmla="*/ 2147483646 h 15"/>
              <a:gd name="T34" fmla="*/ 2147483646 w 61"/>
              <a:gd name="T35" fmla="*/ 2147483646 h 15"/>
              <a:gd name="T36" fmla="*/ 2147483646 w 61"/>
              <a:gd name="T37" fmla="*/ 2147483646 h 15"/>
              <a:gd name="T38" fmla="*/ 2147483646 w 61"/>
              <a:gd name="T39" fmla="*/ 2147483646 h 15"/>
              <a:gd name="T40" fmla="*/ 2147483646 w 61"/>
              <a:gd name="T41" fmla="*/ 2147483646 h 15"/>
              <a:gd name="T42" fmla="*/ 2147483646 w 61"/>
              <a:gd name="T43" fmla="*/ 2147483646 h 15"/>
              <a:gd name="T44" fmla="*/ 0 w 61"/>
              <a:gd name="T45" fmla="*/ 2147483646 h 15"/>
              <a:gd name="T46" fmla="*/ 2147483646 w 61"/>
              <a:gd name="T47" fmla="*/ 2147483646 h 15"/>
              <a:gd name="T48" fmla="*/ 2147483646 w 61"/>
              <a:gd name="T49" fmla="*/ 2147483646 h 15"/>
              <a:gd name="T50" fmla="*/ 2147483646 w 61"/>
              <a:gd name="T51" fmla="*/ 2147483646 h 15"/>
              <a:gd name="T52" fmla="*/ 2147483646 w 61"/>
              <a:gd name="T53" fmla="*/ 2147483646 h 15"/>
              <a:gd name="T54" fmla="*/ 2147483646 w 61"/>
              <a:gd name="T55" fmla="*/ 2147483646 h 15"/>
              <a:gd name="T56" fmla="*/ 2147483646 w 61"/>
              <a:gd name="T57" fmla="*/ 2147483646 h 15"/>
              <a:gd name="T58" fmla="*/ 2147483646 w 61"/>
              <a:gd name="T59" fmla="*/ 2147483646 h 15"/>
              <a:gd name="T60" fmla="*/ 2147483646 w 61"/>
              <a:gd name="T61" fmla="*/ 2147483646 h 15"/>
              <a:gd name="T62" fmla="*/ 2147483646 w 61"/>
              <a:gd name="T63" fmla="*/ 2147483646 h 15"/>
              <a:gd name="T64" fmla="*/ 2147483646 w 61"/>
              <a:gd name="T65" fmla="*/ 2147483646 h 15"/>
              <a:gd name="T66" fmla="*/ 2147483646 w 61"/>
              <a:gd name="T67" fmla="*/ 2147483646 h 15"/>
              <a:gd name="T68" fmla="*/ 2147483646 w 61"/>
              <a:gd name="T69" fmla="*/ 2147483646 h 15"/>
              <a:gd name="T70" fmla="*/ 2147483646 w 61"/>
              <a:gd name="T71" fmla="*/ 2147483646 h 15"/>
              <a:gd name="T72" fmla="*/ 2147483646 w 61"/>
              <a:gd name="T73" fmla="*/ 2147483646 h 15"/>
              <a:gd name="T74" fmla="*/ 2147483646 w 61"/>
              <a:gd name="T75" fmla="*/ 2147483646 h 15"/>
              <a:gd name="T76" fmla="*/ 2147483646 w 61"/>
              <a:gd name="T77" fmla="*/ 2147483646 h 15"/>
              <a:gd name="T78" fmla="*/ 2147483646 w 61"/>
              <a:gd name="T79" fmla="*/ 2147483646 h 15"/>
              <a:gd name="T80" fmla="*/ 2147483646 w 61"/>
              <a:gd name="T81" fmla="*/ 2147483646 h 15"/>
              <a:gd name="T82" fmla="*/ 2147483646 w 61"/>
              <a:gd name="T83" fmla="*/ 2147483646 h 15"/>
              <a:gd name="T84" fmla="*/ 2147483646 w 61"/>
              <a:gd name="T85" fmla="*/ 2147483646 h 15"/>
              <a:gd name="T86" fmla="*/ 2147483646 w 61"/>
              <a:gd name="T87" fmla="*/ 2147483646 h 15"/>
              <a:gd name="T88" fmla="*/ 2147483646 w 61"/>
              <a:gd name="T89" fmla="*/ 2147483646 h 15"/>
              <a:gd name="T90" fmla="*/ 2147483646 w 61"/>
              <a:gd name="T91" fmla="*/ 2147483646 h 1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1"/>
              <a:gd name="T139" fmla="*/ 0 h 15"/>
              <a:gd name="T140" fmla="*/ 61 w 61"/>
              <a:gd name="T141" fmla="*/ 15 h 1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1" h="15">
                <a:moveTo>
                  <a:pt x="12" y="8"/>
                </a:moveTo>
                <a:lnTo>
                  <a:pt x="16" y="8"/>
                </a:lnTo>
                <a:lnTo>
                  <a:pt x="20" y="10"/>
                </a:lnTo>
                <a:lnTo>
                  <a:pt x="16" y="10"/>
                </a:lnTo>
                <a:lnTo>
                  <a:pt x="12" y="10"/>
                </a:lnTo>
                <a:lnTo>
                  <a:pt x="16" y="12"/>
                </a:lnTo>
                <a:lnTo>
                  <a:pt x="20" y="12"/>
                </a:lnTo>
                <a:lnTo>
                  <a:pt x="24" y="12"/>
                </a:lnTo>
                <a:lnTo>
                  <a:pt x="28" y="12"/>
                </a:lnTo>
                <a:lnTo>
                  <a:pt x="32" y="12"/>
                </a:lnTo>
                <a:lnTo>
                  <a:pt x="36" y="10"/>
                </a:lnTo>
                <a:lnTo>
                  <a:pt x="40" y="10"/>
                </a:lnTo>
                <a:lnTo>
                  <a:pt x="44" y="10"/>
                </a:lnTo>
                <a:lnTo>
                  <a:pt x="40" y="10"/>
                </a:lnTo>
                <a:lnTo>
                  <a:pt x="36" y="10"/>
                </a:lnTo>
                <a:lnTo>
                  <a:pt x="32" y="10"/>
                </a:lnTo>
                <a:lnTo>
                  <a:pt x="28" y="10"/>
                </a:lnTo>
                <a:lnTo>
                  <a:pt x="24" y="8"/>
                </a:lnTo>
                <a:lnTo>
                  <a:pt x="28" y="8"/>
                </a:lnTo>
                <a:lnTo>
                  <a:pt x="32" y="8"/>
                </a:lnTo>
                <a:lnTo>
                  <a:pt x="26" y="6"/>
                </a:lnTo>
                <a:lnTo>
                  <a:pt x="30" y="2"/>
                </a:lnTo>
                <a:lnTo>
                  <a:pt x="34" y="2"/>
                </a:lnTo>
                <a:lnTo>
                  <a:pt x="38" y="2"/>
                </a:lnTo>
                <a:lnTo>
                  <a:pt x="34" y="4"/>
                </a:lnTo>
                <a:lnTo>
                  <a:pt x="28" y="4"/>
                </a:lnTo>
                <a:lnTo>
                  <a:pt x="22" y="4"/>
                </a:lnTo>
                <a:lnTo>
                  <a:pt x="18" y="4"/>
                </a:lnTo>
                <a:lnTo>
                  <a:pt x="22" y="6"/>
                </a:lnTo>
                <a:lnTo>
                  <a:pt x="26" y="6"/>
                </a:lnTo>
                <a:lnTo>
                  <a:pt x="22" y="6"/>
                </a:lnTo>
                <a:lnTo>
                  <a:pt x="18" y="6"/>
                </a:lnTo>
                <a:lnTo>
                  <a:pt x="22" y="6"/>
                </a:lnTo>
                <a:lnTo>
                  <a:pt x="26" y="8"/>
                </a:lnTo>
                <a:lnTo>
                  <a:pt x="30" y="10"/>
                </a:lnTo>
                <a:lnTo>
                  <a:pt x="26" y="10"/>
                </a:lnTo>
                <a:lnTo>
                  <a:pt x="22" y="12"/>
                </a:lnTo>
                <a:lnTo>
                  <a:pt x="18" y="12"/>
                </a:lnTo>
                <a:lnTo>
                  <a:pt x="14" y="12"/>
                </a:lnTo>
                <a:lnTo>
                  <a:pt x="10" y="12"/>
                </a:lnTo>
                <a:lnTo>
                  <a:pt x="14" y="10"/>
                </a:lnTo>
                <a:lnTo>
                  <a:pt x="18" y="8"/>
                </a:lnTo>
                <a:lnTo>
                  <a:pt x="12" y="8"/>
                </a:lnTo>
                <a:lnTo>
                  <a:pt x="8" y="8"/>
                </a:lnTo>
                <a:lnTo>
                  <a:pt x="4" y="8"/>
                </a:lnTo>
                <a:lnTo>
                  <a:pt x="0" y="8"/>
                </a:lnTo>
                <a:lnTo>
                  <a:pt x="6" y="8"/>
                </a:lnTo>
                <a:lnTo>
                  <a:pt x="10" y="8"/>
                </a:lnTo>
                <a:lnTo>
                  <a:pt x="14" y="10"/>
                </a:lnTo>
                <a:lnTo>
                  <a:pt x="18" y="10"/>
                </a:lnTo>
                <a:lnTo>
                  <a:pt x="22" y="10"/>
                </a:lnTo>
                <a:lnTo>
                  <a:pt x="26" y="10"/>
                </a:lnTo>
                <a:lnTo>
                  <a:pt x="30" y="10"/>
                </a:lnTo>
                <a:lnTo>
                  <a:pt x="34" y="12"/>
                </a:lnTo>
                <a:lnTo>
                  <a:pt x="38" y="12"/>
                </a:lnTo>
                <a:lnTo>
                  <a:pt x="42" y="14"/>
                </a:lnTo>
                <a:lnTo>
                  <a:pt x="46" y="14"/>
                </a:lnTo>
                <a:lnTo>
                  <a:pt x="48" y="10"/>
                </a:lnTo>
                <a:lnTo>
                  <a:pt x="44" y="10"/>
                </a:lnTo>
                <a:lnTo>
                  <a:pt x="40" y="10"/>
                </a:lnTo>
                <a:lnTo>
                  <a:pt x="36" y="10"/>
                </a:lnTo>
                <a:lnTo>
                  <a:pt x="32" y="8"/>
                </a:lnTo>
                <a:lnTo>
                  <a:pt x="24" y="6"/>
                </a:lnTo>
                <a:lnTo>
                  <a:pt x="20" y="6"/>
                </a:lnTo>
                <a:lnTo>
                  <a:pt x="16" y="6"/>
                </a:lnTo>
                <a:lnTo>
                  <a:pt x="12" y="4"/>
                </a:lnTo>
                <a:lnTo>
                  <a:pt x="8" y="4"/>
                </a:lnTo>
                <a:lnTo>
                  <a:pt x="4" y="4"/>
                </a:lnTo>
                <a:lnTo>
                  <a:pt x="0" y="6"/>
                </a:lnTo>
                <a:lnTo>
                  <a:pt x="4" y="8"/>
                </a:lnTo>
                <a:lnTo>
                  <a:pt x="8" y="8"/>
                </a:lnTo>
                <a:lnTo>
                  <a:pt x="12" y="8"/>
                </a:lnTo>
                <a:lnTo>
                  <a:pt x="16" y="8"/>
                </a:lnTo>
                <a:lnTo>
                  <a:pt x="20" y="8"/>
                </a:lnTo>
                <a:lnTo>
                  <a:pt x="24" y="8"/>
                </a:lnTo>
                <a:lnTo>
                  <a:pt x="28" y="8"/>
                </a:lnTo>
                <a:lnTo>
                  <a:pt x="32" y="8"/>
                </a:lnTo>
                <a:lnTo>
                  <a:pt x="36" y="8"/>
                </a:lnTo>
                <a:lnTo>
                  <a:pt x="40" y="6"/>
                </a:lnTo>
                <a:lnTo>
                  <a:pt x="44" y="6"/>
                </a:lnTo>
                <a:lnTo>
                  <a:pt x="48" y="6"/>
                </a:lnTo>
                <a:lnTo>
                  <a:pt x="52" y="6"/>
                </a:lnTo>
                <a:lnTo>
                  <a:pt x="56" y="6"/>
                </a:lnTo>
                <a:lnTo>
                  <a:pt x="60" y="6"/>
                </a:lnTo>
                <a:lnTo>
                  <a:pt x="56" y="8"/>
                </a:lnTo>
                <a:lnTo>
                  <a:pt x="50" y="8"/>
                </a:lnTo>
                <a:lnTo>
                  <a:pt x="46" y="10"/>
                </a:lnTo>
                <a:lnTo>
                  <a:pt x="42" y="8"/>
                </a:lnTo>
                <a:lnTo>
                  <a:pt x="42" y="4"/>
                </a:lnTo>
                <a:lnTo>
                  <a:pt x="38" y="2"/>
                </a:lnTo>
                <a:lnTo>
                  <a:pt x="34" y="2"/>
                </a:lnTo>
                <a:lnTo>
                  <a:pt x="30" y="2"/>
                </a:lnTo>
                <a:lnTo>
                  <a:pt x="26" y="0"/>
                </a:lnTo>
              </a:path>
            </a:pathLst>
          </a:custGeom>
          <a:solidFill>
            <a:schemeClr val="bg1"/>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p>
            <a:endParaRPr lang="en-US"/>
          </a:p>
        </p:txBody>
      </p:sp>
      <p:sp>
        <p:nvSpPr>
          <p:cNvPr id="11286" name="Freeform 34">
            <a:extLst>
              <a:ext uri="{FF2B5EF4-FFF2-40B4-BE49-F238E27FC236}">
                <a16:creationId xmlns:a16="http://schemas.microsoft.com/office/drawing/2014/main" id="{FBB22EB4-707B-7E3F-76AE-24CBF314EB5B}"/>
              </a:ext>
            </a:extLst>
          </p:cNvPr>
          <p:cNvSpPr>
            <a:spLocks/>
          </p:cNvSpPr>
          <p:nvPr/>
        </p:nvSpPr>
        <p:spPr bwMode="auto">
          <a:xfrm>
            <a:off x="3146425" y="5854700"/>
            <a:ext cx="280988" cy="131763"/>
          </a:xfrm>
          <a:custGeom>
            <a:avLst/>
            <a:gdLst>
              <a:gd name="T0" fmla="*/ 2147483646 w 161"/>
              <a:gd name="T1" fmla="*/ 2147483646 h 73"/>
              <a:gd name="T2" fmla="*/ 2147483646 w 161"/>
              <a:gd name="T3" fmla="*/ 2147483646 h 73"/>
              <a:gd name="T4" fmla="*/ 2147483646 w 161"/>
              <a:gd name="T5" fmla="*/ 2147483646 h 73"/>
              <a:gd name="T6" fmla="*/ 2147483646 w 161"/>
              <a:gd name="T7" fmla="*/ 2147483646 h 73"/>
              <a:gd name="T8" fmla="*/ 2147483646 w 161"/>
              <a:gd name="T9" fmla="*/ 0 h 73"/>
              <a:gd name="T10" fmla="*/ 2147483646 w 161"/>
              <a:gd name="T11" fmla="*/ 2147483646 h 73"/>
              <a:gd name="T12" fmla="*/ 2147483646 w 161"/>
              <a:gd name="T13" fmla="*/ 0 h 73"/>
              <a:gd name="T14" fmla="*/ 2147483646 w 161"/>
              <a:gd name="T15" fmla="*/ 0 h 73"/>
              <a:gd name="T16" fmla="*/ 2147483646 w 161"/>
              <a:gd name="T17" fmla="*/ 0 h 73"/>
              <a:gd name="T18" fmla="*/ 2147483646 w 161"/>
              <a:gd name="T19" fmla="*/ 0 h 73"/>
              <a:gd name="T20" fmla="*/ 2147483646 w 161"/>
              <a:gd name="T21" fmla="*/ 2147483646 h 73"/>
              <a:gd name="T22" fmla="*/ 2147483646 w 161"/>
              <a:gd name="T23" fmla="*/ 2147483646 h 73"/>
              <a:gd name="T24" fmla="*/ 2147483646 w 161"/>
              <a:gd name="T25" fmla="*/ 0 h 73"/>
              <a:gd name="T26" fmla="*/ 2147483646 w 161"/>
              <a:gd name="T27" fmla="*/ 2147483646 h 73"/>
              <a:gd name="T28" fmla="*/ 2147483646 w 161"/>
              <a:gd name="T29" fmla="*/ 2147483646 h 73"/>
              <a:gd name="T30" fmla="*/ 2147483646 w 161"/>
              <a:gd name="T31" fmla="*/ 2147483646 h 73"/>
              <a:gd name="T32" fmla="*/ 2147483646 w 161"/>
              <a:gd name="T33" fmla="*/ 2147483646 h 73"/>
              <a:gd name="T34" fmla="*/ 2147483646 w 161"/>
              <a:gd name="T35" fmla="*/ 2147483646 h 73"/>
              <a:gd name="T36" fmla="*/ 2147483646 w 161"/>
              <a:gd name="T37" fmla="*/ 2147483646 h 73"/>
              <a:gd name="T38" fmla="*/ 2147483646 w 161"/>
              <a:gd name="T39" fmla="*/ 2147483646 h 73"/>
              <a:gd name="T40" fmla="*/ 2147483646 w 161"/>
              <a:gd name="T41" fmla="*/ 2147483646 h 73"/>
              <a:gd name="T42" fmla="*/ 2147483646 w 161"/>
              <a:gd name="T43" fmla="*/ 2147483646 h 73"/>
              <a:gd name="T44" fmla="*/ 2147483646 w 161"/>
              <a:gd name="T45" fmla="*/ 2147483646 h 73"/>
              <a:gd name="T46" fmla="*/ 2147483646 w 161"/>
              <a:gd name="T47" fmla="*/ 2147483646 h 73"/>
              <a:gd name="T48" fmla="*/ 2147483646 w 161"/>
              <a:gd name="T49" fmla="*/ 2147483646 h 73"/>
              <a:gd name="T50" fmla="*/ 2147483646 w 161"/>
              <a:gd name="T51" fmla="*/ 2147483646 h 73"/>
              <a:gd name="T52" fmla="*/ 2147483646 w 161"/>
              <a:gd name="T53" fmla="*/ 2147483646 h 73"/>
              <a:gd name="T54" fmla="*/ 2147483646 w 161"/>
              <a:gd name="T55" fmla="*/ 2147483646 h 73"/>
              <a:gd name="T56" fmla="*/ 2147483646 w 161"/>
              <a:gd name="T57" fmla="*/ 2147483646 h 73"/>
              <a:gd name="T58" fmla="*/ 2147483646 w 161"/>
              <a:gd name="T59" fmla="*/ 2147483646 h 73"/>
              <a:gd name="T60" fmla="*/ 2147483646 w 161"/>
              <a:gd name="T61" fmla="*/ 2147483646 h 73"/>
              <a:gd name="T62" fmla="*/ 2147483646 w 161"/>
              <a:gd name="T63" fmla="*/ 2147483646 h 73"/>
              <a:gd name="T64" fmla="*/ 2147483646 w 161"/>
              <a:gd name="T65" fmla="*/ 2147483646 h 73"/>
              <a:gd name="T66" fmla="*/ 2147483646 w 161"/>
              <a:gd name="T67" fmla="*/ 2147483646 h 73"/>
              <a:gd name="T68" fmla="*/ 2147483646 w 161"/>
              <a:gd name="T69" fmla="*/ 2147483646 h 73"/>
              <a:gd name="T70" fmla="*/ 2147483646 w 161"/>
              <a:gd name="T71" fmla="*/ 2147483646 h 73"/>
              <a:gd name="T72" fmla="*/ 2147483646 w 161"/>
              <a:gd name="T73" fmla="*/ 2147483646 h 73"/>
              <a:gd name="T74" fmla="*/ 2147483646 w 161"/>
              <a:gd name="T75" fmla="*/ 2147483646 h 73"/>
              <a:gd name="T76" fmla="*/ 2147483646 w 161"/>
              <a:gd name="T77" fmla="*/ 2147483646 h 73"/>
              <a:gd name="T78" fmla="*/ 2147483646 w 161"/>
              <a:gd name="T79" fmla="*/ 2147483646 h 73"/>
              <a:gd name="T80" fmla="*/ 2147483646 w 161"/>
              <a:gd name="T81" fmla="*/ 2147483646 h 73"/>
              <a:gd name="T82" fmla="*/ 2147483646 w 161"/>
              <a:gd name="T83" fmla="*/ 2147483646 h 73"/>
              <a:gd name="T84" fmla="*/ 2147483646 w 161"/>
              <a:gd name="T85" fmla="*/ 2147483646 h 73"/>
              <a:gd name="T86" fmla="*/ 2147483646 w 161"/>
              <a:gd name="T87" fmla="*/ 2147483646 h 73"/>
              <a:gd name="T88" fmla="*/ 2147483646 w 161"/>
              <a:gd name="T89" fmla="*/ 2147483646 h 73"/>
              <a:gd name="T90" fmla="*/ 2147483646 w 161"/>
              <a:gd name="T91" fmla="*/ 2147483646 h 73"/>
              <a:gd name="T92" fmla="*/ 2147483646 w 161"/>
              <a:gd name="T93" fmla="*/ 2147483646 h 73"/>
              <a:gd name="T94" fmla="*/ 2147483646 w 161"/>
              <a:gd name="T95" fmla="*/ 2147483646 h 73"/>
              <a:gd name="T96" fmla="*/ 2147483646 w 161"/>
              <a:gd name="T97" fmla="*/ 2147483646 h 73"/>
              <a:gd name="T98" fmla="*/ 2147483646 w 161"/>
              <a:gd name="T99" fmla="*/ 2147483646 h 73"/>
              <a:gd name="T100" fmla="*/ 2147483646 w 161"/>
              <a:gd name="T101" fmla="*/ 2147483646 h 73"/>
              <a:gd name="T102" fmla="*/ 2147483646 w 161"/>
              <a:gd name="T103" fmla="*/ 2147483646 h 73"/>
              <a:gd name="T104" fmla="*/ 2147483646 w 161"/>
              <a:gd name="T105" fmla="*/ 2147483646 h 7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61"/>
              <a:gd name="T160" fmla="*/ 0 h 73"/>
              <a:gd name="T161" fmla="*/ 161 w 161"/>
              <a:gd name="T162" fmla="*/ 73 h 7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61" h="73">
                <a:moveTo>
                  <a:pt x="74" y="4"/>
                </a:moveTo>
                <a:lnTo>
                  <a:pt x="78" y="4"/>
                </a:lnTo>
                <a:lnTo>
                  <a:pt x="82" y="4"/>
                </a:lnTo>
                <a:lnTo>
                  <a:pt x="86" y="6"/>
                </a:lnTo>
                <a:lnTo>
                  <a:pt x="90" y="6"/>
                </a:lnTo>
                <a:lnTo>
                  <a:pt x="86" y="4"/>
                </a:lnTo>
                <a:lnTo>
                  <a:pt x="82" y="4"/>
                </a:lnTo>
                <a:lnTo>
                  <a:pt x="78" y="4"/>
                </a:lnTo>
                <a:lnTo>
                  <a:pt x="80" y="0"/>
                </a:lnTo>
                <a:lnTo>
                  <a:pt x="84" y="0"/>
                </a:lnTo>
                <a:lnTo>
                  <a:pt x="88" y="0"/>
                </a:lnTo>
                <a:lnTo>
                  <a:pt x="92" y="2"/>
                </a:lnTo>
                <a:lnTo>
                  <a:pt x="96" y="2"/>
                </a:lnTo>
                <a:lnTo>
                  <a:pt x="100" y="0"/>
                </a:lnTo>
                <a:lnTo>
                  <a:pt x="104" y="0"/>
                </a:lnTo>
                <a:lnTo>
                  <a:pt x="108" y="0"/>
                </a:lnTo>
                <a:lnTo>
                  <a:pt x="112" y="0"/>
                </a:lnTo>
                <a:lnTo>
                  <a:pt x="116" y="0"/>
                </a:lnTo>
                <a:lnTo>
                  <a:pt x="120" y="0"/>
                </a:lnTo>
                <a:lnTo>
                  <a:pt x="124" y="0"/>
                </a:lnTo>
                <a:lnTo>
                  <a:pt x="128" y="0"/>
                </a:lnTo>
                <a:lnTo>
                  <a:pt x="132" y="2"/>
                </a:lnTo>
                <a:lnTo>
                  <a:pt x="136" y="2"/>
                </a:lnTo>
                <a:lnTo>
                  <a:pt x="140" y="2"/>
                </a:lnTo>
                <a:lnTo>
                  <a:pt x="144" y="2"/>
                </a:lnTo>
                <a:lnTo>
                  <a:pt x="148" y="0"/>
                </a:lnTo>
                <a:lnTo>
                  <a:pt x="152" y="0"/>
                </a:lnTo>
                <a:lnTo>
                  <a:pt x="156" y="2"/>
                </a:lnTo>
                <a:lnTo>
                  <a:pt x="160" y="2"/>
                </a:lnTo>
                <a:lnTo>
                  <a:pt x="160" y="6"/>
                </a:lnTo>
                <a:lnTo>
                  <a:pt x="158" y="10"/>
                </a:lnTo>
                <a:lnTo>
                  <a:pt x="158" y="14"/>
                </a:lnTo>
                <a:lnTo>
                  <a:pt x="156" y="18"/>
                </a:lnTo>
                <a:lnTo>
                  <a:pt x="156" y="22"/>
                </a:lnTo>
                <a:lnTo>
                  <a:pt x="154" y="26"/>
                </a:lnTo>
                <a:lnTo>
                  <a:pt x="152" y="30"/>
                </a:lnTo>
                <a:lnTo>
                  <a:pt x="150" y="34"/>
                </a:lnTo>
                <a:lnTo>
                  <a:pt x="148" y="38"/>
                </a:lnTo>
                <a:lnTo>
                  <a:pt x="148" y="44"/>
                </a:lnTo>
                <a:lnTo>
                  <a:pt x="146" y="48"/>
                </a:lnTo>
                <a:lnTo>
                  <a:pt x="144" y="52"/>
                </a:lnTo>
                <a:lnTo>
                  <a:pt x="144" y="56"/>
                </a:lnTo>
                <a:lnTo>
                  <a:pt x="144" y="60"/>
                </a:lnTo>
                <a:lnTo>
                  <a:pt x="142" y="64"/>
                </a:lnTo>
                <a:lnTo>
                  <a:pt x="142" y="68"/>
                </a:lnTo>
                <a:lnTo>
                  <a:pt x="140" y="72"/>
                </a:lnTo>
                <a:lnTo>
                  <a:pt x="136" y="72"/>
                </a:lnTo>
                <a:lnTo>
                  <a:pt x="132" y="70"/>
                </a:lnTo>
                <a:lnTo>
                  <a:pt x="128" y="70"/>
                </a:lnTo>
                <a:lnTo>
                  <a:pt x="124" y="70"/>
                </a:lnTo>
                <a:lnTo>
                  <a:pt x="120" y="70"/>
                </a:lnTo>
                <a:lnTo>
                  <a:pt x="116" y="70"/>
                </a:lnTo>
                <a:lnTo>
                  <a:pt x="112" y="70"/>
                </a:lnTo>
                <a:lnTo>
                  <a:pt x="108" y="70"/>
                </a:lnTo>
                <a:lnTo>
                  <a:pt x="104" y="70"/>
                </a:lnTo>
                <a:lnTo>
                  <a:pt x="100" y="72"/>
                </a:lnTo>
                <a:lnTo>
                  <a:pt x="96" y="72"/>
                </a:lnTo>
                <a:lnTo>
                  <a:pt x="92" y="72"/>
                </a:lnTo>
                <a:lnTo>
                  <a:pt x="88" y="72"/>
                </a:lnTo>
                <a:lnTo>
                  <a:pt x="84" y="72"/>
                </a:lnTo>
                <a:lnTo>
                  <a:pt x="80" y="72"/>
                </a:lnTo>
                <a:lnTo>
                  <a:pt x="76" y="72"/>
                </a:lnTo>
                <a:lnTo>
                  <a:pt x="72" y="72"/>
                </a:lnTo>
                <a:lnTo>
                  <a:pt x="68" y="72"/>
                </a:lnTo>
                <a:lnTo>
                  <a:pt x="64" y="72"/>
                </a:lnTo>
                <a:lnTo>
                  <a:pt x="60" y="72"/>
                </a:lnTo>
                <a:lnTo>
                  <a:pt x="56" y="72"/>
                </a:lnTo>
                <a:lnTo>
                  <a:pt x="52" y="72"/>
                </a:lnTo>
                <a:lnTo>
                  <a:pt x="48" y="72"/>
                </a:lnTo>
                <a:lnTo>
                  <a:pt x="44" y="72"/>
                </a:lnTo>
                <a:lnTo>
                  <a:pt x="40" y="72"/>
                </a:lnTo>
                <a:lnTo>
                  <a:pt x="36" y="72"/>
                </a:lnTo>
                <a:lnTo>
                  <a:pt x="32" y="72"/>
                </a:lnTo>
                <a:lnTo>
                  <a:pt x="28" y="70"/>
                </a:lnTo>
                <a:lnTo>
                  <a:pt x="24" y="70"/>
                </a:lnTo>
                <a:lnTo>
                  <a:pt x="20" y="70"/>
                </a:lnTo>
                <a:lnTo>
                  <a:pt x="16" y="70"/>
                </a:lnTo>
                <a:lnTo>
                  <a:pt x="12" y="70"/>
                </a:lnTo>
                <a:lnTo>
                  <a:pt x="8" y="70"/>
                </a:lnTo>
                <a:lnTo>
                  <a:pt x="4" y="70"/>
                </a:lnTo>
                <a:lnTo>
                  <a:pt x="0" y="70"/>
                </a:lnTo>
                <a:lnTo>
                  <a:pt x="4" y="66"/>
                </a:lnTo>
                <a:lnTo>
                  <a:pt x="8" y="66"/>
                </a:lnTo>
                <a:lnTo>
                  <a:pt x="12" y="64"/>
                </a:lnTo>
                <a:lnTo>
                  <a:pt x="14" y="60"/>
                </a:lnTo>
                <a:lnTo>
                  <a:pt x="18" y="58"/>
                </a:lnTo>
                <a:lnTo>
                  <a:pt x="22" y="54"/>
                </a:lnTo>
                <a:lnTo>
                  <a:pt x="26" y="52"/>
                </a:lnTo>
                <a:lnTo>
                  <a:pt x="28" y="48"/>
                </a:lnTo>
                <a:lnTo>
                  <a:pt x="32" y="46"/>
                </a:lnTo>
                <a:lnTo>
                  <a:pt x="32" y="42"/>
                </a:lnTo>
                <a:lnTo>
                  <a:pt x="36" y="40"/>
                </a:lnTo>
                <a:lnTo>
                  <a:pt x="40" y="38"/>
                </a:lnTo>
                <a:lnTo>
                  <a:pt x="44" y="34"/>
                </a:lnTo>
                <a:lnTo>
                  <a:pt x="48" y="32"/>
                </a:lnTo>
                <a:lnTo>
                  <a:pt x="50" y="28"/>
                </a:lnTo>
                <a:lnTo>
                  <a:pt x="54" y="26"/>
                </a:lnTo>
                <a:lnTo>
                  <a:pt x="56" y="22"/>
                </a:lnTo>
                <a:lnTo>
                  <a:pt x="56" y="18"/>
                </a:lnTo>
                <a:lnTo>
                  <a:pt x="60" y="16"/>
                </a:lnTo>
                <a:lnTo>
                  <a:pt x="62" y="12"/>
                </a:lnTo>
                <a:lnTo>
                  <a:pt x="66" y="12"/>
                </a:lnTo>
                <a:lnTo>
                  <a:pt x="68" y="8"/>
                </a:lnTo>
                <a:lnTo>
                  <a:pt x="72" y="8"/>
                </a:lnTo>
                <a:lnTo>
                  <a:pt x="76" y="6"/>
                </a:lnTo>
                <a:lnTo>
                  <a:pt x="80" y="4"/>
                </a:lnTo>
                <a:lnTo>
                  <a:pt x="74" y="4"/>
                </a:lnTo>
              </a:path>
            </a:pathLst>
          </a:custGeom>
          <a:solidFill>
            <a:schemeClr val="bg1"/>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p>
            <a:endParaRPr lang="en-US"/>
          </a:p>
        </p:txBody>
      </p:sp>
      <p:sp>
        <p:nvSpPr>
          <p:cNvPr id="11287" name="Freeform 35">
            <a:extLst>
              <a:ext uri="{FF2B5EF4-FFF2-40B4-BE49-F238E27FC236}">
                <a16:creationId xmlns:a16="http://schemas.microsoft.com/office/drawing/2014/main" id="{0690E5DF-56D2-CE5B-E1AE-27BA81CE909D}"/>
              </a:ext>
            </a:extLst>
          </p:cNvPr>
          <p:cNvSpPr>
            <a:spLocks/>
          </p:cNvSpPr>
          <p:nvPr/>
        </p:nvSpPr>
        <p:spPr bwMode="auto">
          <a:xfrm>
            <a:off x="3248025" y="5865813"/>
            <a:ext cx="50800" cy="109537"/>
          </a:xfrm>
          <a:custGeom>
            <a:avLst/>
            <a:gdLst>
              <a:gd name="T0" fmla="*/ 2147483646 w 29"/>
              <a:gd name="T1" fmla="*/ 2147483646 h 61"/>
              <a:gd name="T2" fmla="*/ 2147483646 w 29"/>
              <a:gd name="T3" fmla="*/ 2147483646 h 61"/>
              <a:gd name="T4" fmla="*/ 2147483646 w 29"/>
              <a:gd name="T5" fmla="*/ 2147483646 h 61"/>
              <a:gd name="T6" fmla="*/ 2147483646 w 29"/>
              <a:gd name="T7" fmla="*/ 2147483646 h 61"/>
              <a:gd name="T8" fmla="*/ 2147483646 w 29"/>
              <a:gd name="T9" fmla="*/ 2147483646 h 61"/>
              <a:gd name="T10" fmla="*/ 2147483646 w 29"/>
              <a:gd name="T11" fmla="*/ 2147483646 h 61"/>
              <a:gd name="T12" fmla="*/ 2147483646 w 29"/>
              <a:gd name="T13" fmla="*/ 2147483646 h 61"/>
              <a:gd name="T14" fmla="*/ 2147483646 w 29"/>
              <a:gd name="T15" fmla="*/ 2147483646 h 61"/>
              <a:gd name="T16" fmla="*/ 2147483646 w 29"/>
              <a:gd name="T17" fmla="*/ 2147483646 h 61"/>
              <a:gd name="T18" fmla="*/ 2147483646 w 29"/>
              <a:gd name="T19" fmla="*/ 2147483646 h 61"/>
              <a:gd name="T20" fmla="*/ 2147483646 w 29"/>
              <a:gd name="T21" fmla="*/ 2147483646 h 61"/>
              <a:gd name="T22" fmla="*/ 2147483646 w 29"/>
              <a:gd name="T23" fmla="*/ 2147483646 h 61"/>
              <a:gd name="T24" fmla="*/ 2147483646 w 29"/>
              <a:gd name="T25" fmla="*/ 2147483646 h 61"/>
              <a:gd name="T26" fmla="*/ 0 w 29"/>
              <a:gd name="T27" fmla="*/ 2147483646 h 61"/>
              <a:gd name="T28" fmla="*/ 0 w 29"/>
              <a:gd name="T29" fmla="*/ 2147483646 h 61"/>
              <a:gd name="T30" fmla="*/ 2147483646 w 29"/>
              <a:gd name="T31" fmla="*/ 2147483646 h 61"/>
              <a:gd name="T32" fmla="*/ 2147483646 w 29"/>
              <a:gd name="T33" fmla="*/ 2147483646 h 61"/>
              <a:gd name="T34" fmla="*/ 2147483646 w 29"/>
              <a:gd name="T35" fmla="*/ 2147483646 h 61"/>
              <a:gd name="T36" fmla="*/ 2147483646 w 29"/>
              <a:gd name="T37" fmla="*/ 2147483646 h 61"/>
              <a:gd name="T38" fmla="*/ 2147483646 w 29"/>
              <a:gd name="T39" fmla="*/ 2147483646 h 61"/>
              <a:gd name="T40" fmla="*/ 2147483646 w 29"/>
              <a:gd name="T41" fmla="*/ 2147483646 h 61"/>
              <a:gd name="T42" fmla="*/ 2147483646 w 29"/>
              <a:gd name="T43" fmla="*/ 2147483646 h 61"/>
              <a:gd name="T44" fmla="*/ 2147483646 w 29"/>
              <a:gd name="T45" fmla="*/ 2147483646 h 61"/>
              <a:gd name="T46" fmla="*/ 2147483646 w 29"/>
              <a:gd name="T47" fmla="*/ 2147483646 h 61"/>
              <a:gd name="T48" fmla="*/ 2147483646 w 29"/>
              <a:gd name="T49" fmla="*/ 2147483646 h 61"/>
              <a:gd name="T50" fmla="*/ 2147483646 w 29"/>
              <a:gd name="T51" fmla="*/ 2147483646 h 61"/>
              <a:gd name="T52" fmla="*/ 2147483646 w 29"/>
              <a:gd name="T53" fmla="*/ 2147483646 h 61"/>
              <a:gd name="T54" fmla="*/ 2147483646 w 29"/>
              <a:gd name="T55" fmla="*/ 2147483646 h 61"/>
              <a:gd name="T56" fmla="*/ 2147483646 w 29"/>
              <a:gd name="T57" fmla="*/ 2147483646 h 61"/>
              <a:gd name="T58" fmla="*/ 2147483646 w 29"/>
              <a:gd name="T59" fmla="*/ 2147483646 h 61"/>
              <a:gd name="T60" fmla="*/ 2147483646 w 29"/>
              <a:gd name="T61" fmla="*/ 2147483646 h 61"/>
              <a:gd name="T62" fmla="*/ 2147483646 w 29"/>
              <a:gd name="T63" fmla="*/ 2147483646 h 61"/>
              <a:gd name="T64" fmla="*/ 2147483646 w 29"/>
              <a:gd name="T65" fmla="*/ 2147483646 h 61"/>
              <a:gd name="T66" fmla="*/ 2147483646 w 29"/>
              <a:gd name="T67" fmla="*/ 0 h 61"/>
              <a:gd name="T68" fmla="*/ 2147483646 w 29"/>
              <a:gd name="T69" fmla="*/ 0 h 61"/>
              <a:gd name="T70" fmla="*/ 2147483646 w 29"/>
              <a:gd name="T71" fmla="*/ 2147483646 h 6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9"/>
              <a:gd name="T109" fmla="*/ 0 h 61"/>
              <a:gd name="T110" fmla="*/ 29 w 29"/>
              <a:gd name="T111" fmla="*/ 61 h 6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9" h="61">
                <a:moveTo>
                  <a:pt x="20" y="2"/>
                </a:moveTo>
                <a:lnTo>
                  <a:pt x="18" y="6"/>
                </a:lnTo>
                <a:lnTo>
                  <a:pt x="16" y="10"/>
                </a:lnTo>
                <a:lnTo>
                  <a:pt x="16" y="14"/>
                </a:lnTo>
                <a:lnTo>
                  <a:pt x="14" y="18"/>
                </a:lnTo>
                <a:lnTo>
                  <a:pt x="12" y="22"/>
                </a:lnTo>
                <a:lnTo>
                  <a:pt x="12" y="26"/>
                </a:lnTo>
                <a:lnTo>
                  <a:pt x="10" y="30"/>
                </a:lnTo>
                <a:lnTo>
                  <a:pt x="8" y="34"/>
                </a:lnTo>
                <a:lnTo>
                  <a:pt x="6" y="38"/>
                </a:lnTo>
                <a:lnTo>
                  <a:pt x="6" y="42"/>
                </a:lnTo>
                <a:lnTo>
                  <a:pt x="4" y="46"/>
                </a:lnTo>
                <a:lnTo>
                  <a:pt x="2" y="50"/>
                </a:lnTo>
                <a:lnTo>
                  <a:pt x="0" y="54"/>
                </a:lnTo>
                <a:lnTo>
                  <a:pt x="0" y="58"/>
                </a:lnTo>
                <a:lnTo>
                  <a:pt x="4" y="60"/>
                </a:lnTo>
                <a:lnTo>
                  <a:pt x="8" y="60"/>
                </a:lnTo>
                <a:lnTo>
                  <a:pt x="10" y="56"/>
                </a:lnTo>
                <a:lnTo>
                  <a:pt x="10" y="52"/>
                </a:lnTo>
                <a:lnTo>
                  <a:pt x="12" y="48"/>
                </a:lnTo>
                <a:lnTo>
                  <a:pt x="14" y="44"/>
                </a:lnTo>
                <a:lnTo>
                  <a:pt x="16" y="40"/>
                </a:lnTo>
                <a:lnTo>
                  <a:pt x="18" y="36"/>
                </a:lnTo>
                <a:lnTo>
                  <a:pt x="20" y="32"/>
                </a:lnTo>
                <a:lnTo>
                  <a:pt x="20" y="28"/>
                </a:lnTo>
                <a:lnTo>
                  <a:pt x="20" y="24"/>
                </a:lnTo>
                <a:lnTo>
                  <a:pt x="22" y="20"/>
                </a:lnTo>
                <a:lnTo>
                  <a:pt x="24" y="16"/>
                </a:lnTo>
                <a:lnTo>
                  <a:pt x="28" y="14"/>
                </a:lnTo>
                <a:lnTo>
                  <a:pt x="28" y="10"/>
                </a:lnTo>
                <a:lnTo>
                  <a:pt x="28" y="6"/>
                </a:lnTo>
                <a:lnTo>
                  <a:pt x="28" y="2"/>
                </a:lnTo>
                <a:lnTo>
                  <a:pt x="24" y="2"/>
                </a:lnTo>
                <a:lnTo>
                  <a:pt x="20" y="0"/>
                </a:lnTo>
                <a:lnTo>
                  <a:pt x="16" y="0"/>
                </a:lnTo>
                <a:lnTo>
                  <a:pt x="20" y="2"/>
                </a:lnTo>
              </a:path>
            </a:pathLst>
          </a:custGeom>
          <a:solidFill>
            <a:schemeClr val="accent1"/>
          </a:solidFill>
          <a:ln w="12700" cap="rnd">
            <a:solidFill>
              <a:schemeClr val="tx1"/>
            </a:solidFill>
            <a:round/>
            <a:headEnd/>
            <a:tailEnd/>
          </a:ln>
        </p:spPr>
        <p:txBody>
          <a:bodyPr/>
          <a:lstStyle/>
          <a:p>
            <a:endParaRPr lang="en-US"/>
          </a:p>
        </p:txBody>
      </p:sp>
      <p:sp>
        <p:nvSpPr>
          <p:cNvPr id="11288" name="Freeform 38">
            <a:extLst>
              <a:ext uri="{FF2B5EF4-FFF2-40B4-BE49-F238E27FC236}">
                <a16:creationId xmlns:a16="http://schemas.microsoft.com/office/drawing/2014/main" id="{71D56CBC-6BCB-9957-9B03-F4AFB44E0AFE}"/>
              </a:ext>
            </a:extLst>
          </p:cNvPr>
          <p:cNvSpPr>
            <a:spLocks/>
          </p:cNvSpPr>
          <p:nvPr/>
        </p:nvSpPr>
        <p:spPr bwMode="auto">
          <a:xfrm>
            <a:off x="1489075" y="5049838"/>
            <a:ext cx="650875" cy="515937"/>
          </a:xfrm>
          <a:custGeom>
            <a:avLst/>
            <a:gdLst>
              <a:gd name="T0" fmla="*/ 2147483646 w 373"/>
              <a:gd name="T1" fmla="*/ 2147483646 h 287"/>
              <a:gd name="T2" fmla="*/ 2147483646 w 373"/>
              <a:gd name="T3" fmla="*/ 2147483646 h 287"/>
              <a:gd name="T4" fmla="*/ 2147483646 w 373"/>
              <a:gd name="T5" fmla="*/ 2147483646 h 287"/>
              <a:gd name="T6" fmla="*/ 2147483646 w 373"/>
              <a:gd name="T7" fmla="*/ 2147483646 h 287"/>
              <a:gd name="T8" fmla="*/ 2147483646 w 373"/>
              <a:gd name="T9" fmla="*/ 2147483646 h 287"/>
              <a:gd name="T10" fmla="*/ 2147483646 w 373"/>
              <a:gd name="T11" fmla="*/ 2147483646 h 287"/>
              <a:gd name="T12" fmla="*/ 2147483646 w 373"/>
              <a:gd name="T13" fmla="*/ 2147483646 h 287"/>
              <a:gd name="T14" fmla="*/ 2147483646 w 373"/>
              <a:gd name="T15" fmla="*/ 2147483646 h 287"/>
              <a:gd name="T16" fmla="*/ 2147483646 w 373"/>
              <a:gd name="T17" fmla="*/ 2147483646 h 287"/>
              <a:gd name="T18" fmla="*/ 2147483646 w 373"/>
              <a:gd name="T19" fmla="*/ 2147483646 h 287"/>
              <a:gd name="T20" fmla="*/ 2147483646 w 373"/>
              <a:gd name="T21" fmla="*/ 2147483646 h 287"/>
              <a:gd name="T22" fmla="*/ 2147483646 w 373"/>
              <a:gd name="T23" fmla="*/ 2147483646 h 287"/>
              <a:gd name="T24" fmla="*/ 2147483646 w 373"/>
              <a:gd name="T25" fmla="*/ 2147483646 h 287"/>
              <a:gd name="T26" fmla="*/ 2147483646 w 373"/>
              <a:gd name="T27" fmla="*/ 2147483646 h 287"/>
              <a:gd name="T28" fmla="*/ 2147483646 w 373"/>
              <a:gd name="T29" fmla="*/ 2147483646 h 287"/>
              <a:gd name="T30" fmla="*/ 2147483646 w 373"/>
              <a:gd name="T31" fmla="*/ 2147483646 h 287"/>
              <a:gd name="T32" fmla="*/ 2147483646 w 373"/>
              <a:gd name="T33" fmla="*/ 2147483646 h 287"/>
              <a:gd name="T34" fmla="*/ 2147483646 w 373"/>
              <a:gd name="T35" fmla="*/ 2147483646 h 287"/>
              <a:gd name="T36" fmla="*/ 2147483646 w 373"/>
              <a:gd name="T37" fmla="*/ 2147483646 h 287"/>
              <a:gd name="T38" fmla="*/ 2147483646 w 373"/>
              <a:gd name="T39" fmla="*/ 2147483646 h 287"/>
              <a:gd name="T40" fmla="*/ 2147483646 w 373"/>
              <a:gd name="T41" fmla="*/ 2147483646 h 287"/>
              <a:gd name="T42" fmla="*/ 2147483646 w 373"/>
              <a:gd name="T43" fmla="*/ 2147483646 h 287"/>
              <a:gd name="T44" fmla="*/ 2147483646 w 373"/>
              <a:gd name="T45" fmla="*/ 2147483646 h 287"/>
              <a:gd name="T46" fmla="*/ 2147483646 w 373"/>
              <a:gd name="T47" fmla="*/ 2147483646 h 287"/>
              <a:gd name="T48" fmla="*/ 2147483646 w 373"/>
              <a:gd name="T49" fmla="*/ 2147483646 h 287"/>
              <a:gd name="T50" fmla="*/ 2147483646 w 373"/>
              <a:gd name="T51" fmla="*/ 2147483646 h 287"/>
              <a:gd name="T52" fmla="*/ 2147483646 w 373"/>
              <a:gd name="T53" fmla="*/ 2147483646 h 287"/>
              <a:gd name="T54" fmla="*/ 2147483646 w 373"/>
              <a:gd name="T55" fmla="*/ 2147483646 h 287"/>
              <a:gd name="T56" fmla="*/ 2147483646 w 373"/>
              <a:gd name="T57" fmla="*/ 2147483646 h 287"/>
              <a:gd name="T58" fmla="*/ 2147483646 w 373"/>
              <a:gd name="T59" fmla="*/ 2147483646 h 287"/>
              <a:gd name="T60" fmla="*/ 2147483646 w 373"/>
              <a:gd name="T61" fmla="*/ 2147483646 h 287"/>
              <a:gd name="T62" fmla="*/ 2147483646 w 373"/>
              <a:gd name="T63" fmla="*/ 2147483646 h 287"/>
              <a:gd name="T64" fmla="*/ 2147483646 w 373"/>
              <a:gd name="T65" fmla="*/ 2147483646 h 287"/>
              <a:gd name="T66" fmla="*/ 2147483646 w 373"/>
              <a:gd name="T67" fmla="*/ 2147483646 h 287"/>
              <a:gd name="T68" fmla="*/ 2147483646 w 373"/>
              <a:gd name="T69" fmla="*/ 2147483646 h 287"/>
              <a:gd name="T70" fmla="*/ 0 w 373"/>
              <a:gd name="T71" fmla="*/ 2147483646 h 287"/>
              <a:gd name="T72" fmla="*/ 2147483646 w 373"/>
              <a:gd name="T73" fmla="*/ 2147483646 h 287"/>
              <a:gd name="T74" fmla="*/ 2147483646 w 373"/>
              <a:gd name="T75" fmla="*/ 2147483646 h 287"/>
              <a:gd name="T76" fmla="*/ 2147483646 w 373"/>
              <a:gd name="T77" fmla="*/ 2147483646 h 287"/>
              <a:gd name="T78" fmla="*/ 2147483646 w 373"/>
              <a:gd name="T79" fmla="*/ 2147483646 h 287"/>
              <a:gd name="T80" fmla="*/ 2147483646 w 373"/>
              <a:gd name="T81" fmla="*/ 2147483646 h 287"/>
              <a:gd name="T82" fmla="*/ 2147483646 w 373"/>
              <a:gd name="T83" fmla="*/ 2147483646 h 287"/>
              <a:gd name="T84" fmla="*/ 2147483646 w 373"/>
              <a:gd name="T85" fmla="*/ 2147483646 h 287"/>
              <a:gd name="T86" fmla="*/ 2147483646 w 373"/>
              <a:gd name="T87" fmla="*/ 2147483646 h 287"/>
              <a:gd name="T88" fmla="*/ 2147483646 w 373"/>
              <a:gd name="T89" fmla="*/ 2147483646 h 287"/>
              <a:gd name="T90" fmla="*/ 2147483646 w 373"/>
              <a:gd name="T91" fmla="*/ 2147483646 h 287"/>
              <a:gd name="T92" fmla="*/ 2147483646 w 373"/>
              <a:gd name="T93" fmla="*/ 2147483646 h 287"/>
              <a:gd name="T94" fmla="*/ 2147483646 w 373"/>
              <a:gd name="T95" fmla="*/ 2147483646 h 28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73"/>
              <a:gd name="T145" fmla="*/ 0 h 287"/>
              <a:gd name="T146" fmla="*/ 373 w 373"/>
              <a:gd name="T147" fmla="*/ 287 h 28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73" h="287">
                <a:moveTo>
                  <a:pt x="196" y="6"/>
                </a:moveTo>
                <a:lnTo>
                  <a:pt x="202" y="8"/>
                </a:lnTo>
                <a:lnTo>
                  <a:pt x="206" y="8"/>
                </a:lnTo>
                <a:lnTo>
                  <a:pt x="210" y="10"/>
                </a:lnTo>
                <a:lnTo>
                  <a:pt x="214" y="10"/>
                </a:lnTo>
                <a:lnTo>
                  <a:pt x="220" y="12"/>
                </a:lnTo>
                <a:lnTo>
                  <a:pt x="224" y="12"/>
                </a:lnTo>
                <a:lnTo>
                  <a:pt x="228" y="14"/>
                </a:lnTo>
                <a:lnTo>
                  <a:pt x="234" y="14"/>
                </a:lnTo>
                <a:lnTo>
                  <a:pt x="242" y="16"/>
                </a:lnTo>
                <a:lnTo>
                  <a:pt x="250" y="22"/>
                </a:lnTo>
                <a:lnTo>
                  <a:pt x="254" y="22"/>
                </a:lnTo>
                <a:lnTo>
                  <a:pt x="260" y="26"/>
                </a:lnTo>
                <a:lnTo>
                  <a:pt x="264" y="28"/>
                </a:lnTo>
                <a:lnTo>
                  <a:pt x="268" y="30"/>
                </a:lnTo>
                <a:lnTo>
                  <a:pt x="272" y="32"/>
                </a:lnTo>
                <a:lnTo>
                  <a:pt x="276" y="34"/>
                </a:lnTo>
                <a:lnTo>
                  <a:pt x="280" y="38"/>
                </a:lnTo>
                <a:lnTo>
                  <a:pt x="282" y="44"/>
                </a:lnTo>
                <a:lnTo>
                  <a:pt x="284" y="48"/>
                </a:lnTo>
                <a:lnTo>
                  <a:pt x="286" y="52"/>
                </a:lnTo>
                <a:lnTo>
                  <a:pt x="286" y="56"/>
                </a:lnTo>
                <a:lnTo>
                  <a:pt x="290" y="58"/>
                </a:lnTo>
                <a:lnTo>
                  <a:pt x="294" y="62"/>
                </a:lnTo>
                <a:lnTo>
                  <a:pt x="296" y="66"/>
                </a:lnTo>
                <a:lnTo>
                  <a:pt x="296" y="70"/>
                </a:lnTo>
                <a:lnTo>
                  <a:pt x="300" y="76"/>
                </a:lnTo>
                <a:lnTo>
                  <a:pt x="300" y="80"/>
                </a:lnTo>
                <a:lnTo>
                  <a:pt x="304" y="86"/>
                </a:lnTo>
                <a:lnTo>
                  <a:pt x="306" y="90"/>
                </a:lnTo>
                <a:lnTo>
                  <a:pt x="308" y="94"/>
                </a:lnTo>
                <a:lnTo>
                  <a:pt x="312" y="94"/>
                </a:lnTo>
                <a:lnTo>
                  <a:pt x="316" y="98"/>
                </a:lnTo>
                <a:lnTo>
                  <a:pt x="320" y="100"/>
                </a:lnTo>
                <a:lnTo>
                  <a:pt x="324" y="104"/>
                </a:lnTo>
                <a:lnTo>
                  <a:pt x="328" y="106"/>
                </a:lnTo>
                <a:lnTo>
                  <a:pt x="332" y="110"/>
                </a:lnTo>
                <a:lnTo>
                  <a:pt x="336" y="114"/>
                </a:lnTo>
                <a:lnTo>
                  <a:pt x="340" y="118"/>
                </a:lnTo>
                <a:lnTo>
                  <a:pt x="344" y="120"/>
                </a:lnTo>
                <a:lnTo>
                  <a:pt x="346" y="124"/>
                </a:lnTo>
                <a:lnTo>
                  <a:pt x="348" y="128"/>
                </a:lnTo>
                <a:lnTo>
                  <a:pt x="350" y="132"/>
                </a:lnTo>
                <a:lnTo>
                  <a:pt x="354" y="136"/>
                </a:lnTo>
                <a:lnTo>
                  <a:pt x="358" y="138"/>
                </a:lnTo>
                <a:lnTo>
                  <a:pt x="362" y="142"/>
                </a:lnTo>
                <a:lnTo>
                  <a:pt x="364" y="146"/>
                </a:lnTo>
                <a:lnTo>
                  <a:pt x="368" y="148"/>
                </a:lnTo>
                <a:lnTo>
                  <a:pt x="372" y="150"/>
                </a:lnTo>
                <a:lnTo>
                  <a:pt x="372" y="154"/>
                </a:lnTo>
                <a:lnTo>
                  <a:pt x="372" y="158"/>
                </a:lnTo>
                <a:lnTo>
                  <a:pt x="372" y="162"/>
                </a:lnTo>
                <a:lnTo>
                  <a:pt x="372" y="166"/>
                </a:lnTo>
                <a:lnTo>
                  <a:pt x="372" y="170"/>
                </a:lnTo>
                <a:lnTo>
                  <a:pt x="370" y="174"/>
                </a:lnTo>
                <a:lnTo>
                  <a:pt x="370" y="178"/>
                </a:lnTo>
                <a:lnTo>
                  <a:pt x="368" y="182"/>
                </a:lnTo>
                <a:lnTo>
                  <a:pt x="366" y="186"/>
                </a:lnTo>
                <a:lnTo>
                  <a:pt x="366" y="190"/>
                </a:lnTo>
                <a:lnTo>
                  <a:pt x="366" y="194"/>
                </a:lnTo>
                <a:lnTo>
                  <a:pt x="366" y="198"/>
                </a:lnTo>
                <a:lnTo>
                  <a:pt x="364" y="202"/>
                </a:lnTo>
                <a:lnTo>
                  <a:pt x="364" y="206"/>
                </a:lnTo>
                <a:lnTo>
                  <a:pt x="362" y="210"/>
                </a:lnTo>
                <a:lnTo>
                  <a:pt x="362" y="214"/>
                </a:lnTo>
                <a:lnTo>
                  <a:pt x="360" y="218"/>
                </a:lnTo>
                <a:lnTo>
                  <a:pt x="360" y="222"/>
                </a:lnTo>
                <a:lnTo>
                  <a:pt x="358" y="226"/>
                </a:lnTo>
                <a:lnTo>
                  <a:pt x="358" y="230"/>
                </a:lnTo>
                <a:lnTo>
                  <a:pt x="358" y="234"/>
                </a:lnTo>
                <a:lnTo>
                  <a:pt x="356" y="238"/>
                </a:lnTo>
                <a:lnTo>
                  <a:pt x="356" y="242"/>
                </a:lnTo>
                <a:lnTo>
                  <a:pt x="354" y="246"/>
                </a:lnTo>
                <a:lnTo>
                  <a:pt x="354" y="250"/>
                </a:lnTo>
                <a:lnTo>
                  <a:pt x="352" y="254"/>
                </a:lnTo>
                <a:lnTo>
                  <a:pt x="352" y="258"/>
                </a:lnTo>
                <a:lnTo>
                  <a:pt x="350" y="262"/>
                </a:lnTo>
                <a:lnTo>
                  <a:pt x="348" y="266"/>
                </a:lnTo>
                <a:lnTo>
                  <a:pt x="348" y="270"/>
                </a:lnTo>
                <a:lnTo>
                  <a:pt x="346" y="274"/>
                </a:lnTo>
                <a:lnTo>
                  <a:pt x="344" y="278"/>
                </a:lnTo>
                <a:lnTo>
                  <a:pt x="340" y="280"/>
                </a:lnTo>
                <a:lnTo>
                  <a:pt x="338" y="284"/>
                </a:lnTo>
                <a:lnTo>
                  <a:pt x="334" y="286"/>
                </a:lnTo>
                <a:lnTo>
                  <a:pt x="330" y="284"/>
                </a:lnTo>
                <a:lnTo>
                  <a:pt x="326" y="284"/>
                </a:lnTo>
                <a:lnTo>
                  <a:pt x="322" y="282"/>
                </a:lnTo>
                <a:lnTo>
                  <a:pt x="318" y="282"/>
                </a:lnTo>
                <a:lnTo>
                  <a:pt x="314" y="282"/>
                </a:lnTo>
                <a:lnTo>
                  <a:pt x="310" y="280"/>
                </a:lnTo>
                <a:lnTo>
                  <a:pt x="304" y="280"/>
                </a:lnTo>
                <a:lnTo>
                  <a:pt x="300" y="278"/>
                </a:lnTo>
                <a:lnTo>
                  <a:pt x="296" y="276"/>
                </a:lnTo>
                <a:lnTo>
                  <a:pt x="290" y="274"/>
                </a:lnTo>
                <a:lnTo>
                  <a:pt x="284" y="270"/>
                </a:lnTo>
                <a:lnTo>
                  <a:pt x="280" y="268"/>
                </a:lnTo>
                <a:lnTo>
                  <a:pt x="276" y="264"/>
                </a:lnTo>
                <a:lnTo>
                  <a:pt x="270" y="258"/>
                </a:lnTo>
                <a:lnTo>
                  <a:pt x="262" y="252"/>
                </a:lnTo>
                <a:lnTo>
                  <a:pt x="258" y="246"/>
                </a:lnTo>
                <a:lnTo>
                  <a:pt x="250" y="244"/>
                </a:lnTo>
                <a:lnTo>
                  <a:pt x="246" y="238"/>
                </a:lnTo>
                <a:lnTo>
                  <a:pt x="240" y="234"/>
                </a:lnTo>
                <a:lnTo>
                  <a:pt x="236" y="230"/>
                </a:lnTo>
                <a:lnTo>
                  <a:pt x="230" y="226"/>
                </a:lnTo>
                <a:lnTo>
                  <a:pt x="224" y="224"/>
                </a:lnTo>
                <a:lnTo>
                  <a:pt x="216" y="220"/>
                </a:lnTo>
                <a:lnTo>
                  <a:pt x="204" y="216"/>
                </a:lnTo>
                <a:lnTo>
                  <a:pt x="194" y="214"/>
                </a:lnTo>
                <a:lnTo>
                  <a:pt x="184" y="210"/>
                </a:lnTo>
                <a:lnTo>
                  <a:pt x="176" y="208"/>
                </a:lnTo>
                <a:lnTo>
                  <a:pt x="168" y="206"/>
                </a:lnTo>
                <a:lnTo>
                  <a:pt x="162" y="204"/>
                </a:lnTo>
                <a:lnTo>
                  <a:pt x="158" y="204"/>
                </a:lnTo>
                <a:lnTo>
                  <a:pt x="154" y="204"/>
                </a:lnTo>
                <a:lnTo>
                  <a:pt x="150" y="202"/>
                </a:lnTo>
                <a:lnTo>
                  <a:pt x="134" y="196"/>
                </a:lnTo>
                <a:lnTo>
                  <a:pt x="122" y="194"/>
                </a:lnTo>
                <a:lnTo>
                  <a:pt x="110" y="192"/>
                </a:lnTo>
                <a:lnTo>
                  <a:pt x="98" y="190"/>
                </a:lnTo>
                <a:lnTo>
                  <a:pt x="88" y="188"/>
                </a:lnTo>
                <a:lnTo>
                  <a:pt x="82" y="188"/>
                </a:lnTo>
                <a:lnTo>
                  <a:pt x="78" y="186"/>
                </a:lnTo>
                <a:lnTo>
                  <a:pt x="74" y="184"/>
                </a:lnTo>
                <a:lnTo>
                  <a:pt x="66" y="180"/>
                </a:lnTo>
                <a:lnTo>
                  <a:pt x="62" y="176"/>
                </a:lnTo>
                <a:lnTo>
                  <a:pt x="56" y="174"/>
                </a:lnTo>
                <a:lnTo>
                  <a:pt x="50" y="168"/>
                </a:lnTo>
                <a:lnTo>
                  <a:pt x="42" y="162"/>
                </a:lnTo>
                <a:lnTo>
                  <a:pt x="34" y="158"/>
                </a:lnTo>
                <a:lnTo>
                  <a:pt x="28" y="152"/>
                </a:lnTo>
                <a:lnTo>
                  <a:pt x="22" y="148"/>
                </a:lnTo>
                <a:lnTo>
                  <a:pt x="18" y="144"/>
                </a:lnTo>
                <a:lnTo>
                  <a:pt x="16" y="138"/>
                </a:lnTo>
                <a:lnTo>
                  <a:pt x="12" y="134"/>
                </a:lnTo>
                <a:lnTo>
                  <a:pt x="10" y="128"/>
                </a:lnTo>
                <a:lnTo>
                  <a:pt x="6" y="122"/>
                </a:lnTo>
                <a:lnTo>
                  <a:pt x="4" y="114"/>
                </a:lnTo>
                <a:lnTo>
                  <a:pt x="2" y="108"/>
                </a:lnTo>
                <a:lnTo>
                  <a:pt x="2" y="100"/>
                </a:lnTo>
                <a:lnTo>
                  <a:pt x="2" y="96"/>
                </a:lnTo>
                <a:lnTo>
                  <a:pt x="2" y="90"/>
                </a:lnTo>
                <a:lnTo>
                  <a:pt x="0" y="84"/>
                </a:lnTo>
                <a:lnTo>
                  <a:pt x="0" y="80"/>
                </a:lnTo>
                <a:lnTo>
                  <a:pt x="0" y="72"/>
                </a:lnTo>
                <a:lnTo>
                  <a:pt x="0" y="68"/>
                </a:lnTo>
                <a:lnTo>
                  <a:pt x="0" y="62"/>
                </a:lnTo>
                <a:lnTo>
                  <a:pt x="2" y="56"/>
                </a:lnTo>
                <a:lnTo>
                  <a:pt x="4" y="50"/>
                </a:lnTo>
                <a:lnTo>
                  <a:pt x="4" y="46"/>
                </a:lnTo>
                <a:lnTo>
                  <a:pt x="8" y="42"/>
                </a:lnTo>
                <a:lnTo>
                  <a:pt x="10" y="38"/>
                </a:lnTo>
                <a:lnTo>
                  <a:pt x="16" y="34"/>
                </a:lnTo>
                <a:lnTo>
                  <a:pt x="20" y="34"/>
                </a:lnTo>
                <a:lnTo>
                  <a:pt x="24" y="32"/>
                </a:lnTo>
                <a:lnTo>
                  <a:pt x="28" y="30"/>
                </a:lnTo>
                <a:lnTo>
                  <a:pt x="34" y="30"/>
                </a:lnTo>
                <a:lnTo>
                  <a:pt x="38" y="30"/>
                </a:lnTo>
                <a:lnTo>
                  <a:pt x="44" y="30"/>
                </a:lnTo>
                <a:lnTo>
                  <a:pt x="48" y="30"/>
                </a:lnTo>
                <a:lnTo>
                  <a:pt x="52" y="30"/>
                </a:lnTo>
                <a:lnTo>
                  <a:pt x="58" y="30"/>
                </a:lnTo>
                <a:lnTo>
                  <a:pt x="66" y="30"/>
                </a:lnTo>
                <a:lnTo>
                  <a:pt x="72" y="32"/>
                </a:lnTo>
                <a:lnTo>
                  <a:pt x="76" y="32"/>
                </a:lnTo>
                <a:lnTo>
                  <a:pt x="82" y="32"/>
                </a:lnTo>
                <a:lnTo>
                  <a:pt x="88" y="32"/>
                </a:lnTo>
                <a:lnTo>
                  <a:pt x="92" y="32"/>
                </a:lnTo>
                <a:lnTo>
                  <a:pt x="96" y="32"/>
                </a:lnTo>
                <a:lnTo>
                  <a:pt x="100" y="30"/>
                </a:lnTo>
                <a:lnTo>
                  <a:pt x="104" y="30"/>
                </a:lnTo>
                <a:lnTo>
                  <a:pt x="108" y="28"/>
                </a:lnTo>
                <a:lnTo>
                  <a:pt x="112" y="26"/>
                </a:lnTo>
                <a:lnTo>
                  <a:pt x="114" y="22"/>
                </a:lnTo>
                <a:lnTo>
                  <a:pt x="118" y="20"/>
                </a:lnTo>
                <a:lnTo>
                  <a:pt x="120" y="16"/>
                </a:lnTo>
                <a:lnTo>
                  <a:pt x="124" y="14"/>
                </a:lnTo>
                <a:lnTo>
                  <a:pt x="126" y="10"/>
                </a:lnTo>
                <a:lnTo>
                  <a:pt x="130" y="8"/>
                </a:lnTo>
                <a:lnTo>
                  <a:pt x="136" y="4"/>
                </a:lnTo>
                <a:lnTo>
                  <a:pt x="140" y="2"/>
                </a:lnTo>
                <a:lnTo>
                  <a:pt x="146" y="0"/>
                </a:lnTo>
                <a:lnTo>
                  <a:pt x="150" y="0"/>
                </a:lnTo>
                <a:lnTo>
                  <a:pt x="154" y="2"/>
                </a:lnTo>
                <a:lnTo>
                  <a:pt x="158" y="2"/>
                </a:lnTo>
                <a:lnTo>
                  <a:pt x="162" y="2"/>
                </a:lnTo>
                <a:lnTo>
                  <a:pt x="166" y="2"/>
                </a:lnTo>
                <a:lnTo>
                  <a:pt x="172" y="2"/>
                </a:lnTo>
                <a:lnTo>
                  <a:pt x="176" y="2"/>
                </a:lnTo>
                <a:lnTo>
                  <a:pt x="182" y="4"/>
                </a:lnTo>
                <a:lnTo>
                  <a:pt x="186" y="4"/>
                </a:lnTo>
                <a:lnTo>
                  <a:pt x="190" y="4"/>
                </a:lnTo>
                <a:lnTo>
                  <a:pt x="194" y="6"/>
                </a:lnTo>
                <a:lnTo>
                  <a:pt x="198" y="6"/>
                </a:lnTo>
                <a:lnTo>
                  <a:pt x="196" y="6"/>
                </a:lnTo>
              </a:path>
            </a:pathLst>
          </a:custGeom>
          <a:solidFill>
            <a:schemeClr val="bg1"/>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p>
            <a:endParaRPr lang="en-US"/>
          </a:p>
        </p:txBody>
      </p:sp>
      <p:sp>
        <p:nvSpPr>
          <p:cNvPr id="11289" name="Freeform 39">
            <a:extLst>
              <a:ext uri="{FF2B5EF4-FFF2-40B4-BE49-F238E27FC236}">
                <a16:creationId xmlns:a16="http://schemas.microsoft.com/office/drawing/2014/main" id="{67DB5666-A002-7F93-875D-E28498AE79EB}"/>
              </a:ext>
            </a:extLst>
          </p:cNvPr>
          <p:cNvSpPr>
            <a:spLocks/>
          </p:cNvSpPr>
          <p:nvPr/>
        </p:nvSpPr>
        <p:spPr bwMode="auto">
          <a:xfrm>
            <a:off x="2171700" y="5513388"/>
            <a:ext cx="160338" cy="238125"/>
          </a:xfrm>
          <a:custGeom>
            <a:avLst/>
            <a:gdLst>
              <a:gd name="T0" fmla="*/ 2147483646 w 91"/>
              <a:gd name="T1" fmla="*/ 2147483646 h 133"/>
              <a:gd name="T2" fmla="*/ 2147483646 w 91"/>
              <a:gd name="T3" fmla="*/ 2147483646 h 133"/>
              <a:gd name="T4" fmla="*/ 2147483646 w 91"/>
              <a:gd name="T5" fmla="*/ 2147483646 h 133"/>
              <a:gd name="T6" fmla="*/ 2147483646 w 91"/>
              <a:gd name="T7" fmla="*/ 2147483646 h 133"/>
              <a:gd name="T8" fmla="*/ 2147483646 w 91"/>
              <a:gd name="T9" fmla="*/ 2147483646 h 133"/>
              <a:gd name="T10" fmla="*/ 2147483646 w 91"/>
              <a:gd name="T11" fmla="*/ 2147483646 h 133"/>
              <a:gd name="T12" fmla="*/ 2147483646 w 91"/>
              <a:gd name="T13" fmla="*/ 2147483646 h 133"/>
              <a:gd name="T14" fmla="*/ 2147483646 w 91"/>
              <a:gd name="T15" fmla="*/ 2147483646 h 133"/>
              <a:gd name="T16" fmla="*/ 2147483646 w 91"/>
              <a:gd name="T17" fmla="*/ 2147483646 h 133"/>
              <a:gd name="T18" fmla="*/ 2147483646 w 91"/>
              <a:gd name="T19" fmla="*/ 2147483646 h 133"/>
              <a:gd name="T20" fmla="*/ 2147483646 w 91"/>
              <a:gd name="T21" fmla="*/ 2147483646 h 133"/>
              <a:gd name="T22" fmla="*/ 0 w 91"/>
              <a:gd name="T23" fmla="*/ 2147483646 h 133"/>
              <a:gd name="T24" fmla="*/ 0 w 91"/>
              <a:gd name="T25" fmla="*/ 2147483646 h 133"/>
              <a:gd name="T26" fmla="*/ 0 w 91"/>
              <a:gd name="T27" fmla="*/ 2147483646 h 133"/>
              <a:gd name="T28" fmla="*/ 2147483646 w 91"/>
              <a:gd name="T29" fmla="*/ 2147483646 h 133"/>
              <a:gd name="T30" fmla="*/ 2147483646 w 91"/>
              <a:gd name="T31" fmla="*/ 2147483646 h 133"/>
              <a:gd name="T32" fmla="*/ 2147483646 w 91"/>
              <a:gd name="T33" fmla="*/ 2147483646 h 133"/>
              <a:gd name="T34" fmla="*/ 2147483646 w 91"/>
              <a:gd name="T35" fmla="*/ 2147483646 h 133"/>
              <a:gd name="T36" fmla="*/ 2147483646 w 91"/>
              <a:gd name="T37" fmla="*/ 2147483646 h 133"/>
              <a:gd name="T38" fmla="*/ 2147483646 w 91"/>
              <a:gd name="T39" fmla="*/ 2147483646 h 133"/>
              <a:gd name="T40" fmla="*/ 2147483646 w 91"/>
              <a:gd name="T41" fmla="*/ 2147483646 h 133"/>
              <a:gd name="T42" fmla="*/ 2147483646 w 91"/>
              <a:gd name="T43" fmla="*/ 2147483646 h 133"/>
              <a:gd name="T44" fmla="*/ 2147483646 w 91"/>
              <a:gd name="T45" fmla="*/ 2147483646 h 133"/>
              <a:gd name="T46" fmla="*/ 2147483646 w 91"/>
              <a:gd name="T47" fmla="*/ 2147483646 h 133"/>
              <a:gd name="T48" fmla="*/ 2147483646 w 91"/>
              <a:gd name="T49" fmla="*/ 2147483646 h 133"/>
              <a:gd name="T50" fmla="*/ 2147483646 w 91"/>
              <a:gd name="T51" fmla="*/ 2147483646 h 133"/>
              <a:gd name="T52" fmla="*/ 2147483646 w 91"/>
              <a:gd name="T53" fmla="*/ 2147483646 h 133"/>
              <a:gd name="T54" fmla="*/ 2147483646 w 91"/>
              <a:gd name="T55" fmla="*/ 0 h 133"/>
              <a:gd name="T56" fmla="*/ 2147483646 w 91"/>
              <a:gd name="T57" fmla="*/ 2147483646 h 133"/>
              <a:gd name="T58" fmla="*/ 2147483646 w 91"/>
              <a:gd name="T59" fmla="*/ 2147483646 h 133"/>
              <a:gd name="T60" fmla="*/ 2147483646 w 91"/>
              <a:gd name="T61" fmla="*/ 2147483646 h 133"/>
              <a:gd name="T62" fmla="*/ 2147483646 w 91"/>
              <a:gd name="T63" fmla="*/ 2147483646 h 133"/>
              <a:gd name="T64" fmla="*/ 2147483646 w 91"/>
              <a:gd name="T65" fmla="*/ 2147483646 h 133"/>
              <a:gd name="T66" fmla="*/ 2147483646 w 91"/>
              <a:gd name="T67" fmla="*/ 2147483646 h 133"/>
              <a:gd name="T68" fmla="*/ 2147483646 w 91"/>
              <a:gd name="T69" fmla="*/ 2147483646 h 133"/>
              <a:gd name="T70" fmla="*/ 2147483646 w 91"/>
              <a:gd name="T71" fmla="*/ 2147483646 h 133"/>
              <a:gd name="T72" fmla="*/ 2147483646 w 91"/>
              <a:gd name="T73" fmla="*/ 2147483646 h 133"/>
              <a:gd name="T74" fmla="*/ 2147483646 w 91"/>
              <a:gd name="T75" fmla="*/ 2147483646 h 133"/>
              <a:gd name="T76" fmla="*/ 2147483646 w 91"/>
              <a:gd name="T77" fmla="*/ 2147483646 h 133"/>
              <a:gd name="T78" fmla="*/ 2147483646 w 91"/>
              <a:gd name="T79" fmla="*/ 2147483646 h 133"/>
              <a:gd name="T80" fmla="*/ 2147483646 w 91"/>
              <a:gd name="T81" fmla="*/ 2147483646 h 133"/>
              <a:gd name="T82" fmla="*/ 2147483646 w 91"/>
              <a:gd name="T83" fmla="*/ 2147483646 h 133"/>
              <a:gd name="T84" fmla="*/ 2147483646 w 91"/>
              <a:gd name="T85" fmla="*/ 2147483646 h 133"/>
              <a:gd name="T86" fmla="*/ 2147483646 w 91"/>
              <a:gd name="T87" fmla="*/ 2147483646 h 133"/>
              <a:gd name="T88" fmla="*/ 2147483646 w 91"/>
              <a:gd name="T89" fmla="*/ 2147483646 h 133"/>
              <a:gd name="T90" fmla="*/ 2147483646 w 91"/>
              <a:gd name="T91" fmla="*/ 2147483646 h 13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1"/>
              <a:gd name="T139" fmla="*/ 0 h 133"/>
              <a:gd name="T140" fmla="*/ 91 w 91"/>
              <a:gd name="T141" fmla="*/ 133 h 13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1" h="133">
                <a:moveTo>
                  <a:pt x="90" y="128"/>
                </a:moveTo>
                <a:lnTo>
                  <a:pt x="86" y="128"/>
                </a:lnTo>
                <a:lnTo>
                  <a:pt x="82" y="130"/>
                </a:lnTo>
                <a:lnTo>
                  <a:pt x="78" y="130"/>
                </a:lnTo>
                <a:lnTo>
                  <a:pt x="74" y="132"/>
                </a:lnTo>
                <a:lnTo>
                  <a:pt x="70" y="132"/>
                </a:lnTo>
                <a:lnTo>
                  <a:pt x="66" y="132"/>
                </a:lnTo>
                <a:lnTo>
                  <a:pt x="62" y="132"/>
                </a:lnTo>
                <a:lnTo>
                  <a:pt x="58" y="132"/>
                </a:lnTo>
                <a:lnTo>
                  <a:pt x="54" y="132"/>
                </a:lnTo>
                <a:lnTo>
                  <a:pt x="50" y="130"/>
                </a:lnTo>
                <a:lnTo>
                  <a:pt x="46" y="130"/>
                </a:lnTo>
                <a:lnTo>
                  <a:pt x="42" y="130"/>
                </a:lnTo>
                <a:lnTo>
                  <a:pt x="38" y="130"/>
                </a:lnTo>
                <a:lnTo>
                  <a:pt x="34" y="130"/>
                </a:lnTo>
                <a:lnTo>
                  <a:pt x="30" y="130"/>
                </a:lnTo>
                <a:lnTo>
                  <a:pt x="26" y="130"/>
                </a:lnTo>
                <a:lnTo>
                  <a:pt x="22" y="130"/>
                </a:lnTo>
                <a:lnTo>
                  <a:pt x="18" y="130"/>
                </a:lnTo>
                <a:lnTo>
                  <a:pt x="14" y="128"/>
                </a:lnTo>
                <a:lnTo>
                  <a:pt x="10" y="128"/>
                </a:lnTo>
                <a:lnTo>
                  <a:pt x="6" y="128"/>
                </a:lnTo>
                <a:lnTo>
                  <a:pt x="2" y="128"/>
                </a:lnTo>
                <a:lnTo>
                  <a:pt x="0" y="124"/>
                </a:lnTo>
                <a:lnTo>
                  <a:pt x="0" y="120"/>
                </a:lnTo>
                <a:lnTo>
                  <a:pt x="0" y="116"/>
                </a:lnTo>
                <a:lnTo>
                  <a:pt x="0" y="112"/>
                </a:lnTo>
                <a:lnTo>
                  <a:pt x="0" y="108"/>
                </a:lnTo>
                <a:lnTo>
                  <a:pt x="2" y="104"/>
                </a:lnTo>
                <a:lnTo>
                  <a:pt x="2" y="100"/>
                </a:lnTo>
                <a:lnTo>
                  <a:pt x="4" y="96"/>
                </a:lnTo>
                <a:lnTo>
                  <a:pt x="4" y="92"/>
                </a:lnTo>
                <a:lnTo>
                  <a:pt x="6" y="88"/>
                </a:lnTo>
                <a:lnTo>
                  <a:pt x="6" y="84"/>
                </a:lnTo>
                <a:lnTo>
                  <a:pt x="6" y="80"/>
                </a:lnTo>
                <a:lnTo>
                  <a:pt x="6" y="76"/>
                </a:lnTo>
                <a:lnTo>
                  <a:pt x="8" y="72"/>
                </a:lnTo>
                <a:lnTo>
                  <a:pt x="8" y="68"/>
                </a:lnTo>
                <a:lnTo>
                  <a:pt x="8" y="64"/>
                </a:lnTo>
                <a:lnTo>
                  <a:pt x="8" y="60"/>
                </a:lnTo>
                <a:lnTo>
                  <a:pt x="8" y="56"/>
                </a:lnTo>
                <a:lnTo>
                  <a:pt x="8" y="52"/>
                </a:lnTo>
                <a:lnTo>
                  <a:pt x="10" y="48"/>
                </a:lnTo>
                <a:lnTo>
                  <a:pt x="10" y="44"/>
                </a:lnTo>
                <a:lnTo>
                  <a:pt x="10" y="40"/>
                </a:lnTo>
                <a:lnTo>
                  <a:pt x="10" y="36"/>
                </a:lnTo>
                <a:lnTo>
                  <a:pt x="10" y="32"/>
                </a:lnTo>
                <a:lnTo>
                  <a:pt x="12" y="28"/>
                </a:lnTo>
                <a:lnTo>
                  <a:pt x="12" y="24"/>
                </a:lnTo>
                <a:lnTo>
                  <a:pt x="12" y="20"/>
                </a:lnTo>
                <a:lnTo>
                  <a:pt x="14" y="16"/>
                </a:lnTo>
                <a:lnTo>
                  <a:pt x="14" y="12"/>
                </a:lnTo>
                <a:lnTo>
                  <a:pt x="16" y="8"/>
                </a:lnTo>
                <a:lnTo>
                  <a:pt x="16" y="4"/>
                </a:lnTo>
                <a:lnTo>
                  <a:pt x="16" y="0"/>
                </a:lnTo>
                <a:lnTo>
                  <a:pt x="20" y="0"/>
                </a:lnTo>
                <a:lnTo>
                  <a:pt x="24" y="0"/>
                </a:lnTo>
                <a:lnTo>
                  <a:pt x="28" y="2"/>
                </a:lnTo>
                <a:lnTo>
                  <a:pt x="32" y="4"/>
                </a:lnTo>
                <a:lnTo>
                  <a:pt x="36" y="6"/>
                </a:lnTo>
                <a:lnTo>
                  <a:pt x="38" y="10"/>
                </a:lnTo>
                <a:lnTo>
                  <a:pt x="40" y="14"/>
                </a:lnTo>
                <a:lnTo>
                  <a:pt x="42" y="18"/>
                </a:lnTo>
                <a:lnTo>
                  <a:pt x="42" y="22"/>
                </a:lnTo>
                <a:lnTo>
                  <a:pt x="44" y="26"/>
                </a:lnTo>
                <a:lnTo>
                  <a:pt x="44" y="30"/>
                </a:lnTo>
                <a:lnTo>
                  <a:pt x="44" y="34"/>
                </a:lnTo>
                <a:lnTo>
                  <a:pt x="46" y="38"/>
                </a:lnTo>
                <a:lnTo>
                  <a:pt x="48" y="42"/>
                </a:lnTo>
                <a:lnTo>
                  <a:pt x="50" y="46"/>
                </a:lnTo>
                <a:lnTo>
                  <a:pt x="50" y="50"/>
                </a:lnTo>
                <a:lnTo>
                  <a:pt x="52" y="54"/>
                </a:lnTo>
                <a:lnTo>
                  <a:pt x="52" y="58"/>
                </a:lnTo>
                <a:lnTo>
                  <a:pt x="56" y="62"/>
                </a:lnTo>
                <a:lnTo>
                  <a:pt x="58" y="66"/>
                </a:lnTo>
                <a:lnTo>
                  <a:pt x="58" y="70"/>
                </a:lnTo>
                <a:lnTo>
                  <a:pt x="60" y="74"/>
                </a:lnTo>
                <a:lnTo>
                  <a:pt x="62" y="78"/>
                </a:lnTo>
                <a:lnTo>
                  <a:pt x="64" y="82"/>
                </a:lnTo>
                <a:lnTo>
                  <a:pt x="66" y="86"/>
                </a:lnTo>
                <a:lnTo>
                  <a:pt x="70" y="90"/>
                </a:lnTo>
                <a:lnTo>
                  <a:pt x="72" y="94"/>
                </a:lnTo>
                <a:lnTo>
                  <a:pt x="74" y="98"/>
                </a:lnTo>
                <a:lnTo>
                  <a:pt x="76" y="102"/>
                </a:lnTo>
                <a:lnTo>
                  <a:pt x="78" y="106"/>
                </a:lnTo>
                <a:lnTo>
                  <a:pt x="80" y="110"/>
                </a:lnTo>
                <a:lnTo>
                  <a:pt x="82" y="114"/>
                </a:lnTo>
                <a:lnTo>
                  <a:pt x="82" y="118"/>
                </a:lnTo>
                <a:lnTo>
                  <a:pt x="82" y="122"/>
                </a:lnTo>
                <a:lnTo>
                  <a:pt x="82" y="126"/>
                </a:lnTo>
                <a:lnTo>
                  <a:pt x="82" y="130"/>
                </a:lnTo>
                <a:lnTo>
                  <a:pt x="78" y="132"/>
                </a:lnTo>
              </a:path>
            </a:pathLst>
          </a:custGeom>
          <a:solidFill>
            <a:schemeClr val="bg1"/>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p>
            <a:endParaRPr lang="en-US"/>
          </a:p>
        </p:txBody>
      </p:sp>
      <p:sp>
        <p:nvSpPr>
          <p:cNvPr id="11290" name="Freeform 40">
            <a:extLst>
              <a:ext uri="{FF2B5EF4-FFF2-40B4-BE49-F238E27FC236}">
                <a16:creationId xmlns:a16="http://schemas.microsoft.com/office/drawing/2014/main" id="{6D78F8E3-A216-B1AD-483B-02BE2DF5E557}"/>
              </a:ext>
            </a:extLst>
          </p:cNvPr>
          <p:cNvSpPr>
            <a:spLocks/>
          </p:cNvSpPr>
          <p:nvPr/>
        </p:nvSpPr>
        <p:spPr bwMode="auto">
          <a:xfrm>
            <a:off x="2119313" y="5548313"/>
            <a:ext cx="58737" cy="203200"/>
          </a:xfrm>
          <a:custGeom>
            <a:avLst/>
            <a:gdLst>
              <a:gd name="T0" fmla="*/ 2147483646 w 33"/>
              <a:gd name="T1" fmla="*/ 2147483646 h 113"/>
              <a:gd name="T2" fmla="*/ 2147483646 w 33"/>
              <a:gd name="T3" fmla="*/ 2147483646 h 113"/>
              <a:gd name="T4" fmla="*/ 2147483646 w 33"/>
              <a:gd name="T5" fmla="*/ 2147483646 h 113"/>
              <a:gd name="T6" fmla="*/ 2147483646 w 33"/>
              <a:gd name="T7" fmla="*/ 2147483646 h 113"/>
              <a:gd name="T8" fmla="*/ 2147483646 w 33"/>
              <a:gd name="T9" fmla="*/ 2147483646 h 113"/>
              <a:gd name="T10" fmla="*/ 2147483646 w 33"/>
              <a:gd name="T11" fmla="*/ 2147483646 h 113"/>
              <a:gd name="T12" fmla="*/ 2147483646 w 33"/>
              <a:gd name="T13" fmla="*/ 2147483646 h 113"/>
              <a:gd name="T14" fmla="*/ 2147483646 w 33"/>
              <a:gd name="T15" fmla="*/ 2147483646 h 113"/>
              <a:gd name="T16" fmla="*/ 2147483646 w 33"/>
              <a:gd name="T17" fmla="*/ 2147483646 h 113"/>
              <a:gd name="T18" fmla="*/ 2147483646 w 33"/>
              <a:gd name="T19" fmla="*/ 2147483646 h 113"/>
              <a:gd name="T20" fmla="*/ 2147483646 w 33"/>
              <a:gd name="T21" fmla="*/ 2147483646 h 113"/>
              <a:gd name="T22" fmla="*/ 2147483646 w 33"/>
              <a:gd name="T23" fmla="*/ 2147483646 h 113"/>
              <a:gd name="T24" fmla="*/ 2147483646 w 33"/>
              <a:gd name="T25" fmla="*/ 2147483646 h 113"/>
              <a:gd name="T26" fmla="*/ 2147483646 w 33"/>
              <a:gd name="T27" fmla="*/ 0 h 113"/>
              <a:gd name="T28" fmla="*/ 2147483646 w 33"/>
              <a:gd name="T29" fmla="*/ 2147483646 h 113"/>
              <a:gd name="T30" fmla="*/ 2147483646 w 33"/>
              <a:gd name="T31" fmla="*/ 2147483646 h 113"/>
              <a:gd name="T32" fmla="*/ 2147483646 w 33"/>
              <a:gd name="T33" fmla="*/ 2147483646 h 113"/>
              <a:gd name="T34" fmla="*/ 2147483646 w 33"/>
              <a:gd name="T35" fmla="*/ 2147483646 h 113"/>
              <a:gd name="T36" fmla="*/ 2147483646 w 33"/>
              <a:gd name="T37" fmla="*/ 2147483646 h 113"/>
              <a:gd name="T38" fmla="*/ 2147483646 w 33"/>
              <a:gd name="T39" fmla="*/ 2147483646 h 113"/>
              <a:gd name="T40" fmla="*/ 2147483646 w 33"/>
              <a:gd name="T41" fmla="*/ 2147483646 h 113"/>
              <a:gd name="T42" fmla="*/ 2147483646 w 33"/>
              <a:gd name="T43" fmla="*/ 2147483646 h 113"/>
              <a:gd name="T44" fmla="*/ 0 w 33"/>
              <a:gd name="T45" fmla="*/ 2147483646 h 113"/>
              <a:gd name="T46" fmla="*/ 0 w 33"/>
              <a:gd name="T47" fmla="*/ 2147483646 h 113"/>
              <a:gd name="T48" fmla="*/ 0 w 33"/>
              <a:gd name="T49" fmla="*/ 2147483646 h 113"/>
              <a:gd name="T50" fmla="*/ 2147483646 w 33"/>
              <a:gd name="T51" fmla="*/ 2147483646 h 113"/>
              <a:gd name="T52" fmla="*/ 2147483646 w 33"/>
              <a:gd name="T53" fmla="*/ 2147483646 h 113"/>
              <a:gd name="T54" fmla="*/ 2147483646 w 33"/>
              <a:gd name="T55" fmla="*/ 2147483646 h 113"/>
              <a:gd name="T56" fmla="*/ 2147483646 w 33"/>
              <a:gd name="T57" fmla="*/ 2147483646 h 113"/>
              <a:gd name="T58" fmla="*/ 2147483646 w 33"/>
              <a:gd name="T59" fmla="*/ 2147483646 h 113"/>
              <a:gd name="T60" fmla="*/ 2147483646 w 33"/>
              <a:gd name="T61" fmla="*/ 2147483646 h 113"/>
              <a:gd name="T62" fmla="*/ 2147483646 w 33"/>
              <a:gd name="T63" fmla="*/ 2147483646 h 11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
              <a:gd name="T97" fmla="*/ 0 h 113"/>
              <a:gd name="T98" fmla="*/ 33 w 33"/>
              <a:gd name="T99" fmla="*/ 113 h 11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 h="113">
                <a:moveTo>
                  <a:pt x="12" y="102"/>
                </a:moveTo>
                <a:lnTo>
                  <a:pt x="16" y="102"/>
                </a:lnTo>
                <a:lnTo>
                  <a:pt x="18" y="98"/>
                </a:lnTo>
                <a:lnTo>
                  <a:pt x="16" y="94"/>
                </a:lnTo>
                <a:lnTo>
                  <a:pt x="18" y="90"/>
                </a:lnTo>
                <a:lnTo>
                  <a:pt x="18" y="86"/>
                </a:lnTo>
                <a:lnTo>
                  <a:pt x="18" y="82"/>
                </a:lnTo>
                <a:lnTo>
                  <a:pt x="20" y="78"/>
                </a:lnTo>
                <a:lnTo>
                  <a:pt x="20" y="74"/>
                </a:lnTo>
                <a:lnTo>
                  <a:pt x="22" y="70"/>
                </a:lnTo>
                <a:lnTo>
                  <a:pt x="22" y="66"/>
                </a:lnTo>
                <a:lnTo>
                  <a:pt x="22" y="62"/>
                </a:lnTo>
                <a:lnTo>
                  <a:pt x="22" y="58"/>
                </a:lnTo>
                <a:lnTo>
                  <a:pt x="24" y="54"/>
                </a:lnTo>
                <a:lnTo>
                  <a:pt x="24" y="50"/>
                </a:lnTo>
                <a:lnTo>
                  <a:pt x="24" y="46"/>
                </a:lnTo>
                <a:lnTo>
                  <a:pt x="28" y="42"/>
                </a:lnTo>
                <a:lnTo>
                  <a:pt x="28" y="38"/>
                </a:lnTo>
                <a:lnTo>
                  <a:pt x="28" y="34"/>
                </a:lnTo>
                <a:lnTo>
                  <a:pt x="28" y="30"/>
                </a:lnTo>
                <a:lnTo>
                  <a:pt x="28" y="26"/>
                </a:lnTo>
                <a:lnTo>
                  <a:pt x="28" y="22"/>
                </a:lnTo>
                <a:lnTo>
                  <a:pt x="28" y="18"/>
                </a:lnTo>
                <a:lnTo>
                  <a:pt x="28" y="14"/>
                </a:lnTo>
                <a:lnTo>
                  <a:pt x="28" y="10"/>
                </a:lnTo>
                <a:lnTo>
                  <a:pt x="30" y="6"/>
                </a:lnTo>
                <a:lnTo>
                  <a:pt x="32" y="2"/>
                </a:lnTo>
                <a:lnTo>
                  <a:pt x="28" y="0"/>
                </a:lnTo>
                <a:lnTo>
                  <a:pt x="24" y="0"/>
                </a:lnTo>
                <a:lnTo>
                  <a:pt x="22" y="4"/>
                </a:lnTo>
                <a:lnTo>
                  <a:pt x="18" y="4"/>
                </a:lnTo>
                <a:lnTo>
                  <a:pt x="14" y="4"/>
                </a:lnTo>
                <a:lnTo>
                  <a:pt x="10" y="4"/>
                </a:lnTo>
                <a:lnTo>
                  <a:pt x="8" y="8"/>
                </a:lnTo>
                <a:lnTo>
                  <a:pt x="8" y="12"/>
                </a:lnTo>
                <a:lnTo>
                  <a:pt x="6" y="16"/>
                </a:lnTo>
                <a:lnTo>
                  <a:pt x="6" y="20"/>
                </a:lnTo>
                <a:lnTo>
                  <a:pt x="4" y="24"/>
                </a:lnTo>
                <a:lnTo>
                  <a:pt x="4" y="28"/>
                </a:lnTo>
                <a:lnTo>
                  <a:pt x="4" y="32"/>
                </a:lnTo>
                <a:lnTo>
                  <a:pt x="4" y="36"/>
                </a:lnTo>
                <a:lnTo>
                  <a:pt x="4" y="40"/>
                </a:lnTo>
                <a:lnTo>
                  <a:pt x="4" y="44"/>
                </a:lnTo>
                <a:lnTo>
                  <a:pt x="2" y="48"/>
                </a:lnTo>
                <a:lnTo>
                  <a:pt x="0" y="52"/>
                </a:lnTo>
                <a:lnTo>
                  <a:pt x="0" y="56"/>
                </a:lnTo>
                <a:lnTo>
                  <a:pt x="0" y="60"/>
                </a:lnTo>
                <a:lnTo>
                  <a:pt x="0" y="64"/>
                </a:lnTo>
                <a:lnTo>
                  <a:pt x="0" y="68"/>
                </a:lnTo>
                <a:lnTo>
                  <a:pt x="0" y="72"/>
                </a:lnTo>
                <a:lnTo>
                  <a:pt x="2" y="76"/>
                </a:lnTo>
                <a:lnTo>
                  <a:pt x="2" y="80"/>
                </a:lnTo>
                <a:lnTo>
                  <a:pt x="4" y="84"/>
                </a:lnTo>
                <a:lnTo>
                  <a:pt x="6" y="88"/>
                </a:lnTo>
                <a:lnTo>
                  <a:pt x="6" y="92"/>
                </a:lnTo>
                <a:lnTo>
                  <a:pt x="6" y="96"/>
                </a:lnTo>
                <a:lnTo>
                  <a:pt x="4" y="100"/>
                </a:lnTo>
                <a:lnTo>
                  <a:pt x="4" y="104"/>
                </a:lnTo>
                <a:lnTo>
                  <a:pt x="6" y="108"/>
                </a:lnTo>
                <a:lnTo>
                  <a:pt x="8" y="112"/>
                </a:lnTo>
                <a:lnTo>
                  <a:pt x="12" y="110"/>
                </a:lnTo>
                <a:lnTo>
                  <a:pt x="16" y="108"/>
                </a:lnTo>
                <a:lnTo>
                  <a:pt x="16" y="104"/>
                </a:lnTo>
                <a:lnTo>
                  <a:pt x="12" y="102"/>
                </a:lnTo>
              </a:path>
            </a:pathLst>
          </a:custGeom>
          <a:solidFill>
            <a:schemeClr val="bg1"/>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p>
            <a:endParaRPr lang="en-US"/>
          </a:p>
        </p:txBody>
      </p:sp>
      <p:sp>
        <p:nvSpPr>
          <p:cNvPr id="11291" name="Freeform 41">
            <a:extLst>
              <a:ext uri="{FF2B5EF4-FFF2-40B4-BE49-F238E27FC236}">
                <a16:creationId xmlns:a16="http://schemas.microsoft.com/office/drawing/2014/main" id="{67A0CB65-7B1B-E84D-B961-8A0297667179}"/>
              </a:ext>
            </a:extLst>
          </p:cNvPr>
          <p:cNvSpPr>
            <a:spLocks/>
          </p:cNvSpPr>
          <p:nvPr/>
        </p:nvSpPr>
        <p:spPr bwMode="auto">
          <a:xfrm>
            <a:off x="3227388" y="5954713"/>
            <a:ext cx="36512" cy="55562"/>
          </a:xfrm>
          <a:custGeom>
            <a:avLst/>
            <a:gdLst>
              <a:gd name="T0" fmla="*/ 2147483646 w 21"/>
              <a:gd name="T1" fmla="*/ 2147483646 h 31"/>
              <a:gd name="T2" fmla="*/ 2147483646 w 21"/>
              <a:gd name="T3" fmla="*/ 2147483646 h 31"/>
              <a:gd name="T4" fmla="*/ 2147483646 w 21"/>
              <a:gd name="T5" fmla="*/ 2147483646 h 31"/>
              <a:gd name="T6" fmla="*/ 2147483646 w 21"/>
              <a:gd name="T7" fmla="*/ 2147483646 h 31"/>
              <a:gd name="T8" fmla="*/ 2147483646 w 21"/>
              <a:gd name="T9" fmla="*/ 2147483646 h 31"/>
              <a:gd name="T10" fmla="*/ 2147483646 w 21"/>
              <a:gd name="T11" fmla="*/ 2147483646 h 31"/>
              <a:gd name="T12" fmla="*/ 2147483646 w 21"/>
              <a:gd name="T13" fmla="*/ 2147483646 h 31"/>
              <a:gd name="T14" fmla="*/ 2147483646 w 21"/>
              <a:gd name="T15" fmla="*/ 2147483646 h 31"/>
              <a:gd name="T16" fmla="*/ 2147483646 w 21"/>
              <a:gd name="T17" fmla="*/ 2147483646 h 31"/>
              <a:gd name="T18" fmla="*/ 2147483646 w 21"/>
              <a:gd name="T19" fmla="*/ 2147483646 h 31"/>
              <a:gd name="T20" fmla="*/ 2147483646 w 21"/>
              <a:gd name="T21" fmla="*/ 2147483646 h 31"/>
              <a:gd name="T22" fmla="*/ 2147483646 w 21"/>
              <a:gd name="T23" fmla="*/ 2147483646 h 31"/>
              <a:gd name="T24" fmla="*/ 2147483646 w 21"/>
              <a:gd name="T25" fmla="*/ 2147483646 h 31"/>
              <a:gd name="T26" fmla="*/ 2147483646 w 21"/>
              <a:gd name="T27" fmla="*/ 2147483646 h 31"/>
              <a:gd name="T28" fmla="*/ 2147483646 w 21"/>
              <a:gd name="T29" fmla="*/ 2147483646 h 31"/>
              <a:gd name="T30" fmla="*/ 2147483646 w 21"/>
              <a:gd name="T31" fmla="*/ 2147483646 h 31"/>
              <a:gd name="T32" fmla="*/ 2147483646 w 21"/>
              <a:gd name="T33" fmla="*/ 2147483646 h 31"/>
              <a:gd name="T34" fmla="*/ 2147483646 w 21"/>
              <a:gd name="T35" fmla="*/ 2147483646 h 31"/>
              <a:gd name="T36" fmla="*/ 2147483646 w 21"/>
              <a:gd name="T37" fmla="*/ 2147483646 h 31"/>
              <a:gd name="T38" fmla="*/ 2147483646 w 21"/>
              <a:gd name="T39" fmla="*/ 2147483646 h 31"/>
              <a:gd name="T40" fmla="*/ 2147483646 w 21"/>
              <a:gd name="T41" fmla="*/ 2147483646 h 31"/>
              <a:gd name="T42" fmla="*/ 2147483646 w 21"/>
              <a:gd name="T43" fmla="*/ 2147483646 h 31"/>
              <a:gd name="T44" fmla="*/ 2147483646 w 21"/>
              <a:gd name="T45" fmla="*/ 2147483646 h 31"/>
              <a:gd name="T46" fmla="*/ 2147483646 w 21"/>
              <a:gd name="T47" fmla="*/ 2147483646 h 31"/>
              <a:gd name="T48" fmla="*/ 2147483646 w 21"/>
              <a:gd name="T49" fmla="*/ 2147483646 h 31"/>
              <a:gd name="T50" fmla="*/ 2147483646 w 21"/>
              <a:gd name="T51" fmla="*/ 2147483646 h 31"/>
              <a:gd name="T52" fmla="*/ 2147483646 w 21"/>
              <a:gd name="T53" fmla="*/ 2147483646 h 31"/>
              <a:gd name="T54" fmla="*/ 2147483646 w 21"/>
              <a:gd name="T55" fmla="*/ 2147483646 h 31"/>
              <a:gd name="T56" fmla="*/ 2147483646 w 21"/>
              <a:gd name="T57" fmla="*/ 2147483646 h 31"/>
              <a:gd name="T58" fmla="*/ 2147483646 w 21"/>
              <a:gd name="T59" fmla="*/ 2147483646 h 31"/>
              <a:gd name="T60" fmla="*/ 2147483646 w 21"/>
              <a:gd name="T61" fmla="*/ 2147483646 h 31"/>
              <a:gd name="T62" fmla="*/ 2147483646 w 21"/>
              <a:gd name="T63" fmla="*/ 2147483646 h 31"/>
              <a:gd name="T64" fmla="*/ 2147483646 w 21"/>
              <a:gd name="T65" fmla="*/ 2147483646 h 31"/>
              <a:gd name="T66" fmla="*/ 2147483646 w 21"/>
              <a:gd name="T67" fmla="*/ 2147483646 h 31"/>
              <a:gd name="T68" fmla="*/ 2147483646 w 21"/>
              <a:gd name="T69" fmla="*/ 2147483646 h 31"/>
              <a:gd name="T70" fmla="*/ 2147483646 w 21"/>
              <a:gd name="T71" fmla="*/ 2147483646 h 31"/>
              <a:gd name="T72" fmla="*/ 2147483646 w 21"/>
              <a:gd name="T73" fmla="*/ 2147483646 h 31"/>
              <a:gd name="T74" fmla="*/ 2147483646 w 21"/>
              <a:gd name="T75" fmla="*/ 2147483646 h 31"/>
              <a:gd name="T76" fmla="*/ 2147483646 w 21"/>
              <a:gd name="T77" fmla="*/ 2147483646 h 31"/>
              <a:gd name="T78" fmla="*/ 2147483646 w 21"/>
              <a:gd name="T79" fmla="*/ 2147483646 h 31"/>
              <a:gd name="T80" fmla="*/ 2147483646 w 21"/>
              <a:gd name="T81" fmla="*/ 2147483646 h 31"/>
              <a:gd name="T82" fmla="*/ 2147483646 w 21"/>
              <a:gd name="T83" fmla="*/ 2147483646 h 31"/>
              <a:gd name="T84" fmla="*/ 2147483646 w 21"/>
              <a:gd name="T85" fmla="*/ 2147483646 h 31"/>
              <a:gd name="T86" fmla="*/ 2147483646 w 21"/>
              <a:gd name="T87" fmla="*/ 2147483646 h 31"/>
              <a:gd name="T88" fmla="*/ 2147483646 w 21"/>
              <a:gd name="T89" fmla="*/ 2147483646 h 31"/>
              <a:gd name="T90" fmla="*/ 2147483646 w 21"/>
              <a:gd name="T91" fmla="*/ 0 h 31"/>
              <a:gd name="T92" fmla="*/ 2147483646 w 21"/>
              <a:gd name="T93" fmla="*/ 2147483646 h 31"/>
              <a:gd name="T94" fmla="*/ 2147483646 w 21"/>
              <a:gd name="T95" fmla="*/ 2147483646 h 31"/>
              <a:gd name="T96" fmla="*/ 2147483646 w 21"/>
              <a:gd name="T97" fmla="*/ 2147483646 h 31"/>
              <a:gd name="T98" fmla="*/ 2147483646 w 21"/>
              <a:gd name="T99" fmla="*/ 2147483646 h 31"/>
              <a:gd name="T100" fmla="*/ 2147483646 w 21"/>
              <a:gd name="T101" fmla="*/ 2147483646 h 31"/>
              <a:gd name="T102" fmla="*/ 2147483646 w 21"/>
              <a:gd name="T103" fmla="*/ 2147483646 h 31"/>
              <a:gd name="T104" fmla="*/ 2147483646 w 21"/>
              <a:gd name="T105" fmla="*/ 2147483646 h 31"/>
              <a:gd name="T106" fmla="*/ 2147483646 w 21"/>
              <a:gd name="T107" fmla="*/ 2147483646 h 31"/>
              <a:gd name="T108" fmla="*/ 2147483646 w 21"/>
              <a:gd name="T109" fmla="*/ 2147483646 h 31"/>
              <a:gd name="T110" fmla="*/ 2147483646 w 21"/>
              <a:gd name="T111" fmla="*/ 2147483646 h 31"/>
              <a:gd name="T112" fmla="*/ 2147483646 w 21"/>
              <a:gd name="T113" fmla="*/ 2147483646 h 31"/>
              <a:gd name="T114" fmla="*/ 2147483646 w 21"/>
              <a:gd name="T115" fmla="*/ 2147483646 h 31"/>
              <a:gd name="T116" fmla="*/ 2147483646 w 21"/>
              <a:gd name="T117" fmla="*/ 2147483646 h 31"/>
              <a:gd name="T118" fmla="*/ 2147483646 w 21"/>
              <a:gd name="T119" fmla="*/ 2147483646 h 31"/>
              <a:gd name="T120" fmla="*/ 0 w 21"/>
              <a:gd name="T121" fmla="*/ 2147483646 h 3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1"/>
              <a:gd name="T184" fmla="*/ 0 h 31"/>
              <a:gd name="T185" fmla="*/ 21 w 21"/>
              <a:gd name="T186" fmla="*/ 31 h 3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1" h="31">
                <a:moveTo>
                  <a:pt x="18" y="4"/>
                </a:moveTo>
                <a:lnTo>
                  <a:pt x="16" y="8"/>
                </a:lnTo>
                <a:lnTo>
                  <a:pt x="16" y="12"/>
                </a:lnTo>
                <a:lnTo>
                  <a:pt x="12" y="16"/>
                </a:lnTo>
                <a:lnTo>
                  <a:pt x="12" y="20"/>
                </a:lnTo>
                <a:lnTo>
                  <a:pt x="14" y="16"/>
                </a:lnTo>
                <a:lnTo>
                  <a:pt x="16" y="12"/>
                </a:lnTo>
                <a:lnTo>
                  <a:pt x="16" y="16"/>
                </a:lnTo>
                <a:lnTo>
                  <a:pt x="14" y="20"/>
                </a:lnTo>
                <a:lnTo>
                  <a:pt x="16" y="16"/>
                </a:lnTo>
                <a:lnTo>
                  <a:pt x="16" y="20"/>
                </a:lnTo>
                <a:lnTo>
                  <a:pt x="18" y="16"/>
                </a:lnTo>
                <a:lnTo>
                  <a:pt x="14" y="18"/>
                </a:lnTo>
                <a:lnTo>
                  <a:pt x="12" y="14"/>
                </a:lnTo>
                <a:lnTo>
                  <a:pt x="8" y="20"/>
                </a:lnTo>
                <a:lnTo>
                  <a:pt x="6" y="24"/>
                </a:lnTo>
                <a:lnTo>
                  <a:pt x="2" y="30"/>
                </a:lnTo>
                <a:lnTo>
                  <a:pt x="2" y="24"/>
                </a:lnTo>
                <a:lnTo>
                  <a:pt x="4" y="20"/>
                </a:lnTo>
                <a:lnTo>
                  <a:pt x="6" y="16"/>
                </a:lnTo>
                <a:lnTo>
                  <a:pt x="4" y="20"/>
                </a:lnTo>
                <a:lnTo>
                  <a:pt x="4" y="24"/>
                </a:lnTo>
                <a:lnTo>
                  <a:pt x="6" y="20"/>
                </a:lnTo>
                <a:lnTo>
                  <a:pt x="8" y="16"/>
                </a:lnTo>
                <a:lnTo>
                  <a:pt x="12" y="12"/>
                </a:lnTo>
                <a:lnTo>
                  <a:pt x="14" y="8"/>
                </a:lnTo>
                <a:lnTo>
                  <a:pt x="12" y="14"/>
                </a:lnTo>
                <a:lnTo>
                  <a:pt x="10" y="18"/>
                </a:lnTo>
                <a:lnTo>
                  <a:pt x="10" y="12"/>
                </a:lnTo>
                <a:lnTo>
                  <a:pt x="12" y="8"/>
                </a:lnTo>
                <a:lnTo>
                  <a:pt x="10" y="12"/>
                </a:lnTo>
                <a:lnTo>
                  <a:pt x="8" y="16"/>
                </a:lnTo>
                <a:lnTo>
                  <a:pt x="6" y="20"/>
                </a:lnTo>
                <a:lnTo>
                  <a:pt x="6" y="16"/>
                </a:lnTo>
                <a:lnTo>
                  <a:pt x="6" y="12"/>
                </a:lnTo>
                <a:lnTo>
                  <a:pt x="10" y="8"/>
                </a:lnTo>
                <a:lnTo>
                  <a:pt x="10" y="4"/>
                </a:lnTo>
                <a:lnTo>
                  <a:pt x="10" y="8"/>
                </a:lnTo>
                <a:lnTo>
                  <a:pt x="8" y="12"/>
                </a:lnTo>
                <a:lnTo>
                  <a:pt x="6" y="16"/>
                </a:lnTo>
                <a:lnTo>
                  <a:pt x="6" y="20"/>
                </a:lnTo>
                <a:lnTo>
                  <a:pt x="10" y="14"/>
                </a:lnTo>
                <a:lnTo>
                  <a:pt x="12" y="8"/>
                </a:lnTo>
                <a:lnTo>
                  <a:pt x="16" y="6"/>
                </a:lnTo>
                <a:lnTo>
                  <a:pt x="16" y="2"/>
                </a:lnTo>
                <a:lnTo>
                  <a:pt x="20" y="0"/>
                </a:lnTo>
                <a:lnTo>
                  <a:pt x="20" y="4"/>
                </a:lnTo>
                <a:lnTo>
                  <a:pt x="20" y="8"/>
                </a:lnTo>
                <a:lnTo>
                  <a:pt x="18" y="12"/>
                </a:lnTo>
                <a:lnTo>
                  <a:pt x="16" y="16"/>
                </a:lnTo>
                <a:lnTo>
                  <a:pt x="14" y="20"/>
                </a:lnTo>
                <a:lnTo>
                  <a:pt x="12" y="24"/>
                </a:lnTo>
                <a:lnTo>
                  <a:pt x="10" y="20"/>
                </a:lnTo>
                <a:lnTo>
                  <a:pt x="10" y="16"/>
                </a:lnTo>
                <a:lnTo>
                  <a:pt x="12" y="12"/>
                </a:lnTo>
                <a:lnTo>
                  <a:pt x="12" y="8"/>
                </a:lnTo>
                <a:lnTo>
                  <a:pt x="8" y="10"/>
                </a:lnTo>
                <a:lnTo>
                  <a:pt x="6" y="14"/>
                </a:lnTo>
                <a:lnTo>
                  <a:pt x="4" y="18"/>
                </a:lnTo>
                <a:lnTo>
                  <a:pt x="2" y="22"/>
                </a:lnTo>
                <a:lnTo>
                  <a:pt x="0" y="26"/>
                </a:lnTo>
              </a:path>
            </a:pathLst>
          </a:custGeom>
          <a:noFill/>
          <a:ln w="12700"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92" name="Freeform 42">
            <a:extLst>
              <a:ext uri="{FF2B5EF4-FFF2-40B4-BE49-F238E27FC236}">
                <a16:creationId xmlns:a16="http://schemas.microsoft.com/office/drawing/2014/main" id="{2B3A4CBA-3733-3A49-2B69-8E172A6212CE}"/>
              </a:ext>
            </a:extLst>
          </p:cNvPr>
          <p:cNvSpPr>
            <a:spLocks/>
          </p:cNvSpPr>
          <p:nvPr/>
        </p:nvSpPr>
        <p:spPr bwMode="auto">
          <a:xfrm>
            <a:off x="3181350" y="5911850"/>
            <a:ext cx="41275" cy="69850"/>
          </a:xfrm>
          <a:custGeom>
            <a:avLst/>
            <a:gdLst>
              <a:gd name="T0" fmla="*/ 2147483646 w 23"/>
              <a:gd name="T1" fmla="*/ 0 h 39"/>
              <a:gd name="T2" fmla="*/ 2147483646 w 23"/>
              <a:gd name="T3" fmla="*/ 2147483646 h 39"/>
              <a:gd name="T4" fmla="*/ 2147483646 w 23"/>
              <a:gd name="T5" fmla="*/ 2147483646 h 39"/>
              <a:gd name="T6" fmla="*/ 2147483646 w 23"/>
              <a:gd name="T7" fmla="*/ 2147483646 h 39"/>
              <a:gd name="T8" fmla="*/ 2147483646 w 23"/>
              <a:gd name="T9" fmla="*/ 2147483646 h 39"/>
              <a:gd name="T10" fmla="*/ 2147483646 w 23"/>
              <a:gd name="T11" fmla="*/ 2147483646 h 39"/>
              <a:gd name="T12" fmla="*/ 2147483646 w 23"/>
              <a:gd name="T13" fmla="*/ 2147483646 h 39"/>
              <a:gd name="T14" fmla="*/ 2147483646 w 23"/>
              <a:gd name="T15" fmla="*/ 2147483646 h 39"/>
              <a:gd name="T16" fmla="*/ 2147483646 w 23"/>
              <a:gd name="T17" fmla="*/ 2147483646 h 39"/>
              <a:gd name="T18" fmla="*/ 2147483646 w 23"/>
              <a:gd name="T19" fmla="*/ 2147483646 h 39"/>
              <a:gd name="T20" fmla="*/ 2147483646 w 23"/>
              <a:gd name="T21" fmla="*/ 2147483646 h 39"/>
              <a:gd name="T22" fmla="*/ 2147483646 w 23"/>
              <a:gd name="T23" fmla="*/ 2147483646 h 39"/>
              <a:gd name="T24" fmla="*/ 0 w 23"/>
              <a:gd name="T25" fmla="*/ 2147483646 h 39"/>
              <a:gd name="T26" fmla="*/ 0 w 23"/>
              <a:gd name="T27" fmla="*/ 2147483646 h 39"/>
              <a:gd name="T28" fmla="*/ 2147483646 w 23"/>
              <a:gd name="T29" fmla="*/ 2147483646 h 39"/>
              <a:gd name="T30" fmla="*/ 2147483646 w 23"/>
              <a:gd name="T31" fmla="*/ 2147483646 h 39"/>
              <a:gd name="T32" fmla="*/ 2147483646 w 23"/>
              <a:gd name="T33" fmla="*/ 2147483646 h 39"/>
              <a:gd name="T34" fmla="*/ 2147483646 w 23"/>
              <a:gd name="T35" fmla="*/ 2147483646 h 39"/>
              <a:gd name="T36" fmla="*/ 2147483646 w 23"/>
              <a:gd name="T37" fmla="*/ 2147483646 h 39"/>
              <a:gd name="T38" fmla="*/ 2147483646 w 23"/>
              <a:gd name="T39" fmla="*/ 2147483646 h 39"/>
              <a:gd name="T40" fmla="*/ 2147483646 w 23"/>
              <a:gd name="T41" fmla="*/ 2147483646 h 39"/>
              <a:gd name="T42" fmla="*/ 2147483646 w 23"/>
              <a:gd name="T43" fmla="*/ 2147483646 h 39"/>
              <a:gd name="T44" fmla="*/ 2147483646 w 23"/>
              <a:gd name="T45" fmla="*/ 2147483646 h 39"/>
              <a:gd name="T46" fmla="*/ 2147483646 w 23"/>
              <a:gd name="T47" fmla="*/ 2147483646 h 39"/>
              <a:gd name="T48" fmla="*/ 2147483646 w 23"/>
              <a:gd name="T49" fmla="*/ 2147483646 h 39"/>
              <a:gd name="T50" fmla="*/ 2147483646 w 23"/>
              <a:gd name="T51" fmla="*/ 2147483646 h 39"/>
              <a:gd name="T52" fmla="*/ 2147483646 w 23"/>
              <a:gd name="T53" fmla="*/ 2147483646 h 39"/>
              <a:gd name="T54" fmla="*/ 2147483646 w 23"/>
              <a:gd name="T55" fmla="*/ 2147483646 h 39"/>
              <a:gd name="T56" fmla="*/ 2147483646 w 23"/>
              <a:gd name="T57" fmla="*/ 2147483646 h 39"/>
              <a:gd name="T58" fmla="*/ 2147483646 w 23"/>
              <a:gd name="T59" fmla="*/ 2147483646 h 39"/>
              <a:gd name="T60" fmla="*/ 2147483646 w 23"/>
              <a:gd name="T61" fmla="*/ 2147483646 h 39"/>
              <a:gd name="T62" fmla="*/ 2147483646 w 23"/>
              <a:gd name="T63" fmla="*/ 2147483646 h 39"/>
              <a:gd name="T64" fmla="*/ 2147483646 w 23"/>
              <a:gd name="T65" fmla="*/ 2147483646 h 39"/>
              <a:gd name="T66" fmla="*/ 2147483646 w 23"/>
              <a:gd name="T67" fmla="*/ 2147483646 h 39"/>
              <a:gd name="T68" fmla="*/ 2147483646 w 23"/>
              <a:gd name="T69" fmla="*/ 2147483646 h 39"/>
              <a:gd name="T70" fmla="*/ 2147483646 w 23"/>
              <a:gd name="T71" fmla="*/ 2147483646 h 39"/>
              <a:gd name="T72" fmla="*/ 2147483646 w 23"/>
              <a:gd name="T73" fmla="*/ 2147483646 h 39"/>
              <a:gd name="T74" fmla="*/ 2147483646 w 23"/>
              <a:gd name="T75" fmla="*/ 2147483646 h 3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
              <a:gd name="T115" fmla="*/ 0 h 39"/>
              <a:gd name="T116" fmla="*/ 23 w 23"/>
              <a:gd name="T117" fmla="*/ 39 h 3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 h="39">
                <a:moveTo>
                  <a:pt x="20" y="0"/>
                </a:moveTo>
                <a:lnTo>
                  <a:pt x="20" y="4"/>
                </a:lnTo>
                <a:lnTo>
                  <a:pt x="20" y="8"/>
                </a:lnTo>
                <a:lnTo>
                  <a:pt x="18" y="12"/>
                </a:lnTo>
                <a:lnTo>
                  <a:pt x="16" y="16"/>
                </a:lnTo>
                <a:lnTo>
                  <a:pt x="14" y="20"/>
                </a:lnTo>
                <a:lnTo>
                  <a:pt x="12" y="24"/>
                </a:lnTo>
                <a:lnTo>
                  <a:pt x="10" y="28"/>
                </a:lnTo>
                <a:lnTo>
                  <a:pt x="10" y="32"/>
                </a:lnTo>
                <a:lnTo>
                  <a:pt x="8" y="36"/>
                </a:lnTo>
                <a:lnTo>
                  <a:pt x="4" y="38"/>
                </a:lnTo>
                <a:lnTo>
                  <a:pt x="2" y="34"/>
                </a:lnTo>
                <a:lnTo>
                  <a:pt x="0" y="30"/>
                </a:lnTo>
                <a:lnTo>
                  <a:pt x="0" y="26"/>
                </a:lnTo>
                <a:lnTo>
                  <a:pt x="4" y="24"/>
                </a:lnTo>
                <a:lnTo>
                  <a:pt x="8" y="20"/>
                </a:lnTo>
                <a:lnTo>
                  <a:pt x="12" y="18"/>
                </a:lnTo>
                <a:lnTo>
                  <a:pt x="12" y="14"/>
                </a:lnTo>
                <a:lnTo>
                  <a:pt x="12" y="10"/>
                </a:lnTo>
                <a:lnTo>
                  <a:pt x="12" y="6"/>
                </a:lnTo>
                <a:lnTo>
                  <a:pt x="12" y="10"/>
                </a:lnTo>
                <a:lnTo>
                  <a:pt x="12" y="14"/>
                </a:lnTo>
                <a:lnTo>
                  <a:pt x="10" y="18"/>
                </a:lnTo>
                <a:lnTo>
                  <a:pt x="8" y="22"/>
                </a:lnTo>
                <a:lnTo>
                  <a:pt x="8" y="26"/>
                </a:lnTo>
                <a:lnTo>
                  <a:pt x="8" y="30"/>
                </a:lnTo>
                <a:lnTo>
                  <a:pt x="8" y="34"/>
                </a:lnTo>
                <a:lnTo>
                  <a:pt x="4" y="32"/>
                </a:lnTo>
                <a:lnTo>
                  <a:pt x="6" y="28"/>
                </a:lnTo>
                <a:lnTo>
                  <a:pt x="10" y="24"/>
                </a:lnTo>
                <a:lnTo>
                  <a:pt x="14" y="22"/>
                </a:lnTo>
                <a:lnTo>
                  <a:pt x="16" y="18"/>
                </a:lnTo>
                <a:lnTo>
                  <a:pt x="20" y="14"/>
                </a:lnTo>
                <a:lnTo>
                  <a:pt x="22" y="10"/>
                </a:lnTo>
                <a:lnTo>
                  <a:pt x="18" y="8"/>
                </a:lnTo>
                <a:lnTo>
                  <a:pt x="18" y="12"/>
                </a:lnTo>
                <a:lnTo>
                  <a:pt x="16" y="16"/>
                </a:lnTo>
                <a:lnTo>
                  <a:pt x="14" y="20"/>
                </a:lnTo>
              </a:path>
            </a:pathLst>
          </a:custGeom>
          <a:noFill/>
          <a:ln w="12700"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6699" name="Rectangle 43">
            <a:extLst>
              <a:ext uri="{FF2B5EF4-FFF2-40B4-BE49-F238E27FC236}">
                <a16:creationId xmlns:a16="http://schemas.microsoft.com/office/drawing/2014/main" id="{21C60C5C-7BC1-4DC3-E508-0402878EBA1C}"/>
              </a:ext>
            </a:extLst>
          </p:cNvPr>
          <p:cNvSpPr>
            <a:spLocks noChangeArrowheads="1"/>
          </p:cNvSpPr>
          <p:nvPr/>
        </p:nvSpPr>
        <p:spPr bwMode="auto">
          <a:xfrm rot="240000">
            <a:off x="2568575" y="5157788"/>
            <a:ext cx="1103313" cy="469900"/>
          </a:xfrm>
          <a:prstGeom prst="rect">
            <a:avLst/>
          </a:prstGeom>
          <a:noFill/>
          <a:ln w="12700">
            <a:noFill/>
            <a:miter lim="800000"/>
            <a:headEnd/>
            <a:tailEnd/>
          </a:ln>
          <a:effectLst>
            <a:outerShdw blurRad="63500" dist="29783" dir="1514402" algn="ctr" rotWithShape="0">
              <a:schemeClr val="tx1">
                <a:alpha val="74997"/>
              </a:schemeClr>
            </a:outerShdw>
          </a:effectLst>
        </p:spPr>
        <p:txBody>
          <a:bodyPr lIns="100821" tIns="49526" rIns="100821" bIns="49526">
            <a:spAutoFit/>
          </a:bodyPr>
          <a:lstStyle>
            <a:lvl1pPr defTabSz="1019175">
              <a:defRPr sz="1200">
                <a:solidFill>
                  <a:schemeClr val="tx1"/>
                </a:solidFill>
                <a:latin typeface="Comic Sans MS" panose="030F0702030302020204" pitchFamily="66" charset="0"/>
                <a:ea typeface="ＭＳ Ｐゴシック" panose="020B0600070205080204" pitchFamily="34" charset="-128"/>
              </a:defRPr>
            </a:lvl1pPr>
            <a:lvl2pPr marL="37931725" indent="-37474525" defTabSz="101917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spcBef>
                <a:spcPct val="50000"/>
              </a:spcBef>
              <a:defRPr/>
            </a:pPr>
            <a:r>
              <a:rPr lang="en-US" altLang="en-US" sz="2400" b="1">
                <a:solidFill>
                  <a:schemeClr val="hlink"/>
                </a:solidFill>
                <a:latin typeface="Arial" panose="020B0604020202020204" pitchFamily="34" charset="0"/>
                <a:cs typeface="Arial" panose="020B0604020202020204" pitchFamily="34" charset="0"/>
              </a:rPr>
              <a:t>Ā</a:t>
            </a:r>
            <a:r>
              <a:rPr lang="en-US" altLang="en-US" sz="2400" b="1">
                <a:solidFill>
                  <a:schemeClr val="hlink"/>
                </a:solidFill>
                <a:latin typeface="Helvetica BlackOblique" charset="0"/>
              </a:rPr>
              <a:t>IN</a:t>
            </a:r>
          </a:p>
        </p:txBody>
      </p:sp>
      <p:sp>
        <p:nvSpPr>
          <p:cNvPr id="326700" name="Rectangle 44">
            <a:extLst>
              <a:ext uri="{FF2B5EF4-FFF2-40B4-BE49-F238E27FC236}">
                <a16:creationId xmlns:a16="http://schemas.microsoft.com/office/drawing/2014/main" id="{B8D34ECC-6AE2-1B18-4284-21484BFCEEB8}"/>
              </a:ext>
            </a:extLst>
          </p:cNvPr>
          <p:cNvSpPr>
            <a:spLocks noChangeArrowheads="1"/>
          </p:cNvSpPr>
          <p:nvPr/>
        </p:nvSpPr>
        <p:spPr bwMode="auto">
          <a:xfrm rot="3060000">
            <a:off x="3253582" y="4388644"/>
            <a:ext cx="2011362" cy="469900"/>
          </a:xfrm>
          <a:prstGeom prst="rect">
            <a:avLst/>
          </a:prstGeom>
          <a:noFill/>
          <a:ln w="12700">
            <a:noFill/>
            <a:miter lim="800000"/>
            <a:headEnd/>
            <a:tailEnd/>
          </a:ln>
          <a:effectLst>
            <a:outerShdw blurRad="63500" dist="29783" dir="1514402" algn="ctr" rotWithShape="0">
              <a:schemeClr val="tx1">
                <a:alpha val="74997"/>
              </a:schemeClr>
            </a:outerShdw>
          </a:effectLst>
        </p:spPr>
        <p:txBody>
          <a:bodyPr lIns="100821" tIns="49526" rIns="100821" bIns="49526">
            <a:spAutoFit/>
          </a:bodyPr>
          <a:lstStyle>
            <a:lvl1pPr defTabSz="1019175">
              <a:defRPr sz="1200">
                <a:solidFill>
                  <a:schemeClr val="tx1"/>
                </a:solidFill>
                <a:latin typeface="Comic Sans MS" panose="030F0702030302020204" pitchFamily="66" charset="0"/>
                <a:ea typeface="ＭＳ Ｐゴシック" panose="020B0600070205080204" pitchFamily="34" charset="-128"/>
              </a:defRPr>
            </a:lvl1pPr>
            <a:lvl2pPr marL="37931725" indent="-37474525" defTabSz="101917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spcBef>
                <a:spcPct val="50000"/>
              </a:spcBef>
              <a:defRPr/>
            </a:pPr>
            <a:r>
              <a:rPr lang="en-US" altLang="en-US" sz="2400" b="1">
                <a:solidFill>
                  <a:schemeClr val="hlink"/>
                </a:solidFill>
                <a:latin typeface="Helvetica BlackOblique" charset="0"/>
              </a:rPr>
              <a:t>L</a:t>
            </a:r>
            <a:r>
              <a:rPr lang="en-US" altLang="en-US" sz="2400" b="1">
                <a:solidFill>
                  <a:srgbClr val="FF0000"/>
                </a:solidFill>
                <a:latin typeface="Helvetica" panose="020B0604020202020204" pitchFamily="34" charset="0"/>
                <a:cs typeface="Helvetica" panose="020B0604020202020204" pitchFamily="34" charset="0"/>
              </a:rPr>
              <a:t>ĀĀ</a:t>
            </a:r>
            <a:r>
              <a:rPr lang="en-US" altLang="en-US" sz="2400" b="1">
                <a:solidFill>
                  <a:schemeClr val="hlink"/>
                </a:solidFill>
                <a:latin typeface="Helvetica BlackOblique" charset="0"/>
              </a:rPr>
              <a:t>SEM</a:t>
            </a:r>
          </a:p>
        </p:txBody>
      </p:sp>
      <p:sp>
        <p:nvSpPr>
          <p:cNvPr id="326701" name="Rectangle 45">
            <a:extLst>
              <a:ext uri="{FF2B5EF4-FFF2-40B4-BE49-F238E27FC236}">
                <a16:creationId xmlns:a16="http://schemas.microsoft.com/office/drawing/2014/main" id="{8E8AA0DE-538C-E573-F0DD-D49F3826E772}"/>
              </a:ext>
            </a:extLst>
          </p:cNvPr>
          <p:cNvSpPr>
            <a:spLocks noChangeArrowheads="1"/>
          </p:cNvSpPr>
          <p:nvPr/>
        </p:nvSpPr>
        <p:spPr bwMode="auto">
          <a:xfrm rot="4560000">
            <a:off x="3790950" y="4116388"/>
            <a:ext cx="2320925" cy="469900"/>
          </a:xfrm>
          <a:prstGeom prst="rect">
            <a:avLst/>
          </a:prstGeom>
          <a:noFill/>
          <a:ln w="12700">
            <a:noFill/>
            <a:miter lim="800000"/>
            <a:headEnd/>
            <a:tailEnd/>
          </a:ln>
          <a:effectLst>
            <a:outerShdw blurRad="63500" dist="29783" dir="1514402" algn="ctr" rotWithShape="0">
              <a:schemeClr val="tx1">
                <a:alpha val="74997"/>
              </a:schemeClr>
            </a:outerShdw>
          </a:effectLst>
        </p:spPr>
        <p:txBody>
          <a:bodyPr lIns="100821" tIns="49526" rIns="100821" bIns="49526">
            <a:spAutoFit/>
          </a:bodyPr>
          <a:lstStyle>
            <a:lvl1pPr defTabSz="1019175">
              <a:defRPr sz="1200">
                <a:solidFill>
                  <a:schemeClr val="tx1"/>
                </a:solidFill>
                <a:latin typeface="Comic Sans MS" panose="030F0702030302020204" pitchFamily="66" charset="0"/>
                <a:ea typeface="ＭＳ Ｐゴシック" panose="020B0600070205080204" pitchFamily="34" charset="-128"/>
              </a:defRPr>
            </a:lvl1pPr>
            <a:lvl2pPr marL="37931725" indent="-37474525" defTabSz="101917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spcBef>
                <a:spcPct val="50000"/>
              </a:spcBef>
              <a:defRPr/>
            </a:pPr>
            <a:r>
              <a:rPr lang="en-US" altLang="en-US" sz="2400" b="1">
                <a:solidFill>
                  <a:schemeClr val="hlink"/>
                </a:solidFill>
                <a:latin typeface="Helvetica BlackOblique" charset="0"/>
              </a:rPr>
              <a:t>MAR</a:t>
            </a:r>
            <a:r>
              <a:rPr lang="en-US" altLang="en-US" sz="2400" b="1">
                <a:solidFill>
                  <a:srgbClr val="FF0000"/>
                </a:solidFill>
                <a:latin typeface="Helvetica" panose="020B0604020202020204" pitchFamily="34" charset="0"/>
                <a:cs typeface="Helvetica" panose="020B0604020202020204" pitchFamily="34" charset="0"/>
              </a:rPr>
              <a:t>Ā</a:t>
            </a:r>
            <a:r>
              <a:rPr lang="en-US" altLang="en-US" sz="2400" b="1">
                <a:solidFill>
                  <a:schemeClr val="hlink"/>
                </a:solidFill>
                <a:latin typeface="Helvetica BlackOblique" charset="0"/>
              </a:rPr>
              <a:t>NBING</a:t>
            </a:r>
          </a:p>
        </p:txBody>
      </p:sp>
      <p:sp>
        <p:nvSpPr>
          <p:cNvPr id="326707" name="Rectangle 51">
            <a:extLst>
              <a:ext uri="{FF2B5EF4-FFF2-40B4-BE49-F238E27FC236}">
                <a16:creationId xmlns:a16="http://schemas.microsoft.com/office/drawing/2014/main" id="{1CA7F63E-93FB-0465-F9FC-5B5F05CA9CAA}"/>
              </a:ext>
            </a:extLst>
          </p:cNvPr>
          <p:cNvSpPr>
            <a:spLocks noChangeArrowheads="1"/>
          </p:cNvSpPr>
          <p:nvPr/>
        </p:nvSpPr>
        <p:spPr bwMode="auto">
          <a:xfrm rot="1560000">
            <a:off x="2576513" y="4659313"/>
            <a:ext cx="2078037" cy="469900"/>
          </a:xfrm>
          <a:prstGeom prst="rect">
            <a:avLst/>
          </a:prstGeom>
          <a:noFill/>
          <a:ln w="12700">
            <a:noFill/>
            <a:miter lim="800000"/>
            <a:headEnd/>
            <a:tailEnd/>
          </a:ln>
          <a:effectLst>
            <a:outerShdw blurRad="63500" dist="29783" dir="1514402" algn="ctr" rotWithShape="0">
              <a:schemeClr val="tx1">
                <a:alpha val="74997"/>
              </a:schemeClr>
            </a:outerShdw>
          </a:effectLst>
        </p:spPr>
        <p:txBody>
          <a:bodyPr lIns="100821" tIns="49526" rIns="100821" bIns="49526">
            <a:spAutoFit/>
          </a:bodyPr>
          <a:lstStyle>
            <a:lvl1pPr defTabSz="1019175">
              <a:defRPr sz="1200">
                <a:solidFill>
                  <a:schemeClr val="tx1"/>
                </a:solidFill>
                <a:latin typeface="Comic Sans MS" panose="030F0702030302020204" pitchFamily="66" charset="0"/>
                <a:ea typeface="ＭＳ Ｐゴシック" panose="020B0600070205080204" pitchFamily="34" charset="-128"/>
              </a:defRPr>
            </a:lvl1pPr>
            <a:lvl2pPr marL="37931725" indent="-37474525" defTabSz="101917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spcBef>
                <a:spcPct val="50000"/>
              </a:spcBef>
              <a:defRPr/>
            </a:pPr>
            <a:r>
              <a:rPr lang="en-US" altLang="en-US" sz="2400" b="1">
                <a:solidFill>
                  <a:schemeClr val="hlink"/>
                </a:solidFill>
                <a:latin typeface="Helvetica BlackOblique" charset="0"/>
              </a:rPr>
              <a:t>THOTCH</a:t>
            </a:r>
            <a:r>
              <a:rPr lang="en-US" altLang="en-US" sz="2400" b="1">
                <a:solidFill>
                  <a:srgbClr val="FF0000"/>
                </a:solidFill>
                <a:latin typeface="Helvetica" panose="020B0604020202020204" pitchFamily="34" charset="0"/>
                <a:cs typeface="Helvetica" panose="020B0604020202020204" pitchFamily="34" charset="0"/>
              </a:rPr>
              <a:t>Ā</a:t>
            </a:r>
            <a:r>
              <a:rPr lang="en-US" altLang="en-US" sz="2400" b="1">
                <a:solidFill>
                  <a:schemeClr val="hlink"/>
                </a:solidFill>
                <a:latin typeface="Helvetica BlackOblique" charset="0"/>
              </a:rPr>
              <a:t>N</a:t>
            </a:r>
          </a:p>
        </p:txBody>
      </p:sp>
      <p:grpSp>
        <p:nvGrpSpPr>
          <p:cNvPr id="11297" name="Group 52">
            <a:extLst>
              <a:ext uri="{FF2B5EF4-FFF2-40B4-BE49-F238E27FC236}">
                <a16:creationId xmlns:a16="http://schemas.microsoft.com/office/drawing/2014/main" id="{AE7CE1A6-0E7F-343A-F3E5-549323A78215}"/>
              </a:ext>
            </a:extLst>
          </p:cNvPr>
          <p:cNvGrpSpPr>
            <a:grpSpLocks/>
          </p:cNvGrpSpPr>
          <p:nvPr/>
        </p:nvGrpSpPr>
        <p:grpSpPr bwMode="auto">
          <a:xfrm>
            <a:off x="6340475" y="1036638"/>
            <a:ext cx="1006475" cy="1425575"/>
            <a:chOff x="4392" y="752"/>
            <a:chExt cx="576" cy="792"/>
          </a:xfrm>
        </p:grpSpPr>
        <p:sp>
          <p:nvSpPr>
            <p:cNvPr id="326709" name="Rectangle 53">
              <a:extLst>
                <a:ext uri="{FF2B5EF4-FFF2-40B4-BE49-F238E27FC236}">
                  <a16:creationId xmlns:a16="http://schemas.microsoft.com/office/drawing/2014/main" id="{B2159547-3873-48D7-9B68-A930D1F1C669}"/>
                </a:ext>
              </a:extLst>
            </p:cNvPr>
            <p:cNvSpPr>
              <a:spLocks noChangeArrowheads="1"/>
            </p:cNvSpPr>
            <p:nvPr/>
          </p:nvSpPr>
          <p:spPr bwMode="auto">
            <a:xfrm>
              <a:off x="4608" y="752"/>
              <a:ext cx="152" cy="792"/>
            </a:xfrm>
            <a:prstGeom prst="rect">
              <a:avLst/>
            </a:prstGeom>
            <a:solidFill>
              <a:schemeClr val="hlink"/>
            </a:solidFill>
            <a:ln w="12700">
              <a:solidFill>
                <a:schemeClr val="tx1"/>
              </a:solidFill>
              <a:miter lim="800000"/>
              <a:headEnd/>
              <a:tailEnd/>
            </a:ln>
            <a:effectLst>
              <a:outerShdw blurRad="63500" dist="38099" dir="2700000" algn="ctr" rotWithShape="0">
                <a:schemeClr val="tx1">
                  <a:alpha val="74997"/>
                </a:schemeClr>
              </a:outerShdw>
            </a:effectLst>
          </p:spPr>
          <p:txBody>
            <a:bodyPr wrap="none" anchor="ctr"/>
            <a:lstStyle/>
            <a:p>
              <a:pPr algn="r">
                <a:defRPr/>
              </a:pPr>
              <a:endParaRPr lang="en-US">
                <a:latin typeface="Comic Sans MS" charset="0"/>
                <a:ea typeface="+mn-ea"/>
              </a:endParaRPr>
            </a:p>
          </p:txBody>
        </p:sp>
        <p:sp>
          <p:nvSpPr>
            <p:cNvPr id="326710" name="Rectangle 54">
              <a:extLst>
                <a:ext uri="{FF2B5EF4-FFF2-40B4-BE49-F238E27FC236}">
                  <a16:creationId xmlns:a16="http://schemas.microsoft.com/office/drawing/2014/main" id="{66F4A7C6-D6B4-FBDA-0E72-5B90AC31AC76}"/>
                </a:ext>
              </a:extLst>
            </p:cNvPr>
            <p:cNvSpPr>
              <a:spLocks noChangeArrowheads="1"/>
            </p:cNvSpPr>
            <p:nvPr/>
          </p:nvSpPr>
          <p:spPr bwMode="auto">
            <a:xfrm>
              <a:off x="4392" y="888"/>
              <a:ext cx="576" cy="144"/>
            </a:xfrm>
            <a:prstGeom prst="rect">
              <a:avLst/>
            </a:prstGeom>
            <a:solidFill>
              <a:schemeClr val="hlink"/>
            </a:solidFill>
            <a:ln w="12700">
              <a:solidFill>
                <a:schemeClr val="tx1"/>
              </a:solidFill>
              <a:miter lim="800000"/>
              <a:headEnd/>
              <a:tailEnd/>
            </a:ln>
            <a:effectLst>
              <a:outerShdw blurRad="63500" dist="38099" dir="2700000" algn="ctr" rotWithShape="0">
                <a:schemeClr val="tx1">
                  <a:alpha val="74997"/>
                </a:schemeClr>
              </a:outerShdw>
            </a:effectLst>
          </p:spPr>
          <p:txBody>
            <a:bodyPr wrap="none" anchor="ctr"/>
            <a:lstStyle/>
            <a:p>
              <a:pPr algn="r">
                <a:defRPr/>
              </a:pPr>
              <a:endParaRPr lang="en-US">
                <a:latin typeface="Comic Sans MS" charset="0"/>
                <a:ea typeface="+mn-ea"/>
              </a:endParaRPr>
            </a:p>
          </p:txBody>
        </p:sp>
      </p:grpSp>
      <p:sp>
        <p:nvSpPr>
          <p:cNvPr id="11298" name="Rectangle 56">
            <a:extLst>
              <a:ext uri="{FF2B5EF4-FFF2-40B4-BE49-F238E27FC236}">
                <a16:creationId xmlns:a16="http://schemas.microsoft.com/office/drawing/2014/main" id="{24EAEEAB-39F1-ADBB-3CF7-CBA6FD020895}"/>
              </a:ext>
            </a:extLst>
          </p:cNvPr>
          <p:cNvSpPr>
            <a:spLocks noChangeArrowheads="1"/>
          </p:cNvSpPr>
          <p:nvPr/>
        </p:nvSpPr>
        <p:spPr bwMode="auto">
          <a:xfrm>
            <a:off x="5435600" y="1566863"/>
            <a:ext cx="398463" cy="4318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299" name="Rectangle 57">
            <a:extLst>
              <a:ext uri="{FF2B5EF4-FFF2-40B4-BE49-F238E27FC236}">
                <a16:creationId xmlns:a16="http://schemas.microsoft.com/office/drawing/2014/main" id="{89B2E698-25AF-4ACE-2F2A-D239C55B69B8}"/>
              </a:ext>
            </a:extLst>
          </p:cNvPr>
          <p:cNvSpPr>
            <a:spLocks noChangeArrowheads="1"/>
          </p:cNvSpPr>
          <p:nvPr/>
        </p:nvSpPr>
        <p:spPr bwMode="auto">
          <a:xfrm>
            <a:off x="8102600" y="1473200"/>
            <a:ext cx="398463" cy="4318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300" name="Rectangle 58">
            <a:extLst>
              <a:ext uri="{FF2B5EF4-FFF2-40B4-BE49-F238E27FC236}">
                <a16:creationId xmlns:a16="http://schemas.microsoft.com/office/drawing/2014/main" id="{A5990D3D-7252-251D-CC6A-56D98541E93E}"/>
              </a:ext>
            </a:extLst>
          </p:cNvPr>
          <p:cNvSpPr>
            <a:spLocks noChangeArrowheads="1"/>
          </p:cNvSpPr>
          <p:nvPr/>
        </p:nvSpPr>
        <p:spPr bwMode="auto">
          <a:xfrm>
            <a:off x="8321675" y="3124200"/>
            <a:ext cx="398463" cy="4318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301" name="Rectangle 63">
            <a:extLst>
              <a:ext uri="{FF2B5EF4-FFF2-40B4-BE49-F238E27FC236}">
                <a16:creationId xmlns:a16="http://schemas.microsoft.com/office/drawing/2014/main" id="{8FB971CA-FC95-46C1-83ED-D66363BFF819}"/>
              </a:ext>
            </a:extLst>
          </p:cNvPr>
          <p:cNvSpPr>
            <a:spLocks noChangeArrowheads="1"/>
          </p:cNvSpPr>
          <p:nvPr/>
        </p:nvSpPr>
        <p:spPr bwMode="auto">
          <a:xfrm>
            <a:off x="7607300" y="7377113"/>
            <a:ext cx="2111375" cy="268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302" name="Rectangle 68">
            <a:extLst>
              <a:ext uri="{FF2B5EF4-FFF2-40B4-BE49-F238E27FC236}">
                <a16:creationId xmlns:a16="http://schemas.microsoft.com/office/drawing/2014/main" id="{CE6A562D-0B72-4055-5251-23B279E37AF5}"/>
              </a:ext>
            </a:extLst>
          </p:cNvPr>
          <p:cNvSpPr>
            <a:spLocks noChangeArrowheads="1"/>
          </p:cNvSpPr>
          <p:nvPr/>
        </p:nvSpPr>
        <p:spPr bwMode="auto">
          <a:xfrm>
            <a:off x="0" y="9525"/>
            <a:ext cx="1243013" cy="7762875"/>
          </a:xfrm>
          <a:prstGeom prst="rect">
            <a:avLst/>
          </a:prstGeom>
          <a:gradFill rotWithShape="0">
            <a:gsLst>
              <a:gs pos="0">
                <a:srgbClr val="3399FF"/>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303" name="Line 61">
            <a:extLst>
              <a:ext uri="{FF2B5EF4-FFF2-40B4-BE49-F238E27FC236}">
                <a16:creationId xmlns:a16="http://schemas.microsoft.com/office/drawing/2014/main" id="{E9496A02-55F6-CA0C-7134-6D6D83D33F73}"/>
              </a:ext>
            </a:extLst>
          </p:cNvPr>
          <p:cNvSpPr>
            <a:spLocks noChangeShapeType="1"/>
          </p:cNvSpPr>
          <p:nvPr/>
        </p:nvSpPr>
        <p:spPr bwMode="auto">
          <a:xfrm>
            <a:off x="508000" y="533400"/>
            <a:ext cx="9017000" cy="0"/>
          </a:xfrm>
          <a:prstGeom prst="line">
            <a:avLst/>
          </a:prstGeom>
          <a:noFill/>
          <a:ln w="381000" cmpd="tri">
            <a:solidFill>
              <a:srgbClr val="063DE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04" name="Line 71">
            <a:extLst>
              <a:ext uri="{FF2B5EF4-FFF2-40B4-BE49-F238E27FC236}">
                <a16:creationId xmlns:a16="http://schemas.microsoft.com/office/drawing/2014/main" id="{7E2EC5C2-4293-FB55-70B1-9E4F0374030B}"/>
              </a:ext>
            </a:extLst>
          </p:cNvPr>
          <p:cNvSpPr>
            <a:spLocks noChangeShapeType="1"/>
          </p:cNvSpPr>
          <p:nvPr/>
        </p:nvSpPr>
        <p:spPr bwMode="auto">
          <a:xfrm>
            <a:off x="525463" y="7137400"/>
            <a:ext cx="9004300" cy="0"/>
          </a:xfrm>
          <a:prstGeom prst="line">
            <a:avLst/>
          </a:prstGeom>
          <a:noFill/>
          <a:ln w="381000" cmpd="tri">
            <a:solidFill>
              <a:srgbClr val="063DE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05" name="Rectangle 62">
            <a:extLst>
              <a:ext uri="{FF2B5EF4-FFF2-40B4-BE49-F238E27FC236}">
                <a16:creationId xmlns:a16="http://schemas.microsoft.com/office/drawing/2014/main" id="{0A28D740-2F20-EEC9-61A4-F09517EE786D}"/>
              </a:ext>
            </a:extLst>
          </p:cNvPr>
          <p:cNvSpPr>
            <a:spLocks noChangeArrowheads="1"/>
          </p:cNvSpPr>
          <p:nvPr/>
        </p:nvSpPr>
        <p:spPr bwMode="auto">
          <a:xfrm>
            <a:off x="3065463" y="6880225"/>
            <a:ext cx="3924300" cy="530225"/>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lIns="100821" tIns="49526" rIns="100821" bIns="49526">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r>
              <a:rPr lang="en-US" altLang="en-US" sz="2700" b="1">
                <a:latin typeface="Times" panose="020F0502020204030204" pitchFamily="34" charset="0"/>
              </a:rPr>
              <a:t> “H</a:t>
            </a:r>
            <a:r>
              <a:rPr lang="en-US" altLang="en-US" sz="2800" b="1">
                <a:latin typeface="Times" panose="020F0502020204030204" pitchFamily="34" charset="0"/>
              </a:rPr>
              <a:t>Ā</a:t>
            </a:r>
            <a:r>
              <a:rPr lang="en-US" altLang="en-US" sz="2700" b="1">
                <a:latin typeface="Times" panose="020F0502020204030204" pitchFamily="34" charset="0"/>
              </a:rPr>
              <a:t>RK</a:t>
            </a:r>
            <a:r>
              <a:rPr lang="en-US" altLang="en-US" sz="2800" b="1">
                <a:latin typeface="Times" panose="020F0502020204030204" pitchFamily="34" charset="0"/>
              </a:rPr>
              <a:t>A</a:t>
            </a:r>
            <a:r>
              <a:rPr lang="en-US" altLang="en-US" sz="2700" b="1">
                <a:latin typeface="Times" panose="020F0502020204030204" pitchFamily="34" charset="0"/>
              </a:rPr>
              <a:t>HAIYA” Bible</a:t>
            </a:r>
          </a:p>
        </p:txBody>
      </p:sp>
      <p:sp>
        <p:nvSpPr>
          <p:cNvPr id="11306" name="Text Box 72">
            <a:extLst>
              <a:ext uri="{FF2B5EF4-FFF2-40B4-BE49-F238E27FC236}">
                <a16:creationId xmlns:a16="http://schemas.microsoft.com/office/drawing/2014/main" id="{25CE6AA7-0594-DB91-08E0-B4EF9E0FF4F7}"/>
              </a:ext>
            </a:extLst>
          </p:cNvPr>
          <p:cNvSpPr txBox="1">
            <a:spLocks noChangeArrowheads="1"/>
          </p:cNvSpPr>
          <p:nvPr/>
        </p:nvSpPr>
        <p:spPr bwMode="auto">
          <a:xfrm>
            <a:off x="9653588" y="6350"/>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a:solidFill>
                  <a:srgbClr val="FFA27C"/>
                </a:solidFill>
              </a:rPr>
              <a:t> </a:t>
            </a:r>
          </a:p>
        </p:txBody>
      </p:sp>
      <p:sp>
        <p:nvSpPr>
          <p:cNvPr id="11307" name="Text Box 78">
            <a:extLst>
              <a:ext uri="{FF2B5EF4-FFF2-40B4-BE49-F238E27FC236}">
                <a16:creationId xmlns:a16="http://schemas.microsoft.com/office/drawing/2014/main" id="{A8D29ED0-B5E9-0A22-023E-C9612D040380}"/>
              </a:ext>
            </a:extLst>
          </p:cNvPr>
          <p:cNvSpPr txBox="1">
            <a:spLocks noChangeArrowheads="1"/>
          </p:cNvSpPr>
          <p:nvPr/>
        </p:nvSpPr>
        <p:spPr bwMode="auto">
          <a:xfrm>
            <a:off x="454025" y="7332663"/>
            <a:ext cx="9969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latin typeface="Arial" panose="020B0604020202020204" pitchFamily="34" charset="0"/>
              </a:rPr>
              <a:t>©2006 TBBMI</a:t>
            </a:r>
          </a:p>
        </p:txBody>
      </p:sp>
      <p:sp>
        <p:nvSpPr>
          <p:cNvPr id="11308" name="Text Box 81">
            <a:extLst>
              <a:ext uri="{FF2B5EF4-FFF2-40B4-BE49-F238E27FC236}">
                <a16:creationId xmlns:a16="http://schemas.microsoft.com/office/drawing/2014/main" id="{5B9CCDDE-4AA6-24CB-9A31-FA88D6AF2C79}"/>
              </a:ext>
            </a:extLst>
          </p:cNvPr>
          <p:cNvSpPr txBox="1">
            <a:spLocks noChangeArrowheads="1"/>
          </p:cNvSpPr>
          <p:nvPr/>
        </p:nvSpPr>
        <p:spPr bwMode="auto">
          <a:xfrm>
            <a:off x="9017000" y="7343775"/>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04</a:t>
            </a:r>
          </a:p>
        </p:txBody>
      </p:sp>
      <p:sp>
        <p:nvSpPr>
          <p:cNvPr id="326739" name="Rectangle 83">
            <a:extLst>
              <a:ext uri="{FF2B5EF4-FFF2-40B4-BE49-F238E27FC236}">
                <a16:creationId xmlns:a16="http://schemas.microsoft.com/office/drawing/2014/main" id="{4A1E60BC-FE39-13B6-4A01-92C4CA84B0F2}"/>
              </a:ext>
            </a:extLst>
          </p:cNvPr>
          <p:cNvSpPr>
            <a:spLocks noChangeArrowheads="1"/>
          </p:cNvSpPr>
          <p:nvPr/>
        </p:nvSpPr>
        <p:spPr bwMode="auto">
          <a:xfrm>
            <a:off x="8534400" y="7343775"/>
            <a:ext cx="658813" cy="244475"/>
          </a:xfrm>
          <a:prstGeom prst="rect">
            <a:avLst/>
          </a:prstGeom>
          <a:noFill/>
          <a:ln w="12700">
            <a:noFill/>
            <a:miter lim="800000"/>
            <a:headEnd/>
            <a:tailEnd/>
          </a:ln>
          <a:effectLst/>
        </p:spPr>
        <p:txBody>
          <a:bodyPr wrap="none" anchor="ctr">
            <a:spAutoFit/>
          </a:bodyPr>
          <a:lstStyle/>
          <a:p>
            <a:pPr algn="ctr">
              <a:defRPr/>
            </a:pPr>
            <a:r>
              <a:rPr lang="en-US" sz="1000" b="1">
                <a:effectLst>
                  <a:outerShdw blurRad="38100" dist="38100" dir="2700000" algn="tl">
                    <a:srgbClr val="DDDDDD"/>
                  </a:outerShdw>
                </a:effectLst>
                <a:latin typeface="Comic Sans MS" charset="0"/>
                <a:ea typeface="+mn-ea"/>
              </a:rPr>
              <a:t>9.6.07.</a:t>
            </a:r>
          </a:p>
        </p:txBody>
      </p:sp>
      <p:sp>
        <p:nvSpPr>
          <p:cNvPr id="11310" name="AutoShape 86">
            <a:extLst>
              <a:ext uri="{FF2B5EF4-FFF2-40B4-BE49-F238E27FC236}">
                <a16:creationId xmlns:a16="http://schemas.microsoft.com/office/drawing/2014/main" id="{21280ACE-2B28-39F9-D6E8-4F3E47DC7479}"/>
              </a:ext>
            </a:extLst>
          </p:cNvPr>
          <p:cNvSpPr>
            <a:spLocks noChangeArrowheads="1"/>
          </p:cNvSpPr>
          <p:nvPr/>
        </p:nvSpPr>
        <p:spPr bwMode="auto">
          <a:xfrm flipH="1">
            <a:off x="7700963" y="4787900"/>
            <a:ext cx="1023937" cy="690563"/>
          </a:xfrm>
          <a:prstGeom prst="parallelogram">
            <a:avLst>
              <a:gd name="adj" fmla="val 25976"/>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endParaRPr lang="en-US" altLang="en-US" sz="1800"/>
          </a:p>
        </p:txBody>
      </p:sp>
      <p:sp>
        <p:nvSpPr>
          <p:cNvPr id="11311" name="Rectangle 87">
            <a:extLst>
              <a:ext uri="{FF2B5EF4-FFF2-40B4-BE49-F238E27FC236}">
                <a16:creationId xmlns:a16="http://schemas.microsoft.com/office/drawing/2014/main" id="{05AB47E0-A212-383F-3997-F713959B900B}"/>
              </a:ext>
            </a:extLst>
          </p:cNvPr>
          <p:cNvSpPr>
            <a:spLocks noChangeArrowheads="1"/>
          </p:cNvSpPr>
          <p:nvPr/>
        </p:nvSpPr>
        <p:spPr bwMode="auto">
          <a:xfrm>
            <a:off x="2111375" y="5087938"/>
            <a:ext cx="898525" cy="515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100821" tIns="49526" rIns="100821" bIns="49526">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2700" b="1">
                <a:latin typeface="Times" panose="020F0502020204030204" pitchFamily="34" charset="0"/>
              </a:rPr>
              <a:t>1</a:t>
            </a:r>
          </a:p>
        </p:txBody>
      </p:sp>
      <p:sp>
        <p:nvSpPr>
          <p:cNvPr id="11312" name="Rectangle 88">
            <a:extLst>
              <a:ext uri="{FF2B5EF4-FFF2-40B4-BE49-F238E27FC236}">
                <a16:creationId xmlns:a16="http://schemas.microsoft.com/office/drawing/2014/main" id="{A7143DD8-DDDD-B82D-321D-F76FFE256C55}"/>
              </a:ext>
            </a:extLst>
          </p:cNvPr>
          <p:cNvSpPr>
            <a:spLocks noChangeArrowheads="1"/>
          </p:cNvSpPr>
          <p:nvPr/>
        </p:nvSpPr>
        <p:spPr bwMode="auto">
          <a:xfrm>
            <a:off x="2551113" y="4051300"/>
            <a:ext cx="900112"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100821" tIns="49526" rIns="100821" bIns="49526">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3100" b="1">
                <a:latin typeface="Times" panose="020F0502020204030204" pitchFamily="34" charset="0"/>
              </a:rPr>
              <a:t>2</a:t>
            </a:r>
          </a:p>
        </p:txBody>
      </p:sp>
      <p:sp>
        <p:nvSpPr>
          <p:cNvPr id="11313" name="Rectangle 89">
            <a:extLst>
              <a:ext uri="{FF2B5EF4-FFF2-40B4-BE49-F238E27FC236}">
                <a16:creationId xmlns:a16="http://schemas.microsoft.com/office/drawing/2014/main" id="{4291344E-02CA-C12A-8C1D-5EB9EB4A705F}"/>
              </a:ext>
            </a:extLst>
          </p:cNvPr>
          <p:cNvSpPr>
            <a:spLocks noChangeArrowheads="1"/>
          </p:cNvSpPr>
          <p:nvPr/>
        </p:nvSpPr>
        <p:spPr bwMode="auto">
          <a:xfrm>
            <a:off x="3327400" y="3246438"/>
            <a:ext cx="89852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100821" tIns="49526" rIns="100821" bIns="49526">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3100" b="1">
                <a:latin typeface="Times" panose="020F0502020204030204" pitchFamily="34" charset="0"/>
              </a:rPr>
              <a:t>3</a:t>
            </a:r>
          </a:p>
        </p:txBody>
      </p:sp>
      <p:sp>
        <p:nvSpPr>
          <p:cNvPr id="11314" name="Rectangle 90">
            <a:extLst>
              <a:ext uri="{FF2B5EF4-FFF2-40B4-BE49-F238E27FC236}">
                <a16:creationId xmlns:a16="http://schemas.microsoft.com/office/drawing/2014/main" id="{3B85D0E0-2217-D2AF-76DA-1902560844AB}"/>
              </a:ext>
            </a:extLst>
          </p:cNvPr>
          <p:cNvSpPr>
            <a:spLocks noChangeArrowheads="1"/>
          </p:cNvSpPr>
          <p:nvPr/>
        </p:nvSpPr>
        <p:spPr bwMode="auto">
          <a:xfrm>
            <a:off x="4811713" y="2832100"/>
            <a:ext cx="89852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100821" tIns="49526" rIns="100821" bIns="49526">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3100" b="1">
                <a:latin typeface="Times" panose="020F0502020204030204" pitchFamily="34" charset="0"/>
              </a:rPr>
              <a:t>4</a:t>
            </a:r>
          </a:p>
        </p:txBody>
      </p:sp>
      <p:sp>
        <p:nvSpPr>
          <p:cNvPr id="11315" name="Rectangle 91">
            <a:extLst>
              <a:ext uri="{FF2B5EF4-FFF2-40B4-BE49-F238E27FC236}">
                <a16:creationId xmlns:a16="http://schemas.microsoft.com/office/drawing/2014/main" id="{5A580967-0EF4-4580-BB0B-342B1F9ED1C8}"/>
              </a:ext>
            </a:extLst>
          </p:cNvPr>
          <p:cNvSpPr>
            <a:spLocks noChangeArrowheads="1"/>
          </p:cNvSpPr>
          <p:nvPr/>
        </p:nvSpPr>
        <p:spPr bwMode="auto">
          <a:xfrm>
            <a:off x="5916613" y="3189288"/>
            <a:ext cx="89852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100821" tIns="49526" rIns="100821" bIns="49526">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3100" b="1">
                <a:latin typeface="Times" panose="020F0502020204030204" pitchFamily="34" charset="0"/>
              </a:rPr>
              <a:t>5</a:t>
            </a:r>
          </a:p>
        </p:txBody>
      </p:sp>
      <p:sp>
        <p:nvSpPr>
          <p:cNvPr id="11316" name="Rectangle 92">
            <a:extLst>
              <a:ext uri="{FF2B5EF4-FFF2-40B4-BE49-F238E27FC236}">
                <a16:creationId xmlns:a16="http://schemas.microsoft.com/office/drawing/2014/main" id="{286C369A-5C60-B120-5B5A-97CA380A9AC4}"/>
              </a:ext>
            </a:extLst>
          </p:cNvPr>
          <p:cNvSpPr>
            <a:spLocks noChangeArrowheads="1"/>
          </p:cNvSpPr>
          <p:nvPr/>
        </p:nvSpPr>
        <p:spPr bwMode="auto">
          <a:xfrm>
            <a:off x="6559550" y="3709988"/>
            <a:ext cx="89852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100821" tIns="49526" rIns="100821" bIns="49526">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3100" b="1">
                <a:latin typeface="Times" panose="020F0502020204030204" pitchFamily="34" charset="0"/>
              </a:rPr>
              <a:t>6</a:t>
            </a:r>
          </a:p>
        </p:txBody>
      </p:sp>
      <p:sp>
        <p:nvSpPr>
          <p:cNvPr id="11317" name="Rectangle 93">
            <a:extLst>
              <a:ext uri="{FF2B5EF4-FFF2-40B4-BE49-F238E27FC236}">
                <a16:creationId xmlns:a16="http://schemas.microsoft.com/office/drawing/2014/main" id="{D8C5DA38-EBE8-E504-9494-2A8B100B9997}"/>
              </a:ext>
            </a:extLst>
          </p:cNvPr>
          <p:cNvSpPr>
            <a:spLocks noChangeArrowheads="1"/>
          </p:cNvSpPr>
          <p:nvPr/>
        </p:nvSpPr>
        <p:spPr bwMode="auto">
          <a:xfrm>
            <a:off x="7100888" y="4408488"/>
            <a:ext cx="89852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100821" tIns="49526" rIns="100821" bIns="49526">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3100" b="1">
                <a:latin typeface="Times" panose="020F0502020204030204" pitchFamily="34" charset="0"/>
              </a:rPr>
              <a:t>7</a:t>
            </a:r>
          </a:p>
        </p:txBody>
      </p:sp>
      <p:sp>
        <p:nvSpPr>
          <p:cNvPr id="11318" name="Rectangle 95">
            <a:extLst>
              <a:ext uri="{FF2B5EF4-FFF2-40B4-BE49-F238E27FC236}">
                <a16:creationId xmlns:a16="http://schemas.microsoft.com/office/drawing/2014/main" id="{5FFBD54C-52E8-DCFD-B3B2-C4CCDF42F20D}"/>
              </a:ext>
            </a:extLst>
          </p:cNvPr>
          <p:cNvSpPr>
            <a:spLocks noChangeArrowheads="1"/>
          </p:cNvSpPr>
          <p:nvPr/>
        </p:nvSpPr>
        <p:spPr bwMode="auto">
          <a:xfrm>
            <a:off x="7446963" y="5310188"/>
            <a:ext cx="608012"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100821" tIns="49526" rIns="100821" bIns="49526">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3100" b="1">
                <a:latin typeface="Times" panose="020F0502020204030204" pitchFamily="34" charset="0"/>
              </a:rPr>
              <a:t>8</a:t>
            </a:r>
          </a:p>
        </p:txBody>
      </p:sp>
      <p:sp>
        <p:nvSpPr>
          <p:cNvPr id="11319" name="Line 97">
            <a:extLst>
              <a:ext uri="{FF2B5EF4-FFF2-40B4-BE49-F238E27FC236}">
                <a16:creationId xmlns:a16="http://schemas.microsoft.com/office/drawing/2014/main" id="{E94270F6-3511-8AA9-C75D-EE182AE50A79}"/>
              </a:ext>
            </a:extLst>
          </p:cNvPr>
          <p:cNvSpPr>
            <a:spLocks noChangeShapeType="1"/>
          </p:cNvSpPr>
          <p:nvPr/>
        </p:nvSpPr>
        <p:spPr bwMode="auto">
          <a:xfrm>
            <a:off x="2374900" y="5578475"/>
            <a:ext cx="1651000" cy="1143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20" name="Rectangle 98">
            <a:extLst>
              <a:ext uri="{FF2B5EF4-FFF2-40B4-BE49-F238E27FC236}">
                <a16:creationId xmlns:a16="http://schemas.microsoft.com/office/drawing/2014/main" id="{5C06617D-112B-DF8F-F9AB-47F2C0CE1AC1}"/>
              </a:ext>
            </a:extLst>
          </p:cNvPr>
          <p:cNvSpPr>
            <a:spLocks noChangeArrowheads="1"/>
          </p:cNvSpPr>
          <p:nvPr/>
        </p:nvSpPr>
        <p:spPr bwMode="auto">
          <a:xfrm>
            <a:off x="2900363" y="5969000"/>
            <a:ext cx="749300" cy="2667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321" name="Line 100">
            <a:extLst>
              <a:ext uri="{FF2B5EF4-FFF2-40B4-BE49-F238E27FC236}">
                <a16:creationId xmlns:a16="http://schemas.microsoft.com/office/drawing/2014/main" id="{4E328EAE-4B79-2E2D-6734-C72ACDB72B3B}"/>
              </a:ext>
            </a:extLst>
          </p:cNvPr>
          <p:cNvSpPr>
            <a:spLocks noChangeShapeType="1"/>
          </p:cNvSpPr>
          <p:nvPr/>
        </p:nvSpPr>
        <p:spPr bwMode="auto">
          <a:xfrm flipV="1">
            <a:off x="3009900" y="5927725"/>
            <a:ext cx="777875" cy="9525"/>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22" name="Rectangle 101">
            <a:extLst>
              <a:ext uri="{FF2B5EF4-FFF2-40B4-BE49-F238E27FC236}">
                <a16:creationId xmlns:a16="http://schemas.microsoft.com/office/drawing/2014/main" id="{9882A8F1-5D2B-73E7-E780-34CD7AA90594}"/>
              </a:ext>
            </a:extLst>
          </p:cNvPr>
          <p:cNvSpPr>
            <a:spLocks noChangeArrowheads="1"/>
          </p:cNvSpPr>
          <p:nvPr/>
        </p:nvSpPr>
        <p:spPr bwMode="auto">
          <a:xfrm>
            <a:off x="3268663" y="5643563"/>
            <a:ext cx="269875" cy="244475"/>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323" name="Line 12">
            <a:extLst>
              <a:ext uri="{FF2B5EF4-FFF2-40B4-BE49-F238E27FC236}">
                <a16:creationId xmlns:a16="http://schemas.microsoft.com/office/drawing/2014/main" id="{6A31B933-75C8-BB5A-B467-CE2152BB7775}"/>
              </a:ext>
            </a:extLst>
          </p:cNvPr>
          <p:cNvSpPr>
            <a:spLocks noChangeShapeType="1"/>
          </p:cNvSpPr>
          <p:nvPr/>
        </p:nvSpPr>
        <p:spPr bwMode="auto">
          <a:xfrm>
            <a:off x="2517775" y="5680075"/>
            <a:ext cx="1436688" cy="23813"/>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24" name="Line 102">
            <a:extLst>
              <a:ext uri="{FF2B5EF4-FFF2-40B4-BE49-F238E27FC236}">
                <a16:creationId xmlns:a16="http://schemas.microsoft.com/office/drawing/2014/main" id="{3A5434D2-8C3A-3810-BB0D-ECE56D02362E}"/>
              </a:ext>
            </a:extLst>
          </p:cNvPr>
          <p:cNvSpPr>
            <a:spLocks noChangeShapeType="1"/>
          </p:cNvSpPr>
          <p:nvPr/>
        </p:nvSpPr>
        <p:spPr bwMode="auto">
          <a:xfrm flipV="1">
            <a:off x="3114675" y="5749925"/>
            <a:ext cx="550863" cy="635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25" name="Freeform 103">
            <a:extLst>
              <a:ext uri="{FF2B5EF4-FFF2-40B4-BE49-F238E27FC236}">
                <a16:creationId xmlns:a16="http://schemas.microsoft.com/office/drawing/2014/main" id="{C18DC834-F8E2-E0EE-C16B-26D1B362DEBA}"/>
              </a:ext>
            </a:extLst>
          </p:cNvPr>
          <p:cNvSpPr>
            <a:spLocks/>
          </p:cNvSpPr>
          <p:nvPr/>
        </p:nvSpPr>
        <p:spPr bwMode="auto">
          <a:xfrm>
            <a:off x="3271838" y="5772150"/>
            <a:ext cx="25400" cy="90488"/>
          </a:xfrm>
          <a:custGeom>
            <a:avLst/>
            <a:gdLst>
              <a:gd name="T0" fmla="*/ 2147483646 w 16"/>
              <a:gd name="T1" fmla="*/ 0 h 57"/>
              <a:gd name="T2" fmla="*/ 2147483646 w 16"/>
              <a:gd name="T3" fmla="*/ 2147483646 h 57"/>
              <a:gd name="T4" fmla="*/ 0 w 16"/>
              <a:gd name="T5" fmla="*/ 2147483646 h 57"/>
              <a:gd name="T6" fmla="*/ 0 60000 65536"/>
              <a:gd name="T7" fmla="*/ 0 60000 65536"/>
              <a:gd name="T8" fmla="*/ 0 60000 65536"/>
              <a:gd name="T9" fmla="*/ 0 w 16"/>
              <a:gd name="T10" fmla="*/ 0 h 57"/>
              <a:gd name="T11" fmla="*/ 16 w 16"/>
              <a:gd name="T12" fmla="*/ 57 h 57"/>
            </a:gdLst>
            <a:ahLst/>
            <a:cxnLst>
              <a:cxn ang="T6">
                <a:pos x="T0" y="T1"/>
              </a:cxn>
              <a:cxn ang="T7">
                <a:pos x="T2" y="T3"/>
              </a:cxn>
              <a:cxn ang="T8">
                <a:pos x="T4" y="T5"/>
              </a:cxn>
            </a:cxnLst>
            <a:rect l="T9" t="T10" r="T11" b="T12"/>
            <a:pathLst>
              <a:path w="16" h="57">
                <a:moveTo>
                  <a:pt x="16" y="0"/>
                </a:moveTo>
                <a:cubicBezTo>
                  <a:pt x="11" y="17"/>
                  <a:pt x="9" y="39"/>
                  <a:pt x="3" y="56"/>
                </a:cubicBezTo>
                <a:cubicBezTo>
                  <a:pt x="2" y="57"/>
                  <a:pt x="1" y="54"/>
                  <a:pt x="0" y="54"/>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326" name="Freeform 104">
            <a:extLst>
              <a:ext uri="{FF2B5EF4-FFF2-40B4-BE49-F238E27FC236}">
                <a16:creationId xmlns:a16="http://schemas.microsoft.com/office/drawing/2014/main" id="{29CCD807-5A7A-CC81-7B42-5E953E06EFB8}"/>
              </a:ext>
            </a:extLst>
          </p:cNvPr>
          <p:cNvSpPr>
            <a:spLocks/>
          </p:cNvSpPr>
          <p:nvPr/>
        </p:nvSpPr>
        <p:spPr bwMode="auto">
          <a:xfrm>
            <a:off x="3478213" y="5776913"/>
            <a:ext cx="25400" cy="90487"/>
          </a:xfrm>
          <a:custGeom>
            <a:avLst/>
            <a:gdLst>
              <a:gd name="T0" fmla="*/ 2147483646 w 16"/>
              <a:gd name="T1" fmla="*/ 0 h 57"/>
              <a:gd name="T2" fmla="*/ 2147483646 w 16"/>
              <a:gd name="T3" fmla="*/ 2147483646 h 57"/>
              <a:gd name="T4" fmla="*/ 0 w 16"/>
              <a:gd name="T5" fmla="*/ 2147483646 h 57"/>
              <a:gd name="T6" fmla="*/ 0 60000 65536"/>
              <a:gd name="T7" fmla="*/ 0 60000 65536"/>
              <a:gd name="T8" fmla="*/ 0 60000 65536"/>
              <a:gd name="T9" fmla="*/ 0 w 16"/>
              <a:gd name="T10" fmla="*/ 0 h 57"/>
              <a:gd name="T11" fmla="*/ 16 w 16"/>
              <a:gd name="T12" fmla="*/ 57 h 57"/>
            </a:gdLst>
            <a:ahLst/>
            <a:cxnLst>
              <a:cxn ang="T6">
                <a:pos x="T0" y="T1"/>
              </a:cxn>
              <a:cxn ang="T7">
                <a:pos x="T2" y="T3"/>
              </a:cxn>
              <a:cxn ang="T8">
                <a:pos x="T4" y="T5"/>
              </a:cxn>
            </a:cxnLst>
            <a:rect l="T9" t="T10" r="T11" b="T12"/>
            <a:pathLst>
              <a:path w="16" h="57">
                <a:moveTo>
                  <a:pt x="16" y="0"/>
                </a:moveTo>
                <a:cubicBezTo>
                  <a:pt x="11" y="17"/>
                  <a:pt x="9" y="39"/>
                  <a:pt x="3" y="56"/>
                </a:cubicBezTo>
                <a:cubicBezTo>
                  <a:pt x="2" y="57"/>
                  <a:pt x="1" y="54"/>
                  <a:pt x="0" y="54"/>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327" name="Freeform 105">
            <a:extLst>
              <a:ext uri="{FF2B5EF4-FFF2-40B4-BE49-F238E27FC236}">
                <a16:creationId xmlns:a16="http://schemas.microsoft.com/office/drawing/2014/main" id="{8EB7730A-834F-661C-8DEC-DC8CC5D00F10}"/>
              </a:ext>
            </a:extLst>
          </p:cNvPr>
          <p:cNvSpPr>
            <a:spLocks/>
          </p:cNvSpPr>
          <p:nvPr/>
        </p:nvSpPr>
        <p:spPr bwMode="auto">
          <a:xfrm>
            <a:off x="3335338" y="5776913"/>
            <a:ext cx="25400" cy="90487"/>
          </a:xfrm>
          <a:custGeom>
            <a:avLst/>
            <a:gdLst>
              <a:gd name="T0" fmla="*/ 2147483646 w 16"/>
              <a:gd name="T1" fmla="*/ 0 h 57"/>
              <a:gd name="T2" fmla="*/ 2147483646 w 16"/>
              <a:gd name="T3" fmla="*/ 2147483646 h 57"/>
              <a:gd name="T4" fmla="*/ 0 w 16"/>
              <a:gd name="T5" fmla="*/ 2147483646 h 57"/>
              <a:gd name="T6" fmla="*/ 0 60000 65536"/>
              <a:gd name="T7" fmla="*/ 0 60000 65536"/>
              <a:gd name="T8" fmla="*/ 0 60000 65536"/>
              <a:gd name="T9" fmla="*/ 0 w 16"/>
              <a:gd name="T10" fmla="*/ 0 h 57"/>
              <a:gd name="T11" fmla="*/ 16 w 16"/>
              <a:gd name="T12" fmla="*/ 57 h 57"/>
            </a:gdLst>
            <a:ahLst/>
            <a:cxnLst>
              <a:cxn ang="T6">
                <a:pos x="T0" y="T1"/>
              </a:cxn>
              <a:cxn ang="T7">
                <a:pos x="T2" y="T3"/>
              </a:cxn>
              <a:cxn ang="T8">
                <a:pos x="T4" y="T5"/>
              </a:cxn>
            </a:cxnLst>
            <a:rect l="T9" t="T10" r="T11" b="T12"/>
            <a:pathLst>
              <a:path w="16" h="57">
                <a:moveTo>
                  <a:pt x="16" y="0"/>
                </a:moveTo>
                <a:cubicBezTo>
                  <a:pt x="11" y="17"/>
                  <a:pt x="9" y="39"/>
                  <a:pt x="3" y="56"/>
                </a:cubicBezTo>
                <a:cubicBezTo>
                  <a:pt x="2" y="57"/>
                  <a:pt x="1" y="54"/>
                  <a:pt x="0" y="54"/>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328" name="Freeform 106">
            <a:extLst>
              <a:ext uri="{FF2B5EF4-FFF2-40B4-BE49-F238E27FC236}">
                <a16:creationId xmlns:a16="http://schemas.microsoft.com/office/drawing/2014/main" id="{D9418A63-112E-79C4-C179-E62AF5EFD010}"/>
              </a:ext>
            </a:extLst>
          </p:cNvPr>
          <p:cNvSpPr>
            <a:spLocks/>
          </p:cNvSpPr>
          <p:nvPr/>
        </p:nvSpPr>
        <p:spPr bwMode="auto">
          <a:xfrm>
            <a:off x="3406775" y="5767388"/>
            <a:ext cx="25400" cy="90487"/>
          </a:xfrm>
          <a:custGeom>
            <a:avLst/>
            <a:gdLst>
              <a:gd name="T0" fmla="*/ 2147483646 w 16"/>
              <a:gd name="T1" fmla="*/ 0 h 57"/>
              <a:gd name="T2" fmla="*/ 2147483646 w 16"/>
              <a:gd name="T3" fmla="*/ 2147483646 h 57"/>
              <a:gd name="T4" fmla="*/ 0 w 16"/>
              <a:gd name="T5" fmla="*/ 2147483646 h 57"/>
              <a:gd name="T6" fmla="*/ 0 60000 65536"/>
              <a:gd name="T7" fmla="*/ 0 60000 65536"/>
              <a:gd name="T8" fmla="*/ 0 60000 65536"/>
              <a:gd name="T9" fmla="*/ 0 w 16"/>
              <a:gd name="T10" fmla="*/ 0 h 57"/>
              <a:gd name="T11" fmla="*/ 16 w 16"/>
              <a:gd name="T12" fmla="*/ 57 h 57"/>
            </a:gdLst>
            <a:ahLst/>
            <a:cxnLst>
              <a:cxn ang="T6">
                <a:pos x="T0" y="T1"/>
              </a:cxn>
              <a:cxn ang="T7">
                <a:pos x="T2" y="T3"/>
              </a:cxn>
              <a:cxn ang="T8">
                <a:pos x="T4" y="T5"/>
              </a:cxn>
            </a:cxnLst>
            <a:rect l="T9" t="T10" r="T11" b="T12"/>
            <a:pathLst>
              <a:path w="16" h="57">
                <a:moveTo>
                  <a:pt x="16" y="0"/>
                </a:moveTo>
                <a:cubicBezTo>
                  <a:pt x="11" y="17"/>
                  <a:pt x="9" y="39"/>
                  <a:pt x="3" y="56"/>
                </a:cubicBezTo>
                <a:cubicBezTo>
                  <a:pt x="2" y="57"/>
                  <a:pt x="1" y="54"/>
                  <a:pt x="0" y="54"/>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6711" name="Oval 55">
            <a:extLst>
              <a:ext uri="{FF2B5EF4-FFF2-40B4-BE49-F238E27FC236}">
                <a16:creationId xmlns:a16="http://schemas.microsoft.com/office/drawing/2014/main" id="{AC716267-8A83-AD92-600B-A94E34F0D982}"/>
              </a:ext>
            </a:extLst>
          </p:cNvPr>
          <p:cNvSpPr>
            <a:spLocks noChangeArrowheads="1"/>
          </p:cNvSpPr>
          <p:nvPr/>
        </p:nvSpPr>
        <p:spPr bwMode="auto">
          <a:xfrm rot="3254610">
            <a:off x="2135981" y="2536032"/>
            <a:ext cx="3306763" cy="4222750"/>
          </a:xfrm>
          <a:prstGeom prst="ellipse">
            <a:avLst/>
          </a:prstGeom>
          <a:noFill/>
          <a:ln w="76200">
            <a:solidFill>
              <a:schemeClr val="hlink"/>
            </a:solidFill>
            <a:round/>
            <a:headEnd/>
            <a:tailEnd/>
          </a:ln>
          <a:effectLst>
            <a:outerShdw blurRad="63500" dist="71842" dir="2700000" algn="ctr" rotWithShape="0">
              <a:srgbClr val="000000">
                <a:alpha val="74997"/>
              </a:srgbClr>
            </a:outerShdw>
          </a:effectLst>
        </p:spPr>
        <p:txBody>
          <a:bodyPr wrap="none" anchor="ctr"/>
          <a:lstStyle/>
          <a:p>
            <a:pPr algn="r">
              <a:defRPr/>
            </a:pPr>
            <a:endParaRPr lang="en-US">
              <a:latin typeface="Comic Sans MS" charset="0"/>
              <a:ea typeface="+mn-ea"/>
            </a:endParaRPr>
          </a:p>
        </p:txBody>
      </p:sp>
      <p:sp>
        <p:nvSpPr>
          <p:cNvPr id="11330" name="Rectangle 107">
            <a:extLst>
              <a:ext uri="{FF2B5EF4-FFF2-40B4-BE49-F238E27FC236}">
                <a16:creationId xmlns:a16="http://schemas.microsoft.com/office/drawing/2014/main" id="{8A0DEDE9-B0ED-20D5-C55B-7622547BC9FB}"/>
              </a:ext>
            </a:extLst>
          </p:cNvPr>
          <p:cNvSpPr>
            <a:spLocks noChangeArrowheads="1"/>
          </p:cNvSpPr>
          <p:nvPr/>
        </p:nvSpPr>
        <p:spPr bwMode="auto">
          <a:xfrm>
            <a:off x="2070100" y="5334000"/>
            <a:ext cx="134938" cy="261938"/>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331" name="Line 108">
            <a:extLst>
              <a:ext uri="{FF2B5EF4-FFF2-40B4-BE49-F238E27FC236}">
                <a16:creationId xmlns:a16="http://schemas.microsoft.com/office/drawing/2014/main" id="{DD5D6898-16EF-0DCA-E269-2A9F1672D6A6}"/>
              </a:ext>
            </a:extLst>
          </p:cNvPr>
          <p:cNvSpPr>
            <a:spLocks noChangeShapeType="1"/>
          </p:cNvSpPr>
          <p:nvPr/>
        </p:nvSpPr>
        <p:spPr bwMode="auto">
          <a:xfrm flipH="1">
            <a:off x="2105025" y="5287963"/>
            <a:ext cx="79375" cy="31591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32" name="Line 110">
            <a:extLst>
              <a:ext uri="{FF2B5EF4-FFF2-40B4-BE49-F238E27FC236}">
                <a16:creationId xmlns:a16="http://schemas.microsoft.com/office/drawing/2014/main" id="{A3ED4EC8-46FA-4576-D610-128E237A902E}"/>
              </a:ext>
            </a:extLst>
          </p:cNvPr>
          <p:cNvSpPr>
            <a:spLocks noChangeShapeType="1"/>
          </p:cNvSpPr>
          <p:nvPr/>
        </p:nvSpPr>
        <p:spPr bwMode="auto">
          <a:xfrm flipH="1">
            <a:off x="2168525" y="5156200"/>
            <a:ext cx="77788" cy="468313"/>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500"/>
                                  </p:stCondLst>
                                  <p:childTnLst>
                                    <p:set>
                                      <p:cBhvr>
                                        <p:cTn id="6" dur="1" fill="hold">
                                          <p:stCondLst>
                                            <p:cond delay="0"/>
                                          </p:stCondLst>
                                        </p:cTn>
                                        <p:tgtEl>
                                          <p:spTgt spid="326711"/>
                                        </p:tgtEl>
                                        <p:attrNameLst>
                                          <p:attrName>style.visibility</p:attrName>
                                        </p:attrNameLst>
                                      </p:cBhvr>
                                      <p:to>
                                        <p:strVal val="visible"/>
                                      </p:to>
                                    </p:set>
                                    <p:anim calcmode="lin" valueType="num">
                                      <p:cBhvr>
                                        <p:cTn id="7" dur="500" fill="hold"/>
                                        <p:tgtEl>
                                          <p:spTgt spid="326711"/>
                                        </p:tgtEl>
                                        <p:attrNameLst>
                                          <p:attrName>ppt_w</p:attrName>
                                        </p:attrNameLst>
                                      </p:cBhvr>
                                      <p:tavLst>
                                        <p:tav tm="0">
                                          <p:val>
                                            <p:fltVal val="0"/>
                                          </p:val>
                                        </p:tav>
                                        <p:tav tm="100000">
                                          <p:val>
                                            <p:strVal val="#ppt_w"/>
                                          </p:val>
                                        </p:tav>
                                      </p:tavLst>
                                    </p:anim>
                                    <p:anim calcmode="lin" valueType="num">
                                      <p:cBhvr>
                                        <p:cTn id="8" dur="500" fill="hold"/>
                                        <p:tgtEl>
                                          <p:spTgt spid="326711"/>
                                        </p:tgtEl>
                                        <p:attrNameLst>
                                          <p:attrName>ppt_h</p:attrName>
                                        </p:attrNameLst>
                                      </p:cBhvr>
                                      <p:tavLst>
                                        <p:tav tm="0">
                                          <p:val>
                                            <p:fltVal val="0"/>
                                          </p:val>
                                        </p:tav>
                                        <p:tav tm="100000">
                                          <p:val>
                                            <p:strVal val="#ppt_h"/>
                                          </p:val>
                                        </p:tav>
                                      </p:tavLst>
                                    </p:anim>
                                    <p:anim calcmode="lin" valueType="num">
                                      <p:cBhvr>
                                        <p:cTn id="9" dur="500" fill="hold"/>
                                        <p:tgtEl>
                                          <p:spTgt spid="326711"/>
                                        </p:tgtEl>
                                        <p:attrNameLst>
                                          <p:attrName>ppt_x</p:attrName>
                                        </p:attrNameLst>
                                      </p:cBhvr>
                                      <p:tavLst>
                                        <p:tav tm="0">
                                          <p:val>
                                            <p:fltVal val="0.5"/>
                                          </p:val>
                                        </p:tav>
                                        <p:tav tm="100000">
                                          <p:val>
                                            <p:strVal val="#ppt_x"/>
                                          </p:val>
                                        </p:tav>
                                      </p:tavLst>
                                    </p:anim>
                                    <p:anim calcmode="lin" valueType="num">
                                      <p:cBhvr>
                                        <p:cTn id="10" dur="500" fill="hold"/>
                                        <p:tgtEl>
                                          <p:spTgt spid="326711"/>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1000"/>
                            </p:stCondLst>
                            <p:childTnLst>
                              <p:par>
                                <p:cTn id="12" presetID="23" presetClass="entr" presetSubtype="528" fill="hold" grpId="0" nodeType="afterEffect">
                                  <p:stCondLst>
                                    <p:cond delay="500"/>
                                  </p:stCondLst>
                                  <p:childTnLst>
                                    <p:set>
                                      <p:cBhvr>
                                        <p:cTn id="13" dur="1" fill="hold">
                                          <p:stCondLst>
                                            <p:cond delay="0"/>
                                          </p:stCondLst>
                                        </p:cTn>
                                        <p:tgtEl>
                                          <p:spTgt spid="326699"/>
                                        </p:tgtEl>
                                        <p:attrNameLst>
                                          <p:attrName>style.visibility</p:attrName>
                                        </p:attrNameLst>
                                      </p:cBhvr>
                                      <p:to>
                                        <p:strVal val="visible"/>
                                      </p:to>
                                    </p:set>
                                    <p:anim calcmode="lin" valueType="num">
                                      <p:cBhvr>
                                        <p:cTn id="14" dur="500" fill="hold"/>
                                        <p:tgtEl>
                                          <p:spTgt spid="326699"/>
                                        </p:tgtEl>
                                        <p:attrNameLst>
                                          <p:attrName>ppt_w</p:attrName>
                                        </p:attrNameLst>
                                      </p:cBhvr>
                                      <p:tavLst>
                                        <p:tav tm="0">
                                          <p:val>
                                            <p:fltVal val="0"/>
                                          </p:val>
                                        </p:tav>
                                        <p:tav tm="100000">
                                          <p:val>
                                            <p:strVal val="#ppt_w"/>
                                          </p:val>
                                        </p:tav>
                                      </p:tavLst>
                                    </p:anim>
                                    <p:anim calcmode="lin" valueType="num">
                                      <p:cBhvr>
                                        <p:cTn id="15" dur="500" fill="hold"/>
                                        <p:tgtEl>
                                          <p:spTgt spid="326699"/>
                                        </p:tgtEl>
                                        <p:attrNameLst>
                                          <p:attrName>ppt_h</p:attrName>
                                        </p:attrNameLst>
                                      </p:cBhvr>
                                      <p:tavLst>
                                        <p:tav tm="0">
                                          <p:val>
                                            <p:fltVal val="0"/>
                                          </p:val>
                                        </p:tav>
                                        <p:tav tm="100000">
                                          <p:val>
                                            <p:strVal val="#ppt_h"/>
                                          </p:val>
                                        </p:tav>
                                      </p:tavLst>
                                    </p:anim>
                                    <p:anim calcmode="lin" valueType="num">
                                      <p:cBhvr>
                                        <p:cTn id="16" dur="500" fill="hold"/>
                                        <p:tgtEl>
                                          <p:spTgt spid="326699"/>
                                        </p:tgtEl>
                                        <p:attrNameLst>
                                          <p:attrName>ppt_x</p:attrName>
                                        </p:attrNameLst>
                                      </p:cBhvr>
                                      <p:tavLst>
                                        <p:tav tm="0">
                                          <p:val>
                                            <p:fltVal val="0.5"/>
                                          </p:val>
                                        </p:tav>
                                        <p:tav tm="100000">
                                          <p:val>
                                            <p:strVal val="#ppt_x"/>
                                          </p:val>
                                        </p:tav>
                                      </p:tavLst>
                                    </p:anim>
                                    <p:anim calcmode="lin" valueType="num">
                                      <p:cBhvr>
                                        <p:cTn id="17" dur="500" fill="hold"/>
                                        <p:tgtEl>
                                          <p:spTgt spid="326699"/>
                                        </p:tgtEl>
                                        <p:attrNameLst>
                                          <p:attrName>ppt_y</p:attrName>
                                        </p:attrNameLst>
                                      </p:cBhvr>
                                      <p:tavLst>
                                        <p:tav tm="0">
                                          <p:val>
                                            <p:fltVal val="0.5"/>
                                          </p:val>
                                        </p:tav>
                                        <p:tav tm="100000">
                                          <p:val>
                                            <p:strVal val="#ppt_y"/>
                                          </p:val>
                                        </p:tav>
                                      </p:tavLst>
                                    </p:anim>
                                  </p:childTnLst>
                                </p:cTn>
                              </p:par>
                            </p:childTnLst>
                          </p:cTn>
                        </p:par>
                        <p:par>
                          <p:cTn id="18" fill="hold" nodeType="afterGroup">
                            <p:stCondLst>
                              <p:cond delay="2000"/>
                            </p:stCondLst>
                            <p:childTnLst>
                              <p:par>
                                <p:cTn id="19" presetID="23" presetClass="entr" presetSubtype="528" fill="hold" grpId="0" nodeType="afterEffect">
                                  <p:stCondLst>
                                    <p:cond delay="500"/>
                                  </p:stCondLst>
                                  <p:childTnLst>
                                    <p:set>
                                      <p:cBhvr>
                                        <p:cTn id="20" dur="1" fill="hold">
                                          <p:stCondLst>
                                            <p:cond delay="0"/>
                                          </p:stCondLst>
                                        </p:cTn>
                                        <p:tgtEl>
                                          <p:spTgt spid="326707"/>
                                        </p:tgtEl>
                                        <p:attrNameLst>
                                          <p:attrName>style.visibility</p:attrName>
                                        </p:attrNameLst>
                                      </p:cBhvr>
                                      <p:to>
                                        <p:strVal val="visible"/>
                                      </p:to>
                                    </p:set>
                                    <p:anim calcmode="lin" valueType="num">
                                      <p:cBhvr>
                                        <p:cTn id="21" dur="500" fill="hold"/>
                                        <p:tgtEl>
                                          <p:spTgt spid="326707"/>
                                        </p:tgtEl>
                                        <p:attrNameLst>
                                          <p:attrName>ppt_w</p:attrName>
                                        </p:attrNameLst>
                                      </p:cBhvr>
                                      <p:tavLst>
                                        <p:tav tm="0">
                                          <p:val>
                                            <p:fltVal val="0"/>
                                          </p:val>
                                        </p:tav>
                                        <p:tav tm="100000">
                                          <p:val>
                                            <p:strVal val="#ppt_w"/>
                                          </p:val>
                                        </p:tav>
                                      </p:tavLst>
                                    </p:anim>
                                    <p:anim calcmode="lin" valueType="num">
                                      <p:cBhvr>
                                        <p:cTn id="22" dur="500" fill="hold"/>
                                        <p:tgtEl>
                                          <p:spTgt spid="326707"/>
                                        </p:tgtEl>
                                        <p:attrNameLst>
                                          <p:attrName>ppt_h</p:attrName>
                                        </p:attrNameLst>
                                      </p:cBhvr>
                                      <p:tavLst>
                                        <p:tav tm="0">
                                          <p:val>
                                            <p:fltVal val="0"/>
                                          </p:val>
                                        </p:tav>
                                        <p:tav tm="100000">
                                          <p:val>
                                            <p:strVal val="#ppt_h"/>
                                          </p:val>
                                        </p:tav>
                                      </p:tavLst>
                                    </p:anim>
                                    <p:anim calcmode="lin" valueType="num">
                                      <p:cBhvr>
                                        <p:cTn id="23" dur="500" fill="hold"/>
                                        <p:tgtEl>
                                          <p:spTgt spid="326707"/>
                                        </p:tgtEl>
                                        <p:attrNameLst>
                                          <p:attrName>ppt_x</p:attrName>
                                        </p:attrNameLst>
                                      </p:cBhvr>
                                      <p:tavLst>
                                        <p:tav tm="0">
                                          <p:val>
                                            <p:fltVal val="0.5"/>
                                          </p:val>
                                        </p:tav>
                                        <p:tav tm="100000">
                                          <p:val>
                                            <p:strVal val="#ppt_x"/>
                                          </p:val>
                                        </p:tav>
                                      </p:tavLst>
                                    </p:anim>
                                    <p:anim calcmode="lin" valueType="num">
                                      <p:cBhvr>
                                        <p:cTn id="24" dur="500" fill="hold"/>
                                        <p:tgtEl>
                                          <p:spTgt spid="326707"/>
                                        </p:tgtEl>
                                        <p:attrNameLst>
                                          <p:attrName>ppt_y</p:attrName>
                                        </p:attrNameLst>
                                      </p:cBhvr>
                                      <p:tavLst>
                                        <p:tav tm="0">
                                          <p:val>
                                            <p:fltVal val="0.5"/>
                                          </p:val>
                                        </p:tav>
                                        <p:tav tm="100000">
                                          <p:val>
                                            <p:strVal val="#ppt_y"/>
                                          </p:val>
                                        </p:tav>
                                      </p:tavLst>
                                    </p:anim>
                                  </p:childTnLst>
                                </p:cTn>
                              </p:par>
                            </p:childTnLst>
                          </p:cTn>
                        </p:par>
                        <p:par>
                          <p:cTn id="25" fill="hold" nodeType="afterGroup">
                            <p:stCondLst>
                              <p:cond delay="3000"/>
                            </p:stCondLst>
                            <p:childTnLst>
                              <p:par>
                                <p:cTn id="26" presetID="23" presetClass="entr" presetSubtype="528" fill="hold" grpId="0" nodeType="afterEffect">
                                  <p:stCondLst>
                                    <p:cond delay="500"/>
                                  </p:stCondLst>
                                  <p:childTnLst>
                                    <p:set>
                                      <p:cBhvr>
                                        <p:cTn id="27" dur="1" fill="hold">
                                          <p:stCondLst>
                                            <p:cond delay="0"/>
                                          </p:stCondLst>
                                        </p:cTn>
                                        <p:tgtEl>
                                          <p:spTgt spid="326700"/>
                                        </p:tgtEl>
                                        <p:attrNameLst>
                                          <p:attrName>style.visibility</p:attrName>
                                        </p:attrNameLst>
                                      </p:cBhvr>
                                      <p:to>
                                        <p:strVal val="visible"/>
                                      </p:to>
                                    </p:set>
                                    <p:anim calcmode="lin" valueType="num">
                                      <p:cBhvr>
                                        <p:cTn id="28" dur="500" fill="hold"/>
                                        <p:tgtEl>
                                          <p:spTgt spid="326700"/>
                                        </p:tgtEl>
                                        <p:attrNameLst>
                                          <p:attrName>ppt_w</p:attrName>
                                        </p:attrNameLst>
                                      </p:cBhvr>
                                      <p:tavLst>
                                        <p:tav tm="0">
                                          <p:val>
                                            <p:fltVal val="0"/>
                                          </p:val>
                                        </p:tav>
                                        <p:tav tm="100000">
                                          <p:val>
                                            <p:strVal val="#ppt_w"/>
                                          </p:val>
                                        </p:tav>
                                      </p:tavLst>
                                    </p:anim>
                                    <p:anim calcmode="lin" valueType="num">
                                      <p:cBhvr>
                                        <p:cTn id="29" dur="500" fill="hold"/>
                                        <p:tgtEl>
                                          <p:spTgt spid="326700"/>
                                        </p:tgtEl>
                                        <p:attrNameLst>
                                          <p:attrName>ppt_h</p:attrName>
                                        </p:attrNameLst>
                                      </p:cBhvr>
                                      <p:tavLst>
                                        <p:tav tm="0">
                                          <p:val>
                                            <p:fltVal val="0"/>
                                          </p:val>
                                        </p:tav>
                                        <p:tav tm="100000">
                                          <p:val>
                                            <p:strVal val="#ppt_h"/>
                                          </p:val>
                                        </p:tav>
                                      </p:tavLst>
                                    </p:anim>
                                    <p:anim calcmode="lin" valueType="num">
                                      <p:cBhvr>
                                        <p:cTn id="30" dur="500" fill="hold"/>
                                        <p:tgtEl>
                                          <p:spTgt spid="326700"/>
                                        </p:tgtEl>
                                        <p:attrNameLst>
                                          <p:attrName>ppt_x</p:attrName>
                                        </p:attrNameLst>
                                      </p:cBhvr>
                                      <p:tavLst>
                                        <p:tav tm="0">
                                          <p:val>
                                            <p:fltVal val="0.5"/>
                                          </p:val>
                                        </p:tav>
                                        <p:tav tm="100000">
                                          <p:val>
                                            <p:strVal val="#ppt_x"/>
                                          </p:val>
                                        </p:tav>
                                      </p:tavLst>
                                    </p:anim>
                                    <p:anim calcmode="lin" valueType="num">
                                      <p:cBhvr>
                                        <p:cTn id="31" dur="500" fill="hold"/>
                                        <p:tgtEl>
                                          <p:spTgt spid="326700"/>
                                        </p:tgtEl>
                                        <p:attrNameLst>
                                          <p:attrName>ppt_y</p:attrName>
                                        </p:attrNameLst>
                                      </p:cBhvr>
                                      <p:tavLst>
                                        <p:tav tm="0">
                                          <p:val>
                                            <p:fltVal val="0.5"/>
                                          </p:val>
                                        </p:tav>
                                        <p:tav tm="100000">
                                          <p:val>
                                            <p:strVal val="#ppt_y"/>
                                          </p:val>
                                        </p:tav>
                                      </p:tavLst>
                                    </p:anim>
                                  </p:childTnLst>
                                </p:cTn>
                              </p:par>
                            </p:childTnLst>
                          </p:cTn>
                        </p:par>
                        <p:par>
                          <p:cTn id="32" fill="hold" nodeType="afterGroup">
                            <p:stCondLst>
                              <p:cond delay="4000"/>
                            </p:stCondLst>
                            <p:childTnLst>
                              <p:par>
                                <p:cTn id="33" presetID="23" presetClass="entr" presetSubtype="528" fill="hold" grpId="0" nodeType="afterEffect">
                                  <p:stCondLst>
                                    <p:cond delay="500"/>
                                  </p:stCondLst>
                                  <p:childTnLst>
                                    <p:set>
                                      <p:cBhvr>
                                        <p:cTn id="34" dur="1" fill="hold">
                                          <p:stCondLst>
                                            <p:cond delay="0"/>
                                          </p:stCondLst>
                                        </p:cTn>
                                        <p:tgtEl>
                                          <p:spTgt spid="326701"/>
                                        </p:tgtEl>
                                        <p:attrNameLst>
                                          <p:attrName>style.visibility</p:attrName>
                                        </p:attrNameLst>
                                      </p:cBhvr>
                                      <p:to>
                                        <p:strVal val="visible"/>
                                      </p:to>
                                    </p:set>
                                    <p:anim calcmode="lin" valueType="num">
                                      <p:cBhvr>
                                        <p:cTn id="35" dur="500" fill="hold"/>
                                        <p:tgtEl>
                                          <p:spTgt spid="326701"/>
                                        </p:tgtEl>
                                        <p:attrNameLst>
                                          <p:attrName>ppt_w</p:attrName>
                                        </p:attrNameLst>
                                      </p:cBhvr>
                                      <p:tavLst>
                                        <p:tav tm="0">
                                          <p:val>
                                            <p:fltVal val="0"/>
                                          </p:val>
                                        </p:tav>
                                        <p:tav tm="100000">
                                          <p:val>
                                            <p:strVal val="#ppt_w"/>
                                          </p:val>
                                        </p:tav>
                                      </p:tavLst>
                                    </p:anim>
                                    <p:anim calcmode="lin" valueType="num">
                                      <p:cBhvr>
                                        <p:cTn id="36" dur="500" fill="hold"/>
                                        <p:tgtEl>
                                          <p:spTgt spid="326701"/>
                                        </p:tgtEl>
                                        <p:attrNameLst>
                                          <p:attrName>ppt_h</p:attrName>
                                        </p:attrNameLst>
                                      </p:cBhvr>
                                      <p:tavLst>
                                        <p:tav tm="0">
                                          <p:val>
                                            <p:fltVal val="0"/>
                                          </p:val>
                                        </p:tav>
                                        <p:tav tm="100000">
                                          <p:val>
                                            <p:strVal val="#ppt_h"/>
                                          </p:val>
                                        </p:tav>
                                      </p:tavLst>
                                    </p:anim>
                                    <p:anim calcmode="lin" valueType="num">
                                      <p:cBhvr>
                                        <p:cTn id="37" dur="500" fill="hold"/>
                                        <p:tgtEl>
                                          <p:spTgt spid="326701"/>
                                        </p:tgtEl>
                                        <p:attrNameLst>
                                          <p:attrName>ppt_x</p:attrName>
                                        </p:attrNameLst>
                                      </p:cBhvr>
                                      <p:tavLst>
                                        <p:tav tm="0">
                                          <p:val>
                                            <p:fltVal val="0.5"/>
                                          </p:val>
                                        </p:tav>
                                        <p:tav tm="100000">
                                          <p:val>
                                            <p:strVal val="#ppt_x"/>
                                          </p:val>
                                        </p:tav>
                                      </p:tavLst>
                                    </p:anim>
                                    <p:anim calcmode="lin" valueType="num">
                                      <p:cBhvr>
                                        <p:cTn id="38" dur="500" fill="hold"/>
                                        <p:tgtEl>
                                          <p:spTgt spid="326701"/>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6699" grpId="0" autoUpdateAnimBg="0"/>
      <p:bldP spid="326700" grpId="0" autoUpdateAnimBg="0"/>
      <p:bldP spid="326701" grpId="0" autoUpdateAnimBg="0"/>
      <p:bldP spid="326707" grpId="0" autoUpdateAnimBg="0"/>
      <p:bldP spid="326711"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Text Box 2">
            <a:extLst>
              <a:ext uri="{FF2B5EF4-FFF2-40B4-BE49-F238E27FC236}">
                <a16:creationId xmlns:a16="http://schemas.microsoft.com/office/drawing/2014/main" id="{D3267D4E-48A4-E6D3-3249-484D7EBA8CE7}"/>
              </a:ext>
            </a:extLst>
          </p:cNvPr>
          <p:cNvSpPr txBox="1">
            <a:spLocks noChangeArrowheads="1"/>
          </p:cNvSpPr>
          <p:nvPr/>
        </p:nvSpPr>
        <p:spPr bwMode="auto">
          <a:xfrm>
            <a:off x="9612313" y="7350125"/>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a:t> </a:t>
            </a:r>
          </a:p>
        </p:txBody>
      </p:sp>
      <p:pic>
        <p:nvPicPr>
          <p:cNvPr id="103427" name="Picture 3">
            <a:extLst>
              <a:ext uri="{FF2B5EF4-FFF2-40B4-BE49-F238E27FC236}">
                <a16:creationId xmlns:a16="http://schemas.microsoft.com/office/drawing/2014/main" id="{09FB535F-2E68-529B-6010-7DA35B8099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23267" r="29369" b="9608"/>
          <a:stretch>
            <a:fillRect/>
          </a:stretch>
        </p:blipFill>
        <p:spPr bwMode="auto">
          <a:xfrm>
            <a:off x="4937125" y="450850"/>
            <a:ext cx="4721225" cy="6767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428" name="Rectangle 4">
            <a:extLst>
              <a:ext uri="{FF2B5EF4-FFF2-40B4-BE49-F238E27FC236}">
                <a16:creationId xmlns:a16="http://schemas.microsoft.com/office/drawing/2014/main" id="{88572A22-DA24-5EF9-8500-12B5503A0503}"/>
              </a:ext>
            </a:extLst>
          </p:cNvPr>
          <p:cNvSpPr>
            <a:spLocks noChangeArrowheads="1"/>
          </p:cNvSpPr>
          <p:nvPr/>
        </p:nvSpPr>
        <p:spPr bwMode="auto">
          <a:xfrm>
            <a:off x="5000625" y="412750"/>
            <a:ext cx="4692650" cy="6834188"/>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03429" name="Rectangle 5">
            <a:extLst>
              <a:ext uri="{FF2B5EF4-FFF2-40B4-BE49-F238E27FC236}">
                <a16:creationId xmlns:a16="http://schemas.microsoft.com/office/drawing/2014/main" id="{2F4C8D9E-DB4B-E93B-1D05-E503D82D5F60}"/>
              </a:ext>
            </a:extLst>
          </p:cNvPr>
          <p:cNvSpPr>
            <a:spLocks noChangeArrowheads="1"/>
          </p:cNvSpPr>
          <p:nvPr/>
        </p:nvSpPr>
        <p:spPr bwMode="auto">
          <a:xfrm>
            <a:off x="4997450" y="398463"/>
            <a:ext cx="4694238" cy="6850062"/>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93990" name="Line 6">
            <a:extLst>
              <a:ext uri="{FF2B5EF4-FFF2-40B4-BE49-F238E27FC236}">
                <a16:creationId xmlns:a16="http://schemas.microsoft.com/office/drawing/2014/main" id="{EDCCC103-4DA2-3F36-6726-D05E98B7CDF0}"/>
              </a:ext>
            </a:extLst>
          </p:cNvPr>
          <p:cNvSpPr>
            <a:spLocks noChangeShapeType="1"/>
          </p:cNvSpPr>
          <p:nvPr/>
        </p:nvSpPr>
        <p:spPr bwMode="auto">
          <a:xfrm>
            <a:off x="5500688" y="2935288"/>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93991" name="Line 7">
            <a:extLst>
              <a:ext uri="{FF2B5EF4-FFF2-40B4-BE49-F238E27FC236}">
                <a16:creationId xmlns:a16="http://schemas.microsoft.com/office/drawing/2014/main" id="{434D7D3C-CD24-70D3-B661-ECBD9E049335}"/>
              </a:ext>
            </a:extLst>
          </p:cNvPr>
          <p:cNvSpPr>
            <a:spLocks noChangeShapeType="1"/>
          </p:cNvSpPr>
          <p:nvPr/>
        </p:nvSpPr>
        <p:spPr bwMode="auto">
          <a:xfrm>
            <a:off x="7129463" y="2933700"/>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93992" name="Line 8">
            <a:extLst>
              <a:ext uri="{FF2B5EF4-FFF2-40B4-BE49-F238E27FC236}">
                <a16:creationId xmlns:a16="http://schemas.microsoft.com/office/drawing/2014/main" id="{860C5B09-F0C0-B373-BC83-5338BB5B4D75}"/>
              </a:ext>
            </a:extLst>
          </p:cNvPr>
          <p:cNvSpPr>
            <a:spLocks noChangeShapeType="1"/>
          </p:cNvSpPr>
          <p:nvPr/>
        </p:nvSpPr>
        <p:spPr bwMode="auto">
          <a:xfrm>
            <a:off x="5519738" y="3940175"/>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93993" name="Line 9">
            <a:extLst>
              <a:ext uri="{FF2B5EF4-FFF2-40B4-BE49-F238E27FC236}">
                <a16:creationId xmlns:a16="http://schemas.microsoft.com/office/drawing/2014/main" id="{B0977975-DF83-6EB4-6327-8905E3F592EA}"/>
              </a:ext>
            </a:extLst>
          </p:cNvPr>
          <p:cNvSpPr>
            <a:spLocks noChangeShapeType="1"/>
          </p:cNvSpPr>
          <p:nvPr/>
        </p:nvSpPr>
        <p:spPr bwMode="auto">
          <a:xfrm>
            <a:off x="7148513" y="3940175"/>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93994" name="Line 10">
            <a:extLst>
              <a:ext uri="{FF2B5EF4-FFF2-40B4-BE49-F238E27FC236}">
                <a16:creationId xmlns:a16="http://schemas.microsoft.com/office/drawing/2014/main" id="{EEB331A0-ED89-EF57-497D-AAE8698D6239}"/>
              </a:ext>
            </a:extLst>
          </p:cNvPr>
          <p:cNvSpPr>
            <a:spLocks noChangeShapeType="1"/>
          </p:cNvSpPr>
          <p:nvPr/>
        </p:nvSpPr>
        <p:spPr bwMode="auto">
          <a:xfrm>
            <a:off x="5508625" y="4976813"/>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93995" name="Line 11">
            <a:extLst>
              <a:ext uri="{FF2B5EF4-FFF2-40B4-BE49-F238E27FC236}">
                <a16:creationId xmlns:a16="http://schemas.microsoft.com/office/drawing/2014/main" id="{23A098F6-A961-C412-E7F5-523E45447484}"/>
              </a:ext>
            </a:extLst>
          </p:cNvPr>
          <p:cNvSpPr>
            <a:spLocks noChangeShapeType="1"/>
          </p:cNvSpPr>
          <p:nvPr/>
        </p:nvSpPr>
        <p:spPr bwMode="auto">
          <a:xfrm>
            <a:off x="7137400" y="4976813"/>
            <a:ext cx="2112963"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93996" name="Line 12">
            <a:extLst>
              <a:ext uri="{FF2B5EF4-FFF2-40B4-BE49-F238E27FC236}">
                <a16:creationId xmlns:a16="http://schemas.microsoft.com/office/drawing/2014/main" id="{9973DB31-3F1A-67D4-984B-FC2B3A1364C2}"/>
              </a:ext>
            </a:extLst>
          </p:cNvPr>
          <p:cNvSpPr>
            <a:spLocks noChangeShapeType="1"/>
          </p:cNvSpPr>
          <p:nvPr/>
        </p:nvSpPr>
        <p:spPr bwMode="auto">
          <a:xfrm>
            <a:off x="5503863" y="5986463"/>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93997" name="Line 13">
            <a:extLst>
              <a:ext uri="{FF2B5EF4-FFF2-40B4-BE49-F238E27FC236}">
                <a16:creationId xmlns:a16="http://schemas.microsoft.com/office/drawing/2014/main" id="{AC04A327-F6DF-E840-5DBB-7963F1F69539}"/>
              </a:ext>
            </a:extLst>
          </p:cNvPr>
          <p:cNvSpPr>
            <a:spLocks noChangeShapeType="1"/>
          </p:cNvSpPr>
          <p:nvPr/>
        </p:nvSpPr>
        <p:spPr bwMode="auto">
          <a:xfrm>
            <a:off x="7132638" y="5986463"/>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93998" name="Line 14">
            <a:extLst>
              <a:ext uri="{FF2B5EF4-FFF2-40B4-BE49-F238E27FC236}">
                <a16:creationId xmlns:a16="http://schemas.microsoft.com/office/drawing/2014/main" id="{69B6BB3D-896B-58B6-EABF-6D68A6B7E972}"/>
              </a:ext>
            </a:extLst>
          </p:cNvPr>
          <p:cNvSpPr>
            <a:spLocks noChangeShapeType="1"/>
          </p:cNvSpPr>
          <p:nvPr/>
        </p:nvSpPr>
        <p:spPr bwMode="auto">
          <a:xfrm>
            <a:off x="5508625" y="7004050"/>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93999" name="Line 15">
            <a:extLst>
              <a:ext uri="{FF2B5EF4-FFF2-40B4-BE49-F238E27FC236}">
                <a16:creationId xmlns:a16="http://schemas.microsoft.com/office/drawing/2014/main" id="{6C34E136-0F52-D2D4-30E5-FE71D2D2E214}"/>
              </a:ext>
            </a:extLst>
          </p:cNvPr>
          <p:cNvSpPr>
            <a:spLocks noChangeShapeType="1"/>
          </p:cNvSpPr>
          <p:nvPr/>
        </p:nvSpPr>
        <p:spPr bwMode="auto">
          <a:xfrm>
            <a:off x="7137400" y="6999288"/>
            <a:ext cx="2112963"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94000" name="Rectangle 16">
            <a:extLst>
              <a:ext uri="{FF2B5EF4-FFF2-40B4-BE49-F238E27FC236}">
                <a16:creationId xmlns:a16="http://schemas.microsoft.com/office/drawing/2014/main" id="{95D53273-7375-273D-DC5B-E2F397AF3993}"/>
              </a:ext>
            </a:extLst>
          </p:cNvPr>
          <p:cNvSpPr>
            <a:spLocks noChangeArrowheads="1"/>
          </p:cNvSpPr>
          <p:nvPr/>
        </p:nvSpPr>
        <p:spPr bwMode="auto">
          <a:xfrm>
            <a:off x="5662613" y="2468563"/>
            <a:ext cx="912812" cy="515937"/>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defRPr/>
            </a:pPr>
            <a:r>
              <a:rPr lang="en-US" sz="2800" b="1">
                <a:solidFill>
                  <a:schemeClr val="bg1"/>
                </a:solidFill>
                <a:latin typeface="Helvetica" charset="0"/>
                <a:ea typeface="+mn-ea"/>
              </a:rPr>
              <a:t>JOB</a:t>
            </a:r>
          </a:p>
        </p:txBody>
      </p:sp>
      <p:sp>
        <p:nvSpPr>
          <p:cNvPr id="1194001" name="Rectangle 17">
            <a:extLst>
              <a:ext uri="{FF2B5EF4-FFF2-40B4-BE49-F238E27FC236}">
                <a16:creationId xmlns:a16="http://schemas.microsoft.com/office/drawing/2014/main" id="{453B630D-DCEA-47EF-972D-DAA609118FE4}"/>
              </a:ext>
            </a:extLst>
          </p:cNvPr>
          <p:cNvSpPr>
            <a:spLocks noChangeArrowheads="1"/>
          </p:cNvSpPr>
          <p:nvPr/>
        </p:nvSpPr>
        <p:spPr bwMode="auto">
          <a:xfrm>
            <a:off x="7029450" y="3532188"/>
            <a:ext cx="2306638" cy="385762"/>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ctr">
              <a:lnSpc>
                <a:spcPct val="80000"/>
              </a:lnSpc>
              <a:defRPr/>
            </a:pPr>
            <a:r>
              <a:rPr lang="en-US" sz="2400" b="1" dirty="0" err="1">
                <a:solidFill>
                  <a:schemeClr val="bg1"/>
                </a:solidFill>
                <a:latin typeface="Helvetica" charset="0"/>
                <a:ea typeface="+mn-ea"/>
              </a:rPr>
              <a:t>Masotkachikat</a:t>
            </a:r>
            <a:endParaRPr lang="en-US" sz="2400" b="1" dirty="0">
              <a:solidFill>
                <a:schemeClr val="bg1"/>
              </a:solidFill>
              <a:latin typeface="Helvetica" charset="0"/>
              <a:ea typeface="+mn-ea"/>
            </a:endParaRPr>
          </a:p>
        </p:txBody>
      </p:sp>
      <p:sp>
        <p:nvSpPr>
          <p:cNvPr id="1194002" name="Text Box 18">
            <a:extLst>
              <a:ext uri="{FF2B5EF4-FFF2-40B4-BE49-F238E27FC236}">
                <a16:creationId xmlns:a16="http://schemas.microsoft.com/office/drawing/2014/main" id="{D344689A-38FE-ECC2-998E-F029566FC06C}"/>
              </a:ext>
            </a:extLst>
          </p:cNvPr>
          <p:cNvSpPr txBox="1">
            <a:spLocks noChangeArrowheads="1"/>
          </p:cNvSpPr>
          <p:nvPr/>
        </p:nvSpPr>
        <p:spPr bwMode="auto">
          <a:xfrm>
            <a:off x="5167313" y="3481388"/>
            <a:ext cx="1951037" cy="523875"/>
          </a:xfrm>
          <a:prstGeom prst="rect">
            <a:avLst/>
          </a:prstGeom>
          <a:noFill/>
          <a:ln w="12700">
            <a:noFill/>
            <a:miter lim="800000"/>
            <a:headEnd/>
            <a:tailEnd/>
          </a:ln>
          <a:effectLst>
            <a:outerShdw blurRad="63500" dist="63500" dir="3187806"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800" b="1">
                <a:solidFill>
                  <a:schemeClr val="bg1"/>
                </a:solidFill>
                <a:latin typeface="Helvetica" panose="020B0604020202020204" pitchFamily="34" charset="0"/>
              </a:rPr>
              <a:t>L</a:t>
            </a:r>
            <a:r>
              <a:rPr lang="en-US" altLang="en-US" sz="2800" b="1">
                <a:solidFill>
                  <a:schemeClr val="bg1"/>
                </a:solidFill>
                <a:latin typeface="Arial" panose="020B0604020202020204" pitchFamily="34" charset="0"/>
                <a:cs typeface="Arial" panose="020B0604020202020204" pitchFamily="34" charset="0"/>
              </a:rPr>
              <a:t>āā</a:t>
            </a:r>
            <a:r>
              <a:rPr lang="en-US" altLang="en-US" sz="2800" b="1">
                <a:solidFill>
                  <a:schemeClr val="bg1"/>
                </a:solidFill>
                <a:latin typeface="Helvetica" panose="020B0604020202020204" pitchFamily="34" charset="0"/>
              </a:rPr>
              <a:t>	</a:t>
            </a:r>
          </a:p>
        </p:txBody>
      </p:sp>
      <p:sp>
        <p:nvSpPr>
          <p:cNvPr id="1194003" name="Rectangle 19">
            <a:extLst>
              <a:ext uri="{FF2B5EF4-FFF2-40B4-BE49-F238E27FC236}">
                <a16:creationId xmlns:a16="http://schemas.microsoft.com/office/drawing/2014/main" id="{D2635C56-1A31-9685-272F-90E41192DDD3}"/>
              </a:ext>
            </a:extLst>
          </p:cNvPr>
          <p:cNvSpPr>
            <a:spLocks noChangeArrowheads="1"/>
          </p:cNvSpPr>
          <p:nvPr/>
        </p:nvSpPr>
        <p:spPr bwMode="auto">
          <a:xfrm>
            <a:off x="7096125" y="4032250"/>
            <a:ext cx="2846388" cy="976313"/>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ctr">
              <a:lnSpc>
                <a:spcPct val="80000"/>
              </a:lnSpc>
              <a:defRPr/>
            </a:pPr>
            <a:r>
              <a:rPr lang="en-US" sz="2400" b="1" dirty="0">
                <a:solidFill>
                  <a:schemeClr val="bg1"/>
                </a:solidFill>
                <a:latin typeface="Helvetica" charset="0"/>
                <a:ea typeface="+mn-ea"/>
              </a:rPr>
              <a:t>Solomon </a:t>
            </a:r>
            <a:r>
              <a:rPr lang="en-US" sz="2400" b="1" dirty="0" err="1">
                <a:solidFill>
                  <a:schemeClr val="bg1"/>
                </a:solidFill>
                <a:latin typeface="Helvetica" charset="0"/>
                <a:ea typeface="+mn-ea"/>
              </a:rPr>
              <a:t>na</a:t>
            </a:r>
            <a:r>
              <a:rPr lang="en-US" sz="2400" b="1" dirty="0">
                <a:solidFill>
                  <a:schemeClr val="bg1"/>
                </a:solidFill>
                <a:latin typeface="Helvetica" charset="0"/>
                <a:ea typeface="+mn-ea"/>
              </a:rPr>
              <a:t> </a:t>
            </a:r>
          </a:p>
          <a:p>
            <a:pPr algn="ctr">
              <a:lnSpc>
                <a:spcPct val="80000"/>
              </a:lnSpc>
              <a:defRPr/>
            </a:pPr>
            <a:r>
              <a:rPr lang="en-US" sz="2400" b="1" dirty="0" err="1">
                <a:solidFill>
                  <a:schemeClr val="bg1"/>
                </a:solidFill>
                <a:latin typeface="Helvetica" charset="0"/>
                <a:ea typeface="+mn-ea"/>
              </a:rPr>
              <a:t>Thangkhamei</a:t>
            </a:r>
            <a:r>
              <a:rPr lang="en-US" sz="2400" b="1" dirty="0">
                <a:solidFill>
                  <a:schemeClr val="bg1"/>
                </a:solidFill>
                <a:latin typeface="Helvetica" charset="0"/>
                <a:ea typeface="+mn-ea"/>
              </a:rPr>
              <a:t> </a:t>
            </a:r>
            <a:r>
              <a:rPr lang="en-US" sz="2400" b="1" dirty="0" err="1">
                <a:solidFill>
                  <a:schemeClr val="bg1"/>
                </a:solidFill>
                <a:latin typeface="Helvetica" charset="0"/>
                <a:ea typeface="+mn-ea"/>
              </a:rPr>
              <a:t>wui</a:t>
            </a:r>
            <a:r>
              <a:rPr lang="en-US" sz="2400" b="1" dirty="0">
                <a:solidFill>
                  <a:schemeClr val="bg1"/>
                </a:solidFill>
                <a:latin typeface="Helvetica" charset="0"/>
                <a:ea typeface="+mn-ea"/>
              </a:rPr>
              <a:t> </a:t>
            </a:r>
          </a:p>
          <a:p>
            <a:pPr algn="ctr">
              <a:lnSpc>
                <a:spcPct val="80000"/>
              </a:lnSpc>
              <a:defRPr/>
            </a:pPr>
            <a:r>
              <a:rPr lang="en-US" sz="2400" b="1" dirty="0" err="1">
                <a:solidFill>
                  <a:schemeClr val="bg1"/>
                </a:solidFill>
                <a:latin typeface="Helvetica" charset="0"/>
                <a:ea typeface="+mn-ea"/>
              </a:rPr>
              <a:t>pongli</a:t>
            </a:r>
            <a:endParaRPr lang="en-US" sz="2400" b="1" dirty="0">
              <a:solidFill>
                <a:schemeClr val="bg1"/>
              </a:solidFill>
              <a:latin typeface="Helvetica" charset="0"/>
              <a:ea typeface="+mn-ea"/>
            </a:endParaRPr>
          </a:p>
        </p:txBody>
      </p:sp>
      <p:sp>
        <p:nvSpPr>
          <p:cNvPr id="1194004" name="Text Box 20">
            <a:extLst>
              <a:ext uri="{FF2B5EF4-FFF2-40B4-BE49-F238E27FC236}">
                <a16:creationId xmlns:a16="http://schemas.microsoft.com/office/drawing/2014/main" id="{AE8C5707-FE99-4AAC-7F82-CE8A242EEEF6}"/>
              </a:ext>
            </a:extLst>
          </p:cNvPr>
          <p:cNvSpPr txBox="1">
            <a:spLocks noChangeArrowheads="1"/>
          </p:cNvSpPr>
          <p:nvPr/>
        </p:nvSpPr>
        <p:spPr bwMode="auto">
          <a:xfrm>
            <a:off x="5154613" y="4529138"/>
            <a:ext cx="1927225" cy="523875"/>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800" b="1">
                <a:solidFill>
                  <a:schemeClr val="bg1"/>
                </a:solidFill>
                <a:latin typeface="Helvetica" panose="020B0604020202020204" pitchFamily="34" charset="0"/>
              </a:rPr>
              <a:t>Ch</a:t>
            </a:r>
            <a:r>
              <a:rPr lang="en-US" altLang="en-US" sz="2800" b="1">
                <a:solidFill>
                  <a:schemeClr val="bg1"/>
                </a:solidFill>
                <a:latin typeface="Arial" panose="020B0604020202020204" pitchFamily="34" charset="0"/>
                <a:cs typeface="Arial" panose="020B0604020202020204" pitchFamily="34" charset="0"/>
              </a:rPr>
              <a:t>ā</a:t>
            </a:r>
            <a:r>
              <a:rPr lang="en-US" altLang="en-US" sz="2800" b="1">
                <a:solidFill>
                  <a:schemeClr val="bg1"/>
                </a:solidFill>
                <a:latin typeface="Helvetica" panose="020B0604020202020204" pitchFamily="34" charset="0"/>
              </a:rPr>
              <a:t>nsam</a:t>
            </a:r>
          </a:p>
        </p:txBody>
      </p:sp>
      <p:sp>
        <p:nvSpPr>
          <p:cNvPr id="1194005" name="Text Box 21">
            <a:extLst>
              <a:ext uri="{FF2B5EF4-FFF2-40B4-BE49-F238E27FC236}">
                <a16:creationId xmlns:a16="http://schemas.microsoft.com/office/drawing/2014/main" id="{5931F636-85DA-D537-C234-0085FDBAFE63}"/>
              </a:ext>
            </a:extLst>
          </p:cNvPr>
          <p:cNvSpPr txBox="1">
            <a:spLocks noChangeArrowheads="1"/>
          </p:cNvSpPr>
          <p:nvPr/>
        </p:nvSpPr>
        <p:spPr bwMode="auto">
          <a:xfrm>
            <a:off x="5280025" y="6554788"/>
            <a:ext cx="1601788" cy="946150"/>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800" b="1">
                <a:solidFill>
                  <a:schemeClr val="bg1"/>
                </a:solidFill>
                <a:latin typeface="Helvetica" panose="020B0604020202020204" pitchFamily="34" charset="0"/>
              </a:rPr>
              <a:t>S’SOL	</a:t>
            </a:r>
          </a:p>
        </p:txBody>
      </p:sp>
      <p:sp>
        <p:nvSpPr>
          <p:cNvPr id="1194006" name="Rectangle 22">
            <a:extLst>
              <a:ext uri="{FF2B5EF4-FFF2-40B4-BE49-F238E27FC236}">
                <a16:creationId xmlns:a16="http://schemas.microsoft.com/office/drawing/2014/main" id="{9A8290D9-6332-595D-D69A-54DD4EDF212E}"/>
              </a:ext>
            </a:extLst>
          </p:cNvPr>
          <p:cNvSpPr>
            <a:spLocks noChangeArrowheads="1"/>
          </p:cNvSpPr>
          <p:nvPr/>
        </p:nvSpPr>
        <p:spPr bwMode="auto">
          <a:xfrm>
            <a:off x="7119938" y="5343525"/>
            <a:ext cx="2433637" cy="681038"/>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ctr">
              <a:lnSpc>
                <a:spcPct val="80000"/>
              </a:lnSpc>
              <a:defRPr/>
            </a:pPr>
            <a:r>
              <a:rPr lang="en-US" sz="2400" b="1" dirty="0">
                <a:solidFill>
                  <a:schemeClr val="bg1"/>
                </a:solidFill>
                <a:latin typeface="Helvetica" charset="0"/>
                <a:ea typeface="+mn-ea"/>
              </a:rPr>
              <a:t>Solomon </a:t>
            </a:r>
            <a:r>
              <a:rPr lang="en-US" sz="2400" b="1" dirty="0" err="1">
                <a:solidFill>
                  <a:schemeClr val="bg1"/>
                </a:solidFill>
                <a:latin typeface="Helvetica" charset="0"/>
                <a:ea typeface="+mn-ea"/>
              </a:rPr>
              <a:t>na</a:t>
            </a:r>
            <a:r>
              <a:rPr lang="en-US" sz="2400" b="1" dirty="0">
                <a:solidFill>
                  <a:schemeClr val="bg1"/>
                </a:solidFill>
                <a:latin typeface="Helvetica" charset="0"/>
                <a:ea typeface="+mn-ea"/>
              </a:rPr>
              <a:t> </a:t>
            </a:r>
          </a:p>
          <a:p>
            <a:pPr algn="ctr">
              <a:lnSpc>
                <a:spcPct val="80000"/>
              </a:lnSpc>
              <a:defRPr/>
            </a:pPr>
            <a:r>
              <a:rPr lang="en-US" sz="2400" b="1" dirty="0" err="1">
                <a:solidFill>
                  <a:schemeClr val="bg1"/>
                </a:solidFill>
                <a:latin typeface="Helvetica" charset="0"/>
                <a:ea typeface="+mn-ea"/>
              </a:rPr>
              <a:t>Mirinwui</a:t>
            </a:r>
            <a:r>
              <a:rPr lang="en-US" sz="2400" b="1" dirty="0">
                <a:solidFill>
                  <a:schemeClr val="bg1"/>
                </a:solidFill>
                <a:latin typeface="Helvetica" charset="0"/>
                <a:ea typeface="+mn-ea"/>
              </a:rPr>
              <a:t> </a:t>
            </a:r>
            <a:r>
              <a:rPr lang="en-US" sz="2400" b="1" dirty="0" err="1">
                <a:solidFill>
                  <a:schemeClr val="bg1"/>
                </a:solidFill>
                <a:latin typeface="Helvetica" charset="0"/>
                <a:ea typeface="+mn-ea"/>
              </a:rPr>
              <a:t>pongli</a:t>
            </a:r>
            <a:endParaRPr lang="en-US" sz="2400" b="1" dirty="0">
              <a:solidFill>
                <a:schemeClr val="bg1"/>
              </a:solidFill>
              <a:latin typeface="Helvetica" charset="0"/>
              <a:ea typeface="+mn-ea"/>
            </a:endParaRPr>
          </a:p>
        </p:txBody>
      </p:sp>
      <p:sp>
        <p:nvSpPr>
          <p:cNvPr id="1194007" name="Text Box 23">
            <a:extLst>
              <a:ext uri="{FF2B5EF4-FFF2-40B4-BE49-F238E27FC236}">
                <a16:creationId xmlns:a16="http://schemas.microsoft.com/office/drawing/2014/main" id="{761A114A-19F0-53D8-1906-A73BAC3BCF97}"/>
              </a:ext>
            </a:extLst>
          </p:cNvPr>
          <p:cNvSpPr txBox="1">
            <a:spLocks noChangeArrowheads="1"/>
          </p:cNvSpPr>
          <p:nvPr/>
        </p:nvSpPr>
        <p:spPr bwMode="auto">
          <a:xfrm>
            <a:off x="5170488" y="5538788"/>
            <a:ext cx="2044700" cy="523875"/>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800" b="1">
                <a:solidFill>
                  <a:schemeClr val="bg1"/>
                </a:solidFill>
                <a:latin typeface="Helvetica" panose="020B0604020202020204" pitchFamily="34" charset="0"/>
              </a:rPr>
              <a:t>H</a:t>
            </a:r>
            <a:r>
              <a:rPr lang="en-US" altLang="en-US" sz="2800" b="1">
                <a:solidFill>
                  <a:schemeClr val="bg1"/>
                </a:solidFill>
                <a:latin typeface="Arial" panose="020B0604020202020204" pitchFamily="34" charset="0"/>
                <a:cs typeface="Arial" panose="020B0604020202020204" pitchFamily="34" charset="0"/>
              </a:rPr>
              <a:t>ā</a:t>
            </a:r>
            <a:r>
              <a:rPr lang="en-US" altLang="en-US" sz="2800" b="1">
                <a:solidFill>
                  <a:schemeClr val="bg1"/>
                </a:solidFill>
                <a:latin typeface="Helvetica" panose="020B0604020202020204" pitchFamily="34" charset="0"/>
              </a:rPr>
              <a:t>shokmi	</a:t>
            </a:r>
          </a:p>
        </p:txBody>
      </p:sp>
      <p:sp>
        <p:nvSpPr>
          <p:cNvPr id="1194009" name="Rectangle 25">
            <a:extLst>
              <a:ext uri="{FF2B5EF4-FFF2-40B4-BE49-F238E27FC236}">
                <a16:creationId xmlns:a16="http://schemas.microsoft.com/office/drawing/2014/main" id="{69417553-1782-1D97-FE5F-E8F13F746842}"/>
              </a:ext>
            </a:extLst>
          </p:cNvPr>
          <p:cNvSpPr>
            <a:spLocks noChangeArrowheads="1"/>
          </p:cNvSpPr>
          <p:nvPr/>
        </p:nvSpPr>
        <p:spPr bwMode="auto">
          <a:xfrm>
            <a:off x="7218363" y="2284413"/>
            <a:ext cx="1933575" cy="338137"/>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1600" b="1">
                <a:solidFill>
                  <a:schemeClr val="bg1"/>
                </a:solidFill>
                <a:latin typeface="Helvetica" panose="020B0604020202020204" pitchFamily="34" charset="0"/>
                <a:cs typeface="Helvetica" panose="020B0604020202020204" pitchFamily="34" charset="0"/>
              </a:rPr>
              <a:t>Ā</a:t>
            </a:r>
            <a:r>
              <a:rPr lang="en-US" altLang="en-US" sz="1600" b="1">
                <a:solidFill>
                  <a:schemeClr val="bg1"/>
                </a:solidFill>
                <a:latin typeface="Helvetica" panose="020B0604020202020204" pitchFamily="34" charset="0"/>
              </a:rPr>
              <a:t>tam chimaikhali</a:t>
            </a:r>
            <a:r>
              <a:rPr lang="en-US" altLang="en-US" sz="1400" b="1">
                <a:solidFill>
                  <a:schemeClr val="bg1"/>
                </a:solidFill>
                <a:latin typeface="Helvetica" panose="020B0604020202020204" pitchFamily="34" charset="0"/>
              </a:rPr>
              <a:t>:</a:t>
            </a:r>
          </a:p>
        </p:txBody>
      </p:sp>
      <p:sp>
        <p:nvSpPr>
          <p:cNvPr id="1194010" name="Rectangle 26">
            <a:extLst>
              <a:ext uri="{FF2B5EF4-FFF2-40B4-BE49-F238E27FC236}">
                <a16:creationId xmlns:a16="http://schemas.microsoft.com/office/drawing/2014/main" id="{FA19FF56-12FB-A2C1-A96E-14787E2FECA4}"/>
              </a:ext>
            </a:extLst>
          </p:cNvPr>
          <p:cNvSpPr>
            <a:spLocks noChangeArrowheads="1"/>
          </p:cNvSpPr>
          <p:nvPr/>
        </p:nvSpPr>
        <p:spPr bwMode="auto">
          <a:xfrm>
            <a:off x="7011988" y="6053138"/>
            <a:ext cx="2420937" cy="976312"/>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0000"/>
              </a:lnSpc>
              <a:defRPr/>
            </a:pPr>
            <a:r>
              <a:rPr lang="en-US" altLang="en-US" sz="2400" b="1">
                <a:solidFill>
                  <a:schemeClr val="bg1"/>
                </a:solidFill>
                <a:latin typeface="Helvetica" panose="020B0604020202020204" pitchFamily="34" charset="0"/>
              </a:rPr>
              <a:t>Solomon na </a:t>
            </a:r>
          </a:p>
          <a:p>
            <a:pPr algn="ctr">
              <a:lnSpc>
                <a:spcPct val="80000"/>
              </a:lnSpc>
              <a:defRPr/>
            </a:pPr>
            <a:r>
              <a:rPr lang="en-US" altLang="en-US" sz="2400" b="1">
                <a:solidFill>
                  <a:schemeClr val="bg1"/>
                </a:solidFill>
                <a:latin typeface="Helvetica" panose="020B0604020202020204" pitchFamily="34" charset="0"/>
              </a:rPr>
              <a:t>Shimkap</a:t>
            </a:r>
            <a:r>
              <a:rPr lang="en-US" altLang="en-US" sz="2400" b="1">
                <a:solidFill>
                  <a:schemeClr val="bg1"/>
                </a:solidFill>
                <a:latin typeface="Arial" panose="020B0604020202020204" pitchFamily="34" charset="0"/>
                <a:cs typeface="Arial" panose="020B0604020202020204" pitchFamily="34" charset="0"/>
              </a:rPr>
              <a:t>ā</a:t>
            </a:r>
            <a:r>
              <a:rPr lang="en-US" altLang="en-US" sz="2400" b="1">
                <a:solidFill>
                  <a:schemeClr val="bg1"/>
                </a:solidFill>
                <a:latin typeface="Helvetica" panose="020B0604020202020204" pitchFamily="34" charset="0"/>
              </a:rPr>
              <a:t>nwui </a:t>
            </a:r>
          </a:p>
          <a:p>
            <a:pPr algn="ctr">
              <a:lnSpc>
                <a:spcPct val="80000"/>
              </a:lnSpc>
              <a:defRPr/>
            </a:pPr>
            <a:r>
              <a:rPr lang="en-US" altLang="en-US" sz="2400" b="1">
                <a:solidFill>
                  <a:schemeClr val="bg1"/>
                </a:solidFill>
                <a:latin typeface="Helvetica" panose="020B0604020202020204" pitchFamily="34" charset="0"/>
              </a:rPr>
              <a:t>pongli</a:t>
            </a:r>
          </a:p>
        </p:txBody>
      </p:sp>
      <p:sp>
        <p:nvSpPr>
          <p:cNvPr id="1194012" name="Rectangle 28">
            <a:extLst>
              <a:ext uri="{FF2B5EF4-FFF2-40B4-BE49-F238E27FC236}">
                <a16:creationId xmlns:a16="http://schemas.microsoft.com/office/drawing/2014/main" id="{A448CF89-F06B-FF9B-B2F0-D33F2B8B0282}"/>
              </a:ext>
            </a:extLst>
          </p:cNvPr>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3200" b="1" i="1">
                <a:solidFill>
                  <a:srgbClr val="66FFFF"/>
                </a:solidFill>
                <a:latin typeface="Helvetica" panose="020B0604020202020204" pitchFamily="34" charset="0"/>
              </a:rPr>
              <a:t> </a:t>
            </a:r>
            <a:endParaRPr lang="en-US" altLang="en-US" sz="1400" b="1" u="sng">
              <a:solidFill>
                <a:srgbClr val="66FFFF"/>
              </a:solidFill>
              <a:latin typeface="Helvetica" panose="020B0604020202020204" pitchFamily="34" charset="0"/>
            </a:endParaRPr>
          </a:p>
        </p:txBody>
      </p:sp>
      <p:sp>
        <p:nvSpPr>
          <p:cNvPr id="1194013" name="Text Box 29">
            <a:extLst>
              <a:ext uri="{FF2B5EF4-FFF2-40B4-BE49-F238E27FC236}">
                <a16:creationId xmlns:a16="http://schemas.microsoft.com/office/drawing/2014/main" id="{F6D3BF84-8D2F-1FCD-30C3-F1520DA343A1}"/>
              </a:ext>
            </a:extLst>
          </p:cNvPr>
          <p:cNvSpPr txBox="1">
            <a:spLocks noChangeArrowheads="1"/>
          </p:cNvSpPr>
          <p:nvPr/>
        </p:nvSpPr>
        <p:spPr bwMode="auto">
          <a:xfrm>
            <a:off x="5283200" y="1838325"/>
            <a:ext cx="4111625" cy="579438"/>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3200" b="1" i="1">
                <a:solidFill>
                  <a:srgbClr val="FFF819"/>
                </a:solidFill>
                <a:latin typeface="Helvetica" panose="020B0604020202020204" pitchFamily="34" charset="0"/>
              </a:rPr>
              <a:t>“L</a:t>
            </a:r>
            <a:r>
              <a:rPr lang="en-US" altLang="en-US" sz="3200" b="1">
                <a:solidFill>
                  <a:srgbClr val="FFFF00"/>
                </a:solidFill>
                <a:latin typeface="Helvetica" panose="020B0604020202020204" pitchFamily="34" charset="0"/>
                <a:cs typeface="Helvetica" panose="020B0604020202020204" pitchFamily="34" charset="0"/>
              </a:rPr>
              <a:t>ĀĀ</a:t>
            </a:r>
            <a:r>
              <a:rPr lang="en-US" altLang="en-US" sz="3200" b="1" i="1">
                <a:solidFill>
                  <a:srgbClr val="FFF819"/>
                </a:solidFill>
                <a:latin typeface="Helvetica" panose="020B0604020202020204" pitchFamily="34" charset="0"/>
              </a:rPr>
              <a:t>SEM”</a:t>
            </a:r>
          </a:p>
        </p:txBody>
      </p:sp>
      <p:sp>
        <p:nvSpPr>
          <p:cNvPr id="1194014" name="Rectangle 30">
            <a:extLst>
              <a:ext uri="{FF2B5EF4-FFF2-40B4-BE49-F238E27FC236}">
                <a16:creationId xmlns:a16="http://schemas.microsoft.com/office/drawing/2014/main" id="{AE0481F3-1630-0A88-D8E4-0908AC7CB37B}"/>
              </a:ext>
            </a:extLst>
          </p:cNvPr>
          <p:cNvSpPr>
            <a:spLocks noChangeArrowheads="1"/>
          </p:cNvSpPr>
          <p:nvPr/>
        </p:nvSpPr>
        <p:spPr bwMode="auto">
          <a:xfrm>
            <a:off x="6991350" y="2335213"/>
            <a:ext cx="2212975" cy="69373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80000"/>
              </a:lnSpc>
              <a:defRPr/>
            </a:pPr>
            <a:endParaRPr lang="en-US" sz="2400" b="1" dirty="0">
              <a:solidFill>
                <a:schemeClr val="bg1"/>
              </a:solidFill>
              <a:latin typeface="Helvetica" charset="0"/>
              <a:ea typeface="+mn-ea"/>
            </a:endParaRPr>
          </a:p>
          <a:p>
            <a:pPr algn="ctr">
              <a:lnSpc>
                <a:spcPct val="80000"/>
              </a:lnSpc>
              <a:defRPr/>
            </a:pPr>
            <a:r>
              <a:rPr lang="en-US" sz="2400" b="1" dirty="0">
                <a:solidFill>
                  <a:schemeClr val="bg1"/>
                </a:solidFill>
                <a:latin typeface="Helvetica" charset="0"/>
                <a:ea typeface="+mn-ea"/>
              </a:rPr>
              <a:t>ABRAHAM</a:t>
            </a:r>
          </a:p>
        </p:txBody>
      </p:sp>
      <p:sp>
        <p:nvSpPr>
          <p:cNvPr id="103453" name="Text Box 31">
            <a:extLst>
              <a:ext uri="{FF2B5EF4-FFF2-40B4-BE49-F238E27FC236}">
                <a16:creationId xmlns:a16="http://schemas.microsoft.com/office/drawing/2014/main" id="{83396164-2E67-682D-55D7-D7412B0A57C3}"/>
              </a:ext>
            </a:extLst>
          </p:cNvPr>
          <p:cNvSpPr txBox="1">
            <a:spLocks noChangeArrowheads="1"/>
          </p:cNvSpPr>
          <p:nvPr/>
        </p:nvSpPr>
        <p:spPr bwMode="auto">
          <a:xfrm>
            <a:off x="9015413" y="7348538"/>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49</a:t>
            </a:r>
          </a:p>
        </p:txBody>
      </p:sp>
      <p:sp>
        <p:nvSpPr>
          <p:cNvPr id="1194016" name="Rectangle 32">
            <a:extLst>
              <a:ext uri="{FF2B5EF4-FFF2-40B4-BE49-F238E27FC236}">
                <a16:creationId xmlns:a16="http://schemas.microsoft.com/office/drawing/2014/main" id="{EFDD606B-D7F9-E4C1-7E3C-6E14F4A879BA}"/>
              </a:ext>
            </a:extLst>
          </p:cNvPr>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1194017" name="Rectangle 33">
            <a:extLst>
              <a:ext uri="{FF2B5EF4-FFF2-40B4-BE49-F238E27FC236}">
                <a16:creationId xmlns:a16="http://schemas.microsoft.com/office/drawing/2014/main" id="{FECABEBD-BE38-4C8C-403B-1BA5DAB2E1F9}"/>
              </a:ext>
            </a:extLst>
          </p:cNvPr>
          <p:cNvSpPr>
            <a:spLocks noChangeArrowheads="1"/>
          </p:cNvSpPr>
          <p:nvPr/>
        </p:nvSpPr>
        <p:spPr bwMode="auto">
          <a:xfrm>
            <a:off x="6289675" y="584200"/>
            <a:ext cx="3571875" cy="1274763"/>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200" b="1" i="1">
                <a:solidFill>
                  <a:schemeClr val="bg1"/>
                </a:solidFill>
                <a:latin typeface="Arial" panose="020B0604020202020204" pitchFamily="34" charset="0"/>
              </a:rPr>
              <a:t>Lairikbing Semakak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Kachamma Tuingashit pareng ching 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a:t>
            </a:r>
            <a:endParaRPr lang="en-US" altLang="en-US" sz="2200" b="1" u="sng">
              <a:solidFill>
                <a:schemeClr val="bg1"/>
              </a:solidFill>
              <a:latin typeface="Arial" panose="020B0604020202020204" pitchFamily="34" charset="0"/>
            </a:endParaRPr>
          </a:p>
        </p:txBody>
      </p:sp>
      <p:sp>
        <p:nvSpPr>
          <p:cNvPr id="103456" name="Arc 35" descr="75%">
            <a:extLst>
              <a:ext uri="{FF2B5EF4-FFF2-40B4-BE49-F238E27FC236}">
                <a16:creationId xmlns:a16="http://schemas.microsoft.com/office/drawing/2014/main" id="{A359380B-0B32-34BE-8BC3-AEBE94B64C7A}"/>
              </a:ext>
            </a:extLst>
          </p:cNvPr>
          <p:cNvSpPr>
            <a:spLocks/>
          </p:cNvSpPr>
          <p:nvPr/>
        </p:nvSpPr>
        <p:spPr bwMode="auto">
          <a:xfrm rot="-5466694">
            <a:off x="1031875" y="1385888"/>
            <a:ext cx="557213" cy="585787"/>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57150">
                <a:solidFill>
                  <a:srgbClr val="000000"/>
                </a:solidFill>
                <a:round/>
                <a:headEnd/>
                <a:tailEnd/>
              </a14:hiddenLine>
            </a:ext>
          </a:extLst>
        </p:spPr>
        <p:txBody>
          <a:bodyPr vert="eaVert" wrap="none" anchor="ctr"/>
          <a:lstStyle/>
          <a:p>
            <a:endParaRPr lang="en-US"/>
          </a:p>
        </p:txBody>
      </p:sp>
      <p:sp>
        <p:nvSpPr>
          <p:cNvPr id="103457" name="Rectangle 36" descr="75%">
            <a:extLst>
              <a:ext uri="{FF2B5EF4-FFF2-40B4-BE49-F238E27FC236}">
                <a16:creationId xmlns:a16="http://schemas.microsoft.com/office/drawing/2014/main" id="{BB6924E6-58D9-6F4E-5088-9534ACC02F83}"/>
              </a:ext>
            </a:extLst>
          </p:cNvPr>
          <p:cNvSpPr>
            <a:spLocks noChangeArrowheads="1"/>
          </p:cNvSpPr>
          <p:nvPr/>
        </p:nvSpPr>
        <p:spPr bwMode="auto">
          <a:xfrm>
            <a:off x="1011238" y="1862138"/>
            <a:ext cx="542925" cy="4049712"/>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03458" name="Rectangle 37" descr="75%">
            <a:extLst>
              <a:ext uri="{FF2B5EF4-FFF2-40B4-BE49-F238E27FC236}">
                <a16:creationId xmlns:a16="http://schemas.microsoft.com/office/drawing/2014/main" id="{323E2A44-49A7-903F-A73C-24A8A82D5143}"/>
              </a:ext>
            </a:extLst>
          </p:cNvPr>
          <p:cNvSpPr>
            <a:spLocks noChangeArrowheads="1"/>
          </p:cNvSpPr>
          <p:nvPr/>
        </p:nvSpPr>
        <p:spPr bwMode="auto">
          <a:xfrm>
            <a:off x="1008063" y="5811838"/>
            <a:ext cx="366712" cy="992187"/>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03459" name="Line 38">
            <a:extLst>
              <a:ext uri="{FF2B5EF4-FFF2-40B4-BE49-F238E27FC236}">
                <a16:creationId xmlns:a16="http://schemas.microsoft.com/office/drawing/2014/main" id="{CE1D26BD-DAA3-3D43-3814-8FDEE7E7E291}"/>
              </a:ext>
            </a:extLst>
          </p:cNvPr>
          <p:cNvSpPr>
            <a:spLocks noChangeShapeType="1"/>
          </p:cNvSpPr>
          <p:nvPr/>
        </p:nvSpPr>
        <p:spPr bwMode="auto">
          <a:xfrm flipH="1" flipV="1">
            <a:off x="3808413" y="1087438"/>
            <a:ext cx="0" cy="5340350"/>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3460" name="Line 43">
            <a:extLst>
              <a:ext uri="{FF2B5EF4-FFF2-40B4-BE49-F238E27FC236}">
                <a16:creationId xmlns:a16="http://schemas.microsoft.com/office/drawing/2014/main" id="{4623A527-AF8D-47F7-8AE4-ECF08D300458}"/>
              </a:ext>
            </a:extLst>
          </p:cNvPr>
          <p:cNvSpPr>
            <a:spLocks noChangeShapeType="1"/>
          </p:cNvSpPr>
          <p:nvPr/>
        </p:nvSpPr>
        <p:spPr bwMode="auto">
          <a:xfrm>
            <a:off x="1746250" y="1916113"/>
            <a:ext cx="7508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3461" name="Line 44">
            <a:extLst>
              <a:ext uri="{FF2B5EF4-FFF2-40B4-BE49-F238E27FC236}">
                <a16:creationId xmlns:a16="http://schemas.microsoft.com/office/drawing/2014/main" id="{FB009DE2-FED8-79FE-D1D3-AD1DED86BEAA}"/>
              </a:ext>
            </a:extLst>
          </p:cNvPr>
          <p:cNvSpPr>
            <a:spLocks noChangeShapeType="1"/>
          </p:cNvSpPr>
          <p:nvPr/>
        </p:nvSpPr>
        <p:spPr bwMode="auto">
          <a:xfrm>
            <a:off x="2740025" y="1916113"/>
            <a:ext cx="7508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3462" name="Line 46">
            <a:extLst>
              <a:ext uri="{FF2B5EF4-FFF2-40B4-BE49-F238E27FC236}">
                <a16:creationId xmlns:a16="http://schemas.microsoft.com/office/drawing/2014/main" id="{5EFCE64D-60A2-0684-BE01-3BC1B1EC4590}"/>
              </a:ext>
            </a:extLst>
          </p:cNvPr>
          <p:cNvSpPr>
            <a:spLocks noChangeShapeType="1"/>
          </p:cNvSpPr>
          <p:nvPr/>
        </p:nvSpPr>
        <p:spPr bwMode="auto">
          <a:xfrm>
            <a:off x="1720850" y="6097588"/>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3463" name="Line 47">
            <a:extLst>
              <a:ext uri="{FF2B5EF4-FFF2-40B4-BE49-F238E27FC236}">
                <a16:creationId xmlns:a16="http://schemas.microsoft.com/office/drawing/2014/main" id="{0F17425E-4DE8-5424-A5D2-06406E0A0D7F}"/>
              </a:ext>
            </a:extLst>
          </p:cNvPr>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3464" name="Line 48">
            <a:extLst>
              <a:ext uri="{FF2B5EF4-FFF2-40B4-BE49-F238E27FC236}">
                <a16:creationId xmlns:a16="http://schemas.microsoft.com/office/drawing/2014/main" id="{6AB26340-DD05-3EF9-3D9C-8174794E5AF3}"/>
              </a:ext>
            </a:extLst>
          </p:cNvPr>
          <p:cNvSpPr>
            <a:spLocks noChangeShapeType="1"/>
          </p:cNvSpPr>
          <p:nvPr/>
        </p:nvSpPr>
        <p:spPr bwMode="auto">
          <a:xfrm>
            <a:off x="2714625" y="4235450"/>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3465" name="Line 49">
            <a:extLst>
              <a:ext uri="{FF2B5EF4-FFF2-40B4-BE49-F238E27FC236}">
                <a16:creationId xmlns:a16="http://schemas.microsoft.com/office/drawing/2014/main" id="{1CE68C7E-6282-ADF8-E0EC-4AF6DD63FFB1}"/>
              </a:ext>
            </a:extLst>
          </p:cNvPr>
          <p:cNvSpPr>
            <a:spLocks noChangeShapeType="1"/>
          </p:cNvSpPr>
          <p:nvPr/>
        </p:nvSpPr>
        <p:spPr bwMode="auto">
          <a:xfrm>
            <a:off x="1746250" y="4235450"/>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3466" name="Rectangle 50">
            <a:extLst>
              <a:ext uri="{FF2B5EF4-FFF2-40B4-BE49-F238E27FC236}">
                <a16:creationId xmlns:a16="http://schemas.microsoft.com/office/drawing/2014/main" id="{9E0D4E42-5DF5-FA0B-1F56-27CC5B1C566F}"/>
              </a:ext>
            </a:extLst>
          </p:cNvPr>
          <p:cNvSpPr>
            <a:spLocks noChangeArrowheads="1"/>
          </p:cNvSpPr>
          <p:nvPr/>
        </p:nvSpPr>
        <p:spPr bwMode="auto">
          <a:xfrm>
            <a:off x="1604963" y="1541463"/>
            <a:ext cx="434975"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2.</a:t>
            </a:r>
          </a:p>
        </p:txBody>
      </p:sp>
      <p:sp>
        <p:nvSpPr>
          <p:cNvPr id="103467" name="Line 51">
            <a:extLst>
              <a:ext uri="{FF2B5EF4-FFF2-40B4-BE49-F238E27FC236}">
                <a16:creationId xmlns:a16="http://schemas.microsoft.com/office/drawing/2014/main" id="{AD6F6C76-3F6E-BB42-4B16-4BDF3DE60C47}"/>
              </a:ext>
            </a:extLst>
          </p:cNvPr>
          <p:cNvSpPr>
            <a:spLocks noChangeShapeType="1"/>
          </p:cNvSpPr>
          <p:nvPr/>
        </p:nvSpPr>
        <p:spPr bwMode="auto">
          <a:xfrm>
            <a:off x="2714625" y="3397250"/>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3468" name="Line 52">
            <a:extLst>
              <a:ext uri="{FF2B5EF4-FFF2-40B4-BE49-F238E27FC236}">
                <a16:creationId xmlns:a16="http://schemas.microsoft.com/office/drawing/2014/main" id="{1432C298-8946-CA07-758A-0F0D642BDEF8}"/>
              </a:ext>
            </a:extLst>
          </p:cNvPr>
          <p:cNvSpPr>
            <a:spLocks noChangeShapeType="1"/>
          </p:cNvSpPr>
          <p:nvPr/>
        </p:nvSpPr>
        <p:spPr bwMode="auto">
          <a:xfrm>
            <a:off x="2714625" y="4235450"/>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3469" name="Line 53">
            <a:extLst>
              <a:ext uri="{FF2B5EF4-FFF2-40B4-BE49-F238E27FC236}">
                <a16:creationId xmlns:a16="http://schemas.microsoft.com/office/drawing/2014/main" id="{1338DA9E-10C0-AF6C-75F8-1E43D9D26138}"/>
              </a:ext>
            </a:extLst>
          </p:cNvPr>
          <p:cNvSpPr>
            <a:spLocks noChangeShapeType="1"/>
          </p:cNvSpPr>
          <p:nvPr/>
        </p:nvSpPr>
        <p:spPr bwMode="auto">
          <a:xfrm>
            <a:off x="1758950" y="4235450"/>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3470" name="Line 54">
            <a:extLst>
              <a:ext uri="{FF2B5EF4-FFF2-40B4-BE49-F238E27FC236}">
                <a16:creationId xmlns:a16="http://schemas.microsoft.com/office/drawing/2014/main" id="{511C73A3-10EE-2275-9A1B-D04E01130813}"/>
              </a:ext>
            </a:extLst>
          </p:cNvPr>
          <p:cNvSpPr>
            <a:spLocks noChangeShapeType="1"/>
          </p:cNvSpPr>
          <p:nvPr/>
        </p:nvSpPr>
        <p:spPr bwMode="auto">
          <a:xfrm>
            <a:off x="1720850" y="6097588"/>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3471" name="Line 55">
            <a:extLst>
              <a:ext uri="{FF2B5EF4-FFF2-40B4-BE49-F238E27FC236}">
                <a16:creationId xmlns:a16="http://schemas.microsoft.com/office/drawing/2014/main" id="{7EF47C1E-9AD1-0041-F918-E2FF56BB276D}"/>
              </a:ext>
            </a:extLst>
          </p:cNvPr>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3472" name="Line 56">
            <a:extLst>
              <a:ext uri="{FF2B5EF4-FFF2-40B4-BE49-F238E27FC236}">
                <a16:creationId xmlns:a16="http://schemas.microsoft.com/office/drawing/2014/main" id="{6B17B17B-06D4-14EA-2B38-E7CAE2B6C6D4}"/>
              </a:ext>
            </a:extLst>
          </p:cNvPr>
          <p:cNvSpPr>
            <a:spLocks noChangeShapeType="1"/>
          </p:cNvSpPr>
          <p:nvPr/>
        </p:nvSpPr>
        <p:spPr bwMode="auto">
          <a:xfrm>
            <a:off x="1758950" y="6097588"/>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3473" name="Line 57">
            <a:extLst>
              <a:ext uri="{FF2B5EF4-FFF2-40B4-BE49-F238E27FC236}">
                <a16:creationId xmlns:a16="http://schemas.microsoft.com/office/drawing/2014/main" id="{A1CA81E8-8E72-D656-621B-5F426774202C}"/>
              </a:ext>
            </a:extLst>
          </p:cNvPr>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3474" name="Line 58">
            <a:extLst>
              <a:ext uri="{FF2B5EF4-FFF2-40B4-BE49-F238E27FC236}">
                <a16:creationId xmlns:a16="http://schemas.microsoft.com/office/drawing/2014/main" id="{8D499ADC-C0BB-E05E-6862-B02DDBCC9EF1}"/>
              </a:ext>
            </a:extLst>
          </p:cNvPr>
          <p:cNvSpPr>
            <a:spLocks noChangeShapeType="1"/>
          </p:cNvSpPr>
          <p:nvPr/>
        </p:nvSpPr>
        <p:spPr bwMode="auto">
          <a:xfrm>
            <a:off x="1755775" y="5126038"/>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3475" name="Line 59">
            <a:extLst>
              <a:ext uri="{FF2B5EF4-FFF2-40B4-BE49-F238E27FC236}">
                <a16:creationId xmlns:a16="http://schemas.microsoft.com/office/drawing/2014/main" id="{0850FB54-B0A7-518F-B3EE-F4597EBC61D1}"/>
              </a:ext>
            </a:extLst>
          </p:cNvPr>
          <p:cNvSpPr>
            <a:spLocks noChangeShapeType="1"/>
          </p:cNvSpPr>
          <p:nvPr/>
        </p:nvSpPr>
        <p:spPr bwMode="auto">
          <a:xfrm>
            <a:off x="2736850" y="5126038"/>
            <a:ext cx="7508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3476" name="Line 66">
            <a:extLst>
              <a:ext uri="{FF2B5EF4-FFF2-40B4-BE49-F238E27FC236}">
                <a16:creationId xmlns:a16="http://schemas.microsoft.com/office/drawing/2014/main" id="{FE3F653F-799D-154B-D3C2-8AFB85B8D53F}"/>
              </a:ext>
            </a:extLst>
          </p:cNvPr>
          <p:cNvSpPr>
            <a:spLocks noChangeShapeType="1"/>
          </p:cNvSpPr>
          <p:nvPr/>
        </p:nvSpPr>
        <p:spPr bwMode="auto">
          <a:xfrm>
            <a:off x="1758950" y="3397250"/>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3477" name="Rectangle 68">
            <a:extLst>
              <a:ext uri="{FF2B5EF4-FFF2-40B4-BE49-F238E27FC236}">
                <a16:creationId xmlns:a16="http://schemas.microsoft.com/office/drawing/2014/main" id="{4CBC7EF9-6E2A-7639-1C81-F945DD7150B2}"/>
              </a:ext>
            </a:extLst>
          </p:cNvPr>
          <p:cNvSpPr>
            <a:spLocks noChangeArrowheads="1"/>
          </p:cNvSpPr>
          <p:nvPr/>
        </p:nvSpPr>
        <p:spPr bwMode="auto">
          <a:xfrm>
            <a:off x="1912938" y="1544638"/>
            <a:ext cx="722312"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Job</a:t>
            </a:r>
          </a:p>
        </p:txBody>
      </p:sp>
      <p:sp>
        <p:nvSpPr>
          <p:cNvPr id="1194053" name="Rectangle 69">
            <a:extLst>
              <a:ext uri="{FF2B5EF4-FFF2-40B4-BE49-F238E27FC236}">
                <a16:creationId xmlns:a16="http://schemas.microsoft.com/office/drawing/2014/main" id="{BC14B6BF-3C16-B226-D96F-9391792BDCCE}"/>
              </a:ext>
            </a:extLst>
          </p:cNvPr>
          <p:cNvSpPr>
            <a:spLocks noChangeArrowheads="1"/>
          </p:cNvSpPr>
          <p:nvPr/>
        </p:nvSpPr>
        <p:spPr bwMode="auto">
          <a:xfrm>
            <a:off x="1798638" y="5738813"/>
            <a:ext cx="942975" cy="454025"/>
          </a:xfrm>
          <a:prstGeom prst="rect">
            <a:avLst/>
          </a:prstGeom>
          <a:noFill/>
          <a:ln w="12700">
            <a:noFill/>
            <a:miter lim="800000"/>
            <a:headEnd/>
            <a:tailEnd/>
          </a:ln>
          <a:effectLst>
            <a:outerShdw blurRad="63500" dist="38099" dir="2700000" algn="ctr" rotWithShape="0">
              <a:schemeClr val="tx1">
                <a:alpha val="74997"/>
              </a:schemeClr>
            </a:outerShdw>
          </a:effectLst>
        </p:spPr>
        <p:txBody>
          <a:bodyPr wrap="none"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defRPr/>
            </a:pPr>
            <a:r>
              <a:rPr lang="en-US" altLang="en-US" sz="2400" b="1">
                <a:solidFill>
                  <a:schemeClr val="hlink"/>
                </a:solidFill>
                <a:latin typeface="Helvetica" panose="020B0604020202020204" pitchFamily="34" charset="0"/>
              </a:rPr>
              <a:t>S’Sol</a:t>
            </a:r>
            <a:endParaRPr lang="en-US" altLang="en-US" sz="2200" b="1">
              <a:solidFill>
                <a:schemeClr val="hlink"/>
              </a:solidFill>
              <a:latin typeface="Helvetica" panose="020B0604020202020204" pitchFamily="34" charset="0"/>
            </a:endParaRPr>
          </a:p>
        </p:txBody>
      </p:sp>
      <p:sp>
        <p:nvSpPr>
          <p:cNvPr id="103479" name="Rectangle 70">
            <a:extLst>
              <a:ext uri="{FF2B5EF4-FFF2-40B4-BE49-F238E27FC236}">
                <a16:creationId xmlns:a16="http://schemas.microsoft.com/office/drawing/2014/main" id="{751A1006-8C88-7DF8-257D-1C15D6AFB754}"/>
              </a:ext>
            </a:extLst>
          </p:cNvPr>
          <p:cNvSpPr>
            <a:spLocks noChangeArrowheads="1"/>
          </p:cNvSpPr>
          <p:nvPr/>
        </p:nvSpPr>
        <p:spPr bwMode="auto">
          <a:xfrm>
            <a:off x="1789113" y="4768850"/>
            <a:ext cx="936625"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H</a:t>
            </a:r>
            <a:r>
              <a:rPr lang="en-US" altLang="en-US" sz="2400" b="1">
                <a:latin typeface="Arial" panose="020B0604020202020204" pitchFamily="34" charset="0"/>
                <a:cs typeface="Arial" panose="020B0604020202020204" pitchFamily="34" charset="0"/>
              </a:rPr>
              <a:t>ā</a:t>
            </a:r>
            <a:r>
              <a:rPr lang="en-US" altLang="en-US" sz="2400" b="1">
                <a:latin typeface="Helvetica" pitchFamily="2" charset="0"/>
              </a:rPr>
              <a:t>sh</a:t>
            </a:r>
          </a:p>
        </p:txBody>
      </p:sp>
      <p:sp>
        <p:nvSpPr>
          <p:cNvPr id="103480" name="Rectangle 71">
            <a:extLst>
              <a:ext uri="{FF2B5EF4-FFF2-40B4-BE49-F238E27FC236}">
                <a16:creationId xmlns:a16="http://schemas.microsoft.com/office/drawing/2014/main" id="{4CA58B40-E738-A559-D4A3-1CB1685ACF0F}"/>
              </a:ext>
            </a:extLst>
          </p:cNvPr>
          <p:cNvSpPr>
            <a:spLocks noChangeArrowheads="1"/>
          </p:cNvSpPr>
          <p:nvPr/>
        </p:nvSpPr>
        <p:spPr bwMode="auto">
          <a:xfrm>
            <a:off x="1827213" y="3036888"/>
            <a:ext cx="712787" cy="458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L</a:t>
            </a:r>
            <a:r>
              <a:rPr lang="en-US" altLang="en-US" sz="2400" b="1">
                <a:latin typeface="Arial" panose="020B0604020202020204" pitchFamily="34" charset="0"/>
                <a:cs typeface="Arial" panose="020B0604020202020204" pitchFamily="34" charset="0"/>
              </a:rPr>
              <a:t>āā</a:t>
            </a:r>
            <a:endParaRPr lang="en-US" altLang="en-US" sz="2400" b="1">
              <a:latin typeface="Helvetica" pitchFamily="2" charset="0"/>
            </a:endParaRPr>
          </a:p>
        </p:txBody>
      </p:sp>
      <p:grpSp>
        <p:nvGrpSpPr>
          <p:cNvPr id="103481" name="Group 75">
            <a:extLst>
              <a:ext uri="{FF2B5EF4-FFF2-40B4-BE49-F238E27FC236}">
                <a16:creationId xmlns:a16="http://schemas.microsoft.com/office/drawing/2014/main" id="{114FBAE2-B66B-0EC2-2002-55D8B2B68F78}"/>
              </a:ext>
            </a:extLst>
          </p:cNvPr>
          <p:cNvGrpSpPr>
            <a:grpSpLocks/>
          </p:cNvGrpSpPr>
          <p:nvPr/>
        </p:nvGrpSpPr>
        <p:grpSpPr bwMode="auto">
          <a:xfrm>
            <a:off x="2452688" y="3660775"/>
            <a:ext cx="1343025" cy="660400"/>
            <a:chOff x="1718" y="1941"/>
            <a:chExt cx="846" cy="416"/>
          </a:xfrm>
        </p:grpSpPr>
        <p:sp>
          <p:nvSpPr>
            <p:cNvPr id="103517" name="Rectangle 76">
              <a:extLst>
                <a:ext uri="{FF2B5EF4-FFF2-40B4-BE49-F238E27FC236}">
                  <a16:creationId xmlns:a16="http://schemas.microsoft.com/office/drawing/2014/main" id="{69E90348-7101-A4C0-0FD4-AA1CC8776095}"/>
                </a:ext>
              </a:extLst>
            </p:cNvPr>
            <p:cNvSpPr>
              <a:spLocks noChangeArrowheads="1"/>
            </p:cNvSpPr>
            <p:nvPr/>
          </p:nvSpPr>
          <p:spPr bwMode="auto">
            <a:xfrm>
              <a:off x="1718" y="2029"/>
              <a:ext cx="841" cy="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400" b="1">
                  <a:latin typeface="Helvetica" pitchFamily="2" charset="0"/>
                </a:rPr>
                <a:t>Thangkhamei</a:t>
              </a:r>
            </a:p>
            <a:p>
              <a:pPr algn="l"/>
              <a:r>
                <a:rPr lang="en-US" altLang="en-US" sz="1400" b="1">
                  <a:latin typeface="Helvetica" pitchFamily="2" charset="0"/>
                </a:rPr>
                <a:t>     Wui pongli</a:t>
              </a:r>
            </a:p>
          </p:txBody>
        </p:sp>
        <p:sp>
          <p:nvSpPr>
            <p:cNvPr id="103518" name="Rectangle 77">
              <a:extLst>
                <a:ext uri="{FF2B5EF4-FFF2-40B4-BE49-F238E27FC236}">
                  <a16:creationId xmlns:a16="http://schemas.microsoft.com/office/drawing/2014/main" id="{65F790F9-F5AC-4530-1ADC-875004A96345}"/>
                </a:ext>
              </a:extLst>
            </p:cNvPr>
            <p:cNvSpPr>
              <a:spLocks noChangeArrowheads="1"/>
            </p:cNvSpPr>
            <p:nvPr/>
          </p:nvSpPr>
          <p:spPr bwMode="auto">
            <a:xfrm>
              <a:off x="1804" y="1941"/>
              <a:ext cx="76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400" b="1">
                  <a:latin typeface="Helvetica" pitchFamily="2" charset="0"/>
                </a:rPr>
                <a:t>Solomon na</a:t>
              </a:r>
            </a:p>
          </p:txBody>
        </p:sp>
      </p:grpSp>
      <p:sp>
        <p:nvSpPr>
          <p:cNvPr id="103482" name="Rectangle 78">
            <a:extLst>
              <a:ext uri="{FF2B5EF4-FFF2-40B4-BE49-F238E27FC236}">
                <a16:creationId xmlns:a16="http://schemas.microsoft.com/office/drawing/2014/main" id="{3F84A798-A494-0868-B847-B72FCCDAEDB2}"/>
              </a:ext>
            </a:extLst>
          </p:cNvPr>
          <p:cNvSpPr>
            <a:spLocks noChangeArrowheads="1"/>
          </p:cNvSpPr>
          <p:nvPr/>
        </p:nvSpPr>
        <p:spPr bwMode="auto">
          <a:xfrm>
            <a:off x="1797050" y="3886200"/>
            <a:ext cx="952500"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Ch</a:t>
            </a:r>
            <a:r>
              <a:rPr lang="en-US" altLang="en-US" sz="2400" b="1">
                <a:latin typeface="Arial" panose="020B0604020202020204" pitchFamily="34" charset="0"/>
                <a:cs typeface="Arial" panose="020B0604020202020204" pitchFamily="34" charset="0"/>
              </a:rPr>
              <a:t>ā</a:t>
            </a:r>
            <a:r>
              <a:rPr lang="en-US" altLang="en-US" sz="2400" b="1">
                <a:latin typeface="Helvetica" pitchFamily="2" charset="0"/>
              </a:rPr>
              <a:t>n</a:t>
            </a:r>
          </a:p>
        </p:txBody>
      </p:sp>
      <p:grpSp>
        <p:nvGrpSpPr>
          <p:cNvPr id="103483" name="Group 79">
            <a:extLst>
              <a:ext uri="{FF2B5EF4-FFF2-40B4-BE49-F238E27FC236}">
                <a16:creationId xmlns:a16="http://schemas.microsoft.com/office/drawing/2014/main" id="{FEEFF6B2-5679-9A79-821D-CF314AEB0213}"/>
              </a:ext>
            </a:extLst>
          </p:cNvPr>
          <p:cNvGrpSpPr>
            <a:grpSpLocks/>
          </p:cNvGrpSpPr>
          <p:nvPr/>
        </p:nvGrpSpPr>
        <p:grpSpPr bwMode="auto">
          <a:xfrm>
            <a:off x="2536825" y="4438650"/>
            <a:ext cx="1295400" cy="736600"/>
            <a:chOff x="1920" y="2439"/>
            <a:chExt cx="816" cy="464"/>
          </a:xfrm>
        </p:grpSpPr>
        <p:sp>
          <p:nvSpPr>
            <p:cNvPr id="103515" name="Rectangle 80">
              <a:extLst>
                <a:ext uri="{FF2B5EF4-FFF2-40B4-BE49-F238E27FC236}">
                  <a16:creationId xmlns:a16="http://schemas.microsoft.com/office/drawing/2014/main" id="{F9D94B51-6524-8A6E-88A5-608FAC2E2970}"/>
                </a:ext>
              </a:extLst>
            </p:cNvPr>
            <p:cNvSpPr>
              <a:spLocks noChangeArrowheads="1"/>
            </p:cNvSpPr>
            <p:nvPr/>
          </p:nvSpPr>
          <p:spPr bwMode="auto">
            <a:xfrm>
              <a:off x="1920" y="2710"/>
              <a:ext cx="11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b="1">
                <a:latin typeface="Helvetica" pitchFamily="2" charset="0"/>
              </a:endParaRPr>
            </a:p>
          </p:txBody>
        </p:sp>
        <p:sp>
          <p:nvSpPr>
            <p:cNvPr id="103516" name="Rectangle 81">
              <a:extLst>
                <a:ext uri="{FF2B5EF4-FFF2-40B4-BE49-F238E27FC236}">
                  <a16:creationId xmlns:a16="http://schemas.microsoft.com/office/drawing/2014/main" id="{1E804989-5D4C-DD7F-1666-555EFDA30FDD}"/>
                </a:ext>
              </a:extLst>
            </p:cNvPr>
            <p:cNvSpPr>
              <a:spLocks noChangeArrowheads="1"/>
            </p:cNvSpPr>
            <p:nvPr/>
          </p:nvSpPr>
          <p:spPr bwMode="auto">
            <a:xfrm>
              <a:off x="1976" y="2439"/>
              <a:ext cx="760" cy="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400" b="1">
                  <a:latin typeface="Helvetica" pitchFamily="2" charset="0"/>
                </a:rPr>
                <a:t>Solomon na</a:t>
              </a:r>
            </a:p>
            <a:p>
              <a:pPr algn="l"/>
              <a:r>
                <a:rPr lang="en-US" altLang="en-US" sz="1400" b="1">
                  <a:latin typeface="Helvetica" pitchFamily="2" charset="0"/>
                </a:rPr>
                <a:t>Mirinwui</a:t>
              </a:r>
            </a:p>
            <a:p>
              <a:pPr algn="l"/>
              <a:r>
                <a:rPr lang="en-US" altLang="en-US" sz="1400" b="1">
                  <a:latin typeface="Helvetica" pitchFamily="2" charset="0"/>
                </a:rPr>
                <a:t> pongli</a:t>
              </a:r>
            </a:p>
          </p:txBody>
        </p:sp>
      </p:grpSp>
      <p:grpSp>
        <p:nvGrpSpPr>
          <p:cNvPr id="103484" name="Group 82">
            <a:extLst>
              <a:ext uri="{FF2B5EF4-FFF2-40B4-BE49-F238E27FC236}">
                <a16:creationId xmlns:a16="http://schemas.microsoft.com/office/drawing/2014/main" id="{44E9172A-C20B-492A-3590-B8A7A95D2267}"/>
              </a:ext>
            </a:extLst>
          </p:cNvPr>
          <p:cNvGrpSpPr>
            <a:grpSpLocks/>
          </p:cNvGrpSpPr>
          <p:nvPr/>
        </p:nvGrpSpPr>
        <p:grpSpPr bwMode="auto">
          <a:xfrm>
            <a:off x="2601913" y="5440363"/>
            <a:ext cx="1206500" cy="736600"/>
            <a:chOff x="1802" y="3080"/>
            <a:chExt cx="760" cy="464"/>
          </a:xfrm>
        </p:grpSpPr>
        <p:sp>
          <p:nvSpPr>
            <p:cNvPr id="1194067" name="Rectangle 83">
              <a:extLst>
                <a:ext uri="{FF2B5EF4-FFF2-40B4-BE49-F238E27FC236}">
                  <a16:creationId xmlns:a16="http://schemas.microsoft.com/office/drawing/2014/main" id="{EA9712E5-C4F8-6454-C0D4-32708BCF7465}"/>
                </a:ext>
              </a:extLst>
            </p:cNvPr>
            <p:cNvSpPr>
              <a:spLocks noChangeArrowheads="1"/>
            </p:cNvSpPr>
            <p:nvPr/>
          </p:nvSpPr>
          <p:spPr bwMode="auto">
            <a:xfrm>
              <a:off x="1802" y="3080"/>
              <a:ext cx="760" cy="464"/>
            </a:xfrm>
            <a:prstGeom prst="rect">
              <a:avLst/>
            </a:prstGeom>
            <a:noFill/>
            <a:ln w="12700">
              <a:noFill/>
              <a:miter lim="800000"/>
              <a:headEnd/>
              <a:tailEnd/>
            </a:ln>
            <a:effectLst>
              <a:outerShdw blurRad="63500" dist="17961" dir="2700000" algn="ctr" rotWithShape="0">
                <a:schemeClr val="tx1">
                  <a:alpha val="74998"/>
                </a:schemeClr>
              </a:outerShdw>
            </a:effectLst>
          </p:spPr>
          <p:txBody>
            <a:bodyPr wrap="none" lIns="90487" tIns="44450" rIns="90487" bIns="44450">
              <a:spAutoFit/>
            </a:bodyPr>
            <a:lstStyle/>
            <a:p>
              <a:pPr>
                <a:defRPr/>
              </a:pPr>
              <a:r>
                <a:rPr lang="en-US" sz="1400" b="1" dirty="0">
                  <a:solidFill>
                    <a:schemeClr val="hlink"/>
                  </a:solidFill>
                  <a:latin typeface="Helvetica" charset="0"/>
                  <a:ea typeface="+mn-ea"/>
                </a:rPr>
                <a:t>Solomon </a:t>
              </a:r>
              <a:r>
                <a:rPr lang="en-US" sz="1400" b="1" dirty="0" err="1">
                  <a:solidFill>
                    <a:schemeClr val="hlink"/>
                  </a:solidFill>
                  <a:latin typeface="Helvetica" charset="0"/>
                  <a:ea typeface="+mn-ea"/>
                </a:rPr>
                <a:t>na</a:t>
              </a:r>
              <a:endParaRPr lang="en-US" sz="1400" b="1" dirty="0">
                <a:solidFill>
                  <a:schemeClr val="hlink"/>
                </a:solidFill>
                <a:latin typeface="Helvetica" charset="0"/>
                <a:ea typeface="+mn-ea"/>
              </a:endParaRPr>
            </a:p>
            <a:p>
              <a:pPr>
                <a:defRPr/>
              </a:pPr>
              <a:r>
                <a:rPr lang="en-US" sz="1400" b="1" dirty="0" err="1">
                  <a:solidFill>
                    <a:schemeClr val="hlink"/>
                  </a:solidFill>
                  <a:latin typeface="Helvetica" charset="0"/>
                  <a:ea typeface="+mn-ea"/>
                </a:rPr>
                <a:t>Shimkapan</a:t>
              </a:r>
              <a:r>
                <a:rPr lang="en-US" sz="1400" b="1" dirty="0">
                  <a:solidFill>
                    <a:schemeClr val="hlink"/>
                  </a:solidFill>
                  <a:latin typeface="Helvetica" charset="0"/>
                  <a:ea typeface="+mn-ea"/>
                </a:rPr>
                <a:t> </a:t>
              </a:r>
            </a:p>
            <a:p>
              <a:pPr>
                <a:defRPr/>
              </a:pPr>
              <a:r>
                <a:rPr lang="en-US" sz="1400" b="1" dirty="0" err="1">
                  <a:solidFill>
                    <a:schemeClr val="hlink"/>
                  </a:solidFill>
                  <a:latin typeface="Helvetica" charset="0"/>
                  <a:ea typeface="+mn-ea"/>
                </a:rPr>
                <a:t>Wui</a:t>
              </a:r>
              <a:r>
                <a:rPr lang="en-US" sz="1400" b="1" dirty="0">
                  <a:solidFill>
                    <a:schemeClr val="hlink"/>
                  </a:solidFill>
                  <a:latin typeface="Helvetica" charset="0"/>
                  <a:ea typeface="+mn-ea"/>
                </a:rPr>
                <a:t>  </a:t>
              </a:r>
              <a:r>
                <a:rPr lang="en-US" sz="1400" b="1" dirty="0" err="1">
                  <a:solidFill>
                    <a:schemeClr val="hlink"/>
                  </a:solidFill>
                  <a:latin typeface="Helvetica" charset="0"/>
                  <a:ea typeface="+mn-ea"/>
                </a:rPr>
                <a:t>pongli</a:t>
              </a:r>
              <a:endParaRPr lang="en-US" sz="1400" b="1" dirty="0">
                <a:solidFill>
                  <a:schemeClr val="hlink"/>
                </a:solidFill>
                <a:latin typeface="Helvetica" charset="0"/>
                <a:ea typeface="+mn-ea"/>
              </a:endParaRPr>
            </a:p>
          </p:txBody>
        </p:sp>
        <p:sp>
          <p:nvSpPr>
            <p:cNvPr id="1194068" name="Rectangle 84">
              <a:extLst>
                <a:ext uri="{FF2B5EF4-FFF2-40B4-BE49-F238E27FC236}">
                  <a16:creationId xmlns:a16="http://schemas.microsoft.com/office/drawing/2014/main" id="{59CF9C82-9176-208F-BB4A-4B168C78216B}"/>
                </a:ext>
              </a:extLst>
            </p:cNvPr>
            <p:cNvSpPr>
              <a:spLocks noChangeArrowheads="1"/>
            </p:cNvSpPr>
            <p:nvPr/>
          </p:nvSpPr>
          <p:spPr bwMode="auto">
            <a:xfrm>
              <a:off x="1845" y="3313"/>
              <a:ext cx="115" cy="192"/>
            </a:xfrm>
            <a:prstGeom prst="rect">
              <a:avLst/>
            </a:prstGeom>
            <a:noFill/>
            <a:ln w="12700">
              <a:noFill/>
              <a:miter lim="800000"/>
              <a:headEnd/>
              <a:tailEnd/>
            </a:ln>
            <a:effectLst>
              <a:outerShdw blurRad="63500" dist="17961" dir="2700000" algn="ctr" rotWithShape="0">
                <a:schemeClr val="tx1">
                  <a:alpha val="74998"/>
                </a:schemeClr>
              </a:outerShdw>
            </a:effectLst>
          </p:spPr>
          <p:txBody>
            <a:bodyPr wrap="none" lIns="90487" tIns="44450" rIns="90487" bIns="44450">
              <a:spAutoFit/>
            </a:bodyPr>
            <a:lstStyle/>
            <a:p>
              <a:pPr>
                <a:defRPr/>
              </a:pPr>
              <a:endParaRPr lang="en-US" sz="1400" b="1" dirty="0">
                <a:solidFill>
                  <a:schemeClr val="hlink"/>
                </a:solidFill>
                <a:latin typeface="Helvetica" charset="0"/>
                <a:ea typeface="+mn-ea"/>
              </a:endParaRPr>
            </a:p>
          </p:txBody>
        </p:sp>
      </p:grpSp>
      <p:sp>
        <p:nvSpPr>
          <p:cNvPr id="103485" name="Rectangle 88">
            <a:extLst>
              <a:ext uri="{FF2B5EF4-FFF2-40B4-BE49-F238E27FC236}">
                <a16:creationId xmlns:a16="http://schemas.microsoft.com/office/drawing/2014/main" id="{469CE88C-2C74-BFC3-FD1C-24DE2C33CA44}"/>
              </a:ext>
            </a:extLst>
          </p:cNvPr>
          <p:cNvSpPr>
            <a:spLocks noChangeArrowheads="1"/>
          </p:cNvSpPr>
          <p:nvPr/>
        </p:nvSpPr>
        <p:spPr bwMode="auto">
          <a:xfrm>
            <a:off x="1543050" y="3049588"/>
            <a:ext cx="434975"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7.</a:t>
            </a:r>
          </a:p>
        </p:txBody>
      </p:sp>
      <p:sp>
        <p:nvSpPr>
          <p:cNvPr id="103486" name="Rectangle 89">
            <a:extLst>
              <a:ext uri="{FF2B5EF4-FFF2-40B4-BE49-F238E27FC236}">
                <a16:creationId xmlns:a16="http://schemas.microsoft.com/office/drawing/2014/main" id="{8B3B5046-5B5D-2719-3086-E2830D5A74C9}"/>
              </a:ext>
            </a:extLst>
          </p:cNvPr>
          <p:cNvSpPr>
            <a:spLocks noChangeArrowheads="1"/>
          </p:cNvSpPr>
          <p:nvPr/>
        </p:nvSpPr>
        <p:spPr bwMode="auto">
          <a:xfrm>
            <a:off x="1538288" y="3873500"/>
            <a:ext cx="434975"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7.</a:t>
            </a:r>
          </a:p>
        </p:txBody>
      </p:sp>
      <p:sp>
        <p:nvSpPr>
          <p:cNvPr id="103487" name="Rectangle 90">
            <a:extLst>
              <a:ext uri="{FF2B5EF4-FFF2-40B4-BE49-F238E27FC236}">
                <a16:creationId xmlns:a16="http://schemas.microsoft.com/office/drawing/2014/main" id="{A65C2704-516C-5DB6-EA05-015B02D0B88C}"/>
              </a:ext>
            </a:extLst>
          </p:cNvPr>
          <p:cNvSpPr>
            <a:spLocks noChangeArrowheads="1"/>
          </p:cNvSpPr>
          <p:nvPr/>
        </p:nvSpPr>
        <p:spPr bwMode="auto">
          <a:xfrm>
            <a:off x="1541463" y="4752975"/>
            <a:ext cx="434975"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7.</a:t>
            </a:r>
          </a:p>
        </p:txBody>
      </p:sp>
      <p:sp>
        <p:nvSpPr>
          <p:cNvPr id="103488" name="Rectangle 91">
            <a:extLst>
              <a:ext uri="{FF2B5EF4-FFF2-40B4-BE49-F238E27FC236}">
                <a16:creationId xmlns:a16="http://schemas.microsoft.com/office/drawing/2014/main" id="{94E89CDA-EDB1-5242-3356-C33F33F0ACF8}"/>
              </a:ext>
            </a:extLst>
          </p:cNvPr>
          <p:cNvSpPr>
            <a:spLocks noChangeArrowheads="1"/>
          </p:cNvSpPr>
          <p:nvPr/>
        </p:nvSpPr>
        <p:spPr bwMode="auto">
          <a:xfrm>
            <a:off x="1541463" y="5732463"/>
            <a:ext cx="434975"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7.</a:t>
            </a:r>
          </a:p>
        </p:txBody>
      </p:sp>
      <p:sp>
        <p:nvSpPr>
          <p:cNvPr id="103489" name="Rectangle 92">
            <a:extLst>
              <a:ext uri="{FF2B5EF4-FFF2-40B4-BE49-F238E27FC236}">
                <a16:creationId xmlns:a16="http://schemas.microsoft.com/office/drawing/2014/main" id="{0983F176-1DD3-477F-0F95-55AC5BB1C67C}"/>
              </a:ext>
            </a:extLst>
          </p:cNvPr>
          <p:cNvSpPr>
            <a:spLocks noChangeArrowheads="1"/>
          </p:cNvSpPr>
          <p:nvPr/>
        </p:nvSpPr>
        <p:spPr bwMode="auto">
          <a:xfrm>
            <a:off x="1576388" y="1063625"/>
            <a:ext cx="2551112" cy="5322888"/>
          </a:xfrm>
          <a:prstGeom prst="rect">
            <a:avLst/>
          </a:prstGeom>
          <a:noFill/>
          <a:ln w="762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03490" name="AutoShape 93">
            <a:extLst>
              <a:ext uri="{FF2B5EF4-FFF2-40B4-BE49-F238E27FC236}">
                <a16:creationId xmlns:a16="http://schemas.microsoft.com/office/drawing/2014/main" id="{BEC45929-6D03-72B3-F01E-44D4CA901904}"/>
              </a:ext>
            </a:extLst>
          </p:cNvPr>
          <p:cNvSpPr>
            <a:spLocks noChangeArrowheads="1"/>
          </p:cNvSpPr>
          <p:nvPr/>
        </p:nvSpPr>
        <p:spPr bwMode="auto">
          <a:xfrm rot="-5280000">
            <a:off x="289719" y="1269206"/>
            <a:ext cx="611188" cy="288925"/>
          </a:xfrm>
          <a:prstGeom prst="triangle">
            <a:avLst>
              <a:gd name="adj" fmla="val 49995"/>
            </a:avLst>
          </a:prstGeom>
          <a:solidFill>
            <a:schemeClr val="tx1"/>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03491" name="Rectangle 94" descr="Small grid">
            <a:extLst>
              <a:ext uri="{FF2B5EF4-FFF2-40B4-BE49-F238E27FC236}">
                <a16:creationId xmlns:a16="http://schemas.microsoft.com/office/drawing/2014/main" id="{363649E6-C1C5-2EC7-5F66-17F14F3D9FE5}"/>
              </a:ext>
            </a:extLst>
          </p:cNvPr>
          <p:cNvSpPr>
            <a:spLocks noChangeArrowheads="1"/>
          </p:cNvSpPr>
          <p:nvPr/>
        </p:nvSpPr>
        <p:spPr bwMode="auto">
          <a:xfrm>
            <a:off x="715963" y="1285875"/>
            <a:ext cx="1077912" cy="261938"/>
          </a:xfrm>
          <a:prstGeom prst="rect">
            <a:avLst/>
          </a:prstGeom>
          <a:blipFill dpi="0" rotWithShape="0">
            <a:blip r:embed="rId5"/>
            <a:srcRect/>
            <a:tile tx="0" ty="0" sx="100000" sy="100000" flip="none" algn="tl"/>
          </a:blipFill>
          <a:ln w="508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03492" name="Text Box 95">
            <a:extLst>
              <a:ext uri="{FF2B5EF4-FFF2-40B4-BE49-F238E27FC236}">
                <a16:creationId xmlns:a16="http://schemas.microsoft.com/office/drawing/2014/main" id="{95D15D72-0C49-7AE9-A074-5CDFE2AFF79B}"/>
              </a:ext>
            </a:extLst>
          </p:cNvPr>
          <p:cNvSpPr txBox="1">
            <a:spLocks noChangeArrowheads="1"/>
          </p:cNvSpPr>
          <p:nvPr/>
        </p:nvSpPr>
        <p:spPr bwMode="auto">
          <a:xfrm rot="-5400000">
            <a:off x="1750218" y="3488532"/>
            <a:ext cx="44815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b="1">
                <a:latin typeface="Arial Black" panose="020B0604020202020204" pitchFamily="34" charset="0"/>
              </a:rPr>
              <a:t>L</a:t>
            </a:r>
            <a:r>
              <a:rPr lang="en-US" altLang="en-US" sz="2000" b="1">
                <a:latin typeface="Helvetica" pitchFamily="2" charset="0"/>
              </a:rPr>
              <a:t>ĀĀ</a:t>
            </a:r>
            <a:r>
              <a:rPr lang="en-US" altLang="en-US" sz="2000" b="1">
                <a:latin typeface="Arial Black" panose="020B0604020202020204" pitchFamily="34" charset="0"/>
              </a:rPr>
              <a:t>SEM (5)</a:t>
            </a:r>
            <a:endParaRPr lang="en-US" altLang="en-US" sz="1000">
              <a:latin typeface="Arial Black" panose="020B0604020202020204" pitchFamily="34" charset="0"/>
            </a:endParaRPr>
          </a:p>
        </p:txBody>
      </p:sp>
      <p:sp>
        <p:nvSpPr>
          <p:cNvPr id="1194084" name="AutoShape 100">
            <a:extLst>
              <a:ext uri="{FF2B5EF4-FFF2-40B4-BE49-F238E27FC236}">
                <a16:creationId xmlns:a16="http://schemas.microsoft.com/office/drawing/2014/main" id="{40B8A111-3C78-6415-2578-15DEB5CE6433}"/>
              </a:ext>
            </a:extLst>
          </p:cNvPr>
          <p:cNvSpPr>
            <a:spLocks noChangeArrowheads="1"/>
          </p:cNvSpPr>
          <p:nvPr/>
        </p:nvSpPr>
        <p:spPr bwMode="auto">
          <a:xfrm>
            <a:off x="5202238" y="6035675"/>
            <a:ext cx="4284662" cy="1096963"/>
          </a:xfrm>
          <a:prstGeom prst="roundRect">
            <a:avLst>
              <a:gd name="adj" fmla="val 16667"/>
            </a:avLst>
          </a:prstGeom>
          <a:noFill/>
          <a:ln w="76200">
            <a:solidFill>
              <a:schemeClr val="hlink"/>
            </a:solidFill>
            <a:round/>
            <a:headEnd/>
            <a:tailEnd/>
          </a:ln>
          <a:effectLst>
            <a:outerShdw blurRad="63500" dist="63500" dir="2212194"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1194085" name="Line 101">
            <a:extLst>
              <a:ext uri="{FF2B5EF4-FFF2-40B4-BE49-F238E27FC236}">
                <a16:creationId xmlns:a16="http://schemas.microsoft.com/office/drawing/2014/main" id="{E011A8BE-5C5C-FA0E-5EDC-5B47A5C58764}"/>
              </a:ext>
            </a:extLst>
          </p:cNvPr>
          <p:cNvSpPr>
            <a:spLocks noChangeShapeType="1"/>
          </p:cNvSpPr>
          <p:nvPr/>
        </p:nvSpPr>
        <p:spPr bwMode="auto">
          <a:xfrm>
            <a:off x="4173538" y="5851525"/>
            <a:ext cx="1027112" cy="758825"/>
          </a:xfrm>
          <a:prstGeom prst="line">
            <a:avLst/>
          </a:prstGeom>
          <a:noFill/>
          <a:ln w="76200">
            <a:solidFill>
              <a:schemeClr val="hlink"/>
            </a:solidFill>
            <a:prstDash val="sysDot"/>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94086" name="AutoShape 102">
            <a:extLst>
              <a:ext uri="{FF2B5EF4-FFF2-40B4-BE49-F238E27FC236}">
                <a16:creationId xmlns:a16="http://schemas.microsoft.com/office/drawing/2014/main" id="{27FC1C40-71B3-B712-3F28-742E4DEB87F8}"/>
              </a:ext>
            </a:extLst>
          </p:cNvPr>
          <p:cNvSpPr>
            <a:spLocks noChangeArrowheads="1"/>
          </p:cNvSpPr>
          <p:nvPr/>
        </p:nvSpPr>
        <p:spPr bwMode="auto">
          <a:xfrm>
            <a:off x="1412875" y="5419725"/>
            <a:ext cx="2709863" cy="844550"/>
          </a:xfrm>
          <a:prstGeom prst="roundRect">
            <a:avLst>
              <a:gd name="adj" fmla="val 16667"/>
            </a:avLst>
          </a:prstGeom>
          <a:noFill/>
          <a:ln w="76200">
            <a:solidFill>
              <a:schemeClr val="hlink"/>
            </a:solidFill>
            <a:round/>
            <a:headEnd/>
            <a:tailEnd/>
          </a:ln>
          <a:effectLst>
            <a:outerShdw blurRad="63500" dist="63500" dir="2212194" algn="ctr" rotWithShape="0">
              <a:schemeClr val="tx1">
                <a:alpha val="74998"/>
              </a:schemeClr>
            </a:outerShdw>
          </a:effectLst>
        </p:spPr>
        <p:txBody>
          <a:bodyPr wrap="none" anchor="ctr"/>
          <a:lstStyle/>
          <a:p>
            <a:pPr algn="r">
              <a:defRPr/>
            </a:pPr>
            <a:endParaRPr lang="en-US">
              <a:latin typeface="Comic Sans MS" charset="0"/>
              <a:ea typeface="+mn-ea"/>
            </a:endParaRPr>
          </a:p>
        </p:txBody>
      </p:sp>
      <p:grpSp>
        <p:nvGrpSpPr>
          <p:cNvPr id="103496" name="Group 103">
            <a:extLst>
              <a:ext uri="{FF2B5EF4-FFF2-40B4-BE49-F238E27FC236}">
                <a16:creationId xmlns:a16="http://schemas.microsoft.com/office/drawing/2014/main" id="{E439F4B8-7077-EF95-677E-D43C9F227BC6}"/>
              </a:ext>
            </a:extLst>
          </p:cNvPr>
          <p:cNvGrpSpPr>
            <a:grpSpLocks/>
          </p:cNvGrpSpPr>
          <p:nvPr/>
        </p:nvGrpSpPr>
        <p:grpSpPr bwMode="auto">
          <a:xfrm>
            <a:off x="1985963" y="1995488"/>
            <a:ext cx="703262" cy="989012"/>
            <a:chOff x="1251" y="1257"/>
            <a:chExt cx="443" cy="623"/>
          </a:xfrm>
        </p:grpSpPr>
        <p:sp>
          <p:nvSpPr>
            <p:cNvPr id="103508" name="Rectangle 104">
              <a:extLst>
                <a:ext uri="{FF2B5EF4-FFF2-40B4-BE49-F238E27FC236}">
                  <a16:creationId xmlns:a16="http://schemas.microsoft.com/office/drawing/2014/main" id="{81EEEDF3-49C7-A909-E6B1-B2D6D37689AD}"/>
                </a:ext>
              </a:extLst>
            </p:cNvPr>
            <p:cNvSpPr>
              <a:spLocks noChangeArrowheads="1"/>
            </p:cNvSpPr>
            <p:nvPr/>
          </p:nvSpPr>
          <p:spPr bwMode="auto">
            <a:xfrm>
              <a:off x="1251" y="1257"/>
              <a:ext cx="11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800" b="1">
                <a:latin typeface="Helvetica" pitchFamily="2" charset="0"/>
              </a:endParaRPr>
            </a:p>
          </p:txBody>
        </p:sp>
        <p:sp>
          <p:nvSpPr>
            <p:cNvPr id="103509" name="Rectangle 105">
              <a:extLst>
                <a:ext uri="{FF2B5EF4-FFF2-40B4-BE49-F238E27FC236}">
                  <a16:creationId xmlns:a16="http://schemas.microsoft.com/office/drawing/2014/main" id="{70CCC03E-95A1-B452-6A16-0DC57C34E8ED}"/>
                </a:ext>
              </a:extLst>
            </p:cNvPr>
            <p:cNvSpPr>
              <a:spLocks noChangeArrowheads="1"/>
            </p:cNvSpPr>
            <p:nvPr/>
          </p:nvSpPr>
          <p:spPr bwMode="auto">
            <a:xfrm>
              <a:off x="1524" y="1301"/>
              <a:ext cx="11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b="1">
                <a:latin typeface="Helvetica" pitchFamily="2" charset="0"/>
              </a:endParaRPr>
            </a:p>
          </p:txBody>
        </p:sp>
        <p:sp>
          <p:nvSpPr>
            <p:cNvPr id="103510" name="Rectangle 107">
              <a:extLst>
                <a:ext uri="{FF2B5EF4-FFF2-40B4-BE49-F238E27FC236}">
                  <a16:creationId xmlns:a16="http://schemas.microsoft.com/office/drawing/2014/main" id="{9F71C4CE-9A39-5B67-E14C-592816DBF47D}"/>
                </a:ext>
              </a:extLst>
            </p:cNvPr>
            <p:cNvSpPr>
              <a:spLocks noChangeArrowheads="1"/>
            </p:cNvSpPr>
            <p:nvPr/>
          </p:nvSpPr>
          <p:spPr bwMode="auto">
            <a:xfrm>
              <a:off x="1579" y="1576"/>
              <a:ext cx="11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endParaRPr lang="en-US" altLang="en-US" b="1">
                <a:latin typeface="Helvetica" pitchFamily="2" charset="0"/>
              </a:endParaRPr>
            </a:p>
          </p:txBody>
        </p:sp>
        <p:sp>
          <p:nvSpPr>
            <p:cNvPr id="103511" name="Rectangle 108">
              <a:extLst>
                <a:ext uri="{FF2B5EF4-FFF2-40B4-BE49-F238E27FC236}">
                  <a16:creationId xmlns:a16="http://schemas.microsoft.com/office/drawing/2014/main" id="{5CD9596F-5B51-5741-4C9D-5A003DA058D6}"/>
                </a:ext>
              </a:extLst>
            </p:cNvPr>
            <p:cNvSpPr>
              <a:spLocks noChangeArrowheads="1"/>
            </p:cNvSpPr>
            <p:nvPr/>
          </p:nvSpPr>
          <p:spPr bwMode="auto">
            <a:xfrm>
              <a:off x="1564" y="1707"/>
              <a:ext cx="11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endParaRPr lang="en-US" altLang="en-US" b="1">
                <a:latin typeface="Helvetica" pitchFamily="2" charset="0"/>
              </a:endParaRPr>
            </a:p>
          </p:txBody>
        </p:sp>
        <p:sp>
          <p:nvSpPr>
            <p:cNvPr id="103512" name="Rectangle 109">
              <a:extLst>
                <a:ext uri="{FF2B5EF4-FFF2-40B4-BE49-F238E27FC236}">
                  <a16:creationId xmlns:a16="http://schemas.microsoft.com/office/drawing/2014/main" id="{C553554A-9409-D06E-F0CC-E0611960C3D0}"/>
                </a:ext>
              </a:extLst>
            </p:cNvPr>
            <p:cNvSpPr>
              <a:spLocks noChangeArrowheads="1"/>
            </p:cNvSpPr>
            <p:nvPr/>
          </p:nvSpPr>
          <p:spPr bwMode="auto">
            <a:xfrm>
              <a:off x="1251" y="1257"/>
              <a:ext cx="11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800" b="1">
                <a:latin typeface="Helvetica" pitchFamily="2" charset="0"/>
              </a:endParaRPr>
            </a:p>
          </p:txBody>
        </p:sp>
      </p:grpSp>
      <p:grpSp>
        <p:nvGrpSpPr>
          <p:cNvPr id="6" name="Group 85">
            <a:extLst>
              <a:ext uri="{FF2B5EF4-FFF2-40B4-BE49-F238E27FC236}">
                <a16:creationId xmlns:a16="http://schemas.microsoft.com/office/drawing/2014/main" id="{4F8C084C-9367-9C2B-7E06-0DB769633292}"/>
              </a:ext>
            </a:extLst>
          </p:cNvPr>
          <p:cNvGrpSpPr>
            <a:grpSpLocks/>
          </p:cNvGrpSpPr>
          <p:nvPr/>
        </p:nvGrpSpPr>
        <p:grpSpPr bwMode="auto">
          <a:xfrm>
            <a:off x="2455863" y="1473200"/>
            <a:ext cx="1130300" cy="501650"/>
            <a:chOff x="1952" y="554"/>
            <a:chExt cx="712" cy="316"/>
          </a:xfrm>
        </p:grpSpPr>
        <p:sp>
          <p:nvSpPr>
            <p:cNvPr id="103506" name="Rectangle 86">
              <a:extLst>
                <a:ext uri="{FF2B5EF4-FFF2-40B4-BE49-F238E27FC236}">
                  <a16:creationId xmlns:a16="http://schemas.microsoft.com/office/drawing/2014/main" id="{A816201C-FEF3-9ADD-BB58-E54C4DB2CDCB}"/>
                </a:ext>
              </a:extLst>
            </p:cNvPr>
            <p:cNvSpPr>
              <a:spLocks noChangeArrowheads="1"/>
            </p:cNvSpPr>
            <p:nvPr/>
          </p:nvSpPr>
          <p:spPr bwMode="auto">
            <a:xfrm>
              <a:off x="1952" y="554"/>
              <a:ext cx="114"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b="1">
                <a:latin typeface="Helvetica" pitchFamily="2" charset="0"/>
              </a:endParaRPr>
            </a:p>
          </p:txBody>
        </p:sp>
        <p:sp>
          <p:nvSpPr>
            <p:cNvPr id="103507" name="Rectangle 87">
              <a:extLst>
                <a:ext uri="{FF2B5EF4-FFF2-40B4-BE49-F238E27FC236}">
                  <a16:creationId xmlns:a16="http://schemas.microsoft.com/office/drawing/2014/main" id="{B0D8AF3F-6E65-3421-7B5A-110D86400BB7}"/>
                </a:ext>
              </a:extLst>
            </p:cNvPr>
            <p:cNvSpPr>
              <a:spLocks noChangeArrowheads="1"/>
            </p:cNvSpPr>
            <p:nvPr/>
          </p:nvSpPr>
          <p:spPr bwMode="auto">
            <a:xfrm>
              <a:off x="2059" y="678"/>
              <a:ext cx="60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400" b="1">
                  <a:latin typeface="Helvetica" pitchFamily="2" charset="0"/>
                </a:rPr>
                <a:t>Abraham</a:t>
              </a:r>
            </a:p>
          </p:txBody>
        </p:sp>
      </p:grpSp>
      <p:grpSp>
        <p:nvGrpSpPr>
          <p:cNvPr id="7" name="Group 85">
            <a:extLst>
              <a:ext uri="{FF2B5EF4-FFF2-40B4-BE49-F238E27FC236}">
                <a16:creationId xmlns:a16="http://schemas.microsoft.com/office/drawing/2014/main" id="{861697DC-3E74-AE9B-F396-FC10A0E9631A}"/>
              </a:ext>
            </a:extLst>
          </p:cNvPr>
          <p:cNvGrpSpPr>
            <a:grpSpLocks/>
          </p:cNvGrpSpPr>
          <p:nvPr/>
        </p:nvGrpSpPr>
        <p:grpSpPr bwMode="auto">
          <a:xfrm>
            <a:off x="2513013" y="2930525"/>
            <a:ext cx="1414462" cy="517525"/>
            <a:chOff x="1782" y="554"/>
            <a:chExt cx="891" cy="326"/>
          </a:xfrm>
        </p:grpSpPr>
        <p:sp>
          <p:nvSpPr>
            <p:cNvPr id="103504" name="Rectangle 86">
              <a:extLst>
                <a:ext uri="{FF2B5EF4-FFF2-40B4-BE49-F238E27FC236}">
                  <a16:creationId xmlns:a16="http://schemas.microsoft.com/office/drawing/2014/main" id="{EFE5B64F-D16B-F120-48FE-9436846F5FB9}"/>
                </a:ext>
              </a:extLst>
            </p:cNvPr>
            <p:cNvSpPr>
              <a:spLocks noChangeArrowheads="1"/>
            </p:cNvSpPr>
            <p:nvPr/>
          </p:nvSpPr>
          <p:spPr bwMode="auto">
            <a:xfrm>
              <a:off x="1952" y="554"/>
              <a:ext cx="114"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b="1">
                <a:latin typeface="Helvetica" pitchFamily="2" charset="0"/>
              </a:endParaRPr>
            </a:p>
          </p:txBody>
        </p:sp>
        <p:sp>
          <p:nvSpPr>
            <p:cNvPr id="103505" name="Rectangle 87">
              <a:extLst>
                <a:ext uri="{FF2B5EF4-FFF2-40B4-BE49-F238E27FC236}">
                  <a16:creationId xmlns:a16="http://schemas.microsoft.com/office/drawing/2014/main" id="{FC2FA881-BCB5-6A09-9CE9-45C1F65AA039}"/>
                </a:ext>
              </a:extLst>
            </p:cNvPr>
            <p:cNvSpPr>
              <a:spLocks noChangeArrowheads="1"/>
            </p:cNvSpPr>
            <p:nvPr/>
          </p:nvSpPr>
          <p:spPr bwMode="auto">
            <a:xfrm>
              <a:off x="1782" y="688"/>
              <a:ext cx="89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400" b="1">
                  <a:latin typeface="Helvetica" pitchFamily="2" charset="0"/>
                </a:rPr>
                <a:t>Masotkachikat</a:t>
              </a:r>
            </a:p>
          </p:txBody>
        </p:sp>
      </p:grpSp>
      <p:sp>
        <p:nvSpPr>
          <p:cNvPr id="103499" name="Rectangle 92">
            <a:extLst>
              <a:ext uri="{FF2B5EF4-FFF2-40B4-BE49-F238E27FC236}">
                <a16:creationId xmlns:a16="http://schemas.microsoft.com/office/drawing/2014/main" id="{202D17EB-5CF1-A62B-8D05-AB7C0F3D8E21}"/>
              </a:ext>
            </a:extLst>
          </p:cNvPr>
          <p:cNvSpPr>
            <a:spLocks noChangeArrowheads="1"/>
          </p:cNvSpPr>
          <p:nvPr/>
        </p:nvSpPr>
        <p:spPr bwMode="auto">
          <a:xfrm>
            <a:off x="1550988" y="2041525"/>
            <a:ext cx="240665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400" b="1">
                <a:latin typeface="Helvetica" pitchFamily="2" charset="0"/>
              </a:rPr>
              <a:t>Khangatatei “Laasem”</a:t>
            </a:r>
          </a:p>
          <a:p>
            <a:pPr algn="l"/>
            <a:r>
              <a:rPr lang="en-US" altLang="en-US" sz="1400" b="1">
                <a:latin typeface="Helvetica" pitchFamily="2" charset="0"/>
              </a:rPr>
              <a:t>Lairikbing katongachi</a:t>
            </a:r>
          </a:p>
          <a:p>
            <a:pPr algn="l"/>
            <a:r>
              <a:rPr lang="en-US" altLang="en-US" sz="1400" b="1">
                <a:latin typeface="Helvetica" pitchFamily="2" charset="0"/>
              </a:rPr>
              <a:t>“wungnao” atamwui </a:t>
            </a:r>
          </a:p>
          <a:p>
            <a:pPr algn="l"/>
            <a:r>
              <a:rPr lang="en-US" altLang="en-US" sz="1400" b="1">
                <a:latin typeface="Helvetica" pitchFamily="2" charset="0"/>
              </a:rPr>
              <a:t>eina na</a:t>
            </a:r>
          </a:p>
        </p:txBody>
      </p:sp>
      <p:grpSp>
        <p:nvGrpSpPr>
          <p:cNvPr id="103500" name="Group 91">
            <a:extLst>
              <a:ext uri="{FF2B5EF4-FFF2-40B4-BE49-F238E27FC236}">
                <a16:creationId xmlns:a16="http://schemas.microsoft.com/office/drawing/2014/main" id="{DAD2037D-A457-59F8-B25F-FA1F516B1555}"/>
              </a:ext>
            </a:extLst>
          </p:cNvPr>
          <p:cNvGrpSpPr>
            <a:grpSpLocks/>
          </p:cNvGrpSpPr>
          <p:nvPr/>
        </p:nvGrpSpPr>
        <p:grpSpPr bwMode="auto">
          <a:xfrm>
            <a:off x="4248150" y="39688"/>
            <a:ext cx="2222500" cy="1812925"/>
            <a:chOff x="2222937" y="4130555"/>
            <a:chExt cx="2222939" cy="1813045"/>
          </a:xfrm>
        </p:grpSpPr>
        <p:sp>
          <p:nvSpPr>
            <p:cNvPr id="93" name="Rectangle 92">
              <a:extLst>
                <a:ext uri="{FF2B5EF4-FFF2-40B4-BE49-F238E27FC236}">
                  <a16:creationId xmlns:a16="http://schemas.microsoft.com/office/drawing/2014/main" id="{79812FAA-16F2-0F6D-0F7B-68E78423665A}"/>
                </a:ext>
              </a:extLst>
            </p:cNvPr>
            <p:cNvSpPr/>
            <p:nvPr/>
          </p:nvSpPr>
          <p:spPr bwMode="auto">
            <a:xfrm>
              <a:off x="2222937" y="4194059"/>
              <a:ext cx="2222939" cy="174954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103502" name="Picture 2" descr="BACKGR~1">
              <a:extLst>
                <a:ext uri="{FF2B5EF4-FFF2-40B4-BE49-F238E27FC236}">
                  <a16:creationId xmlns:a16="http://schemas.microsoft.com/office/drawing/2014/main" id="{253FFFE7-2D49-950A-1B6E-2BD8BFB9BD72}"/>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 name="WordArt 12">
              <a:extLst>
                <a:ext uri="{FF2B5EF4-FFF2-40B4-BE49-F238E27FC236}">
                  <a16:creationId xmlns:a16="http://schemas.microsoft.com/office/drawing/2014/main" id="{EB0929E6-0EF0-B0D2-D810-0CBA16DF6F70}"/>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94086"/>
                                        </p:tgtEl>
                                        <p:attrNameLst>
                                          <p:attrName>style.visibility</p:attrName>
                                        </p:attrNameLst>
                                      </p:cBhvr>
                                      <p:to>
                                        <p:strVal val="visible"/>
                                      </p:to>
                                    </p:set>
                                    <p:animEffect transition="in" filter="wipe(left)">
                                      <p:cBhvr>
                                        <p:cTn id="7" dur="500"/>
                                        <p:tgtEl>
                                          <p:spTgt spid="1194086"/>
                                        </p:tgtEl>
                                      </p:cBhvr>
                                    </p:animEffect>
                                  </p:childTnLst>
                                </p:cTn>
                              </p:par>
                            </p:childTnLst>
                          </p:cTn>
                        </p:par>
                        <p:par>
                          <p:cTn id="8" fill="hold" nodeType="afterGroup">
                            <p:stCondLst>
                              <p:cond delay="500"/>
                            </p:stCondLst>
                            <p:childTnLst>
                              <p:par>
                                <p:cTn id="9" presetID="22" presetClass="entr" presetSubtype="8" fill="hold" nodeType="afterEffect">
                                  <p:stCondLst>
                                    <p:cond delay="0"/>
                                  </p:stCondLst>
                                  <p:childTnLst>
                                    <p:set>
                                      <p:cBhvr>
                                        <p:cTn id="10" dur="1" fill="hold">
                                          <p:stCondLst>
                                            <p:cond delay="0"/>
                                          </p:stCondLst>
                                        </p:cTn>
                                        <p:tgtEl>
                                          <p:spTgt spid="1194085"/>
                                        </p:tgtEl>
                                        <p:attrNameLst>
                                          <p:attrName>style.visibility</p:attrName>
                                        </p:attrNameLst>
                                      </p:cBhvr>
                                      <p:to>
                                        <p:strVal val="visible"/>
                                      </p:to>
                                    </p:set>
                                    <p:animEffect transition="in" filter="wipe(left)">
                                      <p:cBhvr>
                                        <p:cTn id="11" dur="500"/>
                                        <p:tgtEl>
                                          <p:spTgt spid="1194085"/>
                                        </p:tgtEl>
                                      </p:cBhvr>
                                    </p:animEffect>
                                  </p:childTnLst>
                                </p:cTn>
                              </p:par>
                            </p:childTnLst>
                          </p:cTn>
                        </p:par>
                        <p:par>
                          <p:cTn id="12" fill="hold" nodeType="afterGroup">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194084"/>
                                        </p:tgtEl>
                                        <p:attrNameLst>
                                          <p:attrName>style.visibility</p:attrName>
                                        </p:attrNameLst>
                                      </p:cBhvr>
                                      <p:to>
                                        <p:strVal val="visible"/>
                                      </p:to>
                                    </p:set>
                                    <p:animEffect transition="in" filter="wipe(left)">
                                      <p:cBhvr>
                                        <p:cTn id="15" dur="500"/>
                                        <p:tgtEl>
                                          <p:spTgt spid="1194084"/>
                                        </p:tgtEl>
                                      </p:cBhvr>
                                    </p:animEffect>
                                  </p:childTnLst>
                                </p:cTn>
                              </p:par>
                            </p:childTnLst>
                          </p:cTn>
                        </p:par>
                        <p:par>
                          <p:cTn id="16" fill="hold" nodeType="afterGroup">
                            <p:stCondLst>
                              <p:cond delay="1500"/>
                            </p:stCondLst>
                            <p:childTnLst>
                              <p:par>
                                <p:cTn id="17" presetID="10" presetClass="entr" presetSubtype="0" fill="hold"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1000"/>
                                        <p:tgtEl>
                                          <p:spTgt spid="6"/>
                                        </p:tgtEl>
                                      </p:cBhvr>
                                    </p:animEffect>
                                  </p:childTnLst>
                                </p:cTn>
                              </p:par>
                            </p:childTnLst>
                          </p:cTn>
                        </p:par>
                        <p:par>
                          <p:cTn id="20" fill="hold" nodeType="afterGroup">
                            <p:stCondLst>
                              <p:cond delay="2500"/>
                            </p:stCondLst>
                            <p:childTnLst>
                              <p:par>
                                <p:cTn id="21" presetID="10" presetClass="entr" presetSubtype="0"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4084" grpId="0" animBg="1"/>
      <p:bldP spid="1194086"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Text Box 2">
            <a:extLst>
              <a:ext uri="{FF2B5EF4-FFF2-40B4-BE49-F238E27FC236}">
                <a16:creationId xmlns:a16="http://schemas.microsoft.com/office/drawing/2014/main" id="{287F0AA4-2B35-A6C6-A9EE-EDF6CD6832CC}"/>
              </a:ext>
            </a:extLst>
          </p:cNvPr>
          <p:cNvSpPr txBox="1">
            <a:spLocks noChangeArrowheads="1"/>
          </p:cNvSpPr>
          <p:nvPr/>
        </p:nvSpPr>
        <p:spPr bwMode="auto">
          <a:xfrm>
            <a:off x="9612313" y="7350125"/>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a:t> </a:t>
            </a:r>
          </a:p>
        </p:txBody>
      </p:sp>
      <p:pic>
        <p:nvPicPr>
          <p:cNvPr id="105475" name="Picture 3">
            <a:extLst>
              <a:ext uri="{FF2B5EF4-FFF2-40B4-BE49-F238E27FC236}">
                <a16:creationId xmlns:a16="http://schemas.microsoft.com/office/drawing/2014/main" id="{E028BDFF-B4BC-1612-35F3-FE8E31F288D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23267" r="29369" b="9608"/>
          <a:stretch>
            <a:fillRect/>
          </a:stretch>
        </p:blipFill>
        <p:spPr bwMode="auto">
          <a:xfrm>
            <a:off x="4937125" y="450850"/>
            <a:ext cx="4721225" cy="6767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5476" name="Rectangle 4">
            <a:extLst>
              <a:ext uri="{FF2B5EF4-FFF2-40B4-BE49-F238E27FC236}">
                <a16:creationId xmlns:a16="http://schemas.microsoft.com/office/drawing/2014/main" id="{154D8940-F5F4-185E-5DF9-38CB26AD9E96}"/>
              </a:ext>
            </a:extLst>
          </p:cNvPr>
          <p:cNvSpPr>
            <a:spLocks noChangeArrowheads="1"/>
          </p:cNvSpPr>
          <p:nvPr/>
        </p:nvSpPr>
        <p:spPr bwMode="auto">
          <a:xfrm>
            <a:off x="5000625" y="412750"/>
            <a:ext cx="4692650" cy="6834188"/>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05477" name="Rectangle 5">
            <a:extLst>
              <a:ext uri="{FF2B5EF4-FFF2-40B4-BE49-F238E27FC236}">
                <a16:creationId xmlns:a16="http://schemas.microsoft.com/office/drawing/2014/main" id="{1F986D81-A05D-DDFA-6E88-993C405F52B9}"/>
              </a:ext>
            </a:extLst>
          </p:cNvPr>
          <p:cNvSpPr>
            <a:spLocks noChangeArrowheads="1"/>
          </p:cNvSpPr>
          <p:nvPr/>
        </p:nvSpPr>
        <p:spPr bwMode="auto">
          <a:xfrm>
            <a:off x="4997450" y="398463"/>
            <a:ext cx="4694238" cy="6850062"/>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96038" name="Line 6">
            <a:extLst>
              <a:ext uri="{FF2B5EF4-FFF2-40B4-BE49-F238E27FC236}">
                <a16:creationId xmlns:a16="http://schemas.microsoft.com/office/drawing/2014/main" id="{853BA04E-4D0E-899A-613F-0285DF61386F}"/>
              </a:ext>
            </a:extLst>
          </p:cNvPr>
          <p:cNvSpPr>
            <a:spLocks noChangeShapeType="1"/>
          </p:cNvSpPr>
          <p:nvPr/>
        </p:nvSpPr>
        <p:spPr bwMode="auto">
          <a:xfrm>
            <a:off x="5500688" y="2935288"/>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96039" name="Line 7">
            <a:extLst>
              <a:ext uri="{FF2B5EF4-FFF2-40B4-BE49-F238E27FC236}">
                <a16:creationId xmlns:a16="http://schemas.microsoft.com/office/drawing/2014/main" id="{5D8042C4-EF6A-B575-E67A-67DEBFA6164C}"/>
              </a:ext>
            </a:extLst>
          </p:cNvPr>
          <p:cNvSpPr>
            <a:spLocks noChangeShapeType="1"/>
          </p:cNvSpPr>
          <p:nvPr/>
        </p:nvSpPr>
        <p:spPr bwMode="auto">
          <a:xfrm>
            <a:off x="7129463" y="2933700"/>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96040" name="Line 8">
            <a:extLst>
              <a:ext uri="{FF2B5EF4-FFF2-40B4-BE49-F238E27FC236}">
                <a16:creationId xmlns:a16="http://schemas.microsoft.com/office/drawing/2014/main" id="{3DCDF7F9-DD48-2EB6-C697-E1FCBD5AFC6F}"/>
              </a:ext>
            </a:extLst>
          </p:cNvPr>
          <p:cNvSpPr>
            <a:spLocks noChangeShapeType="1"/>
          </p:cNvSpPr>
          <p:nvPr/>
        </p:nvSpPr>
        <p:spPr bwMode="auto">
          <a:xfrm>
            <a:off x="5519738" y="3940175"/>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96041" name="Line 9">
            <a:extLst>
              <a:ext uri="{FF2B5EF4-FFF2-40B4-BE49-F238E27FC236}">
                <a16:creationId xmlns:a16="http://schemas.microsoft.com/office/drawing/2014/main" id="{1F3AF983-3ECE-066B-EF18-F734C9997757}"/>
              </a:ext>
            </a:extLst>
          </p:cNvPr>
          <p:cNvSpPr>
            <a:spLocks noChangeShapeType="1"/>
          </p:cNvSpPr>
          <p:nvPr/>
        </p:nvSpPr>
        <p:spPr bwMode="auto">
          <a:xfrm>
            <a:off x="7148513" y="3940175"/>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96042" name="Line 10">
            <a:extLst>
              <a:ext uri="{FF2B5EF4-FFF2-40B4-BE49-F238E27FC236}">
                <a16:creationId xmlns:a16="http://schemas.microsoft.com/office/drawing/2014/main" id="{82987328-8713-0F09-0B97-DE09660C52E0}"/>
              </a:ext>
            </a:extLst>
          </p:cNvPr>
          <p:cNvSpPr>
            <a:spLocks noChangeShapeType="1"/>
          </p:cNvSpPr>
          <p:nvPr/>
        </p:nvSpPr>
        <p:spPr bwMode="auto">
          <a:xfrm>
            <a:off x="5508625" y="4976813"/>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96043" name="Line 11">
            <a:extLst>
              <a:ext uri="{FF2B5EF4-FFF2-40B4-BE49-F238E27FC236}">
                <a16:creationId xmlns:a16="http://schemas.microsoft.com/office/drawing/2014/main" id="{F5797123-D230-70CF-4F18-3194738C292A}"/>
              </a:ext>
            </a:extLst>
          </p:cNvPr>
          <p:cNvSpPr>
            <a:spLocks noChangeShapeType="1"/>
          </p:cNvSpPr>
          <p:nvPr/>
        </p:nvSpPr>
        <p:spPr bwMode="auto">
          <a:xfrm>
            <a:off x="7137400" y="4976813"/>
            <a:ext cx="2112963"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96044" name="Line 12">
            <a:extLst>
              <a:ext uri="{FF2B5EF4-FFF2-40B4-BE49-F238E27FC236}">
                <a16:creationId xmlns:a16="http://schemas.microsoft.com/office/drawing/2014/main" id="{2113EF28-7CD3-8926-707E-BBF11744CB49}"/>
              </a:ext>
            </a:extLst>
          </p:cNvPr>
          <p:cNvSpPr>
            <a:spLocks noChangeShapeType="1"/>
          </p:cNvSpPr>
          <p:nvPr/>
        </p:nvSpPr>
        <p:spPr bwMode="auto">
          <a:xfrm>
            <a:off x="5503863" y="5986463"/>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96045" name="Line 13">
            <a:extLst>
              <a:ext uri="{FF2B5EF4-FFF2-40B4-BE49-F238E27FC236}">
                <a16:creationId xmlns:a16="http://schemas.microsoft.com/office/drawing/2014/main" id="{60837108-CA3A-F3F5-FBA2-9B389EF2CE0B}"/>
              </a:ext>
            </a:extLst>
          </p:cNvPr>
          <p:cNvSpPr>
            <a:spLocks noChangeShapeType="1"/>
          </p:cNvSpPr>
          <p:nvPr/>
        </p:nvSpPr>
        <p:spPr bwMode="auto">
          <a:xfrm>
            <a:off x="7132638" y="5986463"/>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96046" name="Line 14">
            <a:extLst>
              <a:ext uri="{FF2B5EF4-FFF2-40B4-BE49-F238E27FC236}">
                <a16:creationId xmlns:a16="http://schemas.microsoft.com/office/drawing/2014/main" id="{2A2DB55E-D8B6-6A65-A883-25B559AAF8C2}"/>
              </a:ext>
            </a:extLst>
          </p:cNvPr>
          <p:cNvSpPr>
            <a:spLocks noChangeShapeType="1"/>
          </p:cNvSpPr>
          <p:nvPr/>
        </p:nvSpPr>
        <p:spPr bwMode="auto">
          <a:xfrm>
            <a:off x="5508625" y="7004050"/>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96047" name="Line 15">
            <a:extLst>
              <a:ext uri="{FF2B5EF4-FFF2-40B4-BE49-F238E27FC236}">
                <a16:creationId xmlns:a16="http://schemas.microsoft.com/office/drawing/2014/main" id="{3C5799EA-C6CE-B070-C4BA-B964AC9E1FC5}"/>
              </a:ext>
            </a:extLst>
          </p:cNvPr>
          <p:cNvSpPr>
            <a:spLocks noChangeShapeType="1"/>
          </p:cNvSpPr>
          <p:nvPr/>
        </p:nvSpPr>
        <p:spPr bwMode="auto">
          <a:xfrm>
            <a:off x="7137400" y="6999288"/>
            <a:ext cx="2112963"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96048" name="Rectangle 16">
            <a:extLst>
              <a:ext uri="{FF2B5EF4-FFF2-40B4-BE49-F238E27FC236}">
                <a16:creationId xmlns:a16="http://schemas.microsoft.com/office/drawing/2014/main" id="{2AD35CAB-D94E-3BC2-9086-CE1CAC215EB0}"/>
              </a:ext>
            </a:extLst>
          </p:cNvPr>
          <p:cNvSpPr>
            <a:spLocks noChangeArrowheads="1"/>
          </p:cNvSpPr>
          <p:nvPr/>
        </p:nvSpPr>
        <p:spPr bwMode="auto">
          <a:xfrm>
            <a:off x="5662613" y="2468563"/>
            <a:ext cx="912812" cy="515937"/>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defRPr/>
            </a:pPr>
            <a:r>
              <a:rPr lang="en-US" sz="2800" b="1">
                <a:solidFill>
                  <a:schemeClr val="bg1"/>
                </a:solidFill>
                <a:latin typeface="Helvetica" charset="0"/>
                <a:ea typeface="+mn-ea"/>
              </a:rPr>
              <a:t>JOB</a:t>
            </a:r>
          </a:p>
        </p:txBody>
      </p:sp>
      <p:sp>
        <p:nvSpPr>
          <p:cNvPr id="1196049" name="Rectangle 17">
            <a:extLst>
              <a:ext uri="{FF2B5EF4-FFF2-40B4-BE49-F238E27FC236}">
                <a16:creationId xmlns:a16="http://schemas.microsoft.com/office/drawing/2014/main" id="{3F002B6C-AD5D-72DC-0D5D-8D9A35F734A6}"/>
              </a:ext>
            </a:extLst>
          </p:cNvPr>
          <p:cNvSpPr>
            <a:spLocks noChangeArrowheads="1"/>
          </p:cNvSpPr>
          <p:nvPr/>
        </p:nvSpPr>
        <p:spPr bwMode="auto">
          <a:xfrm>
            <a:off x="7029450" y="3549650"/>
            <a:ext cx="2306638" cy="385763"/>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ctr">
              <a:lnSpc>
                <a:spcPct val="80000"/>
              </a:lnSpc>
              <a:defRPr/>
            </a:pPr>
            <a:r>
              <a:rPr lang="en-US" sz="2400" b="1" dirty="0" err="1">
                <a:solidFill>
                  <a:schemeClr val="bg1"/>
                </a:solidFill>
                <a:latin typeface="Helvetica" charset="0"/>
                <a:ea typeface="+mn-ea"/>
              </a:rPr>
              <a:t>Masotkachikat</a:t>
            </a:r>
            <a:endParaRPr lang="en-US" sz="2400" b="1" dirty="0">
              <a:solidFill>
                <a:schemeClr val="bg1"/>
              </a:solidFill>
              <a:latin typeface="Helvetica" charset="0"/>
              <a:ea typeface="+mn-ea"/>
            </a:endParaRPr>
          </a:p>
        </p:txBody>
      </p:sp>
      <p:sp>
        <p:nvSpPr>
          <p:cNvPr id="1196050" name="Text Box 18">
            <a:extLst>
              <a:ext uri="{FF2B5EF4-FFF2-40B4-BE49-F238E27FC236}">
                <a16:creationId xmlns:a16="http://schemas.microsoft.com/office/drawing/2014/main" id="{FC84730D-2039-5541-F169-599C3D85915C}"/>
              </a:ext>
            </a:extLst>
          </p:cNvPr>
          <p:cNvSpPr txBox="1">
            <a:spLocks noChangeArrowheads="1"/>
          </p:cNvSpPr>
          <p:nvPr/>
        </p:nvSpPr>
        <p:spPr bwMode="auto">
          <a:xfrm>
            <a:off x="5221288" y="3481388"/>
            <a:ext cx="1849437" cy="523875"/>
          </a:xfrm>
          <a:prstGeom prst="rect">
            <a:avLst/>
          </a:prstGeom>
          <a:noFill/>
          <a:ln w="12700">
            <a:noFill/>
            <a:miter lim="800000"/>
            <a:headEnd/>
            <a:tailEnd/>
          </a:ln>
          <a:effectLst>
            <a:outerShdw blurRad="63500" dist="63500" dir="3187806"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800" b="1">
                <a:solidFill>
                  <a:schemeClr val="bg1"/>
                </a:solidFill>
                <a:latin typeface="Helvetica" panose="020B0604020202020204" pitchFamily="34" charset="0"/>
              </a:rPr>
              <a:t>L</a:t>
            </a:r>
            <a:r>
              <a:rPr lang="en-US" altLang="en-US" sz="2800" b="1">
                <a:solidFill>
                  <a:schemeClr val="bg1"/>
                </a:solidFill>
                <a:latin typeface="Helvetica" panose="020B0604020202020204" pitchFamily="34" charset="0"/>
                <a:cs typeface="Helvetica" panose="020B0604020202020204" pitchFamily="34" charset="0"/>
              </a:rPr>
              <a:t>ĀĀ</a:t>
            </a:r>
            <a:r>
              <a:rPr lang="en-US" altLang="en-US" sz="2800" b="1">
                <a:solidFill>
                  <a:schemeClr val="bg1"/>
                </a:solidFill>
                <a:latin typeface="Helvetica" panose="020B0604020202020204" pitchFamily="34" charset="0"/>
              </a:rPr>
              <a:t>	</a:t>
            </a:r>
          </a:p>
        </p:txBody>
      </p:sp>
      <p:sp>
        <p:nvSpPr>
          <p:cNvPr id="1196051" name="Rectangle 19">
            <a:extLst>
              <a:ext uri="{FF2B5EF4-FFF2-40B4-BE49-F238E27FC236}">
                <a16:creationId xmlns:a16="http://schemas.microsoft.com/office/drawing/2014/main" id="{0CA96703-250E-C292-484C-14FC5DB83A61}"/>
              </a:ext>
            </a:extLst>
          </p:cNvPr>
          <p:cNvSpPr>
            <a:spLocks noChangeArrowheads="1"/>
          </p:cNvSpPr>
          <p:nvPr/>
        </p:nvSpPr>
        <p:spPr bwMode="auto">
          <a:xfrm>
            <a:off x="7061200" y="4032250"/>
            <a:ext cx="2251075" cy="976313"/>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ctr">
              <a:lnSpc>
                <a:spcPct val="80000"/>
              </a:lnSpc>
              <a:defRPr/>
            </a:pPr>
            <a:r>
              <a:rPr lang="en-US" sz="2400" b="1" dirty="0">
                <a:solidFill>
                  <a:schemeClr val="bg1"/>
                </a:solidFill>
                <a:latin typeface="Helvetica" charset="0"/>
                <a:ea typeface="+mn-ea"/>
              </a:rPr>
              <a:t>Solomon </a:t>
            </a:r>
            <a:r>
              <a:rPr lang="en-US" sz="2400" b="1" dirty="0" err="1">
                <a:solidFill>
                  <a:schemeClr val="bg1"/>
                </a:solidFill>
                <a:latin typeface="Helvetica" charset="0"/>
                <a:ea typeface="+mn-ea"/>
              </a:rPr>
              <a:t>na</a:t>
            </a:r>
            <a:endParaRPr lang="en-US" sz="2400" b="1" dirty="0">
              <a:solidFill>
                <a:schemeClr val="bg1"/>
              </a:solidFill>
              <a:latin typeface="Helvetica" charset="0"/>
              <a:ea typeface="+mn-ea"/>
            </a:endParaRPr>
          </a:p>
          <a:p>
            <a:pPr algn="ctr">
              <a:lnSpc>
                <a:spcPct val="80000"/>
              </a:lnSpc>
              <a:defRPr/>
            </a:pPr>
            <a:r>
              <a:rPr lang="en-US" sz="2400" b="1" dirty="0" err="1">
                <a:solidFill>
                  <a:schemeClr val="bg1"/>
                </a:solidFill>
                <a:latin typeface="Helvetica" charset="0"/>
                <a:ea typeface="+mn-ea"/>
              </a:rPr>
              <a:t>Thangkhamei</a:t>
            </a:r>
            <a:r>
              <a:rPr lang="en-US" sz="2400" b="1" dirty="0">
                <a:solidFill>
                  <a:schemeClr val="bg1"/>
                </a:solidFill>
                <a:latin typeface="Helvetica" charset="0"/>
                <a:ea typeface="+mn-ea"/>
              </a:rPr>
              <a:t> </a:t>
            </a:r>
          </a:p>
          <a:p>
            <a:pPr algn="ctr">
              <a:lnSpc>
                <a:spcPct val="80000"/>
              </a:lnSpc>
              <a:defRPr/>
            </a:pPr>
            <a:r>
              <a:rPr lang="en-US" sz="2400" b="1" dirty="0" err="1">
                <a:solidFill>
                  <a:schemeClr val="bg1"/>
                </a:solidFill>
                <a:latin typeface="Helvetica" charset="0"/>
                <a:ea typeface="+mn-ea"/>
              </a:rPr>
              <a:t>Wui</a:t>
            </a:r>
            <a:r>
              <a:rPr lang="en-US" sz="2400" b="1" dirty="0">
                <a:solidFill>
                  <a:schemeClr val="bg1"/>
                </a:solidFill>
                <a:latin typeface="Helvetica" charset="0"/>
                <a:ea typeface="+mn-ea"/>
              </a:rPr>
              <a:t> </a:t>
            </a:r>
            <a:r>
              <a:rPr lang="en-US" sz="2400" b="1" dirty="0" err="1">
                <a:solidFill>
                  <a:schemeClr val="bg1"/>
                </a:solidFill>
                <a:latin typeface="Helvetica" charset="0"/>
                <a:ea typeface="+mn-ea"/>
              </a:rPr>
              <a:t>pongli</a:t>
            </a:r>
            <a:endParaRPr lang="en-US" sz="2400" b="1" dirty="0">
              <a:solidFill>
                <a:schemeClr val="bg1"/>
              </a:solidFill>
              <a:latin typeface="Helvetica" charset="0"/>
              <a:ea typeface="+mn-ea"/>
            </a:endParaRPr>
          </a:p>
        </p:txBody>
      </p:sp>
      <p:sp>
        <p:nvSpPr>
          <p:cNvPr id="1196052" name="Text Box 20">
            <a:extLst>
              <a:ext uri="{FF2B5EF4-FFF2-40B4-BE49-F238E27FC236}">
                <a16:creationId xmlns:a16="http://schemas.microsoft.com/office/drawing/2014/main" id="{C7CC0A34-5D1B-E8F6-BEBD-620E69E8A80F}"/>
              </a:ext>
            </a:extLst>
          </p:cNvPr>
          <p:cNvSpPr txBox="1">
            <a:spLocks noChangeArrowheads="1"/>
          </p:cNvSpPr>
          <p:nvPr/>
        </p:nvSpPr>
        <p:spPr bwMode="auto">
          <a:xfrm>
            <a:off x="5461000" y="4529138"/>
            <a:ext cx="1376363" cy="51911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800" b="1">
                <a:solidFill>
                  <a:schemeClr val="bg1"/>
                </a:solidFill>
                <a:latin typeface="Helvetica" panose="020B0604020202020204" pitchFamily="34" charset="0"/>
              </a:rPr>
              <a:t>CH</a:t>
            </a:r>
            <a:r>
              <a:rPr lang="en-US" altLang="en-US" sz="2800" b="1">
                <a:solidFill>
                  <a:schemeClr val="bg1"/>
                </a:solidFill>
                <a:latin typeface="Helvetica" panose="020B0604020202020204" pitchFamily="34" charset="0"/>
                <a:cs typeface="Helvetica" panose="020B0604020202020204" pitchFamily="34" charset="0"/>
              </a:rPr>
              <a:t>Ā</a:t>
            </a:r>
            <a:r>
              <a:rPr lang="en-US" altLang="en-US" sz="2800" b="1">
                <a:solidFill>
                  <a:schemeClr val="bg1"/>
                </a:solidFill>
                <a:latin typeface="Helvetica" panose="020B0604020202020204" pitchFamily="34" charset="0"/>
              </a:rPr>
              <a:t>N</a:t>
            </a:r>
          </a:p>
        </p:txBody>
      </p:sp>
      <p:sp>
        <p:nvSpPr>
          <p:cNvPr id="1196053" name="Text Box 21">
            <a:extLst>
              <a:ext uri="{FF2B5EF4-FFF2-40B4-BE49-F238E27FC236}">
                <a16:creationId xmlns:a16="http://schemas.microsoft.com/office/drawing/2014/main" id="{B3793B6B-8BFF-CD28-D22A-5A72A6D2E348}"/>
              </a:ext>
            </a:extLst>
          </p:cNvPr>
          <p:cNvSpPr txBox="1">
            <a:spLocks noChangeArrowheads="1"/>
          </p:cNvSpPr>
          <p:nvPr/>
        </p:nvSpPr>
        <p:spPr bwMode="auto">
          <a:xfrm>
            <a:off x="5280025" y="6554788"/>
            <a:ext cx="1601788" cy="946150"/>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800" b="1">
                <a:solidFill>
                  <a:schemeClr val="bg1"/>
                </a:solidFill>
                <a:latin typeface="Helvetica" panose="020B0604020202020204" pitchFamily="34" charset="0"/>
              </a:rPr>
              <a:t>S’SOL	</a:t>
            </a:r>
          </a:p>
        </p:txBody>
      </p:sp>
      <p:sp>
        <p:nvSpPr>
          <p:cNvPr id="1196054" name="Rectangle 22">
            <a:extLst>
              <a:ext uri="{FF2B5EF4-FFF2-40B4-BE49-F238E27FC236}">
                <a16:creationId xmlns:a16="http://schemas.microsoft.com/office/drawing/2014/main" id="{14091DD6-A8E2-EFF7-EF9E-9EE2F8BFECD0}"/>
              </a:ext>
            </a:extLst>
          </p:cNvPr>
          <p:cNvSpPr>
            <a:spLocks noChangeArrowheads="1"/>
          </p:cNvSpPr>
          <p:nvPr/>
        </p:nvSpPr>
        <p:spPr bwMode="auto">
          <a:xfrm>
            <a:off x="7035800" y="5310188"/>
            <a:ext cx="2433638" cy="681037"/>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ctr">
              <a:lnSpc>
                <a:spcPct val="80000"/>
              </a:lnSpc>
              <a:defRPr/>
            </a:pPr>
            <a:r>
              <a:rPr lang="en-US" sz="2400" b="1" dirty="0">
                <a:solidFill>
                  <a:schemeClr val="bg1"/>
                </a:solidFill>
                <a:latin typeface="Helvetica" charset="0"/>
                <a:ea typeface="+mn-ea"/>
              </a:rPr>
              <a:t>Solomon </a:t>
            </a:r>
            <a:r>
              <a:rPr lang="en-US" sz="2400" b="1" dirty="0" err="1">
                <a:solidFill>
                  <a:schemeClr val="bg1"/>
                </a:solidFill>
                <a:latin typeface="Helvetica" charset="0"/>
                <a:ea typeface="+mn-ea"/>
              </a:rPr>
              <a:t>na</a:t>
            </a:r>
            <a:endParaRPr lang="en-US" sz="2400" b="1" dirty="0">
              <a:solidFill>
                <a:schemeClr val="bg1"/>
              </a:solidFill>
              <a:latin typeface="Helvetica" charset="0"/>
              <a:ea typeface="+mn-ea"/>
            </a:endParaRPr>
          </a:p>
          <a:p>
            <a:pPr algn="ctr">
              <a:lnSpc>
                <a:spcPct val="80000"/>
              </a:lnSpc>
              <a:defRPr/>
            </a:pPr>
            <a:r>
              <a:rPr lang="en-US" sz="2400" b="1" dirty="0" err="1">
                <a:solidFill>
                  <a:schemeClr val="bg1"/>
                </a:solidFill>
                <a:latin typeface="Helvetica" charset="0"/>
                <a:ea typeface="+mn-ea"/>
              </a:rPr>
              <a:t>Mirinwui</a:t>
            </a:r>
            <a:r>
              <a:rPr lang="en-US" sz="2400" b="1" dirty="0">
                <a:solidFill>
                  <a:schemeClr val="bg1"/>
                </a:solidFill>
                <a:latin typeface="Helvetica" charset="0"/>
                <a:ea typeface="+mn-ea"/>
              </a:rPr>
              <a:t> </a:t>
            </a:r>
            <a:r>
              <a:rPr lang="en-US" sz="2400" b="1" dirty="0" err="1">
                <a:solidFill>
                  <a:schemeClr val="bg1"/>
                </a:solidFill>
                <a:latin typeface="Helvetica" charset="0"/>
                <a:ea typeface="+mn-ea"/>
              </a:rPr>
              <a:t>pongli</a:t>
            </a:r>
            <a:endParaRPr lang="en-US" sz="2400" b="1" dirty="0">
              <a:solidFill>
                <a:schemeClr val="bg1"/>
              </a:solidFill>
              <a:latin typeface="Helvetica" charset="0"/>
              <a:ea typeface="+mn-ea"/>
            </a:endParaRPr>
          </a:p>
        </p:txBody>
      </p:sp>
      <p:sp>
        <p:nvSpPr>
          <p:cNvPr id="1196055" name="Text Box 23">
            <a:extLst>
              <a:ext uri="{FF2B5EF4-FFF2-40B4-BE49-F238E27FC236}">
                <a16:creationId xmlns:a16="http://schemas.microsoft.com/office/drawing/2014/main" id="{A4334C78-2D47-BAE2-3F3F-593F461C6EF0}"/>
              </a:ext>
            </a:extLst>
          </p:cNvPr>
          <p:cNvSpPr txBox="1">
            <a:spLocks noChangeArrowheads="1"/>
          </p:cNvSpPr>
          <p:nvPr/>
        </p:nvSpPr>
        <p:spPr bwMode="auto">
          <a:xfrm>
            <a:off x="5429250" y="5538788"/>
            <a:ext cx="1468438" cy="954087"/>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800" b="1">
                <a:solidFill>
                  <a:schemeClr val="bg1"/>
                </a:solidFill>
                <a:latin typeface="Helvetica" panose="020B0604020202020204" pitchFamily="34" charset="0"/>
              </a:rPr>
              <a:t>H</a:t>
            </a:r>
            <a:r>
              <a:rPr lang="en-US" altLang="en-US" sz="2800" b="1">
                <a:solidFill>
                  <a:schemeClr val="bg1"/>
                </a:solidFill>
                <a:latin typeface="Helvetica" panose="020B0604020202020204" pitchFamily="34" charset="0"/>
                <a:cs typeface="Helvetica" panose="020B0604020202020204" pitchFamily="34" charset="0"/>
              </a:rPr>
              <a:t>Ā</a:t>
            </a:r>
            <a:r>
              <a:rPr lang="en-US" altLang="en-US" sz="2800" b="1">
                <a:solidFill>
                  <a:schemeClr val="bg1"/>
                </a:solidFill>
                <a:latin typeface="Helvetica" panose="020B0604020202020204" pitchFamily="34" charset="0"/>
              </a:rPr>
              <a:t>SH	</a:t>
            </a:r>
          </a:p>
        </p:txBody>
      </p:sp>
      <p:sp>
        <p:nvSpPr>
          <p:cNvPr id="1196057" name="Rectangle 25">
            <a:extLst>
              <a:ext uri="{FF2B5EF4-FFF2-40B4-BE49-F238E27FC236}">
                <a16:creationId xmlns:a16="http://schemas.microsoft.com/office/drawing/2014/main" id="{9037C66F-562D-DB24-4480-9A3E8681AA6D}"/>
              </a:ext>
            </a:extLst>
          </p:cNvPr>
          <p:cNvSpPr>
            <a:spLocks noChangeArrowheads="1"/>
          </p:cNvSpPr>
          <p:nvPr/>
        </p:nvSpPr>
        <p:spPr bwMode="auto">
          <a:xfrm>
            <a:off x="7050088" y="2284413"/>
            <a:ext cx="1933575" cy="338137"/>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1600" b="1">
                <a:solidFill>
                  <a:schemeClr val="bg1"/>
                </a:solidFill>
                <a:latin typeface="Helvetica" panose="020B0604020202020204" pitchFamily="34" charset="0"/>
                <a:cs typeface="Helvetica" panose="020B0604020202020204" pitchFamily="34" charset="0"/>
              </a:rPr>
              <a:t>Ā</a:t>
            </a:r>
            <a:r>
              <a:rPr lang="en-US" altLang="en-US" sz="1600" b="1">
                <a:solidFill>
                  <a:schemeClr val="bg1"/>
                </a:solidFill>
                <a:latin typeface="Helvetica" panose="020B0604020202020204" pitchFamily="34" charset="0"/>
              </a:rPr>
              <a:t>tam chimaikhali</a:t>
            </a:r>
            <a:r>
              <a:rPr lang="en-US" altLang="en-US" sz="1400" b="1">
                <a:solidFill>
                  <a:schemeClr val="bg1"/>
                </a:solidFill>
                <a:latin typeface="Helvetica" panose="020B0604020202020204" pitchFamily="34" charset="0"/>
              </a:rPr>
              <a:t>:</a:t>
            </a:r>
          </a:p>
        </p:txBody>
      </p:sp>
      <p:sp>
        <p:nvSpPr>
          <p:cNvPr id="1196058" name="Rectangle 26">
            <a:extLst>
              <a:ext uri="{FF2B5EF4-FFF2-40B4-BE49-F238E27FC236}">
                <a16:creationId xmlns:a16="http://schemas.microsoft.com/office/drawing/2014/main" id="{B8A2B2F0-23C9-F3C3-F99E-BA3CA425B73E}"/>
              </a:ext>
            </a:extLst>
          </p:cNvPr>
          <p:cNvSpPr>
            <a:spLocks noChangeArrowheads="1"/>
          </p:cNvSpPr>
          <p:nvPr/>
        </p:nvSpPr>
        <p:spPr bwMode="auto">
          <a:xfrm>
            <a:off x="7218363" y="6070600"/>
            <a:ext cx="1941512" cy="976313"/>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0000"/>
              </a:lnSpc>
              <a:defRPr/>
            </a:pPr>
            <a:r>
              <a:rPr lang="en-US" altLang="en-US" sz="2400" b="1">
                <a:solidFill>
                  <a:schemeClr val="bg1"/>
                </a:solidFill>
                <a:latin typeface="Helvetica" panose="020B0604020202020204" pitchFamily="34" charset="0"/>
              </a:rPr>
              <a:t>Solomon na</a:t>
            </a:r>
          </a:p>
          <a:p>
            <a:pPr algn="ctr">
              <a:lnSpc>
                <a:spcPct val="80000"/>
              </a:lnSpc>
              <a:defRPr/>
            </a:pPr>
            <a:r>
              <a:rPr lang="en-US" altLang="en-US" sz="2400" b="1">
                <a:solidFill>
                  <a:schemeClr val="bg1"/>
                </a:solidFill>
                <a:latin typeface="Helvetica" panose="020B0604020202020204" pitchFamily="34" charset="0"/>
              </a:rPr>
              <a:t>Shimkap</a:t>
            </a:r>
            <a:r>
              <a:rPr lang="en-US" altLang="en-US" sz="2400" b="1">
                <a:solidFill>
                  <a:schemeClr val="bg1"/>
                </a:solidFill>
                <a:latin typeface="Arial" panose="020B0604020202020204" pitchFamily="34" charset="0"/>
                <a:cs typeface="Arial" panose="020B0604020202020204" pitchFamily="34" charset="0"/>
              </a:rPr>
              <a:t>ā</a:t>
            </a:r>
            <a:r>
              <a:rPr lang="en-US" altLang="en-US" sz="2400" b="1">
                <a:solidFill>
                  <a:schemeClr val="bg1"/>
                </a:solidFill>
                <a:latin typeface="Helvetica" panose="020B0604020202020204" pitchFamily="34" charset="0"/>
              </a:rPr>
              <a:t>n</a:t>
            </a:r>
          </a:p>
          <a:p>
            <a:pPr algn="ctr">
              <a:lnSpc>
                <a:spcPct val="80000"/>
              </a:lnSpc>
              <a:defRPr/>
            </a:pPr>
            <a:r>
              <a:rPr lang="en-US" altLang="en-US" sz="2400" b="1">
                <a:solidFill>
                  <a:schemeClr val="bg1"/>
                </a:solidFill>
                <a:latin typeface="Helvetica" panose="020B0604020202020204" pitchFamily="34" charset="0"/>
              </a:rPr>
              <a:t>Wui pongli</a:t>
            </a:r>
          </a:p>
        </p:txBody>
      </p:sp>
      <p:sp>
        <p:nvSpPr>
          <p:cNvPr id="1196060" name="Rectangle 28">
            <a:extLst>
              <a:ext uri="{FF2B5EF4-FFF2-40B4-BE49-F238E27FC236}">
                <a16:creationId xmlns:a16="http://schemas.microsoft.com/office/drawing/2014/main" id="{7CFEE696-D45B-8254-7F4A-6F453DCA96B8}"/>
              </a:ext>
            </a:extLst>
          </p:cNvPr>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3200" b="1" i="1">
                <a:solidFill>
                  <a:srgbClr val="66FFFF"/>
                </a:solidFill>
                <a:latin typeface="Helvetica" panose="020B0604020202020204" pitchFamily="34" charset="0"/>
              </a:rPr>
              <a:t> </a:t>
            </a:r>
            <a:endParaRPr lang="en-US" altLang="en-US" sz="1400" b="1" u="sng">
              <a:solidFill>
                <a:srgbClr val="66FFFF"/>
              </a:solidFill>
              <a:latin typeface="Helvetica" panose="020B0604020202020204" pitchFamily="34" charset="0"/>
            </a:endParaRPr>
          </a:p>
        </p:txBody>
      </p:sp>
      <p:sp>
        <p:nvSpPr>
          <p:cNvPr id="1196061" name="Text Box 29">
            <a:extLst>
              <a:ext uri="{FF2B5EF4-FFF2-40B4-BE49-F238E27FC236}">
                <a16:creationId xmlns:a16="http://schemas.microsoft.com/office/drawing/2014/main" id="{538873D3-22E6-8440-7CAA-61F80443C9AD}"/>
              </a:ext>
            </a:extLst>
          </p:cNvPr>
          <p:cNvSpPr txBox="1">
            <a:spLocks noChangeArrowheads="1"/>
          </p:cNvSpPr>
          <p:nvPr/>
        </p:nvSpPr>
        <p:spPr bwMode="auto">
          <a:xfrm>
            <a:off x="5283200" y="1838325"/>
            <a:ext cx="4111625" cy="579438"/>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3200" b="1" i="1">
                <a:solidFill>
                  <a:srgbClr val="FFF819"/>
                </a:solidFill>
                <a:latin typeface="Helvetica" panose="020B0604020202020204" pitchFamily="34" charset="0"/>
              </a:rPr>
              <a:t>“L</a:t>
            </a:r>
            <a:r>
              <a:rPr lang="en-US" altLang="en-US" sz="3200" b="1">
                <a:solidFill>
                  <a:srgbClr val="FFFF00"/>
                </a:solidFill>
                <a:latin typeface="Helvetica" panose="020B0604020202020204" pitchFamily="34" charset="0"/>
                <a:cs typeface="Helvetica" panose="020B0604020202020204" pitchFamily="34" charset="0"/>
              </a:rPr>
              <a:t>ĀĀ</a:t>
            </a:r>
            <a:r>
              <a:rPr lang="en-US" altLang="en-US" sz="3200" b="1" i="1">
                <a:solidFill>
                  <a:srgbClr val="FFF819"/>
                </a:solidFill>
                <a:latin typeface="Helvetica" panose="020B0604020202020204" pitchFamily="34" charset="0"/>
              </a:rPr>
              <a:t>SEM”</a:t>
            </a:r>
          </a:p>
        </p:txBody>
      </p:sp>
      <p:sp>
        <p:nvSpPr>
          <p:cNvPr id="1196062" name="Rectangle 30">
            <a:extLst>
              <a:ext uri="{FF2B5EF4-FFF2-40B4-BE49-F238E27FC236}">
                <a16:creationId xmlns:a16="http://schemas.microsoft.com/office/drawing/2014/main" id="{296BFA97-E88B-CFDF-C2ED-1F426FB1448F}"/>
              </a:ext>
            </a:extLst>
          </p:cNvPr>
          <p:cNvSpPr>
            <a:spLocks noChangeArrowheads="1"/>
          </p:cNvSpPr>
          <p:nvPr/>
        </p:nvSpPr>
        <p:spPr bwMode="auto">
          <a:xfrm>
            <a:off x="6991350" y="2335213"/>
            <a:ext cx="2243138" cy="69373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80000"/>
              </a:lnSpc>
              <a:defRPr/>
            </a:pPr>
            <a:endParaRPr lang="en-US" sz="2400" b="1" dirty="0">
              <a:solidFill>
                <a:schemeClr val="bg1"/>
              </a:solidFill>
              <a:latin typeface="Helvetica" charset="0"/>
              <a:ea typeface="+mn-ea"/>
            </a:endParaRPr>
          </a:p>
          <a:p>
            <a:pPr algn="ctr">
              <a:lnSpc>
                <a:spcPct val="80000"/>
              </a:lnSpc>
              <a:defRPr/>
            </a:pPr>
            <a:r>
              <a:rPr lang="en-US" sz="2400" b="1" dirty="0">
                <a:solidFill>
                  <a:schemeClr val="bg1"/>
                </a:solidFill>
                <a:latin typeface="Helvetica" charset="0"/>
                <a:ea typeface="+mn-ea"/>
              </a:rPr>
              <a:t>ABRAHAM</a:t>
            </a:r>
          </a:p>
        </p:txBody>
      </p:sp>
      <p:sp>
        <p:nvSpPr>
          <p:cNvPr id="105501" name="Text Box 31">
            <a:extLst>
              <a:ext uri="{FF2B5EF4-FFF2-40B4-BE49-F238E27FC236}">
                <a16:creationId xmlns:a16="http://schemas.microsoft.com/office/drawing/2014/main" id="{C7434150-27D0-FCA9-9BBA-087568935A0D}"/>
              </a:ext>
            </a:extLst>
          </p:cNvPr>
          <p:cNvSpPr txBox="1">
            <a:spLocks noChangeArrowheads="1"/>
          </p:cNvSpPr>
          <p:nvPr/>
        </p:nvSpPr>
        <p:spPr bwMode="auto">
          <a:xfrm>
            <a:off x="9015413" y="7348538"/>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50</a:t>
            </a:r>
          </a:p>
        </p:txBody>
      </p:sp>
      <p:sp>
        <p:nvSpPr>
          <p:cNvPr id="1196064" name="Rectangle 32">
            <a:extLst>
              <a:ext uri="{FF2B5EF4-FFF2-40B4-BE49-F238E27FC236}">
                <a16:creationId xmlns:a16="http://schemas.microsoft.com/office/drawing/2014/main" id="{FC4F13E6-A55A-D4C5-187C-AB3C0DC579BA}"/>
              </a:ext>
            </a:extLst>
          </p:cNvPr>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1196065" name="Rectangle 33">
            <a:extLst>
              <a:ext uri="{FF2B5EF4-FFF2-40B4-BE49-F238E27FC236}">
                <a16:creationId xmlns:a16="http://schemas.microsoft.com/office/drawing/2014/main" id="{171BBDA6-BE3E-C74C-9822-A22EF20461E7}"/>
              </a:ext>
            </a:extLst>
          </p:cNvPr>
          <p:cNvSpPr>
            <a:spLocks noChangeArrowheads="1"/>
          </p:cNvSpPr>
          <p:nvPr/>
        </p:nvSpPr>
        <p:spPr bwMode="auto">
          <a:xfrm>
            <a:off x="6289675" y="584200"/>
            <a:ext cx="3571875" cy="1241425"/>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200" b="1" i="1">
                <a:solidFill>
                  <a:schemeClr val="bg1"/>
                </a:solidFill>
                <a:latin typeface="Arial" panose="020B0604020202020204" pitchFamily="34" charset="0"/>
              </a:rPr>
              <a:t>Lairikbing Semkak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Kachamma Tuingashit pareng ching  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a:t>
            </a:r>
            <a:endParaRPr lang="en-US" altLang="en-US" sz="2200" b="1" u="sng">
              <a:solidFill>
                <a:schemeClr val="bg1"/>
              </a:solidFill>
              <a:latin typeface="Arial" panose="020B0604020202020204" pitchFamily="34" charset="0"/>
            </a:endParaRPr>
          </a:p>
        </p:txBody>
      </p:sp>
      <p:sp>
        <p:nvSpPr>
          <p:cNvPr id="105504" name="Arc 35" descr="75%">
            <a:extLst>
              <a:ext uri="{FF2B5EF4-FFF2-40B4-BE49-F238E27FC236}">
                <a16:creationId xmlns:a16="http://schemas.microsoft.com/office/drawing/2014/main" id="{95CAE907-7598-929E-C82D-293D7BA353C4}"/>
              </a:ext>
            </a:extLst>
          </p:cNvPr>
          <p:cNvSpPr>
            <a:spLocks/>
          </p:cNvSpPr>
          <p:nvPr/>
        </p:nvSpPr>
        <p:spPr bwMode="auto">
          <a:xfrm rot="-5466694">
            <a:off x="1031875" y="1385888"/>
            <a:ext cx="557213" cy="585787"/>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57150">
                <a:solidFill>
                  <a:srgbClr val="000000"/>
                </a:solidFill>
                <a:round/>
                <a:headEnd/>
                <a:tailEnd/>
              </a14:hiddenLine>
            </a:ext>
          </a:extLst>
        </p:spPr>
        <p:txBody>
          <a:bodyPr vert="eaVert" wrap="none" anchor="ctr"/>
          <a:lstStyle/>
          <a:p>
            <a:endParaRPr lang="en-US"/>
          </a:p>
        </p:txBody>
      </p:sp>
      <p:sp>
        <p:nvSpPr>
          <p:cNvPr id="105505" name="Rectangle 36" descr="75%">
            <a:extLst>
              <a:ext uri="{FF2B5EF4-FFF2-40B4-BE49-F238E27FC236}">
                <a16:creationId xmlns:a16="http://schemas.microsoft.com/office/drawing/2014/main" id="{59084613-6B16-A897-8FDB-9C2E239CAB41}"/>
              </a:ext>
            </a:extLst>
          </p:cNvPr>
          <p:cNvSpPr>
            <a:spLocks noChangeArrowheads="1"/>
          </p:cNvSpPr>
          <p:nvPr/>
        </p:nvSpPr>
        <p:spPr bwMode="auto">
          <a:xfrm>
            <a:off x="1011238" y="1862138"/>
            <a:ext cx="542925" cy="4049712"/>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05506" name="Rectangle 37" descr="75%">
            <a:extLst>
              <a:ext uri="{FF2B5EF4-FFF2-40B4-BE49-F238E27FC236}">
                <a16:creationId xmlns:a16="http://schemas.microsoft.com/office/drawing/2014/main" id="{8A6063A8-3BD2-EABA-1E6F-E5811C7CE2C0}"/>
              </a:ext>
            </a:extLst>
          </p:cNvPr>
          <p:cNvSpPr>
            <a:spLocks noChangeArrowheads="1"/>
          </p:cNvSpPr>
          <p:nvPr/>
        </p:nvSpPr>
        <p:spPr bwMode="auto">
          <a:xfrm>
            <a:off x="1008063" y="5811838"/>
            <a:ext cx="366712" cy="992187"/>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05507" name="Line 38">
            <a:extLst>
              <a:ext uri="{FF2B5EF4-FFF2-40B4-BE49-F238E27FC236}">
                <a16:creationId xmlns:a16="http://schemas.microsoft.com/office/drawing/2014/main" id="{00DBA63F-86D2-A64C-4459-E64E5A8FACC5}"/>
              </a:ext>
            </a:extLst>
          </p:cNvPr>
          <p:cNvSpPr>
            <a:spLocks noChangeShapeType="1"/>
          </p:cNvSpPr>
          <p:nvPr/>
        </p:nvSpPr>
        <p:spPr bwMode="auto">
          <a:xfrm flipH="1" flipV="1">
            <a:off x="3792538" y="1087438"/>
            <a:ext cx="0" cy="5340350"/>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508" name="Rectangle 39">
            <a:extLst>
              <a:ext uri="{FF2B5EF4-FFF2-40B4-BE49-F238E27FC236}">
                <a16:creationId xmlns:a16="http://schemas.microsoft.com/office/drawing/2014/main" id="{F7222CFB-32B4-2FE9-F544-5075C77666AE}"/>
              </a:ext>
            </a:extLst>
          </p:cNvPr>
          <p:cNvSpPr>
            <a:spLocks noChangeArrowheads="1"/>
          </p:cNvSpPr>
          <p:nvPr/>
        </p:nvSpPr>
        <p:spPr bwMode="auto">
          <a:xfrm>
            <a:off x="1985963" y="1995488"/>
            <a:ext cx="180975"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800" b="1">
              <a:latin typeface="Helvetica" pitchFamily="2" charset="0"/>
            </a:endParaRPr>
          </a:p>
        </p:txBody>
      </p:sp>
      <p:sp>
        <p:nvSpPr>
          <p:cNvPr id="105509" name="Line 43">
            <a:extLst>
              <a:ext uri="{FF2B5EF4-FFF2-40B4-BE49-F238E27FC236}">
                <a16:creationId xmlns:a16="http://schemas.microsoft.com/office/drawing/2014/main" id="{16A54510-6B84-0A48-A64F-CA4C7C1F5E46}"/>
              </a:ext>
            </a:extLst>
          </p:cNvPr>
          <p:cNvSpPr>
            <a:spLocks noChangeShapeType="1"/>
          </p:cNvSpPr>
          <p:nvPr/>
        </p:nvSpPr>
        <p:spPr bwMode="auto">
          <a:xfrm>
            <a:off x="1746250" y="1916113"/>
            <a:ext cx="7508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510" name="Line 44">
            <a:extLst>
              <a:ext uri="{FF2B5EF4-FFF2-40B4-BE49-F238E27FC236}">
                <a16:creationId xmlns:a16="http://schemas.microsoft.com/office/drawing/2014/main" id="{184EB8AD-6DD5-6AC9-02E2-248D6FBC694B}"/>
              </a:ext>
            </a:extLst>
          </p:cNvPr>
          <p:cNvSpPr>
            <a:spLocks noChangeShapeType="1"/>
          </p:cNvSpPr>
          <p:nvPr/>
        </p:nvSpPr>
        <p:spPr bwMode="auto">
          <a:xfrm>
            <a:off x="2740025" y="1916113"/>
            <a:ext cx="7508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511" name="Line 46">
            <a:extLst>
              <a:ext uri="{FF2B5EF4-FFF2-40B4-BE49-F238E27FC236}">
                <a16:creationId xmlns:a16="http://schemas.microsoft.com/office/drawing/2014/main" id="{B62F0A9D-39BA-0475-39B1-568342057005}"/>
              </a:ext>
            </a:extLst>
          </p:cNvPr>
          <p:cNvSpPr>
            <a:spLocks noChangeShapeType="1"/>
          </p:cNvSpPr>
          <p:nvPr/>
        </p:nvSpPr>
        <p:spPr bwMode="auto">
          <a:xfrm>
            <a:off x="1720850" y="6097588"/>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512" name="Line 47">
            <a:extLst>
              <a:ext uri="{FF2B5EF4-FFF2-40B4-BE49-F238E27FC236}">
                <a16:creationId xmlns:a16="http://schemas.microsoft.com/office/drawing/2014/main" id="{163A38D4-7DF9-9FAB-B045-2B10E2041E3C}"/>
              </a:ext>
            </a:extLst>
          </p:cNvPr>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513" name="Line 48">
            <a:extLst>
              <a:ext uri="{FF2B5EF4-FFF2-40B4-BE49-F238E27FC236}">
                <a16:creationId xmlns:a16="http://schemas.microsoft.com/office/drawing/2014/main" id="{E08DAA91-D54B-3A1D-6F83-88839C770CB5}"/>
              </a:ext>
            </a:extLst>
          </p:cNvPr>
          <p:cNvSpPr>
            <a:spLocks noChangeShapeType="1"/>
          </p:cNvSpPr>
          <p:nvPr/>
        </p:nvSpPr>
        <p:spPr bwMode="auto">
          <a:xfrm>
            <a:off x="2714625" y="4235450"/>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514" name="Line 49">
            <a:extLst>
              <a:ext uri="{FF2B5EF4-FFF2-40B4-BE49-F238E27FC236}">
                <a16:creationId xmlns:a16="http://schemas.microsoft.com/office/drawing/2014/main" id="{E79DB3DD-C85F-153C-A005-22B1037746C9}"/>
              </a:ext>
            </a:extLst>
          </p:cNvPr>
          <p:cNvSpPr>
            <a:spLocks noChangeShapeType="1"/>
          </p:cNvSpPr>
          <p:nvPr/>
        </p:nvSpPr>
        <p:spPr bwMode="auto">
          <a:xfrm>
            <a:off x="1746250" y="4235450"/>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515" name="Rectangle 50">
            <a:extLst>
              <a:ext uri="{FF2B5EF4-FFF2-40B4-BE49-F238E27FC236}">
                <a16:creationId xmlns:a16="http://schemas.microsoft.com/office/drawing/2014/main" id="{9A80A76D-7918-380F-DE20-D85439AA1912}"/>
              </a:ext>
            </a:extLst>
          </p:cNvPr>
          <p:cNvSpPr>
            <a:spLocks noChangeArrowheads="1"/>
          </p:cNvSpPr>
          <p:nvPr/>
        </p:nvSpPr>
        <p:spPr bwMode="auto">
          <a:xfrm>
            <a:off x="1604963" y="1541463"/>
            <a:ext cx="434975"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2.</a:t>
            </a:r>
          </a:p>
        </p:txBody>
      </p:sp>
      <p:sp>
        <p:nvSpPr>
          <p:cNvPr id="105516" name="Line 51">
            <a:extLst>
              <a:ext uri="{FF2B5EF4-FFF2-40B4-BE49-F238E27FC236}">
                <a16:creationId xmlns:a16="http://schemas.microsoft.com/office/drawing/2014/main" id="{149AAD8D-7C01-49F8-5BA7-39CF5FD642AA}"/>
              </a:ext>
            </a:extLst>
          </p:cNvPr>
          <p:cNvSpPr>
            <a:spLocks noChangeShapeType="1"/>
          </p:cNvSpPr>
          <p:nvPr/>
        </p:nvSpPr>
        <p:spPr bwMode="auto">
          <a:xfrm>
            <a:off x="2714625" y="3397250"/>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517" name="Line 52">
            <a:extLst>
              <a:ext uri="{FF2B5EF4-FFF2-40B4-BE49-F238E27FC236}">
                <a16:creationId xmlns:a16="http://schemas.microsoft.com/office/drawing/2014/main" id="{983A8314-3595-F637-8039-51A564FB504F}"/>
              </a:ext>
            </a:extLst>
          </p:cNvPr>
          <p:cNvSpPr>
            <a:spLocks noChangeShapeType="1"/>
          </p:cNvSpPr>
          <p:nvPr/>
        </p:nvSpPr>
        <p:spPr bwMode="auto">
          <a:xfrm>
            <a:off x="2714625" y="4235450"/>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518" name="Line 53">
            <a:extLst>
              <a:ext uri="{FF2B5EF4-FFF2-40B4-BE49-F238E27FC236}">
                <a16:creationId xmlns:a16="http://schemas.microsoft.com/office/drawing/2014/main" id="{B99614A8-64C9-4004-6831-39AAFB8F3E54}"/>
              </a:ext>
            </a:extLst>
          </p:cNvPr>
          <p:cNvSpPr>
            <a:spLocks noChangeShapeType="1"/>
          </p:cNvSpPr>
          <p:nvPr/>
        </p:nvSpPr>
        <p:spPr bwMode="auto">
          <a:xfrm>
            <a:off x="1758950" y="4235450"/>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519" name="Line 54">
            <a:extLst>
              <a:ext uri="{FF2B5EF4-FFF2-40B4-BE49-F238E27FC236}">
                <a16:creationId xmlns:a16="http://schemas.microsoft.com/office/drawing/2014/main" id="{BCCD644C-AC9E-A6B5-92EE-29F8FECB7167}"/>
              </a:ext>
            </a:extLst>
          </p:cNvPr>
          <p:cNvSpPr>
            <a:spLocks noChangeShapeType="1"/>
          </p:cNvSpPr>
          <p:nvPr/>
        </p:nvSpPr>
        <p:spPr bwMode="auto">
          <a:xfrm>
            <a:off x="1720850" y="6097588"/>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520" name="Line 55">
            <a:extLst>
              <a:ext uri="{FF2B5EF4-FFF2-40B4-BE49-F238E27FC236}">
                <a16:creationId xmlns:a16="http://schemas.microsoft.com/office/drawing/2014/main" id="{B5645608-DCBE-FFD4-64D1-FCF04C297739}"/>
              </a:ext>
            </a:extLst>
          </p:cNvPr>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521" name="Line 56">
            <a:extLst>
              <a:ext uri="{FF2B5EF4-FFF2-40B4-BE49-F238E27FC236}">
                <a16:creationId xmlns:a16="http://schemas.microsoft.com/office/drawing/2014/main" id="{FC302C22-6320-4AEB-526F-3AE9EDD90CE2}"/>
              </a:ext>
            </a:extLst>
          </p:cNvPr>
          <p:cNvSpPr>
            <a:spLocks noChangeShapeType="1"/>
          </p:cNvSpPr>
          <p:nvPr/>
        </p:nvSpPr>
        <p:spPr bwMode="auto">
          <a:xfrm>
            <a:off x="1758950" y="6097588"/>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522" name="Line 57">
            <a:extLst>
              <a:ext uri="{FF2B5EF4-FFF2-40B4-BE49-F238E27FC236}">
                <a16:creationId xmlns:a16="http://schemas.microsoft.com/office/drawing/2014/main" id="{6ECBC037-6E24-6EBB-1396-5C3A856C12CB}"/>
              </a:ext>
            </a:extLst>
          </p:cNvPr>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523" name="Line 58">
            <a:extLst>
              <a:ext uri="{FF2B5EF4-FFF2-40B4-BE49-F238E27FC236}">
                <a16:creationId xmlns:a16="http://schemas.microsoft.com/office/drawing/2014/main" id="{7CE81317-91DA-908C-5CE6-CE74CD7D11D7}"/>
              </a:ext>
            </a:extLst>
          </p:cNvPr>
          <p:cNvSpPr>
            <a:spLocks noChangeShapeType="1"/>
          </p:cNvSpPr>
          <p:nvPr/>
        </p:nvSpPr>
        <p:spPr bwMode="auto">
          <a:xfrm>
            <a:off x="1755775" y="5126038"/>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524" name="Line 59">
            <a:extLst>
              <a:ext uri="{FF2B5EF4-FFF2-40B4-BE49-F238E27FC236}">
                <a16:creationId xmlns:a16="http://schemas.microsoft.com/office/drawing/2014/main" id="{FC8689EC-4DF4-C784-0626-23D6C474BE7E}"/>
              </a:ext>
            </a:extLst>
          </p:cNvPr>
          <p:cNvSpPr>
            <a:spLocks noChangeShapeType="1"/>
          </p:cNvSpPr>
          <p:nvPr/>
        </p:nvSpPr>
        <p:spPr bwMode="auto">
          <a:xfrm>
            <a:off x="2736850" y="5126038"/>
            <a:ext cx="7508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525" name="Line 66">
            <a:extLst>
              <a:ext uri="{FF2B5EF4-FFF2-40B4-BE49-F238E27FC236}">
                <a16:creationId xmlns:a16="http://schemas.microsoft.com/office/drawing/2014/main" id="{C86A5B26-9DFF-21BA-AB72-3D698364CFE1}"/>
              </a:ext>
            </a:extLst>
          </p:cNvPr>
          <p:cNvSpPr>
            <a:spLocks noChangeShapeType="1"/>
          </p:cNvSpPr>
          <p:nvPr/>
        </p:nvSpPr>
        <p:spPr bwMode="auto">
          <a:xfrm>
            <a:off x="1758950" y="3397250"/>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526" name="Rectangle 68">
            <a:extLst>
              <a:ext uri="{FF2B5EF4-FFF2-40B4-BE49-F238E27FC236}">
                <a16:creationId xmlns:a16="http://schemas.microsoft.com/office/drawing/2014/main" id="{DD9B8867-922A-40E6-6ACD-7D5A72922EB9}"/>
              </a:ext>
            </a:extLst>
          </p:cNvPr>
          <p:cNvSpPr>
            <a:spLocks noChangeArrowheads="1"/>
          </p:cNvSpPr>
          <p:nvPr/>
        </p:nvSpPr>
        <p:spPr bwMode="auto">
          <a:xfrm>
            <a:off x="1912938" y="1544638"/>
            <a:ext cx="722312"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Job</a:t>
            </a:r>
          </a:p>
        </p:txBody>
      </p:sp>
      <p:sp>
        <p:nvSpPr>
          <p:cNvPr id="105527" name="Rectangle 69">
            <a:extLst>
              <a:ext uri="{FF2B5EF4-FFF2-40B4-BE49-F238E27FC236}">
                <a16:creationId xmlns:a16="http://schemas.microsoft.com/office/drawing/2014/main" id="{D8657D90-849A-BDF2-7525-1435BAC09D40}"/>
              </a:ext>
            </a:extLst>
          </p:cNvPr>
          <p:cNvSpPr>
            <a:spLocks noChangeArrowheads="1"/>
          </p:cNvSpPr>
          <p:nvPr/>
        </p:nvSpPr>
        <p:spPr bwMode="auto">
          <a:xfrm>
            <a:off x="1798638" y="5738813"/>
            <a:ext cx="942975"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S’Sol</a:t>
            </a:r>
            <a:endParaRPr lang="en-US" altLang="en-US" sz="2200" b="1">
              <a:latin typeface="Helvetica" pitchFamily="2" charset="0"/>
            </a:endParaRPr>
          </a:p>
        </p:txBody>
      </p:sp>
      <p:sp>
        <p:nvSpPr>
          <p:cNvPr id="105528" name="Rectangle 70">
            <a:extLst>
              <a:ext uri="{FF2B5EF4-FFF2-40B4-BE49-F238E27FC236}">
                <a16:creationId xmlns:a16="http://schemas.microsoft.com/office/drawing/2014/main" id="{ED300A77-59FB-E52E-62D1-DB46397E0EE2}"/>
              </a:ext>
            </a:extLst>
          </p:cNvPr>
          <p:cNvSpPr>
            <a:spLocks noChangeArrowheads="1"/>
          </p:cNvSpPr>
          <p:nvPr/>
        </p:nvSpPr>
        <p:spPr bwMode="auto">
          <a:xfrm>
            <a:off x="1789113" y="4768850"/>
            <a:ext cx="936625"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H</a:t>
            </a:r>
            <a:r>
              <a:rPr lang="en-US" altLang="en-US" sz="2400" b="1">
                <a:latin typeface="Arial" panose="020B0604020202020204" pitchFamily="34" charset="0"/>
                <a:cs typeface="Arial" panose="020B0604020202020204" pitchFamily="34" charset="0"/>
              </a:rPr>
              <a:t>ā</a:t>
            </a:r>
            <a:r>
              <a:rPr lang="en-US" altLang="en-US" sz="2400" b="1">
                <a:latin typeface="Helvetica" pitchFamily="2" charset="0"/>
              </a:rPr>
              <a:t>sh</a:t>
            </a:r>
          </a:p>
        </p:txBody>
      </p:sp>
      <p:sp>
        <p:nvSpPr>
          <p:cNvPr id="105529" name="Rectangle 71">
            <a:extLst>
              <a:ext uri="{FF2B5EF4-FFF2-40B4-BE49-F238E27FC236}">
                <a16:creationId xmlns:a16="http://schemas.microsoft.com/office/drawing/2014/main" id="{CBDDB543-FF55-0C99-7037-B67109E2A9A2}"/>
              </a:ext>
            </a:extLst>
          </p:cNvPr>
          <p:cNvSpPr>
            <a:spLocks noChangeArrowheads="1"/>
          </p:cNvSpPr>
          <p:nvPr/>
        </p:nvSpPr>
        <p:spPr bwMode="auto">
          <a:xfrm>
            <a:off x="1744663" y="3036888"/>
            <a:ext cx="712787" cy="458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L</a:t>
            </a:r>
            <a:r>
              <a:rPr lang="en-US" altLang="en-US" sz="2400" b="1">
                <a:latin typeface="Arial" panose="020B0604020202020204" pitchFamily="34" charset="0"/>
                <a:cs typeface="Arial" panose="020B0604020202020204" pitchFamily="34" charset="0"/>
              </a:rPr>
              <a:t>āā</a:t>
            </a:r>
            <a:endParaRPr lang="en-US" altLang="en-US" sz="2400" b="1">
              <a:latin typeface="Helvetica" pitchFamily="2" charset="0"/>
            </a:endParaRPr>
          </a:p>
        </p:txBody>
      </p:sp>
      <p:grpSp>
        <p:nvGrpSpPr>
          <p:cNvPr id="105530" name="Group 72">
            <a:extLst>
              <a:ext uri="{FF2B5EF4-FFF2-40B4-BE49-F238E27FC236}">
                <a16:creationId xmlns:a16="http://schemas.microsoft.com/office/drawing/2014/main" id="{092AAB23-005C-A278-8B2C-81E425517BCD}"/>
              </a:ext>
            </a:extLst>
          </p:cNvPr>
          <p:cNvGrpSpPr>
            <a:grpSpLocks/>
          </p:cNvGrpSpPr>
          <p:nvPr/>
        </p:nvGrpSpPr>
        <p:grpSpPr bwMode="auto">
          <a:xfrm>
            <a:off x="2600325" y="2890838"/>
            <a:ext cx="896938" cy="520700"/>
            <a:chOff x="1821" y="1446"/>
            <a:chExt cx="565" cy="328"/>
          </a:xfrm>
        </p:grpSpPr>
        <p:sp>
          <p:nvSpPr>
            <p:cNvPr id="105564" name="Rectangle 73">
              <a:extLst>
                <a:ext uri="{FF2B5EF4-FFF2-40B4-BE49-F238E27FC236}">
                  <a16:creationId xmlns:a16="http://schemas.microsoft.com/office/drawing/2014/main" id="{90E3F63A-0D76-A96E-63D7-FFC2D85D70DE}"/>
                </a:ext>
              </a:extLst>
            </p:cNvPr>
            <p:cNvSpPr>
              <a:spLocks noChangeArrowheads="1"/>
            </p:cNvSpPr>
            <p:nvPr/>
          </p:nvSpPr>
          <p:spPr bwMode="auto">
            <a:xfrm>
              <a:off x="1821" y="1446"/>
              <a:ext cx="565" cy="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400" b="1">
                  <a:latin typeface="Helvetica" pitchFamily="2" charset="0"/>
                </a:rPr>
                <a:t>Masot</a:t>
              </a:r>
            </a:p>
            <a:p>
              <a:pPr algn="l"/>
              <a:r>
                <a:rPr lang="en-US" altLang="en-US" sz="1400" b="1">
                  <a:latin typeface="Helvetica" pitchFamily="2" charset="0"/>
                </a:rPr>
                <a:t>kachikat</a:t>
              </a:r>
            </a:p>
          </p:txBody>
        </p:sp>
        <p:sp>
          <p:nvSpPr>
            <p:cNvPr id="105565" name="Rectangle 74">
              <a:extLst>
                <a:ext uri="{FF2B5EF4-FFF2-40B4-BE49-F238E27FC236}">
                  <a16:creationId xmlns:a16="http://schemas.microsoft.com/office/drawing/2014/main" id="{9F95363D-758C-63C3-63A1-013C71DB4980}"/>
                </a:ext>
              </a:extLst>
            </p:cNvPr>
            <p:cNvSpPr>
              <a:spLocks noChangeArrowheads="1"/>
            </p:cNvSpPr>
            <p:nvPr/>
          </p:nvSpPr>
          <p:spPr bwMode="auto">
            <a:xfrm>
              <a:off x="1836" y="1501"/>
              <a:ext cx="114"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b="1">
                <a:latin typeface="Helvetica" pitchFamily="2" charset="0"/>
              </a:endParaRPr>
            </a:p>
          </p:txBody>
        </p:sp>
      </p:grpSp>
      <p:grpSp>
        <p:nvGrpSpPr>
          <p:cNvPr id="105531" name="Group 75">
            <a:extLst>
              <a:ext uri="{FF2B5EF4-FFF2-40B4-BE49-F238E27FC236}">
                <a16:creationId xmlns:a16="http://schemas.microsoft.com/office/drawing/2014/main" id="{3834F34E-6139-15B2-6CBF-64FCB5F769E9}"/>
              </a:ext>
            </a:extLst>
          </p:cNvPr>
          <p:cNvGrpSpPr>
            <a:grpSpLocks/>
          </p:cNvGrpSpPr>
          <p:nvPr/>
        </p:nvGrpSpPr>
        <p:grpSpPr bwMode="auto">
          <a:xfrm>
            <a:off x="2605088" y="3544888"/>
            <a:ext cx="1206500" cy="736600"/>
            <a:chOff x="1814" y="1868"/>
            <a:chExt cx="760" cy="464"/>
          </a:xfrm>
        </p:grpSpPr>
        <p:sp>
          <p:nvSpPr>
            <p:cNvPr id="105562" name="Rectangle 76">
              <a:extLst>
                <a:ext uri="{FF2B5EF4-FFF2-40B4-BE49-F238E27FC236}">
                  <a16:creationId xmlns:a16="http://schemas.microsoft.com/office/drawing/2014/main" id="{0A53CE69-7F99-BCE1-AC95-19B65BD1D4AE}"/>
                </a:ext>
              </a:extLst>
            </p:cNvPr>
            <p:cNvSpPr>
              <a:spLocks noChangeArrowheads="1"/>
            </p:cNvSpPr>
            <p:nvPr/>
          </p:nvSpPr>
          <p:spPr bwMode="auto">
            <a:xfrm>
              <a:off x="1844" y="2134"/>
              <a:ext cx="11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b="1">
                <a:latin typeface="Helvetica" pitchFamily="2" charset="0"/>
              </a:endParaRPr>
            </a:p>
          </p:txBody>
        </p:sp>
        <p:sp>
          <p:nvSpPr>
            <p:cNvPr id="105563" name="Rectangle 77">
              <a:extLst>
                <a:ext uri="{FF2B5EF4-FFF2-40B4-BE49-F238E27FC236}">
                  <a16:creationId xmlns:a16="http://schemas.microsoft.com/office/drawing/2014/main" id="{46E312C1-110A-48BD-20E8-804E6F9BF2A6}"/>
                </a:ext>
              </a:extLst>
            </p:cNvPr>
            <p:cNvSpPr>
              <a:spLocks noChangeArrowheads="1"/>
            </p:cNvSpPr>
            <p:nvPr/>
          </p:nvSpPr>
          <p:spPr bwMode="auto">
            <a:xfrm>
              <a:off x="1814" y="1868"/>
              <a:ext cx="760" cy="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400" b="1">
                  <a:latin typeface="Helvetica" pitchFamily="2" charset="0"/>
                </a:rPr>
                <a:t>Solomon na</a:t>
              </a:r>
            </a:p>
            <a:p>
              <a:pPr algn="l"/>
              <a:r>
                <a:rPr lang="en-US" altLang="en-US" sz="1400" b="1">
                  <a:latin typeface="Helvetica" pitchFamily="2" charset="0"/>
                </a:rPr>
                <a:t>Thangmei </a:t>
              </a:r>
            </a:p>
            <a:p>
              <a:pPr algn="l"/>
              <a:r>
                <a:rPr lang="en-US" altLang="en-US" sz="1400" b="1">
                  <a:latin typeface="Helvetica" pitchFamily="2" charset="0"/>
                </a:rPr>
                <a:t>Wui pongli</a:t>
              </a:r>
            </a:p>
          </p:txBody>
        </p:sp>
      </p:grpSp>
      <p:sp>
        <p:nvSpPr>
          <p:cNvPr id="105532" name="Rectangle 78">
            <a:extLst>
              <a:ext uri="{FF2B5EF4-FFF2-40B4-BE49-F238E27FC236}">
                <a16:creationId xmlns:a16="http://schemas.microsoft.com/office/drawing/2014/main" id="{43604597-578D-1090-FDE6-196D70ABA0E4}"/>
              </a:ext>
            </a:extLst>
          </p:cNvPr>
          <p:cNvSpPr>
            <a:spLocks noChangeArrowheads="1"/>
          </p:cNvSpPr>
          <p:nvPr/>
        </p:nvSpPr>
        <p:spPr bwMode="auto">
          <a:xfrm>
            <a:off x="1797050" y="3886200"/>
            <a:ext cx="952500"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Ch</a:t>
            </a:r>
            <a:r>
              <a:rPr lang="en-US" altLang="en-US" sz="2400" b="1">
                <a:latin typeface="Arial" panose="020B0604020202020204" pitchFamily="34" charset="0"/>
                <a:cs typeface="Arial" panose="020B0604020202020204" pitchFamily="34" charset="0"/>
              </a:rPr>
              <a:t>ā</a:t>
            </a:r>
            <a:r>
              <a:rPr lang="en-US" altLang="en-US" sz="2400" b="1">
                <a:latin typeface="Helvetica" pitchFamily="2" charset="0"/>
              </a:rPr>
              <a:t>n</a:t>
            </a:r>
          </a:p>
        </p:txBody>
      </p:sp>
      <p:grpSp>
        <p:nvGrpSpPr>
          <p:cNvPr id="105533" name="Group 79">
            <a:extLst>
              <a:ext uri="{FF2B5EF4-FFF2-40B4-BE49-F238E27FC236}">
                <a16:creationId xmlns:a16="http://schemas.microsoft.com/office/drawing/2014/main" id="{69EEE3A7-A2DA-29F2-62EA-F31096425CBD}"/>
              </a:ext>
            </a:extLst>
          </p:cNvPr>
          <p:cNvGrpSpPr>
            <a:grpSpLocks/>
          </p:cNvGrpSpPr>
          <p:nvPr/>
        </p:nvGrpSpPr>
        <p:grpSpPr bwMode="auto">
          <a:xfrm>
            <a:off x="2600325" y="4438650"/>
            <a:ext cx="1206500" cy="736600"/>
            <a:chOff x="1861" y="2439"/>
            <a:chExt cx="760" cy="464"/>
          </a:xfrm>
        </p:grpSpPr>
        <p:sp>
          <p:nvSpPr>
            <p:cNvPr id="105560" name="Rectangle 80">
              <a:extLst>
                <a:ext uri="{FF2B5EF4-FFF2-40B4-BE49-F238E27FC236}">
                  <a16:creationId xmlns:a16="http://schemas.microsoft.com/office/drawing/2014/main" id="{1CEBEB84-C4BF-454D-2127-ADCC554676D5}"/>
                </a:ext>
              </a:extLst>
            </p:cNvPr>
            <p:cNvSpPr>
              <a:spLocks noChangeArrowheads="1"/>
            </p:cNvSpPr>
            <p:nvPr/>
          </p:nvSpPr>
          <p:spPr bwMode="auto">
            <a:xfrm>
              <a:off x="1920" y="2710"/>
              <a:ext cx="11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b="1">
                <a:latin typeface="Helvetica" pitchFamily="2" charset="0"/>
              </a:endParaRPr>
            </a:p>
          </p:txBody>
        </p:sp>
        <p:sp>
          <p:nvSpPr>
            <p:cNvPr id="105561" name="Rectangle 81">
              <a:extLst>
                <a:ext uri="{FF2B5EF4-FFF2-40B4-BE49-F238E27FC236}">
                  <a16:creationId xmlns:a16="http://schemas.microsoft.com/office/drawing/2014/main" id="{1118A703-113C-9010-8C92-3414977E42F7}"/>
                </a:ext>
              </a:extLst>
            </p:cNvPr>
            <p:cNvSpPr>
              <a:spLocks noChangeArrowheads="1"/>
            </p:cNvSpPr>
            <p:nvPr/>
          </p:nvSpPr>
          <p:spPr bwMode="auto">
            <a:xfrm>
              <a:off x="1861" y="2439"/>
              <a:ext cx="760" cy="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400" b="1">
                  <a:latin typeface="Helvetica" pitchFamily="2" charset="0"/>
                </a:rPr>
                <a:t>Solomon na</a:t>
              </a:r>
            </a:p>
            <a:p>
              <a:pPr algn="l"/>
              <a:r>
                <a:rPr lang="en-US" altLang="en-US" sz="1400" b="1">
                  <a:latin typeface="Helvetica" pitchFamily="2" charset="0"/>
                </a:rPr>
                <a:t>Mirinwui</a:t>
              </a:r>
            </a:p>
            <a:p>
              <a:pPr algn="l"/>
              <a:r>
                <a:rPr lang="en-US" altLang="en-US" sz="1400" b="1">
                  <a:latin typeface="Helvetica" pitchFamily="2" charset="0"/>
                </a:rPr>
                <a:t> pongli</a:t>
              </a:r>
            </a:p>
          </p:txBody>
        </p:sp>
      </p:grpSp>
      <p:grpSp>
        <p:nvGrpSpPr>
          <p:cNvPr id="105534" name="Group 82">
            <a:extLst>
              <a:ext uri="{FF2B5EF4-FFF2-40B4-BE49-F238E27FC236}">
                <a16:creationId xmlns:a16="http://schemas.microsoft.com/office/drawing/2014/main" id="{9DE55427-903A-868E-480C-0A3A666D3605}"/>
              </a:ext>
            </a:extLst>
          </p:cNvPr>
          <p:cNvGrpSpPr>
            <a:grpSpLocks/>
          </p:cNvGrpSpPr>
          <p:nvPr/>
        </p:nvGrpSpPr>
        <p:grpSpPr bwMode="auto">
          <a:xfrm>
            <a:off x="2617788" y="5407025"/>
            <a:ext cx="1206500" cy="736600"/>
            <a:chOff x="1812" y="3059"/>
            <a:chExt cx="760" cy="464"/>
          </a:xfrm>
        </p:grpSpPr>
        <p:sp>
          <p:nvSpPr>
            <p:cNvPr id="105558" name="Rectangle 83">
              <a:extLst>
                <a:ext uri="{FF2B5EF4-FFF2-40B4-BE49-F238E27FC236}">
                  <a16:creationId xmlns:a16="http://schemas.microsoft.com/office/drawing/2014/main" id="{82BE1073-491F-FDAA-941E-CB8414A87254}"/>
                </a:ext>
              </a:extLst>
            </p:cNvPr>
            <p:cNvSpPr>
              <a:spLocks noChangeArrowheads="1"/>
            </p:cNvSpPr>
            <p:nvPr/>
          </p:nvSpPr>
          <p:spPr bwMode="auto">
            <a:xfrm>
              <a:off x="1812" y="3059"/>
              <a:ext cx="760" cy="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400" b="1">
                  <a:latin typeface="Helvetica" pitchFamily="2" charset="0"/>
                </a:rPr>
                <a:t>Solomon na</a:t>
              </a:r>
            </a:p>
            <a:p>
              <a:pPr algn="l"/>
              <a:r>
                <a:rPr lang="en-US" altLang="en-US" sz="1400" b="1">
                  <a:latin typeface="Helvetica" pitchFamily="2" charset="0"/>
                </a:rPr>
                <a:t>Shimkapan </a:t>
              </a:r>
            </a:p>
            <a:p>
              <a:pPr algn="l"/>
              <a:r>
                <a:rPr lang="en-US" altLang="en-US" sz="1400" b="1">
                  <a:latin typeface="Helvetica" pitchFamily="2" charset="0"/>
                </a:rPr>
                <a:t>Wui pongli</a:t>
              </a:r>
            </a:p>
          </p:txBody>
        </p:sp>
        <p:sp>
          <p:nvSpPr>
            <p:cNvPr id="105559" name="Rectangle 84">
              <a:extLst>
                <a:ext uri="{FF2B5EF4-FFF2-40B4-BE49-F238E27FC236}">
                  <a16:creationId xmlns:a16="http://schemas.microsoft.com/office/drawing/2014/main" id="{B23E54A2-3F4D-DC3A-2509-74509135BF34}"/>
                </a:ext>
              </a:extLst>
            </p:cNvPr>
            <p:cNvSpPr>
              <a:spLocks noChangeArrowheads="1"/>
            </p:cNvSpPr>
            <p:nvPr/>
          </p:nvSpPr>
          <p:spPr bwMode="auto">
            <a:xfrm>
              <a:off x="1845" y="3313"/>
              <a:ext cx="11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b="1">
                <a:latin typeface="Helvetica" pitchFamily="2" charset="0"/>
              </a:endParaRPr>
            </a:p>
          </p:txBody>
        </p:sp>
      </p:grpSp>
      <p:sp>
        <p:nvSpPr>
          <p:cNvPr id="105535" name="Rectangle 88">
            <a:extLst>
              <a:ext uri="{FF2B5EF4-FFF2-40B4-BE49-F238E27FC236}">
                <a16:creationId xmlns:a16="http://schemas.microsoft.com/office/drawing/2014/main" id="{4AEBC6A8-5E08-4FEE-EA71-3262DB0BE851}"/>
              </a:ext>
            </a:extLst>
          </p:cNvPr>
          <p:cNvSpPr>
            <a:spLocks noChangeArrowheads="1"/>
          </p:cNvSpPr>
          <p:nvPr/>
        </p:nvSpPr>
        <p:spPr bwMode="auto">
          <a:xfrm>
            <a:off x="1543050" y="3049588"/>
            <a:ext cx="434975"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7.</a:t>
            </a:r>
          </a:p>
        </p:txBody>
      </p:sp>
      <p:sp>
        <p:nvSpPr>
          <p:cNvPr id="105536" name="Rectangle 89">
            <a:extLst>
              <a:ext uri="{FF2B5EF4-FFF2-40B4-BE49-F238E27FC236}">
                <a16:creationId xmlns:a16="http://schemas.microsoft.com/office/drawing/2014/main" id="{BF4A0167-ABA5-0804-61CA-8F556923A3EF}"/>
              </a:ext>
            </a:extLst>
          </p:cNvPr>
          <p:cNvSpPr>
            <a:spLocks noChangeArrowheads="1"/>
          </p:cNvSpPr>
          <p:nvPr/>
        </p:nvSpPr>
        <p:spPr bwMode="auto">
          <a:xfrm>
            <a:off x="1538288" y="3873500"/>
            <a:ext cx="434975"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7.</a:t>
            </a:r>
          </a:p>
        </p:txBody>
      </p:sp>
      <p:sp>
        <p:nvSpPr>
          <p:cNvPr id="105537" name="Rectangle 90">
            <a:extLst>
              <a:ext uri="{FF2B5EF4-FFF2-40B4-BE49-F238E27FC236}">
                <a16:creationId xmlns:a16="http://schemas.microsoft.com/office/drawing/2014/main" id="{C30C30FD-DED2-DDBD-8ACC-DE30F35E0EC9}"/>
              </a:ext>
            </a:extLst>
          </p:cNvPr>
          <p:cNvSpPr>
            <a:spLocks noChangeArrowheads="1"/>
          </p:cNvSpPr>
          <p:nvPr/>
        </p:nvSpPr>
        <p:spPr bwMode="auto">
          <a:xfrm>
            <a:off x="1541463" y="4752975"/>
            <a:ext cx="434975"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7.</a:t>
            </a:r>
          </a:p>
        </p:txBody>
      </p:sp>
      <p:sp>
        <p:nvSpPr>
          <p:cNvPr id="105538" name="Rectangle 91">
            <a:extLst>
              <a:ext uri="{FF2B5EF4-FFF2-40B4-BE49-F238E27FC236}">
                <a16:creationId xmlns:a16="http://schemas.microsoft.com/office/drawing/2014/main" id="{B325B288-7DB3-6C96-9A77-5EF4CD7E036E}"/>
              </a:ext>
            </a:extLst>
          </p:cNvPr>
          <p:cNvSpPr>
            <a:spLocks noChangeArrowheads="1"/>
          </p:cNvSpPr>
          <p:nvPr/>
        </p:nvSpPr>
        <p:spPr bwMode="auto">
          <a:xfrm>
            <a:off x="1541463" y="5732463"/>
            <a:ext cx="434975"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7.</a:t>
            </a:r>
          </a:p>
        </p:txBody>
      </p:sp>
      <p:sp>
        <p:nvSpPr>
          <p:cNvPr id="105539" name="Rectangle 92">
            <a:extLst>
              <a:ext uri="{FF2B5EF4-FFF2-40B4-BE49-F238E27FC236}">
                <a16:creationId xmlns:a16="http://schemas.microsoft.com/office/drawing/2014/main" id="{00CF78DE-9278-A682-AE27-F40E4182C9DE}"/>
              </a:ext>
            </a:extLst>
          </p:cNvPr>
          <p:cNvSpPr>
            <a:spLocks noChangeArrowheads="1"/>
          </p:cNvSpPr>
          <p:nvPr/>
        </p:nvSpPr>
        <p:spPr bwMode="auto">
          <a:xfrm>
            <a:off x="1576388" y="1063625"/>
            <a:ext cx="2551112" cy="5322888"/>
          </a:xfrm>
          <a:prstGeom prst="rect">
            <a:avLst/>
          </a:prstGeom>
          <a:noFill/>
          <a:ln w="762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05540" name="AutoShape 93">
            <a:extLst>
              <a:ext uri="{FF2B5EF4-FFF2-40B4-BE49-F238E27FC236}">
                <a16:creationId xmlns:a16="http://schemas.microsoft.com/office/drawing/2014/main" id="{31F3E670-C8FE-C07B-D4D2-0BB03A6F8935}"/>
              </a:ext>
            </a:extLst>
          </p:cNvPr>
          <p:cNvSpPr>
            <a:spLocks noChangeArrowheads="1"/>
          </p:cNvSpPr>
          <p:nvPr/>
        </p:nvSpPr>
        <p:spPr bwMode="auto">
          <a:xfrm rot="-5280000">
            <a:off x="289719" y="1269206"/>
            <a:ext cx="611188" cy="288925"/>
          </a:xfrm>
          <a:prstGeom prst="triangle">
            <a:avLst>
              <a:gd name="adj" fmla="val 49995"/>
            </a:avLst>
          </a:prstGeom>
          <a:solidFill>
            <a:schemeClr val="tx1"/>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05541" name="Rectangle 94" descr="Small grid">
            <a:extLst>
              <a:ext uri="{FF2B5EF4-FFF2-40B4-BE49-F238E27FC236}">
                <a16:creationId xmlns:a16="http://schemas.microsoft.com/office/drawing/2014/main" id="{B8B69F36-76CD-28BD-967D-1680CD20A097}"/>
              </a:ext>
            </a:extLst>
          </p:cNvPr>
          <p:cNvSpPr>
            <a:spLocks noChangeArrowheads="1"/>
          </p:cNvSpPr>
          <p:nvPr/>
        </p:nvSpPr>
        <p:spPr bwMode="auto">
          <a:xfrm>
            <a:off x="715963" y="1285875"/>
            <a:ext cx="1077912" cy="261938"/>
          </a:xfrm>
          <a:prstGeom prst="rect">
            <a:avLst/>
          </a:prstGeom>
          <a:blipFill dpi="0" rotWithShape="0">
            <a:blip r:embed="rId5"/>
            <a:srcRect/>
            <a:tile tx="0" ty="0" sx="100000" sy="100000" flip="none" algn="tl"/>
          </a:blipFill>
          <a:ln w="508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05542" name="Text Box 95">
            <a:extLst>
              <a:ext uri="{FF2B5EF4-FFF2-40B4-BE49-F238E27FC236}">
                <a16:creationId xmlns:a16="http://schemas.microsoft.com/office/drawing/2014/main" id="{43056A92-3871-09D2-49FB-02858398033B}"/>
              </a:ext>
            </a:extLst>
          </p:cNvPr>
          <p:cNvSpPr txBox="1">
            <a:spLocks noChangeArrowheads="1"/>
          </p:cNvSpPr>
          <p:nvPr/>
        </p:nvSpPr>
        <p:spPr bwMode="auto">
          <a:xfrm rot="-5400000">
            <a:off x="1732756" y="3490119"/>
            <a:ext cx="44815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b="1">
                <a:latin typeface="Arial Black" panose="020B0604020202020204" pitchFamily="34" charset="0"/>
              </a:rPr>
              <a:t>L</a:t>
            </a:r>
            <a:r>
              <a:rPr lang="en-US" altLang="en-US" sz="2000" b="1">
                <a:latin typeface="Helvetica" pitchFamily="2" charset="0"/>
              </a:rPr>
              <a:t>ĀĀ</a:t>
            </a:r>
            <a:r>
              <a:rPr lang="en-US" altLang="en-US" sz="2000" b="1">
                <a:latin typeface="Arial Black" panose="020B0604020202020204" pitchFamily="34" charset="0"/>
              </a:rPr>
              <a:t>SEM</a:t>
            </a:r>
            <a:endParaRPr lang="en-US" altLang="en-US" sz="1000">
              <a:latin typeface="Arial Black" panose="020B0604020202020204" pitchFamily="34" charset="0"/>
            </a:endParaRPr>
          </a:p>
        </p:txBody>
      </p:sp>
      <p:grpSp>
        <p:nvGrpSpPr>
          <p:cNvPr id="105543" name="Group 99">
            <a:extLst>
              <a:ext uri="{FF2B5EF4-FFF2-40B4-BE49-F238E27FC236}">
                <a16:creationId xmlns:a16="http://schemas.microsoft.com/office/drawing/2014/main" id="{FB283C95-1ACD-4FEC-E175-448F7D41620C}"/>
              </a:ext>
            </a:extLst>
          </p:cNvPr>
          <p:cNvGrpSpPr>
            <a:grpSpLocks/>
          </p:cNvGrpSpPr>
          <p:nvPr/>
        </p:nvGrpSpPr>
        <p:grpSpPr bwMode="auto">
          <a:xfrm>
            <a:off x="1570038" y="1995488"/>
            <a:ext cx="2382837" cy="1400175"/>
            <a:chOff x="989" y="1257"/>
            <a:chExt cx="1501" cy="882"/>
          </a:xfrm>
        </p:grpSpPr>
        <p:sp>
          <p:nvSpPr>
            <p:cNvPr id="105553" name="Rectangle 100">
              <a:extLst>
                <a:ext uri="{FF2B5EF4-FFF2-40B4-BE49-F238E27FC236}">
                  <a16:creationId xmlns:a16="http://schemas.microsoft.com/office/drawing/2014/main" id="{B847449D-A285-7D95-8066-618391B3766E}"/>
                </a:ext>
              </a:extLst>
            </p:cNvPr>
            <p:cNvSpPr>
              <a:spLocks noChangeArrowheads="1"/>
            </p:cNvSpPr>
            <p:nvPr/>
          </p:nvSpPr>
          <p:spPr bwMode="auto">
            <a:xfrm>
              <a:off x="989" y="1288"/>
              <a:ext cx="1501" cy="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600" b="1">
                  <a:latin typeface="Helvetica" pitchFamily="2" charset="0"/>
                </a:rPr>
                <a:t>Khangatatei “Laasem”</a:t>
              </a:r>
            </a:p>
            <a:p>
              <a:pPr algn="l"/>
              <a:r>
                <a:rPr lang="en-US" altLang="en-US" sz="1600" b="1">
                  <a:latin typeface="Helvetica" pitchFamily="2" charset="0"/>
                </a:rPr>
                <a:t>Lairikbing katongachi</a:t>
              </a:r>
            </a:p>
            <a:p>
              <a:pPr algn="l"/>
              <a:r>
                <a:rPr lang="en-US" altLang="en-US" sz="1600" b="1">
                  <a:latin typeface="Helvetica" pitchFamily="2" charset="0"/>
                </a:rPr>
                <a:t>“wungnao” atamwui </a:t>
              </a:r>
            </a:p>
            <a:p>
              <a:pPr algn="l"/>
              <a:r>
                <a:rPr lang="en-US" altLang="en-US" sz="1600" b="1">
                  <a:latin typeface="Helvetica" pitchFamily="2" charset="0"/>
                </a:rPr>
                <a:t>eina na</a:t>
              </a:r>
            </a:p>
            <a:p>
              <a:pPr algn="l"/>
              <a:endParaRPr lang="en-US" altLang="en-US" sz="1800" b="1">
                <a:latin typeface="Helvetica" pitchFamily="2" charset="0"/>
              </a:endParaRPr>
            </a:p>
          </p:txBody>
        </p:sp>
        <p:sp>
          <p:nvSpPr>
            <p:cNvPr id="105554" name="Rectangle 102">
              <a:extLst>
                <a:ext uri="{FF2B5EF4-FFF2-40B4-BE49-F238E27FC236}">
                  <a16:creationId xmlns:a16="http://schemas.microsoft.com/office/drawing/2014/main" id="{622A973E-3ECC-CE99-7636-2D79A17298AC}"/>
                </a:ext>
              </a:extLst>
            </p:cNvPr>
            <p:cNvSpPr>
              <a:spLocks noChangeArrowheads="1"/>
            </p:cNvSpPr>
            <p:nvPr/>
          </p:nvSpPr>
          <p:spPr bwMode="auto">
            <a:xfrm>
              <a:off x="1081" y="1446"/>
              <a:ext cx="1088"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endParaRPr lang="en-US" altLang="en-US" b="1">
                <a:latin typeface="Helvetica" pitchFamily="2" charset="0"/>
              </a:endParaRPr>
            </a:p>
          </p:txBody>
        </p:sp>
        <p:sp>
          <p:nvSpPr>
            <p:cNvPr id="105555" name="Rectangle 103">
              <a:extLst>
                <a:ext uri="{FF2B5EF4-FFF2-40B4-BE49-F238E27FC236}">
                  <a16:creationId xmlns:a16="http://schemas.microsoft.com/office/drawing/2014/main" id="{119261EC-0F87-C386-EE84-442F82321CAA}"/>
                </a:ext>
              </a:extLst>
            </p:cNvPr>
            <p:cNvSpPr>
              <a:spLocks noChangeArrowheads="1"/>
            </p:cNvSpPr>
            <p:nvPr/>
          </p:nvSpPr>
          <p:spPr bwMode="auto">
            <a:xfrm>
              <a:off x="1579" y="1576"/>
              <a:ext cx="11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endParaRPr lang="en-US" altLang="en-US" b="1">
                <a:latin typeface="Helvetica" pitchFamily="2" charset="0"/>
              </a:endParaRPr>
            </a:p>
          </p:txBody>
        </p:sp>
        <p:sp>
          <p:nvSpPr>
            <p:cNvPr id="105556" name="Rectangle 104">
              <a:extLst>
                <a:ext uri="{FF2B5EF4-FFF2-40B4-BE49-F238E27FC236}">
                  <a16:creationId xmlns:a16="http://schemas.microsoft.com/office/drawing/2014/main" id="{3D4C6632-3146-D1DC-F6EE-C72CC5D360D1}"/>
                </a:ext>
              </a:extLst>
            </p:cNvPr>
            <p:cNvSpPr>
              <a:spLocks noChangeArrowheads="1"/>
            </p:cNvSpPr>
            <p:nvPr/>
          </p:nvSpPr>
          <p:spPr bwMode="auto">
            <a:xfrm>
              <a:off x="1564" y="1707"/>
              <a:ext cx="11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endParaRPr lang="en-US" altLang="en-US" b="1">
                <a:latin typeface="Helvetica" pitchFamily="2" charset="0"/>
              </a:endParaRPr>
            </a:p>
          </p:txBody>
        </p:sp>
        <p:sp>
          <p:nvSpPr>
            <p:cNvPr id="105557" name="Rectangle 105">
              <a:extLst>
                <a:ext uri="{FF2B5EF4-FFF2-40B4-BE49-F238E27FC236}">
                  <a16:creationId xmlns:a16="http://schemas.microsoft.com/office/drawing/2014/main" id="{DD07F10F-A12F-F795-3D5E-B76385A2731B}"/>
                </a:ext>
              </a:extLst>
            </p:cNvPr>
            <p:cNvSpPr>
              <a:spLocks noChangeArrowheads="1"/>
            </p:cNvSpPr>
            <p:nvPr/>
          </p:nvSpPr>
          <p:spPr bwMode="auto">
            <a:xfrm>
              <a:off x="1251" y="1257"/>
              <a:ext cx="11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800" b="1">
                <a:latin typeface="Helvetica" pitchFamily="2" charset="0"/>
              </a:endParaRPr>
            </a:p>
          </p:txBody>
        </p:sp>
      </p:grpSp>
      <p:grpSp>
        <p:nvGrpSpPr>
          <p:cNvPr id="7" name="Group 85">
            <a:extLst>
              <a:ext uri="{FF2B5EF4-FFF2-40B4-BE49-F238E27FC236}">
                <a16:creationId xmlns:a16="http://schemas.microsoft.com/office/drawing/2014/main" id="{0319E69F-2E4C-B182-48F2-CC9689DE3827}"/>
              </a:ext>
            </a:extLst>
          </p:cNvPr>
          <p:cNvGrpSpPr>
            <a:grpSpLocks/>
          </p:cNvGrpSpPr>
          <p:nvPr/>
        </p:nvGrpSpPr>
        <p:grpSpPr bwMode="auto">
          <a:xfrm>
            <a:off x="2455863" y="1473200"/>
            <a:ext cx="1114425" cy="501650"/>
            <a:chOff x="1952" y="554"/>
            <a:chExt cx="702" cy="316"/>
          </a:xfrm>
        </p:grpSpPr>
        <p:sp>
          <p:nvSpPr>
            <p:cNvPr id="105551" name="Rectangle 86">
              <a:extLst>
                <a:ext uri="{FF2B5EF4-FFF2-40B4-BE49-F238E27FC236}">
                  <a16:creationId xmlns:a16="http://schemas.microsoft.com/office/drawing/2014/main" id="{6CB5A33D-080D-0C47-CC03-B38A590DB3A4}"/>
                </a:ext>
              </a:extLst>
            </p:cNvPr>
            <p:cNvSpPr>
              <a:spLocks noChangeArrowheads="1"/>
            </p:cNvSpPr>
            <p:nvPr/>
          </p:nvSpPr>
          <p:spPr bwMode="auto">
            <a:xfrm>
              <a:off x="1952" y="554"/>
              <a:ext cx="114"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b="1">
                <a:latin typeface="Helvetica" pitchFamily="2" charset="0"/>
              </a:endParaRPr>
            </a:p>
          </p:txBody>
        </p:sp>
        <p:sp>
          <p:nvSpPr>
            <p:cNvPr id="105552" name="Rectangle 87">
              <a:extLst>
                <a:ext uri="{FF2B5EF4-FFF2-40B4-BE49-F238E27FC236}">
                  <a16:creationId xmlns:a16="http://schemas.microsoft.com/office/drawing/2014/main" id="{07CBEC50-7027-D3FA-FA6E-E3D3AD64D479}"/>
                </a:ext>
              </a:extLst>
            </p:cNvPr>
            <p:cNvSpPr>
              <a:spLocks noChangeArrowheads="1"/>
            </p:cNvSpPr>
            <p:nvPr/>
          </p:nvSpPr>
          <p:spPr bwMode="auto">
            <a:xfrm>
              <a:off x="2049" y="678"/>
              <a:ext cx="60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400" b="1">
                  <a:latin typeface="Helvetica" pitchFamily="2" charset="0"/>
                </a:rPr>
                <a:t>Abraham</a:t>
              </a:r>
            </a:p>
          </p:txBody>
        </p:sp>
      </p:grpSp>
      <p:grpSp>
        <p:nvGrpSpPr>
          <p:cNvPr id="105545" name="Group 90">
            <a:extLst>
              <a:ext uri="{FF2B5EF4-FFF2-40B4-BE49-F238E27FC236}">
                <a16:creationId xmlns:a16="http://schemas.microsoft.com/office/drawing/2014/main" id="{F9FB6AD1-731F-5F4A-F1ED-A6FED7737B6D}"/>
              </a:ext>
            </a:extLst>
          </p:cNvPr>
          <p:cNvGrpSpPr>
            <a:grpSpLocks/>
          </p:cNvGrpSpPr>
          <p:nvPr/>
        </p:nvGrpSpPr>
        <p:grpSpPr bwMode="auto">
          <a:xfrm>
            <a:off x="4248150" y="39688"/>
            <a:ext cx="2222500" cy="1812925"/>
            <a:chOff x="2222937" y="4130555"/>
            <a:chExt cx="2222939" cy="1813045"/>
          </a:xfrm>
        </p:grpSpPr>
        <p:sp>
          <p:nvSpPr>
            <p:cNvPr id="92" name="Rectangle 91">
              <a:extLst>
                <a:ext uri="{FF2B5EF4-FFF2-40B4-BE49-F238E27FC236}">
                  <a16:creationId xmlns:a16="http://schemas.microsoft.com/office/drawing/2014/main" id="{727E1DE8-9D22-351A-9583-202B448FC102}"/>
                </a:ext>
              </a:extLst>
            </p:cNvPr>
            <p:cNvSpPr/>
            <p:nvPr/>
          </p:nvSpPr>
          <p:spPr bwMode="auto">
            <a:xfrm>
              <a:off x="2222937" y="4194059"/>
              <a:ext cx="2222939" cy="174954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105549" name="Picture 2" descr="BACKGR~1">
              <a:extLst>
                <a:ext uri="{FF2B5EF4-FFF2-40B4-BE49-F238E27FC236}">
                  <a16:creationId xmlns:a16="http://schemas.microsoft.com/office/drawing/2014/main" id="{AF7364EA-DFF3-DF40-E541-CEDB0EF29A0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4" name="WordArt 12">
              <a:extLst>
                <a:ext uri="{FF2B5EF4-FFF2-40B4-BE49-F238E27FC236}">
                  <a16:creationId xmlns:a16="http://schemas.microsoft.com/office/drawing/2014/main" id="{DB87258F-0C1B-28FA-AAE0-97CCCA8BB7D8}"/>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
        <p:nvSpPr>
          <p:cNvPr id="1196130" name="Rectangle 98">
            <a:extLst>
              <a:ext uri="{FF2B5EF4-FFF2-40B4-BE49-F238E27FC236}">
                <a16:creationId xmlns:a16="http://schemas.microsoft.com/office/drawing/2014/main" id="{A3459AE2-FFD0-3A7E-E51D-4C380A3F8B40}"/>
              </a:ext>
            </a:extLst>
          </p:cNvPr>
          <p:cNvSpPr>
            <a:spLocks noChangeArrowheads="1"/>
          </p:cNvSpPr>
          <p:nvPr/>
        </p:nvSpPr>
        <p:spPr bwMode="auto">
          <a:xfrm>
            <a:off x="1349375" y="819150"/>
            <a:ext cx="2925763" cy="5670550"/>
          </a:xfrm>
          <a:prstGeom prst="rect">
            <a:avLst/>
          </a:prstGeom>
          <a:noFill/>
          <a:ln w="114300">
            <a:solidFill>
              <a:schemeClr val="hlink"/>
            </a:solidFill>
            <a:miter lim="800000"/>
            <a:headEnd/>
            <a:tailEnd/>
          </a:ln>
          <a:effectLst>
            <a:outerShdw blurRad="63500" dist="107763" dir="2700000" algn="ctr" rotWithShape="0">
              <a:schemeClr val="tx1">
                <a:alpha val="74998"/>
              </a:schemeClr>
            </a:outerShdw>
          </a:effectLst>
        </p:spPr>
        <p:txBody>
          <a:bodyPr wrap="none" anchor="ctr"/>
          <a:lstStyle/>
          <a:p>
            <a:pPr algn="ctr">
              <a:defRPr/>
            </a:pPr>
            <a:endParaRPr lang="en-US" sz="1800" b="1">
              <a:solidFill>
                <a:schemeClr val="hlink"/>
              </a:solidFill>
              <a:latin typeface="Comic Sans MS" charset="0"/>
              <a:ea typeface="+mn-ea"/>
            </a:endParaRPr>
          </a:p>
        </p:txBody>
      </p:sp>
      <p:sp>
        <p:nvSpPr>
          <p:cNvPr id="1196129" name="AutoShape 97">
            <a:extLst>
              <a:ext uri="{FF2B5EF4-FFF2-40B4-BE49-F238E27FC236}">
                <a16:creationId xmlns:a16="http://schemas.microsoft.com/office/drawing/2014/main" id="{A32CB3AD-4B66-1787-01D4-523117512255}"/>
              </a:ext>
            </a:extLst>
          </p:cNvPr>
          <p:cNvSpPr>
            <a:spLocks noChangeArrowheads="1"/>
          </p:cNvSpPr>
          <p:nvPr/>
        </p:nvSpPr>
        <p:spPr bwMode="auto">
          <a:xfrm>
            <a:off x="5202238" y="1819275"/>
            <a:ext cx="1816100" cy="5473700"/>
          </a:xfrm>
          <a:prstGeom prst="roundRect">
            <a:avLst>
              <a:gd name="adj" fmla="val 16667"/>
            </a:avLst>
          </a:prstGeom>
          <a:noFill/>
          <a:ln w="76200">
            <a:solidFill>
              <a:schemeClr val="hlink"/>
            </a:solidFill>
            <a:round/>
            <a:headEnd/>
            <a:tailEnd/>
          </a:ln>
          <a:effectLst>
            <a:outerShdw blurRad="63500" dist="63500" dir="2212194" algn="ctr" rotWithShape="0">
              <a:schemeClr val="tx1">
                <a:alpha val="74998"/>
              </a:schemeClr>
            </a:outerShdw>
          </a:effectLst>
        </p:spPr>
        <p:txBody>
          <a:bodyPr wrap="none" anchor="ctr"/>
          <a:lstStyle/>
          <a:p>
            <a:pPr algn="r">
              <a:defRPr/>
            </a:pPr>
            <a:endParaRPr lang="en-US">
              <a:latin typeface="Comic Sans MS" charset="0"/>
              <a:ea typeface="+mn-ea"/>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196130"/>
                                        </p:tgtEl>
                                        <p:attrNameLst>
                                          <p:attrName>style.visibility</p:attrName>
                                        </p:attrNameLst>
                                      </p:cBhvr>
                                      <p:to>
                                        <p:strVal val="visible"/>
                                      </p:to>
                                    </p:set>
                                    <p:animEffect transition="in" filter="wipe(up)">
                                      <p:cBhvr>
                                        <p:cTn id="7" dur="2000"/>
                                        <p:tgtEl>
                                          <p:spTgt spid="1196130"/>
                                        </p:tgtEl>
                                      </p:cBhvr>
                                    </p:animEffect>
                                  </p:childTnLst>
                                </p:cTn>
                              </p:par>
                            </p:childTnLst>
                          </p:cTn>
                        </p:par>
                        <p:par>
                          <p:cTn id="8" fill="hold" nodeType="afterGroup">
                            <p:stCondLst>
                              <p:cond delay="2000"/>
                            </p:stCondLst>
                            <p:childTnLst>
                              <p:par>
                                <p:cTn id="9" presetID="22" presetClass="entr" presetSubtype="8" fill="hold" grpId="0" nodeType="afterEffect">
                                  <p:stCondLst>
                                    <p:cond delay="0"/>
                                  </p:stCondLst>
                                  <p:childTnLst>
                                    <p:set>
                                      <p:cBhvr>
                                        <p:cTn id="10" dur="1" fill="hold">
                                          <p:stCondLst>
                                            <p:cond delay="0"/>
                                          </p:stCondLst>
                                        </p:cTn>
                                        <p:tgtEl>
                                          <p:spTgt spid="1196129"/>
                                        </p:tgtEl>
                                        <p:attrNameLst>
                                          <p:attrName>style.visibility</p:attrName>
                                        </p:attrNameLst>
                                      </p:cBhvr>
                                      <p:to>
                                        <p:strVal val="visible"/>
                                      </p:to>
                                    </p:set>
                                    <p:animEffect transition="in" filter="wipe(left)">
                                      <p:cBhvr>
                                        <p:cTn id="11" dur="500"/>
                                        <p:tgtEl>
                                          <p:spTgt spid="1196129"/>
                                        </p:tgtEl>
                                      </p:cBhvr>
                                    </p:animEffect>
                                  </p:childTnLst>
                                </p:cTn>
                              </p:par>
                            </p:childTnLst>
                          </p:cTn>
                        </p:par>
                        <p:par>
                          <p:cTn id="12" fill="hold" nodeType="afterGroup">
                            <p:stCondLst>
                              <p:cond delay="2500"/>
                            </p:stCondLst>
                            <p:childTnLst>
                              <p:par>
                                <p:cTn id="13" presetID="10" presetClass="entr" presetSubtype="0"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6130" grpId="0" animBg="1" autoUpdateAnimBg="0"/>
      <p:bldP spid="1196129"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2" name="Picture 3">
            <a:extLst>
              <a:ext uri="{FF2B5EF4-FFF2-40B4-BE49-F238E27FC236}">
                <a16:creationId xmlns:a16="http://schemas.microsoft.com/office/drawing/2014/main" id="{F204C56D-7F1F-0BB1-46CE-91BA1666859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23267" r="29369" b="9608"/>
          <a:stretch>
            <a:fillRect/>
          </a:stretch>
        </p:blipFill>
        <p:spPr bwMode="auto">
          <a:xfrm>
            <a:off x="4937125" y="450850"/>
            <a:ext cx="4721225" cy="6767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523" name="Rectangle 4">
            <a:extLst>
              <a:ext uri="{FF2B5EF4-FFF2-40B4-BE49-F238E27FC236}">
                <a16:creationId xmlns:a16="http://schemas.microsoft.com/office/drawing/2014/main" id="{EB48AB2D-0B5A-143C-18DD-914A202B04DA}"/>
              </a:ext>
            </a:extLst>
          </p:cNvPr>
          <p:cNvSpPr>
            <a:spLocks noChangeArrowheads="1"/>
          </p:cNvSpPr>
          <p:nvPr/>
        </p:nvSpPr>
        <p:spPr bwMode="auto">
          <a:xfrm>
            <a:off x="5000625" y="412750"/>
            <a:ext cx="4692650" cy="6834188"/>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07524" name="Rectangle 5">
            <a:extLst>
              <a:ext uri="{FF2B5EF4-FFF2-40B4-BE49-F238E27FC236}">
                <a16:creationId xmlns:a16="http://schemas.microsoft.com/office/drawing/2014/main" id="{34E7FFAA-5D56-66FC-B3D8-A9E5D6813692}"/>
              </a:ext>
            </a:extLst>
          </p:cNvPr>
          <p:cNvSpPr>
            <a:spLocks noChangeArrowheads="1"/>
          </p:cNvSpPr>
          <p:nvPr/>
        </p:nvSpPr>
        <p:spPr bwMode="auto">
          <a:xfrm>
            <a:off x="4997450" y="398463"/>
            <a:ext cx="4694238" cy="6850062"/>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98086" name="Line 6">
            <a:extLst>
              <a:ext uri="{FF2B5EF4-FFF2-40B4-BE49-F238E27FC236}">
                <a16:creationId xmlns:a16="http://schemas.microsoft.com/office/drawing/2014/main" id="{D26D45A2-7A0E-B0BC-6127-74FE9C4A347F}"/>
              </a:ext>
            </a:extLst>
          </p:cNvPr>
          <p:cNvSpPr>
            <a:spLocks noChangeShapeType="1"/>
          </p:cNvSpPr>
          <p:nvPr/>
        </p:nvSpPr>
        <p:spPr bwMode="auto">
          <a:xfrm>
            <a:off x="5500688" y="2935288"/>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98087" name="Line 7">
            <a:extLst>
              <a:ext uri="{FF2B5EF4-FFF2-40B4-BE49-F238E27FC236}">
                <a16:creationId xmlns:a16="http://schemas.microsoft.com/office/drawing/2014/main" id="{BF5AF636-4060-F341-F58E-1F8D609DE6C0}"/>
              </a:ext>
            </a:extLst>
          </p:cNvPr>
          <p:cNvSpPr>
            <a:spLocks noChangeShapeType="1"/>
          </p:cNvSpPr>
          <p:nvPr/>
        </p:nvSpPr>
        <p:spPr bwMode="auto">
          <a:xfrm>
            <a:off x="7129463" y="2933700"/>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98088" name="Line 8">
            <a:extLst>
              <a:ext uri="{FF2B5EF4-FFF2-40B4-BE49-F238E27FC236}">
                <a16:creationId xmlns:a16="http://schemas.microsoft.com/office/drawing/2014/main" id="{70E4C6F5-D62E-0B8B-87C0-310F5139F079}"/>
              </a:ext>
            </a:extLst>
          </p:cNvPr>
          <p:cNvSpPr>
            <a:spLocks noChangeShapeType="1"/>
          </p:cNvSpPr>
          <p:nvPr/>
        </p:nvSpPr>
        <p:spPr bwMode="auto">
          <a:xfrm>
            <a:off x="5519738" y="3940175"/>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98089" name="Line 9">
            <a:extLst>
              <a:ext uri="{FF2B5EF4-FFF2-40B4-BE49-F238E27FC236}">
                <a16:creationId xmlns:a16="http://schemas.microsoft.com/office/drawing/2014/main" id="{5B77EF40-82E2-4B7F-C248-A15E47D9EC9A}"/>
              </a:ext>
            </a:extLst>
          </p:cNvPr>
          <p:cNvSpPr>
            <a:spLocks noChangeShapeType="1"/>
          </p:cNvSpPr>
          <p:nvPr/>
        </p:nvSpPr>
        <p:spPr bwMode="auto">
          <a:xfrm>
            <a:off x="7148513" y="3940175"/>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98090" name="Line 10">
            <a:extLst>
              <a:ext uri="{FF2B5EF4-FFF2-40B4-BE49-F238E27FC236}">
                <a16:creationId xmlns:a16="http://schemas.microsoft.com/office/drawing/2014/main" id="{393FD763-D566-D679-DD03-E88269FEF2C6}"/>
              </a:ext>
            </a:extLst>
          </p:cNvPr>
          <p:cNvSpPr>
            <a:spLocks noChangeShapeType="1"/>
          </p:cNvSpPr>
          <p:nvPr/>
        </p:nvSpPr>
        <p:spPr bwMode="auto">
          <a:xfrm>
            <a:off x="5508625" y="4976813"/>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98091" name="Line 11">
            <a:extLst>
              <a:ext uri="{FF2B5EF4-FFF2-40B4-BE49-F238E27FC236}">
                <a16:creationId xmlns:a16="http://schemas.microsoft.com/office/drawing/2014/main" id="{B05CCA16-61F5-4D54-2D0D-186846E4844D}"/>
              </a:ext>
            </a:extLst>
          </p:cNvPr>
          <p:cNvSpPr>
            <a:spLocks noChangeShapeType="1"/>
          </p:cNvSpPr>
          <p:nvPr/>
        </p:nvSpPr>
        <p:spPr bwMode="auto">
          <a:xfrm>
            <a:off x="7137400" y="4976813"/>
            <a:ext cx="2112963"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98092" name="Line 12">
            <a:extLst>
              <a:ext uri="{FF2B5EF4-FFF2-40B4-BE49-F238E27FC236}">
                <a16:creationId xmlns:a16="http://schemas.microsoft.com/office/drawing/2014/main" id="{F3835EF6-7FD9-40CA-237E-F0C399E6ACBE}"/>
              </a:ext>
            </a:extLst>
          </p:cNvPr>
          <p:cNvSpPr>
            <a:spLocks noChangeShapeType="1"/>
          </p:cNvSpPr>
          <p:nvPr/>
        </p:nvSpPr>
        <p:spPr bwMode="auto">
          <a:xfrm>
            <a:off x="5503863" y="5986463"/>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98093" name="Line 13">
            <a:extLst>
              <a:ext uri="{FF2B5EF4-FFF2-40B4-BE49-F238E27FC236}">
                <a16:creationId xmlns:a16="http://schemas.microsoft.com/office/drawing/2014/main" id="{66AE338A-F794-D85E-7A72-AFE16C925A51}"/>
              </a:ext>
            </a:extLst>
          </p:cNvPr>
          <p:cNvSpPr>
            <a:spLocks noChangeShapeType="1"/>
          </p:cNvSpPr>
          <p:nvPr/>
        </p:nvSpPr>
        <p:spPr bwMode="auto">
          <a:xfrm>
            <a:off x="7132638" y="5986463"/>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98094" name="Line 14">
            <a:extLst>
              <a:ext uri="{FF2B5EF4-FFF2-40B4-BE49-F238E27FC236}">
                <a16:creationId xmlns:a16="http://schemas.microsoft.com/office/drawing/2014/main" id="{661AD642-E4BD-D891-6797-B3E0D2C09996}"/>
              </a:ext>
            </a:extLst>
          </p:cNvPr>
          <p:cNvSpPr>
            <a:spLocks noChangeShapeType="1"/>
          </p:cNvSpPr>
          <p:nvPr/>
        </p:nvSpPr>
        <p:spPr bwMode="auto">
          <a:xfrm>
            <a:off x="5508625" y="7004050"/>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98095" name="Line 15">
            <a:extLst>
              <a:ext uri="{FF2B5EF4-FFF2-40B4-BE49-F238E27FC236}">
                <a16:creationId xmlns:a16="http://schemas.microsoft.com/office/drawing/2014/main" id="{F55E5DF6-DD6F-2609-70E5-55C01D21F508}"/>
              </a:ext>
            </a:extLst>
          </p:cNvPr>
          <p:cNvSpPr>
            <a:spLocks noChangeShapeType="1"/>
          </p:cNvSpPr>
          <p:nvPr/>
        </p:nvSpPr>
        <p:spPr bwMode="auto">
          <a:xfrm>
            <a:off x="7137400" y="6999288"/>
            <a:ext cx="2112963"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98096" name="Rectangle 16">
            <a:extLst>
              <a:ext uri="{FF2B5EF4-FFF2-40B4-BE49-F238E27FC236}">
                <a16:creationId xmlns:a16="http://schemas.microsoft.com/office/drawing/2014/main" id="{D012EA7B-024A-63F1-E74B-4449B34AD36F}"/>
              </a:ext>
            </a:extLst>
          </p:cNvPr>
          <p:cNvSpPr>
            <a:spLocks noChangeArrowheads="1"/>
          </p:cNvSpPr>
          <p:nvPr/>
        </p:nvSpPr>
        <p:spPr bwMode="auto">
          <a:xfrm>
            <a:off x="5662613" y="2468563"/>
            <a:ext cx="912812" cy="515937"/>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defRPr/>
            </a:pPr>
            <a:r>
              <a:rPr lang="en-US" sz="2800" b="1">
                <a:solidFill>
                  <a:schemeClr val="bg1"/>
                </a:solidFill>
                <a:latin typeface="Helvetica" charset="0"/>
                <a:ea typeface="+mn-ea"/>
              </a:rPr>
              <a:t>JOB</a:t>
            </a:r>
          </a:p>
        </p:txBody>
      </p:sp>
      <p:sp>
        <p:nvSpPr>
          <p:cNvPr id="1198097" name="Rectangle 17">
            <a:extLst>
              <a:ext uri="{FF2B5EF4-FFF2-40B4-BE49-F238E27FC236}">
                <a16:creationId xmlns:a16="http://schemas.microsoft.com/office/drawing/2014/main" id="{2472D2B6-B47E-7A74-3784-999FD4726079}"/>
              </a:ext>
            </a:extLst>
          </p:cNvPr>
          <p:cNvSpPr>
            <a:spLocks noChangeArrowheads="1"/>
          </p:cNvSpPr>
          <p:nvPr/>
        </p:nvSpPr>
        <p:spPr bwMode="auto">
          <a:xfrm>
            <a:off x="7362825" y="3305175"/>
            <a:ext cx="1638300" cy="673100"/>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ctr">
              <a:lnSpc>
                <a:spcPct val="80000"/>
              </a:lnSpc>
              <a:defRPr/>
            </a:pPr>
            <a:r>
              <a:rPr lang="en-US" sz="2400" b="1" dirty="0">
                <a:solidFill>
                  <a:schemeClr val="bg1"/>
                </a:solidFill>
                <a:latin typeface="Helvetica" charset="0"/>
                <a:ea typeface="+mn-ea"/>
              </a:rPr>
              <a:t>1/2 DAVID</a:t>
            </a:r>
          </a:p>
          <a:p>
            <a:pPr algn="ctr">
              <a:lnSpc>
                <a:spcPct val="80000"/>
              </a:lnSpc>
              <a:defRPr/>
            </a:pPr>
            <a:r>
              <a:rPr lang="en-US" sz="2400" b="1" dirty="0">
                <a:solidFill>
                  <a:schemeClr val="bg1"/>
                </a:solidFill>
                <a:latin typeface="Helvetica" charset="0"/>
                <a:ea typeface="+mn-ea"/>
              </a:rPr>
              <a:t>1 MOSES</a:t>
            </a:r>
          </a:p>
        </p:txBody>
      </p:sp>
      <p:sp>
        <p:nvSpPr>
          <p:cNvPr id="1198098" name="Text Box 18">
            <a:extLst>
              <a:ext uri="{FF2B5EF4-FFF2-40B4-BE49-F238E27FC236}">
                <a16:creationId xmlns:a16="http://schemas.microsoft.com/office/drawing/2014/main" id="{ED40E0FF-979A-1365-9618-5CEA6228655E}"/>
              </a:ext>
            </a:extLst>
          </p:cNvPr>
          <p:cNvSpPr txBox="1">
            <a:spLocks noChangeArrowheads="1"/>
          </p:cNvSpPr>
          <p:nvPr/>
        </p:nvSpPr>
        <p:spPr bwMode="auto">
          <a:xfrm>
            <a:off x="5397500" y="3481388"/>
            <a:ext cx="1500188" cy="523875"/>
          </a:xfrm>
          <a:prstGeom prst="rect">
            <a:avLst/>
          </a:prstGeom>
          <a:noFill/>
          <a:ln w="12700">
            <a:noFill/>
            <a:miter lim="800000"/>
            <a:headEnd/>
            <a:tailEnd/>
          </a:ln>
          <a:effectLst>
            <a:outerShdw blurRad="63500" dist="63500" dir="3187806" algn="ctr" rotWithShape="0">
              <a:schemeClr val="tx1">
                <a:alpha val="74998"/>
              </a:schemeClr>
            </a:outerShdw>
          </a:effectLst>
        </p:spPr>
        <p:txBody>
          <a:bodyPr>
            <a:spAutoFit/>
          </a:bodyPr>
          <a:lstStyle/>
          <a:p>
            <a:pPr algn="ctr">
              <a:spcBef>
                <a:spcPct val="50000"/>
              </a:spcBef>
              <a:defRPr/>
            </a:pPr>
            <a:r>
              <a:rPr lang="en-US" sz="2800" b="1" dirty="0">
                <a:solidFill>
                  <a:schemeClr val="bg1"/>
                </a:solidFill>
                <a:latin typeface="Helvetica" charset="0"/>
                <a:ea typeface="+mn-ea"/>
              </a:rPr>
              <a:t>LAA	</a:t>
            </a:r>
          </a:p>
        </p:txBody>
      </p:sp>
      <p:sp>
        <p:nvSpPr>
          <p:cNvPr id="1198099" name="Rectangle 19">
            <a:extLst>
              <a:ext uri="{FF2B5EF4-FFF2-40B4-BE49-F238E27FC236}">
                <a16:creationId xmlns:a16="http://schemas.microsoft.com/office/drawing/2014/main" id="{75E5B3D3-DD28-C89F-60C6-26410D483D76}"/>
              </a:ext>
            </a:extLst>
          </p:cNvPr>
          <p:cNvSpPr>
            <a:spLocks noChangeArrowheads="1"/>
          </p:cNvSpPr>
          <p:nvPr/>
        </p:nvSpPr>
        <p:spPr bwMode="auto">
          <a:xfrm>
            <a:off x="7216775" y="4044950"/>
            <a:ext cx="1939925" cy="976313"/>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ctr">
              <a:lnSpc>
                <a:spcPct val="80000"/>
              </a:lnSpc>
              <a:defRPr/>
            </a:pPr>
            <a:r>
              <a:rPr lang="en-US" sz="2400" b="1" dirty="0">
                <a:solidFill>
                  <a:schemeClr val="bg1"/>
                </a:solidFill>
                <a:latin typeface="Helvetica" charset="0"/>
                <a:ea typeface="+mn-ea"/>
              </a:rPr>
              <a:t>Solomon </a:t>
            </a:r>
            <a:r>
              <a:rPr lang="en-US" sz="2400" b="1" dirty="0" err="1">
                <a:solidFill>
                  <a:schemeClr val="bg1"/>
                </a:solidFill>
                <a:latin typeface="Helvetica" charset="0"/>
                <a:ea typeface="+mn-ea"/>
              </a:rPr>
              <a:t>na</a:t>
            </a:r>
            <a:endParaRPr lang="en-US" sz="2400" b="1" dirty="0">
              <a:solidFill>
                <a:schemeClr val="bg1"/>
              </a:solidFill>
              <a:latin typeface="Helvetica" charset="0"/>
              <a:ea typeface="+mn-ea"/>
            </a:endParaRPr>
          </a:p>
          <a:p>
            <a:pPr algn="ctr">
              <a:lnSpc>
                <a:spcPct val="80000"/>
              </a:lnSpc>
              <a:defRPr/>
            </a:pPr>
            <a:r>
              <a:rPr lang="en-US" sz="2400" b="1" dirty="0" err="1">
                <a:solidFill>
                  <a:schemeClr val="bg1"/>
                </a:solidFill>
                <a:latin typeface="Helvetica" charset="0"/>
                <a:ea typeface="+mn-ea"/>
              </a:rPr>
              <a:t>Kharingwui</a:t>
            </a:r>
            <a:r>
              <a:rPr lang="en-US" sz="2400" b="1" dirty="0">
                <a:solidFill>
                  <a:schemeClr val="bg1"/>
                </a:solidFill>
                <a:latin typeface="Helvetica" charset="0"/>
                <a:ea typeface="+mn-ea"/>
              </a:rPr>
              <a:t> </a:t>
            </a:r>
          </a:p>
          <a:p>
            <a:pPr algn="ctr">
              <a:lnSpc>
                <a:spcPct val="80000"/>
              </a:lnSpc>
              <a:defRPr/>
            </a:pPr>
            <a:r>
              <a:rPr lang="en-US" sz="2400" b="1" dirty="0" err="1">
                <a:solidFill>
                  <a:schemeClr val="bg1"/>
                </a:solidFill>
                <a:latin typeface="Helvetica" charset="0"/>
                <a:ea typeface="+mn-ea"/>
              </a:rPr>
              <a:t>pongli</a:t>
            </a:r>
            <a:endParaRPr lang="en-US" sz="2400" b="1" dirty="0">
              <a:solidFill>
                <a:schemeClr val="bg1"/>
              </a:solidFill>
              <a:latin typeface="Helvetica" charset="0"/>
              <a:ea typeface="+mn-ea"/>
            </a:endParaRPr>
          </a:p>
        </p:txBody>
      </p:sp>
      <p:sp>
        <p:nvSpPr>
          <p:cNvPr id="1198100" name="Text Box 20">
            <a:extLst>
              <a:ext uri="{FF2B5EF4-FFF2-40B4-BE49-F238E27FC236}">
                <a16:creationId xmlns:a16="http://schemas.microsoft.com/office/drawing/2014/main" id="{6DF69CD7-8749-B4E8-26E8-4D9FF80A03D3}"/>
              </a:ext>
            </a:extLst>
          </p:cNvPr>
          <p:cNvSpPr txBox="1">
            <a:spLocks noChangeArrowheads="1"/>
          </p:cNvSpPr>
          <p:nvPr/>
        </p:nvSpPr>
        <p:spPr bwMode="auto">
          <a:xfrm>
            <a:off x="5461000" y="4529138"/>
            <a:ext cx="1376363" cy="51911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en-US" sz="2800" b="1" dirty="0">
                <a:solidFill>
                  <a:schemeClr val="bg1"/>
                </a:solidFill>
                <a:latin typeface="Helvetica" charset="0"/>
                <a:ea typeface="+mn-ea"/>
              </a:rPr>
              <a:t>CHAN</a:t>
            </a:r>
          </a:p>
        </p:txBody>
      </p:sp>
      <p:sp>
        <p:nvSpPr>
          <p:cNvPr id="1198101" name="Text Box 21">
            <a:extLst>
              <a:ext uri="{FF2B5EF4-FFF2-40B4-BE49-F238E27FC236}">
                <a16:creationId xmlns:a16="http://schemas.microsoft.com/office/drawing/2014/main" id="{D8F4452F-8296-F4FC-A002-CB279DC178BD}"/>
              </a:ext>
            </a:extLst>
          </p:cNvPr>
          <p:cNvSpPr txBox="1">
            <a:spLocks noChangeArrowheads="1"/>
          </p:cNvSpPr>
          <p:nvPr/>
        </p:nvSpPr>
        <p:spPr bwMode="auto">
          <a:xfrm>
            <a:off x="5280025" y="6554788"/>
            <a:ext cx="1601788" cy="946150"/>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800" b="1">
                <a:solidFill>
                  <a:schemeClr val="bg1"/>
                </a:solidFill>
                <a:latin typeface="Helvetica" panose="020B0604020202020204" pitchFamily="34" charset="0"/>
              </a:rPr>
              <a:t>S’SOL	</a:t>
            </a:r>
          </a:p>
        </p:txBody>
      </p:sp>
      <p:sp>
        <p:nvSpPr>
          <p:cNvPr id="1198102" name="Rectangle 22">
            <a:extLst>
              <a:ext uri="{FF2B5EF4-FFF2-40B4-BE49-F238E27FC236}">
                <a16:creationId xmlns:a16="http://schemas.microsoft.com/office/drawing/2014/main" id="{79008F6B-878D-59AB-97F7-A5EEB7CC4EF8}"/>
              </a:ext>
            </a:extLst>
          </p:cNvPr>
          <p:cNvSpPr>
            <a:spLocks noChangeArrowheads="1"/>
          </p:cNvSpPr>
          <p:nvPr/>
        </p:nvSpPr>
        <p:spPr bwMode="auto">
          <a:xfrm>
            <a:off x="6970713" y="5343525"/>
            <a:ext cx="2432050" cy="681038"/>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ctr">
              <a:lnSpc>
                <a:spcPct val="80000"/>
              </a:lnSpc>
              <a:defRPr/>
            </a:pPr>
            <a:r>
              <a:rPr lang="en-US" sz="2400" b="1" dirty="0">
                <a:solidFill>
                  <a:schemeClr val="bg1"/>
                </a:solidFill>
                <a:latin typeface="Helvetica" charset="0"/>
                <a:ea typeface="+mn-ea"/>
              </a:rPr>
              <a:t>Solomon </a:t>
            </a:r>
            <a:r>
              <a:rPr lang="en-US" sz="2400" b="1" dirty="0" err="1">
                <a:solidFill>
                  <a:schemeClr val="bg1"/>
                </a:solidFill>
                <a:latin typeface="Helvetica" charset="0"/>
                <a:ea typeface="+mn-ea"/>
              </a:rPr>
              <a:t>na</a:t>
            </a:r>
            <a:endParaRPr lang="en-US" sz="2400" b="1" dirty="0">
              <a:solidFill>
                <a:schemeClr val="bg1"/>
              </a:solidFill>
              <a:latin typeface="Helvetica" charset="0"/>
              <a:ea typeface="+mn-ea"/>
            </a:endParaRPr>
          </a:p>
          <a:p>
            <a:pPr algn="ctr">
              <a:lnSpc>
                <a:spcPct val="80000"/>
              </a:lnSpc>
              <a:defRPr/>
            </a:pPr>
            <a:r>
              <a:rPr lang="en-US" sz="2400" b="1" dirty="0" err="1">
                <a:solidFill>
                  <a:schemeClr val="bg1"/>
                </a:solidFill>
                <a:latin typeface="Helvetica" charset="0"/>
                <a:ea typeface="+mn-ea"/>
              </a:rPr>
              <a:t>Mirinwui</a:t>
            </a:r>
            <a:r>
              <a:rPr lang="en-US" sz="2400" b="1" dirty="0">
                <a:solidFill>
                  <a:schemeClr val="bg1"/>
                </a:solidFill>
                <a:latin typeface="Helvetica" charset="0"/>
                <a:ea typeface="+mn-ea"/>
              </a:rPr>
              <a:t> </a:t>
            </a:r>
            <a:r>
              <a:rPr lang="en-US" sz="2400" b="1" dirty="0" err="1">
                <a:solidFill>
                  <a:schemeClr val="bg1"/>
                </a:solidFill>
                <a:latin typeface="Helvetica" charset="0"/>
                <a:ea typeface="+mn-ea"/>
              </a:rPr>
              <a:t>pongli</a:t>
            </a:r>
            <a:endParaRPr lang="en-US" sz="2400" b="1" dirty="0">
              <a:solidFill>
                <a:schemeClr val="bg1"/>
              </a:solidFill>
              <a:latin typeface="Helvetica" charset="0"/>
              <a:ea typeface="+mn-ea"/>
            </a:endParaRPr>
          </a:p>
        </p:txBody>
      </p:sp>
      <p:sp>
        <p:nvSpPr>
          <p:cNvPr id="1198103" name="Text Box 23">
            <a:extLst>
              <a:ext uri="{FF2B5EF4-FFF2-40B4-BE49-F238E27FC236}">
                <a16:creationId xmlns:a16="http://schemas.microsoft.com/office/drawing/2014/main" id="{A235B522-303E-32F6-155A-128AF9FF660B}"/>
              </a:ext>
            </a:extLst>
          </p:cNvPr>
          <p:cNvSpPr txBox="1">
            <a:spLocks noChangeArrowheads="1"/>
          </p:cNvSpPr>
          <p:nvPr/>
        </p:nvSpPr>
        <p:spPr bwMode="auto">
          <a:xfrm>
            <a:off x="5429250" y="5538788"/>
            <a:ext cx="1468438" cy="523875"/>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800" b="1">
                <a:solidFill>
                  <a:schemeClr val="bg1"/>
                </a:solidFill>
                <a:latin typeface="Helvetica" panose="020B0604020202020204" pitchFamily="34" charset="0"/>
              </a:rPr>
              <a:t>H</a:t>
            </a:r>
            <a:r>
              <a:rPr lang="en-US" altLang="en-US" sz="2800" b="1">
                <a:solidFill>
                  <a:schemeClr val="bg1"/>
                </a:solidFill>
                <a:latin typeface="Helvetica" panose="020B0604020202020204" pitchFamily="34" charset="0"/>
                <a:cs typeface="Helvetica" panose="020B0604020202020204" pitchFamily="34" charset="0"/>
              </a:rPr>
              <a:t>Ā</a:t>
            </a:r>
            <a:r>
              <a:rPr lang="en-US" altLang="en-US" sz="2800" b="1">
                <a:solidFill>
                  <a:schemeClr val="bg1"/>
                </a:solidFill>
                <a:latin typeface="Helvetica" panose="020B0604020202020204" pitchFamily="34" charset="0"/>
              </a:rPr>
              <a:t>SH</a:t>
            </a:r>
          </a:p>
        </p:txBody>
      </p:sp>
      <p:sp>
        <p:nvSpPr>
          <p:cNvPr id="1198105" name="Rectangle 25">
            <a:extLst>
              <a:ext uri="{FF2B5EF4-FFF2-40B4-BE49-F238E27FC236}">
                <a16:creationId xmlns:a16="http://schemas.microsoft.com/office/drawing/2014/main" id="{678CA5B0-E6CE-44DA-4F2D-FB181EE95392}"/>
              </a:ext>
            </a:extLst>
          </p:cNvPr>
          <p:cNvSpPr>
            <a:spLocks noChangeArrowheads="1"/>
          </p:cNvSpPr>
          <p:nvPr/>
        </p:nvSpPr>
        <p:spPr bwMode="auto">
          <a:xfrm>
            <a:off x="7132638" y="2284413"/>
            <a:ext cx="1933575" cy="338137"/>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1600" b="1">
                <a:solidFill>
                  <a:schemeClr val="bg1"/>
                </a:solidFill>
                <a:latin typeface="Helvetica" panose="020B0604020202020204" pitchFamily="34" charset="0"/>
                <a:cs typeface="Helvetica" panose="020B0604020202020204" pitchFamily="34" charset="0"/>
              </a:rPr>
              <a:t>Ā</a:t>
            </a:r>
            <a:r>
              <a:rPr lang="en-US" altLang="en-US" sz="1600" b="1">
                <a:solidFill>
                  <a:schemeClr val="bg1"/>
                </a:solidFill>
                <a:latin typeface="Helvetica" panose="020B0604020202020204" pitchFamily="34" charset="0"/>
              </a:rPr>
              <a:t>tam chimaikhali</a:t>
            </a:r>
            <a:r>
              <a:rPr lang="en-US" altLang="en-US" sz="1400" b="1">
                <a:solidFill>
                  <a:schemeClr val="bg1"/>
                </a:solidFill>
                <a:latin typeface="Helvetica" panose="020B0604020202020204" pitchFamily="34" charset="0"/>
              </a:rPr>
              <a:t>:</a:t>
            </a:r>
          </a:p>
        </p:txBody>
      </p:sp>
      <p:sp>
        <p:nvSpPr>
          <p:cNvPr id="1198106" name="Rectangle 26">
            <a:extLst>
              <a:ext uri="{FF2B5EF4-FFF2-40B4-BE49-F238E27FC236}">
                <a16:creationId xmlns:a16="http://schemas.microsoft.com/office/drawing/2014/main" id="{55B85125-30C2-5449-55E3-99A597B3E6DB}"/>
              </a:ext>
            </a:extLst>
          </p:cNvPr>
          <p:cNvSpPr>
            <a:spLocks noChangeArrowheads="1"/>
          </p:cNvSpPr>
          <p:nvPr/>
        </p:nvSpPr>
        <p:spPr bwMode="auto">
          <a:xfrm>
            <a:off x="7031038" y="6353175"/>
            <a:ext cx="2382837" cy="673100"/>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ctr">
              <a:lnSpc>
                <a:spcPct val="80000"/>
              </a:lnSpc>
              <a:defRPr/>
            </a:pPr>
            <a:r>
              <a:rPr lang="en-US" sz="2400" b="1">
                <a:solidFill>
                  <a:schemeClr val="bg1"/>
                </a:solidFill>
                <a:latin typeface="Helvetica" charset="0"/>
                <a:ea typeface="+mn-ea"/>
              </a:rPr>
              <a:t>SOLOMON</a:t>
            </a:r>
          </a:p>
          <a:p>
            <a:pPr algn="ctr">
              <a:lnSpc>
                <a:spcPct val="80000"/>
              </a:lnSpc>
              <a:defRPr/>
            </a:pPr>
            <a:r>
              <a:rPr lang="en-US" sz="2400" b="1">
                <a:solidFill>
                  <a:schemeClr val="bg1"/>
                </a:solidFill>
                <a:latin typeface="Helvetica" charset="0"/>
                <a:ea typeface="+mn-ea"/>
              </a:rPr>
              <a:t>ON MARRIAGE</a:t>
            </a:r>
          </a:p>
        </p:txBody>
      </p:sp>
      <p:sp>
        <p:nvSpPr>
          <p:cNvPr id="1198108" name="Rectangle 28">
            <a:extLst>
              <a:ext uri="{FF2B5EF4-FFF2-40B4-BE49-F238E27FC236}">
                <a16:creationId xmlns:a16="http://schemas.microsoft.com/office/drawing/2014/main" id="{8F009708-D5F7-B00F-49B4-F68978AF3A67}"/>
              </a:ext>
            </a:extLst>
          </p:cNvPr>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3200" b="1" i="1">
                <a:solidFill>
                  <a:srgbClr val="66FFFF"/>
                </a:solidFill>
                <a:latin typeface="Helvetica" panose="020B0604020202020204" pitchFamily="34" charset="0"/>
              </a:rPr>
              <a:t> </a:t>
            </a:r>
            <a:endParaRPr lang="en-US" altLang="en-US" sz="1400" b="1" u="sng">
              <a:solidFill>
                <a:srgbClr val="66FFFF"/>
              </a:solidFill>
              <a:latin typeface="Helvetica" panose="020B0604020202020204" pitchFamily="34" charset="0"/>
            </a:endParaRPr>
          </a:p>
        </p:txBody>
      </p:sp>
      <p:sp>
        <p:nvSpPr>
          <p:cNvPr id="1198109" name="Text Box 29">
            <a:extLst>
              <a:ext uri="{FF2B5EF4-FFF2-40B4-BE49-F238E27FC236}">
                <a16:creationId xmlns:a16="http://schemas.microsoft.com/office/drawing/2014/main" id="{932D4E33-5A5A-BCAE-64DD-13B0F1A6B6ED}"/>
              </a:ext>
            </a:extLst>
          </p:cNvPr>
          <p:cNvSpPr txBox="1">
            <a:spLocks noChangeArrowheads="1"/>
          </p:cNvSpPr>
          <p:nvPr/>
        </p:nvSpPr>
        <p:spPr bwMode="auto">
          <a:xfrm>
            <a:off x="5283200" y="1838325"/>
            <a:ext cx="4111625" cy="579438"/>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3200" b="1" i="1">
                <a:solidFill>
                  <a:srgbClr val="FFF819"/>
                </a:solidFill>
                <a:latin typeface="Helvetica" panose="020B0604020202020204" pitchFamily="34" charset="0"/>
              </a:rPr>
              <a:t>“L</a:t>
            </a:r>
            <a:r>
              <a:rPr lang="en-US" altLang="en-US" sz="3200" b="1">
                <a:solidFill>
                  <a:srgbClr val="FFFF00"/>
                </a:solidFill>
                <a:latin typeface="Helvetica" panose="020B0604020202020204" pitchFamily="34" charset="0"/>
                <a:cs typeface="Helvetica" panose="020B0604020202020204" pitchFamily="34" charset="0"/>
              </a:rPr>
              <a:t>ĀĀ</a:t>
            </a:r>
            <a:r>
              <a:rPr lang="en-US" altLang="en-US" sz="3200" b="1" i="1">
                <a:solidFill>
                  <a:srgbClr val="FFF819"/>
                </a:solidFill>
                <a:latin typeface="Helvetica" panose="020B0604020202020204" pitchFamily="34" charset="0"/>
              </a:rPr>
              <a:t>SEM”</a:t>
            </a:r>
          </a:p>
        </p:txBody>
      </p:sp>
      <p:sp>
        <p:nvSpPr>
          <p:cNvPr id="1198110" name="Rectangle 30">
            <a:extLst>
              <a:ext uri="{FF2B5EF4-FFF2-40B4-BE49-F238E27FC236}">
                <a16:creationId xmlns:a16="http://schemas.microsoft.com/office/drawing/2014/main" id="{BFF9DC59-16C0-A316-AA98-C71031874CD1}"/>
              </a:ext>
            </a:extLst>
          </p:cNvPr>
          <p:cNvSpPr>
            <a:spLocks noChangeArrowheads="1"/>
          </p:cNvSpPr>
          <p:nvPr/>
        </p:nvSpPr>
        <p:spPr bwMode="auto">
          <a:xfrm>
            <a:off x="7304088" y="2338388"/>
            <a:ext cx="1755775" cy="673100"/>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ctr">
              <a:lnSpc>
                <a:spcPct val="80000"/>
              </a:lnSpc>
              <a:defRPr/>
            </a:pPr>
            <a:endParaRPr lang="en-US" sz="2400" b="1" dirty="0">
              <a:solidFill>
                <a:schemeClr val="bg1"/>
              </a:solidFill>
              <a:latin typeface="Helvetica" charset="0"/>
              <a:ea typeface="+mn-ea"/>
            </a:endParaRPr>
          </a:p>
          <a:p>
            <a:pPr algn="ctr">
              <a:lnSpc>
                <a:spcPct val="80000"/>
              </a:lnSpc>
              <a:defRPr/>
            </a:pPr>
            <a:r>
              <a:rPr lang="en-US" sz="2400" b="1" dirty="0">
                <a:solidFill>
                  <a:schemeClr val="bg1"/>
                </a:solidFill>
                <a:latin typeface="Helvetica" charset="0"/>
                <a:ea typeface="+mn-ea"/>
              </a:rPr>
              <a:t>ABRAHAM</a:t>
            </a:r>
          </a:p>
        </p:txBody>
      </p:sp>
      <p:sp>
        <p:nvSpPr>
          <p:cNvPr id="107548" name="Text Box 31">
            <a:extLst>
              <a:ext uri="{FF2B5EF4-FFF2-40B4-BE49-F238E27FC236}">
                <a16:creationId xmlns:a16="http://schemas.microsoft.com/office/drawing/2014/main" id="{0246E2A2-AEF3-6AC4-DEB1-71D33B746D20}"/>
              </a:ext>
            </a:extLst>
          </p:cNvPr>
          <p:cNvSpPr txBox="1">
            <a:spLocks noChangeArrowheads="1"/>
          </p:cNvSpPr>
          <p:nvPr/>
        </p:nvSpPr>
        <p:spPr bwMode="auto">
          <a:xfrm>
            <a:off x="9015413" y="7372350"/>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51</a:t>
            </a:r>
          </a:p>
        </p:txBody>
      </p:sp>
      <p:sp>
        <p:nvSpPr>
          <p:cNvPr id="1198112" name="Rectangle 32">
            <a:extLst>
              <a:ext uri="{FF2B5EF4-FFF2-40B4-BE49-F238E27FC236}">
                <a16:creationId xmlns:a16="http://schemas.microsoft.com/office/drawing/2014/main" id="{A278FF2B-CF30-2571-CB04-7C8269FA5613}"/>
              </a:ext>
            </a:extLst>
          </p:cNvPr>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1198113" name="Rectangle 33">
            <a:extLst>
              <a:ext uri="{FF2B5EF4-FFF2-40B4-BE49-F238E27FC236}">
                <a16:creationId xmlns:a16="http://schemas.microsoft.com/office/drawing/2014/main" id="{4C480437-EEBA-6645-FD75-82E05C8091FE}"/>
              </a:ext>
            </a:extLst>
          </p:cNvPr>
          <p:cNvSpPr>
            <a:spLocks noChangeArrowheads="1"/>
          </p:cNvSpPr>
          <p:nvPr/>
        </p:nvSpPr>
        <p:spPr bwMode="auto">
          <a:xfrm>
            <a:off x="6289675" y="584200"/>
            <a:ext cx="3571875" cy="1177925"/>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200" b="1" i="1">
                <a:solidFill>
                  <a:schemeClr val="bg1"/>
                </a:solidFill>
                <a:latin typeface="Arial" panose="020B0604020202020204" pitchFamily="34" charset="0"/>
              </a:rPr>
              <a:t>Lairikbing Semkak</a:t>
            </a:r>
            <a:r>
              <a:rPr lang="en-US" altLang="en-US" sz="20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Kachamma Tuingashit pareng ching kak</a:t>
            </a:r>
            <a:r>
              <a:rPr lang="en-US" altLang="en-US" sz="20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a:t>
            </a:r>
            <a:endParaRPr lang="en-US" altLang="en-US" sz="2200" b="1" u="sng">
              <a:solidFill>
                <a:schemeClr val="bg1"/>
              </a:solidFill>
              <a:latin typeface="Arial" panose="020B0604020202020204" pitchFamily="34" charset="0"/>
            </a:endParaRPr>
          </a:p>
        </p:txBody>
      </p:sp>
      <p:sp>
        <p:nvSpPr>
          <p:cNvPr id="107551" name="Line 38">
            <a:extLst>
              <a:ext uri="{FF2B5EF4-FFF2-40B4-BE49-F238E27FC236}">
                <a16:creationId xmlns:a16="http://schemas.microsoft.com/office/drawing/2014/main" id="{12DB684F-9F98-47EF-EF99-83E5CD252C07}"/>
              </a:ext>
            </a:extLst>
          </p:cNvPr>
          <p:cNvSpPr>
            <a:spLocks noChangeShapeType="1"/>
          </p:cNvSpPr>
          <p:nvPr/>
        </p:nvSpPr>
        <p:spPr bwMode="auto">
          <a:xfrm flipH="1" flipV="1">
            <a:off x="3592513" y="1087438"/>
            <a:ext cx="0" cy="5340350"/>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552" name="Rectangle 39">
            <a:extLst>
              <a:ext uri="{FF2B5EF4-FFF2-40B4-BE49-F238E27FC236}">
                <a16:creationId xmlns:a16="http://schemas.microsoft.com/office/drawing/2014/main" id="{486292C9-B32F-A1F9-ABA4-78B708B3A517}"/>
              </a:ext>
            </a:extLst>
          </p:cNvPr>
          <p:cNvSpPr>
            <a:spLocks noChangeArrowheads="1"/>
          </p:cNvSpPr>
          <p:nvPr/>
        </p:nvSpPr>
        <p:spPr bwMode="auto">
          <a:xfrm>
            <a:off x="1644650" y="1995488"/>
            <a:ext cx="1819275"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b="1">
                <a:latin typeface="Helvetica" pitchFamily="2" charset="0"/>
              </a:rPr>
              <a:t>Khangatatei “laasem”</a:t>
            </a:r>
          </a:p>
          <a:p>
            <a:pPr algn="l"/>
            <a:r>
              <a:rPr lang="en-US" altLang="en-US" b="1">
                <a:latin typeface="Helvetica" pitchFamily="2" charset="0"/>
              </a:rPr>
              <a:t>lairikbing katonga chi</a:t>
            </a:r>
          </a:p>
          <a:p>
            <a:pPr algn="l"/>
            <a:r>
              <a:rPr lang="en-US" altLang="en-US" b="1">
                <a:latin typeface="Helvetica" pitchFamily="2" charset="0"/>
              </a:rPr>
              <a:t>“wungpan” atamwui </a:t>
            </a:r>
          </a:p>
          <a:p>
            <a:pPr algn="l"/>
            <a:r>
              <a:rPr lang="en-US" altLang="en-US" b="1">
                <a:latin typeface="Helvetica" pitchFamily="2" charset="0"/>
              </a:rPr>
              <a:t>eina na</a:t>
            </a:r>
          </a:p>
        </p:txBody>
      </p:sp>
      <p:sp>
        <p:nvSpPr>
          <p:cNvPr id="107553" name="Line 43">
            <a:extLst>
              <a:ext uri="{FF2B5EF4-FFF2-40B4-BE49-F238E27FC236}">
                <a16:creationId xmlns:a16="http://schemas.microsoft.com/office/drawing/2014/main" id="{1EC40108-FF6F-97DF-3AAD-325191C85282}"/>
              </a:ext>
            </a:extLst>
          </p:cNvPr>
          <p:cNvSpPr>
            <a:spLocks noChangeShapeType="1"/>
          </p:cNvSpPr>
          <p:nvPr/>
        </p:nvSpPr>
        <p:spPr bwMode="auto">
          <a:xfrm>
            <a:off x="1746250" y="1916113"/>
            <a:ext cx="7508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554" name="Line 44">
            <a:extLst>
              <a:ext uri="{FF2B5EF4-FFF2-40B4-BE49-F238E27FC236}">
                <a16:creationId xmlns:a16="http://schemas.microsoft.com/office/drawing/2014/main" id="{E474FE84-969E-6B6F-B0A0-92641695A53B}"/>
              </a:ext>
            </a:extLst>
          </p:cNvPr>
          <p:cNvSpPr>
            <a:spLocks noChangeShapeType="1"/>
          </p:cNvSpPr>
          <p:nvPr/>
        </p:nvSpPr>
        <p:spPr bwMode="auto">
          <a:xfrm>
            <a:off x="2740025" y="1916113"/>
            <a:ext cx="7508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555" name="Line 46">
            <a:extLst>
              <a:ext uri="{FF2B5EF4-FFF2-40B4-BE49-F238E27FC236}">
                <a16:creationId xmlns:a16="http://schemas.microsoft.com/office/drawing/2014/main" id="{1E29458D-5597-BBCC-9493-C8EB4EA725BA}"/>
              </a:ext>
            </a:extLst>
          </p:cNvPr>
          <p:cNvSpPr>
            <a:spLocks noChangeShapeType="1"/>
          </p:cNvSpPr>
          <p:nvPr/>
        </p:nvSpPr>
        <p:spPr bwMode="auto">
          <a:xfrm>
            <a:off x="1720850" y="6097588"/>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556" name="Line 47">
            <a:extLst>
              <a:ext uri="{FF2B5EF4-FFF2-40B4-BE49-F238E27FC236}">
                <a16:creationId xmlns:a16="http://schemas.microsoft.com/office/drawing/2014/main" id="{A893356A-9AAC-0C69-2DA4-2EBE3F73D26F}"/>
              </a:ext>
            </a:extLst>
          </p:cNvPr>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557" name="Line 48">
            <a:extLst>
              <a:ext uri="{FF2B5EF4-FFF2-40B4-BE49-F238E27FC236}">
                <a16:creationId xmlns:a16="http://schemas.microsoft.com/office/drawing/2014/main" id="{5B38D014-DA07-09E5-AE83-E6C9E2EAA24C}"/>
              </a:ext>
            </a:extLst>
          </p:cNvPr>
          <p:cNvSpPr>
            <a:spLocks noChangeShapeType="1"/>
          </p:cNvSpPr>
          <p:nvPr/>
        </p:nvSpPr>
        <p:spPr bwMode="auto">
          <a:xfrm>
            <a:off x="2714625" y="4235450"/>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558" name="Line 49">
            <a:extLst>
              <a:ext uri="{FF2B5EF4-FFF2-40B4-BE49-F238E27FC236}">
                <a16:creationId xmlns:a16="http://schemas.microsoft.com/office/drawing/2014/main" id="{36B43B93-3908-6378-9D89-758B8603D1B2}"/>
              </a:ext>
            </a:extLst>
          </p:cNvPr>
          <p:cNvSpPr>
            <a:spLocks noChangeShapeType="1"/>
          </p:cNvSpPr>
          <p:nvPr/>
        </p:nvSpPr>
        <p:spPr bwMode="auto">
          <a:xfrm>
            <a:off x="1746250" y="4235450"/>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559" name="Rectangle 50">
            <a:extLst>
              <a:ext uri="{FF2B5EF4-FFF2-40B4-BE49-F238E27FC236}">
                <a16:creationId xmlns:a16="http://schemas.microsoft.com/office/drawing/2014/main" id="{4720B957-3488-20B6-D547-2E88E6AFC017}"/>
              </a:ext>
            </a:extLst>
          </p:cNvPr>
          <p:cNvSpPr>
            <a:spLocks noChangeArrowheads="1"/>
          </p:cNvSpPr>
          <p:nvPr/>
        </p:nvSpPr>
        <p:spPr bwMode="auto">
          <a:xfrm>
            <a:off x="1604963" y="1541463"/>
            <a:ext cx="434975"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2.</a:t>
            </a:r>
          </a:p>
        </p:txBody>
      </p:sp>
      <p:sp>
        <p:nvSpPr>
          <p:cNvPr id="107560" name="Line 51">
            <a:extLst>
              <a:ext uri="{FF2B5EF4-FFF2-40B4-BE49-F238E27FC236}">
                <a16:creationId xmlns:a16="http://schemas.microsoft.com/office/drawing/2014/main" id="{FEFAB27C-2C16-99D1-5259-13EDE0424DAE}"/>
              </a:ext>
            </a:extLst>
          </p:cNvPr>
          <p:cNvSpPr>
            <a:spLocks noChangeShapeType="1"/>
          </p:cNvSpPr>
          <p:nvPr/>
        </p:nvSpPr>
        <p:spPr bwMode="auto">
          <a:xfrm>
            <a:off x="2714625" y="3397250"/>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561" name="Line 52">
            <a:extLst>
              <a:ext uri="{FF2B5EF4-FFF2-40B4-BE49-F238E27FC236}">
                <a16:creationId xmlns:a16="http://schemas.microsoft.com/office/drawing/2014/main" id="{D19F653B-07B0-77ED-0988-7D2CA163B03F}"/>
              </a:ext>
            </a:extLst>
          </p:cNvPr>
          <p:cNvSpPr>
            <a:spLocks noChangeShapeType="1"/>
          </p:cNvSpPr>
          <p:nvPr/>
        </p:nvSpPr>
        <p:spPr bwMode="auto">
          <a:xfrm>
            <a:off x="2714625" y="4235450"/>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562" name="Line 53">
            <a:extLst>
              <a:ext uri="{FF2B5EF4-FFF2-40B4-BE49-F238E27FC236}">
                <a16:creationId xmlns:a16="http://schemas.microsoft.com/office/drawing/2014/main" id="{813C79FD-464A-F96C-31D3-6F0DCBE0874D}"/>
              </a:ext>
            </a:extLst>
          </p:cNvPr>
          <p:cNvSpPr>
            <a:spLocks noChangeShapeType="1"/>
          </p:cNvSpPr>
          <p:nvPr/>
        </p:nvSpPr>
        <p:spPr bwMode="auto">
          <a:xfrm>
            <a:off x="1758950" y="4235450"/>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563" name="Line 54">
            <a:extLst>
              <a:ext uri="{FF2B5EF4-FFF2-40B4-BE49-F238E27FC236}">
                <a16:creationId xmlns:a16="http://schemas.microsoft.com/office/drawing/2014/main" id="{B9041CE5-B9BA-5934-DBFF-7CA8DBF84900}"/>
              </a:ext>
            </a:extLst>
          </p:cNvPr>
          <p:cNvSpPr>
            <a:spLocks noChangeShapeType="1"/>
          </p:cNvSpPr>
          <p:nvPr/>
        </p:nvSpPr>
        <p:spPr bwMode="auto">
          <a:xfrm>
            <a:off x="1720850" y="6097588"/>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564" name="Line 55">
            <a:extLst>
              <a:ext uri="{FF2B5EF4-FFF2-40B4-BE49-F238E27FC236}">
                <a16:creationId xmlns:a16="http://schemas.microsoft.com/office/drawing/2014/main" id="{0A07DF91-63B8-0D91-6E30-E2C834B9B264}"/>
              </a:ext>
            </a:extLst>
          </p:cNvPr>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565" name="Line 56">
            <a:extLst>
              <a:ext uri="{FF2B5EF4-FFF2-40B4-BE49-F238E27FC236}">
                <a16:creationId xmlns:a16="http://schemas.microsoft.com/office/drawing/2014/main" id="{D517F2DC-63E1-792B-6EF4-56826390CC76}"/>
              </a:ext>
            </a:extLst>
          </p:cNvPr>
          <p:cNvSpPr>
            <a:spLocks noChangeShapeType="1"/>
          </p:cNvSpPr>
          <p:nvPr/>
        </p:nvSpPr>
        <p:spPr bwMode="auto">
          <a:xfrm>
            <a:off x="1758950" y="6097588"/>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566" name="Line 57">
            <a:extLst>
              <a:ext uri="{FF2B5EF4-FFF2-40B4-BE49-F238E27FC236}">
                <a16:creationId xmlns:a16="http://schemas.microsoft.com/office/drawing/2014/main" id="{F29F43F4-C668-A47A-AB3E-C651F7DFAF0C}"/>
              </a:ext>
            </a:extLst>
          </p:cNvPr>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567" name="Line 58">
            <a:extLst>
              <a:ext uri="{FF2B5EF4-FFF2-40B4-BE49-F238E27FC236}">
                <a16:creationId xmlns:a16="http://schemas.microsoft.com/office/drawing/2014/main" id="{93560475-61EF-EB6A-FB79-4265727BA2F4}"/>
              </a:ext>
            </a:extLst>
          </p:cNvPr>
          <p:cNvSpPr>
            <a:spLocks noChangeShapeType="1"/>
          </p:cNvSpPr>
          <p:nvPr/>
        </p:nvSpPr>
        <p:spPr bwMode="auto">
          <a:xfrm>
            <a:off x="1755775" y="5126038"/>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568" name="Line 59">
            <a:extLst>
              <a:ext uri="{FF2B5EF4-FFF2-40B4-BE49-F238E27FC236}">
                <a16:creationId xmlns:a16="http://schemas.microsoft.com/office/drawing/2014/main" id="{2E60F7D6-A455-D7D2-D0BE-DF96200D4F51}"/>
              </a:ext>
            </a:extLst>
          </p:cNvPr>
          <p:cNvSpPr>
            <a:spLocks noChangeShapeType="1"/>
          </p:cNvSpPr>
          <p:nvPr/>
        </p:nvSpPr>
        <p:spPr bwMode="auto">
          <a:xfrm>
            <a:off x="2736850" y="5126038"/>
            <a:ext cx="7508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569" name="Rectangle 65">
            <a:extLst>
              <a:ext uri="{FF2B5EF4-FFF2-40B4-BE49-F238E27FC236}">
                <a16:creationId xmlns:a16="http://schemas.microsoft.com/office/drawing/2014/main" id="{51F20E60-1611-4D52-6880-A2F031494048}"/>
              </a:ext>
            </a:extLst>
          </p:cNvPr>
          <p:cNvSpPr>
            <a:spLocks noChangeArrowheads="1"/>
          </p:cNvSpPr>
          <p:nvPr/>
        </p:nvSpPr>
        <p:spPr bwMode="auto">
          <a:xfrm>
            <a:off x="2774950" y="1301750"/>
            <a:ext cx="180975" cy="27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b="1">
              <a:latin typeface="Helvetica" pitchFamily="2" charset="0"/>
            </a:endParaRPr>
          </a:p>
        </p:txBody>
      </p:sp>
      <p:sp>
        <p:nvSpPr>
          <p:cNvPr id="107570" name="Line 66">
            <a:extLst>
              <a:ext uri="{FF2B5EF4-FFF2-40B4-BE49-F238E27FC236}">
                <a16:creationId xmlns:a16="http://schemas.microsoft.com/office/drawing/2014/main" id="{DA9E4C5B-4C90-93A5-8980-A00A47092DE3}"/>
              </a:ext>
            </a:extLst>
          </p:cNvPr>
          <p:cNvSpPr>
            <a:spLocks noChangeShapeType="1"/>
          </p:cNvSpPr>
          <p:nvPr/>
        </p:nvSpPr>
        <p:spPr bwMode="auto">
          <a:xfrm>
            <a:off x="1758950" y="3397250"/>
            <a:ext cx="776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571" name="Rectangle 68">
            <a:extLst>
              <a:ext uri="{FF2B5EF4-FFF2-40B4-BE49-F238E27FC236}">
                <a16:creationId xmlns:a16="http://schemas.microsoft.com/office/drawing/2014/main" id="{C7977277-1613-2F82-86AD-6869D41994CA}"/>
              </a:ext>
            </a:extLst>
          </p:cNvPr>
          <p:cNvSpPr>
            <a:spLocks noChangeArrowheads="1"/>
          </p:cNvSpPr>
          <p:nvPr/>
        </p:nvSpPr>
        <p:spPr bwMode="auto">
          <a:xfrm>
            <a:off x="1912938" y="1544638"/>
            <a:ext cx="722312"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Job</a:t>
            </a:r>
          </a:p>
        </p:txBody>
      </p:sp>
      <p:sp>
        <p:nvSpPr>
          <p:cNvPr id="107572" name="Rectangle 69">
            <a:extLst>
              <a:ext uri="{FF2B5EF4-FFF2-40B4-BE49-F238E27FC236}">
                <a16:creationId xmlns:a16="http://schemas.microsoft.com/office/drawing/2014/main" id="{A12E18FC-0598-2B1E-DFC7-6870217C1A8D}"/>
              </a:ext>
            </a:extLst>
          </p:cNvPr>
          <p:cNvSpPr>
            <a:spLocks noChangeArrowheads="1"/>
          </p:cNvSpPr>
          <p:nvPr/>
        </p:nvSpPr>
        <p:spPr bwMode="auto">
          <a:xfrm>
            <a:off x="1798638" y="5738813"/>
            <a:ext cx="942975"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S’Sol</a:t>
            </a:r>
            <a:endParaRPr lang="en-US" altLang="en-US" sz="2200" b="1">
              <a:latin typeface="Helvetica" pitchFamily="2" charset="0"/>
            </a:endParaRPr>
          </a:p>
        </p:txBody>
      </p:sp>
      <p:sp>
        <p:nvSpPr>
          <p:cNvPr id="107573" name="Rectangle 70">
            <a:extLst>
              <a:ext uri="{FF2B5EF4-FFF2-40B4-BE49-F238E27FC236}">
                <a16:creationId xmlns:a16="http://schemas.microsoft.com/office/drawing/2014/main" id="{63446714-F79A-90A3-2147-C81C2AE344C4}"/>
              </a:ext>
            </a:extLst>
          </p:cNvPr>
          <p:cNvSpPr>
            <a:spLocks noChangeArrowheads="1"/>
          </p:cNvSpPr>
          <p:nvPr/>
        </p:nvSpPr>
        <p:spPr bwMode="auto">
          <a:xfrm>
            <a:off x="1789113" y="4768850"/>
            <a:ext cx="936625"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H</a:t>
            </a:r>
            <a:r>
              <a:rPr lang="en-US" altLang="en-US" sz="2400" b="1">
                <a:latin typeface="Arial" panose="020B0604020202020204" pitchFamily="34" charset="0"/>
                <a:cs typeface="Arial" panose="020B0604020202020204" pitchFamily="34" charset="0"/>
              </a:rPr>
              <a:t>ā</a:t>
            </a:r>
            <a:r>
              <a:rPr lang="en-US" altLang="en-US" sz="2400" b="1">
                <a:latin typeface="Helvetica" pitchFamily="2" charset="0"/>
              </a:rPr>
              <a:t>sh</a:t>
            </a:r>
          </a:p>
        </p:txBody>
      </p:sp>
      <p:sp>
        <p:nvSpPr>
          <p:cNvPr id="107574" name="Rectangle 71">
            <a:extLst>
              <a:ext uri="{FF2B5EF4-FFF2-40B4-BE49-F238E27FC236}">
                <a16:creationId xmlns:a16="http://schemas.microsoft.com/office/drawing/2014/main" id="{CEFE2828-808D-39E3-ACC5-A7CA63E9F741}"/>
              </a:ext>
            </a:extLst>
          </p:cNvPr>
          <p:cNvSpPr>
            <a:spLocks noChangeArrowheads="1"/>
          </p:cNvSpPr>
          <p:nvPr/>
        </p:nvSpPr>
        <p:spPr bwMode="auto">
          <a:xfrm>
            <a:off x="1827213" y="3036888"/>
            <a:ext cx="712787" cy="458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L</a:t>
            </a:r>
            <a:r>
              <a:rPr lang="en-US" altLang="en-US" sz="2400" b="1">
                <a:latin typeface="Arial" panose="020B0604020202020204" pitchFamily="34" charset="0"/>
                <a:cs typeface="Arial" panose="020B0604020202020204" pitchFamily="34" charset="0"/>
              </a:rPr>
              <a:t>āā</a:t>
            </a:r>
            <a:endParaRPr lang="en-US" altLang="en-US" sz="2400" b="1">
              <a:latin typeface="Helvetica" pitchFamily="2" charset="0"/>
            </a:endParaRPr>
          </a:p>
        </p:txBody>
      </p:sp>
      <p:grpSp>
        <p:nvGrpSpPr>
          <p:cNvPr id="107575" name="Group 72">
            <a:extLst>
              <a:ext uri="{FF2B5EF4-FFF2-40B4-BE49-F238E27FC236}">
                <a16:creationId xmlns:a16="http://schemas.microsoft.com/office/drawing/2014/main" id="{1CA5F182-FE49-3ED5-B80E-8AA6332FCB7F}"/>
              </a:ext>
            </a:extLst>
          </p:cNvPr>
          <p:cNvGrpSpPr>
            <a:grpSpLocks/>
          </p:cNvGrpSpPr>
          <p:nvPr/>
        </p:nvGrpSpPr>
        <p:grpSpPr bwMode="auto">
          <a:xfrm>
            <a:off x="2624138" y="2978150"/>
            <a:ext cx="990600" cy="481013"/>
            <a:chOff x="1836" y="1501"/>
            <a:chExt cx="624" cy="303"/>
          </a:xfrm>
        </p:grpSpPr>
        <p:sp>
          <p:nvSpPr>
            <p:cNvPr id="107615" name="Rectangle 73">
              <a:extLst>
                <a:ext uri="{FF2B5EF4-FFF2-40B4-BE49-F238E27FC236}">
                  <a16:creationId xmlns:a16="http://schemas.microsoft.com/office/drawing/2014/main" id="{30923EAB-55F2-5C3F-D05B-53113D6B3F9C}"/>
                </a:ext>
              </a:extLst>
            </p:cNvPr>
            <p:cNvSpPr>
              <a:spLocks noChangeArrowheads="1"/>
            </p:cNvSpPr>
            <p:nvPr/>
          </p:nvSpPr>
          <p:spPr bwMode="auto">
            <a:xfrm>
              <a:off x="1904" y="1614"/>
              <a:ext cx="556"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400" b="1">
                  <a:latin typeface="Helvetica" pitchFamily="2" charset="0"/>
                </a:rPr>
                <a:t>1 Moses</a:t>
              </a:r>
            </a:p>
          </p:txBody>
        </p:sp>
        <p:sp>
          <p:nvSpPr>
            <p:cNvPr id="107616" name="Rectangle 74">
              <a:extLst>
                <a:ext uri="{FF2B5EF4-FFF2-40B4-BE49-F238E27FC236}">
                  <a16:creationId xmlns:a16="http://schemas.microsoft.com/office/drawing/2014/main" id="{B4640FA6-6918-DAD5-2E21-4612723A69A3}"/>
                </a:ext>
              </a:extLst>
            </p:cNvPr>
            <p:cNvSpPr>
              <a:spLocks noChangeArrowheads="1"/>
            </p:cNvSpPr>
            <p:nvPr/>
          </p:nvSpPr>
          <p:spPr bwMode="auto">
            <a:xfrm>
              <a:off x="1836" y="1501"/>
              <a:ext cx="606"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400" b="1">
                  <a:latin typeface="Helvetica" pitchFamily="2" charset="0"/>
                </a:rPr>
                <a:t>1/2 David</a:t>
              </a:r>
            </a:p>
          </p:txBody>
        </p:sp>
      </p:grpSp>
      <p:grpSp>
        <p:nvGrpSpPr>
          <p:cNvPr id="107576" name="Group 75">
            <a:extLst>
              <a:ext uri="{FF2B5EF4-FFF2-40B4-BE49-F238E27FC236}">
                <a16:creationId xmlns:a16="http://schemas.microsoft.com/office/drawing/2014/main" id="{95F3DD26-E84C-E4F6-35F8-6626962C236F}"/>
              </a:ext>
            </a:extLst>
          </p:cNvPr>
          <p:cNvGrpSpPr>
            <a:grpSpLocks/>
          </p:cNvGrpSpPr>
          <p:nvPr/>
        </p:nvGrpSpPr>
        <p:grpSpPr bwMode="auto">
          <a:xfrm>
            <a:off x="2492375" y="3471863"/>
            <a:ext cx="1206500" cy="800100"/>
            <a:chOff x="1743" y="1822"/>
            <a:chExt cx="760" cy="504"/>
          </a:xfrm>
        </p:grpSpPr>
        <p:sp>
          <p:nvSpPr>
            <p:cNvPr id="107613" name="Rectangle 76">
              <a:extLst>
                <a:ext uri="{FF2B5EF4-FFF2-40B4-BE49-F238E27FC236}">
                  <a16:creationId xmlns:a16="http://schemas.microsoft.com/office/drawing/2014/main" id="{CF0F19AB-86D4-DF34-0607-04D091AA902D}"/>
                </a:ext>
              </a:extLst>
            </p:cNvPr>
            <p:cNvSpPr>
              <a:spLocks noChangeArrowheads="1"/>
            </p:cNvSpPr>
            <p:nvPr/>
          </p:nvSpPr>
          <p:spPr bwMode="auto">
            <a:xfrm>
              <a:off x="1844" y="2134"/>
              <a:ext cx="11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b="1">
                <a:latin typeface="Helvetica" pitchFamily="2" charset="0"/>
              </a:endParaRPr>
            </a:p>
          </p:txBody>
        </p:sp>
        <p:sp>
          <p:nvSpPr>
            <p:cNvPr id="107614" name="Rectangle 77">
              <a:extLst>
                <a:ext uri="{FF2B5EF4-FFF2-40B4-BE49-F238E27FC236}">
                  <a16:creationId xmlns:a16="http://schemas.microsoft.com/office/drawing/2014/main" id="{A36A60EA-07ED-315B-C39F-615ED9BA970B}"/>
                </a:ext>
              </a:extLst>
            </p:cNvPr>
            <p:cNvSpPr>
              <a:spLocks noChangeArrowheads="1"/>
            </p:cNvSpPr>
            <p:nvPr/>
          </p:nvSpPr>
          <p:spPr bwMode="auto">
            <a:xfrm>
              <a:off x="1743" y="1822"/>
              <a:ext cx="760" cy="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400" b="1">
                  <a:latin typeface="Helvetica" pitchFamily="2" charset="0"/>
                </a:rPr>
                <a:t>Solomon na</a:t>
              </a:r>
            </a:p>
            <a:p>
              <a:pPr algn="l"/>
              <a:r>
                <a:rPr lang="en-US" altLang="en-US" sz="1400" b="1">
                  <a:latin typeface="Helvetica" pitchFamily="2" charset="0"/>
                </a:rPr>
                <a:t>Kharing wui</a:t>
              </a:r>
            </a:p>
            <a:p>
              <a:pPr algn="l"/>
              <a:r>
                <a:rPr lang="en-US" altLang="en-US" sz="1400" b="1">
                  <a:latin typeface="Helvetica" pitchFamily="2" charset="0"/>
                </a:rPr>
                <a:t>pongli</a:t>
              </a:r>
            </a:p>
          </p:txBody>
        </p:sp>
      </p:grpSp>
      <p:sp>
        <p:nvSpPr>
          <p:cNvPr id="107577" name="Rectangle 78">
            <a:extLst>
              <a:ext uri="{FF2B5EF4-FFF2-40B4-BE49-F238E27FC236}">
                <a16:creationId xmlns:a16="http://schemas.microsoft.com/office/drawing/2014/main" id="{5BD20987-FE88-1F01-F12E-BD2A62F1EB77}"/>
              </a:ext>
            </a:extLst>
          </p:cNvPr>
          <p:cNvSpPr>
            <a:spLocks noChangeArrowheads="1"/>
          </p:cNvSpPr>
          <p:nvPr/>
        </p:nvSpPr>
        <p:spPr bwMode="auto">
          <a:xfrm>
            <a:off x="1797050" y="3886200"/>
            <a:ext cx="952500"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Ch</a:t>
            </a:r>
            <a:r>
              <a:rPr lang="en-US" altLang="en-US" sz="2400" b="1">
                <a:latin typeface="Arial" panose="020B0604020202020204" pitchFamily="34" charset="0"/>
                <a:cs typeface="Arial" panose="020B0604020202020204" pitchFamily="34" charset="0"/>
              </a:rPr>
              <a:t>ā</a:t>
            </a:r>
            <a:r>
              <a:rPr lang="en-US" altLang="en-US" sz="2400" b="1">
                <a:latin typeface="Helvetica" pitchFamily="2" charset="0"/>
              </a:rPr>
              <a:t>n</a:t>
            </a:r>
          </a:p>
        </p:txBody>
      </p:sp>
      <p:grpSp>
        <p:nvGrpSpPr>
          <p:cNvPr id="107578" name="Group 79">
            <a:extLst>
              <a:ext uri="{FF2B5EF4-FFF2-40B4-BE49-F238E27FC236}">
                <a16:creationId xmlns:a16="http://schemas.microsoft.com/office/drawing/2014/main" id="{5590F97D-4F6A-146F-7187-A9FFBD023AF3}"/>
              </a:ext>
            </a:extLst>
          </p:cNvPr>
          <p:cNvGrpSpPr>
            <a:grpSpLocks/>
          </p:cNvGrpSpPr>
          <p:nvPr/>
        </p:nvGrpSpPr>
        <p:grpSpPr bwMode="auto">
          <a:xfrm>
            <a:off x="2487613" y="4327525"/>
            <a:ext cx="1206500" cy="846138"/>
            <a:chOff x="1790" y="2369"/>
            <a:chExt cx="760" cy="533"/>
          </a:xfrm>
        </p:grpSpPr>
        <p:sp>
          <p:nvSpPr>
            <p:cNvPr id="107611" name="Rectangle 80">
              <a:extLst>
                <a:ext uri="{FF2B5EF4-FFF2-40B4-BE49-F238E27FC236}">
                  <a16:creationId xmlns:a16="http://schemas.microsoft.com/office/drawing/2014/main" id="{6A47E045-ED8B-6E4A-D077-9DE69ACFC063}"/>
                </a:ext>
              </a:extLst>
            </p:cNvPr>
            <p:cNvSpPr>
              <a:spLocks noChangeArrowheads="1"/>
            </p:cNvSpPr>
            <p:nvPr/>
          </p:nvSpPr>
          <p:spPr bwMode="auto">
            <a:xfrm>
              <a:off x="1920" y="2710"/>
              <a:ext cx="11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b="1">
                <a:latin typeface="Helvetica" pitchFamily="2" charset="0"/>
              </a:endParaRPr>
            </a:p>
          </p:txBody>
        </p:sp>
        <p:sp>
          <p:nvSpPr>
            <p:cNvPr id="107612" name="Rectangle 81">
              <a:extLst>
                <a:ext uri="{FF2B5EF4-FFF2-40B4-BE49-F238E27FC236}">
                  <a16:creationId xmlns:a16="http://schemas.microsoft.com/office/drawing/2014/main" id="{5C183B02-DA41-C9FC-828E-9460D44AA688}"/>
                </a:ext>
              </a:extLst>
            </p:cNvPr>
            <p:cNvSpPr>
              <a:spLocks noChangeArrowheads="1"/>
            </p:cNvSpPr>
            <p:nvPr/>
          </p:nvSpPr>
          <p:spPr bwMode="auto">
            <a:xfrm>
              <a:off x="1790" y="2369"/>
              <a:ext cx="760" cy="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400" b="1">
                  <a:latin typeface="Helvetica" pitchFamily="2" charset="0"/>
                </a:rPr>
                <a:t>Solomon na</a:t>
              </a:r>
            </a:p>
            <a:p>
              <a:pPr algn="l"/>
              <a:r>
                <a:rPr lang="en-US" altLang="en-US" sz="1400" b="1">
                  <a:latin typeface="Helvetica" pitchFamily="2" charset="0"/>
                </a:rPr>
                <a:t>Mirinwui </a:t>
              </a:r>
            </a:p>
            <a:p>
              <a:pPr algn="l"/>
              <a:r>
                <a:rPr lang="en-US" altLang="en-US" sz="1400" b="1">
                  <a:latin typeface="Helvetica" pitchFamily="2" charset="0"/>
                </a:rPr>
                <a:t>pongli</a:t>
              </a:r>
            </a:p>
          </p:txBody>
        </p:sp>
      </p:grpSp>
      <p:grpSp>
        <p:nvGrpSpPr>
          <p:cNvPr id="107579" name="Group 82">
            <a:extLst>
              <a:ext uri="{FF2B5EF4-FFF2-40B4-BE49-F238E27FC236}">
                <a16:creationId xmlns:a16="http://schemas.microsoft.com/office/drawing/2014/main" id="{94521329-0536-BD69-4456-0C9E72F61CB0}"/>
              </a:ext>
            </a:extLst>
          </p:cNvPr>
          <p:cNvGrpSpPr>
            <a:grpSpLocks/>
          </p:cNvGrpSpPr>
          <p:nvPr/>
        </p:nvGrpSpPr>
        <p:grpSpPr bwMode="auto">
          <a:xfrm>
            <a:off x="2535238" y="5422900"/>
            <a:ext cx="1257300" cy="736600"/>
            <a:chOff x="1760" y="3069"/>
            <a:chExt cx="792" cy="464"/>
          </a:xfrm>
        </p:grpSpPr>
        <p:sp>
          <p:nvSpPr>
            <p:cNvPr id="107609" name="Rectangle 83">
              <a:extLst>
                <a:ext uri="{FF2B5EF4-FFF2-40B4-BE49-F238E27FC236}">
                  <a16:creationId xmlns:a16="http://schemas.microsoft.com/office/drawing/2014/main" id="{478638B7-7542-1237-4C32-7922E9F7AD33}"/>
                </a:ext>
              </a:extLst>
            </p:cNvPr>
            <p:cNvSpPr>
              <a:spLocks noChangeArrowheads="1"/>
            </p:cNvSpPr>
            <p:nvPr/>
          </p:nvSpPr>
          <p:spPr bwMode="auto">
            <a:xfrm>
              <a:off x="1760" y="3069"/>
              <a:ext cx="792" cy="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400" b="1">
                  <a:latin typeface="Helvetica" pitchFamily="2" charset="0"/>
                </a:rPr>
                <a:t>Solomon  na</a:t>
              </a:r>
            </a:p>
            <a:p>
              <a:pPr algn="l"/>
              <a:r>
                <a:rPr lang="en-US" altLang="en-US" sz="1400" b="1">
                  <a:latin typeface="Helvetica" pitchFamily="2" charset="0"/>
                </a:rPr>
                <a:t>shimkapan </a:t>
              </a:r>
            </a:p>
            <a:p>
              <a:pPr algn="l"/>
              <a:r>
                <a:rPr lang="en-US" altLang="en-US" sz="1400" b="1">
                  <a:latin typeface="Helvetica" pitchFamily="2" charset="0"/>
                </a:rPr>
                <a:t>wui pongli</a:t>
              </a:r>
            </a:p>
          </p:txBody>
        </p:sp>
        <p:sp>
          <p:nvSpPr>
            <p:cNvPr id="107610" name="Rectangle 84">
              <a:extLst>
                <a:ext uri="{FF2B5EF4-FFF2-40B4-BE49-F238E27FC236}">
                  <a16:creationId xmlns:a16="http://schemas.microsoft.com/office/drawing/2014/main" id="{EE822FD2-F3B8-DBF7-6313-379AA8D81588}"/>
                </a:ext>
              </a:extLst>
            </p:cNvPr>
            <p:cNvSpPr>
              <a:spLocks noChangeArrowheads="1"/>
            </p:cNvSpPr>
            <p:nvPr/>
          </p:nvSpPr>
          <p:spPr bwMode="auto">
            <a:xfrm>
              <a:off x="1845" y="3313"/>
              <a:ext cx="11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b="1">
                <a:latin typeface="Helvetica" pitchFamily="2" charset="0"/>
              </a:endParaRPr>
            </a:p>
          </p:txBody>
        </p:sp>
      </p:grpSp>
      <p:sp>
        <p:nvSpPr>
          <p:cNvPr id="107580" name="Rectangle 88">
            <a:extLst>
              <a:ext uri="{FF2B5EF4-FFF2-40B4-BE49-F238E27FC236}">
                <a16:creationId xmlns:a16="http://schemas.microsoft.com/office/drawing/2014/main" id="{DA517113-07CF-4209-C4A8-7A011847D862}"/>
              </a:ext>
            </a:extLst>
          </p:cNvPr>
          <p:cNvSpPr>
            <a:spLocks noChangeArrowheads="1"/>
          </p:cNvSpPr>
          <p:nvPr/>
        </p:nvSpPr>
        <p:spPr bwMode="auto">
          <a:xfrm>
            <a:off x="1543050" y="3049588"/>
            <a:ext cx="434975"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7.</a:t>
            </a:r>
          </a:p>
        </p:txBody>
      </p:sp>
      <p:sp>
        <p:nvSpPr>
          <p:cNvPr id="107581" name="Rectangle 89">
            <a:extLst>
              <a:ext uri="{FF2B5EF4-FFF2-40B4-BE49-F238E27FC236}">
                <a16:creationId xmlns:a16="http://schemas.microsoft.com/office/drawing/2014/main" id="{33B4D07E-E4EF-38BE-297B-0676270B88F5}"/>
              </a:ext>
            </a:extLst>
          </p:cNvPr>
          <p:cNvSpPr>
            <a:spLocks noChangeArrowheads="1"/>
          </p:cNvSpPr>
          <p:nvPr/>
        </p:nvSpPr>
        <p:spPr bwMode="auto">
          <a:xfrm>
            <a:off x="1538288" y="3873500"/>
            <a:ext cx="434975"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7.</a:t>
            </a:r>
          </a:p>
        </p:txBody>
      </p:sp>
      <p:sp>
        <p:nvSpPr>
          <p:cNvPr id="107582" name="Rectangle 90">
            <a:extLst>
              <a:ext uri="{FF2B5EF4-FFF2-40B4-BE49-F238E27FC236}">
                <a16:creationId xmlns:a16="http://schemas.microsoft.com/office/drawing/2014/main" id="{BFCF6443-1E20-D2EA-3DA2-62C7D45B072D}"/>
              </a:ext>
            </a:extLst>
          </p:cNvPr>
          <p:cNvSpPr>
            <a:spLocks noChangeArrowheads="1"/>
          </p:cNvSpPr>
          <p:nvPr/>
        </p:nvSpPr>
        <p:spPr bwMode="auto">
          <a:xfrm>
            <a:off x="1541463" y="4752975"/>
            <a:ext cx="434975"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7.</a:t>
            </a:r>
          </a:p>
        </p:txBody>
      </p:sp>
      <p:sp>
        <p:nvSpPr>
          <p:cNvPr id="107583" name="Rectangle 91">
            <a:extLst>
              <a:ext uri="{FF2B5EF4-FFF2-40B4-BE49-F238E27FC236}">
                <a16:creationId xmlns:a16="http://schemas.microsoft.com/office/drawing/2014/main" id="{CF930A3D-49AC-4E3D-0D3A-1DCD87F02D1B}"/>
              </a:ext>
            </a:extLst>
          </p:cNvPr>
          <p:cNvSpPr>
            <a:spLocks noChangeArrowheads="1"/>
          </p:cNvSpPr>
          <p:nvPr/>
        </p:nvSpPr>
        <p:spPr bwMode="auto">
          <a:xfrm>
            <a:off x="1541463" y="5732463"/>
            <a:ext cx="434975"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2400" b="1">
                <a:latin typeface="Helvetica" pitchFamily="2" charset="0"/>
              </a:rPr>
              <a:t>7.</a:t>
            </a:r>
          </a:p>
        </p:txBody>
      </p:sp>
      <p:sp>
        <p:nvSpPr>
          <p:cNvPr id="107584" name="Rectangle 92">
            <a:extLst>
              <a:ext uri="{FF2B5EF4-FFF2-40B4-BE49-F238E27FC236}">
                <a16:creationId xmlns:a16="http://schemas.microsoft.com/office/drawing/2014/main" id="{C1B426EB-47C3-E949-A790-2C2D5B526C82}"/>
              </a:ext>
            </a:extLst>
          </p:cNvPr>
          <p:cNvSpPr>
            <a:spLocks noChangeArrowheads="1"/>
          </p:cNvSpPr>
          <p:nvPr/>
        </p:nvSpPr>
        <p:spPr bwMode="auto">
          <a:xfrm>
            <a:off x="1576388" y="1063625"/>
            <a:ext cx="2551112" cy="5322888"/>
          </a:xfrm>
          <a:prstGeom prst="rect">
            <a:avLst/>
          </a:prstGeom>
          <a:noFill/>
          <a:ln w="762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07585" name="Text Box 95">
            <a:extLst>
              <a:ext uri="{FF2B5EF4-FFF2-40B4-BE49-F238E27FC236}">
                <a16:creationId xmlns:a16="http://schemas.microsoft.com/office/drawing/2014/main" id="{B883B2C5-6DA0-66F8-9785-A66FAEF3B824}"/>
              </a:ext>
            </a:extLst>
          </p:cNvPr>
          <p:cNvSpPr txBox="1">
            <a:spLocks noChangeArrowheads="1"/>
          </p:cNvSpPr>
          <p:nvPr/>
        </p:nvSpPr>
        <p:spPr bwMode="auto">
          <a:xfrm rot="-5400000">
            <a:off x="1567656" y="3490119"/>
            <a:ext cx="44815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b="1">
                <a:latin typeface="Arial Black" panose="020B0604020202020204" pitchFamily="34" charset="0"/>
              </a:rPr>
              <a:t>LAASEM (5)</a:t>
            </a:r>
            <a:endParaRPr lang="en-US" altLang="en-US" sz="1000">
              <a:latin typeface="Arial Black" panose="020B0604020202020204" pitchFamily="34" charset="0"/>
            </a:endParaRPr>
          </a:p>
        </p:txBody>
      </p:sp>
      <p:sp>
        <p:nvSpPr>
          <p:cNvPr id="107586" name="Rectangle 114">
            <a:extLst>
              <a:ext uri="{FF2B5EF4-FFF2-40B4-BE49-F238E27FC236}">
                <a16:creationId xmlns:a16="http://schemas.microsoft.com/office/drawing/2014/main" id="{289263DF-97B2-1246-953C-A0E2EFB480CA}"/>
              </a:ext>
            </a:extLst>
          </p:cNvPr>
          <p:cNvSpPr>
            <a:spLocks noChangeArrowheads="1"/>
          </p:cNvSpPr>
          <p:nvPr/>
        </p:nvSpPr>
        <p:spPr bwMode="auto">
          <a:xfrm>
            <a:off x="-4763" y="0"/>
            <a:ext cx="10058401" cy="7789863"/>
          </a:xfrm>
          <a:prstGeom prst="rect">
            <a:avLst/>
          </a:prstGeom>
          <a:solidFill>
            <a:srgbClr val="000000">
              <a:alpha val="74901"/>
            </a:srgb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grpSp>
        <p:nvGrpSpPr>
          <p:cNvPr id="6" name="Group 121">
            <a:extLst>
              <a:ext uri="{FF2B5EF4-FFF2-40B4-BE49-F238E27FC236}">
                <a16:creationId xmlns:a16="http://schemas.microsoft.com/office/drawing/2014/main" id="{26BBBC40-AE12-8B5D-E40F-35BDF90BD135}"/>
              </a:ext>
            </a:extLst>
          </p:cNvPr>
          <p:cNvGrpSpPr>
            <a:grpSpLocks/>
          </p:cNvGrpSpPr>
          <p:nvPr/>
        </p:nvGrpSpPr>
        <p:grpSpPr bwMode="auto">
          <a:xfrm>
            <a:off x="885825" y="2100263"/>
            <a:ext cx="4762500" cy="730250"/>
            <a:chOff x="936" y="1346"/>
            <a:chExt cx="3000" cy="460"/>
          </a:xfrm>
        </p:grpSpPr>
        <p:sp>
          <p:nvSpPr>
            <p:cNvPr id="1198181" name="Rectangle 101">
              <a:extLst>
                <a:ext uri="{FF2B5EF4-FFF2-40B4-BE49-F238E27FC236}">
                  <a16:creationId xmlns:a16="http://schemas.microsoft.com/office/drawing/2014/main" id="{7A7A947B-975E-5C6A-951C-1C389D6A65BE}"/>
                </a:ext>
              </a:extLst>
            </p:cNvPr>
            <p:cNvSpPr>
              <a:spLocks noChangeArrowheads="1"/>
            </p:cNvSpPr>
            <p:nvPr/>
          </p:nvSpPr>
          <p:spPr bwMode="auto">
            <a:xfrm>
              <a:off x="936" y="1346"/>
              <a:ext cx="3000" cy="460"/>
            </a:xfrm>
            <a:prstGeom prst="rect">
              <a:avLst/>
            </a:prstGeom>
            <a:gradFill rotWithShape="0">
              <a:gsLst>
                <a:gs pos="0">
                  <a:srgbClr val="1822CD">
                    <a:gamma/>
                    <a:shade val="0"/>
                    <a:invGamma/>
                  </a:srgbClr>
                </a:gs>
                <a:gs pos="50000">
                  <a:srgbClr val="1822CD"/>
                </a:gs>
                <a:gs pos="100000">
                  <a:srgbClr val="1822CD">
                    <a:gamma/>
                    <a:shade val="0"/>
                    <a:invGamma/>
                  </a:srgbClr>
                </a:gs>
              </a:gsLst>
              <a:lin ang="5400000" scaled="1"/>
            </a:gradFill>
            <a:ln w="76200">
              <a:solidFill>
                <a:schemeClr val="tx1"/>
              </a:solidFill>
              <a:miter lim="800000"/>
              <a:headEnd/>
              <a:tailEnd/>
            </a:ln>
            <a:effectLst>
              <a:outerShdw blurRad="63500" dist="109250" dir="3267739" algn="ctr" rotWithShape="0">
                <a:srgbClr val="58478F">
                  <a:alpha val="74998"/>
                </a:srgbClr>
              </a:outerShdw>
            </a:effectLst>
          </p:spPr>
          <p:txBody>
            <a:bodyPr wrap="none" anchor="ctr"/>
            <a:lstStyle/>
            <a:p>
              <a:pPr algn="r">
                <a:defRPr/>
              </a:pPr>
              <a:endParaRPr lang="en-US">
                <a:latin typeface="Comic Sans MS" charset="0"/>
                <a:ea typeface="+mn-ea"/>
              </a:endParaRPr>
            </a:p>
          </p:txBody>
        </p:sp>
        <p:sp>
          <p:nvSpPr>
            <p:cNvPr id="1198182" name="Text Box 102">
              <a:extLst>
                <a:ext uri="{FF2B5EF4-FFF2-40B4-BE49-F238E27FC236}">
                  <a16:creationId xmlns:a16="http://schemas.microsoft.com/office/drawing/2014/main" id="{7D06D062-436A-FC11-0901-7A5B7C173F7D}"/>
                </a:ext>
              </a:extLst>
            </p:cNvPr>
            <p:cNvSpPr txBox="1">
              <a:spLocks noChangeArrowheads="1"/>
            </p:cNvSpPr>
            <p:nvPr/>
          </p:nvSpPr>
          <p:spPr bwMode="auto">
            <a:xfrm>
              <a:off x="1216" y="1366"/>
              <a:ext cx="2460" cy="407"/>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3600" b="1">
                  <a:solidFill>
                    <a:srgbClr val="FFF819"/>
                  </a:solidFill>
                  <a:latin typeface="Arial" panose="020B0604020202020204" pitchFamily="34" charset="0"/>
                </a:rPr>
                <a:t>L</a:t>
              </a:r>
              <a:r>
                <a:rPr lang="en-US" altLang="en-US" sz="3600" b="1">
                  <a:solidFill>
                    <a:srgbClr val="FFFF00"/>
                  </a:solidFill>
                  <a:latin typeface="Helvetica" panose="020B0604020202020204" pitchFamily="34" charset="0"/>
                  <a:cs typeface="Helvetica" panose="020B0604020202020204" pitchFamily="34" charset="0"/>
                </a:rPr>
                <a:t>ĀĀ</a:t>
              </a:r>
              <a:endParaRPr lang="en-US" altLang="en-US" sz="1800">
                <a:solidFill>
                  <a:srgbClr val="FFF819"/>
                </a:solidFill>
              </a:endParaRPr>
            </a:p>
          </p:txBody>
        </p:sp>
      </p:grpSp>
      <p:grpSp>
        <p:nvGrpSpPr>
          <p:cNvPr id="7" name="Group 120">
            <a:extLst>
              <a:ext uri="{FF2B5EF4-FFF2-40B4-BE49-F238E27FC236}">
                <a16:creationId xmlns:a16="http://schemas.microsoft.com/office/drawing/2014/main" id="{49E4CE88-7D78-02B5-4EDA-7DD7D86B5909}"/>
              </a:ext>
            </a:extLst>
          </p:cNvPr>
          <p:cNvGrpSpPr>
            <a:grpSpLocks/>
          </p:cNvGrpSpPr>
          <p:nvPr/>
        </p:nvGrpSpPr>
        <p:grpSpPr bwMode="auto">
          <a:xfrm>
            <a:off x="2132013" y="3460750"/>
            <a:ext cx="4762500" cy="730250"/>
            <a:chOff x="1592" y="2222"/>
            <a:chExt cx="3000" cy="460"/>
          </a:xfrm>
        </p:grpSpPr>
        <p:sp>
          <p:nvSpPr>
            <p:cNvPr id="1198183" name="Rectangle 103">
              <a:extLst>
                <a:ext uri="{FF2B5EF4-FFF2-40B4-BE49-F238E27FC236}">
                  <a16:creationId xmlns:a16="http://schemas.microsoft.com/office/drawing/2014/main" id="{855AA4CA-517F-328B-5404-59DC82F557EF}"/>
                </a:ext>
              </a:extLst>
            </p:cNvPr>
            <p:cNvSpPr>
              <a:spLocks noChangeArrowheads="1"/>
            </p:cNvSpPr>
            <p:nvPr/>
          </p:nvSpPr>
          <p:spPr bwMode="auto">
            <a:xfrm>
              <a:off x="1592" y="2222"/>
              <a:ext cx="3000" cy="460"/>
            </a:xfrm>
            <a:prstGeom prst="rect">
              <a:avLst/>
            </a:prstGeom>
            <a:gradFill rotWithShape="0">
              <a:gsLst>
                <a:gs pos="0">
                  <a:srgbClr val="1822CD">
                    <a:gamma/>
                    <a:shade val="0"/>
                    <a:invGamma/>
                  </a:srgbClr>
                </a:gs>
                <a:gs pos="50000">
                  <a:srgbClr val="1822CD"/>
                </a:gs>
                <a:gs pos="100000">
                  <a:srgbClr val="1822CD">
                    <a:gamma/>
                    <a:shade val="0"/>
                    <a:invGamma/>
                  </a:srgbClr>
                </a:gs>
              </a:gsLst>
              <a:lin ang="5400000" scaled="1"/>
            </a:gradFill>
            <a:ln w="76200">
              <a:solidFill>
                <a:schemeClr val="tx1"/>
              </a:solidFill>
              <a:miter lim="800000"/>
              <a:headEnd/>
              <a:tailEnd/>
            </a:ln>
            <a:effectLst>
              <a:outerShdw blurRad="63500" dist="109250" dir="3267739" algn="ctr" rotWithShape="0">
                <a:srgbClr val="58478F">
                  <a:alpha val="74998"/>
                </a:srgbClr>
              </a:outerShdw>
            </a:effectLst>
          </p:spPr>
          <p:txBody>
            <a:bodyPr wrap="none" anchor="ctr"/>
            <a:lstStyle/>
            <a:p>
              <a:pPr algn="r">
                <a:defRPr/>
              </a:pPr>
              <a:endParaRPr lang="en-US">
                <a:latin typeface="Comic Sans MS" charset="0"/>
                <a:ea typeface="+mn-ea"/>
              </a:endParaRPr>
            </a:p>
          </p:txBody>
        </p:sp>
        <p:sp>
          <p:nvSpPr>
            <p:cNvPr id="1198184" name="Text Box 104">
              <a:extLst>
                <a:ext uri="{FF2B5EF4-FFF2-40B4-BE49-F238E27FC236}">
                  <a16:creationId xmlns:a16="http://schemas.microsoft.com/office/drawing/2014/main" id="{FD7105F9-0517-9EBC-DA76-15A79B9B8B10}"/>
                </a:ext>
              </a:extLst>
            </p:cNvPr>
            <p:cNvSpPr txBox="1">
              <a:spLocks noChangeArrowheads="1"/>
            </p:cNvSpPr>
            <p:nvPr/>
          </p:nvSpPr>
          <p:spPr bwMode="auto">
            <a:xfrm>
              <a:off x="1872" y="2252"/>
              <a:ext cx="2460" cy="407"/>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3600" b="1">
                  <a:solidFill>
                    <a:srgbClr val="FFF819"/>
                  </a:solidFill>
                  <a:latin typeface="Arial" panose="020B0604020202020204" pitchFamily="34" charset="0"/>
                </a:rPr>
                <a:t>CH</a:t>
              </a:r>
              <a:r>
                <a:rPr lang="en-US" altLang="en-US" sz="3600" b="1">
                  <a:solidFill>
                    <a:srgbClr val="FFFF00"/>
                  </a:solidFill>
                  <a:latin typeface="Helvetica" panose="020B0604020202020204" pitchFamily="34" charset="0"/>
                  <a:cs typeface="Helvetica" panose="020B0604020202020204" pitchFamily="34" charset="0"/>
                </a:rPr>
                <a:t>Ā</a:t>
              </a:r>
              <a:r>
                <a:rPr lang="en-US" altLang="en-US" sz="3600" b="1">
                  <a:solidFill>
                    <a:srgbClr val="FFF819"/>
                  </a:solidFill>
                  <a:latin typeface="Arial" panose="020B0604020202020204" pitchFamily="34" charset="0"/>
                </a:rPr>
                <a:t>NSAM</a:t>
              </a:r>
              <a:endParaRPr lang="en-US" altLang="en-US" sz="1800">
                <a:solidFill>
                  <a:srgbClr val="FFF819"/>
                </a:solidFill>
              </a:endParaRPr>
            </a:p>
          </p:txBody>
        </p:sp>
      </p:grpSp>
      <p:grpSp>
        <p:nvGrpSpPr>
          <p:cNvPr id="8" name="Group 119">
            <a:extLst>
              <a:ext uri="{FF2B5EF4-FFF2-40B4-BE49-F238E27FC236}">
                <a16:creationId xmlns:a16="http://schemas.microsoft.com/office/drawing/2014/main" id="{208521F3-F362-BE49-E9C7-8B419BCECB34}"/>
              </a:ext>
            </a:extLst>
          </p:cNvPr>
          <p:cNvGrpSpPr>
            <a:grpSpLocks/>
          </p:cNvGrpSpPr>
          <p:nvPr/>
        </p:nvGrpSpPr>
        <p:grpSpPr bwMode="auto">
          <a:xfrm>
            <a:off x="3708400" y="4787900"/>
            <a:ext cx="4762500" cy="730250"/>
            <a:chOff x="2318" y="3088"/>
            <a:chExt cx="3000" cy="460"/>
          </a:xfrm>
        </p:grpSpPr>
        <p:sp>
          <p:nvSpPr>
            <p:cNvPr id="1198185" name="Rectangle 105">
              <a:extLst>
                <a:ext uri="{FF2B5EF4-FFF2-40B4-BE49-F238E27FC236}">
                  <a16:creationId xmlns:a16="http://schemas.microsoft.com/office/drawing/2014/main" id="{B8ABD9EB-CE6E-E394-7BC4-463E5A862AB5}"/>
                </a:ext>
              </a:extLst>
            </p:cNvPr>
            <p:cNvSpPr>
              <a:spLocks noChangeArrowheads="1"/>
            </p:cNvSpPr>
            <p:nvPr/>
          </p:nvSpPr>
          <p:spPr bwMode="auto">
            <a:xfrm>
              <a:off x="2318" y="3088"/>
              <a:ext cx="3000" cy="460"/>
            </a:xfrm>
            <a:prstGeom prst="rect">
              <a:avLst/>
            </a:prstGeom>
            <a:gradFill rotWithShape="0">
              <a:gsLst>
                <a:gs pos="0">
                  <a:srgbClr val="1822CD">
                    <a:gamma/>
                    <a:shade val="0"/>
                    <a:invGamma/>
                  </a:srgbClr>
                </a:gs>
                <a:gs pos="50000">
                  <a:srgbClr val="1822CD"/>
                </a:gs>
                <a:gs pos="100000">
                  <a:srgbClr val="1822CD">
                    <a:gamma/>
                    <a:shade val="0"/>
                    <a:invGamma/>
                  </a:srgbClr>
                </a:gs>
              </a:gsLst>
              <a:lin ang="5400000" scaled="1"/>
            </a:gradFill>
            <a:ln w="76200">
              <a:solidFill>
                <a:schemeClr val="tx1"/>
              </a:solidFill>
              <a:miter lim="800000"/>
              <a:headEnd/>
              <a:tailEnd/>
            </a:ln>
            <a:effectLst>
              <a:outerShdw blurRad="63500" dist="89803" dir="2700000" algn="ctr" rotWithShape="0">
                <a:srgbClr val="58478F">
                  <a:alpha val="74998"/>
                </a:srgbClr>
              </a:outerShdw>
            </a:effectLst>
          </p:spPr>
          <p:txBody>
            <a:bodyPr wrap="none" anchor="ctr"/>
            <a:lstStyle/>
            <a:p>
              <a:pPr algn="r">
                <a:defRPr/>
              </a:pPr>
              <a:endParaRPr lang="en-US">
                <a:latin typeface="Comic Sans MS" charset="0"/>
                <a:ea typeface="+mn-ea"/>
              </a:endParaRPr>
            </a:p>
          </p:txBody>
        </p:sp>
        <p:sp>
          <p:nvSpPr>
            <p:cNvPr id="1198186" name="Text Box 106">
              <a:extLst>
                <a:ext uri="{FF2B5EF4-FFF2-40B4-BE49-F238E27FC236}">
                  <a16:creationId xmlns:a16="http://schemas.microsoft.com/office/drawing/2014/main" id="{6FA7293B-DDAC-7846-92D3-7B368BA82BF1}"/>
                </a:ext>
              </a:extLst>
            </p:cNvPr>
            <p:cNvSpPr txBox="1">
              <a:spLocks noChangeArrowheads="1"/>
            </p:cNvSpPr>
            <p:nvPr/>
          </p:nvSpPr>
          <p:spPr bwMode="auto">
            <a:xfrm>
              <a:off x="2588" y="3118"/>
              <a:ext cx="2460" cy="407"/>
            </a:xfrm>
            <a:prstGeom prst="rect">
              <a:avLst/>
            </a:prstGeom>
            <a:noFill/>
            <a:ln w="12700">
              <a:noFill/>
              <a:miter lim="800000"/>
              <a:headEnd/>
              <a:tailEnd/>
            </a:ln>
            <a:effectLst>
              <a:outerShdw blurRad="63500" dist="74053" dir="3542175"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3600" b="1">
                  <a:solidFill>
                    <a:srgbClr val="FFF819"/>
                  </a:solidFill>
                  <a:latin typeface="Arial" panose="020B0604020202020204" pitchFamily="34" charset="0"/>
                </a:rPr>
                <a:t>H</a:t>
              </a:r>
              <a:r>
                <a:rPr lang="en-US" altLang="en-US" sz="3600" b="1">
                  <a:solidFill>
                    <a:srgbClr val="FFFF00"/>
                  </a:solidFill>
                  <a:latin typeface="Helvetica" panose="020B0604020202020204" pitchFamily="34" charset="0"/>
                  <a:cs typeface="Helvetica" panose="020B0604020202020204" pitchFamily="34" charset="0"/>
                </a:rPr>
                <a:t>Ā</a:t>
              </a:r>
              <a:r>
                <a:rPr lang="en-US" altLang="en-US" sz="3600" b="1">
                  <a:solidFill>
                    <a:srgbClr val="FFF819"/>
                  </a:solidFill>
                  <a:latin typeface="Arial" panose="020B0604020202020204" pitchFamily="34" charset="0"/>
                </a:rPr>
                <a:t>SHOKME</a:t>
              </a:r>
              <a:endParaRPr lang="en-US" altLang="en-US" sz="1800">
                <a:solidFill>
                  <a:srgbClr val="FFF819"/>
                </a:solidFill>
              </a:endParaRPr>
            </a:p>
          </p:txBody>
        </p:sp>
      </p:grpSp>
      <p:grpSp>
        <p:nvGrpSpPr>
          <p:cNvPr id="9" name="Group 118">
            <a:extLst>
              <a:ext uri="{FF2B5EF4-FFF2-40B4-BE49-F238E27FC236}">
                <a16:creationId xmlns:a16="http://schemas.microsoft.com/office/drawing/2014/main" id="{4A7452EB-5782-0679-A2A9-E4E7EA4DE9C7}"/>
              </a:ext>
            </a:extLst>
          </p:cNvPr>
          <p:cNvGrpSpPr>
            <a:grpSpLocks/>
          </p:cNvGrpSpPr>
          <p:nvPr/>
        </p:nvGrpSpPr>
        <p:grpSpPr bwMode="auto">
          <a:xfrm>
            <a:off x="4794250" y="6116638"/>
            <a:ext cx="4857750" cy="730250"/>
            <a:chOff x="3086" y="4114"/>
            <a:chExt cx="3060" cy="460"/>
          </a:xfrm>
        </p:grpSpPr>
        <p:sp>
          <p:nvSpPr>
            <p:cNvPr id="1198187" name="Rectangle 107">
              <a:extLst>
                <a:ext uri="{FF2B5EF4-FFF2-40B4-BE49-F238E27FC236}">
                  <a16:creationId xmlns:a16="http://schemas.microsoft.com/office/drawing/2014/main" id="{D7B257B4-21ED-A5AE-C7ED-E960CFE813F9}"/>
                </a:ext>
              </a:extLst>
            </p:cNvPr>
            <p:cNvSpPr>
              <a:spLocks noChangeArrowheads="1"/>
            </p:cNvSpPr>
            <p:nvPr/>
          </p:nvSpPr>
          <p:spPr bwMode="auto">
            <a:xfrm>
              <a:off x="3104" y="4114"/>
              <a:ext cx="3000" cy="460"/>
            </a:xfrm>
            <a:prstGeom prst="rect">
              <a:avLst/>
            </a:prstGeom>
            <a:gradFill rotWithShape="0">
              <a:gsLst>
                <a:gs pos="0">
                  <a:srgbClr val="1822CD">
                    <a:gamma/>
                    <a:shade val="0"/>
                    <a:invGamma/>
                  </a:srgbClr>
                </a:gs>
                <a:gs pos="50000">
                  <a:srgbClr val="1822CD"/>
                </a:gs>
                <a:gs pos="100000">
                  <a:srgbClr val="1822CD">
                    <a:gamma/>
                    <a:shade val="0"/>
                    <a:invGamma/>
                  </a:srgbClr>
                </a:gs>
              </a:gsLst>
              <a:lin ang="5400000" scaled="1"/>
            </a:gradFill>
            <a:ln w="76200">
              <a:solidFill>
                <a:schemeClr val="tx1"/>
              </a:solidFill>
              <a:miter lim="800000"/>
              <a:headEnd/>
              <a:tailEnd/>
            </a:ln>
            <a:effectLst>
              <a:outerShdw blurRad="63500" dist="89803" dir="2700000" algn="ctr" rotWithShape="0">
                <a:srgbClr val="58478F">
                  <a:alpha val="74998"/>
                </a:srgbClr>
              </a:outerShdw>
            </a:effectLst>
          </p:spPr>
          <p:txBody>
            <a:bodyPr wrap="none" anchor="ctr"/>
            <a:lstStyle/>
            <a:p>
              <a:pPr algn="r">
                <a:defRPr/>
              </a:pPr>
              <a:endParaRPr lang="en-US">
                <a:latin typeface="Comic Sans MS" charset="0"/>
                <a:ea typeface="+mn-ea"/>
              </a:endParaRPr>
            </a:p>
          </p:txBody>
        </p:sp>
        <p:sp>
          <p:nvSpPr>
            <p:cNvPr id="1198188" name="Text Box 108">
              <a:extLst>
                <a:ext uri="{FF2B5EF4-FFF2-40B4-BE49-F238E27FC236}">
                  <a16:creationId xmlns:a16="http://schemas.microsoft.com/office/drawing/2014/main" id="{6A3F20B1-AC4E-123B-F4F6-B3B76E767C5C}"/>
                </a:ext>
              </a:extLst>
            </p:cNvPr>
            <p:cNvSpPr txBox="1">
              <a:spLocks noChangeArrowheads="1"/>
            </p:cNvSpPr>
            <p:nvPr/>
          </p:nvSpPr>
          <p:spPr bwMode="auto">
            <a:xfrm>
              <a:off x="3086" y="4164"/>
              <a:ext cx="3060" cy="404"/>
            </a:xfrm>
            <a:prstGeom prst="rect">
              <a:avLst/>
            </a:prstGeom>
            <a:noFill/>
            <a:ln w="12700">
              <a:noFill/>
              <a:miter lim="800000"/>
              <a:headEnd/>
              <a:tailEnd/>
            </a:ln>
            <a:effectLst>
              <a:outerShdw blurRad="63500" dist="74053" dir="3542175"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3600" b="1">
                  <a:solidFill>
                    <a:srgbClr val="FFF819"/>
                  </a:solidFill>
                  <a:latin typeface="Arial" panose="020B0604020202020204" pitchFamily="34" charset="0"/>
                </a:rPr>
                <a:t>SOLOMON WUI L</a:t>
              </a:r>
              <a:r>
                <a:rPr lang="en-US" altLang="en-US" sz="3600" b="1">
                  <a:solidFill>
                    <a:srgbClr val="FFFF00"/>
                  </a:solidFill>
                  <a:latin typeface="Helvetica" panose="020B0604020202020204" pitchFamily="34" charset="0"/>
                  <a:cs typeface="Helvetica" panose="020B0604020202020204" pitchFamily="34" charset="0"/>
                </a:rPr>
                <a:t>ĀĀ</a:t>
              </a:r>
              <a:endParaRPr lang="en-US" altLang="en-US" sz="1800">
                <a:solidFill>
                  <a:srgbClr val="FFF819"/>
                </a:solidFill>
              </a:endParaRPr>
            </a:p>
          </p:txBody>
        </p:sp>
      </p:grpSp>
      <p:grpSp>
        <p:nvGrpSpPr>
          <p:cNvPr id="10" name="Group 85">
            <a:extLst>
              <a:ext uri="{FF2B5EF4-FFF2-40B4-BE49-F238E27FC236}">
                <a16:creationId xmlns:a16="http://schemas.microsoft.com/office/drawing/2014/main" id="{B15CD392-6B04-EEF0-ED07-2A06E53EE166}"/>
              </a:ext>
            </a:extLst>
          </p:cNvPr>
          <p:cNvGrpSpPr>
            <a:grpSpLocks/>
          </p:cNvGrpSpPr>
          <p:nvPr/>
        </p:nvGrpSpPr>
        <p:grpSpPr bwMode="auto">
          <a:xfrm>
            <a:off x="2455863" y="1473200"/>
            <a:ext cx="1098550" cy="501650"/>
            <a:chOff x="1952" y="554"/>
            <a:chExt cx="692" cy="316"/>
          </a:xfrm>
        </p:grpSpPr>
        <p:sp>
          <p:nvSpPr>
            <p:cNvPr id="107599" name="Rectangle 86">
              <a:extLst>
                <a:ext uri="{FF2B5EF4-FFF2-40B4-BE49-F238E27FC236}">
                  <a16:creationId xmlns:a16="http://schemas.microsoft.com/office/drawing/2014/main" id="{19C526AB-6B32-1E52-3AE3-C7B3065F3853}"/>
                </a:ext>
              </a:extLst>
            </p:cNvPr>
            <p:cNvSpPr>
              <a:spLocks noChangeArrowheads="1"/>
            </p:cNvSpPr>
            <p:nvPr/>
          </p:nvSpPr>
          <p:spPr bwMode="auto">
            <a:xfrm>
              <a:off x="1952" y="554"/>
              <a:ext cx="114"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b="1">
                <a:latin typeface="Helvetica" pitchFamily="2" charset="0"/>
              </a:endParaRPr>
            </a:p>
          </p:txBody>
        </p:sp>
        <p:sp>
          <p:nvSpPr>
            <p:cNvPr id="107600" name="Rectangle 87">
              <a:extLst>
                <a:ext uri="{FF2B5EF4-FFF2-40B4-BE49-F238E27FC236}">
                  <a16:creationId xmlns:a16="http://schemas.microsoft.com/office/drawing/2014/main" id="{AA7DC9AA-6A7B-FE14-C3C6-87C8A4B7D682}"/>
                </a:ext>
              </a:extLst>
            </p:cNvPr>
            <p:cNvSpPr>
              <a:spLocks noChangeArrowheads="1"/>
            </p:cNvSpPr>
            <p:nvPr/>
          </p:nvSpPr>
          <p:spPr bwMode="auto">
            <a:xfrm>
              <a:off x="2039" y="678"/>
              <a:ext cx="60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400" b="1">
                  <a:latin typeface="Helvetica" pitchFamily="2" charset="0"/>
                </a:rPr>
                <a:t>Abraham</a:t>
              </a:r>
            </a:p>
          </p:txBody>
        </p:sp>
      </p:grpSp>
      <p:grpSp>
        <p:nvGrpSpPr>
          <p:cNvPr id="107592" name="Group 93">
            <a:extLst>
              <a:ext uri="{FF2B5EF4-FFF2-40B4-BE49-F238E27FC236}">
                <a16:creationId xmlns:a16="http://schemas.microsoft.com/office/drawing/2014/main" id="{2B6CC22A-3968-E8BB-6B78-2537CDE2B921}"/>
              </a:ext>
            </a:extLst>
          </p:cNvPr>
          <p:cNvGrpSpPr>
            <a:grpSpLocks/>
          </p:cNvGrpSpPr>
          <p:nvPr/>
        </p:nvGrpSpPr>
        <p:grpSpPr bwMode="auto">
          <a:xfrm>
            <a:off x="4248150" y="39688"/>
            <a:ext cx="2222500" cy="1812925"/>
            <a:chOff x="2222937" y="4130555"/>
            <a:chExt cx="2222939" cy="1813045"/>
          </a:xfrm>
        </p:grpSpPr>
        <p:sp>
          <p:nvSpPr>
            <p:cNvPr id="95" name="Rectangle 94">
              <a:extLst>
                <a:ext uri="{FF2B5EF4-FFF2-40B4-BE49-F238E27FC236}">
                  <a16:creationId xmlns:a16="http://schemas.microsoft.com/office/drawing/2014/main" id="{4D1179DD-2B49-7026-1391-CE561D7FD2C2}"/>
                </a:ext>
              </a:extLst>
            </p:cNvPr>
            <p:cNvSpPr/>
            <p:nvPr/>
          </p:nvSpPr>
          <p:spPr bwMode="auto">
            <a:xfrm>
              <a:off x="2222937" y="4194059"/>
              <a:ext cx="2222939" cy="174954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107597" name="Picture 2" descr="BACKGR~1">
              <a:extLst>
                <a:ext uri="{FF2B5EF4-FFF2-40B4-BE49-F238E27FC236}">
                  <a16:creationId xmlns:a16="http://schemas.microsoft.com/office/drawing/2014/main" id="{FC5AE61F-C12A-4BD2-F41B-8DBB47E4A77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7" name="WordArt 12">
              <a:extLst>
                <a:ext uri="{FF2B5EF4-FFF2-40B4-BE49-F238E27FC236}">
                  <a16:creationId xmlns:a16="http://schemas.microsoft.com/office/drawing/2014/main" id="{F4DEA872-1BD2-DE28-D2A6-41EBB1752CCD}"/>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grpSp>
        <p:nvGrpSpPr>
          <p:cNvPr id="12" name="Group 117">
            <a:extLst>
              <a:ext uri="{FF2B5EF4-FFF2-40B4-BE49-F238E27FC236}">
                <a16:creationId xmlns:a16="http://schemas.microsoft.com/office/drawing/2014/main" id="{D602DFB2-4EEA-D528-2C83-B402EE7D81B0}"/>
              </a:ext>
            </a:extLst>
          </p:cNvPr>
          <p:cNvGrpSpPr>
            <a:grpSpLocks/>
          </p:cNvGrpSpPr>
          <p:nvPr/>
        </p:nvGrpSpPr>
        <p:grpSpPr bwMode="auto">
          <a:xfrm>
            <a:off x="220663" y="720725"/>
            <a:ext cx="4762500" cy="730250"/>
            <a:chOff x="190" y="490"/>
            <a:chExt cx="3000" cy="460"/>
          </a:xfrm>
        </p:grpSpPr>
        <p:sp>
          <p:nvSpPr>
            <p:cNvPr id="1198180" name="Rectangle 100">
              <a:extLst>
                <a:ext uri="{FF2B5EF4-FFF2-40B4-BE49-F238E27FC236}">
                  <a16:creationId xmlns:a16="http://schemas.microsoft.com/office/drawing/2014/main" id="{A8E8FEB4-5349-1B13-85B1-2F40FE069CA3}"/>
                </a:ext>
              </a:extLst>
            </p:cNvPr>
            <p:cNvSpPr>
              <a:spLocks noChangeArrowheads="1"/>
            </p:cNvSpPr>
            <p:nvPr/>
          </p:nvSpPr>
          <p:spPr bwMode="auto">
            <a:xfrm>
              <a:off x="190" y="490"/>
              <a:ext cx="3000" cy="460"/>
            </a:xfrm>
            <a:prstGeom prst="rect">
              <a:avLst/>
            </a:prstGeom>
            <a:gradFill rotWithShape="0">
              <a:gsLst>
                <a:gs pos="0">
                  <a:srgbClr val="1822CD">
                    <a:gamma/>
                    <a:shade val="0"/>
                    <a:invGamma/>
                  </a:srgbClr>
                </a:gs>
                <a:gs pos="50000">
                  <a:srgbClr val="1822CD"/>
                </a:gs>
                <a:gs pos="100000">
                  <a:srgbClr val="1822CD">
                    <a:gamma/>
                    <a:shade val="0"/>
                    <a:invGamma/>
                  </a:srgbClr>
                </a:gs>
              </a:gsLst>
              <a:lin ang="5400000" scaled="1"/>
            </a:gradFill>
            <a:ln w="76200">
              <a:solidFill>
                <a:schemeClr val="tx1"/>
              </a:solidFill>
              <a:miter lim="800000"/>
              <a:headEnd/>
              <a:tailEnd/>
            </a:ln>
            <a:effectLst>
              <a:outerShdw blurRad="63500" dist="109250" dir="3267739" algn="ctr" rotWithShape="0">
                <a:srgbClr val="58478F">
                  <a:alpha val="74998"/>
                </a:srgbClr>
              </a:outerShdw>
            </a:effectLst>
          </p:spPr>
          <p:txBody>
            <a:bodyPr wrap="none" anchor="ctr"/>
            <a:lstStyle/>
            <a:p>
              <a:pPr algn="r">
                <a:defRPr/>
              </a:pPr>
              <a:endParaRPr lang="en-US">
                <a:latin typeface="Comic Sans MS" charset="0"/>
                <a:ea typeface="+mn-ea"/>
              </a:endParaRPr>
            </a:p>
          </p:txBody>
        </p:sp>
        <p:sp>
          <p:nvSpPr>
            <p:cNvPr id="1198179" name="Text Box 99">
              <a:extLst>
                <a:ext uri="{FF2B5EF4-FFF2-40B4-BE49-F238E27FC236}">
                  <a16:creationId xmlns:a16="http://schemas.microsoft.com/office/drawing/2014/main" id="{B9ACBA92-34B1-1220-77B9-3FB9020E9E6B}"/>
                </a:ext>
              </a:extLst>
            </p:cNvPr>
            <p:cNvSpPr txBox="1">
              <a:spLocks noChangeArrowheads="1"/>
            </p:cNvSpPr>
            <p:nvPr/>
          </p:nvSpPr>
          <p:spPr bwMode="auto">
            <a:xfrm>
              <a:off x="460" y="530"/>
              <a:ext cx="2460" cy="404"/>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3600" b="1">
                  <a:solidFill>
                    <a:srgbClr val="FFF819"/>
                  </a:solidFill>
                  <a:latin typeface="Arial" panose="020B0604020202020204" pitchFamily="34" charset="0"/>
                </a:rPr>
                <a:t>JOB</a:t>
              </a:r>
              <a:endParaRPr lang="en-US" altLang="en-US" sz="1800">
                <a:solidFill>
                  <a:srgbClr val="FFF819"/>
                </a:solidFill>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nodeType="afterGroup">
                            <p:stCondLst>
                              <p:cond delay="500"/>
                            </p:stCondLst>
                            <p:childTnLst>
                              <p:par>
                                <p:cTn id="9" presetID="22" presetClass="entr" presetSubtype="8"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left)">
                                      <p:cBhvr>
                                        <p:cTn id="11" dur="500"/>
                                        <p:tgtEl>
                                          <p:spTgt spid="6"/>
                                        </p:tgtEl>
                                      </p:cBhvr>
                                    </p:animEffect>
                                  </p:childTnLst>
                                </p:cTn>
                              </p:par>
                            </p:childTnLst>
                          </p:cTn>
                        </p:par>
                        <p:par>
                          <p:cTn id="12" fill="hold" nodeType="afterGroup">
                            <p:stCondLst>
                              <p:cond delay="1000"/>
                            </p:stCondLst>
                            <p:childTnLst>
                              <p:par>
                                <p:cTn id="13" presetID="22" presetClass="entr" presetSubtype="8"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left)">
                                      <p:cBhvr>
                                        <p:cTn id="15" dur="500"/>
                                        <p:tgtEl>
                                          <p:spTgt spid="7"/>
                                        </p:tgtEl>
                                      </p:cBhvr>
                                    </p:animEffect>
                                  </p:childTnLst>
                                </p:cTn>
                              </p:par>
                            </p:childTnLst>
                          </p:cTn>
                        </p:par>
                        <p:par>
                          <p:cTn id="16" fill="hold" nodeType="afterGroup">
                            <p:stCondLst>
                              <p:cond delay="1500"/>
                            </p:stCondLst>
                            <p:childTnLst>
                              <p:par>
                                <p:cTn id="17" presetID="22" presetClass="entr" presetSubtype="8" fill="hold" nodeType="after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wipe(left)">
                                      <p:cBhvr>
                                        <p:cTn id="19" dur="500"/>
                                        <p:tgtEl>
                                          <p:spTgt spid="8"/>
                                        </p:tgtEl>
                                      </p:cBhvr>
                                    </p:animEffect>
                                  </p:childTnLst>
                                </p:cTn>
                              </p:par>
                            </p:childTnLst>
                          </p:cTn>
                        </p:par>
                        <p:par>
                          <p:cTn id="20" fill="hold" nodeType="afterGroup">
                            <p:stCondLst>
                              <p:cond delay="2000"/>
                            </p:stCondLst>
                            <p:childTnLst>
                              <p:par>
                                <p:cTn id="21" presetID="22" presetClass="entr" presetSubtype="8" fill="hold"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wipe(left)">
                                      <p:cBhvr>
                                        <p:cTn id="23" dur="500"/>
                                        <p:tgtEl>
                                          <p:spTgt spid="9"/>
                                        </p:tgtEl>
                                      </p:cBhvr>
                                    </p:animEffect>
                                  </p:childTnLst>
                                </p:cTn>
                              </p:par>
                            </p:childTnLst>
                          </p:cTn>
                        </p:par>
                        <p:par>
                          <p:cTn id="24" fill="hold" nodeType="afterGroup">
                            <p:stCondLst>
                              <p:cond delay="2500"/>
                            </p:stCondLst>
                            <p:childTnLst>
                              <p:par>
                                <p:cTn id="25" presetID="10" presetClass="entr" presetSubtype="0" fill="hold" nodeType="after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fade">
                                      <p:cBhvr>
                                        <p:cTn id="27"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5384" name="Rectangle 8">
            <a:extLst>
              <a:ext uri="{FF2B5EF4-FFF2-40B4-BE49-F238E27FC236}">
                <a16:creationId xmlns:a16="http://schemas.microsoft.com/office/drawing/2014/main" id="{CF9FE549-9F8D-89BF-1C02-1D6B7DC9D894}"/>
              </a:ext>
            </a:extLst>
          </p:cNvPr>
          <p:cNvSpPr>
            <a:spLocks noChangeArrowheads="1"/>
          </p:cNvSpPr>
          <p:nvPr/>
        </p:nvSpPr>
        <p:spPr bwMode="auto">
          <a:xfrm>
            <a:off x="0" y="0"/>
            <a:ext cx="10058400" cy="7772400"/>
          </a:xfrm>
          <a:prstGeom prst="rect">
            <a:avLst/>
          </a:prstGeom>
          <a:gradFill rotWithShape="0">
            <a:gsLst>
              <a:gs pos="0">
                <a:schemeClr val="accent1">
                  <a:gamma/>
                  <a:shade val="0"/>
                  <a:invGamma/>
                </a:schemeClr>
              </a:gs>
              <a:gs pos="50000">
                <a:schemeClr val="accent1"/>
              </a:gs>
              <a:gs pos="100000">
                <a:schemeClr val="accent1">
                  <a:gamma/>
                  <a:shade val="0"/>
                  <a:invGamma/>
                </a:schemeClr>
              </a:gs>
            </a:gsLst>
            <a:lin ang="18900000" scaled="1"/>
          </a:gradFill>
          <a:ln w="12700">
            <a:solidFill>
              <a:schemeClr val="tx1"/>
            </a:solidFill>
            <a:miter lim="800000"/>
            <a:headEnd/>
            <a:tailEnd/>
          </a:ln>
          <a:effectLst/>
        </p:spPr>
        <p:txBody>
          <a:bodyPr wrap="none" anchor="ctr"/>
          <a:lstStyle/>
          <a:p>
            <a:pPr algn="ctr">
              <a:defRPr/>
            </a:pPr>
            <a:endParaRPr lang="en-US">
              <a:solidFill>
                <a:srgbClr val="8EF0FA"/>
              </a:solidFill>
              <a:latin typeface="Helvetica" charset="0"/>
              <a:ea typeface="+mn-ea"/>
            </a:endParaRPr>
          </a:p>
        </p:txBody>
      </p:sp>
      <p:sp>
        <p:nvSpPr>
          <p:cNvPr id="485386" name="Text Box 10">
            <a:extLst>
              <a:ext uri="{FF2B5EF4-FFF2-40B4-BE49-F238E27FC236}">
                <a16:creationId xmlns:a16="http://schemas.microsoft.com/office/drawing/2014/main" id="{455353CE-605F-7030-D4DC-80E47C507B1E}"/>
              </a:ext>
            </a:extLst>
          </p:cNvPr>
          <p:cNvSpPr txBox="1">
            <a:spLocks noChangeArrowheads="1"/>
          </p:cNvSpPr>
          <p:nvPr/>
        </p:nvSpPr>
        <p:spPr bwMode="auto">
          <a:xfrm>
            <a:off x="4762500" y="1536700"/>
            <a:ext cx="4284663" cy="4524375"/>
          </a:xfrm>
          <a:prstGeom prst="rect">
            <a:avLst/>
          </a:prstGeom>
          <a:noFill/>
          <a:ln w="12700">
            <a:noFill/>
            <a:miter lim="800000"/>
            <a:headEnd/>
            <a:tailEnd/>
          </a:ln>
          <a:effectLst>
            <a:outerShdw blurRad="63500" dist="71842" dir="2700000" algn="ctr" rotWithShape="0">
              <a:srgbClr val="080808">
                <a:alpha val="74998"/>
              </a:srgb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spcBef>
                <a:spcPct val="50000"/>
              </a:spcBef>
              <a:defRPr/>
            </a:pPr>
            <a:r>
              <a:rPr lang="en-US" altLang="en-US" sz="4800" b="1">
                <a:solidFill>
                  <a:srgbClr val="FFFF00"/>
                </a:solidFill>
                <a:latin typeface="Helvetica" panose="020B0604020202020204" pitchFamily="34" charset="0"/>
                <a:cs typeface="Helvetica" panose="020B0604020202020204" pitchFamily="34" charset="0"/>
              </a:rPr>
              <a:t>Ā</a:t>
            </a:r>
            <a:r>
              <a:rPr lang="en-US" altLang="en-US" sz="4800" b="1">
                <a:solidFill>
                  <a:srgbClr val="FAFD00"/>
                </a:solidFill>
                <a:latin typeface="Helvetica" panose="020B0604020202020204" pitchFamily="34" charset="0"/>
              </a:rPr>
              <a:t>RA…   MAR</a:t>
            </a:r>
            <a:r>
              <a:rPr lang="en-US" altLang="en-US" sz="4800" b="1">
                <a:solidFill>
                  <a:srgbClr val="FFFF00"/>
                </a:solidFill>
                <a:latin typeface="Helvetica" panose="020B0604020202020204" pitchFamily="34" charset="0"/>
                <a:cs typeface="Helvetica" panose="020B0604020202020204" pitchFamily="34" charset="0"/>
              </a:rPr>
              <a:t>Ā</a:t>
            </a:r>
            <a:r>
              <a:rPr lang="en-US" altLang="en-US" sz="4800" b="1">
                <a:solidFill>
                  <a:srgbClr val="FAFD00"/>
                </a:solidFill>
                <a:latin typeface="Helvetica" panose="020B0604020202020204" pitchFamily="34" charset="0"/>
              </a:rPr>
              <a:t>NBING KATONGA CHIWUI V</a:t>
            </a:r>
            <a:r>
              <a:rPr lang="en-US" altLang="en-US" sz="4800" b="1">
                <a:solidFill>
                  <a:srgbClr val="FFFF00"/>
                </a:solidFill>
                <a:latin typeface="Helvetica" panose="020B0604020202020204" pitchFamily="34" charset="0"/>
                <a:cs typeface="Helvetica" panose="020B0604020202020204" pitchFamily="34" charset="0"/>
              </a:rPr>
              <a:t>Ā</a:t>
            </a:r>
            <a:r>
              <a:rPr lang="en-US" altLang="en-US" sz="4800" b="1">
                <a:solidFill>
                  <a:srgbClr val="FAFD00"/>
                </a:solidFill>
                <a:latin typeface="Helvetica" panose="020B0604020202020204" pitchFamily="34" charset="0"/>
              </a:rPr>
              <a:t>NG INA KHI S</a:t>
            </a:r>
            <a:r>
              <a:rPr lang="en-US" altLang="en-US" sz="4800" b="1">
                <a:solidFill>
                  <a:srgbClr val="FFFF00"/>
                </a:solidFill>
                <a:latin typeface="Helvetica" panose="020B0604020202020204" pitchFamily="34" charset="0"/>
                <a:cs typeface="Helvetica" panose="020B0604020202020204" pitchFamily="34" charset="0"/>
              </a:rPr>
              <a:t>Ā</a:t>
            </a:r>
            <a:r>
              <a:rPr lang="en-US" altLang="en-US" sz="4800" b="1">
                <a:solidFill>
                  <a:srgbClr val="FAFD00"/>
                </a:solidFill>
                <a:latin typeface="Helvetica" panose="020B0604020202020204" pitchFamily="34" charset="0"/>
              </a:rPr>
              <a:t>RA?</a:t>
            </a:r>
          </a:p>
        </p:txBody>
      </p:sp>
      <p:sp>
        <p:nvSpPr>
          <p:cNvPr id="109572" name="Text Box 17">
            <a:extLst>
              <a:ext uri="{FF2B5EF4-FFF2-40B4-BE49-F238E27FC236}">
                <a16:creationId xmlns:a16="http://schemas.microsoft.com/office/drawing/2014/main" id="{7C47B74A-0575-E966-EDCA-696AD0AEC631}"/>
              </a:ext>
            </a:extLst>
          </p:cNvPr>
          <p:cNvSpPr txBox="1">
            <a:spLocks noChangeArrowheads="1"/>
          </p:cNvSpPr>
          <p:nvPr/>
        </p:nvSpPr>
        <p:spPr bwMode="auto">
          <a:xfrm>
            <a:off x="9653588" y="6350"/>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a:solidFill>
                  <a:srgbClr val="FFA27C"/>
                </a:solidFill>
              </a:rPr>
              <a:t> </a:t>
            </a:r>
          </a:p>
        </p:txBody>
      </p:sp>
      <p:grpSp>
        <p:nvGrpSpPr>
          <p:cNvPr id="2" name="Group 17">
            <a:extLst>
              <a:ext uri="{FF2B5EF4-FFF2-40B4-BE49-F238E27FC236}">
                <a16:creationId xmlns:a16="http://schemas.microsoft.com/office/drawing/2014/main" id="{4FE7553E-BA16-3944-E641-E9B53AE39FD6}"/>
              </a:ext>
            </a:extLst>
          </p:cNvPr>
          <p:cNvGrpSpPr>
            <a:grpSpLocks/>
          </p:cNvGrpSpPr>
          <p:nvPr/>
        </p:nvGrpSpPr>
        <p:grpSpPr bwMode="auto">
          <a:xfrm>
            <a:off x="4443413" y="1254125"/>
            <a:ext cx="4254500" cy="2662238"/>
            <a:chOff x="9116929" y="1022205"/>
            <a:chExt cx="4255392" cy="2662146"/>
          </a:xfrm>
        </p:grpSpPr>
        <p:sp>
          <p:nvSpPr>
            <p:cNvPr id="485398" name="Oval 22">
              <a:extLst>
                <a:ext uri="{FF2B5EF4-FFF2-40B4-BE49-F238E27FC236}">
                  <a16:creationId xmlns:a16="http://schemas.microsoft.com/office/drawing/2014/main" id="{EF5BBB6D-1673-572A-F253-279192F6403C}"/>
                </a:ext>
              </a:extLst>
            </p:cNvPr>
            <p:cNvSpPr>
              <a:spLocks noChangeArrowheads="1"/>
            </p:cNvSpPr>
            <p:nvPr/>
          </p:nvSpPr>
          <p:spPr bwMode="auto">
            <a:xfrm>
              <a:off x="9116929" y="1022205"/>
              <a:ext cx="4255392" cy="2662146"/>
            </a:xfrm>
            <a:prstGeom prst="ellipse">
              <a:avLst/>
            </a:prstGeom>
            <a:solidFill>
              <a:schemeClr val="accent1"/>
            </a:solidFill>
            <a:ln w="12700">
              <a:solidFill>
                <a:schemeClr val="tx1"/>
              </a:solidFill>
              <a:round/>
              <a:headEnd/>
              <a:tailEnd/>
            </a:ln>
            <a:effectLst>
              <a:outerShdw blurRad="63500" dist="107763" dir="2700000" algn="ctr" rotWithShape="0">
                <a:srgbClr val="080808">
                  <a:alpha val="74998"/>
                </a:srgbClr>
              </a:outerShdw>
            </a:effectLst>
          </p:spPr>
          <p:txBody>
            <a:bodyPr wrap="none" anchor="ctr"/>
            <a:lstStyle/>
            <a:p>
              <a:pPr algn="r">
                <a:defRPr/>
              </a:pPr>
              <a:endParaRPr lang="en-US">
                <a:latin typeface="Comic Sans MS" charset="0"/>
                <a:ea typeface="+mn-ea"/>
              </a:endParaRPr>
            </a:p>
          </p:txBody>
        </p:sp>
        <p:sp>
          <p:nvSpPr>
            <p:cNvPr id="485399" name="Rectangle 23">
              <a:extLst>
                <a:ext uri="{FF2B5EF4-FFF2-40B4-BE49-F238E27FC236}">
                  <a16:creationId xmlns:a16="http://schemas.microsoft.com/office/drawing/2014/main" id="{52844BC3-A62D-F53B-DD0B-3DCC7337C562}"/>
                </a:ext>
              </a:extLst>
            </p:cNvPr>
            <p:cNvSpPr>
              <a:spLocks noChangeArrowheads="1"/>
            </p:cNvSpPr>
            <p:nvPr/>
          </p:nvSpPr>
          <p:spPr bwMode="auto">
            <a:xfrm>
              <a:off x="9207435" y="1533362"/>
              <a:ext cx="3794920" cy="1530297"/>
            </a:xfrm>
            <a:prstGeom prst="rect">
              <a:avLst/>
            </a:prstGeom>
            <a:noFill/>
            <a:ln w="12700">
              <a:noFill/>
              <a:miter lim="800000"/>
              <a:headEnd/>
              <a:tailEnd/>
            </a:ln>
            <a:effectLst>
              <a:outerShdw blurRad="63500" dist="71842" dir="2700000" algn="ctr" rotWithShape="0">
                <a:srgbClr val="080808">
                  <a:alpha val="74998"/>
                </a:srgbClr>
              </a:outerShdw>
            </a:effectLst>
          </p:spPr>
          <p:txBody>
            <a:bodyPr lIns="100821" tIns="49526" rIns="100821" bIns="49526">
              <a:spAutoFit/>
            </a:bodyPr>
            <a:lstStyle>
              <a:lvl1pPr defTabSz="1019175">
                <a:defRPr sz="1200">
                  <a:solidFill>
                    <a:schemeClr val="tx1"/>
                  </a:solidFill>
                  <a:latin typeface="Comic Sans MS" panose="030F0702030302020204" pitchFamily="66" charset="0"/>
                  <a:ea typeface="ＭＳ Ｐゴシック" panose="020B0600070205080204" pitchFamily="34" charset="-128"/>
                </a:defRPr>
              </a:lvl1pPr>
              <a:lvl2pPr marL="37931725" indent="-37474525" defTabSz="101917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defRPr/>
              </a:pPr>
              <a:r>
                <a:rPr lang="en-US" altLang="en-US" sz="4500" b="1" i="1">
                  <a:solidFill>
                    <a:srgbClr val="FAFD00"/>
                  </a:solidFill>
                  <a:latin typeface="Times" panose="02020603050405020304" pitchFamily="18" charset="0"/>
                </a:rPr>
                <a:t>NINGSHIL</a:t>
              </a:r>
              <a:r>
                <a:rPr lang="en-US" altLang="en-US" sz="4400" b="1">
                  <a:solidFill>
                    <a:srgbClr val="FFFF00"/>
                  </a:solidFill>
                  <a:latin typeface="Times" panose="02020603050405020304" pitchFamily="18" charset="0"/>
                  <a:cs typeface="Helvetica" panose="020B0604020202020204" pitchFamily="34" charset="0"/>
                </a:rPr>
                <a:t>Ā</a:t>
              </a:r>
              <a:r>
                <a:rPr lang="en-US" altLang="en-US" sz="4500" b="1" i="1">
                  <a:solidFill>
                    <a:srgbClr val="FAFD00"/>
                  </a:solidFill>
                  <a:latin typeface="Times" panose="02020603050405020304" pitchFamily="18" charset="0"/>
                </a:rPr>
                <a:t>K HAIRA...</a:t>
              </a:r>
            </a:p>
          </p:txBody>
        </p:sp>
      </p:grpSp>
      <p:sp>
        <p:nvSpPr>
          <p:cNvPr id="485400" name="Oval 24">
            <a:extLst>
              <a:ext uri="{FF2B5EF4-FFF2-40B4-BE49-F238E27FC236}">
                <a16:creationId xmlns:a16="http://schemas.microsoft.com/office/drawing/2014/main" id="{1688C7CB-C85B-1765-F53A-2B9353EFB372}"/>
              </a:ext>
            </a:extLst>
          </p:cNvPr>
          <p:cNvSpPr>
            <a:spLocks noChangeArrowheads="1"/>
          </p:cNvSpPr>
          <p:nvPr/>
        </p:nvSpPr>
        <p:spPr bwMode="auto">
          <a:xfrm>
            <a:off x="3441700" y="1951038"/>
            <a:ext cx="215900" cy="369887"/>
          </a:xfrm>
          <a:prstGeom prst="ellipse">
            <a:avLst/>
          </a:prstGeom>
          <a:solidFill>
            <a:schemeClr val="accent1"/>
          </a:solidFill>
          <a:ln w="12700">
            <a:solidFill>
              <a:schemeClr val="tx1"/>
            </a:solidFill>
            <a:round/>
            <a:headEnd/>
            <a:tailEnd/>
          </a:ln>
          <a:effectLst>
            <a:outerShdw blurRad="63500" dist="71842" dir="2700000" algn="ctr" rotWithShape="0">
              <a:srgbClr val="080808">
                <a:alpha val="74998"/>
              </a:srgbClr>
            </a:outerShdw>
          </a:effectLst>
        </p:spPr>
        <p:txBody>
          <a:bodyPr wrap="none" lIns="100821" tIns="49526" rIns="100821" bIns="49526">
            <a:spAutoFit/>
          </a:bodyPr>
          <a:lstStyle/>
          <a:p>
            <a:pPr algn="r">
              <a:defRPr/>
            </a:pPr>
            <a:endParaRPr lang="en-US">
              <a:latin typeface="Comic Sans MS" charset="0"/>
              <a:ea typeface="+mn-ea"/>
            </a:endParaRPr>
          </a:p>
        </p:txBody>
      </p:sp>
      <p:graphicFrame>
        <p:nvGraphicFramePr>
          <p:cNvPr id="109575" name="Object 2">
            <a:extLst>
              <a:ext uri="{FF2B5EF4-FFF2-40B4-BE49-F238E27FC236}">
                <a16:creationId xmlns:a16="http://schemas.microsoft.com/office/drawing/2014/main" id="{64484369-ECB2-CA8C-3949-F2D1AFE22588}"/>
              </a:ext>
            </a:extLst>
          </p:cNvPr>
          <p:cNvGraphicFramePr>
            <a:graphicFrameLocks/>
          </p:cNvGraphicFramePr>
          <p:nvPr/>
        </p:nvGraphicFramePr>
        <p:xfrm>
          <a:off x="323850" y="1062038"/>
          <a:ext cx="4335463" cy="6188075"/>
        </p:xfrm>
        <a:graphic>
          <a:graphicData uri="http://schemas.openxmlformats.org/presentationml/2006/ole">
            <mc:AlternateContent xmlns:mc="http://schemas.openxmlformats.org/markup-compatibility/2006">
              <mc:Choice xmlns:v="urn:schemas-microsoft-com:vml" Requires="v">
                <p:oleObj name="Microsoft ClipArt Gallery" r:id="rId3" imgW="2755900" imgH="3937000" progId="MS_ClipArt_Gallery">
                  <p:embed/>
                </p:oleObj>
              </mc:Choice>
              <mc:Fallback>
                <p:oleObj name="Microsoft ClipArt Gallery" r:id="rId3" imgW="2755900" imgH="3937000" progId="MS_ClipArt_Gallery">
                  <p:embed/>
                  <p:pic>
                    <p:nvPicPr>
                      <p:cNvPr id="0" name="Object 2"/>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3850" y="1062038"/>
                        <a:ext cx="4335463" cy="6188075"/>
                      </a:xfrm>
                      <a:prstGeom prst="rect">
                        <a:avLst/>
                      </a:prstGeom>
                      <a:noFill/>
                      <a:ln>
                        <a:noFill/>
                      </a:ln>
                      <a:effectLst>
                        <a:outerShdw dist="107763" dir="2700000" algn="ctr" rotWithShape="0">
                          <a:srgbClr val="080808"/>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pic>
                </p:oleObj>
              </mc:Fallback>
            </mc:AlternateContent>
          </a:graphicData>
        </a:graphic>
      </p:graphicFrame>
      <p:sp>
        <p:nvSpPr>
          <p:cNvPr id="109576" name="Text Box 34">
            <a:extLst>
              <a:ext uri="{FF2B5EF4-FFF2-40B4-BE49-F238E27FC236}">
                <a16:creationId xmlns:a16="http://schemas.microsoft.com/office/drawing/2014/main" id="{F4708009-6537-B193-F9B6-1F2F743CCC29}"/>
              </a:ext>
            </a:extLst>
          </p:cNvPr>
          <p:cNvSpPr txBox="1">
            <a:spLocks noChangeArrowheads="1"/>
          </p:cNvSpPr>
          <p:nvPr/>
        </p:nvSpPr>
        <p:spPr bwMode="auto">
          <a:xfrm>
            <a:off x="479425" y="7364413"/>
            <a:ext cx="915988"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900" b="1">
                <a:solidFill>
                  <a:srgbClr val="AECCFF"/>
                </a:solidFill>
                <a:latin typeface="Arial" panose="020B0604020202020204" pitchFamily="34" charset="0"/>
              </a:rPr>
              <a:t>©2006 TBBMI</a:t>
            </a:r>
          </a:p>
        </p:txBody>
      </p:sp>
      <p:sp>
        <p:nvSpPr>
          <p:cNvPr id="109577" name="Text Box 36">
            <a:extLst>
              <a:ext uri="{FF2B5EF4-FFF2-40B4-BE49-F238E27FC236}">
                <a16:creationId xmlns:a16="http://schemas.microsoft.com/office/drawing/2014/main" id="{5BE7209B-7437-8937-9D87-D63D5D0EC22A}"/>
              </a:ext>
            </a:extLst>
          </p:cNvPr>
          <p:cNvSpPr txBox="1">
            <a:spLocks noChangeArrowheads="1"/>
          </p:cNvSpPr>
          <p:nvPr/>
        </p:nvSpPr>
        <p:spPr bwMode="auto">
          <a:xfrm>
            <a:off x="9015413" y="7343775"/>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52</a:t>
            </a:r>
          </a:p>
        </p:txBody>
      </p:sp>
      <p:sp>
        <p:nvSpPr>
          <p:cNvPr id="109578" name="Text Box 38">
            <a:extLst>
              <a:ext uri="{FF2B5EF4-FFF2-40B4-BE49-F238E27FC236}">
                <a16:creationId xmlns:a16="http://schemas.microsoft.com/office/drawing/2014/main" id="{B0E3B89E-BBDD-7B66-1A53-A000FEF18F51}"/>
              </a:ext>
            </a:extLst>
          </p:cNvPr>
          <p:cNvSpPr txBox="1">
            <a:spLocks noChangeArrowheads="1"/>
          </p:cNvSpPr>
          <p:nvPr/>
        </p:nvSpPr>
        <p:spPr bwMode="auto">
          <a:xfrm>
            <a:off x="9578975" y="7286625"/>
            <a:ext cx="3413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spcBef>
                <a:spcPct val="50000"/>
              </a:spcBef>
            </a:pPr>
            <a:r>
              <a:rPr lang="en-US" altLang="en-US" sz="1600" b="1"/>
              <a:t>1</a:t>
            </a:r>
          </a:p>
        </p:txBody>
      </p:sp>
      <p:sp>
        <p:nvSpPr>
          <p:cNvPr id="109579" name="Text Box 39">
            <a:extLst>
              <a:ext uri="{FF2B5EF4-FFF2-40B4-BE49-F238E27FC236}">
                <a16:creationId xmlns:a16="http://schemas.microsoft.com/office/drawing/2014/main" id="{83993085-025B-DF70-51F1-6862AD0C5383}"/>
              </a:ext>
            </a:extLst>
          </p:cNvPr>
          <p:cNvSpPr txBox="1">
            <a:spLocks noChangeArrowheads="1"/>
          </p:cNvSpPr>
          <p:nvPr/>
        </p:nvSpPr>
        <p:spPr bwMode="auto">
          <a:xfrm>
            <a:off x="8537575" y="7350125"/>
            <a:ext cx="6588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9.6.07.</a:t>
            </a:r>
          </a:p>
        </p:txBody>
      </p:sp>
      <p:sp>
        <p:nvSpPr>
          <p:cNvPr id="17" name="Rectangle 23">
            <a:extLst>
              <a:ext uri="{FF2B5EF4-FFF2-40B4-BE49-F238E27FC236}">
                <a16:creationId xmlns:a16="http://schemas.microsoft.com/office/drawing/2014/main" id="{DABB0988-4F41-E44F-1280-3D2BF4058736}"/>
              </a:ext>
            </a:extLst>
          </p:cNvPr>
          <p:cNvSpPr>
            <a:spLocks noChangeArrowheads="1"/>
          </p:cNvSpPr>
          <p:nvPr/>
        </p:nvSpPr>
        <p:spPr bwMode="auto">
          <a:xfrm>
            <a:off x="4179888" y="3562350"/>
            <a:ext cx="4964112" cy="3794125"/>
          </a:xfrm>
          <a:prstGeom prst="rect">
            <a:avLst/>
          </a:prstGeom>
          <a:noFill/>
          <a:ln w="12700">
            <a:noFill/>
            <a:miter lim="800000"/>
            <a:headEnd/>
            <a:tailEnd/>
          </a:ln>
          <a:effectLst>
            <a:outerShdw blurRad="63500" dist="71842" dir="2700000" algn="ctr" rotWithShape="0">
              <a:srgbClr val="080808">
                <a:alpha val="74998"/>
              </a:srgbClr>
            </a:outerShdw>
          </a:effectLst>
        </p:spPr>
        <p:txBody>
          <a:bodyPr lIns="100821" tIns="49526" rIns="100821" bIns="49526">
            <a:spAutoFit/>
          </a:bodyPr>
          <a:lstStyle>
            <a:lvl1pPr defTabSz="1019175">
              <a:defRPr sz="1200">
                <a:solidFill>
                  <a:schemeClr val="tx1"/>
                </a:solidFill>
                <a:latin typeface="Comic Sans MS" panose="030F0702030302020204" pitchFamily="66" charset="0"/>
                <a:ea typeface="ＭＳ Ｐゴシック" panose="020B0600070205080204" pitchFamily="34" charset="-128"/>
              </a:defRPr>
            </a:lvl1pPr>
            <a:lvl2pPr marL="37931725" indent="-37474525" defTabSz="101917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defRPr/>
            </a:pPr>
            <a:r>
              <a:rPr lang="en-US" altLang="en-US" sz="4800" b="1" i="1">
                <a:solidFill>
                  <a:srgbClr val="FAFD00"/>
                </a:solidFill>
                <a:latin typeface="Times" panose="02020603050405020304" pitchFamily="18" charset="0"/>
              </a:rPr>
              <a:t>KHA... YAOKAHOMALI INA TH</a:t>
            </a:r>
            <a:r>
              <a:rPr lang="en-US" altLang="en-US" sz="4400" b="1">
                <a:solidFill>
                  <a:srgbClr val="FFFF00"/>
                </a:solidFill>
                <a:latin typeface="Times" panose="02020603050405020304" pitchFamily="18" charset="0"/>
                <a:cs typeface="Helvetica" panose="020B0604020202020204" pitchFamily="34" charset="0"/>
              </a:rPr>
              <a:t>Ā</a:t>
            </a:r>
            <a:r>
              <a:rPr lang="en-US" altLang="en-US" sz="4800" b="1" i="1">
                <a:solidFill>
                  <a:srgbClr val="FAFD00"/>
                </a:solidFill>
                <a:latin typeface="Times" panose="02020603050405020304" pitchFamily="18" charset="0"/>
              </a:rPr>
              <a:t>DA S</a:t>
            </a:r>
            <a:r>
              <a:rPr lang="en-US" altLang="en-US" sz="4800" b="1">
                <a:solidFill>
                  <a:srgbClr val="FFFF00"/>
                </a:solidFill>
                <a:cs typeface="Helvetica" panose="020B0604020202020204" pitchFamily="34" charset="0"/>
              </a:rPr>
              <a:t>Ā</a:t>
            </a:r>
            <a:r>
              <a:rPr lang="en-US" altLang="en-US" sz="4800" b="1" i="1">
                <a:solidFill>
                  <a:srgbClr val="FAFD00"/>
                </a:solidFill>
                <a:latin typeface="Times" panose="02020603050405020304" pitchFamily="18" charset="0"/>
              </a:rPr>
              <a:t>NGASAK HAORA!</a:t>
            </a:r>
            <a:endParaRPr lang="en-US" altLang="en-US" sz="4500" b="1" i="1">
              <a:solidFill>
                <a:srgbClr val="FAFD00"/>
              </a:solidFill>
              <a:latin typeface="Times" panose="02020603050405020304" pitchFamily="18"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xit" presetSubtype="0" fill="hold" grpId="0" nodeType="clickEffect">
                                  <p:stCondLst>
                                    <p:cond delay="0"/>
                                  </p:stCondLst>
                                  <p:childTnLst>
                                    <p:set>
                                      <p:cBhvr>
                                        <p:cTn id="6" dur="1" fill="hold">
                                          <p:stCondLst>
                                            <p:cond delay="0"/>
                                          </p:stCondLst>
                                        </p:cTn>
                                        <p:tgtEl>
                                          <p:spTgt spid="485386"/>
                                        </p:tgtEl>
                                        <p:attrNameLst>
                                          <p:attrName>style.visibility</p:attrName>
                                        </p:attrNameLst>
                                      </p:cBhvr>
                                      <p:to>
                                        <p:strVal val="hidden"/>
                                      </p:to>
                                    </p:set>
                                  </p:childTnLst>
                                </p:cTn>
                              </p:par>
                            </p:childTnLst>
                          </p:cTn>
                        </p:par>
                        <p:par>
                          <p:cTn id="7" fill="hold" nodeType="afterGroup">
                            <p:stCondLst>
                              <p:cond delay="0"/>
                            </p:stCondLst>
                            <p:childTnLst>
                              <p:par>
                                <p:cTn id="8" presetID="1" presetClass="entr" presetSubtype="0" fill="hold" nodeType="afterEffect">
                                  <p:stCondLst>
                                    <p:cond delay="0"/>
                                  </p:stCondLst>
                                  <p:childTnLst>
                                    <p:set>
                                      <p:cBhvr>
                                        <p:cTn id="9" dur="1" fill="hold">
                                          <p:stCondLst>
                                            <p:cond delay="0"/>
                                          </p:stCondLst>
                                        </p:cTn>
                                        <p:tgtEl>
                                          <p:spTgt spid="2"/>
                                        </p:tgtEl>
                                        <p:attrNameLst>
                                          <p:attrName>style.visibility</p:attrName>
                                        </p:attrNameLst>
                                      </p:cBhvr>
                                      <p:to>
                                        <p:strVal val="visible"/>
                                      </p:to>
                                    </p:set>
                                  </p:childTnLst>
                                </p:cTn>
                              </p:par>
                            </p:childTnLst>
                          </p:cTn>
                        </p:par>
                        <p:par>
                          <p:cTn id="10" fill="hold" nodeType="afterGroup">
                            <p:stCondLst>
                              <p:cond delay="0"/>
                            </p:stCondLst>
                            <p:childTnLst>
                              <p:par>
                                <p:cTn id="11" presetID="1" presetClass="entr" presetSubtype="0" fill="hold" grpId="0" nodeType="afterEffect">
                                  <p:stCondLst>
                                    <p:cond delay="0"/>
                                  </p:stCondLst>
                                  <p:childTnLst>
                                    <p:set>
                                      <p:cBhvr>
                                        <p:cTn id="12"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5386" grpId="0"/>
      <p:bldP spid="17" grpId="0"/>
    </p:bldLst>
  </p:timing>
</p:sld>
</file>

<file path=ppt/slides/slide5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11618" name="Rectangle 4">
            <a:extLst>
              <a:ext uri="{FF2B5EF4-FFF2-40B4-BE49-F238E27FC236}">
                <a16:creationId xmlns:a16="http://schemas.microsoft.com/office/drawing/2014/main" id="{D0D43620-7FD3-48F6-584D-F2B4619587F7}"/>
              </a:ext>
            </a:extLst>
          </p:cNvPr>
          <p:cNvSpPr>
            <a:spLocks noChangeArrowheads="1"/>
          </p:cNvSpPr>
          <p:nvPr/>
        </p:nvSpPr>
        <p:spPr bwMode="auto">
          <a:xfrm>
            <a:off x="2871788" y="44069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1619" name="Rectangle 5">
            <a:extLst>
              <a:ext uri="{FF2B5EF4-FFF2-40B4-BE49-F238E27FC236}">
                <a16:creationId xmlns:a16="http://schemas.microsoft.com/office/drawing/2014/main" id="{0DEBE92B-F194-E3F2-1B20-D6BE5ED2FF12}"/>
              </a:ext>
            </a:extLst>
          </p:cNvPr>
          <p:cNvSpPr>
            <a:spLocks noChangeArrowheads="1"/>
          </p:cNvSpPr>
          <p:nvPr/>
        </p:nvSpPr>
        <p:spPr bwMode="auto">
          <a:xfrm>
            <a:off x="2855913" y="46624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1620" name="Rectangle 6">
            <a:extLst>
              <a:ext uri="{FF2B5EF4-FFF2-40B4-BE49-F238E27FC236}">
                <a16:creationId xmlns:a16="http://schemas.microsoft.com/office/drawing/2014/main" id="{493C47FE-ED6E-8596-E141-5AA386BACBF3}"/>
              </a:ext>
            </a:extLst>
          </p:cNvPr>
          <p:cNvSpPr>
            <a:spLocks noChangeArrowheads="1"/>
          </p:cNvSpPr>
          <p:nvPr/>
        </p:nvSpPr>
        <p:spPr bwMode="auto">
          <a:xfrm>
            <a:off x="2840038" y="49657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1621" name="Rectangle 7">
            <a:extLst>
              <a:ext uri="{FF2B5EF4-FFF2-40B4-BE49-F238E27FC236}">
                <a16:creationId xmlns:a16="http://schemas.microsoft.com/office/drawing/2014/main" id="{8E0A7897-463E-683D-B965-679381EC8025}"/>
              </a:ext>
            </a:extLst>
          </p:cNvPr>
          <p:cNvSpPr>
            <a:spLocks noChangeArrowheads="1"/>
          </p:cNvSpPr>
          <p:nvPr/>
        </p:nvSpPr>
        <p:spPr bwMode="auto">
          <a:xfrm>
            <a:off x="2840038" y="51752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1622" name="Rectangle 8">
            <a:extLst>
              <a:ext uri="{FF2B5EF4-FFF2-40B4-BE49-F238E27FC236}">
                <a16:creationId xmlns:a16="http://schemas.microsoft.com/office/drawing/2014/main" id="{369C790E-23E6-F217-436B-98B2576C5B13}"/>
              </a:ext>
            </a:extLst>
          </p:cNvPr>
          <p:cNvSpPr>
            <a:spLocks noChangeArrowheads="1"/>
          </p:cNvSpPr>
          <p:nvPr/>
        </p:nvSpPr>
        <p:spPr bwMode="auto">
          <a:xfrm>
            <a:off x="2833688" y="42719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1623" name="Rectangle 9">
            <a:extLst>
              <a:ext uri="{FF2B5EF4-FFF2-40B4-BE49-F238E27FC236}">
                <a16:creationId xmlns:a16="http://schemas.microsoft.com/office/drawing/2014/main" id="{D07630B9-174F-BA7F-468C-0CCDA9D59AEF}"/>
              </a:ext>
            </a:extLst>
          </p:cNvPr>
          <p:cNvSpPr>
            <a:spLocks noChangeArrowheads="1"/>
          </p:cNvSpPr>
          <p:nvPr/>
        </p:nvSpPr>
        <p:spPr bwMode="auto">
          <a:xfrm>
            <a:off x="933450" y="29337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1624" name="Rectangle 10">
            <a:extLst>
              <a:ext uri="{FF2B5EF4-FFF2-40B4-BE49-F238E27FC236}">
                <a16:creationId xmlns:a16="http://schemas.microsoft.com/office/drawing/2014/main" id="{78ABBACD-997B-99AB-033E-429E102C83A9}"/>
              </a:ext>
            </a:extLst>
          </p:cNvPr>
          <p:cNvSpPr>
            <a:spLocks noChangeArrowheads="1"/>
          </p:cNvSpPr>
          <p:nvPr/>
        </p:nvSpPr>
        <p:spPr bwMode="auto">
          <a:xfrm>
            <a:off x="3054350" y="17653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1625" name="Rectangle 11">
            <a:extLst>
              <a:ext uri="{FF2B5EF4-FFF2-40B4-BE49-F238E27FC236}">
                <a16:creationId xmlns:a16="http://schemas.microsoft.com/office/drawing/2014/main" id="{87011A23-D1EC-56E9-A5F7-1C0F9EA67511}"/>
              </a:ext>
            </a:extLst>
          </p:cNvPr>
          <p:cNvSpPr>
            <a:spLocks noChangeArrowheads="1"/>
          </p:cNvSpPr>
          <p:nvPr/>
        </p:nvSpPr>
        <p:spPr bwMode="auto">
          <a:xfrm>
            <a:off x="3038475" y="205263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1626" name="Rectangle 12">
            <a:extLst>
              <a:ext uri="{FF2B5EF4-FFF2-40B4-BE49-F238E27FC236}">
                <a16:creationId xmlns:a16="http://schemas.microsoft.com/office/drawing/2014/main" id="{E09B2A78-83F2-9C0D-3DC8-3F826C6A7F98}"/>
              </a:ext>
            </a:extLst>
          </p:cNvPr>
          <p:cNvSpPr>
            <a:spLocks noChangeArrowheads="1"/>
          </p:cNvSpPr>
          <p:nvPr/>
        </p:nvSpPr>
        <p:spPr bwMode="auto">
          <a:xfrm>
            <a:off x="2878138" y="224472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1627" name="Rectangle 13">
            <a:extLst>
              <a:ext uri="{FF2B5EF4-FFF2-40B4-BE49-F238E27FC236}">
                <a16:creationId xmlns:a16="http://schemas.microsoft.com/office/drawing/2014/main" id="{E5C74E2C-02CF-C454-7E4B-FF072B8D6BBD}"/>
              </a:ext>
            </a:extLst>
          </p:cNvPr>
          <p:cNvSpPr>
            <a:spLocks noChangeArrowheads="1"/>
          </p:cNvSpPr>
          <p:nvPr/>
        </p:nvSpPr>
        <p:spPr bwMode="auto">
          <a:xfrm>
            <a:off x="3054350" y="289877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1628" name="Rectangle 14">
            <a:extLst>
              <a:ext uri="{FF2B5EF4-FFF2-40B4-BE49-F238E27FC236}">
                <a16:creationId xmlns:a16="http://schemas.microsoft.com/office/drawing/2014/main" id="{CB4D101E-AB88-6F81-4F6F-88637BE24BC5}"/>
              </a:ext>
            </a:extLst>
          </p:cNvPr>
          <p:cNvSpPr>
            <a:spLocks noChangeArrowheads="1"/>
          </p:cNvSpPr>
          <p:nvPr/>
        </p:nvSpPr>
        <p:spPr bwMode="auto">
          <a:xfrm>
            <a:off x="2894013" y="36830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1629" name="Rectangle 15">
            <a:extLst>
              <a:ext uri="{FF2B5EF4-FFF2-40B4-BE49-F238E27FC236}">
                <a16:creationId xmlns:a16="http://schemas.microsoft.com/office/drawing/2014/main" id="{46C66B5B-A772-8163-64F8-381F74EFCBB8}"/>
              </a:ext>
            </a:extLst>
          </p:cNvPr>
          <p:cNvSpPr>
            <a:spLocks noChangeArrowheads="1"/>
          </p:cNvSpPr>
          <p:nvPr/>
        </p:nvSpPr>
        <p:spPr bwMode="auto">
          <a:xfrm>
            <a:off x="2894013" y="38274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1630" name="Rectangle 16">
            <a:extLst>
              <a:ext uri="{FF2B5EF4-FFF2-40B4-BE49-F238E27FC236}">
                <a16:creationId xmlns:a16="http://schemas.microsoft.com/office/drawing/2014/main" id="{22328847-EB6D-C641-E8E5-58EA36890A7B}"/>
              </a:ext>
            </a:extLst>
          </p:cNvPr>
          <p:cNvSpPr>
            <a:spLocks noChangeArrowheads="1"/>
          </p:cNvSpPr>
          <p:nvPr/>
        </p:nvSpPr>
        <p:spPr bwMode="auto">
          <a:xfrm>
            <a:off x="2989263" y="34591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1631" name="Rectangle 17">
            <a:extLst>
              <a:ext uri="{FF2B5EF4-FFF2-40B4-BE49-F238E27FC236}">
                <a16:creationId xmlns:a16="http://schemas.microsoft.com/office/drawing/2014/main" id="{A1BA74FD-494C-85CD-E27F-A07E0E775C68}"/>
              </a:ext>
            </a:extLst>
          </p:cNvPr>
          <p:cNvSpPr>
            <a:spLocks noChangeArrowheads="1"/>
          </p:cNvSpPr>
          <p:nvPr/>
        </p:nvSpPr>
        <p:spPr bwMode="auto">
          <a:xfrm>
            <a:off x="3117850" y="317023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1632" name="Rectangle 18">
            <a:extLst>
              <a:ext uri="{FF2B5EF4-FFF2-40B4-BE49-F238E27FC236}">
                <a16:creationId xmlns:a16="http://schemas.microsoft.com/office/drawing/2014/main" id="{25B26249-BC62-8380-EEE5-B5C79911E8A6}"/>
              </a:ext>
            </a:extLst>
          </p:cNvPr>
          <p:cNvSpPr>
            <a:spLocks noChangeArrowheads="1"/>
          </p:cNvSpPr>
          <p:nvPr/>
        </p:nvSpPr>
        <p:spPr bwMode="auto">
          <a:xfrm>
            <a:off x="2894013" y="46243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1633" name="Rectangle 19">
            <a:extLst>
              <a:ext uri="{FF2B5EF4-FFF2-40B4-BE49-F238E27FC236}">
                <a16:creationId xmlns:a16="http://schemas.microsoft.com/office/drawing/2014/main" id="{09187DF6-4515-A9CB-3307-BB27DA6BB725}"/>
              </a:ext>
            </a:extLst>
          </p:cNvPr>
          <p:cNvSpPr>
            <a:spLocks noChangeArrowheads="1"/>
          </p:cNvSpPr>
          <p:nvPr/>
        </p:nvSpPr>
        <p:spPr bwMode="auto">
          <a:xfrm>
            <a:off x="2878138" y="49276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1634" name="Rectangle 20">
            <a:extLst>
              <a:ext uri="{FF2B5EF4-FFF2-40B4-BE49-F238E27FC236}">
                <a16:creationId xmlns:a16="http://schemas.microsoft.com/office/drawing/2014/main" id="{CF5F6A3D-1D27-29FB-5A4F-E4C1EA66329E}"/>
              </a:ext>
            </a:extLst>
          </p:cNvPr>
          <p:cNvSpPr>
            <a:spLocks noChangeArrowheads="1"/>
          </p:cNvSpPr>
          <p:nvPr/>
        </p:nvSpPr>
        <p:spPr bwMode="auto">
          <a:xfrm>
            <a:off x="2878138" y="51371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1635" name="Rectangle 21">
            <a:extLst>
              <a:ext uri="{FF2B5EF4-FFF2-40B4-BE49-F238E27FC236}">
                <a16:creationId xmlns:a16="http://schemas.microsoft.com/office/drawing/2014/main" id="{820F9F7E-95BB-D02D-7676-BAD65873F187}"/>
              </a:ext>
            </a:extLst>
          </p:cNvPr>
          <p:cNvSpPr>
            <a:spLocks noChangeArrowheads="1"/>
          </p:cNvSpPr>
          <p:nvPr/>
        </p:nvSpPr>
        <p:spPr bwMode="auto">
          <a:xfrm>
            <a:off x="3022600" y="580707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1636" name="Rectangle 22">
            <a:extLst>
              <a:ext uri="{FF2B5EF4-FFF2-40B4-BE49-F238E27FC236}">
                <a16:creationId xmlns:a16="http://schemas.microsoft.com/office/drawing/2014/main" id="{4EA42047-37B3-6A59-01EB-BF0B2006FB8D}"/>
              </a:ext>
            </a:extLst>
          </p:cNvPr>
          <p:cNvSpPr>
            <a:spLocks noChangeArrowheads="1"/>
          </p:cNvSpPr>
          <p:nvPr/>
        </p:nvSpPr>
        <p:spPr bwMode="auto">
          <a:xfrm>
            <a:off x="3006725" y="609441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1637" name="Rectangle 23">
            <a:extLst>
              <a:ext uri="{FF2B5EF4-FFF2-40B4-BE49-F238E27FC236}">
                <a16:creationId xmlns:a16="http://schemas.microsoft.com/office/drawing/2014/main" id="{9F817501-9B5E-A24E-1549-D420E82AA304}"/>
              </a:ext>
            </a:extLst>
          </p:cNvPr>
          <p:cNvSpPr>
            <a:spLocks noChangeArrowheads="1"/>
          </p:cNvSpPr>
          <p:nvPr/>
        </p:nvSpPr>
        <p:spPr bwMode="auto">
          <a:xfrm>
            <a:off x="2814638" y="695642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1638" name="Rectangle 24">
            <a:extLst>
              <a:ext uri="{FF2B5EF4-FFF2-40B4-BE49-F238E27FC236}">
                <a16:creationId xmlns:a16="http://schemas.microsoft.com/office/drawing/2014/main" id="{568887C3-35E8-0BBB-0FE2-2AAB50A137A2}"/>
              </a:ext>
            </a:extLst>
          </p:cNvPr>
          <p:cNvSpPr>
            <a:spLocks noChangeArrowheads="1"/>
          </p:cNvSpPr>
          <p:nvPr/>
        </p:nvSpPr>
        <p:spPr bwMode="auto">
          <a:xfrm>
            <a:off x="2894013" y="72278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1639" name="Rectangle 25">
            <a:extLst>
              <a:ext uri="{FF2B5EF4-FFF2-40B4-BE49-F238E27FC236}">
                <a16:creationId xmlns:a16="http://schemas.microsoft.com/office/drawing/2014/main" id="{5F6F362F-D409-C82C-3760-854BC7E8235A}"/>
              </a:ext>
            </a:extLst>
          </p:cNvPr>
          <p:cNvSpPr>
            <a:spLocks noChangeArrowheads="1"/>
          </p:cNvSpPr>
          <p:nvPr/>
        </p:nvSpPr>
        <p:spPr bwMode="auto">
          <a:xfrm>
            <a:off x="3101975" y="23876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1640" name="Rectangle 26">
            <a:extLst>
              <a:ext uri="{FF2B5EF4-FFF2-40B4-BE49-F238E27FC236}">
                <a16:creationId xmlns:a16="http://schemas.microsoft.com/office/drawing/2014/main" id="{52033C3D-9F77-EEE0-3DE9-262003A95F67}"/>
              </a:ext>
            </a:extLst>
          </p:cNvPr>
          <p:cNvSpPr>
            <a:spLocks noChangeArrowheads="1"/>
          </p:cNvSpPr>
          <p:nvPr/>
        </p:nvSpPr>
        <p:spPr bwMode="auto">
          <a:xfrm>
            <a:off x="5629275" y="328613"/>
            <a:ext cx="4059238" cy="711517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pic>
        <p:nvPicPr>
          <p:cNvPr id="111641" name="Picture 27">
            <a:extLst>
              <a:ext uri="{FF2B5EF4-FFF2-40B4-BE49-F238E27FC236}">
                <a16:creationId xmlns:a16="http://schemas.microsoft.com/office/drawing/2014/main" id="{FC4616B1-1B44-BC2B-7899-3614E5D8CE8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11832" r="44525"/>
          <a:stretch>
            <a:fillRect/>
          </a:stretch>
        </p:blipFill>
        <p:spPr bwMode="auto">
          <a:xfrm>
            <a:off x="5613400" y="336550"/>
            <a:ext cx="4081463" cy="7102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sp>
        <p:nvSpPr>
          <p:cNvPr id="111642" name="Rectangle 28">
            <a:extLst>
              <a:ext uri="{FF2B5EF4-FFF2-40B4-BE49-F238E27FC236}">
                <a16:creationId xmlns:a16="http://schemas.microsoft.com/office/drawing/2014/main" id="{6319A385-CD13-3C0A-8959-439596B52DEF}"/>
              </a:ext>
            </a:extLst>
          </p:cNvPr>
          <p:cNvSpPr>
            <a:spLocks noChangeArrowheads="1"/>
          </p:cNvSpPr>
          <p:nvPr/>
        </p:nvSpPr>
        <p:spPr bwMode="auto">
          <a:xfrm>
            <a:off x="5589588" y="338138"/>
            <a:ext cx="4102100" cy="7089775"/>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202374" name="Rectangle 198">
            <a:extLst>
              <a:ext uri="{FF2B5EF4-FFF2-40B4-BE49-F238E27FC236}">
                <a16:creationId xmlns:a16="http://schemas.microsoft.com/office/drawing/2014/main" id="{821BEFBA-204A-DE0B-BE88-1FFC26AD289F}"/>
              </a:ext>
            </a:extLst>
          </p:cNvPr>
          <p:cNvSpPr>
            <a:spLocks noChangeArrowheads="1"/>
          </p:cNvSpPr>
          <p:nvPr/>
        </p:nvSpPr>
        <p:spPr bwMode="auto">
          <a:xfrm>
            <a:off x="6827838" y="584200"/>
            <a:ext cx="2706687"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3200" b="1" i="1">
                <a:solidFill>
                  <a:srgbClr val="66FFFF"/>
                </a:solidFill>
                <a:latin typeface="Helvetica" panose="020B0604020202020204" pitchFamily="34" charset="0"/>
              </a:rPr>
              <a:t> </a:t>
            </a:r>
            <a:endParaRPr lang="en-US" altLang="en-US" sz="1400" b="1" u="sng">
              <a:solidFill>
                <a:srgbClr val="66FFFF"/>
              </a:solidFill>
              <a:latin typeface="Helvetica" panose="020B0604020202020204" pitchFamily="34" charset="0"/>
            </a:endParaRPr>
          </a:p>
        </p:txBody>
      </p:sp>
      <p:sp>
        <p:nvSpPr>
          <p:cNvPr id="111644" name="Text Box 208">
            <a:extLst>
              <a:ext uri="{FF2B5EF4-FFF2-40B4-BE49-F238E27FC236}">
                <a16:creationId xmlns:a16="http://schemas.microsoft.com/office/drawing/2014/main" id="{ED559F02-2322-C8C8-79C6-45DD72A1415A}"/>
              </a:ext>
            </a:extLst>
          </p:cNvPr>
          <p:cNvSpPr txBox="1">
            <a:spLocks noChangeArrowheads="1"/>
          </p:cNvSpPr>
          <p:nvPr/>
        </p:nvSpPr>
        <p:spPr bwMode="auto">
          <a:xfrm>
            <a:off x="9015413" y="7477125"/>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53</a:t>
            </a:r>
          </a:p>
        </p:txBody>
      </p:sp>
      <p:grpSp>
        <p:nvGrpSpPr>
          <p:cNvPr id="2" name="Group 209">
            <a:extLst>
              <a:ext uri="{FF2B5EF4-FFF2-40B4-BE49-F238E27FC236}">
                <a16:creationId xmlns:a16="http://schemas.microsoft.com/office/drawing/2014/main" id="{ACB2B977-D789-1442-3E4C-C792D4F7D565}"/>
              </a:ext>
            </a:extLst>
          </p:cNvPr>
          <p:cNvGrpSpPr>
            <a:grpSpLocks/>
          </p:cNvGrpSpPr>
          <p:nvPr/>
        </p:nvGrpSpPr>
        <p:grpSpPr bwMode="auto">
          <a:xfrm>
            <a:off x="5419725" y="6367463"/>
            <a:ext cx="4502150" cy="822325"/>
            <a:chOff x="3468" y="4011"/>
            <a:chExt cx="2667" cy="518"/>
          </a:xfrm>
        </p:grpSpPr>
        <p:sp>
          <p:nvSpPr>
            <p:cNvPr id="1202386" name="Text Box 210">
              <a:extLst>
                <a:ext uri="{FF2B5EF4-FFF2-40B4-BE49-F238E27FC236}">
                  <a16:creationId xmlns:a16="http://schemas.microsoft.com/office/drawing/2014/main" id="{0BC9577C-8377-3D66-2161-DE0AFB97A633}"/>
                </a:ext>
              </a:extLst>
            </p:cNvPr>
            <p:cNvSpPr txBox="1">
              <a:spLocks noChangeArrowheads="1"/>
            </p:cNvSpPr>
            <p:nvPr/>
          </p:nvSpPr>
          <p:spPr bwMode="auto">
            <a:xfrm>
              <a:off x="3468" y="4058"/>
              <a:ext cx="2667" cy="446"/>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000" b="1">
                  <a:solidFill>
                    <a:srgbClr val="FFF819"/>
                  </a:solidFill>
                  <a:latin typeface="Helvetica" panose="020B0604020202020204" pitchFamily="34" charset="0"/>
                </a:rPr>
                <a:t>Nganaimeikap kaja </a:t>
              </a:r>
              <a:r>
                <a:rPr lang="en-US" altLang="en-US" sz="2000" b="1">
                  <a:solidFill>
                    <a:srgbClr val="FFFF00"/>
                  </a:solidFill>
                  <a:latin typeface="Arial" panose="020B0604020202020204" pitchFamily="34" charset="0"/>
                  <a:cs typeface="Arial" panose="020B0604020202020204" pitchFamily="34" charset="0"/>
                </a:rPr>
                <a:t>ā</a:t>
              </a:r>
              <a:r>
                <a:rPr lang="en-US" altLang="en-US" sz="2000" b="1">
                  <a:solidFill>
                    <a:srgbClr val="FFF819"/>
                  </a:solidFill>
                  <a:latin typeface="Helvetica" panose="020B0604020202020204" pitchFamily="34" charset="0"/>
                </a:rPr>
                <a:t>tam pareng:</a:t>
              </a:r>
              <a:br>
                <a:rPr lang="en-US" altLang="en-US" sz="2000" b="1">
                  <a:solidFill>
                    <a:srgbClr val="FFF819"/>
                  </a:solidFill>
                  <a:latin typeface="Helvetica" panose="020B0604020202020204" pitchFamily="34" charset="0"/>
                </a:rPr>
              </a:br>
              <a:r>
                <a:rPr lang="en-US" altLang="en-US" sz="2000" b="1">
                  <a:solidFill>
                    <a:srgbClr val="FFF819"/>
                  </a:solidFill>
                  <a:latin typeface="Helvetica" panose="020B0604020202020204" pitchFamily="34" charset="0"/>
                </a:rPr>
                <a:t>840 B.C. wui eina 430 B.C.</a:t>
              </a:r>
            </a:p>
          </p:txBody>
        </p:sp>
        <p:sp>
          <p:nvSpPr>
            <p:cNvPr id="1202387" name="AutoShape 211">
              <a:extLst>
                <a:ext uri="{FF2B5EF4-FFF2-40B4-BE49-F238E27FC236}">
                  <a16:creationId xmlns:a16="http://schemas.microsoft.com/office/drawing/2014/main" id="{AE7BBBE8-3D59-551E-34CC-E3919483E5AA}"/>
                </a:ext>
              </a:extLst>
            </p:cNvPr>
            <p:cNvSpPr>
              <a:spLocks noChangeArrowheads="1"/>
            </p:cNvSpPr>
            <p:nvPr/>
          </p:nvSpPr>
          <p:spPr bwMode="auto">
            <a:xfrm>
              <a:off x="3537" y="4011"/>
              <a:ext cx="2501" cy="518"/>
            </a:xfrm>
            <a:prstGeom prst="roundRect">
              <a:avLst>
                <a:gd name="adj" fmla="val 16667"/>
              </a:avLst>
            </a:prstGeom>
            <a:noFill/>
            <a:ln w="57150">
              <a:solidFill>
                <a:srgbClr val="FFF819"/>
              </a:solidFill>
              <a:round/>
              <a:headEnd/>
              <a:tailEnd/>
            </a:ln>
            <a:effectLst>
              <a:outerShdw blurRad="63500" dist="46662" dir="3284183" algn="ctr" rotWithShape="0">
                <a:schemeClr val="tx1">
                  <a:alpha val="74997"/>
                </a:schemeClr>
              </a:outerShdw>
            </a:effectLst>
          </p:spPr>
          <p:txBody>
            <a:bodyPr wrap="none" anchor="ctr"/>
            <a:lstStyle/>
            <a:p>
              <a:pPr algn="r">
                <a:defRPr/>
              </a:pPr>
              <a:endParaRPr lang="en-US">
                <a:latin typeface="Comic Sans MS" charset="0"/>
                <a:ea typeface="+mn-ea"/>
              </a:endParaRPr>
            </a:p>
          </p:txBody>
        </p:sp>
      </p:grpSp>
      <p:sp>
        <p:nvSpPr>
          <p:cNvPr id="1202388" name="Rectangle 212">
            <a:extLst>
              <a:ext uri="{FF2B5EF4-FFF2-40B4-BE49-F238E27FC236}">
                <a16:creationId xmlns:a16="http://schemas.microsoft.com/office/drawing/2014/main" id="{0830DE7E-F4EE-D590-9AEB-ED53E8BFEFFE}"/>
              </a:ext>
            </a:extLst>
          </p:cNvPr>
          <p:cNvSpPr>
            <a:spLocks noChangeArrowheads="1"/>
          </p:cNvSpPr>
          <p:nvPr/>
        </p:nvSpPr>
        <p:spPr bwMode="auto">
          <a:xfrm>
            <a:off x="6657975"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111647" name="Text Box 213">
            <a:extLst>
              <a:ext uri="{FF2B5EF4-FFF2-40B4-BE49-F238E27FC236}">
                <a16:creationId xmlns:a16="http://schemas.microsoft.com/office/drawing/2014/main" id="{FCF3185C-FF85-CEBF-FFEE-B5458EC48DAC}"/>
              </a:ext>
            </a:extLst>
          </p:cNvPr>
          <p:cNvSpPr txBox="1">
            <a:spLocks noChangeArrowheads="1"/>
          </p:cNvSpPr>
          <p:nvPr/>
        </p:nvSpPr>
        <p:spPr bwMode="auto">
          <a:xfrm>
            <a:off x="9578975" y="7432675"/>
            <a:ext cx="3413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spcBef>
                <a:spcPct val="50000"/>
              </a:spcBef>
            </a:pPr>
            <a:r>
              <a:rPr lang="en-US" altLang="en-US" sz="1600" b="1"/>
              <a:t>1</a:t>
            </a:r>
          </a:p>
        </p:txBody>
      </p:sp>
      <p:sp>
        <p:nvSpPr>
          <p:cNvPr id="1202390" name="Rectangle 214">
            <a:extLst>
              <a:ext uri="{FF2B5EF4-FFF2-40B4-BE49-F238E27FC236}">
                <a16:creationId xmlns:a16="http://schemas.microsoft.com/office/drawing/2014/main" id="{F69D6D17-76CE-5DEE-B7EA-1F367C187DA0}"/>
              </a:ext>
            </a:extLst>
          </p:cNvPr>
          <p:cNvSpPr>
            <a:spLocks noChangeArrowheads="1"/>
          </p:cNvSpPr>
          <p:nvPr/>
        </p:nvSpPr>
        <p:spPr bwMode="auto">
          <a:xfrm>
            <a:off x="6689725" y="584200"/>
            <a:ext cx="3114675" cy="1104900"/>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000" b="1" i="1">
                <a:solidFill>
                  <a:schemeClr val="bg1"/>
                </a:solidFill>
                <a:latin typeface="Arial" panose="020B0604020202020204" pitchFamily="34" charset="0"/>
              </a:rPr>
              <a:t>Lairikbing Semkak</a:t>
            </a:r>
            <a:r>
              <a:rPr lang="en-US" altLang="en-US" sz="2000" b="1">
                <a:solidFill>
                  <a:schemeClr val="bg1"/>
                </a:solidFill>
                <a:latin typeface="Arial" panose="020B0604020202020204" pitchFamily="34" charset="0"/>
                <a:cs typeface="Arial" panose="020B0604020202020204" pitchFamily="34" charset="0"/>
              </a:rPr>
              <a:t>ā</a:t>
            </a:r>
            <a:r>
              <a:rPr lang="en-US" altLang="en-US" sz="2000" b="1" i="1">
                <a:solidFill>
                  <a:schemeClr val="bg1"/>
                </a:solidFill>
                <a:latin typeface="Arial" panose="020B0604020202020204" pitchFamily="34" charset="0"/>
              </a:rPr>
              <a:t>: Kachamma Tuingashit pareng ching kak</a:t>
            </a:r>
            <a:r>
              <a:rPr lang="en-US" altLang="en-US" sz="2000" b="1">
                <a:solidFill>
                  <a:schemeClr val="bg1"/>
                </a:solidFill>
                <a:latin typeface="Arial" panose="020B0604020202020204" pitchFamily="34" charset="0"/>
                <a:cs typeface="Arial" panose="020B0604020202020204" pitchFamily="34" charset="0"/>
              </a:rPr>
              <a:t>ā</a:t>
            </a:r>
            <a:r>
              <a:rPr lang="en-US" altLang="en-US" sz="2000" b="1" i="1">
                <a:solidFill>
                  <a:schemeClr val="bg1"/>
                </a:solidFill>
                <a:latin typeface="Arial" panose="020B0604020202020204" pitchFamily="34" charset="0"/>
              </a:rPr>
              <a:t>                               </a:t>
            </a:r>
            <a:endParaRPr lang="en-US" altLang="en-US" sz="2000" b="1" u="sng">
              <a:solidFill>
                <a:schemeClr val="bg1"/>
              </a:solidFill>
              <a:latin typeface="Arial" panose="020B0604020202020204" pitchFamily="34" charset="0"/>
            </a:endParaRPr>
          </a:p>
        </p:txBody>
      </p:sp>
      <p:grpSp>
        <p:nvGrpSpPr>
          <p:cNvPr id="111649" name="Group 391">
            <a:extLst>
              <a:ext uri="{FF2B5EF4-FFF2-40B4-BE49-F238E27FC236}">
                <a16:creationId xmlns:a16="http://schemas.microsoft.com/office/drawing/2014/main" id="{07957581-30E4-ABA2-C01F-BE861A8B25FB}"/>
              </a:ext>
            </a:extLst>
          </p:cNvPr>
          <p:cNvGrpSpPr>
            <a:grpSpLocks/>
          </p:cNvGrpSpPr>
          <p:nvPr/>
        </p:nvGrpSpPr>
        <p:grpSpPr bwMode="auto">
          <a:xfrm>
            <a:off x="5286375" y="1855788"/>
            <a:ext cx="4654550" cy="2693987"/>
            <a:chOff x="3330" y="1169"/>
            <a:chExt cx="2932" cy="1898"/>
          </a:xfrm>
        </p:grpSpPr>
        <p:sp>
          <p:nvSpPr>
            <p:cNvPr id="1202568" name="Text Box 392">
              <a:extLst>
                <a:ext uri="{FF2B5EF4-FFF2-40B4-BE49-F238E27FC236}">
                  <a16:creationId xmlns:a16="http://schemas.microsoft.com/office/drawing/2014/main" id="{0243DC80-44DD-C8C4-8276-E1351AAE305C}"/>
                </a:ext>
              </a:extLst>
            </p:cNvPr>
            <p:cNvSpPr txBox="1">
              <a:spLocks noChangeArrowheads="1"/>
            </p:cNvSpPr>
            <p:nvPr/>
          </p:nvSpPr>
          <p:spPr bwMode="auto">
            <a:xfrm>
              <a:off x="3472" y="1169"/>
              <a:ext cx="2728" cy="397"/>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3600" b="1">
                  <a:solidFill>
                    <a:srgbClr val="FFEA18"/>
                  </a:solidFill>
                  <a:latin typeface="Helvetica" panose="020B0604020202020204" pitchFamily="34" charset="0"/>
                </a:rPr>
                <a:t>“ MAR</a:t>
              </a:r>
              <a:r>
                <a:rPr lang="en-US" altLang="en-US" sz="3600" b="1">
                  <a:solidFill>
                    <a:srgbClr val="FFFF00"/>
                  </a:solidFill>
                  <a:latin typeface="Helvetica" panose="020B0604020202020204" pitchFamily="34" charset="0"/>
                  <a:cs typeface="Helvetica" panose="020B0604020202020204" pitchFamily="34" charset="0"/>
                </a:rPr>
                <a:t>Ā</a:t>
              </a:r>
              <a:r>
                <a:rPr lang="en-US" altLang="en-US" sz="3600" b="1">
                  <a:solidFill>
                    <a:srgbClr val="FFEA18"/>
                  </a:solidFill>
                  <a:latin typeface="Helvetica" panose="020B0604020202020204" pitchFamily="34" charset="0"/>
                </a:rPr>
                <a:t>NBING”</a:t>
              </a:r>
            </a:p>
          </p:txBody>
        </p:sp>
        <p:sp>
          <p:nvSpPr>
            <p:cNvPr id="1202569" name="Text Box 393">
              <a:extLst>
                <a:ext uri="{FF2B5EF4-FFF2-40B4-BE49-F238E27FC236}">
                  <a16:creationId xmlns:a16="http://schemas.microsoft.com/office/drawing/2014/main" id="{0C1AF68E-04A6-7732-41CF-63DF9F9A3CA4}"/>
                </a:ext>
              </a:extLst>
            </p:cNvPr>
            <p:cNvSpPr txBox="1">
              <a:spLocks noChangeArrowheads="1"/>
            </p:cNvSpPr>
            <p:nvPr/>
          </p:nvSpPr>
          <p:spPr bwMode="auto">
            <a:xfrm>
              <a:off x="3657" y="1645"/>
              <a:ext cx="2281" cy="585"/>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400" b="1">
                  <a:solidFill>
                    <a:srgbClr val="FFEA18"/>
                  </a:solidFill>
                  <a:latin typeface="Helvetica" panose="020B0604020202020204" pitchFamily="34" charset="0"/>
                </a:rPr>
                <a:t>WUI LAIRIK THAR</a:t>
              </a:r>
              <a:r>
                <a:rPr lang="en-US" altLang="en-US" sz="2400" b="1">
                  <a:solidFill>
                    <a:srgbClr val="FFFF00"/>
                  </a:solidFill>
                  <a:latin typeface="Helvetica" panose="020B0604020202020204" pitchFamily="34" charset="0"/>
                  <a:cs typeface="Helvetica" panose="020B0604020202020204" pitchFamily="34" charset="0"/>
                </a:rPr>
                <a:t>Ā</a:t>
              </a:r>
              <a:r>
                <a:rPr lang="en-US" altLang="en-US" sz="2400" b="1">
                  <a:solidFill>
                    <a:srgbClr val="FFEA18"/>
                  </a:solidFill>
                  <a:latin typeface="Helvetica" panose="020B0604020202020204" pitchFamily="34" charset="0"/>
                </a:rPr>
                <a:t>DA SHINI (17)</a:t>
              </a:r>
            </a:p>
          </p:txBody>
        </p:sp>
        <p:sp>
          <p:nvSpPr>
            <p:cNvPr id="1202570" name="Text Box 394">
              <a:extLst>
                <a:ext uri="{FF2B5EF4-FFF2-40B4-BE49-F238E27FC236}">
                  <a16:creationId xmlns:a16="http://schemas.microsoft.com/office/drawing/2014/main" id="{52EF9D06-78AC-2570-4669-B584316FCF02}"/>
                </a:ext>
              </a:extLst>
            </p:cNvPr>
            <p:cNvSpPr txBox="1">
              <a:spLocks noChangeArrowheads="1"/>
            </p:cNvSpPr>
            <p:nvPr/>
          </p:nvSpPr>
          <p:spPr bwMode="auto">
            <a:xfrm>
              <a:off x="3330" y="2239"/>
              <a:ext cx="2932" cy="828"/>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3200" b="1" i="1">
                  <a:solidFill>
                    <a:srgbClr val="FFEA18"/>
                  </a:solidFill>
                  <a:latin typeface="Helvetica" panose="020B0604020202020204" pitchFamily="34" charset="0"/>
                </a:rPr>
                <a:t>KAZIPKHUI LUISHIT</a:t>
              </a:r>
            </a:p>
            <a:p>
              <a:pPr algn="ctr">
                <a:lnSpc>
                  <a:spcPct val="85000"/>
                </a:lnSpc>
                <a:spcBef>
                  <a:spcPct val="50000"/>
                </a:spcBef>
                <a:defRPr/>
              </a:pPr>
              <a:r>
                <a:rPr lang="en-US" altLang="en-US" sz="3200" b="1" i="1">
                  <a:solidFill>
                    <a:srgbClr val="FFEA18"/>
                  </a:solidFill>
                  <a:latin typeface="Helvetica" panose="020B0604020202020204" pitchFamily="34" charset="0"/>
                </a:rPr>
                <a:t> KACHI</a:t>
              </a:r>
              <a:endParaRPr lang="en-US" altLang="en-US" sz="3200" b="1">
                <a:solidFill>
                  <a:srgbClr val="FFEA18"/>
                </a:solidFill>
                <a:latin typeface="Helvetica" panose="020B0604020202020204" pitchFamily="34" charset="0"/>
              </a:endParaRPr>
            </a:p>
          </p:txBody>
        </p:sp>
      </p:grpSp>
      <p:grpSp>
        <p:nvGrpSpPr>
          <p:cNvPr id="4" name="Group 202">
            <a:extLst>
              <a:ext uri="{FF2B5EF4-FFF2-40B4-BE49-F238E27FC236}">
                <a16:creationId xmlns:a16="http://schemas.microsoft.com/office/drawing/2014/main" id="{9EC130E6-06A8-BBE6-30EB-0010534B4F68}"/>
              </a:ext>
            </a:extLst>
          </p:cNvPr>
          <p:cNvGrpSpPr>
            <a:grpSpLocks/>
          </p:cNvGrpSpPr>
          <p:nvPr/>
        </p:nvGrpSpPr>
        <p:grpSpPr bwMode="auto">
          <a:xfrm>
            <a:off x="6821488" y="4518025"/>
            <a:ext cx="2522537" cy="1666875"/>
            <a:chOff x="4372" y="3032"/>
            <a:chExt cx="1589" cy="1050"/>
          </a:xfrm>
        </p:grpSpPr>
        <p:sp>
          <p:nvSpPr>
            <p:cNvPr id="1202379" name="Text Box 203">
              <a:extLst>
                <a:ext uri="{FF2B5EF4-FFF2-40B4-BE49-F238E27FC236}">
                  <a16:creationId xmlns:a16="http://schemas.microsoft.com/office/drawing/2014/main" id="{D608A1B5-F7A7-4A6C-08D8-D15C4E1DEF0C}"/>
                </a:ext>
              </a:extLst>
            </p:cNvPr>
            <p:cNvSpPr txBox="1">
              <a:spLocks noChangeArrowheads="1"/>
            </p:cNvSpPr>
            <p:nvPr/>
          </p:nvSpPr>
          <p:spPr bwMode="auto">
            <a:xfrm>
              <a:off x="4609" y="3035"/>
              <a:ext cx="1352" cy="989"/>
            </a:xfrm>
            <a:prstGeom prst="rect">
              <a:avLst/>
            </a:prstGeom>
            <a:noFill/>
            <a:ln w="12700">
              <a:noFill/>
              <a:miter lim="800000"/>
              <a:headEnd/>
              <a:tailEnd/>
            </a:ln>
            <a:effectLst>
              <a:outerShdw blurRad="63500" dist="89803"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spcBef>
                  <a:spcPct val="50000"/>
                </a:spcBef>
                <a:defRPr/>
              </a:pPr>
              <a:r>
                <a:rPr lang="en-US" altLang="en-US" sz="2400" b="1">
                  <a:solidFill>
                    <a:srgbClr val="66FFFF"/>
                  </a:solidFill>
                  <a:latin typeface="Helvetica" panose="020B0604020202020204" pitchFamily="34" charset="0"/>
                </a:rPr>
                <a:t>H</a:t>
              </a:r>
              <a:r>
                <a:rPr lang="en-US" altLang="en-US" sz="2400" b="1">
                  <a:solidFill>
                    <a:srgbClr val="66FFFF"/>
                  </a:solidFill>
                  <a:latin typeface="Helvetica" panose="020B0604020202020204" pitchFamily="34" charset="0"/>
                  <a:cs typeface="Helvetica" panose="020B0604020202020204" pitchFamily="34" charset="0"/>
                </a:rPr>
                <a:t>Ā</a:t>
              </a:r>
              <a:r>
                <a:rPr lang="en-US" altLang="en-US" sz="2400" b="1">
                  <a:solidFill>
                    <a:srgbClr val="66FFFF"/>
                  </a:solidFill>
                  <a:latin typeface="Helvetica" panose="020B0604020202020204" pitchFamily="34" charset="0"/>
                </a:rPr>
                <a:t>S</a:t>
              </a:r>
              <a:r>
                <a:rPr lang="en-US" altLang="en-US" sz="2400" b="1">
                  <a:solidFill>
                    <a:srgbClr val="66FFFF"/>
                  </a:solidFill>
                  <a:latin typeface="Helvetica" panose="020B0604020202020204" pitchFamily="34" charset="0"/>
                  <a:cs typeface="Helvetica" panose="020B0604020202020204" pitchFamily="34" charset="0"/>
                </a:rPr>
                <a:t>Ā</a:t>
              </a:r>
              <a:r>
                <a:rPr lang="en-US" altLang="en-US" sz="2400" b="1">
                  <a:solidFill>
                    <a:srgbClr val="66FFFF"/>
                  </a:solidFill>
                  <a:latin typeface="Helvetica" panose="020B0604020202020204" pitchFamily="34" charset="0"/>
                </a:rPr>
                <a:t>N</a:t>
              </a:r>
            </a:p>
            <a:p>
              <a:pPr>
                <a:spcBef>
                  <a:spcPct val="50000"/>
                </a:spcBef>
                <a:defRPr/>
              </a:pPr>
              <a:r>
                <a:rPr lang="en-US" altLang="en-US" sz="2400" b="1">
                  <a:solidFill>
                    <a:srgbClr val="66FFFF"/>
                  </a:solidFill>
                  <a:latin typeface="Helvetica" panose="020B0604020202020204" pitchFamily="34" charset="0"/>
                </a:rPr>
                <a:t> Chi    </a:t>
              </a:r>
            </a:p>
            <a:p>
              <a:pPr>
                <a:spcBef>
                  <a:spcPct val="50000"/>
                </a:spcBef>
                <a:defRPr/>
              </a:pPr>
              <a:r>
                <a:rPr lang="en-US" altLang="en-US" sz="2400" b="1">
                  <a:solidFill>
                    <a:srgbClr val="66FFFF"/>
                  </a:solidFill>
                  <a:latin typeface="Helvetica" panose="020B0604020202020204" pitchFamily="34" charset="0"/>
                </a:rPr>
                <a:t> theilu!</a:t>
              </a:r>
            </a:p>
          </p:txBody>
        </p:sp>
        <p:grpSp>
          <p:nvGrpSpPr>
            <p:cNvPr id="111795" name="Group 204">
              <a:extLst>
                <a:ext uri="{FF2B5EF4-FFF2-40B4-BE49-F238E27FC236}">
                  <a16:creationId xmlns:a16="http://schemas.microsoft.com/office/drawing/2014/main" id="{4B891E8E-8652-D070-C065-3A3B0E0E50E7}"/>
                </a:ext>
              </a:extLst>
            </p:cNvPr>
            <p:cNvGrpSpPr>
              <a:grpSpLocks/>
            </p:cNvGrpSpPr>
            <p:nvPr/>
          </p:nvGrpSpPr>
          <p:grpSpPr bwMode="auto">
            <a:xfrm>
              <a:off x="4372" y="3032"/>
              <a:ext cx="629" cy="1050"/>
              <a:chOff x="4372" y="3032"/>
              <a:chExt cx="629" cy="1050"/>
            </a:xfrm>
          </p:grpSpPr>
          <p:sp>
            <p:nvSpPr>
              <p:cNvPr id="1202381" name="Line 205">
                <a:extLst>
                  <a:ext uri="{FF2B5EF4-FFF2-40B4-BE49-F238E27FC236}">
                    <a16:creationId xmlns:a16="http://schemas.microsoft.com/office/drawing/2014/main" id="{997B2B4A-1B12-34EE-7F4E-CCB7D6EA5705}"/>
                  </a:ext>
                </a:extLst>
              </p:cNvPr>
              <p:cNvSpPr>
                <a:spLocks noChangeShapeType="1"/>
              </p:cNvSpPr>
              <p:nvPr/>
            </p:nvSpPr>
            <p:spPr bwMode="auto">
              <a:xfrm>
                <a:off x="4372" y="3034"/>
                <a:ext cx="578" cy="0"/>
              </a:xfrm>
              <a:prstGeom prst="line">
                <a:avLst/>
              </a:prstGeom>
              <a:noFill/>
              <a:ln w="76200">
                <a:solidFill>
                  <a:schemeClr val="hlink"/>
                </a:solidFill>
                <a:round/>
                <a:headEnd/>
                <a:tailEnd/>
              </a:ln>
              <a:effectLst>
                <a:outerShdw blurRad="63500" dist="81320" dir="2319588"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202382" name="Line 206">
                <a:extLst>
                  <a:ext uri="{FF2B5EF4-FFF2-40B4-BE49-F238E27FC236}">
                    <a16:creationId xmlns:a16="http://schemas.microsoft.com/office/drawing/2014/main" id="{17DF3218-5155-275A-49E6-26BCD9F259FD}"/>
                  </a:ext>
                </a:extLst>
              </p:cNvPr>
              <p:cNvSpPr>
                <a:spLocks noChangeShapeType="1"/>
              </p:cNvSpPr>
              <p:nvPr/>
            </p:nvSpPr>
            <p:spPr bwMode="auto">
              <a:xfrm>
                <a:off x="4395" y="3032"/>
                <a:ext cx="298" cy="1050"/>
              </a:xfrm>
              <a:prstGeom prst="line">
                <a:avLst/>
              </a:prstGeom>
              <a:noFill/>
              <a:ln w="76200">
                <a:solidFill>
                  <a:schemeClr val="hlink"/>
                </a:solidFill>
                <a:round/>
                <a:headEnd/>
                <a:tailEnd/>
              </a:ln>
              <a:effectLst>
                <a:outerShdw blurRad="63500" dist="81320" dir="2319588"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202383" name="Line 207">
                <a:extLst>
                  <a:ext uri="{FF2B5EF4-FFF2-40B4-BE49-F238E27FC236}">
                    <a16:creationId xmlns:a16="http://schemas.microsoft.com/office/drawing/2014/main" id="{CB102FDC-7C03-6E4E-62FB-EABA259A42F2}"/>
                  </a:ext>
                </a:extLst>
              </p:cNvPr>
              <p:cNvSpPr>
                <a:spLocks noChangeShapeType="1"/>
              </p:cNvSpPr>
              <p:nvPr/>
            </p:nvSpPr>
            <p:spPr bwMode="auto">
              <a:xfrm>
                <a:off x="4690" y="4073"/>
                <a:ext cx="311" cy="0"/>
              </a:xfrm>
              <a:prstGeom prst="line">
                <a:avLst/>
              </a:prstGeom>
              <a:noFill/>
              <a:ln w="76200">
                <a:solidFill>
                  <a:schemeClr val="hlink"/>
                </a:solidFill>
                <a:round/>
                <a:headEnd/>
                <a:tailEnd/>
              </a:ln>
              <a:effectLst>
                <a:outerShdw blurRad="63500" dist="81320" dir="2319588"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grpSp>
      </p:grpSp>
      <p:sp>
        <p:nvSpPr>
          <p:cNvPr id="111651" name="AutoShape 557">
            <a:extLst>
              <a:ext uri="{FF2B5EF4-FFF2-40B4-BE49-F238E27FC236}">
                <a16:creationId xmlns:a16="http://schemas.microsoft.com/office/drawing/2014/main" id="{8FA429BE-375F-7A60-4C2A-1657FF650EA1}"/>
              </a:ext>
            </a:extLst>
          </p:cNvPr>
          <p:cNvSpPr>
            <a:spLocks noChangeArrowheads="1"/>
          </p:cNvSpPr>
          <p:nvPr/>
        </p:nvSpPr>
        <p:spPr bwMode="auto">
          <a:xfrm flipH="1">
            <a:off x="1801813" y="4060825"/>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1652" name="Rectangle 558">
            <a:extLst>
              <a:ext uri="{FF2B5EF4-FFF2-40B4-BE49-F238E27FC236}">
                <a16:creationId xmlns:a16="http://schemas.microsoft.com/office/drawing/2014/main" id="{48ACB807-74DA-2A17-38EE-2754AB1E6C51}"/>
              </a:ext>
            </a:extLst>
          </p:cNvPr>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1653" name="Rectangle 559">
            <a:extLst>
              <a:ext uri="{FF2B5EF4-FFF2-40B4-BE49-F238E27FC236}">
                <a16:creationId xmlns:a16="http://schemas.microsoft.com/office/drawing/2014/main" id="{317A46E6-25DC-2103-407E-2FD069E5FC52}"/>
              </a:ext>
            </a:extLst>
          </p:cNvPr>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1654" name="Rectangle 560">
            <a:extLst>
              <a:ext uri="{FF2B5EF4-FFF2-40B4-BE49-F238E27FC236}">
                <a16:creationId xmlns:a16="http://schemas.microsoft.com/office/drawing/2014/main" id="{29D23AB5-ABA9-AFC8-6FF3-CE6DEF30E817}"/>
              </a:ext>
            </a:extLst>
          </p:cNvPr>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1655" name="Rectangle 561">
            <a:extLst>
              <a:ext uri="{FF2B5EF4-FFF2-40B4-BE49-F238E27FC236}">
                <a16:creationId xmlns:a16="http://schemas.microsoft.com/office/drawing/2014/main" id="{22DEAFB1-903C-531D-323B-32B34D6561A5}"/>
              </a:ext>
            </a:extLst>
          </p:cNvPr>
          <p:cNvSpPr>
            <a:spLocks noChangeArrowheads="1"/>
          </p:cNvSpPr>
          <p:nvPr/>
        </p:nvSpPr>
        <p:spPr bwMode="auto">
          <a:xfrm>
            <a:off x="2757488" y="6296025"/>
            <a:ext cx="3492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sp>
        <p:nvSpPr>
          <p:cNvPr id="111656" name="Rectangle 562">
            <a:extLst>
              <a:ext uri="{FF2B5EF4-FFF2-40B4-BE49-F238E27FC236}">
                <a16:creationId xmlns:a16="http://schemas.microsoft.com/office/drawing/2014/main" id="{D2FC4887-1544-4505-F2C1-31E25C26C6DC}"/>
              </a:ext>
            </a:extLst>
          </p:cNvPr>
          <p:cNvSpPr>
            <a:spLocks noChangeArrowheads="1"/>
          </p:cNvSpPr>
          <p:nvPr/>
        </p:nvSpPr>
        <p:spPr bwMode="auto">
          <a:xfrm>
            <a:off x="4205288" y="5397500"/>
            <a:ext cx="622300"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111657" name="Rectangle 563">
            <a:extLst>
              <a:ext uri="{FF2B5EF4-FFF2-40B4-BE49-F238E27FC236}">
                <a16:creationId xmlns:a16="http://schemas.microsoft.com/office/drawing/2014/main" id="{7470A1C8-61D3-642B-E564-CA799123E9D8}"/>
              </a:ext>
            </a:extLst>
          </p:cNvPr>
          <p:cNvSpPr>
            <a:spLocks noChangeArrowheads="1"/>
          </p:cNvSpPr>
          <p:nvPr/>
        </p:nvSpPr>
        <p:spPr bwMode="auto">
          <a:xfrm>
            <a:off x="4214813" y="3776663"/>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1202740" name="Rectangle 564">
            <a:extLst>
              <a:ext uri="{FF2B5EF4-FFF2-40B4-BE49-F238E27FC236}">
                <a16:creationId xmlns:a16="http://schemas.microsoft.com/office/drawing/2014/main" id="{0577EF99-4B3A-0273-C1EF-3A047965F881}"/>
              </a:ext>
            </a:extLst>
          </p:cNvPr>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7"/>
              </a:schemeClr>
            </a:outerShdw>
          </a:effectLst>
        </p:spPr>
        <p:txBody>
          <a:bodyPr lIns="90487" tIns="44450" rIns="90487" bIns="44450">
            <a:spAutoFit/>
          </a:bodyPr>
          <a:lstStyle/>
          <a:p>
            <a:pPr>
              <a:spcBef>
                <a:spcPct val="50000"/>
              </a:spcBef>
              <a:defRPr/>
            </a:pPr>
            <a:r>
              <a:rPr lang="en-US" sz="1800" b="1">
                <a:latin typeface="Helvetica" charset="0"/>
                <a:ea typeface="+mn-ea"/>
              </a:rPr>
              <a:t>(S)</a:t>
            </a:r>
          </a:p>
        </p:txBody>
      </p:sp>
      <p:sp>
        <p:nvSpPr>
          <p:cNvPr id="111659" name="Line 565">
            <a:extLst>
              <a:ext uri="{FF2B5EF4-FFF2-40B4-BE49-F238E27FC236}">
                <a16:creationId xmlns:a16="http://schemas.microsoft.com/office/drawing/2014/main" id="{13D250A7-8BAD-9ED2-AB0D-488983343A31}"/>
              </a:ext>
            </a:extLst>
          </p:cNvPr>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1660" name="Line 566">
            <a:extLst>
              <a:ext uri="{FF2B5EF4-FFF2-40B4-BE49-F238E27FC236}">
                <a16:creationId xmlns:a16="http://schemas.microsoft.com/office/drawing/2014/main" id="{997C99CA-1FF7-2A3F-E229-12FDFC898BF0}"/>
              </a:ext>
            </a:extLst>
          </p:cNvPr>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61" name="Line 567">
            <a:extLst>
              <a:ext uri="{FF2B5EF4-FFF2-40B4-BE49-F238E27FC236}">
                <a16:creationId xmlns:a16="http://schemas.microsoft.com/office/drawing/2014/main" id="{A3177E2F-D6C3-3B1D-D769-EA8FE64CD4C2}"/>
              </a:ext>
            </a:extLst>
          </p:cNvPr>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62" name="Line 568">
            <a:extLst>
              <a:ext uri="{FF2B5EF4-FFF2-40B4-BE49-F238E27FC236}">
                <a16:creationId xmlns:a16="http://schemas.microsoft.com/office/drawing/2014/main" id="{199701CD-5A8A-0353-9D20-EB014C0A1F9F}"/>
              </a:ext>
            </a:extLst>
          </p:cNvPr>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63" name="Freeform 569">
            <a:extLst>
              <a:ext uri="{FF2B5EF4-FFF2-40B4-BE49-F238E27FC236}">
                <a16:creationId xmlns:a16="http://schemas.microsoft.com/office/drawing/2014/main" id="{9872DAF0-6DE4-5916-B5B0-69FA4CCBCB68}"/>
              </a:ext>
            </a:extLst>
          </p:cNvPr>
          <p:cNvSpPr>
            <a:spLocks/>
          </p:cNvSpPr>
          <p:nvPr/>
        </p:nvSpPr>
        <p:spPr bwMode="auto">
          <a:xfrm>
            <a:off x="1530350" y="3906838"/>
            <a:ext cx="590550" cy="1981200"/>
          </a:xfrm>
          <a:custGeom>
            <a:avLst/>
            <a:gdLst>
              <a:gd name="T0" fmla="*/ 2147483646 w 372"/>
              <a:gd name="T1" fmla="*/ 0 h 1248"/>
              <a:gd name="T2" fmla="*/ 2147483646 w 372"/>
              <a:gd name="T3" fmla="*/ 2147483646 h 1248"/>
              <a:gd name="T4" fmla="*/ 2147483646 w 372"/>
              <a:gd name="T5" fmla="*/ 2147483646 h 1248"/>
              <a:gd name="T6" fmla="*/ 0 w 372"/>
              <a:gd name="T7" fmla="*/ 2147483646 h 1248"/>
              <a:gd name="T8" fmla="*/ 2147483646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a:p>
        </p:txBody>
      </p:sp>
      <p:sp>
        <p:nvSpPr>
          <p:cNvPr id="111664" name="Line 570">
            <a:extLst>
              <a:ext uri="{FF2B5EF4-FFF2-40B4-BE49-F238E27FC236}">
                <a16:creationId xmlns:a16="http://schemas.microsoft.com/office/drawing/2014/main" id="{C477D072-F224-B9AE-C8F5-D634FFA74359}"/>
              </a:ext>
            </a:extLst>
          </p:cNvPr>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65" name="Freeform 571">
            <a:extLst>
              <a:ext uri="{FF2B5EF4-FFF2-40B4-BE49-F238E27FC236}">
                <a16:creationId xmlns:a16="http://schemas.microsoft.com/office/drawing/2014/main" id="{0C21FCE2-23D2-ABB7-F1EF-1F6F4DA7ACD7}"/>
              </a:ext>
            </a:extLst>
          </p:cNvPr>
          <p:cNvSpPr>
            <a:spLocks/>
          </p:cNvSpPr>
          <p:nvPr/>
        </p:nvSpPr>
        <p:spPr bwMode="auto">
          <a:xfrm>
            <a:off x="1738313" y="4067175"/>
            <a:ext cx="509587" cy="1676400"/>
          </a:xfrm>
          <a:custGeom>
            <a:avLst/>
            <a:gdLst>
              <a:gd name="T0" fmla="*/ 2147483646 w 321"/>
              <a:gd name="T1" fmla="*/ 0 h 1056"/>
              <a:gd name="T2" fmla="*/ 2147483646 w 321"/>
              <a:gd name="T3" fmla="*/ 2147483646 h 1056"/>
              <a:gd name="T4" fmla="*/ 2147483646 w 321"/>
              <a:gd name="T5" fmla="*/ 2147483646 h 1056"/>
              <a:gd name="T6" fmla="*/ 0 w 321"/>
              <a:gd name="T7" fmla="*/ 2147483646 h 1056"/>
              <a:gd name="T8" fmla="*/ 2147483646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66" name="Line 572">
            <a:extLst>
              <a:ext uri="{FF2B5EF4-FFF2-40B4-BE49-F238E27FC236}">
                <a16:creationId xmlns:a16="http://schemas.microsoft.com/office/drawing/2014/main" id="{43F0644C-7FDB-4420-8721-BA50EE4773BF}"/>
              </a:ext>
            </a:extLst>
          </p:cNvPr>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67" name="Line 573">
            <a:extLst>
              <a:ext uri="{FF2B5EF4-FFF2-40B4-BE49-F238E27FC236}">
                <a16:creationId xmlns:a16="http://schemas.microsoft.com/office/drawing/2014/main" id="{AA9D937D-3DDD-D111-A3EE-C01C3C30ACA0}"/>
              </a:ext>
            </a:extLst>
          </p:cNvPr>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68" name="Line 574">
            <a:extLst>
              <a:ext uri="{FF2B5EF4-FFF2-40B4-BE49-F238E27FC236}">
                <a16:creationId xmlns:a16="http://schemas.microsoft.com/office/drawing/2014/main" id="{942709F5-9F6F-954C-9552-2C99DD7E73FD}"/>
              </a:ext>
            </a:extLst>
          </p:cNvPr>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69" name="Line 575">
            <a:extLst>
              <a:ext uri="{FF2B5EF4-FFF2-40B4-BE49-F238E27FC236}">
                <a16:creationId xmlns:a16="http://schemas.microsoft.com/office/drawing/2014/main" id="{BC776A21-C04C-6DFA-40DD-F810B6535B21}"/>
              </a:ext>
            </a:extLst>
          </p:cNvPr>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70" name="Line 576">
            <a:extLst>
              <a:ext uri="{FF2B5EF4-FFF2-40B4-BE49-F238E27FC236}">
                <a16:creationId xmlns:a16="http://schemas.microsoft.com/office/drawing/2014/main" id="{92EB7E91-937E-6955-5218-DA15CB146B2B}"/>
              </a:ext>
            </a:extLst>
          </p:cNvPr>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71" name="Line 577">
            <a:extLst>
              <a:ext uri="{FF2B5EF4-FFF2-40B4-BE49-F238E27FC236}">
                <a16:creationId xmlns:a16="http://schemas.microsoft.com/office/drawing/2014/main" id="{C49440E0-0D8D-839F-C33D-84EDC70751CC}"/>
              </a:ext>
            </a:extLst>
          </p:cNvPr>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72" name="Line 578">
            <a:extLst>
              <a:ext uri="{FF2B5EF4-FFF2-40B4-BE49-F238E27FC236}">
                <a16:creationId xmlns:a16="http://schemas.microsoft.com/office/drawing/2014/main" id="{D7718690-A193-B7FD-A34D-75134680B888}"/>
              </a:ext>
            </a:extLst>
          </p:cNvPr>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73" name="Line 579">
            <a:extLst>
              <a:ext uri="{FF2B5EF4-FFF2-40B4-BE49-F238E27FC236}">
                <a16:creationId xmlns:a16="http://schemas.microsoft.com/office/drawing/2014/main" id="{3D6886D1-A755-6D21-343A-A134AE312A91}"/>
              </a:ext>
            </a:extLst>
          </p:cNvPr>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74" name="Line 580">
            <a:extLst>
              <a:ext uri="{FF2B5EF4-FFF2-40B4-BE49-F238E27FC236}">
                <a16:creationId xmlns:a16="http://schemas.microsoft.com/office/drawing/2014/main" id="{3C27BABF-2780-248C-DDC3-64686AE01F5D}"/>
              </a:ext>
            </a:extLst>
          </p:cNvPr>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75" name="Line 581">
            <a:extLst>
              <a:ext uri="{FF2B5EF4-FFF2-40B4-BE49-F238E27FC236}">
                <a16:creationId xmlns:a16="http://schemas.microsoft.com/office/drawing/2014/main" id="{C13ACF35-300A-E57B-8EDD-D830A6F0D75D}"/>
              </a:ext>
            </a:extLst>
          </p:cNvPr>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76" name="Line 582">
            <a:extLst>
              <a:ext uri="{FF2B5EF4-FFF2-40B4-BE49-F238E27FC236}">
                <a16:creationId xmlns:a16="http://schemas.microsoft.com/office/drawing/2014/main" id="{8D4529CE-3450-E0E3-D6D0-C148B62C339A}"/>
              </a:ext>
            </a:extLst>
          </p:cNvPr>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77" name="Line 583">
            <a:extLst>
              <a:ext uri="{FF2B5EF4-FFF2-40B4-BE49-F238E27FC236}">
                <a16:creationId xmlns:a16="http://schemas.microsoft.com/office/drawing/2014/main" id="{7D6A86C8-BF96-31B6-4AB2-1AF14D710242}"/>
              </a:ext>
            </a:extLst>
          </p:cNvPr>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78" name="Rectangle 584">
            <a:extLst>
              <a:ext uri="{FF2B5EF4-FFF2-40B4-BE49-F238E27FC236}">
                <a16:creationId xmlns:a16="http://schemas.microsoft.com/office/drawing/2014/main" id="{FB14A7A0-186E-073D-ADE8-38457C7AE1D5}"/>
              </a:ext>
            </a:extLst>
          </p:cNvPr>
          <p:cNvSpPr>
            <a:spLocks noChangeArrowheads="1"/>
          </p:cNvSpPr>
          <p:nvPr/>
        </p:nvSpPr>
        <p:spPr bwMode="auto">
          <a:xfrm>
            <a:off x="2559050" y="5400675"/>
            <a:ext cx="34925"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a:t>
            </a:r>
            <a:endParaRPr lang="en-US" altLang="en-US" sz="1400">
              <a:latin typeface="Helvetica" pitchFamily="2" charset="0"/>
            </a:endParaRPr>
          </a:p>
        </p:txBody>
      </p:sp>
      <p:sp>
        <p:nvSpPr>
          <p:cNvPr id="111679" name="Line 585">
            <a:extLst>
              <a:ext uri="{FF2B5EF4-FFF2-40B4-BE49-F238E27FC236}">
                <a16:creationId xmlns:a16="http://schemas.microsoft.com/office/drawing/2014/main" id="{4290D7F0-DA87-23DE-C151-A7B28667DBAF}"/>
              </a:ext>
            </a:extLst>
          </p:cNvPr>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80" name="Line 586">
            <a:extLst>
              <a:ext uri="{FF2B5EF4-FFF2-40B4-BE49-F238E27FC236}">
                <a16:creationId xmlns:a16="http://schemas.microsoft.com/office/drawing/2014/main" id="{8DA6AC32-EF3D-CF81-930C-9FE3F9278EBB}"/>
              </a:ext>
            </a:extLst>
          </p:cNvPr>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81" name="Rectangle 587">
            <a:extLst>
              <a:ext uri="{FF2B5EF4-FFF2-40B4-BE49-F238E27FC236}">
                <a16:creationId xmlns:a16="http://schemas.microsoft.com/office/drawing/2014/main" id="{46AF43B7-89BD-A53A-4ED5-150008420815}"/>
              </a:ext>
            </a:extLst>
          </p:cNvPr>
          <p:cNvSpPr>
            <a:spLocks noChangeArrowheads="1"/>
          </p:cNvSpPr>
          <p:nvPr/>
        </p:nvSpPr>
        <p:spPr bwMode="auto">
          <a:xfrm>
            <a:off x="2860675" y="2608263"/>
            <a:ext cx="225425"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800">
                <a:solidFill>
                  <a:srgbClr val="000000"/>
                </a:solidFill>
                <a:latin typeface="Helvetica" pitchFamily="2" charset="0"/>
              </a:rPr>
              <a:t>        </a:t>
            </a:r>
            <a:endParaRPr lang="en-US" altLang="en-US" sz="1400">
              <a:latin typeface="Helvetica" pitchFamily="2" charset="0"/>
            </a:endParaRPr>
          </a:p>
        </p:txBody>
      </p:sp>
      <p:sp>
        <p:nvSpPr>
          <p:cNvPr id="111682" name="Rectangle 588">
            <a:extLst>
              <a:ext uri="{FF2B5EF4-FFF2-40B4-BE49-F238E27FC236}">
                <a16:creationId xmlns:a16="http://schemas.microsoft.com/office/drawing/2014/main" id="{04A990D9-51A0-BB2C-82F0-A9A834BEC979}"/>
              </a:ext>
            </a:extLst>
          </p:cNvPr>
          <p:cNvSpPr>
            <a:spLocks noChangeArrowheads="1"/>
          </p:cNvSpPr>
          <p:nvPr/>
        </p:nvSpPr>
        <p:spPr bwMode="auto">
          <a:xfrm>
            <a:off x="4518025" y="1831975"/>
            <a:ext cx="106363"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a:solidFill>
                  <a:srgbClr val="000000"/>
                </a:solidFill>
                <a:latin typeface="Helvetica" pitchFamily="2" charset="0"/>
              </a:rPr>
              <a:t>   </a:t>
            </a:r>
            <a:endParaRPr lang="en-US" altLang="en-US" sz="1800">
              <a:latin typeface="Helvetica" pitchFamily="2" charset="0"/>
            </a:endParaRPr>
          </a:p>
        </p:txBody>
      </p:sp>
      <p:sp>
        <p:nvSpPr>
          <p:cNvPr id="111683" name="Rectangle 589">
            <a:extLst>
              <a:ext uri="{FF2B5EF4-FFF2-40B4-BE49-F238E27FC236}">
                <a16:creationId xmlns:a16="http://schemas.microsoft.com/office/drawing/2014/main" id="{4BA223E9-6244-BB6F-543E-82CB6F15AD0F}"/>
              </a:ext>
            </a:extLst>
          </p:cNvPr>
          <p:cNvSpPr>
            <a:spLocks noChangeArrowheads="1"/>
          </p:cNvSpPr>
          <p:nvPr/>
        </p:nvSpPr>
        <p:spPr bwMode="auto">
          <a:xfrm>
            <a:off x="2941638" y="4170363"/>
            <a:ext cx="366712"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800">
                <a:solidFill>
                  <a:srgbClr val="000000"/>
                </a:solidFill>
                <a:latin typeface="Helvetica" pitchFamily="2" charset="0"/>
              </a:rPr>
              <a:t>             </a:t>
            </a:r>
            <a:endParaRPr lang="en-US" altLang="en-US" sz="1400">
              <a:latin typeface="Helvetica" pitchFamily="2" charset="0"/>
            </a:endParaRPr>
          </a:p>
        </p:txBody>
      </p:sp>
      <p:sp>
        <p:nvSpPr>
          <p:cNvPr id="111684" name="Line 590">
            <a:extLst>
              <a:ext uri="{FF2B5EF4-FFF2-40B4-BE49-F238E27FC236}">
                <a16:creationId xmlns:a16="http://schemas.microsoft.com/office/drawing/2014/main" id="{BBA49981-D82E-D299-65FD-64660CEBBDCD}"/>
              </a:ext>
            </a:extLst>
          </p:cNvPr>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85" name="Rectangle 591">
            <a:extLst>
              <a:ext uri="{FF2B5EF4-FFF2-40B4-BE49-F238E27FC236}">
                <a16:creationId xmlns:a16="http://schemas.microsoft.com/office/drawing/2014/main" id="{ACA7D34B-CDF8-A784-B6B6-EAA31658505B}"/>
              </a:ext>
            </a:extLst>
          </p:cNvPr>
          <p:cNvSpPr>
            <a:spLocks noChangeArrowheads="1"/>
          </p:cNvSpPr>
          <p:nvPr/>
        </p:nvSpPr>
        <p:spPr bwMode="auto">
          <a:xfrm>
            <a:off x="454025" y="4192588"/>
            <a:ext cx="1952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600" b="1">
                <a:solidFill>
                  <a:srgbClr val="000000"/>
                </a:solidFill>
                <a:latin typeface="Helvetica" pitchFamily="2" charset="0"/>
              </a:rPr>
              <a:t>(</a:t>
            </a:r>
            <a:endParaRPr lang="en-US" altLang="en-US" sz="1800">
              <a:latin typeface="Helvetica" pitchFamily="2" charset="0"/>
            </a:endParaRPr>
          </a:p>
        </p:txBody>
      </p:sp>
      <p:sp>
        <p:nvSpPr>
          <p:cNvPr id="111686" name="Rectangle 592">
            <a:extLst>
              <a:ext uri="{FF2B5EF4-FFF2-40B4-BE49-F238E27FC236}">
                <a16:creationId xmlns:a16="http://schemas.microsoft.com/office/drawing/2014/main" id="{3602749F-94BC-ACBB-9510-2EE10CAACFDC}"/>
              </a:ext>
            </a:extLst>
          </p:cNvPr>
          <p:cNvSpPr>
            <a:spLocks noChangeArrowheads="1"/>
          </p:cNvSpPr>
          <p:nvPr/>
        </p:nvSpPr>
        <p:spPr bwMode="auto">
          <a:xfrm>
            <a:off x="1544638" y="4183063"/>
            <a:ext cx="19526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600" b="1">
                <a:solidFill>
                  <a:srgbClr val="000000"/>
                </a:solidFill>
                <a:latin typeface="Helvetica" pitchFamily="2" charset="0"/>
              </a:rPr>
              <a:t>)</a:t>
            </a:r>
            <a:endParaRPr lang="en-US" altLang="en-US" sz="1800">
              <a:latin typeface="Helvetica" pitchFamily="2" charset="0"/>
            </a:endParaRPr>
          </a:p>
        </p:txBody>
      </p:sp>
      <p:sp>
        <p:nvSpPr>
          <p:cNvPr id="111687" name="Rectangle 593">
            <a:extLst>
              <a:ext uri="{FF2B5EF4-FFF2-40B4-BE49-F238E27FC236}">
                <a16:creationId xmlns:a16="http://schemas.microsoft.com/office/drawing/2014/main" id="{0CD9965F-8C8F-D51B-8C6B-A1067D3625F0}"/>
              </a:ext>
            </a:extLst>
          </p:cNvPr>
          <p:cNvSpPr>
            <a:spLocks noChangeArrowheads="1"/>
          </p:cNvSpPr>
          <p:nvPr/>
        </p:nvSpPr>
        <p:spPr bwMode="auto">
          <a:xfrm>
            <a:off x="1712913" y="3346450"/>
            <a:ext cx="153987"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100" b="1">
                <a:solidFill>
                  <a:srgbClr val="000000"/>
                </a:solidFill>
                <a:latin typeface="Helvetica" pitchFamily="2" charset="0"/>
              </a:rPr>
              <a:t>}</a:t>
            </a:r>
            <a:endParaRPr lang="en-US" altLang="en-US" sz="1400">
              <a:latin typeface="Helvetica" pitchFamily="2" charset="0"/>
            </a:endParaRPr>
          </a:p>
        </p:txBody>
      </p:sp>
      <p:sp>
        <p:nvSpPr>
          <p:cNvPr id="111688" name="Freeform 594">
            <a:extLst>
              <a:ext uri="{FF2B5EF4-FFF2-40B4-BE49-F238E27FC236}">
                <a16:creationId xmlns:a16="http://schemas.microsoft.com/office/drawing/2014/main" id="{8E2A0061-C871-FFAC-22CB-0A92AD702D7D}"/>
              </a:ext>
            </a:extLst>
          </p:cNvPr>
          <p:cNvSpPr>
            <a:spLocks/>
          </p:cNvSpPr>
          <p:nvPr/>
        </p:nvSpPr>
        <p:spPr bwMode="auto">
          <a:xfrm rot="5350910">
            <a:off x="1045369" y="4102894"/>
            <a:ext cx="127000" cy="223838"/>
          </a:xfrm>
          <a:custGeom>
            <a:avLst/>
            <a:gdLst>
              <a:gd name="T0" fmla="*/ 0 w 80"/>
              <a:gd name="T1" fmla="*/ 2147483646 h 141"/>
              <a:gd name="T2" fmla="*/ 2147483646 w 80"/>
              <a:gd name="T3" fmla="*/ 2147483646 h 141"/>
              <a:gd name="T4" fmla="*/ 2147483646 w 80"/>
              <a:gd name="T5" fmla="*/ 0 h 141"/>
              <a:gd name="T6" fmla="*/ 2147483646 w 80"/>
              <a:gd name="T7" fmla="*/ 2147483646 h 141"/>
              <a:gd name="T8" fmla="*/ 2147483646 w 80"/>
              <a:gd name="T9" fmla="*/ 2147483646 h 141"/>
              <a:gd name="T10" fmla="*/ 2147483646 w 80"/>
              <a:gd name="T11" fmla="*/ 2147483646 h 141"/>
              <a:gd name="T12" fmla="*/ 0 w 80"/>
              <a:gd name="T13" fmla="*/ 2147483646 h 141"/>
              <a:gd name="T14" fmla="*/ 0 w 80"/>
              <a:gd name="T15" fmla="*/ 2147483646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a:p>
        </p:txBody>
      </p:sp>
      <p:sp>
        <p:nvSpPr>
          <p:cNvPr id="111689" name="Line 595">
            <a:extLst>
              <a:ext uri="{FF2B5EF4-FFF2-40B4-BE49-F238E27FC236}">
                <a16:creationId xmlns:a16="http://schemas.microsoft.com/office/drawing/2014/main" id="{5EF9BA86-F6E0-4A79-DBAD-0E66D9D1D547}"/>
              </a:ext>
            </a:extLst>
          </p:cNvPr>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90" name="Line 596">
            <a:extLst>
              <a:ext uri="{FF2B5EF4-FFF2-40B4-BE49-F238E27FC236}">
                <a16:creationId xmlns:a16="http://schemas.microsoft.com/office/drawing/2014/main" id="{B86B10D4-B411-331C-5522-9FFE74999ECE}"/>
              </a:ext>
            </a:extLst>
          </p:cNvPr>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91" name="Line 598">
            <a:extLst>
              <a:ext uri="{FF2B5EF4-FFF2-40B4-BE49-F238E27FC236}">
                <a16:creationId xmlns:a16="http://schemas.microsoft.com/office/drawing/2014/main" id="{81A8A354-FFC1-7B4B-B29A-CBB1E5CA0D3F}"/>
              </a:ext>
            </a:extLst>
          </p:cNvPr>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92" name="Line 600">
            <a:extLst>
              <a:ext uri="{FF2B5EF4-FFF2-40B4-BE49-F238E27FC236}">
                <a16:creationId xmlns:a16="http://schemas.microsoft.com/office/drawing/2014/main" id="{65DCB1E2-0BF8-59F4-3550-A6E9F7E58F2D}"/>
              </a:ext>
            </a:extLst>
          </p:cNvPr>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93" name="Line 601">
            <a:extLst>
              <a:ext uri="{FF2B5EF4-FFF2-40B4-BE49-F238E27FC236}">
                <a16:creationId xmlns:a16="http://schemas.microsoft.com/office/drawing/2014/main" id="{69F97B5F-313C-719D-A218-92361E45550A}"/>
              </a:ext>
            </a:extLst>
          </p:cNvPr>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94" name="Line 602">
            <a:extLst>
              <a:ext uri="{FF2B5EF4-FFF2-40B4-BE49-F238E27FC236}">
                <a16:creationId xmlns:a16="http://schemas.microsoft.com/office/drawing/2014/main" id="{58563C26-D34F-C647-8144-CE1195DDB03F}"/>
              </a:ext>
            </a:extLst>
          </p:cNvPr>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95" name="Rectangle 603">
            <a:extLst>
              <a:ext uri="{FF2B5EF4-FFF2-40B4-BE49-F238E27FC236}">
                <a16:creationId xmlns:a16="http://schemas.microsoft.com/office/drawing/2014/main" id="{EE123DBC-3585-FCF5-2CCE-6323199354EE}"/>
              </a:ext>
            </a:extLst>
          </p:cNvPr>
          <p:cNvSpPr>
            <a:spLocks noChangeArrowheads="1"/>
          </p:cNvSpPr>
          <p:nvPr/>
        </p:nvSpPr>
        <p:spPr bwMode="auto">
          <a:xfrm>
            <a:off x="2679700" y="5700713"/>
            <a:ext cx="1873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111696" name="Rectangle 604">
            <a:extLst>
              <a:ext uri="{FF2B5EF4-FFF2-40B4-BE49-F238E27FC236}">
                <a16:creationId xmlns:a16="http://schemas.microsoft.com/office/drawing/2014/main" id="{D6D58736-836A-0A1A-E3F8-441149966759}"/>
              </a:ext>
            </a:extLst>
          </p:cNvPr>
          <p:cNvSpPr>
            <a:spLocks noChangeArrowheads="1"/>
          </p:cNvSpPr>
          <p:nvPr/>
        </p:nvSpPr>
        <p:spPr bwMode="auto">
          <a:xfrm>
            <a:off x="2711450" y="2595563"/>
            <a:ext cx="1873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111697" name="Rectangle 605">
            <a:extLst>
              <a:ext uri="{FF2B5EF4-FFF2-40B4-BE49-F238E27FC236}">
                <a16:creationId xmlns:a16="http://schemas.microsoft.com/office/drawing/2014/main" id="{32BAC96F-8B44-8D12-C0DB-1CFB7BCC2C7B}"/>
              </a:ext>
            </a:extLst>
          </p:cNvPr>
          <p:cNvSpPr>
            <a:spLocks noChangeArrowheads="1"/>
          </p:cNvSpPr>
          <p:nvPr/>
        </p:nvSpPr>
        <p:spPr bwMode="auto">
          <a:xfrm>
            <a:off x="517525" y="2990850"/>
            <a:ext cx="1698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(S)</a:t>
            </a:r>
            <a:endParaRPr lang="en-US" altLang="en-US" sz="1400">
              <a:latin typeface="Helvetica" pitchFamily="2" charset="0"/>
            </a:endParaRPr>
          </a:p>
        </p:txBody>
      </p:sp>
      <p:sp>
        <p:nvSpPr>
          <p:cNvPr id="111698" name="Rectangle 606">
            <a:extLst>
              <a:ext uri="{FF2B5EF4-FFF2-40B4-BE49-F238E27FC236}">
                <a16:creationId xmlns:a16="http://schemas.microsoft.com/office/drawing/2014/main" id="{E697866E-1A80-A495-F6B9-69FDCBD20884}"/>
              </a:ext>
            </a:extLst>
          </p:cNvPr>
          <p:cNvSpPr>
            <a:spLocks noChangeArrowheads="1"/>
          </p:cNvSpPr>
          <p:nvPr/>
        </p:nvSpPr>
        <p:spPr bwMode="auto">
          <a:xfrm>
            <a:off x="501650" y="3360738"/>
            <a:ext cx="17621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(D)</a:t>
            </a:r>
            <a:endParaRPr lang="en-US" altLang="en-US" sz="1400">
              <a:latin typeface="Helvetica" pitchFamily="2" charset="0"/>
            </a:endParaRPr>
          </a:p>
        </p:txBody>
      </p:sp>
      <p:sp>
        <p:nvSpPr>
          <p:cNvPr id="111699" name="Rectangle 607">
            <a:extLst>
              <a:ext uri="{FF2B5EF4-FFF2-40B4-BE49-F238E27FC236}">
                <a16:creationId xmlns:a16="http://schemas.microsoft.com/office/drawing/2014/main" id="{362AE75B-E216-0222-2131-F070098E85F3}"/>
              </a:ext>
            </a:extLst>
          </p:cNvPr>
          <p:cNvSpPr>
            <a:spLocks noChangeArrowheads="1"/>
          </p:cNvSpPr>
          <p:nvPr/>
        </p:nvSpPr>
        <p:spPr bwMode="auto">
          <a:xfrm>
            <a:off x="361950" y="3956050"/>
            <a:ext cx="28733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(MR)</a:t>
            </a:r>
            <a:endParaRPr lang="en-US" altLang="en-US" sz="1400">
              <a:latin typeface="Helvetica" pitchFamily="2" charset="0"/>
            </a:endParaRPr>
          </a:p>
        </p:txBody>
      </p:sp>
      <p:sp>
        <p:nvSpPr>
          <p:cNvPr id="111700" name="Rectangle 608">
            <a:extLst>
              <a:ext uri="{FF2B5EF4-FFF2-40B4-BE49-F238E27FC236}">
                <a16:creationId xmlns:a16="http://schemas.microsoft.com/office/drawing/2014/main" id="{DD4E55DE-F0D8-0B4C-E55A-224A30907CC0}"/>
              </a:ext>
            </a:extLst>
          </p:cNvPr>
          <p:cNvSpPr>
            <a:spLocks noChangeArrowheads="1"/>
          </p:cNvSpPr>
          <p:nvPr/>
        </p:nvSpPr>
        <p:spPr bwMode="auto">
          <a:xfrm>
            <a:off x="2749550" y="5208588"/>
            <a:ext cx="3857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rPr>
              <a:t>       </a:t>
            </a:r>
            <a:endParaRPr lang="en-US" altLang="en-US" sz="1400">
              <a:latin typeface="Helvetica" pitchFamily="2" charset="0"/>
            </a:endParaRPr>
          </a:p>
        </p:txBody>
      </p:sp>
      <p:sp>
        <p:nvSpPr>
          <p:cNvPr id="111701" name="Rectangle 609">
            <a:extLst>
              <a:ext uri="{FF2B5EF4-FFF2-40B4-BE49-F238E27FC236}">
                <a16:creationId xmlns:a16="http://schemas.microsoft.com/office/drawing/2014/main" id="{2EAAF206-AE44-7ADB-7CEC-6B5488B4AE8C}"/>
              </a:ext>
            </a:extLst>
          </p:cNvPr>
          <p:cNvSpPr>
            <a:spLocks noChangeArrowheads="1"/>
          </p:cNvSpPr>
          <p:nvPr/>
        </p:nvSpPr>
        <p:spPr bwMode="auto">
          <a:xfrm>
            <a:off x="2590800" y="2103438"/>
            <a:ext cx="528638"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b="1"/>
              <a:t>        </a:t>
            </a:r>
            <a:endParaRPr lang="en-US" altLang="en-US" sz="1400">
              <a:latin typeface="Helvetica" pitchFamily="2" charset="0"/>
            </a:endParaRPr>
          </a:p>
        </p:txBody>
      </p:sp>
      <p:sp>
        <p:nvSpPr>
          <p:cNvPr id="111702" name="AutoShape 610">
            <a:extLst>
              <a:ext uri="{FF2B5EF4-FFF2-40B4-BE49-F238E27FC236}">
                <a16:creationId xmlns:a16="http://schemas.microsoft.com/office/drawing/2014/main" id="{AA204C43-EF74-DECA-9C71-8B08F617BE56}"/>
              </a:ext>
            </a:extLst>
          </p:cNvPr>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1703" name="Rectangle 611">
            <a:extLst>
              <a:ext uri="{FF2B5EF4-FFF2-40B4-BE49-F238E27FC236}">
                <a16:creationId xmlns:a16="http://schemas.microsoft.com/office/drawing/2014/main" id="{E5A77E9B-22C4-C0C4-11A8-2363DF49E543}"/>
              </a:ext>
            </a:extLst>
          </p:cNvPr>
          <p:cNvSpPr>
            <a:spLocks noChangeArrowheads="1"/>
          </p:cNvSpPr>
          <p:nvPr/>
        </p:nvSpPr>
        <p:spPr bwMode="auto">
          <a:xfrm>
            <a:off x="488950" y="3602038"/>
            <a:ext cx="1698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(S)</a:t>
            </a:r>
            <a:endParaRPr lang="en-US" altLang="en-US" sz="1400">
              <a:latin typeface="Helvetica" pitchFamily="2" charset="0"/>
            </a:endParaRPr>
          </a:p>
        </p:txBody>
      </p:sp>
      <p:sp>
        <p:nvSpPr>
          <p:cNvPr id="111704" name="Rectangle 612">
            <a:extLst>
              <a:ext uri="{FF2B5EF4-FFF2-40B4-BE49-F238E27FC236}">
                <a16:creationId xmlns:a16="http://schemas.microsoft.com/office/drawing/2014/main" id="{290F1BDB-2A35-561F-F471-947B4618D3CD}"/>
              </a:ext>
            </a:extLst>
          </p:cNvPr>
          <p:cNvSpPr>
            <a:spLocks noChangeArrowheads="1"/>
          </p:cNvSpPr>
          <p:nvPr/>
        </p:nvSpPr>
        <p:spPr bwMode="auto">
          <a:xfrm>
            <a:off x="708025" y="4286250"/>
            <a:ext cx="6286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I Thot</a:t>
            </a:r>
            <a:endParaRPr lang="en-US" altLang="en-US" sz="1800">
              <a:latin typeface="Helvetica" pitchFamily="2" charset="0"/>
            </a:endParaRPr>
          </a:p>
        </p:txBody>
      </p:sp>
      <p:sp>
        <p:nvSpPr>
          <p:cNvPr id="111705" name="Rectangle 613">
            <a:extLst>
              <a:ext uri="{FF2B5EF4-FFF2-40B4-BE49-F238E27FC236}">
                <a16:creationId xmlns:a16="http://schemas.microsoft.com/office/drawing/2014/main" id="{86446168-86E6-D01C-AF98-6CCB19509E7F}"/>
              </a:ext>
            </a:extLst>
          </p:cNvPr>
          <p:cNvSpPr>
            <a:spLocks noChangeArrowheads="1"/>
          </p:cNvSpPr>
          <p:nvPr/>
        </p:nvSpPr>
        <p:spPr bwMode="auto">
          <a:xfrm>
            <a:off x="663575" y="4578350"/>
            <a:ext cx="6921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II Thot</a:t>
            </a:r>
            <a:endParaRPr lang="en-US" altLang="en-US" sz="1800">
              <a:latin typeface="Helvetica" pitchFamily="2" charset="0"/>
            </a:endParaRPr>
          </a:p>
        </p:txBody>
      </p:sp>
      <p:sp>
        <p:nvSpPr>
          <p:cNvPr id="111706" name="Rectangle 614">
            <a:extLst>
              <a:ext uri="{FF2B5EF4-FFF2-40B4-BE49-F238E27FC236}">
                <a16:creationId xmlns:a16="http://schemas.microsoft.com/office/drawing/2014/main" id="{41408E00-60F2-781D-BF46-C479E27A42A2}"/>
              </a:ext>
            </a:extLst>
          </p:cNvPr>
          <p:cNvSpPr>
            <a:spLocks noChangeArrowheads="1"/>
          </p:cNvSpPr>
          <p:nvPr/>
        </p:nvSpPr>
        <p:spPr bwMode="auto">
          <a:xfrm>
            <a:off x="947738" y="4906963"/>
            <a:ext cx="4826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Ezra</a:t>
            </a:r>
            <a:endParaRPr lang="en-US" altLang="en-US" sz="1800">
              <a:latin typeface="Helvetica" pitchFamily="2" charset="0"/>
            </a:endParaRPr>
          </a:p>
        </p:txBody>
      </p:sp>
      <p:sp>
        <p:nvSpPr>
          <p:cNvPr id="111707" name="Rectangle 615">
            <a:extLst>
              <a:ext uri="{FF2B5EF4-FFF2-40B4-BE49-F238E27FC236}">
                <a16:creationId xmlns:a16="http://schemas.microsoft.com/office/drawing/2014/main" id="{9662F4EF-1ECA-87F9-C413-26E27C9FB1EE}"/>
              </a:ext>
            </a:extLst>
          </p:cNvPr>
          <p:cNvSpPr>
            <a:spLocks noChangeArrowheads="1"/>
          </p:cNvSpPr>
          <p:nvPr/>
        </p:nvSpPr>
        <p:spPr bwMode="auto">
          <a:xfrm>
            <a:off x="654050" y="5249863"/>
            <a:ext cx="1092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Nehemiah</a:t>
            </a:r>
            <a:endParaRPr lang="en-US" altLang="en-US" sz="1800" b="1">
              <a:latin typeface="Helvetica" pitchFamily="2" charset="0"/>
            </a:endParaRPr>
          </a:p>
        </p:txBody>
      </p:sp>
      <p:sp>
        <p:nvSpPr>
          <p:cNvPr id="111708" name="Rectangle 616">
            <a:extLst>
              <a:ext uri="{FF2B5EF4-FFF2-40B4-BE49-F238E27FC236}">
                <a16:creationId xmlns:a16="http://schemas.microsoft.com/office/drawing/2014/main" id="{ADD516D1-3625-FEF7-3100-895D7E805617}"/>
              </a:ext>
            </a:extLst>
          </p:cNvPr>
          <p:cNvSpPr>
            <a:spLocks noChangeArrowheads="1"/>
          </p:cNvSpPr>
          <p:nvPr/>
        </p:nvSpPr>
        <p:spPr bwMode="auto">
          <a:xfrm>
            <a:off x="887413" y="5572125"/>
            <a:ext cx="711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Esther</a:t>
            </a:r>
            <a:endParaRPr lang="en-US" altLang="en-US" sz="1800">
              <a:latin typeface="Helvetica" pitchFamily="2" charset="0"/>
            </a:endParaRPr>
          </a:p>
        </p:txBody>
      </p:sp>
      <p:sp>
        <p:nvSpPr>
          <p:cNvPr id="111709" name="Rectangle 617">
            <a:extLst>
              <a:ext uri="{FF2B5EF4-FFF2-40B4-BE49-F238E27FC236}">
                <a16:creationId xmlns:a16="http://schemas.microsoft.com/office/drawing/2014/main" id="{F1DB4196-84FE-1564-5FAA-1E614D66E293}"/>
              </a:ext>
            </a:extLst>
          </p:cNvPr>
          <p:cNvSpPr>
            <a:spLocks noChangeArrowheads="1"/>
          </p:cNvSpPr>
          <p:nvPr/>
        </p:nvSpPr>
        <p:spPr bwMode="auto">
          <a:xfrm>
            <a:off x="788988" y="2874963"/>
            <a:ext cx="88741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700" b="1">
                <a:solidFill>
                  <a:srgbClr val="000000"/>
                </a:solidFill>
                <a:latin typeface="Helvetica" pitchFamily="2" charset="0"/>
              </a:rPr>
              <a:t>I Samuel</a:t>
            </a:r>
            <a:endParaRPr lang="en-US" altLang="en-US" sz="1400">
              <a:latin typeface="Helvetica" pitchFamily="2" charset="0"/>
            </a:endParaRPr>
          </a:p>
        </p:txBody>
      </p:sp>
      <p:sp>
        <p:nvSpPr>
          <p:cNvPr id="111710" name="Rectangle 618">
            <a:extLst>
              <a:ext uri="{FF2B5EF4-FFF2-40B4-BE49-F238E27FC236}">
                <a16:creationId xmlns:a16="http://schemas.microsoft.com/office/drawing/2014/main" id="{77A4C5AA-497D-7756-F807-81E82F9BD123}"/>
              </a:ext>
            </a:extLst>
          </p:cNvPr>
          <p:cNvSpPr>
            <a:spLocks noChangeArrowheads="1"/>
          </p:cNvSpPr>
          <p:nvPr/>
        </p:nvSpPr>
        <p:spPr bwMode="auto">
          <a:xfrm>
            <a:off x="725488" y="3271838"/>
            <a:ext cx="1003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II Samuel</a:t>
            </a:r>
            <a:endParaRPr lang="en-US" altLang="en-US" sz="1400">
              <a:latin typeface="Helvetica" pitchFamily="2" charset="0"/>
            </a:endParaRPr>
          </a:p>
        </p:txBody>
      </p:sp>
      <p:sp>
        <p:nvSpPr>
          <p:cNvPr id="111711" name="Rectangle 619">
            <a:extLst>
              <a:ext uri="{FF2B5EF4-FFF2-40B4-BE49-F238E27FC236}">
                <a16:creationId xmlns:a16="http://schemas.microsoft.com/office/drawing/2014/main" id="{ABB61F5C-81AC-C6F6-1C3F-3CD2D4718B59}"/>
              </a:ext>
            </a:extLst>
          </p:cNvPr>
          <p:cNvSpPr>
            <a:spLocks noChangeArrowheads="1"/>
          </p:cNvSpPr>
          <p:nvPr/>
        </p:nvSpPr>
        <p:spPr bwMode="auto">
          <a:xfrm>
            <a:off x="839788" y="3525838"/>
            <a:ext cx="7651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I Wung</a:t>
            </a:r>
            <a:endParaRPr lang="en-US" altLang="en-US" sz="1800">
              <a:latin typeface="Helvetica" pitchFamily="2" charset="0"/>
            </a:endParaRPr>
          </a:p>
        </p:txBody>
      </p:sp>
      <p:sp>
        <p:nvSpPr>
          <p:cNvPr id="111712" name="Rectangle 620">
            <a:extLst>
              <a:ext uri="{FF2B5EF4-FFF2-40B4-BE49-F238E27FC236}">
                <a16:creationId xmlns:a16="http://schemas.microsoft.com/office/drawing/2014/main" id="{A82C1C5C-BB4C-BDAA-8957-2D33BCB7EBA1}"/>
              </a:ext>
            </a:extLst>
          </p:cNvPr>
          <p:cNvSpPr>
            <a:spLocks noChangeArrowheads="1"/>
          </p:cNvSpPr>
          <p:nvPr/>
        </p:nvSpPr>
        <p:spPr bwMode="auto">
          <a:xfrm>
            <a:off x="698500" y="3887788"/>
            <a:ext cx="8286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II Wung</a:t>
            </a:r>
            <a:endParaRPr lang="en-US" altLang="en-US" sz="1800">
              <a:latin typeface="Helvetica" pitchFamily="2" charset="0"/>
            </a:endParaRPr>
          </a:p>
        </p:txBody>
      </p:sp>
      <p:sp>
        <p:nvSpPr>
          <p:cNvPr id="111713" name="Rectangle 621" descr="75%">
            <a:extLst>
              <a:ext uri="{FF2B5EF4-FFF2-40B4-BE49-F238E27FC236}">
                <a16:creationId xmlns:a16="http://schemas.microsoft.com/office/drawing/2014/main" id="{683A291B-42CD-89DA-B1B4-EE1A8A6630FB}"/>
              </a:ext>
            </a:extLst>
          </p:cNvPr>
          <p:cNvSpPr>
            <a:spLocks noChangeArrowheads="1"/>
          </p:cNvSpPr>
          <p:nvPr/>
        </p:nvSpPr>
        <p:spPr bwMode="auto">
          <a:xfrm>
            <a:off x="2278063" y="739775"/>
            <a:ext cx="163512" cy="2943225"/>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1714" name="Line 622">
            <a:extLst>
              <a:ext uri="{FF2B5EF4-FFF2-40B4-BE49-F238E27FC236}">
                <a16:creationId xmlns:a16="http://schemas.microsoft.com/office/drawing/2014/main" id="{80C5CC59-53BB-4DFC-B255-625983EBEDFD}"/>
              </a:ext>
            </a:extLst>
          </p:cNvPr>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15" name="Line 623">
            <a:extLst>
              <a:ext uri="{FF2B5EF4-FFF2-40B4-BE49-F238E27FC236}">
                <a16:creationId xmlns:a16="http://schemas.microsoft.com/office/drawing/2014/main" id="{909423DF-778D-6C7E-DAFC-64B6ADBE38FD}"/>
              </a:ext>
            </a:extLst>
          </p:cNvPr>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16" name="Line 624">
            <a:extLst>
              <a:ext uri="{FF2B5EF4-FFF2-40B4-BE49-F238E27FC236}">
                <a16:creationId xmlns:a16="http://schemas.microsoft.com/office/drawing/2014/main" id="{54B91EAA-3BF3-7A28-E263-7146310EECD6}"/>
              </a:ext>
            </a:extLst>
          </p:cNvPr>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17" name="Line 625">
            <a:extLst>
              <a:ext uri="{FF2B5EF4-FFF2-40B4-BE49-F238E27FC236}">
                <a16:creationId xmlns:a16="http://schemas.microsoft.com/office/drawing/2014/main" id="{A86B5D1D-E8FD-7D5B-17EC-2DE02E8498E8}"/>
              </a:ext>
            </a:extLst>
          </p:cNvPr>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18" name="Line 626">
            <a:extLst>
              <a:ext uri="{FF2B5EF4-FFF2-40B4-BE49-F238E27FC236}">
                <a16:creationId xmlns:a16="http://schemas.microsoft.com/office/drawing/2014/main" id="{0E3095F1-F8AE-0866-1C88-C195A76C8ADA}"/>
              </a:ext>
            </a:extLst>
          </p:cNvPr>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19" name="Line 627">
            <a:extLst>
              <a:ext uri="{FF2B5EF4-FFF2-40B4-BE49-F238E27FC236}">
                <a16:creationId xmlns:a16="http://schemas.microsoft.com/office/drawing/2014/main" id="{85FCA982-B624-AFE4-913F-AED2C8282261}"/>
              </a:ext>
            </a:extLst>
          </p:cNvPr>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20" name="Line 628">
            <a:extLst>
              <a:ext uri="{FF2B5EF4-FFF2-40B4-BE49-F238E27FC236}">
                <a16:creationId xmlns:a16="http://schemas.microsoft.com/office/drawing/2014/main" id="{AC9A4852-E3D4-D39B-023D-085C82F2DD2D}"/>
              </a:ext>
            </a:extLst>
          </p:cNvPr>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21" name="Rectangle 629">
            <a:extLst>
              <a:ext uri="{FF2B5EF4-FFF2-40B4-BE49-F238E27FC236}">
                <a16:creationId xmlns:a16="http://schemas.microsoft.com/office/drawing/2014/main" id="{CBD73F01-69BF-4DC5-AE79-AE667A4F46CC}"/>
              </a:ext>
            </a:extLst>
          </p:cNvPr>
          <p:cNvSpPr>
            <a:spLocks noChangeArrowheads="1"/>
          </p:cNvSpPr>
          <p:nvPr/>
        </p:nvSpPr>
        <p:spPr bwMode="auto">
          <a:xfrm>
            <a:off x="2870200" y="6583363"/>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11722" name="Text Box 632">
            <a:extLst>
              <a:ext uri="{FF2B5EF4-FFF2-40B4-BE49-F238E27FC236}">
                <a16:creationId xmlns:a16="http://schemas.microsoft.com/office/drawing/2014/main" id="{4BB4BA17-2089-EC3A-88E6-B33BC96B6732}"/>
              </a:ext>
            </a:extLst>
          </p:cNvPr>
          <p:cNvSpPr txBox="1">
            <a:spLocks noChangeArrowheads="1"/>
          </p:cNvSpPr>
          <p:nvPr/>
        </p:nvSpPr>
        <p:spPr bwMode="auto">
          <a:xfrm rot="-5400000">
            <a:off x="4032250" y="1601788"/>
            <a:ext cx="320675"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eaVert">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900">
              <a:latin typeface="Arial Black" panose="020B0604020202020204" pitchFamily="34" charset="0"/>
            </a:endParaRPr>
          </a:p>
        </p:txBody>
      </p:sp>
      <p:sp>
        <p:nvSpPr>
          <p:cNvPr id="111723" name="Text Box 633">
            <a:extLst>
              <a:ext uri="{FF2B5EF4-FFF2-40B4-BE49-F238E27FC236}">
                <a16:creationId xmlns:a16="http://schemas.microsoft.com/office/drawing/2014/main" id="{71190C34-8962-038E-2436-B05AECF07B7C}"/>
              </a:ext>
            </a:extLst>
          </p:cNvPr>
          <p:cNvSpPr txBox="1">
            <a:spLocks noChangeArrowheads="1"/>
          </p:cNvSpPr>
          <p:nvPr/>
        </p:nvSpPr>
        <p:spPr bwMode="auto">
          <a:xfrm rot="-5400000">
            <a:off x="3956050" y="2105025"/>
            <a:ext cx="320675"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eaVert">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900">
              <a:latin typeface="Arial Black" panose="020B0604020202020204" pitchFamily="34" charset="0"/>
            </a:endParaRPr>
          </a:p>
        </p:txBody>
      </p:sp>
      <p:sp>
        <p:nvSpPr>
          <p:cNvPr id="111724" name="Rectangle 634">
            <a:extLst>
              <a:ext uri="{FF2B5EF4-FFF2-40B4-BE49-F238E27FC236}">
                <a16:creationId xmlns:a16="http://schemas.microsoft.com/office/drawing/2014/main" id="{BAE7AEE7-E0D7-0FBB-E1B9-BADB0CE845D9}"/>
              </a:ext>
            </a:extLst>
          </p:cNvPr>
          <p:cNvSpPr>
            <a:spLocks noChangeArrowheads="1"/>
          </p:cNvSpPr>
          <p:nvPr/>
        </p:nvSpPr>
        <p:spPr bwMode="auto">
          <a:xfrm>
            <a:off x="2933700" y="1427163"/>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11725" name="Rectangle 635">
            <a:extLst>
              <a:ext uri="{FF2B5EF4-FFF2-40B4-BE49-F238E27FC236}">
                <a16:creationId xmlns:a16="http://schemas.microsoft.com/office/drawing/2014/main" id="{B9A4D3CD-5D74-3EA9-6511-C568EB7BBC3F}"/>
              </a:ext>
            </a:extLst>
          </p:cNvPr>
          <p:cNvSpPr>
            <a:spLocks noChangeArrowheads="1"/>
          </p:cNvSpPr>
          <p:nvPr/>
        </p:nvSpPr>
        <p:spPr bwMode="auto">
          <a:xfrm>
            <a:off x="2909888" y="1697038"/>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11726" name="Rectangle 636">
            <a:extLst>
              <a:ext uri="{FF2B5EF4-FFF2-40B4-BE49-F238E27FC236}">
                <a16:creationId xmlns:a16="http://schemas.microsoft.com/office/drawing/2014/main" id="{0B750F54-306C-9223-DF50-7F7F74B19BB1}"/>
              </a:ext>
            </a:extLst>
          </p:cNvPr>
          <p:cNvSpPr>
            <a:spLocks noChangeArrowheads="1"/>
          </p:cNvSpPr>
          <p:nvPr/>
        </p:nvSpPr>
        <p:spPr bwMode="auto">
          <a:xfrm>
            <a:off x="2905125" y="1900238"/>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11727" name="Rectangle 637">
            <a:extLst>
              <a:ext uri="{FF2B5EF4-FFF2-40B4-BE49-F238E27FC236}">
                <a16:creationId xmlns:a16="http://schemas.microsoft.com/office/drawing/2014/main" id="{02D0AB09-BA52-1C2F-D808-94D04453C019}"/>
              </a:ext>
            </a:extLst>
          </p:cNvPr>
          <p:cNvSpPr>
            <a:spLocks noChangeArrowheads="1"/>
          </p:cNvSpPr>
          <p:nvPr/>
        </p:nvSpPr>
        <p:spPr bwMode="auto">
          <a:xfrm>
            <a:off x="2927350" y="26447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11728" name="Rectangle 638">
            <a:extLst>
              <a:ext uri="{FF2B5EF4-FFF2-40B4-BE49-F238E27FC236}">
                <a16:creationId xmlns:a16="http://schemas.microsoft.com/office/drawing/2014/main" id="{B0FC886F-513E-B39F-A09C-C5B16422464F}"/>
              </a:ext>
            </a:extLst>
          </p:cNvPr>
          <p:cNvSpPr>
            <a:spLocks noChangeArrowheads="1"/>
          </p:cNvSpPr>
          <p:nvPr/>
        </p:nvSpPr>
        <p:spPr bwMode="auto">
          <a:xfrm>
            <a:off x="2927350" y="32099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11729" name="Rectangle 639">
            <a:extLst>
              <a:ext uri="{FF2B5EF4-FFF2-40B4-BE49-F238E27FC236}">
                <a16:creationId xmlns:a16="http://schemas.microsoft.com/office/drawing/2014/main" id="{6CD94B01-5E76-DA5B-0158-194F83F4A5AF}"/>
              </a:ext>
            </a:extLst>
          </p:cNvPr>
          <p:cNvSpPr>
            <a:spLocks noChangeArrowheads="1"/>
          </p:cNvSpPr>
          <p:nvPr/>
        </p:nvSpPr>
        <p:spPr bwMode="auto">
          <a:xfrm>
            <a:off x="3022600" y="29241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11730" name="Rectangle 640">
            <a:extLst>
              <a:ext uri="{FF2B5EF4-FFF2-40B4-BE49-F238E27FC236}">
                <a16:creationId xmlns:a16="http://schemas.microsoft.com/office/drawing/2014/main" id="{98CECF9E-F9E4-2641-6487-B2083858B1C1}"/>
              </a:ext>
            </a:extLst>
          </p:cNvPr>
          <p:cNvSpPr>
            <a:spLocks noChangeArrowheads="1"/>
          </p:cNvSpPr>
          <p:nvPr/>
        </p:nvSpPr>
        <p:spPr bwMode="auto">
          <a:xfrm>
            <a:off x="2795588" y="4283075"/>
            <a:ext cx="492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400" b="1">
                <a:latin typeface="Helvetica" pitchFamily="2" charset="0"/>
              </a:rPr>
              <a:t> </a:t>
            </a:r>
            <a:endParaRPr lang="en-US" altLang="en-US" sz="1400">
              <a:latin typeface="Helvetica" pitchFamily="2" charset="0"/>
            </a:endParaRPr>
          </a:p>
        </p:txBody>
      </p:sp>
      <p:sp>
        <p:nvSpPr>
          <p:cNvPr id="111731" name="Rectangle 641">
            <a:extLst>
              <a:ext uri="{FF2B5EF4-FFF2-40B4-BE49-F238E27FC236}">
                <a16:creationId xmlns:a16="http://schemas.microsoft.com/office/drawing/2014/main" id="{319150CA-4C78-AA07-D515-060DFAA9A6E9}"/>
              </a:ext>
            </a:extLst>
          </p:cNvPr>
          <p:cNvSpPr>
            <a:spLocks noChangeArrowheads="1"/>
          </p:cNvSpPr>
          <p:nvPr/>
        </p:nvSpPr>
        <p:spPr bwMode="auto">
          <a:xfrm>
            <a:off x="2698750" y="45307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endParaRPr lang="en-US" altLang="en-US" sz="1800">
              <a:latin typeface="Helvetica" pitchFamily="2" charset="0"/>
            </a:endParaRPr>
          </a:p>
        </p:txBody>
      </p:sp>
      <p:sp>
        <p:nvSpPr>
          <p:cNvPr id="111732" name="Rectangle 643">
            <a:extLst>
              <a:ext uri="{FF2B5EF4-FFF2-40B4-BE49-F238E27FC236}">
                <a16:creationId xmlns:a16="http://schemas.microsoft.com/office/drawing/2014/main" id="{EEE022E7-B0DA-ED4A-5AB9-8FED0906A31B}"/>
              </a:ext>
            </a:extLst>
          </p:cNvPr>
          <p:cNvSpPr>
            <a:spLocks noChangeArrowheads="1"/>
          </p:cNvSpPr>
          <p:nvPr/>
        </p:nvSpPr>
        <p:spPr bwMode="auto">
          <a:xfrm>
            <a:off x="2919413" y="57023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11733" name="Rectangle 644">
            <a:extLst>
              <a:ext uri="{FF2B5EF4-FFF2-40B4-BE49-F238E27FC236}">
                <a16:creationId xmlns:a16="http://schemas.microsoft.com/office/drawing/2014/main" id="{381E785A-419A-EC56-9139-169EA9A13B60}"/>
              </a:ext>
            </a:extLst>
          </p:cNvPr>
          <p:cNvSpPr>
            <a:spLocks noChangeArrowheads="1"/>
          </p:cNvSpPr>
          <p:nvPr/>
        </p:nvSpPr>
        <p:spPr bwMode="auto">
          <a:xfrm>
            <a:off x="2905125" y="60071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endParaRPr lang="en-US" altLang="en-US" sz="1800">
              <a:latin typeface="Helvetica" pitchFamily="2" charset="0"/>
            </a:endParaRPr>
          </a:p>
        </p:txBody>
      </p:sp>
      <p:sp>
        <p:nvSpPr>
          <p:cNvPr id="111734" name="Line 645">
            <a:extLst>
              <a:ext uri="{FF2B5EF4-FFF2-40B4-BE49-F238E27FC236}">
                <a16:creationId xmlns:a16="http://schemas.microsoft.com/office/drawing/2014/main" id="{15FF7EDC-20F2-9D8B-A1D4-8B0975828746}"/>
              </a:ext>
            </a:extLst>
          </p:cNvPr>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1735" name="Line 646">
            <a:extLst>
              <a:ext uri="{FF2B5EF4-FFF2-40B4-BE49-F238E27FC236}">
                <a16:creationId xmlns:a16="http://schemas.microsoft.com/office/drawing/2014/main" id="{70FAFF54-E621-C05B-96A6-23B5EB90D678}"/>
              </a:ext>
            </a:extLst>
          </p:cNvPr>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1736" name="Line 647">
            <a:extLst>
              <a:ext uri="{FF2B5EF4-FFF2-40B4-BE49-F238E27FC236}">
                <a16:creationId xmlns:a16="http://schemas.microsoft.com/office/drawing/2014/main" id="{19842EF6-5D2A-D35D-4E72-305F88C64E62}"/>
              </a:ext>
            </a:extLst>
          </p:cNvPr>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1737" name="Line 648">
            <a:extLst>
              <a:ext uri="{FF2B5EF4-FFF2-40B4-BE49-F238E27FC236}">
                <a16:creationId xmlns:a16="http://schemas.microsoft.com/office/drawing/2014/main" id="{349CF34E-F09B-C5EA-B341-3834CE94326C}"/>
              </a:ext>
            </a:extLst>
          </p:cNvPr>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38" name="Rectangle 649" descr="75%">
            <a:extLst>
              <a:ext uri="{FF2B5EF4-FFF2-40B4-BE49-F238E27FC236}">
                <a16:creationId xmlns:a16="http://schemas.microsoft.com/office/drawing/2014/main" id="{EC62B906-4243-C0F8-4BA5-FD2506D7CCF5}"/>
              </a:ext>
            </a:extLst>
          </p:cNvPr>
          <p:cNvSpPr>
            <a:spLocks noChangeArrowheads="1"/>
          </p:cNvSpPr>
          <p:nvPr/>
        </p:nvSpPr>
        <p:spPr bwMode="auto">
          <a:xfrm>
            <a:off x="2201863" y="3532188"/>
            <a:ext cx="193675" cy="15240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1739" name="Rectangle 650">
            <a:extLst>
              <a:ext uri="{FF2B5EF4-FFF2-40B4-BE49-F238E27FC236}">
                <a16:creationId xmlns:a16="http://schemas.microsoft.com/office/drawing/2014/main" id="{70C094CA-90CB-777B-A38A-25265C94B63A}"/>
              </a:ext>
            </a:extLst>
          </p:cNvPr>
          <p:cNvSpPr>
            <a:spLocks noChangeArrowheads="1"/>
          </p:cNvSpPr>
          <p:nvPr/>
        </p:nvSpPr>
        <p:spPr bwMode="auto">
          <a:xfrm>
            <a:off x="2790825" y="34131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11740" name="Line 651">
            <a:extLst>
              <a:ext uri="{FF2B5EF4-FFF2-40B4-BE49-F238E27FC236}">
                <a16:creationId xmlns:a16="http://schemas.microsoft.com/office/drawing/2014/main" id="{67CF3A74-1804-01E9-0BC3-6AD4B0A40712}"/>
              </a:ext>
            </a:extLst>
          </p:cNvPr>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41" name="Rectangle 653" descr="75%">
            <a:extLst>
              <a:ext uri="{FF2B5EF4-FFF2-40B4-BE49-F238E27FC236}">
                <a16:creationId xmlns:a16="http://schemas.microsoft.com/office/drawing/2014/main" id="{01CE3285-02C1-8E51-F49F-5FE9BED2E8D5}"/>
              </a:ext>
            </a:extLst>
          </p:cNvPr>
          <p:cNvSpPr>
            <a:spLocks noChangeArrowheads="1"/>
          </p:cNvSpPr>
          <p:nvPr/>
        </p:nvSpPr>
        <p:spPr bwMode="auto">
          <a:xfrm>
            <a:off x="2281238" y="663575"/>
            <a:ext cx="206375" cy="268288"/>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1742" name="Rectangle 654" descr="75%">
            <a:extLst>
              <a:ext uri="{FF2B5EF4-FFF2-40B4-BE49-F238E27FC236}">
                <a16:creationId xmlns:a16="http://schemas.microsoft.com/office/drawing/2014/main" id="{92107475-62FB-F96D-BBC1-AE11A0BD614F}"/>
              </a:ext>
            </a:extLst>
          </p:cNvPr>
          <p:cNvSpPr>
            <a:spLocks noChangeArrowheads="1"/>
          </p:cNvSpPr>
          <p:nvPr/>
        </p:nvSpPr>
        <p:spPr bwMode="auto">
          <a:xfrm>
            <a:off x="2435225" y="666750"/>
            <a:ext cx="206375" cy="52388"/>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1743" name="Rectangle 655" descr="75%">
            <a:extLst>
              <a:ext uri="{FF2B5EF4-FFF2-40B4-BE49-F238E27FC236}">
                <a16:creationId xmlns:a16="http://schemas.microsoft.com/office/drawing/2014/main" id="{FEDCE3E0-8DB2-4849-11BE-8235B5CAFB2C}"/>
              </a:ext>
            </a:extLst>
          </p:cNvPr>
          <p:cNvSpPr>
            <a:spLocks noChangeArrowheads="1"/>
          </p:cNvSpPr>
          <p:nvPr/>
        </p:nvSpPr>
        <p:spPr bwMode="auto">
          <a:xfrm>
            <a:off x="2447925" y="695325"/>
            <a:ext cx="107950" cy="98425"/>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1744" name="Arc 656">
            <a:extLst>
              <a:ext uri="{FF2B5EF4-FFF2-40B4-BE49-F238E27FC236}">
                <a16:creationId xmlns:a16="http://schemas.microsoft.com/office/drawing/2014/main" id="{459B1EA5-A810-F73A-6961-FD41A65F9203}"/>
              </a:ext>
            </a:extLst>
          </p:cNvPr>
          <p:cNvSpPr>
            <a:spLocks/>
          </p:cNvSpPr>
          <p:nvPr/>
        </p:nvSpPr>
        <p:spPr bwMode="auto">
          <a:xfrm rot="-10740000">
            <a:off x="2468563" y="725488"/>
            <a:ext cx="152400" cy="260350"/>
          </a:xfrm>
          <a:custGeom>
            <a:avLst/>
            <a:gdLst>
              <a:gd name="T0" fmla="*/ 2147483646 w 21600"/>
              <a:gd name="T1" fmla="*/ 0 h 21600"/>
              <a:gd name="T2" fmla="*/ 0 w 21600"/>
              <a:gd name="T3" fmla="*/ 2147483646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1745" name="Rectangle 657">
            <a:extLst>
              <a:ext uri="{FF2B5EF4-FFF2-40B4-BE49-F238E27FC236}">
                <a16:creationId xmlns:a16="http://schemas.microsoft.com/office/drawing/2014/main" id="{8978E90E-36E6-792A-823A-08A71A98D2FA}"/>
              </a:ext>
            </a:extLst>
          </p:cNvPr>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1746" name="Rectangle 658">
            <a:extLst>
              <a:ext uri="{FF2B5EF4-FFF2-40B4-BE49-F238E27FC236}">
                <a16:creationId xmlns:a16="http://schemas.microsoft.com/office/drawing/2014/main" id="{B51670A2-366F-2521-6891-B2945CE2C1CB}"/>
              </a:ext>
            </a:extLst>
          </p:cNvPr>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grpSp>
        <p:nvGrpSpPr>
          <p:cNvPr id="111747" name="Group 659">
            <a:extLst>
              <a:ext uri="{FF2B5EF4-FFF2-40B4-BE49-F238E27FC236}">
                <a16:creationId xmlns:a16="http://schemas.microsoft.com/office/drawing/2014/main" id="{1319531E-93B1-8239-A8EB-4459079BF514}"/>
              </a:ext>
            </a:extLst>
          </p:cNvPr>
          <p:cNvGrpSpPr>
            <a:grpSpLocks/>
          </p:cNvGrpSpPr>
          <p:nvPr/>
        </p:nvGrpSpPr>
        <p:grpSpPr bwMode="auto">
          <a:xfrm>
            <a:off x="-3236913" y="3538538"/>
            <a:ext cx="6067426" cy="1825625"/>
            <a:chOff x="1234" y="3024"/>
            <a:chExt cx="3822" cy="1150"/>
          </a:xfrm>
        </p:grpSpPr>
        <p:sp>
          <p:nvSpPr>
            <p:cNvPr id="111789" name="Rectangle 661">
              <a:extLst>
                <a:ext uri="{FF2B5EF4-FFF2-40B4-BE49-F238E27FC236}">
                  <a16:creationId xmlns:a16="http://schemas.microsoft.com/office/drawing/2014/main" id="{D45D1432-9E3B-03D9-9D84-952C84F51D5B}"/>
                </a:ext>
              </a:extLst>
            </p:cNvPr>
            <p:cNvSpPr>
              <a:spLocks noChangeArrowheads="1"/>
            </p:cNvSpPr>
            <p:nvPr/>
          </p:nvSpPr>
          <p:spPr bwMode="auto">
            <a:xfrm>
              <a:off x="4428" y="3399"/>
              <a:ext cx="628" cy="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a:t>
              </a:r>
              <a:r>
                <a:rPr lang="en-US" altLang="en-US" sz="1000" b="1">
                  <a:solidFill>
                    <a:srgbClr val="000000"/>
                  </a:solidFill>
                  <a:latin typeface="Helvetica" pitchFamily="2" charset="0"/>
                </a:rPr>
                <a:t>Ngakai”</a:t>
              </a:r>
            </a:p>
            <a:p>
              <a:pPr algn="l"/>
              <a:r>
                <a:rPr lang="en-US" altLang="en-US" sz="1000" b="1">
                  <a:solidFill>
                    <a:srgbClr val="000000"/>
                  </a:solidFill>
                  <a:latin typeface="Helvetica" pitchFamily="2" charset="0"/>
                </a:rPr>
                <a:t>   kahai wui </a:t>
              </a:r>
            </a:p>
            <a:p>
              <a:pPr algn="l"/>
              <a:r>
                <a:rPr lang="en-US" altLang="en-US" sz="1000" b="1">
                  <a:solidFill>
                    <a:srgbClr val="000000"/>
                  </a:solidFill>
                  <a:latin typeface="Helvetica" pitchFamily="2" charset="0"/>
                </a:rPr>
                <a:t>    thili zingkum</a:t>
              </a:r>
            </a:p>
            <a:p>
              <a:pPr algn="l"/>
              <a:r>
                <a:rPr lang="en-US" altLang="en-US" sz="1000" b="1">
                  <a:solidFill>
                    <a:srgbClr val="000000"/>
                  </a:solidFill>
                  <a:latin typeface="Helvetica" pitchFamily="2" charset="0"/>
                </a:rPr>
                <a:t>     400 chiwui</a:t>
              </a:r>
            </a:p>
            <a:p>
              <a:pPr algn="l"/>
              <a:r>
                <a:rPr lang="en-US" altLang="en-US" sz="1000">
                  <a:latin typeface="Helvetica" pitchFamily="2" charset="0"/>
                </a:rPr>
                <a:t>      A lung chili </a:t>
              </a:r>
            </a:p>
            <a:p>
              <a:pPr algn="l"/>
              <a:r>
                <a:rPr lang="en-US" altLang="en-US" sz="1000">
                  <a:latin typeface="Helvetica" pitchFamily="2" charset="0"/>
                </a:rPr>
                <a:t>        Maran</a:t>
              </a:r>
            </a:p>
            <a:p>
              <a:pPr algn="l"/>
              <a:r>
                <a:rPr lang="en-US" altLang="en-US" sz="1000">
                  <a:latin typeface="Helvetica" pitchFamily="2" charset="0"/>
                </a:rPr>
                <a:t>         lairikbing </a:t>
              </a:r>
            </a:p>
            <a:p>
              <a:pPr algn="l"/>
              <a:r>
                <a:rPr lang="en-US" altLang="en-US" sz="1000">
                  <a:latin typeface="Helvetica" pitchFamily="2" charset="0"/>
                </a:rPr>
                <a:t>          hi kakapina</a:t>
              </a:r>
            </a:p>
          </p:txBody>
        </p:sp>
        <p:sp>
          <p:nvSpPr>
            <p:cNvPr id="111790" name="Rectangle 663">
              <a:extLst>
                <a:ext uri="{FF2B5EF4-FFF2-40B4-BE49-F238E27FC236}">
                  <a16:creationId xmlns:a16="http://schemas.microsoft.com/office/drawing/2014/main" id="{3243ACBC-44FC-D0E5-D540-CE9D792DA29D}"/>
                </a:ext>
              </a:extLst>
            </p:cNvPr>
            <p:cNvSpPr>
              <a:spLocks noChangeArrowheads="1"/>
            </p:cNvSpPr>
            <p:nvPr/>
          </p:nvSpPr>
          <p:spPr bwMode="auto">
            <a:xfrm>
              <a:off x="1234" y="3024"/>
              <a:ext cx="0"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600">
                <a:latin typeface="Helvetica" pitchFamily="2" charset="0"/>
              </a:endParaRPr>
            </a:p>
          </p:txBody>
        </p:sp>
        <p:sp>
          <p:nvSpPr>
            <p:cNvPr id="111791" name="Rectangle 664">
              <a:extLst>
                <a:ext uri="{FF2B5EF4-FFF2-40B4-BE49-F238E27FC236}">
                  <a16:creationId xmlns:a16="http://schemas.microsoft.com/office/drawing/2014/main" id="{FA840BC1-E3BE-14E3-E609-F90471D370F1}"/>
                </a:ext>
              </a:extLst>
            </p:cNvPr>
            <p:cNvSpPr>
              <a:spLocks noChangeArrowheads="1"/>
            </p:cNvSpPr>
            <p:nvPr/>
          </p:nvSpPr>
          <p:spPr bwMode="auto">
            <a:xfrm>
              <a:off x="1234" y="3102"/>
              <a:ext cx="0"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600">
                <a:latin typeface="Helvetica" pitchFamily="2" charset="0"/>
              </a:endParaRPr>
            </a:p>
          </p:txBody>
        </p:sp>
        <p:sp>
          <p:nvSpPr>
            <p:cNvPr id="111792" name="Rectangle 665">
              <a:extLst>
                <a:ext uri="{FF2B5EF4-FFF2-40B4-BE49-F238E27FC236}">
                  <a16:creationId xmlns:a16="http://schemas.microsoft.com/office/drawing/2014/main" id="{4D687D0F-99D8-B12A-88CA-3A8B8AB4E5F0}"/>
                </a:ext>
              </a:extLst>
            </p:cNvPr>
            <p:cNvSpPr>
              <a:spLocks noChangeArrowheads="1"/>
            </p:cNvSpPr>
            <p:nvPr/>
          </p:nvSpPr>
          <p:spPr bwMode="auto">
            <a:xfrm>
              <a:off x="1234" y="3184"/>
              <a:ext cx="6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11793" name="Rectangle 668">
              <a:extLst>
                <a:ext uri="{FF2B5EF4-FFF2-40B4-BE49-F238E27FC236}">
                  <a16:creationId xmlns:a16="http://schemas.microsoft.com/office/drawing/2014/main" id="{5361E03A-6856-62F6-59AE-4A2706AEED80}"/>
                </a:ext>
              </a:extLst>
            </p:cNvPr>
            <p:cNvSpPr>
              <a:spLocks noChangeArrowheads="1"/>
            </p:cNvSpPr>
            <p:nvPr/>
          </p:nvSpPr>
          <p:spPr bwMode="auto">
            <a:xfrm>
              <a:off x="1270" y="3432"/>
              <a:ext cx="0"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600">
                <a:latin typeface="Helvetica" pitchFamily="2" charset="0"/>
              </a:endParaRPr>
            </a:p>
          </p:txBody>
        </p:sp>
      </p:grpSp>
      <p:sp>
        <p:nvSpPr>
          <p:cNvPr id="111748" name="Rectangle 669">
            <a:extLst>
              <a:ext uri="{FF2B5EF4-FFF2-40B4-BE49-F238E27FC236}">
                <a16:creationId xmlns:a16="http://schemas.microsoft.com/office/drawing/2014/main" id="{C5A25EC2-4F40-A473-2375-57C03BE558DD}"/>
              </a:ext>
            </a:extLst>
          </p:cNvPr>
          <p:cNvSpPr>
            <a:spLocks noChangeArrowheads="1"/>
          </p:cNvSpPr>
          <p:nvPr/>
        </p:nvSpPr>
        <p:spPr bwMode="auto">
          <a:xfrm>
            <a:off x="2562225" y="4025900"/>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latin typeface="Helvetica" pitchFamily="2" charset="0"/>
              </a:rPr>
              <a:t>*</a:t>
            </a:r>
            <a:endParaRPr lang="en-US" altLang="en-US" sz="1400">
              <a:latin typeface="Helvetica" pitchFamily="2" charset="0"/>
            </a:endParaRPr>
          </a:p>
        </p:txBody>
      </p:sp>
      <p:sp>
        <p:nvSpPr>
          <p:cNvPr id="111749" name="Rectangle 670">
            <a:extLst>
              <a:ext uri="{FF2B5EF4-FFF2-40B4-BE49-F238E27FC236}">
                <a16:creationId xmlns:a16="http://schemas.microsoft.com/office/drawing/2014/main" id="{97AAEAB9-35C0-80B4-3531-4878688E6C79}"/>
              </a:ext>
            </a:extLst>
          </p:cNvPr>
          <p:cNvSpPr>
            <a:spLocks noChangeArrowheads="1"/>
          </p:cNvSpPr>
          <p:nvPr/>
        </p:nvSpPr>
        <p:spPr bwMode="auto">
          <a:xfrm>
            <a:off x="2549525" y="4324350"/>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latin typeface="Helvetica" pitchFamily="2" charset="0"/>
              </a:rPr>
              <a:t>*</a:t>
            </a:r>
            <a:endParaRPr lang="en-US" altLang="en-US" sz="1400">
              <a:latin typeface="Helvetica" pitchFamily="2" charset="0"/>
            </a:endParaRPr>
          </a:p>
        </p:txBody>
      </p:sp>
      <p:sp>
        <p:nvSpPr>
          <p:cNvPr id="111750" name="Rectangle 671">
            <a:extLst>
              <a:ext uri="{FF2B5EF4-FFF2-40B4-BE49-F238E27FC236}">
                <a16:creationId xmlns:a16="http://schemas.microsoft.com/office/drawing/2014/main" id="{E3086599-584B-843E-3A73-144EFC1011E4}"/>
              </a:ext>
            </a:extLst>
          </p:cNvPr>
          <p:cNvSpPr>
            <a:spLocks noChangeArrowheads="1"/>
          </p:cNvSpPr>
          <p:nvPr/>
        </p:nvSpPr>
        <p:spPr bwMode="auto">
          <a:xfrm>
            <a:off x="2689225" y="5934075"/>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111751" name="Rectangle 682">
            <a:extLst>
              <a:ext uri="{FF2B5EF4-FFF2-40B4-BE49-F238E27FC236}">
                <a16:creationId xmlns:a16="http://schemas.microsoft.com/office/drawing/2014/main" id="{057EC2FA-95FC-3791-987F-F722A9904EEC}"/>
              </a:ext>
            </a:extLst>
          </p:cNvPr>
          <p:cNvSpPr>
            <a:spLocks noChangeArrowheads="1"/>
          </p:cNvSpPr>
          <p:nvPr/>
        </p:nvSpPr>
        <p:spPr bwMode="auto">
          <a:xfrm>
            <a:off x="2770188" y="2352675"/>
            <a:ext cx="3492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sp>
        <p:nvSpPr>
          <p:cNvPr id="111752" name="Rectangle 683">
            <a:extLst>
              <a:ext uri="{FF2B5EF4-FFF2-40B4-BE49-F238E27FC236}">
                <a16:creationId xmlns:a16="http://schemas.microsoft.com/office/drawing/2014/main" id="{EAE2FD37-1B6A-53B5-5027-2A44BD283E9A}"/>
              </a:ext>
            </a:extLst>
          </p:cNvPr>
          <p:cNvSpPr>
            <a:spLocks noChangeArrowheads="1"/>
          </p:cNvSpPr>
          <p:nvPr/>
        </p:nvSpPr>
        <p:spPr bwMode="auto">
          <a:xfrm>
            <a:off x="2916238" y="2295525"/>
            <a:ext cx="84137" cy="20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b="1" i="1">
                <a:solidFill>
                  <a:srgbClr val="000000"/>
                </a:solidFill>
                <a:latin typeface="Helvetica" pitchFamily="2" charset="0"/>
              </a:rPr>
              <a:t>  </a:t>
            </a:r>
            <a:endParaRPr lang="en-US" altLang="en-US" sz="2000">
              <a:latin typeface="Arial Black" panose="020B0604020202020204" pitchFamily="34" charset="0"/>
            </a:endParaRPr>
          </a:p>
        </p:txBody>
      </p:sp>
      <p:sp>
        <p:nvSpPr>
          <p:cNvPr id="111753" name="Rectangle 684">
            <a:extLst>
              <a:ext uri="{FF2B5EF4-FFF2-40B4-BE49-F238E27FC236}">
                <a16:creationId xmlns:a16="http://schemas.microsoft.com/office/drawing/2014/main" id="{92634B03-B48A-045C-0E70-B74CED9E47D2}"/>
              </a:ext>
            </a:extLst>
          </p:cNvPr>
          <p:cNvSpPr>
            <a:spLocks noChangeArrowheads="1"/>
          </p:cNvSpPr>
          <p:nvPr/>
        </p:nvSpPr>
        <p:spPr bwMode="auto">
          <a:xfrm>
            <a:off x="2763838" y="3800475"/>
            <a:ext cx="3492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sp>
        <p:nvSpPr>
          <p:cNvPr id="111754" name="Rectangle 685">
            <a:extLst>
              <a:ext uri="{FF2B5EF4-FFF2-40B4-BE49-F238E27FC236}">
                <a16:creationId xmlns:a16="http://schemas.microsoft.com/office/drawing/2014/main" id="{DEF7E404-211B-DDA8-6CF6-06AA34C878B6}"/>
              </a:ext>
            </a:extLst>
          </p:cNvPr>
          <p:cNvSpPr>
            <a:spLocks noChangeArrowheads="1"/>
          </p:cNvSpPr>
          <p:nvPr/>
        </p:nvSpPr>
        <p:spPr bwMode="auto">
          <a:xfrm>
            <a:off x="2909888" y="3743325"/>
            <a:ext cx="84137" cy="20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b="1" i="1">
                <a:solidFill>
                  <a:srgbClr val="000000"/>
                </a:solidFill>
                <a:latin typeface="Helvetica" pitchFamily="2" charset="0"/>
              </a:rPr>
              <a:t>  </a:t>
            </a:r>
            <a:endParaRPr lang="en-US" altLang="en-US" sz="2000">
              <a:latin typeface="Arial Black" panose="020B0604020202020204" pitchFamily="34" charset="0"/>
            </a:endParaRPr>
          </a:p>
        </p:txBody>
      </p:sp>
      <p:sp>
        <p:nvSpPr>
          <p:cNvPr id="111755" name="Rectangle 686">
            <a:extLst>
              <a:ext uri="{FF2B5EF4-FFF2-40B4-BE49-F238E27FC236}">
                <a16:creationId xmlns:a16="http://schemas.microsoft.com/office/drawing/2014/main" id="{F2C919AC-4CBA-0D91-39AD-5F796001D5CF}"/>
              </a:ext>
            </a:extLst>
          </p:cNvPr>
          <p:cNvSpPr>
            <a:spLocks noChangeArrowheads="1"/>
          </p:cNvSpPr>
          <p:nvPr/>
        </p:nvSpPr>
        <p:spPr bwMode="auto">
          <a:xfrm>
            <a:off x="2751138" y="5438775"/>
            <a:ext cx="3492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sp>
        <p:nvSpPr>
          <p:cNvPr id="111756" name="Rectangle 687">
            <a:extLst>
              <a:ext uri="{FF2B5EF4-FFF2-40B4-BE49-F238E27FC236}">
                <a16:creationId xmlns:a16="http://schemas.microsoft.com/office/drawing/2014/main" id="{3A70CC4F-8E31-7226-3B3B-3046E1923FD4}"/>
              </a:ext>
            </a:extLst>
          </p:cNvPr>
          <p:cNvSpPr>
            <a:spLocks noChangeArrowheads="1"/>
          </p:cNvSpPr>
          <p:nvPr/>
        </p:nvSpPr>
        <p:spPr bwMode="auto">
          <a:xfrm>
            <a:off x="2897188" y="5381625"/>
            <a:ext cx="84137" cy="20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b="1" i="1">
                <a:solidFill>
                  <a:srgbClr val="000000"/>
                </a:solidFill>
                <a:latin typeface="Helvetica" pitchFamily="2" charset="0"/>
              </a:rPr>
              <a:t>  </a:t>
            </a:r>
            <a:endParaRPr lang="en-US" altLang="en-US" sz="2000">
              <a:latin typeface="Arial Black" panose="020B0604020202020204" pitchFamily="34" charset="0"/>
            </a:endParaRPr>
          </a:p>
        </p:txBody>
      </p:sp>
      <p:sp>
        <p:nvSpPr>
          <p:cNvPr id="111757" name="Line 688">
            <a:extLst>
              <a:ext uri="{FF2B5EF4-FFF2-40B4-BE49-F238E27FC236}">
                <a16:creationId xmlns:a16="http://schemas.microsoft.com/office/drawing/2014/main" id="{952A5041-B8C1-7327-E1C5-5657C5B6E29B}"/>
              </a:ext>
            </a:extLst>
          </p:cNvPr>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11758" name="Line 689">
            <a:extLst>
              <a:ext uri="{FF2B5EF4-FFF2-40B4-BE49-F238E27FC236}">
                <a16:creationId xmlns:a16="http://schemas.microsoft.com/office/drawing/2014/main" id="{3D608570-E512-1985-B0D4-33F4CD0A9773}"/>
              </a:ext>
            </a:extLst>
          </p:cNvPr>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11759" name="Rectangle 690">
            <a:extLst>
              <a:ext uri="{FF2B5EF4-FFF2-40B4-BE49-F238E27FC236}">
                <a16:creationId xmlns:a16="http://schemas.microsoft.com/office/drawing/2014/main" id="{2ED83D16-9F61-DCE7-5948-672A7A633A0F}"/>
              </a:ext>
            </a:extLst>
          </p:cNvPr>
          <p:cNvSpPr>
            <a:spLocks noChangeArrowheads="1"/>
          </p:cNvSpPr>
          <p:nvPr/>
        </p:nvSpPr>
        <p:spPr bwMode="auto">
          <a:xfrm>
            <a:off x="4198938" y="2300288"/>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111760" name="Text Box 691">
            <a:extLst>
              <a:ext uri="{FF2B5EF4-FFF2-40B4-BE49-F238E27FC236}">
                <a16:creationId xmlns:a16="http://schemas.microsoft.com/office/drawing/2014/main" id="{A43F27AD-CA3A-747D-A258-0B915D479950}"/>
              </a:ext>
            </a:extLst>
          </p:cNvPr>
          <p:cNvSpPr txBox="1">
            <a:spLocks noChangeArrowheads="1"/>
          </p:cNvSpPr>
          <p:nvPr/>
        </p:nvSpPr>
        <p:spPr bwMode="auto">
          <a:xfrm rot="-5400000">
            <a:off x="2164557" y="3806031"/>
            <a:ext cx="38163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Arial Black" panose="020B0604020202020204" pitchFamily="34" charset="0"/>
              </a:rPr>
              <a:t> </a:t>
            </a:r>
            <a:endParaRPr lang="en-US" altLang="en-US" sz="900">
              <a:latin typeface="Arial Black" panose="020B0604020202020204" pitchFamily="34" charset="0"/>
            </a:endParaRPr>
          </a:p>
        </p:txBody>
      </p:sp>
      <p:sp>
        <p:nvSpPr>
          <p:cNvPr id="111761" name="Text Box 692">
            <a:extLst>
              <a:ext uri="{FF2B5EF4-FFF2-40B4-BE49-F238E27FC236}">
                <a16:creationId xmlns:a16="http://schemas.microsoft.com/office/drawing/2014/main" id="{10D89F49-8E68-B40A-322E-DE8801E48FEF}"/>
              </a:ext>
            </a:extLst>
          </p:cNvPr>
          <p:cNvSpPr txBox="1">
            <a:spLocks noChangeArrowheads="1"/>
          </p:cNvSpPr>
          <p:nvPr/>
        </p:nvSpPr>
        <p:spPr bwMode="auto">
          <a:xfrm>
            <a:off x="4051300" y="1895475"/>
            <a:ext cx="7953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Helvetica" pitchFamily="2" charset="0"/>
              </a:rPr>
              <a:t>(N)</a:t>
            </a:r>
          </a:p>
        </p:txBody>
      </p:sp>
      <p:sp>
        <p:nvSpPr>
          <p:cNvPr id="111762" name="Line 693">
            <a:extLst>
              <a:ext uri="{FF2B5EF4-FFF2-40B4-BE49-F238E27FC236}">
                <a16:creationId xmlns:a16="http://schemas.microsoft.com/office/drawing/2014/main" id="{DFA76B41-4462-8A4B-F39F-857FCDBFD768}"/>
              </a:ext>
            </a:extLst>
          </p:cNvPr>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63" name="Line 694">
            <a:extLst>
              <a:ext uri="{FF2B5EF4-FFF2-40B4-BE49-F238E27FC236}">
                <a16:creationId xmlns:a16="http://schemas.microsoft.com/office/drawing/2014/main" id="{5EAE7248-A103-240C-7B2E-7854E5A99D9B}"/>
              </a:ext>
            </a:extLst>
          </p:cNvPr>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11764" name="Text Box 695">
            <a:extLst>
              <a:ext uri="{FF2B5EF4-FFF2-40B4-BE49-F238E27FC236}">
                <a16:creationId xmlns:a16="http://schemas.microsoft.com/office/drawing/2014/main" id="{4AE9B1B8-E8AA-E46F-BDA5-2B2F4D416DD3}"/>
              </a:ext>
            </a:extLst>
          </p:cNvPr>
          <p:cNvSpPr txBox="1">
            <a:spLocks noChangeArrowheads="1"/>
          </p:cNvSpPr>
          <p:nvPr/>
        </p:nvSpPr>
        <p:spPr bwMode="auto">
          <a:xfrm rot="-5400000">
            <a:off x="1716881" y="3644107"/>
            <a:ext cx="47037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b="1">
                <a:latin typeface="Arial" panose="020B0604020202020204" pitchFamily="34" charset="0"/>
              </a:rPr>
              <a:t>MAR</a:t>
            </a:r>
            <a:r>
              <a:rPr lang="en-US" altLang="en-US" sz="2000" b="1">
                <a:latin typeface="Helvetica" pitchFamily="2" charset="0"/>
              </a:rPr>
              <a:t>Ā</a:t>
            </a:r>
            <a:r>
              <a:rPr lang="en-US" altLang="en-US" sz="2000" b="1">
                <a:latin typeface="Arial" panose="020B0604020202020204" pitchFamily="34" charset="0"/>
              </a:rPr>
              <a:t>NBING (17)</a:t>
            </a:r>
          </a:p>
        </p:txBody>
      </p:sp>
      <p:sp>
        <p:nvSpPr>
          <p:cNvPr id="111765" name="Line 697">
            <a:extLst>
              <a:ext uri="{FF2B5EF4-FFF2-40B4-BE49-F238E27FC236}">
                <a16:creationId xmlns:a16="http://schemas.microsoft.com/office/drawing/2014/main" id="{D54C37E8-3A8D-D9BC-9E28-96D8750846A0}"/>
              </a:ext>
            </a:extLst>
          </p:cNvPr>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66" name="Line 698">
            <a:extLst>
              <a:ext uri="{FF2B5EF4-FFF2-40B4-BE49-F238E27FC236}">
                <a16:creationId xmlns:a16="http://schemas.microsoft.com/office/drawing/2014/main" id="{AD5417A5-B9EB-AF08-4E28-FEBC25E8835E}"/>
              </a:ext>
            </a:extLst>
          </p:cNvPr>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67" name="Line 699">
            <a:extLst>
              <a:ext uri="{FF2B5EF4-FFF2-40B4-BE49-F238E27FC236}">
                <a16:creationId xmlns:a16="http://schemas.microsoft.com/office/drawing/2014/main" id="{C0423D8E-74E4-FF7C-8E8D-63FDB91C702A}"/>
              </a:ext>
            </a:extLst>
          </p:cNvPr>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02391" name="Oval 215">
            <a:extLst>
              <a:ext uri="{FF2B5EF4-FFF2-40B4-BE49-F238E27FC236}">
                <a16:creationId xmlns:a16="http://schemas.microsoft.com/office/drawing/2014/main" id="{4884E407-5C55-4DC1-1CA7-609DE84ABB3F}"/>
              </a:ext>
            </a:extLst>
          </p:cNvPr>
          <p:cNvSpPr>
            <a:spLocks noChangeArrowheads="1"/>
          </p:cNvSpPr>
          <p:nvPr/>
        </p:nvSpPr>
        <p:spPr bwMode="auto">
          <a:xfrm>
            <a:off x="1293813" y="3546475"/>
            <a:ext cx="1957387" cy="2586038"/>
          </a:xfrm>
          <a:prstGeom prst="ellipse">
            <a:avLst/>
          </a:prstGeom>
          <a:noFill/>
          <a:ln w="76200">
            <a:solidFill>
              <a:schemeClr val="hlink"/>
            </a:solidFill>
            <a:round/>
            <a:headEnd/>
            <a:tailEnd/>
          </a:ln>
          <a:effectLst>
            <a:outerShdw blurRad="63500" dist="89803" dir="2700000"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1202392" name="AutoShape 216">
            <a:extLst>
              <a:ext uri="{FF2B5EF4-FFF2-40B4-BE49-F238E27FC236}">
                <a16:creationId xmlns:a16="http://schemas.microsoft.com/office/drawing/2014/main" id="{AFF917F0-DD2D-F46B-9F73-37193A18786A}"/>
              </a:ext>
            </a:extLst>
          </p:cNvPr>
          <p:cNvSpPr>
            <a:spLocks noChangeArrowheads="1"/>
          </p:cNvSpPr>
          <p:nvPr/>
        </p:nvSpPr>
        <p:spPr bwMode="auto">
          <a:xfrm flipH="1">
            <a:off x="2770188" y="4662488"/>
            <a:ext cx="4038600" cy="608012"/>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chemeClr val="hlink"/>
          </a:solidFill>
          <a:ln w="38100">
            <a:solidFill>
              <a:srgbClr val="1822CD"/>
            </a:solidFill>
            <a:miter lim="800000"/>
            <a:headEnd/>
            <a:tailEnd/>
          </a:ln>
          <a:effectLst>
            <a:outerShdw blurRad="63500" dist="91581" dir="3378596"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111770" name="Text Box 700">
            <a:extLst>
              <a:ext uri="{FF2B5EF4-FFF2-40B4-BE49-F238E27FC236}">
                <a16:creationId xmlns:a16="http://schemas.microsoft.com/office/drawing/2014/main" id="{E3E68AC9-89F6-06BF-3358-EF56B1C0320E}"/>
              </a:ext>
            </a:extLst>
          </p:cNvPr>
          <p:cNvSpPr txBox="1">
            <a:spLocks noChangeArrowheads="1"/>
          </p:cNvSpPr>
          <p:nvPr/>
        </p:nvSpPr>
        <p:spPr bwMode="auto">
          <a:xfrm>
            <a:off x="449263" y="7480300"/>
            <a:ext cx="9763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900" b="1">
                <a:latin typeface="Arial" panose="020B0604020202020204" pitchFamily="34" charset="0"/>
              </a:rPr>
              <a:t>© </a:t>
            </a:r>
            <a:r>
              <a:rPr lang="en-US" altLang="en-US" sz="1000" b="1">
                <a:latin typeface="Arial" panose="020B0604020202020204" pitchFamily="34" charset="0"/>
              </a:rPr>
              <a:t>2006</a:t>
            </a:r>
            <a:r>
              <a:rPr lang="en-US" altLang="en-US" sz="900" b="1">
                <a:latin typeface="Arial" panose="020B0604020202020204" pitchFamily="34" charset="0"/>
              </a:rPr>
              <a:t> TBBMI</a:t>
            </a:r>
          </a:p>
        </p:txBody>
      </p:sp>
      <p:sp>
        <p:nvSpPr>
          <p:cNvPr id="111771" name="Text Box 701">
            <a:extLst>
              <a:ext uri="{FF2B5EF4-FFF2-40B4-BE49-F238E27FC236}">
                <a16:creationId xmlns:a16="http://schemas.microsoft.com/office/drawing/2014/main" id="{4B704254-FF8E-6C34-DC7E-888101AFBC79}"/>
              </a:ext>
            </a:extLst>
          </p:cNvPr>
          <p:cNvSpPr txBox="1">
            <a:spLocks noChangeArrowheads="1"/>
          </p:cNvSpPr>
          <p:nvPr/>
        </p:nvSpPr>
        <p:spPr bwMode="auto">
          <a:xfrm>
            <a:off x="8531225" y="7473950"/>
            <a:ext cx="6588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9.6.07.</a:t>
            </a:r>
          </a:p>
        </p:txBody>
      </p:sp>
      <p:grpSp>
        <p:nvGrpSpPr>
          <p:cNvPr id="111772" name="Group 185">
            <a:extLst>
              <a:ext uri="{FF2B5EF4-FFF2-40B4-BE49-F238E27FC236}">
                <a16:creationId xmlns:a16="http://schemas.microsoft.com/office/drawing/2014/main" id="{9C1FBE15-F963-5F8A-CD10-EE4B5B277054}"/>
              </a:ext>
            </a:extLst>
          </p:cNvPr>
          <p:cNvGrpSpPr>
            <a:grpSpLocks/>
          </p:cNvGrpSpPr>
          <p:nvPr/>
        </p:nvGrpSpPr>
        <p:grpSpPr bwMode="auto">
          <a:xfrm>
            <a:off x="3578225" y="3548063"/>
            <a:ext cx="366713" cy="974725"/>
            <a:chOff x="6097583" y="2946412"/>
            <a:chExt cx="957267" cy="1844685"/>
          </a:xfrm>
        </p:grpSpPr>
        <p:grpSp>
          <p:nvGrpSpPr>
            <p:cNvPr id="111777" name="Group 85">
              <a:extLst>
                <a:ext uri="{FF2B5EF4-FFF2-40B4-BE49-F238E27FC236}">
                  <a16:creationId xmlns:a16="http://schemas.microsoft.com/office/drawing/2014/main" id="{8D6E66D6-40F9-C7DB-C625-12F2581AE9AB}"/>
                </a:ext>
              </a:extLst>
            </p:cNvPr>
            <p:cNvGrpSpPr>
              <a:grpSpLocks/>
            </p:cNvGrpSpPr>
            <p:nvPr/>
          </p:nvGrpSpPr>
          <p:grpSpPr bwMode="auto">
            <a:xfrm>
              <a:off x="6153150" y="3681413"/>
              <a:ext cx="901700" cy="947736"/>
              <a:chOff x="1557" y="1007"/>
              <a:chExt cx="2105" cy="1949"/>
            </a:xfrm>
          </p:grpSpPr>
          <p:grpSp>
            <p:nvGrpSpPr>
              <p:cNvPr id="111781" name="Group 87">
                <a:extLst>
                  <a:ext uri="{FF2B5EF4-FFF2-40B4-BE49-F238E27FC236}">
                    <a16:creationId xmlns:a16="http://schemas.microsoft.com/office/drawing/2014/main" id="{FB8D5401-B1CE-0A96-3ADB-C8CBB0258B52}"/>
                  </a:ext>
                </a:extLst>
              </p:cNvPr>
              <p:cNvGrpSpPr>
                <a:grpSpLocks/>
              </p:cNvGrpSpPr>
              <p:nvPr/>
            </p:nvGrpSpPr>
            <p:grpSpPr bwMode="auto">
              <a:xfrm>
                <a:off x="1557" y="1209"/>
                <a:ext cx="2105" cy="1421"/>
                <a:chOff x="578" y="2316"/>
                <a:chExt cx="2105" cy="1421"/>
              </a:xfrm>
            </p:grpSpPr>
            <p:sp>
              <p:nvSpPr>
                <p:cNvPr id="111787" name="Freeform 88" descr="Cork">
                  <a:extLst>
                    <a:ext uri="{FF2B5EF4-FFF2-40B4-BE49-F238E27FC236}">
                      <a16:creationId xmlns:a16="http://schemas.microsoft.com/office/drawing/2014/main" id="{6FE75D33-BB79-8CB8-644A-79507B6293C7}"/>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111788" name="Freeform 89" descr="Cork">
                  <a:extLst>
                    <a:ext uri="{FF2B5EF4-FFF2-40B4-BE49-F238E27FC236}">
                      <a16:creationId xmlns:a16="http://schemas.microsoft.com/office/drawing/2014/main" id="{A4DA492C-C832-9844-EDF9-527126A08892}"/>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111782" name="Freeform 91">
                <a:extLst>
                  <a:ext uri="{FF2B5EF4-FFF2-40B4-BE49-F238E27FC236}">
                    <a16:creationId xmlns:a16="http://schemas.microsoft.com/office/drawing/2014/main" id="{4457CE67-D1BF-E690-60AC-8C2B30A938CC}"/>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11783" name="Freeform 92">
                <a:extLst>
                  <a:ext uri="{FF2B5EF4-FFF2-40B4-BE49-F238E27FC236}">
                    <a16:creationId xmlns:a16="http://schemas.microsoft.com/office/drawing/2014/main" id="{355DD9BB-A37E-0C4F-539F-7F34FB8DFBEC}"/>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11784" name="Freeform 93">
                <a:extLst>
                  <a:ext uri="{FF2B5EF4-FFF2-40B4-BE49-F238E27FC236}">
                    <a16:creationId xmlns:a16="http://schemas.microsoft.com/office/drawing/2014/main" id="{4166C39A-F981-B94D-BC5F-7675BE171460}"/>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11785" name="Freeform 94">
                <a:extLst>
                  <a:ext uri="{FF2B5EF4-FFF2-40B4-BE49-F238E27FC236}">
                    <a16:creationId xmlns:a16="http://schemas.microsoft.com/office/drawing/2014/main" id="{443B7B43-B3AE-BF6D-C3BC-C4E09BAA22F2}"/>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11786" name="Freeform 95">
                <a:extLst>
                  <a:ext uri="{FF2B5EF4-FFF2-40B4-BE49-F238E27FC236}">
                    <a16:creationId xmlns:a16="http://schemas.microsoft.com/office/drawing/2014/main" id="{2837C0E6-AB9C-3A9D-389F-4267DA1CEE49}"/>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111778" name="Group 98">
              <a:extLst>
                <a:ext uri="{FF2B5EF4-FFF2-40B4-BE49-F238E27FC236}">
                  <a16:creationId xmlns:a16="http://schemas.microsoft.com/office/drawing/2014/main" id="{365C2CE4-093C-B2E0-3EE3-1C78AD1EF8CC}"/>
                </a:ext>
              </a:extLst>
            </p:cNvPr>
            <p:cNvGrpSpPr>
              <a:grpSpLocks/>
            </p:cNvGrpSpPr>
            <p:nvPr/>
          </p:nvGrpSpPr>
          <p:grpSpPr bwMode="auto">
            <a:xfrm>
              <a:off x="6097583" y="2946412"/>
              <a:ext cx="846138" cy="1844685"/>
              <a:chOff x="3865" y="1840"/>
              <a:chExt cx="533" cy="1162"/>
            </a:xfrm>
          </p:grpSpPr>
          <p:sp>
            <p:nvSpPr>
              <p:cNvPr id="189" name="Rectangle 96">
                <a:extLst>
                  <a:ext uri="{FF2B5EF4-FFF2-40B4-BE49-F238E27FC236}">
                    <a16:creationId xmlns:a16="http://schemas.microsoft.com/office/drawing/2014/main" id="{63FE34C8-9366-6CCB-08CF-ABAA1C837B9C}"/>
                  </a:ext>
                </a:extLst>
              </p:cNvPr>
              <p:cNvSpPr>
                <a:spLocks noChangeArrowheads="1"/>
              </p:cNvSpPr>
              <p:nvPr/>
            </p:nvSpPr>
            <p:spPr bwMode="auto">
              <a:xfrm>
                <a:off x="3928" y="1840"/>
                <a:ext cx="115"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sp>
            <p:nvSpPr>
              <p:cNvPr id="190" name="Rectangle 97">
                <a:extLst>
                  <a:ext uri="{FF2B5EF4-FFF2-40B4-BE49-F238E27FC236}">
                    <a16:creationId xmlns:a16="http://schemas.microsoft.com/office/drawing/2014/main" id="{D8D5EB7A-9BC5-968A-E38D-4E38231628E9}"/>
                  </a:ext>
                </a:extLst>
              </p:cNvPr>
              <p:cNvSpPr>
                <a:spLocks noChangeArrowheads="1"/>
              </p:cNvSpPr>
              <p:nvPr/>
            </p:nvSpPr>
            <p:spPr bwMode="auto">
              <a:xfrm>
                <a:off x="3865" y="2381"/>
                <a:ext cx="533" cy="621"/>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1400" i="1">
                    <a:solidFill>
                      <a:srgbClr val="000000"/>
                    </a:solidFill>
                    <a:latin typeface="Kosher-Normal" charset="0"/>
                  </a:rPr>
                  <a:t>KT</a:t>
                </a:r>
                <a:endParaRPr lang="en-US" altLang="en-US" sz="1100" i="1">
                  <a:solidFill>
                    <a:srgbClr val="000000"/>
                  </a:solidFill>
                  <a:latin typeface="Helvetica" panose="020B0604020202020204" pitchFamily="34" charset="0"/>
                </a:endParaRPr>
              </a:p>
            </p:txBody>
          </p:sp>
        </p:grpSp>
      </p:grpSp>
      <p:grpSp>
        <p:nvGrpSpPr>
          <p:cNvPr id="111773" name="Group 184">
            <a:extLst>
              <a:ext uri="{FF2B5EF4-FFF2-40B4-BE49-F238E27FC236}">
                <a16:creationId xmlns:a16="http://schemas.microsoft.com/office/drawing/2014/main" id="{1FCDEE23-2EE9-432F-59AF-A2220FC89330}"/>
              </a:ext>
            </a:extLst>
          </p:cNvPr>
          <p:cNvGrpSpPr>
            <a:grpSpLocks/>
          </p:cNvGrpSpPr>
          <p:nvPr/>
        </p:nvGrpSpPr>
        <p:grpSpPr bwMode="auto">
          <a:xfrm>
            <a:off x="4248150" y="39688"/>
            <a:ext cx="2222500" cy="1812925"/>
            <a:chOff x="2222937" y="4130555"/>
            <a:chExt cx="2222939" cy="1813045"/>
          </a:xfrm>
        </p:grpSpPr>
        <p:sp>
          <p:nvSpPr>
            <p:cNvPr id="186" name="Rectangle 185">
              <a:extLst>
                <a:ext uri="{FF2B5EF4-FFF2-40B4-BE49-F238E27FC236}">
                  <a16:creationId xmlns:a16="http://schemas.microsoft.com/office/drawing/2014/main" id="{73029767-BDE6-DCDD-AE8A-37FBB397B24B}"/>
                </a:ext>
              </a:extLst>
            </p:cNvPr>
            <p:cNvSpPr/>
            <p:nvPr/>
          </p:nvSpPr>
          <p:spPr bwMode="auto">
            <a:xfrm>
              <a:off x="2222937" y="4194059"/>
              <a:ext cx="2222939" cy="174954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111775" name="Picture 2" descr="BACKGR~1">
              <a:extLst>
                <a:ext uri="{FF2B5EF4-FFF2-40B4-BE49-F238E27FC236}">
                  <a16:creationId xmlns:a16="http://schemas.microsoft.com/office/drawing/2014/main" id="{C176F090-D745-0D41-A86B-07129668155B}"/>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8" name="WordArt 12">
              <a:extLst>
                <a:ext uri="{FF2B5EF4-FFF2-40B4-BE49-F238E27FC236}">
                  <a16:creationId xmlns:a16="http://schemas.microsoft.com/office/drawing/2014/main" id="{A024B01C-442B-62DA-8133-C5883B97D47E}"/>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2" fill="hold" nodeType="afterEffect">
                                  <p:stCondLst>
                                    <p:cond delay="0"/>
                                  </p:stCondLst>
                                  <p:childTnLst>
                                    <p:set>
                                      <p:cBhvr>
                                        <p:cTn id="11" dur="1" fill="hold">
                                          <p:stCondLst>
                                            <p:cond delay="0"/>
                                          </p:stCondLst>
                                        </p:cTn>
                                        <p:tgtEl>
                                          <p:spTgt spid="1202392"/>
                                        </p:tgtEl>
                                        <p:attrNameLst>
                                          <p:attrName>style.visibility</p:attrName>
                                        </p:attrNameLst>
                                      </p:cBhvr>
                                      <p:to>
                                        <p:strVal val="visible"/>
                                      </p:to>
                                    </p:set>
                                    <p:anim calcmode="lin" valueType="num">
                                      <p:cBhvr additive="base">
                                        <p:cTn id="12" dur="500" fill="hold"/>
                                        <p:tgtEl>
                                          <p:spTgt spid="1202392"/>
                                        </p:tgtEl>
                                        <p:attrNameLst>
                                          <p:attrName>ppt_x</p:attrName>
                                        </p:attrNameLst>
                                      </p:cBhvr>
                                      <p:tavLst>
                                        <p:tav tm="0">
                                          <p:val>
                                            <p:strVal val="1+#ppt_w/2"/>
                                          </p:val>
                                        </p:tav>
                                        <p:tav tm="100000">
                                          <p:val>
                                            <p:strVal val="#ppt_x"/>
                                          </p:val>
                                        </p:tav>
                                      </p:tavLst>
                                    </p:anim>
                                    <p:anim calcmode="lin" valueType="num">
                                      <p:cBhvr additive="base">
                                        <p:cTn id="13" dur="500" fill="hold"/>
                                        <p:tgtEl>
                                          <p:spTgt spid="1202392"/>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1202391"/>
                                        </p:tgtEl>
                                        <p:attrNameLst>
                                          <p:attrName>style.visibility</p:attrName>
                                        </p:attrNameLst>
                                      </p:cBhvr>
                                      <p:to>
                                        <p:strVal val="visible"/>
                                      </p:to>
                                    </p:set>
                                    <p:animEffect transition="in" filter="fade">
                                      <p:cBhvr>
                                        <p:cTn id="17" dur="1000"/>
                                        <p:tgtEl>
                                          <p:spTgt spid="1202391"/>
                                        </p:tgtEl>
                                      </p:cBhvr>
                                    </p:animEffect>
                                  </p:childTnLst>
                                </p:cTn>
                              </p:par>
                            </p:childTnLst>
                          </p:cTn>
                        </p:par>
                        <p:par>
                          <p:cTn id="18" fill="hold" nodeType="afterGroup">
                            <p:stCondLst>
                              <p:cond delay="2000"/>
                            </p:stCondLst>
                            <p:childTnLst>
                              <p:par>
                                <p:cTn id="19" presetID="10" presetClass="entr" presetSubtype="0" fill="hold"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02391" grpId="0" animBg="1"/>
    </p:bldLst>
  </p:timing>
</p:sld>
</file>

<file path=ppt/slides/slide5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13666" name="Rectangle 196">
            <a:extLst>
              <a:ext uri="{FF2B5EF4-FFF2-40B4-BE49-F238E27FC236}">
                <a16:creationId xmlns:a16="http://schemas.microsoft.com/office/drawing/2014/main" id="{E4548758-D09C-9AE8-1ED7-C4AB9DEEB3E2}"/>
              </a:ext>
            </a:extLst>
          </p:cNvPr>
          <p:cNvSpPr>
            <a:spLocks noChangeArrowheads="1"/>
          </p:cNvSpPr>
          <p:nvPr/>
        </p:nvSpPr>
        <p:spPr bwMode="auto">
          <a:xfrm>
            <a:off x="0" y="0"/>
            <a:ext cx="10058400" cy="3811588"/>
          </a:xfrm>
          <a:prstGeom prst="rect">
            <a:avLst/>
          </a:prstGeom>
          <a:solidFill>
            <a:schemeClr val="tx1">
              <a:alpha val="50195"/>
            </a:scheme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3667" name="AutoShape 428">
            <a:extLst>
              <a:ext uri="{FF2B5EF4-FFF2-40B4-BE49-F238E27FC236}">
                <a16:creationId xmlns:a16="http://schemas.microsoft.com/office/drawing/2014/main" id="{B96B42A2-30D1-DF00-810C-EFD4CE8600A2}"/>
              </a:ext>
            </a:extLst>
          </p:cNvPr>
          <p:cNvSpPr>
            <a:spLocks noChangeArrowheads="1"/>
          </p:cNvSpPr>
          <p:nvPr/>
        </p:nvSpPr>
        <p:spPr bwMode="auto">
          <a:xfrm flipH="1">
            <a:off x="1719263" y="4027488"/>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sz="1400"/>
          </a:p>
        </p:txBody>
      </p:sp>
      <p:sp>
        <p:nvSpPr>
          <p:cNvPr id="113668" name="Rectangle 429">
            <a:extLst>
              <a:ext uri="{FF2B5EF4-FFF2-40B4-BE49-F238E27FC236}">
                <a16:creationId xmlns:a16="http://schemas.microsoft.com/office/drawing/2014/main" id="{11E511FC-4472-5B27-BE80-070DFD57BBC1}"/>
              </a:ext>
            </a:extLst>
          </p:cNvPr>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3669" name="Rectangle 430">
            <a:extLst>
              <a:ext uri="{FF2B5EF4-FFF2-40B4-BE49-F238E27FC236}">
                <a16:creationId xmlns:a16="http://schemas.microsoft.com/office/drawing/2014/main" id="{57C54078-25B9-4332-7B08-CAA7EAF25282}"/>
              </a:ext>
            </a:extLst>
          </p:cNvPr>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3670" name="Rectangle 431">
            <a:extLst>
              <a:ext uri="{FF2B5EF4-FFF2-40B4-BE49-F238E27FC236}">
                <a16:creationId xmlns:a16="http://schemas.microsoft.com/office/drawing/2014/main" id="{FC8A9FA5-43E1-3EA2-4791-E32E4C8DCEA1}"/>
              </a:ext>
            </a:extLst>
          </p:cNvPr>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3671" name="Rectangle 432">
            <a:extLst>
              <a:ext uri="{FF2B5EF4-FFF2-40B4-BE49-F238E27FC236}">
                <a16:creationId xmlns:a16="http://schemas.microsoft.com/office/drawing/2014/main" id="{E4BA31AB-AC15-CCB5-4459-C9229D77F145}"/>
              </a:ext>
            </a:extLst>
          </p:cNvPr>
          <p:cNvSpPr>
            <a:spLocks noChangeArrowheads="1"/>
          </p:cNvSpPr>
          <p:nvPr/>
        </p:nvSpPr>
        <p:spPr bwMode="auto">
          <a:xfrm>
            <a:off x="2757488" y="6296025"/>
            <a:ext cx="3492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sp>
        <p:nvSpPr>
          <p:cNvPr id="113672" name="Rectangle 433">
            <a:extLst>
              <a:ext uri="{FF2B5EF4-FFF2-40B4-BE49-F238E27FC236}">
                <a16:creationId xmlns:a16="http://schemas.microsoft.com/office/drawing/2014/main" id="{D70D71B2-1E19-7D7C-6421-7B995553D63A}"/>
              </a:ext>
            </a:extLst>
          </p:cNvPr>
          <p:cNvSpPr>
            <a:spLocks noChangeArrowheads="1"/>
          </p:cNvSpPr>
          <p:nvPr/>
        </p:nvSpPr>
        <p:spPr bwMode="auto">
          <a:xfrm>
            <a:off x="4205288" y="5397500"/>
            <a:ext cx="622300"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113673" name="Rectangle 434">
            <a:extLst>
              <a:ext uri="{FF2B5EF4-FFF2-40B4-BE49-F238E27FC236}">
                <a16:creationId xmlns:a16="http://schemas.microsoft.com/office/drawing/2014/main" id="{26EAB40E-36B0-4E3C-D8CA-3D55ADCC17BC}"/>
              </a:ext>
            </a:extLst>
          </p:cNvPr>
          <p:cNvSpPr>
            <a:spLocks noChangeArrowheads="1"/>
          </p:cNvSpPr>
          <p:nvPr/>
        </p:nvSpPr>
        <p:spPr bwMode="auto">
          <a:xfrm>
            <a:off x="4214813" y="3776663"/>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1100211" name="Rectangle 435">
            <a:extLst>
              <a:ext uri="{FF2B5EF4-FFF2-40B4-BE49-F238E27FC236}">
                <a16:creationId xmlns:a16="http://schemas.microsoft.com/office/drawing/2014/main" id="{F90AF181-ED79-8E1F-2A8F-C4C385CB9DC2}"/>
              </a:ext>
            </a:extLst>
          </p:cNvPr>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7"/>
              </a:schemeClr>
            </a:outerShdw>
          </a:effectLst>
        </p:spPr>
        <p:txBody>
          <a:bodyPr lIns="90487" tIns="44450" rIns="90487" bIns="44450">
            <a:spAutoFit/>
          </a:bodyPr>
          <a:lstStyle/>
          <a:p>
            <a:pPr>
              <a:spcBef>
                <a:spcPct val="50000"/>
              </a:spcBef>
              <a:defRPr/>
            </a:pPr>
            <a:r>
              <a:rPr lang="en-US" sz="1800" b="1">
                <a:latin typeface="Helvetica" charset="0"/>
                <a:ea typeface="+mn-ea"/>
              </a:rPr>
              <a:t>(S)</a:t>
            </a:r>
          </a:p>
        </p:txBody>
      </p:sp>
      <p:sp>
        <p:nvSpPr>
          <p:cNvPr id="113675" name="Line 436">
            <a:extLst>
              <a:ext uri="{FF2B5EF4-FFF2-40B4-BE49-F238E27FC236}">
                <a16:creationId xmlns:a16="http://schemas.microsoft.com/office/drawing/2014/main" id="{D91B332E-8FAF-82F0-C464-668225B41B3C}"/>
              </a:ext>
            </a:extLst>
          </p:cNvPr>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676" name="Line 437">
            <a:extLst>
              <a:ext uri="{FF2B5EF4-FFF2-40B4-BE49-F238E27FC236}">
                <a16:creationId xmlns:a16="http://schemas.microsoft.com/office/drawing/2014/main" id="{7E7A6FDD-18AA-D718-A79D-729F918EBF90}"/>
              </a:ext>
            </a:extLst>
          </p:cNvPr>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677" name="Line 438">
            <a:extLst>
              <a:ext uri="{FF2B5EF4-FFF2-40B4-BE49-F238E27FC236}">
                <a16:creationId xmlns:a16="http://schemas.microsoft.com/office/drawing/2014/main" id="{0639CCA7-4CCD-15D2-E98B-96B4232AB930}"/>
              </a:ext>
            </a:extLst>
          </p:cNvPr>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678" name="Line 439">
            <a:extLst>
              <a:ext uri="{FF2B5EF4-FFF2-40B4-BE49-F238E27FC236}">
                <a16:creationId xmlns:a16="http://schemas.microsoft.com/office/drawing/2014/main" id="{329C5C03-F42B-6DFD-D5A3-A0D4F2021A5F}"/>
              </a:ext>
            </a:extLst>
          </p:cNvPr>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679" name="Freeform 440">
            <a:extLst>
              <a:ext uri="{FF2B5EF4-FFF2-40B4-BE49-F238E27FC236}">
                <a16:creationId xmlns:a16="http://schemas.microsoft.com/office/drawing/2014/main" id="{1ABCBFFC-A506-15FE-95F6-42A83D76EA8A}"/>
              </a:ext>
            </a:extLst>
          </p:cNvPr>
          <p:cNvSpPr>
            <a:spLocks/>
          </p:cNvSpPr>
          <p:nvPr/>
        </p:nvSpPr>
        <p:spPr bwMode="auto">
          <a:xfrm>
            <a:off x="1530350" y="3906838"/>
            <a:ext cx="590550" cy="1981200"/>
          </a:xfrm>
          <a:custGeom>
            <a:avLst/>
            <a:gdLst>
              <a:gd name="T0" fmla="*/ 2147483646 w 372"/>
              <a:gd name="T1" fmla="*/ 0 h 1248"/>
              <a:gd name="T2" fmla="*/ 2147483646 w 372"/>
              <a:gd name="T3" fmla="*/ 2147483646 h 1248"/>
              <a:gd name="T4" fmla="*/ 2147483646 w 372"/>
              <a:gd name="T5" fmla="*/ 2147483646 h 1248"/>
              <a:gd name="T6" fmla="*/ 0 w 372"/>
              <a:gd name="T7" fmla="*/ 2147483646 h 1248"/>
              <a:gd name="T8" fmla="*/ 2147483646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a:p>
        </p:txBody>
      </p:sp>
      <p:sp>
        <p:nvSpPr>
          <p:cNvPr id="113680" name="Line 441">
            <a:extLst>
              <a:ext uri="{FF2B5EF4-FFF2-40B4-BE49-F238E27FC236}">
                <a16:creationId xmlns:a16="http://schemas.microsoft.com/office/drawing/2014/main" id="{6F3D2E8F-BD38-7C02-D691-C165EC591851}"/>
              </a:ext>
            </a:extLst>
          </p:cNvPr>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681" name="Freeform 442">
            <a:extLst>
              <a:ext uri="{FF2B5EF4-FFF2-40B4-BE49-F238E27FC236}">
                <a16:creationId xmlns:a16="http://schemas.microsoft.com/office/drawing/2014/main" id="{10AAACF4-2EA4-9053-64B5-2818DAFF37EA}"/>
              </a:ext>
            </a:extLst>
          </p:cNvPr>
          <p:cNvSpPr>
            <a:spLocks/>
          </p:cNvSpPr>
          <p:nvPr/>
        </p:nvSpPr>
        <p:spPr bwMode="auto">
          <a:xfrm>
            <a:off x="1738313" y="4067175"/>
            <a:ext cx="509587" cy="1676400"/>
          </a:xfrm>
          <a:custGeom>
            <a:avLst/>
            <a:gdLst>
              <a:gd name="T0" fmla="*/ 2147483646 w 321"/>
              <a:gd name="T1" fmla="*/ 0 h 1056"/>
              <a:gd name="T2" fmla="*/ 2147483646 w 321"/>
              <a:gd name="T3" fmla="*/ 2147483646 h 1056"/>
              <a:gd name="T4" fmla="*/ 2147483646 w 321"/>
              <a:gd name="T5" fmla="*/ 2147483646 h 1056"/>
              <a:gd name="T6" fmla="*/ 0 w 321"/>
              <a:gd name="T7" fmla="*/ 2147483646 h 1056"/>
              <a:gd name="T8" fmla="*/ 2147483646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682" name="Line 443">
            <a:extLst>
              <a:ext uri="{FF2B5EF4-FFF2-40B4-BE49-F238E27FC236}">
                <a16:creationId xmlns:a16="http://schemas.microsoft.com/office/drawing/2014/main" id="{BF47C32B-2C53-6997-87EF-E0157AC53DD2}"/>
              </a:ext>
            </a:extLst>
          </p:cNvPr>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683" name="Line 444">
            <a:extLst>
              <a:ext uri="{FF2B5EF4-FFF2-40B4-BE49-F238E27FC236}">
                <a16:creationId xmlns:a16="http://schemas.microsoft.com/office/drawing/2014/main" id="{D0A95D87-CE87-145F-3345-90567573A4B7}"/>
              </a:ext>
            </a:extLst>
          </p:cNvPr>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684" name="Line 445">
            <a:extLst>
              <a:ext uri="{FF2B5EF4-FFF2-40B4-BE49-F238E27FC236}">
                <a16:creationId xmlns:a16="http://schemas.microsoft.com/office/drawing/2014/main" id="{EF6FA2CA-46B7-6B5E-5C7A-891EAB4B29ED}"/>
              </a:ext>
            </a:extLst>
          </p:cNvPr>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685" name="Line 446">
            <a:extLst>
              <a:ext uri="{FF2B5EF4-FFF2-40B4-BE49-F238E27FC236}">
                <a16:creationId xmlns:a16="http://schemas.microsoft.com/office/drawing/2014/main" id="{F0892C5E-A6E3-0932-2A0A-4C7D7741186A}"/>
              </a:ext>
            </a:extLst>
          </p:cNvPr>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686" name="Line 447">
            <a:extLst>
              <a:ext uri="{FF2B5EF4-FFF2-40B4-BE49-F238E27FC236}">
                <a16:creationId xmlns:a16="http://schemas.microsoft.com/office/drawing/2014/main" id="{5188F3E9-8699-AEDF-0DBE-F476C1CA3B72}"/>
              </a:ext>
            </a:extLst>
          </p:cNvPr>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687" name="Line 448">
            <a:extLst>
              <a:ext uri="{FF2B5EF4-FFF2-40B4-BE49-F238E27FC236}">
                <a16:creationId xmlns:a16="http://schemas.microsoft.com/office/drawing/2014/main" id="{01C5B76B-1CA1-D14D-5B65-56F0FD56A643}"/>
              </a:ext>
            </a:extLst>
          </p:cNvPr>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688" name="Line 449">
            <a:extLst>
              <a:ext uri="{FF2B5EF4-FFF2-40B4-BE49-F238E27FC236}">
                <a16:creationId xmlns:a16="http://schemas.microsoft.com/office/drawing/2014/main" id="{BD5C1F98-80FF-2D68-C483-A2FFEE68FDB2}"/>
              </a:ext>
            </a:extLst>
          </p:cNvPr>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689" name="Line 450">
            <a:extLst>
              <a:ext uri="{FF2B5EF4-FFF2-40B4-BE49-F238E27FC236}">
                <a16:creationId xmlns:a16="http://schemas.microsoft.com/office/drawing/2014/main" id="{EFEBC73B-2A37-C250-E6B0-CDB4CCB1BF3F}"/>
              </a:ext>
            </a:extLst>
          </p:cNvPr>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690" name="Line 451">
            <a:extLst>
              <a:ext uri="{FF2B5EF4-FFF2-40B4-BE49-F238E27FC236}">
                <a16:creationId xmlns:a16="http://schemas.microsoft.com/office/drawing/2014/main" id="{3014A14D-8BFD-1CE5-7838-969B2BF743E4}"/>
              </a:ext>
            </a:extLst>
          </p:cNvPr>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691" name="Line 452">
            <a:extLst>
              <a:ext uri="{FF2B5EF4-FFF2-40B4-BE49-F238E27FC236}">
                <a16:creationId xmlns:a16="http://schemas.microsoft.com/office/drawing/2014/main" id="{4658B83D-E300-67AA-E750-340224F026BF}"/>
              </a:ext>
            </a:extLst>
          </p:cNvPr>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692" name="Line 453">
            <a:extLst>
              <a:ext uri="{FF2B5EF4-FFF2-40B4-BE49-F238E27FC236}">
                <a16:creationId xmlns:a16="http://schemas.microsoft.com/office/drawing/2014/main" id="{3880716A-E8CD-A88E-8625-4A661A93D0FC}"/>
              </a:ext>
            </a:extLst>
          </p:cNvPr>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693" name="Line 454">
            <a:extLst>
              <a:ext uri="{FF2B5EF4-FFF2-40B4-BE49-F238E27FC236}">
                <a16:creationId xmlns:a16="http://schemas.microsoft.com/office/drawing/2014/main" id="{E37E9A5B-B2B3-18E7-5469-61D436F4FBBD}"/>
              </a:ext>
            </a:extLst>
          </p:cNvPr>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694" name="Rectangle 455">
            <a:extLst>
              <a:ext uri="{FF2B5EF4-FFF2-40B4-BE49-F238E27FC236}">
                <a16:creationId xmlns:a16="http://schemas.microsoft.com/office/drawing/2014/main" id="{D55138B6-265C-DDCE-BAE1-362F43C717E8}"/>
              </a:ext>
            </a:extLst>
          </p:cNvPr>
          <p:cNvSpPr>
            <a:spLocks noChangeArrowheads="1"/>
          </p:cNvSpPr>
          <p:nvPr/>
        </p:nvSpPr>
        <p:spPr bwMode="auto">
          <a:xfrm>
            <a:off x="2559050" y="5400675"/>
            <a:ext cx="34925"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a:t>
            </a:r>
            <a:endParaRPr lang="en-US" altLang="en-US" sz="1400">
              <a:latin typeface="Helvetica" pitchFamily="2" charset="0"/>
            </a:endParaRPr>
          </a:p>
        </p:txBody>
      </p:sp>
      <p:sp>
        <p:nvSpPr>
          <p:cNvPr id="113695" name="Line 456">
            <a:extLst>
              <a:ext uri="{FF2B5EF4-FFF2-40B4-BE49-F238E27FC236}">
                <a16:creationId xmlns:a16="http://schemas.microsoft.com/office/drawing/2014/main" id="{277C75B2-3446-7B07-AF19-47769A71675A}"/>
              </a:ext>
            </a:extLst>
          </p:cNvPr>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696" name="Line 457">
            <a:extLst>
              <a:ext uri="{FF2B5EF4-FFF2-40B4-BE49-F238E27FC236}">
                <a16:creationId xmlns:a16="http://schemas.microsoft.com/office/drawing/2014/main" id="{B388B73D-DA62-DC63-640E-7B996B1AB56B}"/>
              </a:ext>
            </a:extLst>
          </p:cNvPr>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697" name="Rectangle 458">
            <a:extLst>
              <a:ext uri="{FF2B5EF4-FFF2-40B4-BE49-F238E27FC236}">
                <a16:creationId xmlns:a16="http://schemas.microsoft.com/office/drawing/2014/main" id="{41881591-C6BB-4C34-DAE4-418AE4554B8C}"/>
              </a:ext>
            </a:extLst>
          </p:cNvPr>
          <p:cNvSpPr>
            <a:spLocks noChangeArrowheads="1"/>
          </p:cNvSpPr>
          <p:nvPr/>
        </p:nvSpPr>
        <p:spPr bwMode="auto">
          <a:xfrm>
            <a:off x="2860675" y="2608263"/>
            <a:ext cx="225425"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800">
                <a:solidFill>
                  <a:srgbClr val="000000"/>
                </a:solidFill>
                <a:latin typeface="Helvetica" pitchFamily="2" charset="0"/>
              </a:rPr>
              <a:t>        </a:t>
            </a:r>
            <a:endParaRPr lang="en-US" altLang="en-US" sz="1400">
              <a:latin typeface="Helvetica" pitchFamily="2" charset="0"/>
            </a:endParaRPr>
          </a:p>
        </p:txBody>
      </p:sp>
      <p:sp>
        <p:nvSpPr>
          <p:cNvPr id="113698" name="Rectangle 459">
            <a:extLst>
              <a:ext uri="{FF2B5EF4-FFF2-40B4-BE49-F238E27FC236}">
                <a16:creationId xmlns:a16="http://schemas.microsoft.com/office/drawing/2014/main" id="{7AEB29C4-0EB0-C7A7-3068-A3B42CD8A15B}"/>
              </a:ext>
            </a:extLst>
          </p:cNvPr>
          <p:cNvSpPr>
            <a:spLocks noChangeArrowheads="1"/>
          </p:cNvSpPr>
          <p:nvPr/>
        </p:nvSpPr>
        <p:spPr bwMode="auto">
          <a:xfrm>
            <a:off x="4518025" y="1831975"/>
            <a:ext cx="106363"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a:solidFill>
                  <a:srgbClr val="000000"/>
                </a:solidFill>
                <a:latin typeface="Helvetica" pitchFamily="2" charset="0"/>
              </a:rPr>
              <a:t>   </a:t>
            </a:r>
            <a:endParaRPr lang="en-US" altLang="en-US" sz="1800">
              <a:latin typeface="Helvetica" pitchFamily="2" charset="0"/>
            </a:endParaRPr>
          </a:p>
        </p:txBody>
      </p:sp>
      <p:sp>
        <p:nvSpPr>
          <p:cNvPr id="113699" name="Rectangle 460">
            <a:extLst>
              <a:ext uri="{FF2B5EF4-FFF2-40B4-BE49-F238E27FC236}">
                <a16:creationId xmlns:a16="http://schemas.microsoft.com/office/drawing/2014/main" id="{BDBAB210-7194-B34E-71A3-BEF0BE6B3919}"/>
              </a:ext>
            </a:extLst>
          </p:cNvPr>
          <p:cNvSpPr>
            <a:spLocks noChangeArrowheads="1"/>
          </p:cNvSpPr>
          <p:nvPr/>
        </p:nvSpPr>
        <p:spPr bwMode="auto">
          <a:xfrm>
            <a:off x="2941638" y="4170363"/>
            <a:ext cx="366712"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800">
                <a:solidFill>
                  <a:srgbClr val="000000"/>
                </a:solidFill>
                <a:latin typeface="Helvetica" pitchFamily="2" charset="0"/>
              </a:rPr>
              <a:t>             </a:t>
            </a:r>
            <a:endParaRPr lang="en-US" altLang="en-US" sz="1400">
              <a:latin typeface="Helvetica" pitchFamily="2" charset="0"/>
            </a:endParaRPr>
          </a:p>
        </p:txBody>
      </p:sp>
      <p:sp>
        <p:nvSpPr>
          <p:cNvPr id="113700" name="Line 461">
            <a:extLst>
              <a:ext uri="{FF2B5EF4-FFF2-40B4-BE49-F238E27FC236}">
                <a16:creationId xmlns:a16="http://schemas.microsoft.com/office/drawing/2014/main" id="{CFCC09F0-2765-2430-8896-5A48841C37CA}"/>
              </a:ext>
            </a:extLst>
          </p:cNvPr>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01" name="Rectangle 462">
            <a:extLst>
              <a:ext uri="{FF2B5EF4-FFF2-40B4-BE49-F238E27FC236}">
                <a16:creationId xmlns:a16="http://schemas.microsoft.com/office/drawing/2014/main" id="{D1F0C305-7E32-3393-9EA5-A7FA5C4216C9}"/>
              </a:ext>
            </a:extLst>
          </p:cNvPr>
          <p:cNvSpPr>
            <a:spLocks noChangeArrowheads="1"/>
          </p:cNvSpPr>
          <p:nvPr/>
        </p:nvSpPr>
        <p:spPr bwMode="auto">
          <a:xfrm>
            <a:off x="454025" y="4192588"/>
            <a:ext cx="1952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600" b="1">
                <a:solidFill>
                  <a:srgbClr val="000000"/>
                </a:solidFill>
                <a:latin typeface="Helvetica" pitchFamily="2" charset="0"/>
              </a:rPr>
              <a:t>(</a:t>
            </a:r>
            <a:endParaRPr lang="en-US" altLang="en-US" sz="1800">
              <a:latin typeface="Helvetica" pitchFamily="2" charset="0"/>
            </a:endParaRPr>
          </a:p>
        </p:txBody>
      </p:sp>
      <p:sp>
        <p:nvSpPr>
          <p:cNvPr id="113702" name="Rectangle 463">
            <a:extLst>
              <a:ext uri="{FF2B5EF4-FFF2-40B4-BE49-F238E27FC236}">
                <a16:creationId xmlns:a16="http://schemas.microsoft.com/office/drawing/2014/main" id="{23B0D112-4217-969D-872F-2C949F9DE3C1}"/>
              </a:ext>
            </a:extLst>
          </p:cNvPr>
          <p:cNvSpPr>
            <a:spLocks noChangeArrowheads="1"/>
          </p:cNvSpPr>
          <p:nvPr/>
        </p:nvSpPr>
        <p:spPr bwMode="auto">
          <a:xfrm>
            <a:off x="1544638" y="4183063"/>
            <a:ext cx="19526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600" b="1">
                <a:solidFill>
                  <a:srgbClr val="000000"/>
                </a:solidFill>
                <a:latin typeface="Helvetica" pitchFamily="2" charset="0"/>
              </a:rPr>
              <a:t>)</a:t>
            </a:r>
            <a:endParaRPr lang="en-US" altLang="en-US" sz="1800">
              <a:latin typeface="Helvetica" pitchFamily="2" charset="0"/>
            </a:endParaRPr>
          </a:p>
        </p:txBody>
      </p:sp>
      <p:sp>
        <p:nvSpPr>
          <p:cNvPr id="113703" name="Rectangle 464">
            <a:extLst>
              <a:ext uri="{FF2B5EF4-FFF2-40B4-BE49-F238E27FC236}">
                <a16:creationId xmlns:a16="http://schemas.microsoft.com/office/drawing/2014/main" id="{47D125DE-1241-DCE6-AE89-3450DE9D1051}"/>
              </a:ext>
            </a:extLst>
          </p:cNvPr>
          <p:cNvSpPr>
            <a:spLocks noChangeArrowheads="1"/>
          </p:cNvSpPr>
          <p:nvPr/>
        </p:nvSpPr>
        <p:spPr bwMode="auto">
          <a:xfrm>
            <a:off x="1712913" y="3346450"/>
            <a:ext cx="153987"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100" b="1">
                <a:solidFill>
                  <a:srgbClr val="000000"/>
                </a:solidFill>
                <a:latin typeface="Helvetica" pitchFamily="2" charset="0"/>
              </a:rPr>
              <a:t>}</a:t>
            </a:r>
            <a:endParaRPr lang="en-US" altLang="en-US" sz="1400">
              <a:latin typeface="Helvetica" pitchFamily="2" charset="0"/>
            </a:endParaRPr>
          </a:p>
        </p:txBody>
      </p:sp>
      <p:sp>
        <p:nvSpPr>
          <p:cNvPr id="113704" name="Freeform 465">
            <a:extLst>
              <a:ext uri="{FF2B5EF4-FFF2-40B4-BE49-F238E27FC236}">
                <a16:creationId xmlns:a16="http://schemas.microsoft.com/office/drawing/2014/main" id="{51A4B003-7969-16E9-2CB2-5F79008C943C}"/>
              </a:ext>
            </a:extLst>
          </p:cNvPr>
          <p:cNvSpPr>
            <a:spLocks/>
          </p:cNvSpPr>
          <p:nvPr/>
        </p:nvSpPr>
        <p:spPr bwMode="auto">
          <a:xfrm rot="5350910">
            <a:off x="1045369" y="4102894"/>
            <a:ext cx="127000" cy="223838"/>
          </a:xfrm>
          <a:custGeom>
            <a:avLst/>
            <a:gdLst>
              <a:gd name="T0" fmla="*/ 0 w 80"/>
              <a:gd name="T1" fmla="*/ 2147483646 h 141"/>
              <a:gd name="T2" fmla="*/ 2147483646 w 80"/>
              <a:gd name="T3" fmla="*/ 2147483646 h 141"/>
              <a:gd name="T4" fmla="*/ 2147483646 w 80"/>
              <a:gd name="T5" fmla="*/ 0 h 141"/>
              <a:gd name="T6" fmla="*/ 2147483646 w 80"/>
              <a:gd name="T7" fmla="*/ 2147483646 h 141"/>
              <a:gd name="T8" fmla="*/ 2147483646 w 80"/>
              <a:gd name="T9" fmla="*/ 2147483646 h 141"/>
              <a:gd name="T10" fmla="*/ 2147483646 w 80"/>
              <a:gd name="T11" fmla="*/ 2147483646 h 141"/>
              <a:gd name="T12" fmla="*/ 0 w 80"/>
              <a:gd name="T13" fmla="*/ 2147483646 h 141"/>
              <a:gd name="T14" fmla="*/ 0 w 80"/>
              <a:gd name="T15" fmla="*/ 2147483646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a:p>
        </p:txBody>
      </p:sp>
      <p:sp>
        <p:nvSpPr>
          <p:cNvPr id="113705" name="Line 466">
            <a:extLst>
              <a:ext uri="{FF2B5EF4-FFF2-40B4-BE49-F238E27FC236}">
                <a16:creationId xmlns:a16="http://schemas.microsoft.com/office/drawing/2014/main" id="{086116A3-A34B-9A2F-1246-2596612A025F}"/>
              </a:ext>
            </a:extLst>
          </p:cNvPr>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06" name="Line 467">
            <a:extLst>
              <a:ext uri="{FF2B5EF4-FFF2-40B4-BE49-F238E27FC236}">
                <a16:creationId xmlns:a16="http://schemas.microsoft.com/office/drawing/2014/main" id="{98C336BD-DFA6-382C-0192-77AA6A90746D}"/>
              </a:ext>
            </a:extLst>
          </p:cNvPr>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07" name="Line 469">
            <a:extLst>
              <a:ext uri="{FF2B5EF4-FFF2-40B4-BE49-F238E27FC236}">
                <a16:creationId xmlns:a16="http://schemas.microsoft.com/office/drawing/2014/main" id="{19E2EA3D-B93D-B537-33AC-36F069D3C2B3}"/>
              </a:ext>
            </a:extLst>
          </p:cNvPr>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08" name="Line 470">
            <a:extLst>
              <a:ext uri="{FF2B5EF4-FFF2-40B4-BE49-F238E27FC236}">
                <a16:creationId xmlns:a16="http://schemas.microsoft.com/office/drawing/2014/main" id="{56DD868D-E7A4-122F-D52B-5F5DD8073BF6}"/>
              </a:ext>
            </a:extLst>
          </p:cNvPr>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13709" name="Line 471">
            <a:extLst>
              <a:ext uri="{FF2B5EF4-FFF2-40B4-BE49-F238E27FC236}">
                <a16:creationId xmlns:a16="http://schemas.microsoft.com/office/drawing/2014/main" id="{05FE01D2-4D2C-81C2-3E48-17A1F084D4A7}"/>
              </a:ext>
            </a:extLst>
          </p:cNvPr>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10" name="Line 472">
            <a:extLst>
              <a:ext uri="{FF2B5EF4-FFF2-40B4-BE49-F238E27FC236}">
                <a16:creationId xmlns:a16="http://schemas.microsoft.com/office/drawing/2014/main" id="{B5DA1FC3-25C7-1079-2A6F-A3DD2015DF18}"/>
              </a:ext>
            </a:extLst>
          </p:cNvPr>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11" name="Line 473">
            <a:extLst>
              <a:ext uri="{FF2B5EF4-FFF2-40B4-BE49-F238E27FC236}">
                <a16:creationId xmlns:a16="http://schemas.microsoft.com/office/drawing/2014/main" id="{11BB011F-EB7A-F5C3-60B9-4A049B5B4E32}"/>
              </a:ext>
            </a:extLst>
          </p:cNvPr>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12" name="Rectangle 474">
            <a:extLst>
              <a:ext uri="{FF2B5EF4-FFF2-40B4-BE49-F238E27FC236}">
                <a16:creationId xmlns:a16="http://schemas.microsoft.com/office/drawing/2014/main" id="{F7D2039E-B000-6C5F-0C41-828F3678468A}"/>
              </a:ext>
            </a:extLst>
          </p:cNvPr>
          <p:cNvSpPr>
            <a:spLocks noChangeArrowheads="1"/>
          </p:cNvSpPr>
          <p:nvPr/>
        </p:nvSpPr>
        <p:spPr bwMode="auto">
          <a:xfrm>
            <a:off x="2679700" y="5700713"/>
            <a:ext cx="1873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113713" name="Rectangle 475">
            <a:extLst>
              <a:ext uri="{FF2B5EF4-FFF2-40B4-BE49-F238E27FC236}">
                <a16:creationId xmlns:a16="http://schemas.microsoft.com/office/drawing/2014/main" id="{7E304F00-50C2-C982-A605-FC9A3E71A8B5}"/>
              </a:ext>
            </a:extLst>
          </p:cNvPr>
          <p:cNvSpPr>
            <a:spLocks noChangeArrowheads="1"/>
          </p:cNvSpPr>
          <p:nvPr/>
        </p:nvSpPr>
        <p:spPr bwMode="auto">
          <a:xfrm>
            <a:off x="2711450" y="2595563"/>
            <a:ext cx="1873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113714" name="Rectangle 476">
            <a:extLst>
              <a:ext uri="{FF2B5EF4-FFF2-40B4-BE49-F238E27FC236}">
                <a16:creationId xmlns:a16="http://schemas.microsoft.com/office/drawing/2014/main" id="{566BD183-FFF0-B7D1-7800-B1957129BB2E}"/>
              </a:ext>
            </a:extLst>
          </p:cNvPr>
          <p:cNvSpPr>
            <a:spLocks noChangeArrowheads="1"/>
          </p:cNvSpPr>
          <p:nvPr/>
        </p:nvSpPr>
        <p:spPr bwMode="auto">
          <a:xfrm>
            <a:off x="517525" y="2990850"/>
            <a:ext cx="1698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(S)</a:t>
            </a:r>
            <a:endParaRPr lang="en-US" altLang="en-US" sz="1400">
              <a:latin typeface="Helvetica" pitchFamily="2" charset="0"/>
            </a:endParaRPr>
          </a:p>
        </p:txBody>
      </p:sp>
      <p:sp>
        <p:nvSpPr>
          <p:cNvPr id="113715" name="Rectangle 477">
            <a:extLst>
              <a:ext uri="{FF2B5EF4-FFF2-40B4-BE49-F238E27FC236}">
                <a16:creationId xmlns:a16="http://schemas.microsoft.com/office/drawing/2014/main" id="{796C587C-5946-BC8D-06D0-CF9E81284FBB}"/>
              </a:ext>
            </a:extLst>
          </p:cNvPr>
          <p:cNvSpPr>
            <a:spLocks noChangeArrowheads="1"/>
          </p:cNvSpPr>
          <p:nvPr/>
        </p:nvSpPr>
        <p:spPr bwMode="auto">
          <a:xfrm>
            <a:off x="501650" y="3360738"/>
            <a:ext cx="17621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(D)</a:t>
            </a:r>
            <a:endParaRPr lang="en-US" altLang="en-US" sz="1400">
              <a:latin typeface="Helvetica" pitchFamily="2" charset="0"/>
            </a:endParaRPr>
          </a:p>
        </p:txBody>
      </p:sp>
      <p:sp>
        <p:nvSpPr>
          <p:cNvPr id="113716" name="Rectangle 478">
            <a:extLst>
              <a:ext uri="{FF2B5EF4-FFF2-40B4-BE49-F238E27FC236}">
                <a16:creationId xmlns:a16="http://schemas.microsoft.com/office/drawing/2014/main" id="{C6D5B272-E085-EC73-9BDD-14B6EC64CC9E}"/>
              </a:ext>
            </a:extLst>
          </p:cNvPr>
          <p:cNvSpPr>
            <a:spLocks noChangeArrowheads="1"/>
          </p:cNvSpPr>
          <p:nvPr/>
        </p:nvSpPr>
        <p:spPr bwMode="auto">
          <a:xfrm>
            <a:off x="361950" y="3956050"/>
            <a:ext cx="28733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(MR)</a:t>
            </a:r>
            <a:endParaRPr lang="en-US" altLang="en-US" sz="1400">
              <a:latin typeface="Helvetica" pitchFamily="2" charset="0"/>
            </a:endParaRPr>
          </a:p>
        </p:txBody>
      </p:sp>
      <p:sp>
        <p:nvSpPr>
          <p:cNvPr id="113717" name="Rectangle 479">
            <a:extLst>
              <a:ext uri="{FF2B5EF4-FFF2-40B4-BE49-F238E27FC236}">
                <a16:creationId xmlns:a16="http://schemas.microsoft.com/office/drawing/2014/main" id="{26D8B8ED-3F01-E4BB-22DC-897174840C8D}"/>
              </a:ext>
            </a:extLst>
          </p:cNvPr>
          <p:cNvSpPr>
            <a:spLocks noChangeArrowheads="1"/>
          </p:cNvSpPr>
          <p:nvPr/>
        </p:nvSpPr>
        <p:spPr bwMode="auto">
          <a:xfrm>
            <a:off x="2749550" y="5208588"/>
            <a:ext cx="3857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rPr>
              <a:t>       </a:t>
            </a:r>
            <a:endParaRPr lang="en-US" altLang="en-US" sz="1400">
              <a:latin typeface="Helvetica" pitchFamily="2" charset="0"/>
            </a:endParaRPr>
          </a:p>
        </p:txBody>
      </p:sp>
      <p:sp>
        <p:nvSpPr>
          <p:cNvPr id="113718" name="Rectangle 480">
            <a:extLst>
              <a:ext uri="{FF2B5EF4-FFF2-40B4-BE49-F238E27FC236}">
                <a16:creationId xmlns:a16="http://schemas.microsoft.com/office/drawing/2014/main" id="{2AB23DA4-1426-E929-5FEE-EF504491D8F0}"/>
              </a:ext>
            </a:extLst>
          </p:cNvPr>
          <p:cNvSpPr>
            <a:spLocks noChangeArrowheads="1"/>
          </p:cNvSpPr>
          <p:nvPr/>
        </p:nvSpPr>
        <p:spPr bwMode="auto">
          <a:xfrm>
            <a:off x="2590800" y="2103438"/>
            <a:ext cx="528638"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b="1"/>
              <a:t>        </a:t>
            </a:r>
            <a:endParaRPr lang="en-US" altLang="en-US" sz="1400">
              <a:latin typeface="Helvetica" pitchFamily="2" charset="0"/>
            </a:endParaRPr>
          </a:p>
        </p:txBody>
      </p:sp>
      <p:sp>
        <p:nvSpPr>
          <p:cNvPr id="113719" name="AutoShape 481">
            <a:extLst>
              <a:ext uri="{FF2B5EF4-FFF2-40B4-BE49-F238E27FC236}">
                <a16:creationId xmlns:a16="http://schemas.microsoft.com/office/drawing/2014/main" id="{3C445FF4-53F3-D251-4EA2-173979C411A2}"/>
              </a:ext>
            </a:extLst>
          </p:cNvPr>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3720" name="Rectangle 482">
            <a:extLst>
              <a:ext uri="{FF2B5EF4-FFF2-40B4-BE49-F238E27FC236}">
                <a16:creationId xmlns:a16="http://schemas.microsoft.com/office/drawing/2014/main" id="{84E2CEFA-00E7-CCF9-6C0E-058CC4B73272}"/>
              </a:ext>
            </a:extLst>
          </p:cNvPr>
          <p:cNvSpPr>
            <a:spLocks noChangeArrowheads="1"/>
          </p:cNvSpPr>
          <p:nvPr/>
        </p:nvSpPr>
        <p:spPr bwMode="auto">
          <a:xfrm>
            <a:off x="488950" y="3602038"/>
            <a:ext cx="1698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(S)</a:t>
            </a:r>
            <a:endParaRPr lang="en-US" altLang="en-US" sz="1400">
              <a:latin typeface="Helvetica" pitchFamily="2" charset="0"/>
            </a:endParaRPr>
          </a:p>
        </p:txBody>
      </p:sp>
      <p:sp>
        <p:nvSpPr>
          <p:cNvPr id="113721" name="Rectangle 483">
            <a:extLst>
              <a:ext uri="{FF2B5EF4-FFF2-40B4-BE49-F238E27FC236}">
                <a16:creationId xmlns:a16="http://schemas.microsoft.com/office/drawing/2014/main" id="{B5F94535-9228-07E5-86B0-B743D94E0675}"/>
              </a:ext>
            </a:extLst>
          </p:cNvPr>
          <p:cNvSpPr>
            <a:spLocks noChangeArrowheads="1"/>
          </p:cNvSpPr>
          <p:nvPr/>
        </p:nvSpPr>
        <p:spPr bwMode="auto">
          <a:xfrm>
            <a:off x="708025" y="4286250"/>
            <a:ext cx="6921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1 Thot</a:t>
            </a:r>
            <a:endParaRPr lang="en-US" altLang="en-US" sz="1800">
              <a:latin typeface="Helvetica" pitchFamily="2" charset="0"/>
            </a:endParaRPr>
          </a:p>
        </p:txBody>
      </p:sp>
      <p:sp>
        <p:nvSpPr>
          <p:cNvPr id="113722" name="Rectangle 484">
            <a:extLst>
              <a:ext uri="{FF2B5EF4-FFF2-40B4-BE49-F238E27FC236}">
                <a16:creationId xmlns:a16="http://schemas.microsoft.com/office/drawing/2014/main" id="{5E3320FF-553F-F6B6-8222-49D4D51980A4}"/>
              </a:ext>
            </a:extLst>
          </p:cNvPr>
          <p:cNvSpPr>
            <a:spLocks noChangeArrowheads="1"/>
          </p:cNvSpPr>
          <p:nvPr/>
        </p:nvSpPr>
        <p:spPr bwMode="auto">
          <a:xfrm>
            <a:off x="663575" y="4578350"/>
            <a:ext cx="6921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Thot</a:t>
            </a:r>
            <a:endParaRPr lang="en-US" altLang="en-US" sz="1800">
              <a:latin typeface="Helvetica" pitchFamily="2" charset="0"/>
            </a:endParaRPr>
          </a:p>
        </p:txBody>
      </p:sp>
      <p:sp>
        <p:nvSpPr>
          <p:cNvPr id="113723" name="Rectangle 485">
            <a:extLst>
              <a:ext uri="{FF2B5EF4-FFF2-40B4-BE49-F238E27FC236}">
                <a16:creationId xmlns:a16="http://schemas.microsoft.com/office/drawing/2014/main" id="{8E15DE82-0F1E-838E-89F2-8F6280F159E7}"/>
              </a:ext>
            </a:extLst>
          </p:cNvPr>
          <p:cNvSpPr>
            <a:spLocks noChangeArrowheads="1"/>
          </p:cNvSpPr>
          <p:nvPr/>
        </p:nvSpPr>
        <p:spPr bwMode="auto">
          <a:xfrm>
            <a:off x="947738" y="4906963"/>
            <a:ext cx="4826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Ezra</a:t>
            </a:r>
            <a:endParaRPr lang="en-US" altLang="en-US" sz="1800">
              <a:latin typeface="Helvetica" pitchFamily="2" charset="0"/>
            </a:endParaRPr>
          </a:p>
        </p:txBody>
      </p:sp>
      <p:sp>
        <p:nvSpPr>
          <p:cNvPr id="113724" name="Rectangle 486">
            <a:extLst>
              <a:ext uri="{FF2B5EF4-FFF2-40B4-BE49-F238E27FC236}">
                <a16:creationId xmlns:a16="http://schemas.microsoft.com/office/drawing/2014/main" id="{7001A1C5-C018-E702-C58A-39A4E23014F7}"/>
              </a:ext>
            </a:extLst>
          </p:cNvPr>
          <p:cNvSpPr>
            <a:spLocks noChangeArrowheads="1"/>
          </p:cNvSpPr>
          <p:nvPr/>
        </p:nvSpPr>
        <p:spPr bwMode="auto">
          <a:xfrm>
            <a:off x="654050" y="5249863"/>
            <a:ext cx="1092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Nehemiah</a:t>
            </a:r>
            <a:endParaRPr lang="en-US" altLang="en-US" sz="1800" b="1">
              <a:latin typeface="Helvetica" pitchFamily="2" charset="0"/>
            </a:endParaRPr>
          </a:p>
        </p:txBody>
      </p:sp>
      <p:sp>
        <p:nvSpPr>
          <p:cNvPr id="113725" name="Rectangle 487">
            <a:extLst>
              <a:ext uri="{FF2B5EF4-FFF2-40B4-BE49-F238E27FC236}">
                <a16:creationId xmlns:a16="http://schemas.microsoft.com/office/drawing/2014/main" id="{F02F562C-2B88-70E4-DB07-68AD1627B64E}"/>
              </a:ext>
            </a:extLst>
          </p:cNvPr>
          <p:cNvSpPr>
            <a:spLocks noChangeArrowheads="1"/>
          </p:cNvSpPr>
          <p:nvPr/>
        </p:nvSpPr>
        <p:spPr bwMode="auto">
          <a:xfrm>
            <a:off x="887413" y="5572125"/>
            <a:ext cx="711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Esther</a:t>
            </a:r>
            <a:endParaRPr lang="en-US" altLang="en-US" sz="1800">
              <a:latin typeface="Helvetica" pitchFamily="2" charset="0"/>
            </a:endParaRPr>
          </a:p>
        </p:txBody>
      </p:sp>
      <p:sp>
        <p:nvSpPr>
          <p:cNvPr id="113726" name="Rectangle 488">
            <a:extLst>
              <a:ext uri="{FF2B5EF4-FFF2-40B4-BE49-F238E27FC236}">
                <a16:creationId xmlns:a16="http://schemas.microsoft.com/office/drawing/2014/main" id="{5935CBA6-3453-7F42-5A92-5615BA5CC427}"/>
              </a:ext>
            </a:extLst>
          </p:cNvPr>
          <p:cNvSpPr>
            <a:spLocks noChangeArrowheads="1"/>
          </p:cNvSpPr>
          <p:nvPr/>
        </p:nvSpPr>
        <p:spPr bwMode="auto">
          <a:xfrm>
            <a:off x="788988" y="2874963"/>
            <a:ext cx="947737"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700" b="1">
                <a:solidFill>
                  <a:srgbClr val="000000"/>
                </a:solidFill>
                <a:latin typeface="Helvetica" pitchFamily="2" charset="0"/>
              </a:rPr>
              <a:t>1 Samuel</a:t>
            </a:r>
            <a:endParaRPr lang="en-US" altLang="en-US" sz="1400">
              <a:latin typeface="Helvetica" pitchFamily="2" charset="0"/>
            </a:endParaRPr>
          </a:p>
        </p:txBody>
      </p:sp>
      <p:sp>
        <p:nvSpPr>
          <p:cNvPr id="113727" name="Rectangle 489">
            <a:extLst>
              <a:ext uri="{FF2B5EF4-FFF2-40B4-BE49-F238E27FC236}">
                <a16:creationId xmlns:a16="http://schemas.microsoft.com/office/drawing/2014/main" id="{CD14C2DD-452B-EC7E-257C-B3B95AF87495}"/>
              </a:ext>
            </a:extLst>
          </p:cNvPr>
          <p:cNvSpPr>
            <a:spLocks noChangeArrowheads="1"/>
          </p:cNvSpPr>
          <p:nvPr/>
        </p:nvSpPr>
        <p:spPr bwMode="auto">
          <a:xfrm>
            <a:off x="725488" y="3271838"/>
            <a:ext cx="1003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Samuel</a:t>
            </a:r>
            <a:endParaRPr lang="en-US" altLang="en-US" sz="1400">
              <a:latin typeface="Helvetica" pitchFamily="2" charset="0"/>
            </a:endParaRPr>
          </a:p>
        </p:txBody>
      </p:sp>
      <p:sp>
        <p:nvSpPr>
          <p:cNvPr id="113728" name="Rectangle 490">
            <a:extLst>
              <a:ext uri="{FF2B5EF4-FFF2-40B4-BE49-F238E27FC236}">
                <a16:creationId xmlns:a16="http://schemas.microsoft.com/office/drawing/2014/main" id="{460DD763-A81D-B4D4-C13F-3A30D4D119E4}"/>
              </a:ext>
            </a:extLst>
          </p:cNvPr>
          <p:cNvSpPr>
            <a:spLocks noChangeArrowheads="1"/>
          </p:cNvSpPr>
          <p:nvPr/>
        </p:nvSpPr>
        <p:spPr bwMode="auto">
          <a:xfrm>
            <a:off x="839788" y="3525838"/>
            <a:ext cx="8286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1 Wung</a:t>
            </a:r>
            <a:endParaRPr lang="en-US" altLang="en-US" sz="1800">
              <a:latin typeface="Helvetica" pitchFamily="2" charset="0"/>
            </a:endParaRPr>
          </a:p>
        </p:txBody>
      </p:sp>
      <p:sp>
        <p:nvSpPr>
          <p:cNvPr id="113729" name="Rectangle 491">
            <a:extLst>
              <a:ext uri="{FF2B5EF4-FFF2-40B4-BE49-F238E27FC236}">
                <a16:creationId xmlns:a16="http://schemas.microsoft.com/office/drawing/2014/main" id="{4E537CBF-8B9D-D399-6462-BB1787755AB4}"/>
              </a:ext>
            </a:extLst>
          </p:cNvPr>
          <p:cNvSpPr>
            <a:spLocks noChangeArrowheads="1"/>
          </p:cNvSpPr>
          <p:nvPr/>
        </p:nvSpPr>
        <p:spPr bwMode="auto">
          <a:xfrm>
            <a:off x="698500" y="3887788"/>
            <a:ext cx="8286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Wung</a:t>
            </a:r>
            <a:endParaRPr lang="en-US" altLang="en-US" sz="1800">
              <a:latin typeface="Helvetica" pitchFamily="2" charset="0"/>
            </a:endParaRPr>
          </a:p>
        </p:txBody>
      </p:sp>
      <p:sp>
        <p:nvSpPr>
          <p:cNvPr id="113730" name="Rectangle 492" descr="75%">
            <a:extLst>
              <a:ext uri="{FF2B5EF4-FFF2-40B4-BE49-F238E27FC236}">
                <a16:creationId xmlns:a16="http://schemas.microsoft.com/office/drawing/2014/main" id="{BDE24ED2-9184-2DEC-B958-C997517471B9}"/>
              </a:ext>
            </a:extLst>
          </p:cNvPr>
          <p:cNvSpPr>
            <a:spLocks noChangeArrowheads="1"/>
          </p:cNvSpPr>
          <p:nvPr/>
        </p:nvSpPr>
        <p:spPr bwMode="auto">
          <a:xfrm>
            <a:off x="2278063" y="739775"/>
            <a:ext cx="163512" cy="2943225"/>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3731" name="Line 493">
            <a:extLst>
              <a:ext uri="{FF2B5EF4-FFF2-40B4-BE49-F238E27FC236}">
                <a16:creationId xmlns:a16="http://schemas.microsoft.com/office/drawing/2014/main" id="{5291F2BA-580B-331E-88FD-F200894F8D87}"/>
              </a:ext>
            </a:extLst>
          </p:cNvPr>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32" name="Line 494">
            <a:extLst>
              <a:ext uri="{FF2B5EF4-FFF2-40B4-BE49-F238E27FC236}">
                <a16:creationId xmlns:a16="http://schemas.microsoft.com/office/drawing/2014/main" id="{82BC8B73-4A70-2EA2-8305-A530D0FE3061}"/>
              </a:ext>
            </a:extLst>
          </p:cNvPr>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33" name="Line 495">
            <a:extLst>
              <a:ext uri="{FF2B5EF4-FFF2-40B4-BE49-F238E27FC236}">
                <a16:creationId xmlns:a16="http://schemas.microsoft.com/office/drawing/2014/main" id="{73E587A4-F24D-8569-A1AB-D5756D02402E}"/>
              </a:ext>
            </a:extLst>
          </p:cNvPr>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34" name="Line 496">
            <a:extLst>
              <a:ext uri="{FF2B5EF4-FFF2-40B4-BE49-F238E27FC236}">
                <a16:creationId xmlns:a16="http://schemas.microsoft.com/office/drawing/2014/main" id="{CE9B4EFE-A5A5-C384-567D-ED05D17DD1CA}"/>
              </a:ext>
            </a:extLst>
          </p:cNvPr>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35" name="Line 497">
            <a:extLst>
              <a:ext uri="{FF2B5EF4-FFF2-40B4-BE49-F238E27FC236}">
                <a16:creationId xmlns:a16="http://schemas.microsoft.com/office/drawing/2014/main" id="{387F7C6D-C45B-887D-CBC1-10E7C00D0030}"/>
              </a:ext>
            </a:extLst>
          </p:cNvPr>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36" name="Line 498">
            <a:extLst>
              <a:ext uri="{FF2B5EF4-FFF2-40B4-BE49-F238E27FC236}">
                <a16:creationId xmlns:a16="http://schemas.microsoft.com/office/drawing/2014/main" id="{5218660A-316A-C06B-8967-2FF95E62647C}"/>
              </a:ext>
            </a:extLst>
          </p:cNvPr>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37" name="Rectangle 500">
            <a:extLst>
              <a:ext uri="{FF2B5EF4-FFF2-40B4-BE49-F238E27FC236}">
                <a16:creationId xmlns:a16="http://schemas.microsoft.com/office/drawing/2014/main" id="{A60A64C7-E282-A7A6-D950-ABA7289471F7}"/>
              </a:ext>
            </a:extLst>
          </p:cNvPr>
          <p:cNvSpPr>
            <a:spLocks noChangeArrowheads="1"/>
          </p:cNvSpPr>
          <p:nvPr/>
        </p:nvSpPr>
        <p:spPr bwMode="auto">
          <a:xfrm>
            <a:off x="2870200" y="6583363"/>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13738" name="Rectangle 501">
            <a:extLst>
              <a:ext uri="{FF2B5EF4-FFF2-40B4-BE49-F238E27FC236}">
                <a16:creationId xmlns:a16="http://schemas.microsoft.com/office/drawing/2014/main" id="{74FE132D-303E-CBF0-1951-E37EAFB36670}"/>
              </a:ext>
            </a:extLst>
          </p:cNvPr>
          <p:cNvSpPr>
            <a:spLocks noChangeArrowheads="1"/>
          </p:cNvSpPr>
          <p:nvPr/>
        </p:nvSpPr>
        <p:spPr bwMode="auto">
          <a:xfrm>
            <a:off x="2706688" y="68580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13739" name="Rectangle 502">
            <a:extLst>
              <a:ext uri="{FF2B5EF4-FFF2-40B4-BE49-F238E27FC236}">
                <a16:creationId xmlns:a16="http://schemas.microsoft.com/office/drawing/2014/main" id="{A0A40876-50A8-FD77-726A-1B3C6765703E}"/>
              </a:ext>
            </a:extLst>
          </p:cNvPr>
          <p:cNvSpPr>
            <a:spLocks noChangeArrowheads="1"/>
          </p:cNvSpPr>
          <p:nvPr/>
        </p:nvSpPr>
        <p:spPr bwMode="auto">
          <a:xfrm>
            <a:off x="2832100" y="71405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13740" name="Text Box 503">
            <a:extLst>
              <a:ext uri="{FF2B5EF4-FFF2-40B4-BE49-F238E27FC236}">
                <a16:creationId xmlns:a16="http://schemas.microsoft.com/office/drawing/2014/main" id="{21CF73BB-A237-978F-299D-3B573714D64C}"/>
              </a:ext>
            </a:extLst>
          </p:cNvPr>
          <p:cNvSpPr txBox="1">
            <a:spLocks noChangeArrowheads="1"/>
          </p:cNvSpPr>
          <p:nvPr/>
        </p:nvSpPr>
        <p:spPr bwMode="auto">
          <a:xfrm rot="-5400000">
            <a:off x="4032250" y="1601788"/>
            <a:ext cx="320675"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eaVert">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900">
              <a:latin typeface="Arial Black" panose="020B0604020202020204" pitchFamily="34" charset="0"/>
            </a:endParaRPr>
          </a:p>
        </p:txBody>
      </p:sp>
      <p:sp>
        <p:nvSpPr>
          <p:cNvPr id="113741" name="Text Box 504">
            <a:extLst>
              <a:ext uri="{FF2B5EF4-FFF2-40B4-BE49-F238E27FC236}">
                <a16:creationId xmlns:a16="http://schemas.microsoft.com/office/drawing/2014/main" id="{78B597D9-D2BC-A51F-248F-AF599AD46AF6}"/>
              </a:ext>
            </a:extLst>
          </p:cNvPr>
          <p:cNvSpPr txBox="1">
            <a:spLocks noChangeArrowheads="1"/>
          </p:cNvSpPr>
          <p:nvPr/>
        </p:nvSpPr>
        <p:spPr bwMode="auto">
          <a:xfrm rot="-5400000">
            <a:off x="3956050" y="2105025"/>
            <a:ext cx="320675"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eaVert">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900">
              <a:latin typeface="Arial Black" panose="020B0604020202020204" pitchFamily="34" charset="0"/>
            </a:endParaRPr>
          </a:p>
        </p:txBody>
      </p:sp>
      <p:sp>
        <p:nvSpPr>
          <p:cNvPr id="113742" name="Rectangle 505">
            <a:extLst>
              <a:ext uri="{FF2B5EF4-FFF2-40B4-BE49-F238E27FC236}">
                <a16:creationId xmlns:a16="http://schemas.microsoft.com/office/drawing/2014/main" id="{8D128221-70B9-8A05-1E65-67413530B4E4}"/>
              </a:ext>
            </a:extLst>
          </p:cNvPr>
          <p:cNvSpPr>
            <a:spLocks noChangeArrowheads="1"/>
          </p:cNvSpPr>
          <p:nvPr/>
        </p:nvSpPr>
        <p:spPr bwMode="auto">
          <a:xfrm>
            <a:off x="2933700" y="1427163"/>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13743" name="Rectangle 506">
            <a:extLst>
              <a:ext uri="{FF2B5EF4-FFF2-40B4-BE49-F238E27FC236}">
                <a16:creationId xmlns:a16="http://schemas.microsoft.com/office/drawing/2014/main" id="{FA25EA4C-83EF-42D3-C6B0-6E79427FF7AC}"/>
              </a:ext>
            </a:extLst>
          </p:cNvPr>
          <p:cNvSpPr>
            <a:spLocks noChangeArrowheads="1"/>
          </p:cNvSpPr>
          <p:nvPr/>
        </p:nvSpPr>
        <p:spPr bwMode="auto">
          <a:xfrm>
            <a:off x="2909888" y="1697038"/>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13744" name="Rectangle 507">
            <a:extLst>
              <a:ext uri="{FF2B5EF4-FFF2-40B4-BE49-F238E27FC236}">
                <a16:creationId xmlns:a16="http://schemas.microsoft.com/office/drawing/2014/main" id="{6697DFCE-A74B-DBB4-5395-A578A3432314}"/>
              </a:ext>
            </a:extLst>
          </p:cNvPr>
          <p:cNvSpPr>
            <a:spLocks noChangeArrowheads="1"/>
          </p:cNvSpPr>
          <p:nvPr/>
        </p:nvSpPr>
        <p:spPr bwMode="auto">
          <a:xfrm>
            <a:off x="2905125" y="1900238"/>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13745" name="Rectangle 508">
            <a:extLst>
              <a:ext uri="{FF2B5EF4-FFF2-40B4-BE49-F238E27FC236}">
                <a16:creationId xmlns:a16="http://schemas.microsoft.com/office/drawing/2014/main" id="{A8199058-37D7-982C-477F-5C26BB9DC66B}"/>
              </a:ext>
            </a:extLst>
          </p:cNvPr>
          <p:cNvSpPr>
            <a:spLocks noChangeArrowheads="1"/>
          </p:cNvSpPr>
          <p:nvPr/>
        </p:nvSpPr>
        <p:spPr bwMode="auto">
          <a:xfrm>
            <a:off x="2927350" y="26447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13746" name="Rectangle 509">
            <a:extLst>
              <a:ext uri="{FF2B5EF4-FFF2-40B4-BE49-F238E27FC236}">
                <a16:creationId xmlns:a16="http://schemas.microsoft.com/office/drawing/2014/main" id="{DB07E9DD-C46F-5B6B-B925-989DCF13C67C}"/>
              </a:ext>
            </a:extLst>
          </p:cNvPr>
          <p:cNvSpPr>
            <a:spLocks noChangeArrowheads="1"/>
          </p:cNvSpPr>
          <p:nvPr/>
        </p:nvSpPr>
        <p:spPr bwMode="auto">
          <a:xfrm>
            <a:off x="2927350" y="32099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13747" name="Rectangle 510">
            <a:extLst>
              <a:ext uri="{FF2B5EF4-FFF2-40B4-BE49-F238E27FC236}">
                <a16:creationId xmlns:a16="http://schemas.microsoft.com/office/drawing/2014/main" id="{2ADFEC39-215A-F59F-26CD-84CDAD3F707D}"/>
              </a:ext>
            </a:extLst>
          </p:cNvPr>
          <p:cNvSpPr>
            <a:spLocks noChangeArrowheads="1"/>
          </p:cNvSpPr>
          <p:nvPr/>
        </p:nvSpPr>
        <p:spPr bwMode="auto">
          <a:xfrm>
            <a:off x="3022600" y="29241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13748" name="Rectangle 511">
            <a:extLst>
              <a:ext uri="{FF2B5EF4-FFF2-40B4-BE49-F238E27FC236}">
                <a16:creationId xmlns:a16="http://schemas.microsoft.com/office/drawing/2014/main" id="{962DC8EF-49CD-81D1-B2EE-BFECD8B7FAE0}"/>
              </a:ext>
            </a:extLst>
          </p:cNvPr>
          <p:cNvSpPr>
            <a:spLocks noChangeArrowheads="1"/>
          </p:cNvSpPr>
          <p:nvPr/>
        </p:nvSpPr>
        <p:spPr bwMode="auto">
          <a:xfrm>
            <a:off x="2795588" y="4283075"/>
            <a:ext cx="492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400" b="1">
                <a:latin typeface="Helvetica" pitchFamily="2" charset="0"/>
              </a:rPr>
              <a:t> </a:t>
            </a:r>
            <a:endParaRPr lang="en-US" altLang="en-US" sz="1400">
              <a:latin typeface="Helvetica" pitchFamily="2" charset="0"/>
            </a:endParaRPr>
          </a:p>
        </p:txBody>
      </p:sp>
      <p:sp>
        <p:nvSpPr>
          <p:cNvPr id="113749" name="Rectangle 512">
            <a:extLst>
              <a:ext uri="{FF2B5EF4-FFF2-40B4-BE49-F238E27FC236}">
                <a16:creationId xmlns:a16="http://schemas.microsoft.com/office/drawing/2014/main" id="{FEB3C903-88D6-6D49-DC0B-57E95FDBA686}"/>
              </a:ext>
            </a:extLst>
          </p:cNvPr>
          <p:cNvSpPr>
            <a:spLocks noChangeArrowheads="1"/>
          </p:cNvSpPr>
          <p:nvPr/>
        </p:nvSpPr>
        <p:spPr bwMode="auto">
          <a:xfrm>
            <a:off x="2698750" y="45307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endParaRPr lang="en-US" altLang="en-US" sz="1800">
              <a:latin typeface="Helvetica" pitchFamily="2" charset="0"/>
            </a:endParaRPr>
          </a:p>
        </p:txBody>
      </p:sp>
      <p:sp>
        <p:nvSpPr>
          <p:cNvPr id="113750" name="Rectangle 514">
            <a:extLst>
              <a:ext uri="{FF2B5EF4-FFF2-40B4-BE49-F238E27FC236}">
                <a16:creationId xmlns:a16="http://schemas.microsoft.com/office/drawing/2014/main" id="{2B553B92-183E-97BC-04E0-940F9E0E40C5}"/>
              </a:ext>
            </a:extLst>
          </p:cNvPr>
          <p:cNvSpPr>
            <a:spLocks noChangeArrowheads="1"/>
          </p:cNvSpPr>
          <p:nvPr/>
        </p:nvSpPr>
        <p:spPr bwMode="auto">
          <a:xfrm>
            <a:off x="2919413" y="57023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13751" name="Rectangle 515">
            <a:extLst>
              <a:ext uri="{FF2B5EF4-FFF2-40B4-BE49-F238E27FC236}">
                <a16:creationId xmlns:a16="http://schemas.microsoft.com/office/drawing/2014/main" id="{03B91EF1-06CC-8259-0A89-8E56BE9BFB58}"/>
              </a:ext>
            </a:extLst>
          </p:cNvPr>
          <p:cNvSpPr>
            <a:spLocks noChangeArrowheads="1"/>
          </p:cNvSpPr>
          <p:nvPr/>
        </p:nvSpPr>
        <p:spPr bwMode="auto">
          <a:xfrm>
            <a:off x="2905125" y="60071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endParaRPr lang="en-US" altLang="en-US" sz="1800">
              <a:latin typeface="Helvetica" pitchFamily="2" charset="0"/>
            </a:endParaRPr>
          </a:p>
        </p:txBody>
      </p:sp>
      <p:sp>
        <p:nvSpPr>
          <p:cNvPr id="113752" name="Line 516">
            <a:extLst>
              <a:ext uri="{FF2B5EF4-FFF2-40B4-BE49-F238E27FC236}">
                <a16:creationId xmlns:a16="http://schemas.microsoft.com/office/drawing/2014/main" id="{6CDB48D7-052F-333A-BE2F-108F0A0D6F53}"/>
              </a:ext>
            </a:extLst>
          </p:cNvPr>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753" name="Line 517">
            <a:extLst>
              <a:ext uri="{FF2B5EF4-FFF2-40B4-BE49-F238E27FC236}">
                <a16:creationId xmlns:a16="http://schemas.microsoft.com/office/drawing/2014/main" id="{35E3AD6D-AE77-0F8C-E9E1-88982E669AE4}"/>
              </a:ext>
            </a:extLst>
          </p:cNvPr>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754" name="Line 518">
            <a:extLst>
              <a:ext uri="{FF2B5EF4-FFF2-40B4-BE49-F238E27FC236}">
                <a16:creationId xmlns:a16="http://schemas.microsoft.com/office/drawing/2014/main" id="{DAC638FA-2E88-A793-C83A-586F45C8FBAF}"/>
              </a:ext>
            </a:extLst>
          </p:cNvPr>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755" name="Line 519">
            <a:extLst>
              <a:ext uri="{FF2B5EF4-FFF2-40B4-BE49-F238E27FC236}">
                <a16:creationId xmlns:a16="http://schemas.microsoft.com/office/drawing/2014/main" id="{7EF7EC26-F194-539E-270B-4BF410553F41}"/>
              </a:ext>
            </a:extLst>
          </p:cNvPr>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56" name="Rectangle 520" descr="75%">
            <a:extLst>
              <a:ext uri="{FF2B5EF4-FFF2-40B4-BE49-F238E27FC236}">
                <a16:creationId xmlns:a16="http://schemas.microsoft.com/office/drawing/2014/main" id="{A6A153E8-0D03-B6B4-B3D5-6D26275FCF78}"/>
              </a:ext>
            </a:extLst>
          </p:cNvPr>
          <p:cNvSpPr>
            <a:spLocks noChangeArrowheads="1"/>
          </p:cNvSpPr>
          <p:nvPr/>
        </p:nvSpPr>
        <p:spPr bwMode="auto">
          <a:xfrm>
            <a:off x="2201863" y="3532188"/>
            <a:ext cx="193675" cy="152400"/>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3757" name="Rectangle 521">
            <a:extLst>
              <a:ext uri="{FF2B5EF4-FFF2-40B4-BE49-F238E27FC236}">
                <a16:creationId xmlns:a16="http://schemas.microsoft.com/office/drawing/2014/main" id="{335ECAA8-5893-9602-03F2-EE0760A3445C}"/>
              </a:ext>
            </a:extLst>
          </p:cNvPr>
          <p:cNvSpPr>
            <a:spLocks noChangeArrowheads="1"/>
          </p:cNvSpPr>
          <p:nvPr/>
        </p:nvSpPr>
        <p:spPr bwMode="auto">
          <a:xfrm>
            <a:off x="2790825" y="34131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13758" name="Line 522">
            <a:extLst>
              <a:ext uri="{FF2B5EF4-FFF2-40B4-BE49-F238E27FC236}">
                <a16:creationId xmlns:a16="http://schemas.microsoft.com/office/drawing/2014/main" id="{8755A546-1A73-B74D-7BB3-D8DFAAFDB43A}"/>
              </a:ext>
            </a:extLst>
          </p:cNvPr>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59" name="Rectangle 524" descr="75%">
            <a:extLst>
              <a:ext uri="{FF2B5EF4-FFF2-40B4-BE49-F238E27FC236}">
                <a16:creationId xmlns:a16="http://schemas.microsoft.com/office/drawing/2014/main" id="{83DA38EF-43D4-31C5-80D4-D9CDA232580A}"/>
              </a:ext>
            </a:extLst>
          </p:cNvPr>
          <p:cNvSpPr>
            <a:spLocks noChangeArrowheads="1"/>
          </p:cNvSpPr>
          <p:nvPr/>
        </p:nvSpPr>
        <p:spPr bwMode="auto">
          <a:xfrm>
            <a:off x="2281238" y="663575"/>
            <a:ext cx="206375" cy="268288"/>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3760" name="Rectangle 525" descr="75%">
            <a:extLst>
              <a:ext uri="{FF2B5EF4-FFF2-40B4-BE49-F238E27FC236}">
                <a16:creationId xmlns:a16="http://schemas.microsoft.com/office/drawing/2014/main" id="{8977F2D3-DE1A-2038-CD61-6C13959E5ABF}"/>
              </a:ext>
            </a:extLst>
          </p:cNvPr>
          <p:cNvSpPr>
            <a:spLocks noChangeArrowheads="1"/>
          </p:cNvSpPr>
          <p:nvPr/>
        </p:nvSpPr>
        <p:spPr bwMode="auto">
          <a:xfrm>
            <a:off x="2435225" y="666750"/>
            <a:ext cx="206375" cy="52388"/>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3761" name="Rectangle 526" descr="75%">
            <a:extLst>
              <a:ext uri="{FF2B5EF4-FFF2-40B4-BE49-F238E27FC236}">
                <a16:creationId xmlns:a16="http://schemas.microsoft.com/office/drawing/2014/main" id="{AB955EF7-4036-EAAB-80D7-5F8E0F571998}"/>
              </a:ext>
            </a:extLst>
          </p:cNvPr>
          <p:cNvSpPr>
            <a:spLocks noChangeArrowheads="1"/>
          </p:cNvSpPr>
          <p:nvPr/>
        </p:nvSpPr>
        <p:spPr bwMode="auto">
          <a:xfrm>
            <a:off x="2447925" y="695325"/>
            <a:ext cx="107950" cy="98425"/>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3762" name="Arc 527">
            <a:extLst>
              <a:ext uri="{FF2B5EF4-FFF2-40B4-BE49-F238E27FC236}">
                <a16:creationId xmlns:a16="http://schemas.microsoft.com/office/drawing/2014/main" id="{73384A65-F512-038D-A56E-A05A6D29D350}"/>
              </a:ext>
            </a:extLst>
          </p:cNvPr>
          <p:cNvSpPr>
            <a:spLocks/>
          </p:cNvSpPr>
          <p:nvPr/>
        </p:nvSpPr>
        <p:spPr bwMode="auto">
          <a:xfrm rot="-10740000">
            <a:off x="2468563" y="725488"/>
            <a:ext cx="152400" cy="260350"/>
          </a:xfrm>
          <a:custGeom>
            <a:avLst/>
            <a:gdLst>
              <a:gd name="T0" fmla="*/ 2147483646 w 21600"/>
              <a:gd name="T1" fmla="*/ 0 h 21600"/>
              <a:gd name="T2" fmla="*/ 0 w 21600"/>
              <a:gd name="T3" fmla="*/ 2147483646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3763" name="Rectangle 528">
            <a:extLst>
              <a:ext uri="{FF2B5EF4-FFF2-40B4-BE49-F238E27FC236}">
                <a16:creationId xmlns:a16="http://schemas.microsoft.com/office/drawing/2014/main" id="{E0F1CA15-11B5-663F-9691-95E615E3B5C6}"/>
              </a:ext>
            </a:extLst>
          </p:cNvPr>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3764" name="Rectangle 529">
            <a:extLst>
              <a:ext uri="{FF2B5EF4-FFF2-40B4-BE49-F238E27FC236}">
                <a16:creationId xmlns:a16="http://schemas.microsoft.com/office/drawing/2014/main" id="{EFB6CA7F-92BA-C033-CA66-46175272D9A4}"/>
              </a:ext>
            </a:extLst>
          </p:cNvPr>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grpSp>
        <p:nvGrpSpPr>
          <p:cNvPr id="113765" name="Group 530">
            <a:extLst>
              <a:ext uri="{FF2B5EF4-FFF2-40B4-BE49-F238E27FC236}">
                <a16:creationId xmlns:a16="http://schemas.microsoft.com/office/drawing/2014/main" id="{8554A629-2FAF-64BD-CBF6-4ADD2F8E9E1F}"/>
              </a:ext>
            </a:extLst>
          </p:cNvPr>
          <p:cNvGrpSpPr>
            <a:grpSpLocks/>
          </p:cNvGrpSpPr>
          <p:nvPr/>
        </p:nvGrpSpPr>
        <p:grpSpPr bwMode="auto">
          <a:xfrm>
            <a:off x="1900238" y="4138613"/>
            <a:ext cx="1114425" cy="1355725"/>
            <a:chOff x="1213" y="2707"/>
            <a:chExt cx="702" cy="914"/>
          </a:xfrm>
        </p:grpSpPr>
        <p:sp>
          <p:nvSpPr>
            <p:cNvPr id="113856" name="Rectangle 531">
              <a:extLst>
                <a:ext uri="{FF2B5EF4-FFF2-40B4-BE49-F238E27FC236}">
                  <a16:creationId xmlns:a16="http://schemas.microsoft.com/office/drawing/2014/main" id="{E15CEA31-BEBD-D5C7-713F-9FB608DE2DFF}"/>
                </a:ext>
              </a:extLst>
            </p:cNvPr>
            <p:cNvSpPr>
              <a:spLocks noChangeArrowheads="1"/>
            </p:cNvSpPr>
            <p:nvPr/>
          </p:nvSpPr>
          <p:spPr bwMode="auto">
            <a:xfrm>
              <a:off x="1213" y="2707"/>
              <a:ext cx="702" cy="9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100" b="1">
                  <a:solidFill>
                    <a:srgbClr val="000000"/>
                  </a:solidFill>
                  <a:latin typeface="Helvetica" pitchFamily="2" charset="0"/>
                </a:rPr>
                <a:t>“Ngakai” </a:t>
              </a:r>
            </a:p>
            <a:p>
              <a:pPr algn="l"/>
              <a:r>
                <a:rPr lang="en-US" altLang="en-US" sz="1100" b="1">
                  <a:solidFill>
                    <a:srgbClr val="000000"/>
                  </a:solidFill>
                  <a:latin typeface="Helvetica" pitchFamily="2" charset="0"/>
                </a:rPr>
                <a:t>Kahai  wui </a:t>
              </a:r>
            </a:p>
            <a:p>
              <a:pPr algn="l"/>
              <a:r>
                <a:rPr lang="en-US" altLang="en-US" sz="1100" b="1">
                  <a:solidFill>
                    <a:srgbClr val="000000"/>
                  </a:solidFill>
                  <a:latin typeface="Helvetica" pitchFamily="2" charset="0"/>
                </a:rPr>
                <a:t>  thili zingkum </a:t>
              </a:r>
            </a:p>
            <a:p>
              <a:pPr algn="l"/>
              <a:r>
                <a:rPr lang="en-US" altLang="en-US" sz="1100" b="1">
                  <a:solidFill>
                    <a:srgbClr val="000000"/>
                  </a:solidFill>
                  <a:latin typeface="Helvetica" pitchFamily="2" charset="0"/>
                </a:rPr>
                <a:t>   400 chiwui </a:t>
              </a:r>
            </a:p>
            <a:p>
              <a:pPr algn="l"/>
              <a:r>
                <a:rPr lang="en-US" altLang="en-US" sz="1100" b="1">
                  <a:solidFill>
                    <a:srgbClr val="000000"/>
                  </a:solidFill>
                  <a:latin typeface="Helvetica" pitchFamily="2" charset="0"/>
                </a:rPr>
                <a:t>    alungli </a:t>
              </a:r>
            </a:p>
            <a:p>
              <a:pPr algn="l"/>
              <a:r>
                <a:rPr lang="en-US" altLang="en-US" sz="1100" b="1">
                  <a:solidFill>
                    <a:srgbClr val="000000"/>
                  </a:solidFill>
                  <a:latin typeface="Helvetica" pitchFamily="2" charset="0"/>
                </a:rPr>
                <a:t>     maran </a:t>
              </a:r>
            </a:p>
            <a:p>
              <a:pPr algn="l"/>
              <a:r>
                <a:rPr lang="en-US" altLang="en-US" sz="1100" b="1">
                  <a:solidFill>
                    <a:srgbClr val="000000"/>
                  </a:solidFill>
                  <a:latin typeface="Helvetica" pitchFamily="2" charset="0"/>
                </a:rPr>
                <a:t>       lairikbing</a:t>
              </a:r>
            </a:p>
            <a:p>
              <a:pPr algn="l"/>
              <a:r>
                <a:rPr lang="en-US" altLang="en-US" sz="1100" b="1">
                  <a:solidFill>
                    <a:srgbClr val="000000"/>
                  </a:solidFill>
                  <a:latin typeface="Helvetica" pitchFamily="2" charset="0"/>
                </a:rPr>
                <a:t>       hi kakapina </a:t>
              </a:r>
            </a:p>
          </p:txBody>
        </p:sp>
        <p:sp>
          <p:nvSpPr>
            <p:cNvPr id="113857" name="Rectangle 532">
              <a:extLst>
                <a:ext uri="{FF2B5EF4-FFF2-40B4-BE49-F238E27FC236}">
                  <a16:creationId xmlns:a16="http://schemas.microsoft.com/office/drawing/2014/main" id="{06E28311-3B74-8CFE-1369-9148BDDAF0A4}"/>
                </a:ext>
              </a:extLst>
            </p:cNvPr>
            <p:cNvSpPr>
              <a:spLocks noChangeArrowheads="1"/>
            </p:cNvSpPr>
            <p:nvPr/>
          </p:nvSpPr>
          <p:spPr bwMode="auto">
            <a:xfrm>
              <a:off x="1234" y="2865"/>
              <a:ext cx="0" cy="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600">
                <a:latin typeface="Helvetica" pitchFamily="2" charset="0"/>
              </a:endParaRPr>
            </a:p>
          </p:txBody>
        </p:sp>
        <p:sp>
          <p:nvSpPr>
            <p:cNvPr id="113858" name="Rectangle 533">
              <a:extLst>
                <a:ext uri="{FF2B5EF4-FFF2-40B4-BE49-F238E27FC236}">
                  <a16:creationId xmlns:a16="http://schemas.microsoft.com/office/drawing/2014/main" id="{433876E2-3C3C-885A-CBD6-9CAEBF3BC56C}"/>
                </a:ext>
              </a:extLst>
            </p:cNvPr>
            <p:cNvSpPr>
              <a:spLocks noChangeArrowheads="1"/>
            </p:cNvSpPr>
            <p:nvPr/>
          </p:nvSpPr>
          <p:spPr bwMode="auto">
            <a:xfrm>
              <a:off x="1234" y="2945"/>
              <a:ext cx="40" cy="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13859" name="Rectangle 534">
              <a:extLst>
                <a:ext uri="{FF2B5EF4-FFF2-40B4-BE49-F238E27FC236}">
                  <a16:creationId xmlns:a16="http://schemas.microsoft.com/office/drawing/2014/main" id="{D4C722D4-DD56-4A34-F679-0355EACCE378}"/>
                </a:ext>
              </a:extLst>
            </p:cNvPr>
            <p:cNvSpPr>
              <a:spLocks noChangeArrowheads="1"/>
            </p:cNvSpPr>
            <p:nvPr/>
          </p:nvSpPr>
          <p:spPr bwMode="auto">
            <a:xfrm>
              <a:off x="1234" y="3024"/>
              <a:ext cx="61" cy="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13860" name="Rectangle 536">
              <a:extLst>
                <a:ext uri="{FF2B5EF4-FFF2-40B4-BE49-F238E27FC236}">
                  <a16:creationId xmlns:a16="http://schemas.microsoft.com/office/drawing/2014/main" id="{0DE9A244-602D-7735-F3D3-4331320A357A}"/>
                </a:ext>
              </a:extLst>
            </p:cNvPr>
            <p:cNvSpPr>
              <a:spLocks noChangeArrowheads="1"/>
            </p:cNvSpPr>
            <p:nvPr/>
          </p:nvSpPr>
          <p:spPr bwMode="auto">
            <a:xfrm>
              <a:off x="1234" y="3184"/>
              <a:ext cx="81" cy="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13861" name="Rectangle 537">
              <a:extLst>
                <a:ext uri="{FF2B5EF4-FFF2-40B4-BE49-F238E27FC236}">
                  <a16:creationId xmlns:a16="http://schemas.microsoft.com/office/drawing/2014/main" id="{5A2B33E1-4E32-DA4C-494D-0BA56971103E}"/>
                </a:ext>
              </a:extLst>
            </p:cNvPr>
            <p:cNvSpPr>
              <a:spLocks noChangeArrowheads="1"/>
            </p:cNvSpPr>
            <p:nvPr/>
          </p:nvSpPr>
          <p:spPr bwMode="auto">
            <a:xfrm>
              <a:off x="1234" y="3271"/>
              <a:ext cx="121" cy="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13862" name="Rectangle 539">
              <a:extLst>
                <a:ext uri="{FF2B5EF4-FFF2-40B4-BE49-F238E27FC236}">
                  <a16:creationId xmlns:a16="http://schemas.microsoft.com/office/drawing/2014/main" id="{F8F11ED8-76B0-AF9B-387E-B791DEB34478}"/>
                </a:ext>
              </a:extLst>
            </p:cNvPr>
            <p:cNvSpPr>
              <a:spLocks noChangeArrowheads="1"/>
            </p:cNvSpPr>
            <p:nvPr/>
          </p:nvSpPr>
          <p:spPr bwMode="auto">
            <a:xfrm>
              <a:off x="1270" y="3432"/>
              <a:ext cx="182" cy="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grpSp>
      <p:sp>
        <p:nvSpPr>
          <p:cNvPr id="113766" name="Rectangle 540">
            <a:extLst>
              <a:ext uri="{FF2B5EF4-FFF2-40B4-BE49-F238E27FC236}">
                <a16:creationId xmlns:a16="http://schemas.microsoft.com/office/drawing/2014/main" id="{8A1AC302-E025-AF80-C70A-239FB71E5DBA}"/>
              </a:ext>
            </a:extLst>
          </p:cNvPr>
          <p:cNvSpPr>
            <a:spLocks noChangeArrowheads="1"/>
          </p:cNvSpPr>
          <p:nvPr/>
        </p:nvSpPr>
        <p:spPr bwMode="auto">
          <a:xfrm>
            <a:off x="2562225" y="4025900"/>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latin typeface="Helvetica" pitchFamily="2" charset="0"/>
              </a:rPr>
              <a:t>*</a:t>
            </a:r>
            <a:endParaRPr lang="en-US" altLang="en-US" sz="1400">
              <a:latin typeface="Helvetica" pitchFamily="2" charset="0"/>
            </a:endParaRPr>
          </a:p>
        </p:txBody>
      </p:sp>
      <p:sp>
        <p:nvSpPr>
          <p:cNvPr id="113767" name="Rectangle 541">
            <a:extLst>
              <a:ext uri="{FF2B5EF4-FFF2-40B4-BE49-F238E27FC236}">
                <a16:creationId xmlns:a16="http://schemas.microsoft.com/office/drawing/2014/main" id="{662CF7EE-DD49-43F1-CC7A-E8A9BC16B74B}"/>
              </a:ext>
            </a:extLst>
          </p:cNvPr>
          <p:cNvSpPr>
            <a:spLocks noChangeArrowheads="1"/>
          </p:cNvSpPr>
          <p:nvPr/>
        </p:nvSpPr>
        <p:spPr bwMode="auto">
          <a:xfrm>
            <a:off x="2549525" y="4324350"/>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latin typeface="Helvetica" pitchFamily="2" charset="0"/>
              </a:rPr>
              <a:t>*</a:t>
            </a:r>
            <a:endParaRPr lang="en-US" altLang="en-US" sz="1400">
              <a:latin typeface="Helvetica" pitchFamily="2" charset="0"/>
            </a:endParaRPr>
          </a:p>
        </p:txBody>
      </p:sp>
      <p:sp>
        <p:nvSpPr>
          <p:cNvPr id="113768" name="Rectangle 542">
            <a:extLst>
              <a:ext uri="{FF2B5EF4-FFF2-40B4-BE49-F238E27FC236}">
                <a16:creationId xmlns:a16="http://schemas.microsoft.com/office/drawing/2014/main" id="{4DC12DCA-06AE-1660-4B98-5F162BB5BBEC}"/>
              </a:ext>
            </a:extLst>
          </p:cNvPr>
          <p:cNvSpPr>
            <a:spLocks noChangeArrowheads="1"/>
          </p:cNvSpPr>
          <p:nvPr/>
        </p:nvSpPr>
        <p:spPr bwMode="auto">
          <a:xfrm>
            <a:off x="2689225" y="5934075"/>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113769" name="Rectangle 553">
            <a:extLst>
              <a:ext uri="{FF2B5EF4-FFF2-40B4-BE49-F238E27FC236}">
                <a16:creationId xmlns:a16="http://schemas.microsoft.com/office/drawing/2014/main" id="{9A5BFEDB-0CBD-FC0D-438F-92525DC26DB4}"/>
              </a:ext>
            </a:extLst>
          </p:cNvPr>
          <p:cNvSpPr>
            <a:spLocks noChangeArrowheads="1"/>
          </p:cNvSpPr>
          <p:nvPr/>
        </p:nvSpPr>
        <p:spPr bwMode="auto">
          <a:xfrm>
            <a:off x="2770188" y="2352675"/>
            <a:ext cx="3492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sp>
        <p:nvSpPr>
          <p:cNvPr id="113770" name="Rectangle 554">
            <a:extLst>
              <a:ext uri="{FF2B5EF4-FFF2-40B4-BE49-F238E27FC236}">
                <a16:creationId xmlns:a16="http://schemas.microsoft.com/office/drawing/2014/main" id="{5C04EA8D-3AC2-A924-6CD1-1D9D831546C0}"/>
              </a:ext>
            </a:extLst>
          </p:cNvPr>
          <p:cNvSpPr>
            <a:spLocks noChangeArrowheads="1"/>
          </p:cNvSpPr>
          <p:nvPr/>
        </p:nvSpPr>
        <p:spPr bwMode="auto">
          <a:xfrm>
            <a:off x="2916238" y="2295525"/>
            <a:ext cx="84137" cy="20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b="1" i="1">
                <a:solidFill>
                  <a:srgbClr val="000000"/>
                </a:solidFill>
                <a:latin typeface="Helvetica" pitchFamily="2" charset="0"/>
              </a:rPr>
              <a:t>  </a:t>
            </a:r>
            <a:endParaRPr lang="en-US" altLang="en-US" sz="2000">
              <a:latin typeface="Arial Black" panose="020B0604020202020204" pitchFamily="34" charset="0"/>
            </a:endParaRPr>
          </a:p>
        </p:txBody>
      </p:sp>
      <p:sp>
        <p:nvSpPr>
          <p:cNvPr id="113771" name="Rectangle 555">
            <a:extLst>
              <a:ext uri="{FF2B5EF4-FFF2-40B4-BE49-F238E27FC236}">
                <a16:creationId xmlns:a16="http://schemas.microsoft.com/office/drawing/2014/main" id="{28218708-CAEF-2FCA-8972-F10418A3F64D}"/>
              </a:ext>
            </a:extLst>
          </p:cNvPr>
          <p:cNvSpPr>
            <a:spLocks noChangeArrowheads="1"/>
          </p:cNvSpPr>
          <p:nvPr/>
        </p:nvSpPr>
        <p:spPr bwMode="auto">
          <a:xfrm>
            <a:off x="2763838" y="3800475"/>
            <a:ext cx="3492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sp>
        <p:nvSpPr>
          <p:cNvPr id="113772" name="Rectangle 556">
            <a:extLst>
              <a:ext uri="{FF2B5EF4-FFF2-40B4-BE49-F238E27FC236}">
                <a16:creationId xmlns:a16="http://schemas.microsoft.com/office/drawing/2014/main" id="{F008B15E-6C94-02D8-D2E1-9D55B8A50305}"/>
              </a:ext>
            </a:extLst>
          </p:cNvPr>
          <p:cNvSpPr>
            <a:spLocks noChangeArrowheads="1"/>
          </p:cNvSpPr>
          <p:nvPr/>
        </p:nvSpPr>
        <p:spPr bwMode="auto">
          <a:xfrm>
            <a:off x="2909888" y="3743325"/>
            <a:ext cx="84137" cy="20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b="1" i="1">
                <a:solidFill>
                  <a:srgbClr val="000000"/>
                </a:solidFill>
                <a:latin typeface="Helvetica" pitchFamily="2" charset="0"/>
              </a:rPr>
              <a:t>  </a:t>
            </a:r>
            <a:endParaRPr lang="en-US" altLang="en-US" sz="2000">
              <a:latin typeface="Arial Black" panose="020B0604020202020204" pitchFamily="34" charset="0"/>
            </a:endParaRPr>
          </a:p>
        </p:txBody>
      </p:sp>
      <p:sp>
        <p:nvSpPr>
          <p:cNvPr id="113773" name="Rectangle 557">
            <a:extLst>
              <a:ext uri="{FF2B5EF4-FFF2-40B4-BE49-F238E27FC236}">
                <a16:creationId xmlns:a16="http://schemas.microsoft.com/office/drawing/2014/main" id="{9E462737-7B07-FB86-A17B-85B46748A118}"/>
              </a:ext>
            </a:extLst>
          </p:cNvPr>
          <p:cNvSpPr>
            <a:spLocks noChangeArrowheads="1"/>
          </p:cNvSpPr>
          <p:nvPr/>
        </p:nvSpPr>
        <p:spPr bwMode="auto">
          <a:xfrm>
            <a:off x="2751138" y="5438775"/>
            <a:ext cx="3492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sp>
        <p:nvSpPr>
          <p:cNvPr id="113774" name="Rectangle 558">
            <a:extLst>
              <a:ext uri="{FF2B5EF4-FFF2-40B4-BE49-F238E27FC236}">
                <a16:creationId xmlns:a16="http://schemas.microsoft.com/office/drawing/2014/main" id="{7CF95E15-7426-AD29-1ED4-CA7A1684B66A}"/>
              </a:ext>
            </a:extLst>
          </p:cNvPr>
          <p:cNvSpPr>
            <a:spLocks noChangeArrowheads="1"/>
          </p:cNvSpPr>
          <p:nvPr/>
        </p:nvSpPr>
        <p:spPr bwMode="auto">
          <a:xfrm>
            <a:off x="2897188" y="5381625"/>
            <a:ext cx="84137" cy="20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b="1" i="1">
                <a:solidFill>
                  <a:srgbClr val="000000"/>
                </a:solidFill>
                <a:latin typeface="Helvetica" pitchFamily="2" charset="0"/>
              </a:rPr>
              <a:t>  </a:t>
            </a:r>
            <a:endParaRPr lang="en-US" altLang="en-US" sz="2000">
              <a:latin typeface="Arial Black" panose="020B0604020202020204" pitchFamily="34" charset="0"/>
            </a:endParaRPr>
          </a:p>
        </p:txBody>
      </p:sp>
      <p:sp>
        <p:nvSpPr>
          <p:cNvPr id="113775" name="Line 559">
            <a:extLst>
              <a:ext uri="{FF2B5EF4-FFF2-40B4-BE49-F238E27FC236}">
                <a16:creationId xmlns:a16="http://schemas.microsoft.com/office/drawing/2014/main" id="{4ABA831F-A747-59EA-D2AC-99A2D0DFCDCF}"/>
              </a:ext>
            </a:extLst>
          </p:cNvPr>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13776" name="Line 560">
            <a:extLst>
              <a:ext uri="{FF2B5EF4-FFF2-40B4-BE49-F238E27FC236}">
                <a16:creationId xmlns:a16="http://schemas.microsoft.com/office/drawing/2014/main" id="{B7B81EAB-F0C3-FFBF-558E-3AB00C6CAFD0}"/>
              </a:ext>
            </a:extLst>
          </p:cNvPr>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13777" name="Rectangle 561">
            <a:extLst>
              <a:ext uri="{FF2B5EF4-FFF2-40B4-BE49-F238E27FC236}">
                <a16:creationId xmlns:a16="http://schemas.microsoft.com/office/drawing/2014/main" id="{3CADD7E7-07D5-8044-7CBB-B340A80C823F}"/>
              </a:ext>
            </a:extLst>
          </p:cNvPr>
          <p:cNvSpPr>
            <a:spLocks noChangeArrowheads="1"/>
          </p:cNvSpPr>
          <p:nvPr/>
        </p:nvSpPr>
        <p:spPr bwMode="auto">
          <a:xfrm>
            <a:off x="4198938" y="2300288"/>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113778" name="Text Box 562">
            <a:extLst>
              <a:ext uri="{FF2B5EF4-FFF2-40B4-BE49-F238E27FC236}">
                <a16:creationId xmlns:a16="http://schemas.microsoft.com/office/drawing/2014/main" id="{885FFC1B-5C2F-FAA3-7CCD-8A3FCC338395}"/>
              </a:ext>
            </a:extLst>
          </p:cNvPr>
          <p:cNvSpPr txBox="1">
            <a:spLocks noChangeArrowheads="1"/>
          </p:cNvSpPr>
          <p:nvPr/>
        </p:nvSpPr>
        <p:spPr bwMode="auto">
          <a:xfrm rot="-5400000">
            <a:off x="2235994" y="3820319"/>
            <a:ext cx="38163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Arial Black" panose="020B0604020202020204" pitchFamily="34" charset="0"/>
              </a:rPr>
              <a:t> </a:t>
            </a:r>
            <a:endParaRPr lang="en-US" altLang="en-US" sz="900">
              <a:latin typeface="Arial Black" panose="020B0604020202020204" pitchFamily="34" charset="0"/>
            </a:endParaRPr>
          </a:p>
        </p:txBody>
      </p:sp>
      <p:sp>
        <p:nvSpPr>
          <p:cNvPr id="113779" name="Rectangle 3">
            <a:extLst>
              <a:ext uri="{FF2B5EF4-FFF2-40B4-BE49-F238E27FC236}">
                <a16:creationId xmlns:a16="http://schemas.microsoft.com/office/drawing/2014/main" id="{EA0282D6-B6BC-49FF-61C0-356D05DBA52E}"/>
              </a:ext>
            </a:extLst>
          </p:cNvPr>
          <p:cNvSpPr>
            <a:spLocks noChangeArrowheads="1"/>
          </p:cNvSpPr>
          <p:nvPr/>
        </p:nvSpPr>
        <p:spPr bwMode="auto">
          <a:xfrm>
            <a:off x="2871788" y="44069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3780" name="Rectangle 4">
            <a:extLst>
              <a:ext uri="{FF2B5EF4-FFF2-40B4-BE49-F238E27FC236}">
                <a16:creationId xmlns:a16="http://schemas.microsoft.com/office/drawing/2014/main" id="{66058559-9704-AE4F-445D-DE4141394BE0}"/>
              </a:ext>
            </a:extLst>
          </p:cNvPr>
          <p:cNvSpPr>
            <a:spLocks noChangeArrowheads="1"/>
          </p:cNvSpPr>
          <p:nvPr/>
        </p:nvSpPr>
        <p:spPr bwMode="auto">
          <a:xfrm>
            <a:off x="2855913" y="46624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3781" name="Rectangle 5">
            <a:extLst>
              <a:ext uri="{FF2B5EF4-FFF2-40B4-BE49-F238E27FC236}">
                <a16:creationId xmlns:a16="http://schemas.microsoft.com/office/drawing/2014/main" id="{90CCA5EC-0EBF-0306-58EF-78B2372F77FC}"/>
              </a:ext>
            </a:extLst>
          </p:cNvPr>
          <p:cNvSpPr>
            <a:spLocks noChangeArrowheads="1"/>
          </p:cNvSpPr>
          <p:nvPr/>
        </p:nvSpPr>
        <p:spPr bwMode="auto">
          <a:xfrm>
            <a:off x="2840038" y="49657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3782" name="Rectangle 6">
            <a:extLst>
              <a:ext uri="{FF2B5EF4-FFF2-40B4-BE49-F238E27FC236}">
                <a16:creationId xmlns:a16="http://schemas.microsoft.com/office/drawing/2014/main" id="{9D23F4FE-7F35-BDD1-1FA8-D325797545B9}"/>
              </a:ext>
            </a:extLst>
          </p:cNvPr>
          <p:cNvSpPr>
            <a:spLocks noChangeArrowheads="1"/>
          </p:cNvSpPr>
          <p:nvPr/>
        </p:nvSpPr>
        <p:spPr bwMode="auto">
          <a:xfrm>
            <a:off x="2840038" y="51752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3783" name="Rectangle 7">
            <a:extLst>
              <a:ext uri="{FF2B5EF4-FFF2-40B4-BE49-F238E27FC236}">
                <a16:creationId xmlns:a16="http://schemas.microsoft.com/office/drawing/2014/main" id="{601A9482-0B75-EE17-ACC0-1F92AAFF2FED}"/>
              </a:ext>
            </a:extLst>
          </p:cNvPr>
          <p:cNvSpPr>
            <a:spLocks noChangeArrowheads="1"/>
          </p:cNvSpPr>
          <p:nvPr/>
        </p:nvSpPr>
        <p:spPr bwMode="auto">
          <a:xfrm>
            <a:off x="2833688" y="42719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3784" name="Rectangle 8">
            <a:extLst>
              <a:ext uri="{FF2B5EF4-FFF2-40B4-BE49-F238E27FC236}">
                <a16:creationId xmlns:a16="http://schemas.microsoft.com/office/drawing/2014/main" id="{B447180E-4B6D-275B-74E9-72F0F07FD843}"/>
              </a:ext>
            </a:extLst>
          </p:cNvPr>
          <p:cNvSpPr>
            <a:spLocks noChangeArrowheads="1"/>
          </p:cNvSpPr>
          <p:nvPr/>
        </p:nvSpPr>
        <p:spPr bwMode="auto">
          <a:xfrm>
            <a:off x="933450" y="29337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3785" name="Rectangle 9">
            <a:extLst>
              <a:ext uri="{FF2B5EF4-FFF2-40B4-BE49-F238E27FC236}">
                <a16:creationId xmlns:a16="http://schemas.microsoft.com/office/drawing/2014/main" id="{E5B0121B-3C01-AD06-CF35-2B310D469D2A}"/>
              </a:ext>
            </a:extLst>
          </p:cNvPr>
          <p:cNvSpPr>
            <a:spLocks noChangeArrowheads="1"/>
          </p:cNvSpPr>
          <p:nvPr/>
        </p:nvSpPr>
        <p:spPr bwMode="auto">
          <a:xfrm>
            <a:off x="3054350" y="17653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3786" name="Rectangle 10">
            <a:extLst>
              <a:ext uri="{FF2B5EF4-FFF2-40B4-BE49-F238E27FC236}">
                <a16:creationId xmlns:a16="http://schemas.microsoft.com/office/drawing/2014/main" id="{6A87CD16-AE0D-218F-6EF1-B071138A8A0E}"/>
              </a:ext>
            </a:extLst>
          </p:cNvPr>
          <p:cNvSpPr>
            <a:spLocks noChangeArrowheads="1"/>
          </p:cNvSpPr>
          <p:nvPr/>
        </p:nvSpPr>
        <p:spPr bwMode="auto">
          <a:xfrm>
            <a:off x="3038475" y="205263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3787" name="Rectangle 11">
            <a:extLst>
              <a:ext uri="{FF2B5EF4-FFF2-40B4-BE49-F238E27FC236}">
                <a16:creationId xmlns:a16="http://schemas.microsoft.com/office/drawing/2014/main" id="{B541661A-36C9-89BA-D2F5-BE7359291D7D}"/>
              </a:ext>
            </a:extLst>
          </p:cNvPr>
          <p:cNvSpPr>
            <a:spLocks noChangeArrowheads="1"/>
          </p:cNvSpPr>
          <p:nvPr/>
        </p:nvSpPr>
        <p:spPr bwMode="auto">
          <a:xfrm>
            <a:off x="2878138" y="224472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3788" name="Rectangle 12">
            <a:extLst>
              <a:ext uri="{FF2B5EF4-FFF2-40B4-BE49-F238E27FC236}">
                <a16:creationId xmlns:a16="http://schemas.microsoft.com/office/drawing/2014/main" id="{716CA6AD-B464-B33A-0DCF-D7CE19B526F1}"/>
              </a:ext>
            </a:extLst>
          </p:cNvPr>
          <p:cNvSpPr>
            <a:spLocks noChangeArrowheads="1"/>
          </p:cNvSpPr>
          <p:nvPr/>
        </p:nvSpPr>
        <p:spPr bwMode="auto">
          <a:xfrm>
            <a:off x="3054350" y="289877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3789" name="Rectangle 13">
            <a:extLst>
              <a:ext uri="{FF2B5EF4-FFF2-40B4-BE49-F238E27FC236}">
                <a16:creationId xmlns:a16="http://schemas.microsoft.com/office/drawing/2014/main" id="{37035175-B126-FBF6-19DB-788FFBA03914}"/>
              </a:ext>
            </a:extLst>
          </p:cNvPr>
          <p:cNvSpPr>
            <a:spLocks noChangeArrowheads="1"/>
          </p:cNvSpPr>
          <p:nvPr/>
        </p:nvSpPr>
        <p:spPr bwMode="auto">
          <a:xfrm>
            <a:off x="2894013" y="36830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3790" name="Rectangle 14">
            <a:extLst>
              <a:ext uri="{FF2B5EF4-FFF2-40B4-BE49-F238E27FC236}">
                <a16:creationId xmlns:a16="http://schemas.microsoft.com/office/drawing/2014/main" id="{4C4E7AA0-CA15-7D09-4FB0-8DE0EBA07134}"/>
              </a:ext>
            </a:extLst>
          </p:cNvPr>
          <p:cNvSpPr>
            <a:spLocks noChangeArrowheads="1"/>
          </p:cNvSpPr>
          <p:nvPr/>
        </p:nvSpPr>
        <p:spPr bwMode="auto">
          <a:xfrm>
            <a:off x="2894013" y="38274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3791" name="Rectangle 15">
            <a:extLst>
              <a:ext uri="{FF2B5EF4-FFF2-40B4-BE49-F238E27FC236}">
                <a16:creationId xmlns:a16="http://schemas.microsoft.com/office/drawing/2014/main" id="{B4AE1B32-6DD4-1688-348F-8185D75961EF}"/>
              </a:ext>
            </a:extLst>
          </p:cNvPr>
          <p:cNvSpPr>
            <a:spLocks noChangeArrowheads="1"/>
          </p:cNvSpPr>
          <p:nvPr/>
        </p:nvSpPr>
        <p:spPr bwMode="auto">
          <a:xfrm>
            <a:off x="2989263" y="34591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3792" name="Rectangle 16">
            <a:extLst>
              <a:ext uri="{FF2B5EF4-FFF2-40B4-BE49-F238E27FC236}">
                <a16:creationId xmlns:a16="http://schemas.microsoft.com/office/drawing/2014/main" id="{D9494ECE-681E-DE92-F4DD-F3B8A4B84840}"/>
              </a:ext>
            </a:extLst>
          </p:cNvPr>
          <p:cNvSpPr>
            <a:spLocks noChangeArrowheads="1"/>
          </p:cNvSpPr>
          <p:nvPr/>
        </p:nvSpPr>
        <p:spPr bwMode="auto">
          <a:xfrm>
            <a:off x="3117850" y="317023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3793" name="Rectangle 17">
            <a:extLst>
              <a:ext uri="{FF2B5EF4-FFF2-40B4-BE49-F238E27FC236}">
                <a16:creationId xmlns:a16="http://schemas.microsoft.com/office/drawing/2014/main" id="{0EEE2E18-E047-8BDE-0D66-1D74F6AC53F1}"/>
              </a:ext>
            </a:extLst>
          </p:cNvPr>
          <p:cNvSpPr>
            <a:spLocks noChangeArrowheads="1"/>
          </p:cNvSpPr>
          <p:nvPr/>
        </p:nvSpPr>
        <p:spPr bwMode="auto">
          <a:xfrm>
            <a:off x="2894013" y="46243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3794" name="Rectangle 18">
            <a:extLst>
              <a:ext uri="{FF2B5EF4-FFF2-40B4-BE49-F238E27FC236}">
                <a16:creationId xmlns:a16="http://schemas.microsoft.com/office/drawing/2014/main" id="{054089B9-1AD2-E07E-E3A4-F3C5A6856DC5}"/>
              </a:ext>
            </a:extLst>
          </p:cNvPr>
          <p:cNvSpPr>
            <a:spLocks noChangeArrowheads="1"/>
          </p:cNvSpPr>
          <p:nvPr/>
        </p:nvSpPr>
        <p:spPr bwMode="auto">
          <a:xfrm>
            <a:off x="2878138" y="49276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3795" name="Rectangle 19">
            <a:extLst>
              <a:ext uri="{FF2B5EF4-FFF2-40B4-BE49-F238E27FC236}">
                <a16:creationId xmlns:a16="http://schemas.microsoft.com/office/drawing/2014/main" id="{08BE00E4-19DA-4B8F-7CDB-BD3CAC686E1D}"/>
              </a:ext>
            </a:extLst>
          </p:cNvPr>
          <p:cNvSpPr>
            <a:spLocks noChangeArrowheads="1"/>
          </p:cNvSpPr>
          <p:nvPr/>
        </p:nvSpPr>
        <p:spPr bwMode="auto">
          <a:xfrm>
            <a:off x="2878138" y="51371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3796" name="Rectangle 20">
            <a:extLst>
              <a:ext uri="{FF2B5EF4-FFF2-40B4-BE49-F238E27FC236}">
                <a16:creationId xmlns:a16="http://schemas.microsoft.com/office/drawing/2014/main" id="{49574C82-465D-B3CE-063C-E2B9A5DB6FCB}"/>
              </a:ext>
            </a:extLst>
          </p:cNvPr>
          <p:cNvSpPr>
            <a:spLocks noChangeArrowheads="1"/>
          </p:cNvSpPr>
          <p:nvPr/>
        </p:nvSpPr>
        <p:spPr bwMode="auto">
          <a:xfrm>
            <a:off x="3022600" y="580707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3797" name="Rectangle 21">
            <a:extLst>
              <a:ext uri="{FF2B5EF4-FFF2-40B4-BE49-F238E27FC236}">
                <a16:creationId xmlns:a16="http://schemas.microsoft.com/office/drawing/2014/main" id="{4DFD1AFF-D9AA-FAA4-80AC-F4A906D9A4AE}"/>
              </a:ext>
            </a:extLst>
          </p:cNvPr>
          <p:cNvSpPr>
            <a:spLocks noChangeArrowheads="1"/>
          </p:cNvSpPr>
          <p:nvPr/>
        </p:nvSpPr>
        <p:spPr bwMode="auto">
          <a:xfrm>
            <a:off x="3006725" y="609441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3798" name="Rectangle 22">
            <a:extLst>
              <a:ext uri="{FF2B5EF4-FFF2-40B4-BE49-F238E27FC236}">
                <a16:creationId xmlns:a16="http://schemas.microsoft.com/office/drawing/2014/main" id="{D40C1195-6641-C184-7BF6-94030E079340}"/>
              </a:ext>
            </a:extLst>
          </p:cNvPr>
          <p:cNvSpPr>
            <a:spLocks noChangeArrowheads="1"/>
          </p:cNvSpPr>
          <p:nvPr/>
        </p:nvSpPr>
        <p:spPr bwMode="auto">
          <a:xfrm>
            <a:off x="2814638" y="695642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3799" name="Rectangle 23">
            <a:extLst>
              <a:ext uri="{FF2B5EF4-FFF2-40B4-BE49-F238E27FC236}">
                <a16:creationId xmlns:a16="http://schemas.microsoft.com/office/drawing/2014/main" id="{354E375C-8F29-90D6-7355-3E50D8716016}"/>
              </a:ext>
            </a:extLst>
          </p:cNvPr>
          <p:cNvSpPr>
            <a:spLocks noChangeArrowheads="1"/>
          </p:cNvSpPr>
          <p:nvPr/>
        </p:nvSpPr>
        <p:spPr bwMode="auto">
          <a:xfrm>
            <a:off x="2894013" y="72278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3800" name="Rectangle 24">
            <a:extLst>
              <a:ext uri="{FF2B5EF4-FFF2-40B4-BE49-F238E27FC236}">
                <a16:creationId xmlns:a16="http://schemas.microsoft.com/office/drawing/2014/main" id="{FC093D4A-DE58-F55D-C205-2C758F7A3059}"/>
              </a:ext>
            </a:extLst>
          </p:cNvPr>
          <p:cNvSpPr>
            <a:spLocks noChangeArrowheads="1"/>
          </p:cNvSpPr>
          <p:nvPr/>
        </p:nvSpPr>
        <p:spPr bwMode="auto">
          <a:xfrm>
            <a:off x="3101975" y="23876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3801" name="Rectangle 25">
            <a:extLst>
              <a:ext uri="{FF2B5EF4-FFF2-40B4-BE49-F238E27FC236}">
                <a16:creationId xmlns:a16="http://schemas.microsoft.com/office/drawing/2014/main" id="{0858FAE6-A58A-D609-BB7C-FD7CBD94F0BC}"/>
              </a:ext>
            </a:extLst>
          </p:cNvPr>
          <p:cNvSpPr>
            <a:spLocks noChangeArrowheads="1"/>
          </p:cNvSpPr>
          <p:nvPr/>
        </p:nvSpPr>
        <p:spPr bwMode="auto">
          <a:xfrm>
            <a:off x="5629275" y="328613"/>
            <a:ext cx="4059238" cy="711517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pic>
        <p:nvPicPr>
          <p:cNvPr id="113802" name="Picture 26">
            <a:extLst>
              <a:ext uri="{FF2B5EF4-FFF2-40B4-BE49-F238E27FC236}">
                <a16:creationId xmlns:a16="http://schemas.microsoft.com/office/drawing/2014/main" id="{E53B16EB-45E2-7555-4191-6CB7D26B62C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11832" r="44525"/>
          <a:stretch>
            <a:fillRect/>
          </a:stretch>
        </p:blipFill>
        <p:spPr bwMode="auto">
          <a:xfrm>
            <a:off x="5613400" y="336550"/>
            <a:ext cx="4081463" cy="7102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sp>
        <p:nvSpPr>
          <p:cNvPr id="113803" name="Rectangle 27">
            <a:extLst>
              <a:ext uri="{FF2B5EF4-FFF2-40B4-BE49-F238E27FC236}">
                <a16:creationId xmlns:a16="http://schemas.microsoft.com/office/drawing/2014/main" id="{C61C53DA-A846-A363-80F4-3BCF085A4F64}"/>
              </a:ext>
            </a:extLst>
          </p:cNvPr>
          <p:cNvSpPr>
            <a:spLocks noChangeArrowheads="1"/>
          </p:cNvSpPr>
          <p:nvPr/>
        </p:nvSpPr>
        <p:spPr bwMode="auto">
          <a:xfrm>
            <a:off x="5589588" y="341313"/>
            <a:ext cx="4102100" cy="7089775"/>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099974" name="Rectangle 198">
            <a:extLst>
              <a:ext uri="{FF2B5EF4-FFF2-40B4-BE49-F238E27FC236}">
                <a16:creationId xmlns:a16="http://schemas.microsoft.com/office/drawing/2014/main" id="{454B1E5C-DA98-19C3-3A0E-9E9F6EB0D738}"/>
              </a:ext>
            </a:extLst>
          </p:cNvPr>
          <p:cNvSpPr>
            <a:spLocks noChangeArrowheads="1"/>
          </p:cNvSpPr>
          <p:nvPr/>
        </p:nvSpPr>
        <p:spPr bwMode="auto">
          <a:xfrm>
            <a:off x="6827838" y="584200"/>
            <a:ext cx="2706687"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3200" b="1" i="1">
                <a:solidFill>
                  <a:srgbClr val="66FFFF"/>
                </a:solidFill>
                <a:latin typeface="Helvetica" panose="020B0604020202020204" pitchFamily="34" charset="0"/>
              </a:rPr>
              <a:t> </a:t>
            </a:r>
            <a:endParaRPr lang="en-US" altLang="en-US" sz="1400" b="1" u="sng">
              <a:solidFill>
                <a:srgbClr val="66FFFF"/>
              </a:solidFill>
              <a:latin typeface="Helvetica" panose="020B0604020202020204" pitchFamily="34" charset="0"/>
            </a:endParaRPr>
          </a:p>
        </p:txBody>
      </p:sp>
      <p:sp>
        <p:nvSpPr>
          <p:cNvPr id="113805" name="Rectangle 200">
            <a:extLst>
              <a:ext uri="{FF2B5EF4-FFF2-40B4-BE49-F238E27FC236}">
                <a16:creationId xmlns:a16="http://schemas.microsoft.com/office/drawing/2014/main" id="{BDAB1E6D-7341-46C8-5A9E-CDB023052509}"/>
              </a:ext>
            </a:extLst>
          </p:cNvPr>
          <p:cNvSpPr>
            <a:spLocks noChangeArrowheads="1"/>
          </p:cNvSpPr>
          <p:nvPr/>
        </p:nvSpPr>
        <p:spPr bwMode="auto">
          <a:xfrm>
            <a:off x="0" y="6154738"/>
            <a:ext cx="10058400" cy="1722437"/>
          </a:xfrm>
          <a:prstGeom prst="rect">
            <a:avLst/>
          </a:prstGeom>
          <a:solidFill>
            <a:schemeClr val="tx1">
              <a:alpha val="50195"/>
            </a:scheme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3806" name="Rectangle 202">
            <a:extLst>
              <a:ext uri="{FF2B5EF4-FFF2-40B4-BE49-F238E27FC236}">
                <a16:creationId xmlns:a16="http://schemas.microsoft.com/office/drawing/2014/main" id="{50C6ECF7-8342-D63E-25D1-CE3AF3F11ADB}"/>
              </a:ext>
            </a:extLst>
          </p:cNvPr>
          <p:cNvSpPr>
            <a:spLocks noChangeArrowheads="1"/>
          </p:cNvSpPr>
          <p:nvPr/>
        </p:nvSpPr>
        <p:spPr bwMode="auto">
          <a:xfrm>
            <a:off x="0" y="3813175"/>
            <a:ext cx="384175" cy="2357438"/>
          </a:xfrm>
          <a:prstGeom prst="rect">
            <a:avLst/>
          </a:prstGeom>
          <a:solidFill>
            <a:schemeClr val="tx1">
              <a:alpha val="50195"/>
            </a:scheme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3807" name="Rectangle 203">
            <a:extLst>
              <a:ext uri="{FF2B5EF4-FFF2-40B4-BE49-F238E27FC236}">
                <a16:creationId xmlns:a16="http://schemas.microsoft.com/office/drawing/2014/main" id="{386138A5-F66F-5FE7-DF9F-C81C771580A5}"/>
              </a:ext>
            </a:extLst>
          </p:cNvPr>
          <p:cNvSpPr>
            <a:spLocks noChangeArrowheads="1"/>
          </p:cNvSpPr>
          <p:nvPr/>
        </p:nvSpPr>
        <p:spPr bwMode="auto">
          <a:xfrm>
            <a:off x="2843213" y="3652838"/>
            <a:ext cx="7215187" cy="2357437"/>
          </a:xfrm>
          <a:prstGeom prst="rect">
            <a:avLst/>
          </a:prstGeom>
          <a:solidFill>
            <a:schemeClr val="tx1">
              <a:alpha val="50195"/>
            </a:scheme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099991" name="Rectangle 215">
            <a:extLst>
              <a:ext uri="{FF2B5EF4-FFF2-40B4-BE49-F238E27FC236}">
                <a16:creationId xmlns:a16="http://schemas.microsoft.com/office/drawing/2014/main" id="{C74ECE96-49C3-D3D7-E3EB-9557F74C2043}"/>
              </a:ext>
            </a:extLst>
          </p:cNvPr>
          <p:cNvSpPr>
            <a:spLocks noChangeArrowheads="1"/>
          </p:cNvSpPr>
          <p:nvPr/>
        </p:nvSpPr>
        <p:spPr bwMode="auto">
          <a:xfrm>
            <a:off x="285750" y="3794125"/>
            <a:ext cx="2540000" cy="2344738"/>
          </a:xfrm>
          <a:prstGeom prst="rect">
            <a:avLst/>
          </a:prstGeom>
          <a:noFill/>
          <a:ln w="76200">
            <a:solidFill>
              <a:schemeClr val="hlink"/>
            </a:solidFill>
            <a:miter lim="800000"/>
            <a:headEnd/>
            <a:tailEnd/>
          </a:ln>
          <a:effectLst>
            <a:outerShdw blurRad="63500" dist="89803" dir="2700000"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113809" name="Text Box 216">
            <a:extLst>
              <a:ext uri="{FF2B5EF4-FFF2-40B4-BE49-F238E27FC236}">
                <a16:creationId xmlns:a16="http://schemas.microsoft.com/office/drawing/2014/main" id="{C9314C2E-6152-105C-A385-ECEB7789D65C}"/>
              </a:ext>
            </a:extLst>
          </p:cNvPr>
          <p:cNvSpPr txBox="1">
            <a:spLocks noChangeArrowheads="1"/>
          </p:cNvSpPr>
          <p:nvPr/>
        </p:nvSpPr>
        <p:spPr bwMode="auto">
          <a:xfrm>
            <a:off x="9015413" y="7477125"/>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54</a:t>
            </a:r>
          </a:p>
        </p:txBody>
      </p:sp>
      <p:grpSp>
        <p:nvGrpSpPr>
          <p:cNvPr id="113810" name="Group 220">
            <a:extLst>
              <a:ext uri="{FF2B5EF4-FFF2-40B4-BE49-F238E27FC236}">
                <a16:creationId xmlns:a16="http://schemas.microsoft.com/office/drawing/2014/main" id="{EBD2299C-6F06-B4D3-8559-C1BEE3793167}"/>
              </a:ext>
            </a:extLst>
          </p:cNvPr>
          <p:cNvGrpSpPr>
            <a:grpSpLocks/>
          </p:cNvGrpSpPr>
          <p:nvPr/>
        </p:nvGrpSpPr>
        <p:grpSpPr bwMode="auto">
          <a:xfrm>
            <a:off x="5502275" y="6367463"/>
            <a:ext cx="4256088" cy="822325"/>
            <a:chOff x="3466" y="4011"/>
            <a:chExt cx="2681" cy="518"/>
          </a:xfrm>
        </p:grpSpPr>
        <p:sp>
          <p:nvSpPr>
            <p:cNvPr id="1099997" name="Text Box 221">
              <a:extLst>
                <a:ext uri="{FF2B5EF4-FFF2-40B4-BE49-F238E27FC236}">
                  <a16:creationId xmlns:a16="http://schemas.microsoft.com/office/drawing/2014/main" id="{F377A5CA-5059-2E22-C6E6-6F2B460894E3}"/>
                </a:ext>
              </a:extLst>
            </p:cNvPr>
            <p:cNvSpPr txBox="1">
              <a:spLocks noChangeArrowheads="1"/>
            </p:cNvSpPr>
            <p:nvPr/>
          </p:nvSpPr>
          <p:spPr bwMode="auto">
            <a:xfrm>
              <a:off x="3468" y="4058"/>
              <a:ext cx="2667" cy="446"/>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000" b="1">
                  <a:solidFill>
                    <a:srgbClr val="FFF819"/>
                  </a:solidFill>
                  <a:latin typeface="Helvetica" panose="020B0604020202020204" pitchFamily="34" charset="0"/>
                </a:rPr>
                <a:t>Nganaimeikap kaja </a:t>
              </a:r>
              <a:r>
                <a:rPr lang="en-US" altLang="en-US" sz="2000" b="1">
                  <a:solidFill>
                    <a:srgbClr val="FFFF00"/>
                  </a:solidFill>
                  <a:latin typeface="Arial" panose="020B0604020202020204" pitchFamily="34" charset="0"/>
                  <a:cs typeface="Arial" panose="020B0604020202020204" pitchFamily="34" charset="0"/>
                </a:rPr>
                <a:t>ā</a:t>
              </a:r>
              <a:r>
                <a:rPr lang="en-US" altLang="en-US" sz="2000" b="1">
                  <a:solidFill>
                    <a:srgbClr val="FFF819"/>
                  </a:solidFill>
                  <a:latin typeface="Helvetica" panose="020B0604020202020204" pitchFamily="34" charset="0"/>
                </a:rPr>
                <a:t>tam pareng:</a:t>
              </a:r>
              <a:br>
                <a:rPr lang="en-US" altLang="en-US" sz="2000" b="1">
                  <a:solidFill>
                    <a:srgbClr val="FFF819"/>
                  </a:solidFill>
                  <a:latin typeface="Helvetica" panose="020B0604020202020204" pitchFamily="34" charset="0"/>
                </a:rPr>
              </a:br>
              <a:r>
                <a:rPr lang="en-US" altLang="en-US" sz="2000" b="1">
                  <a:solidFill>
                    <a:srgbClr val="FFF819"/>
                  </a:solidFill>
                  <a:latin typeface="Helvetica" panose="020B0604020202020204" pitchFamily="34" charset="0"/>
                </a:rPr>
                <a:t>760 B.C. to 430 B.C. v</a:t>
              </a:r>
              <a:r>
                <a:rPr lang="en-US" altLang="en-US" sz="2000" b="1">
                  <a:solidFill>
                    <a:srgbClr val="FFFF00"/>
                  </a:solidFill>
                  <a:latin typeface="Arial" panose="020B0604020202020204" pitchFamily="34" charset="0"/>
                  <a:cs typeface="Arial" panose="020B0604020202020204" pitchFamily="34" charset="0"/>
                </a:rPr>
                <a:t>ā</a:t>
              </a:r>
              <a:r>
                <a:rPr lang="en-US" altLang="en-US" sz="2000" b="1">
                  <a:solidFill>
                    <a:srgbClr val="FFF819"/>
                  </a:solidFill>
                  <a:latin typeface="Helvetica" panose="020B0604020202020204" pitchFamily="34" charset="0"/>
                </a:rPr>
                <a:t>shungda</a:t>
              </a:r>
            </a:p>
          </p:txBody>
        </p:sp>
        <p:sp>
          <p:nvSpPr>
            <p:cNvPr id="1099998" name="AutoShape 222">
              <a:extLst>
                <a:ext uri="{FF2B5EF4-FFF2-40B4-BE49-F238E27FC236}">
                  <a16:creationId xmlns:a16="http://schemas.microsoft.com/office/drawing/2014/main" id="{D29944D9-7F2F-0B92-2F1E-54DC17A9766E}"/>
                </a:ext>
              </a:extLst>
            </p:cNvPr>
            <p:cNvSpPr>
              <a:spLocks noChangeArrowheads="1"/>
            </p:cNvSpPr>
            <p:nvPr/>
          </p:nvSpPr>
          <p:spPr bwMode="auto">
            <a:xfrm>
              <a:off x="3466" y="4011"/>
              <a:ext cx="2681" cy="518"/>
            </a:xfrm>
            <a:prstGeom prst="roundRect">
              <a:avLst>
                <a:gd name="adj" fmla="val 16667"/>
              </a:avLst>
            </a:prstGeom>
            <a:noFill/>
            <a:ln w="57150">
              <a:solidFill>
                <a:srgbClr val="FFF819"/>
              </a:solidFill>
              <a:round/>
              <a:headEnd/>
              <a:tailEnd/>
            </a:ln>
            <a:effectLst>
              <a:outerShdw blurRad="63500" dist="46662" dir="3284183" algn="ctr" rotWithShape="0">
                <a:schemeClr val="tx1">
                  <a:alpha val="74997"/>
                </a:schemeClr>
              </a:outerShdw>
            </a:effectLst>
          </p:spPr>
          <p:txBody>
            <a:bodyPr wrap="none" anchor="ctr"/>
            <a:lstStyle/>
            <a:p>
              <a:pPr algn="r">
                <a:defRPr/>
              </a:pPr>
              <a:endParaRPr lang="en-US">
                <a:latin typeface="Comic Sans MS" charset="0"/>
                <a:ea typeface="+mn-ea"/>
              </a:endParaRPr>
            </a:p>
          </p:txBody>
        </p:sp>
      </p:grpSp>
      <p:sp>
        <p:nvSpPr>
          <p:cNvPr id="1100000" name="Rectangle 224">
            <a:extLst>
              <a:ext uri="{FF2B5EF4-FFF2-40B4-BE49-F238E27FC236}">
                <a16:creationId xmlns:a16="http://schemas.microsoft.com/office/drawing/2014/main" id="{1CB31823-0C29-8DA3-00EB-4CE8CB7B3E4E}"/>
              </a:ext>
            </a:extLst>
          </p:cNvPr>
          <p:cNvSpPr>
            <a:spLocks noChangeArrowheads="1"/>
          </p:cNvSpPr>
          <p:nvPr/>
        </p:nvSpPr>
        <p:spPr bwMode="auto">
          <a:xfrm>
            <a:off x="6657975"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1100009" name="Rectangle 233">
            <a:extLst>
              <a:ext uri="{FF2B5EF4-FFF2-40B4-BE49-F238E27FC236}">
                <a16:creationId xmlns:a16="http://schemas.microsoft.com/office/drawing/2014/main" id="{F0243820-B70A-369E-4839-31405A68674C}"/>
              </a:ext>
            </a:extLst>
          </p:cNvPr>
          <p:cNvSpPr>
            <a:spLocks noChangeArrowheads="1"/>
          </p:cNvSpPr>
          <p:nvPr/>
        </p:nvSpPr>
        <p:spPr bwMode="auto">
          <a:xfrm>
            <a:off x="6689725" y="584200"/>
            <a:ext cx="3114675" cy="1104900"/>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000" b="1" i="1">
                <a:solidFill>
                  <a:schemeClr val="bg1"/>
                </a:solidFill>
                <a:latin typeface="Arial" panose="020B0604020202020204" pitchFamily="34" charset="0"/>
              </a:rPr>
              <a:t>Lairikbing Semkak</a:t>
            </a:r>
            <a:r>
              <a:rPr lang="en-US" altLang="en-US" sz="2000" b="1">
                <a:solidFill>
                  <a:schemeClr val="bg1"/>
                </a:solidFill>
                <a:latin typeface="Arial" panose="020B0604020202020204" pitchFamily="34" charset="0"/>
                <a:cs typeface="Arial" panose="020B0604020202020204" pitchFamily="34" charset="0"/>
              </a:rPr>
              <a:t>ā</a:t>
            </a:r>
            <a:r>
              <a:rPr lang="en-US" altLang="en-US" sz="2000" b="1" i="1">
                <a:solidFill>
                  <a:schemeClr val="bg1"/>
                </a:solidFill>
                <a:latin typeface="Arial" panose="020B0604020202020204" pitchFamily="34" charset="0"/>
              </a:rPr>
              <a:t>; Kachamma Tuingashit pareng ching kak</a:t>
            </a:r>
            <a:r>
              <a:rPr lang="en-US" altLang="en-US" sz="2000" b="1">
                <a:solidFill>
                  <a:schemeClr val="bg1"/>
                </a:solidFill>
                <a:latin typeface="Arial" panose="020B0604020202020204" pitchFamily="34" charset="0"/>
                <a:cs typeface="Arial" panose="020B0604020202020204" pitchFamily="34" charset="0"/>
              </a:rPr>
              <a:t>ā</a:t>
            </a:r>
            <a:endParaRPr lang="en-US" altLang="en-US" sz="2000" b="1" u="sng">
              <a:solidFill>
                <a:schemeClr val="bg1"/>
              </a:solidFill>
              <a:latin typeface="Arial" panose="020B0604020202020204" pitchFamily="34" charset="0"/>
            </a:endParaRPr>
          </a:p>
        </p:txBody>
      </p:sp>
      <p:sp>
        <p:nvSpPr>
          <p:cNvPr id="113813" name="Rectangle 238">
            <a:extLst>
              <a:ext uri="{FF2B5EF4-FFF2-40B4-BE49-F238E27FC236}">
                <a16:creationId xmlns:a16="http://schemas.microsoft.com/office/drawing/2014/main" id="{E5BA21F5-B9C8-4359-6321-78E373F46B7C}"/>
              </a:ext>
            </a:extLst>
          </p:cNvPr>
          <p:cNvSpPr>
            <a:spLocks noChangeArrowheads="1"/>
          </p:cNvSpPr>
          <p:nvPr/>
        </p:nvSpPr>
        <p:spPr bwMode="auto">
          <a:xfrm>
            <a:off x="9828213" y="7312025"/>
            <a:ext cx="184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sz="2000" b="1"/>
          </a:p>
        </p:txBody>
      </p:sp>
      <p:grpSp>
        <p:nvGrpSpPr>
          <p:cNvPr id="113814" name="Group 416">
            <a:extLst>
              <a:ext uri="{FF2B5EF4-FFF2-40B4-BE49-F238E27FC236}">
                <a16:creationId xmlns:a16="http://schemas.microsoft.com/office/drawing/2014/main" id="{FDB1EB1B-6B68-BD81-C1D7-E18E24DD8ACA}"/>
              </a:ext>
            </a:extLst>
          </p:cNvPr>
          <p:cNvGrpSpPr>
            <a:grpSpLocks/>
          </p:cNvGrpSpPr>
          <p:nvPr/>
        </p:nvGrpSpPr>
        <p:grpSpPr bwMode="auto">
          <a:xfrm>
            <a:off x="5727700" y="1668463"/>
            <a:ext cx="4330700" cy="2951162"/>
            <a:chOff x="3608" y="1051"/>
            <a:chExt cx="2728" cy="1859"/>
          </a:xfrm>
        </p:grpSpPr>
        <p:sp>
          <p:nvSpPr>
            <p:cNvPr id="1100193" name="Text Box 417">
              <a:extLst>
                <a:ext uri="{FF2B5EF4-FFF2-40B4-BE49-F238E27FC236}">
                  <a16:creationId xmlns:a16="http://schemas.microsoft.com/office/drawing/2014/main" id="{08B56C20-BAC4-DAA0-6300-01889E5C8447}"/>
                </a:ext>
              </a:extLst>
            </p:cNvPr>
            <p:cNvSpPr txBox="1">
              <a:spLocks noChangeArrowheads="1"/>
            </p:cNvSpPr>
            <p:nvPr/>
          </p:nvSpPr>
          <p:spPr bwMode="auto">
            <a:xfrm>
              <a:off x="3608" y="1051"/>
              <a:ext cx="2728" cy="352"/>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3600" b="1">
                  <a:solidFill>
                    <a:srgbClr val="FFEA18"/>
                  </a:solidFill>
                  <a:latin typeface="Helvetica" panose="020B0604020202020204" pitchFamily="34" charset="0"/>
                </a:rPr>
                <a:t>“MAR</a:t>
              </a:r>
              <a:r>
                <a:rPr lang="en-US" altLang="en-US" sz="3600" b="1">
                  <a:solidFill>
                    <a:srgbClr val="FFFF00"/>
                  </a:solidFill>
                  <a:latin typeface="Helvetica" panose="020B0604020202020204" pitchFamily="34" charset="0"/>
                  <a:cs typeface="Helvetica" panose="020B0604020202020204" pitchFamily="34" charset="0"/>
                </a:rPr>
                <a:t>Ā</a:t>
              </a:r>
              <a:r>
                <a:rPr lang="en-US" altLang="en-US" sz="3600" b="1">
                  <a:solidFill>
                    <a:srgbClr val="FFEA18"/>
                  </a:solidFill>
                  <a:latin typeface="Helvetica" panose="020B0604020202020204" pitchFamily="34" charset="0"/>
                </a:rPr>
                <a:t>NBING”</a:t>
              </a:r>
            </a:p>
          </p:txBody>
        </p:sp>
        <p:sp>
          <p:nvSpPr>
            <p:cNvPr id="1100194" name="Text Box 418">
              <a:extLst>
                <a:ext uri="{FF2B5EF4-FFF2-40B4-BE49-F238E27FC236}">
                  <a16:creationId xmlns:a16="http://schemas.microsoft.com/office/drawing/2014/main" id="{854570AB-7368-E958-6901-57AD538765CB}"/>
                </a:ext>
              </a:extLst>
            </p:cNvPr>
            <p:cNvSpPr txBox="1">
              <a:spLocks noChangeArrowheads="1"/>
            </p:cNvSpPr>
            <p:nvPr/>
          </p:nvSpPr>
          <p:spPr bwMode="auto">
            <a:xfrm>
              <a:off x="3612" y="1375"/>
              <a:ext cx="2281" cy="87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800" b="1">
                  <a:solidFill>
                    <a:srgbClr val="FFEA18"/>
                  </a:solidFill>
                  <a:latin typeface="Helvetica" panose="020B0604020202020204" pitchFamily="34" charset="0"/>
                </a:rPr>
                <a:t>WUI LAIRIK THAR</a:t>
              </a:r>
              <a:r>
                <a:rPr lang="en-US" altLang="en-US" sz="2800" b="1">
                  <a:solidFill>
                    <a:srgbClr val="FFFF00"/>
                  </a:solidFill>
                  <a:latin typeface="Helvetica" panose="020B0604020202020204" pitchFamily="34" charset="0"/>
                  <a:cs typeface="Helvetica" panose="020B0604020202020204" pitchFamily="34" charset="0"/>
                </a:rPr>
                <a:t>Ā</a:t>
              </a:r>
              <a:r>
                <a:rPr lang="en-US" altLang="en-US" sz="2800" b="1">
                  <a:solidFill>
                    <a:srgbClr val="FFEA18"/>
                  </a:solidFill>
                  <a:latin typeface="Helvetica" panose="020B0604020202020204" pitchFamily="34" charset="0"/>
                </a:rPr>
                <a:t>DA SHINI (17)</a:t>
              </a:r>
            </a:p>
          </p:txBody>
        </p:sp>
        <p:sp>
          <p:nvSpPr>
            <p:cNvPr id="1100195" name="Text Box 419">
              <a:extLst>
                <a:ext uri="{FF2B5EF4-FFF2-40B4-BE49-F238E27FC236}">
                  <a16:creationId xmlns:a16="http://schemas.microsoft.com/office/drawing/2014/main" id="{47B33504-C1EF-DB03-015D-5EA734EBBA15}"/>
                </a:ext>
              </a:extLst>
            </p:cNvPr>
            <p:cNvSpPr txBox="1">
              <a:spLocks noChangeArrowheads="1"/>
            </p:cNvSpPr>
            <p:nvPr/>
          </p:nvSpPr>
          <p:spPr bwMode="auto">
            <a:xfrm>
              <a:off x="3608" y="2259"/>
              <a:ext cx="2728" cy="651"/>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3600" b="1" i="1">
                  <a:solidFill>
                    <a:srgbClr val="FFEA18"/>
                  </a:solidFill>
                  <a:latin typeface="Helvetica" panose="020B0604020202020204" pitchFamily="34" charset="0"/>
                </a:rPr>
                <a:t>KAZIPKHUI LUISHIT KACHI</a:t>
              </a:r>
              <a:endParaRPr lang="en-US" altLang="en-US" sz="3600" b="1">
                <a:solidFill>
                  <a:srgbClr val="FFEA18"/>
                </a:solidFill>
                <a:latin typeface="Helvetica" panose="020B0604020202020204" pitchFamily="34" charset="0"/>
              </a:endParaRPr>
            </a:p>
          </p:txBody>
        </p:sp>
      </p:grpSp>
      <p:sp>
        <p:nvSpPr>
          <p:cNvPr id="113815" name="Text Box 421">
            <a:extLst>
              <a:ext uri="{FF2B5EF4-FFF2-40B4-BE49-F238E27FC236}">
                <a16:creationId xmlns:a16="http://schemas.microsoft.com/office/drawing/2014/main" id="{01967170-1100-0803-2709-6A8E7264F36A}"/>
              </a:ext>
            </a:extLst>
          </p:cNvPr>
          <p:cNvSpPr txBox="1">
            <a:spLocks noChangeArrowheads="1"/>
          </p:cNvSpPr>
          <p:nvPr/>
        </p:nvSpPr>
        <p:spPr bwMode="auto">
          <a:xfrm>
            <a:off x="4094163" y="1895475"/>
            <a:ext cx="7953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1800" b="1">
              <a:latin typeface="Helvetica" pitchFamily="2" charset="0"/>
            </a:endParaRPr>
          </a:p>
        </p:txBody>
      </p:sp>
      <p:sp>
        <p:nvSpPr>
          <p:cNvPr id="113816" name="Line 564">
            <a:extLst>
              <a:ext uri="{FF2B5EF4-FFF2-40B4-BE49-F238E27FC236}">
                <a16:creationId xmlns:a16="http://schemas.microsoft.com/office/drawing/2014/main" id="{AE8C7CCC-EF01-5C9C-93B0-824BC14AD67A}"/>
              </a:ext>
            </a:extLst>
          </p:cNvPr>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13817" name="Group 422">
            <a:extLst>
              <a:ext uri="{FF2B5EF4-FFF2-40B4-BE49-F238E27FC236}">
                <a16:creationId xmlns:a16="http://schemas.microsoft.com/office/drawing/2014/main" id="{39F8D840-9586-B2A2-0F82-299099AD856A}"/>
              </a:ext>
            </a:extLst>
          </p:cNvPr>
          <p:cNvGrpSpPr>
            <a:grpSpLocks/>
          </p:cNvGrpSpPr>
          <p:nvPr/>
        </p:nvGrpSpPr>
        <p:grpSpPr bwMode="auto">
          <a:xfrm>
            <a:off x="6807200" y="4546600"/>
            <a:ext cx="2014538" cy="1341438"/>
            <a:chOff x="4372" y="3032"/>
            <a:chExt cx="1269" cy="845"/>
          </a:xfrm>
        </p:grpSpPr>
        <p:sp>
          <p:nvSpPr>
            <p:cNvPr id="1100199" name="Text Box 423">
              <a:extLst>
                <a:ext uri="{FF2B5EF4-FFF2-40B4-BE49-F238E27FC236}">
                  <a16:creationId xmlns:a16="http://schemas.microsoft.com/office/drawing/2014/main" id="{31D781EF-5754-3601-A42C-5BDA21C79AAD}"/>
                </a:ext>
              </a:extLst>
            </p:cNvPr>
            <p:cNvSpPr txBox="1">
              <a:spLocks noChangeArrowheads="1"/>
            </p:cNvSpPr>
            <p:nvPr/>
          </p:nvSpPr>
          <p:spPr bwMode="auto">
            <a:xfrm>
              <a:off x="4546" y="3126"/>
              <a:ext cx="1095" cy="733"/>
            </a:xfrm>
            <a:prstGeom prst="rect">
              <a:avLst/>
            </a:prstGeom>
            <a:noFill/>
            <a:ln w="12700">
              <a:noFill/>
              <a:miter lim="800000"/>
              <a:headEnd/>
              <a:tailEnd/>
            </a:ln>
            <a:effectLst>
              <a:outerShdw blurRad="63500" dist="89803"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nSpc>
                  <a:spcPct val="60000"/>
                </a:lnSpc>
                <a:spcBef>
                  <a:spcPct val="50000"/>
                </a:spcBef>
                <a:defRPr/>
              </a:pPr>
              <a:r>
                <a:rPr lang="en-US" altLang="en-US" sz="2400" b="1">
                  <a:solidFill>
                    <a:srgbClr val="66FFFF"/>
                  </a:solidFill>
                  <a:latin typeface="Helvetica" panose="020B0604020202020204" pitchFamily="34" charset="0"/>
                </a:rPr>
                <a:t>H</a:t>
              </a:r>
              <a:r>
                <a:rPr lang="en-US" altLang="en-US" sz="2400" b="1">
                  <a:solidFill>
                    <a:srgbClr val="66FFFF"/>
                  </a:solidFill>
                  <a:latin typeface="Helvetica" panose="020B0604020202020204" pitchFamily="34" charset="0"/>
                  <a:cs typeface="Helvetica" panose="020B0604020202020204" pitchFamily="34" charset="0"/>
                </a:rPr>
                <a:t>Ā</a:t>
              </a:r>
              <a:r>
                <a:rPr lang="en-US" altLang="en-US" sz="2400" b="1">
                  <a:solidFill>
                    <a:srgbClr val="66FFFF"/>
                  </a:solidFill>
                  <a:latin typeface="Helvetica" panose="020B0604020202020204" pitchFamily="34" charset="0"/>
                </a:rPr>
                <a:t>S</a:t>
              </a:r>
              <a:r>
                <a:rPr lang="en-US" altLang="en-US" sz="2400" b="1">
                  <a:solidFill>
                    <a:srgbClr val="66FFFF"/>
                  </a:solidFill>
                  <a:latin typeface="Helvetica" panose="020B0604020202020204" pitchFamily="34" charset="0"/>
                  <a:cs typeface="Helvetica" panose="020B0604020202020204" pitchFamily="34" charset="0"/>
                </a:rPr>
                <a:t>Ā</a:t>
              </a:r>
              <a:r>
                <a:rPr lang="en-US" altLang="en-US" sz="2400" b="1">
                  <a:solidFill>
                    <a:srgbClr val="66FFFF"/>
                  </a:solidFill>
                  <a:latin typeface="Helvetica" panose="020B0604020202020204" pitchFamily="34" charset="0"/>
                </a:rPr>
                <a:t>N</a:t>
              </a:r>
            </a:p>
            <a:p>
              <a:pPr>
                <a:lnSpc>
                  <a:spcPct val="60000"/>
                </a:lnSpc>
                <a:spcBef>
                  <a:spcPct val="50000"/>
                </a:spcBef>
                <a:defRPr/>
              </a:pPr>
              <a:r>
                <a:rPr lang="en-US" altLang="en-US" sz="2400" b="1">
                  <a:solidFill>
                    <a:srgbClr val="66FFFF"/>
                  </a:solidFill>
                  <a:latin typeface="Helvetica" panose="020B0604020202020204" pitchFamily="34" charset="0"/>
                </a:rPr>
                <a:t> chi </a:t>
              </a:r>
            </a:p>
            <a:p>
              <a:pPr>
                <a:lnSpc>
                  <a:spcPct val="60000"/>
                </a:lnSpc>
                <a:spcBef>
                  <a:spcPct val="50000"/>
                </a:spcBef>
                <a:defRPr/>
              </a:pPr>
              <a:r>
                <a:rPr lang="en-US" altLang="en-US" sz="2400" b="1">
                  <a:solidFill>
                    <a:srgbClr val="66FFFF"/>
                  </a:solidFill>
                  <a:latin typeface="Helvetica" panose="020B0604020202020204" pitchFamily="34" charset="0"/>
                </a:rPr>
                <a:t>theilu!</a:t>
              </a:r>
            </a:p>
          </p:txBody>
        </p:sp>
        <p:grpSp>
          <p:nvGrpSpPr>
            <p:cNvPr id="113847" name="Group 424">
              <a:extLst>
                <a:ext uri="{FF2B5EF4-FFF2-40B4-BE49-F238E27FC236}">
                  <a16:creationId xmlns:a16="http://schemas.microsoft.com/office/drawing/2014/main" id="{224F82AA-7717-E905-E514-5DA100C4A4D1}"/>
                </a:ext>
              </a:extLst>
            </p:cNvPr>
            <p:cNvGrpSpPr>
              <a:grpSpLocks/>
            </p:cNvGrpSpPr>
            <p:nvPr/>
          </p:nvGrpSpPr>
          <p:grpSpPr bwMode="auto">
            <a:xfrm>
              <a:off x="4372" y="3032"/>
              <a:ext cx="578" cy="845"/>
              <a:chOff x="4372" y="3032"/>
              <a:chExt cx="578" cy="845"/>
            </a:xfrm>
          </p:grpSpPr>
          <p:sp>
            <p:nvSpPr>
              <p:cNvPr id="1100201" name="Line 425">
                <a:extLst>
                  <a:ext uri="{FF2B5EF4-FFF2-40B4-BE49-F238E27FC236}">
                    <a16:creationId xmlns:a16="http://schemas.microsoft.com/office/drawing/2014/main" id="{0A730656-5670-EF48-6CA1-ACE14ACFBC01}"/>
                  </a:ext>
                </a:extLst>
              </p:cNvPr>
              <p:cNvSpPr>
                <a:spLocks noChangeShapeType="1"/>
              </p:cNvSpPr>
              <p:nvPr/>
            </p:nvSpPr>
            <p:spPr bwMode="auto">
              <a:xfrm>
                <a:off x="4372" y="3034"/>
                <a:ext cx="578" cy="0"/>
              </a:xfrm>
              <a:prstGeom prst="line">
                <a:avLst/>
              </a:prstGeom>
              <a:noFill/>
              <a:ln w="76200">
                <a:solidFill>
                  <a:schemeClr val="hlink"/>
                </a:solidFill>
                <a:round/>
                <a:headEnd/>
                <a:tailEnd/>
              </a:ln>
              <a:effectLst>
                <a:outerShdw blurRad="63500" dist="81320" dir="2319588"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00202" name="Line 426">
                <a:extLst>
                  <a:ext uri="{FF2B5EF4-FFF2-40B4-BE49-F238E27FC236}">
                    <a16:creationId xmlns:a16="http://schemas.microsoft.com/office/drawing/2014/main" id="{A3ADCC21-D645-BE2F-6F04-14B045BE7F65}"/>
                  </a:ext>
                </a:extLst>
              </p:cNvPr>
              <p:cNvSpPr>
                <a:spLocks noChangeShapeType="1"/>
              </p:cNvSpPr>
              <p:nvPr/>
            </p:nvSpPr>
            <p:spPr bwMode="auto">
              <a:xfrm>
                <a:off x="4395" y="3032"/>
                <a:ext cx="233" cy="845"/>
              </a:xfrm>
              <a:prstGeom prst="line">
                <a:avLst/>
              </a:prstGeom>
              <a:noFill/>
              <a:ln w="76200">
                <a:solidFill>
                  <a:schemeClr val="hlink"/>
                </a:solidFill>
                <a:round/>
                <a:headEnd/>
                <a:tailEnd/>
              </a:ln>
              <a:effectLst>
                <a:outerShdw blurRad="63500" dist="81320" dir="2319588"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100203" name="Line 427">
                <a:extLst>
                  <a:ext uri="{FF2B5EF4-FFF2-40B4-BE49-F238E27FC236}">
                    <a16:creationId xmlns:a16="http://schemas.microsoft.com/office/drawing/2014/main" id="{4214D4D2-7AE7-2535-377E-65E45DFC879E}"/>
                  </a:ext>
                </a:extLst>
              </p:cNvPr>
              <p:cNvSpPr>
                <a:spLocks noChangeShapeType="1"/>
              </p:cNvSpPr>
              <p:nvPr/>
            </p:nvSpPr>
            <p:spPr bwMode="auto">
              <a:xfrm>
                <a:off x="4627" y="3864"/>
                <a:ext cx="311" cy="0"/>
              </a:xfrm>
              <a:prstGeom prst="line">
                <a:avLst/>
              </a:prstGeom>
              <a:noFill/>
              <a:ln w="76200">
                <a:solidFill>
                  <a:schemeClr val="hlink"/>
                </a:solidFill>
                <a:round/>
                <a:headEnd/>
                <a:tailEnd/>
              </a:ln>
              <a:effectLst>
                <a:outerShdw blurRad="63500" dist="81320" dir="2319588"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grpSp>
      </p:grpSp>
      <p:sp>
        <p:nvSpPr>
          <p:cNvPr id="113818" name="Text Box 563">
            <a:extLst>
              <a:ext uri="{FF2B5EF4-FFF2-40B4-BE49-F238E27FC236}">
                <a16:creationId xmlns:a16="http://schemas.microsoft.com/office/drawing/2014/main" id="{86E8CD92-FB10-C953-F062-DA0E3C53C651}"/>
              </a:ext>
            </a:extLst>
          </p:cNvPr>
          <p:cNvSpPr txBox="1">
            <a:spLocks noChangeArrowheads="1"/>
          </p:cNvSpPr>
          <p:nvPr/>
        </p:nvSpPr>
        <p:spPr bwMode="auto">
          <a:xfrm>
            <a:off x="4051300" y="1895475"/>
            <a:ext cx="7953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Helvetica" pitchFamily="2" charset="0"/>
              </a:rPr>
              <a:t>(N)</a:t>
            </a:r>
          </a:p>
        </p:txBody>
      </p:sp>
      <p:sp>
        <p:nvSpPr>
          <p:cNvPr id="113819" name="Text Box 565">
            <a:extLst>
              <a:ext uri="{FF2B5EF4-FFF2-40B4-BE49-F238E27FC236}">
                <a16:creationId xmlns:a16="http://schemas.microsoft.com/office/drawing/2014/main" id="{8603D448-2D3A-00C8-1500-F7312149C89D}"/>
              </a:ext>
            </a:extLst>
          </p:cNvPr>
          <p:cNvSpPr txBox="1">
            <a:spLocks noChangeArrowheads="1"/>
          </p:cNvSpPr>
          <p:nvPr/>
        </p:nvSpPr>
        <p:spPr bwMode="auto">
          <a:xfrm rot="-5400000">
            <a:off x="1716882" y="3642519"/>
            <a:ext cx="47037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b="1">
                <a:latin typeface="Arial" panose="020B0604020202020204" pitchFamily="34" charset="0"/>
              </a:rPr>
              <a:t>MAR</a:t>
            </a:r>
            <a:r>
              <a:rPr lang="en-US" altLang="en-US" sz="2000" b="1">
                <a:latin typeface="Helvetica" pitchFamily="2" charset="0"/>
              </a:rPr>
              <a:t>Ā</a:t>
            </a:r>
            <a:r>
              <a:rPr lang="en-US" altLang="en-US" sz="2000" b="1">
                <a:latin typeface="Arial" panose="020B0604020202020204" pitchFamily="34" charset="0"/>
              </a:rPr>
              <a:t>NBING (17)</a:t>
            </a:r>
          </a:p>
        </p:txBody>
      </p:sp>
      <p:sp>
        <p:nvSpPr>
          <p:cNvPr id="113820" name="Line 566">
            <a:extLst>
              <a:ext uri="{FF2B5EF4-FFF2-40B4-BE49-F238E27FC236}">
                <a16:creationId xmlns:a16="http://schemas.microsoft.com/office/drawing/2014/main" id="{EAA043DD-6229-647D-F8B2-5AB5341B7CC0}"/>
              </a:ext>
            </a:extLst>
          </p:cNvPr>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21" name="Line 567">
            <a:extLst>
              <a:ext uri="{FF2B5EF4-FFF2-40B4-BE49-F238E27FC236}">
                <a16:creationId xmlns:a16="http://schemas.microsoft.com/office/drawing/2014/main" id="{93BED937-0341-C351-1987-445E0EA73E23}"/>
              </a:ext>
            </a:extLst>
          </p:cNvPr>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22" name="Line 568">
            <a:extLst>
              <a:ext uri="{FF2B5EF4-FFF2-40B4-BE49-F238E27FC236}">
                <a16:creationId xmlns:a16="http://schemas.microsoft.com/office/drawing/2014/main" id="{5AB7D0D7-637A-83E0-6E59-670722ECD464}"/>
              </a:ext>
            </a:extLst>
          </p:cNvPr>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23" name="Line 569">
            <a:extLst>
              <a:ext uri="{FF2B5EF4-FFF2-40B4-BE49-F238E27FC236}">
                <a16:creationId xmlns:a16="http://schemas.microsoft.com/office/drawing/2014/main" id="{8CE6596D-343F-C61C-A7FC-FA9BF4BB16B6}"/>
              </a:ext>
            </a:extLst>
          </p:cNvPr>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13824" name="Group 194">
            <a:extLst>
              <a:ext uri="{FF2B5EF4-FFF2-40B4-BE49-F238E27FC236}">
                <a16:creationId xmlns:a16="http://schemas.microsoft.com/office/drawing/2014/main" id="{632B9091-7A34-C787-61CC-FFCC30347EB9}"/>
              </a:ext>
            </a:extLst>
          </p:cNvPr>
          <p:cNvGrpSpPr>
            <a:grpSpLocks/>
          </p:cNvGrpSpPr>
          <p:nvPr/>
        </p:nvGrpSpPr>
        <p:grpSpPr bwMode="auto">
          <a:xfrm>
            <a:off x="3578225" y="3548063"/>
            <a:ext cx="366713" cy="974725"/>
            <a:chOff x="6097583" y="2946408"/>
            <a:chExt cx="957267" cy="1844683"/>
          </a:xfrm>
        </p:grpSpPr>
        <p:grpSp>
          <p:nvGrpSpPr>
            <p:cNvPr id="113834" name="Group 85">
              <a:extLst>
                <a:ext uri="{FF2B5EF4-FFF2-40B4-BE49-F238E27FC236}">
                  <a16:creationId xmlns:a16="http://schemas.microsoft.com/office/drawing/2014/main" id="{2D1A3C51-7A84-85F3-054A-44FD41E1482B}"/>
                </a:ext>
              </a:extLst>
            </p:cNvPr>
            <p:cNvGrpSpPr>
              <a:grpSpLocks/>
            </p:cNvGrpSpPr>
            <p:nvPr/>
          </p:nvGrpSpPr>
          <p:grpSpPr bwMode="auto">
            <a:xfrm>
              <a:off x="6153150" y="3681413"/>
              <a:ext cx="901700" cy="947736"/>
              <a:chOff x="1557" y="1007"/>
              <a:chExt cx="2105" cy="1949"/>
            </a:xfrm>
          </p:grpSpPr>
          <p:grpSp>
            <p:nvGrpSpPr>
              <p:cNvPr id="113838" name="Group 87">
                <a:extLst>
                  <a:ext uri="{FF2B5EF4-FFF2-40B4-BE49-F238E27FC236}">
                    <a16:creationId xmlns:a16="http://schemas.microsoft.com/office/drawing/2014/main" id="{A8CEDC0C-715F-AF3B-7354-CFC48FE9251C}"/>
                  </a:ext>
                </a:extLst>
              </p:cNvPr>
              <p:cNvGrpSpPr>
                <a:grpSpLocks/>
              </p:cNvGrpSpPr>
              <p:nvPr/>
            </p:nvGrpSpPr>
            <p:grpSpPr bwMode="auto">
              <a:xfrm>
                <a:off x="1557" y="1209"/>
                <a:ext cx="2105" cy="1421"/>
                <a:chOff x="578" y="2316"/>
                <a:chExt cx="2105" cy="1421"/>
              </a:xfrm>
            </p:grpSpPr>
            <p:sp>
              <p:nvSpPr>
                <p:cNvPr id="113844" name="Freeform 88" descr="Cork">
                  <a:extLst>
                    <a:ext uri="{FF2B5EF4-FFF2-40B4-BE49-F238E27FC236}">
                      <a16:creationId xmlns:a16="http://schemas.microsoft.com/office/drawing/2014/main" id="{BAF108E4-5086-CF6A-5303-EE461A2A9356}"/>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113845" name="Freeform 89" descr="Cork">
                  <a:extLst>
                    <a:ext uri="{FF2B5EF4-FFF2-40B4-BE49-F238E27FC236}">
                      <a16:creationId xmlns:a16="http://schemas.microsoft.com/office/drawing/2014/main" id="{8F7BBCA2-0CD7-0BF6-13CC-734789299E95}"/>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113839" name="Freeform 91">
                <a:extLst>
                  <a:ext uri="{FF2B5EF4-FFF2-40B4-BE49-F238E27FC236}">
                    <a16:creationId xmlns:a16="http://schemas.microsoft.com/office/drawing/2014/main" id="{483DB46C-7331-1CED-5E32-B21CDCBB6664}"/>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13840" name="Freeform 92">
                <a:extLst>
                  <a:ext uri="{FF2B5EF4-FFF2-40B4-BE49-F238E27FC236}">
                    <a16:creationId xmlns:a16="http://schemas.microsoft.com/office/drawing/2014/main" id="{B919E41E-FF33-3DA3-6C57-850A512B3C33}"/>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13841" name="Freeform 93">
                <a:extLst>
                  <a:ext uri="{FF2B5EF4-FFF2-40B4-BE49-F238E27FC236}">
                    <a16:creationId xmlns:a16="http://schemas.microsoft.com/office/drawing/2014/main" id="{7E47346A-F2F6-4F1E-D886-7F5205D8DEC4}"/>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13842" name="Freeform 94">
                <a:extLst>
                  <a:ext uri="{FF2B5EF4-FFF2-40B4-BE49-F238E27FC236}">
                    <a16:creationId xmlns:a16="http://schemas.microsoft.com/office/drawing/2014/main" id="{5CE16993-13E0-84AD-FB68-B6255C4D87BE}"/>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13843" name="Freeform 95">
                <a:extLst>
                  <a:ext uri="{FF2B5EF4-FFF2-40B4-BE49-F238E27FC236}">
                    <a16:creationId xmlns:a16="http://schemas.microsoft.com/office/drawing/2014/main" id="{4E4B7A27-2587-C77F-D07E-25A3A4A090C8}"/>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113835" name="Group 98">
              <a:extLst>
                <a:ext uri="{FF2B5EF4-FFF2-40B4-BE49-F238E27FC236}">
                  <a16:creationId xmlns:a16="http://schemas.microsoft.com/office/drawing/2014/main" id="{CF09B988-CCA8-D3CE-2644-7E1B736DF7C3}"/>
                </a:ext>
              </a:extLst>
            </p:cNvPr>
            <p:cNvGrpSpPr>
              <a:grpSpLocks/>
            </p:cNvGrpSpPr>
            <p:nvPr/>
          </p:nvGrpSpPr>
          <p:grpSpPr bwMode="auto">
            <a:xfrm>
              <a:off x="6097583" y="2946408"/>
              <a:ext cx="846138" cy="1844683"/>
              <a:chOff x="3865" y="1840"/>
              <a:chExt cx="533" cy="1162"/>
            </a:xfrm>
          </p:grpSpPr>
          <p:sp>
            <p:nvSpPr>
              <p:cNvPr id="198" name="Rectangle 96">
                <a:extLst>
                  <a:ext uri="{FF2B5EF4-FFF2-40B4-BE49-F238E27FC236}">
                    <a16:creationId xmlns:a16="http://schemas.microsoft.com/office/drawing/2014/main" id="{B3FA88AE-90D4-B283-5392-E85DE26EEC51}"/>
                  </a:ext>
                </a:extLst>
              </p:cNvPr>
              <p:cNvSpPr>
                <a:spLocks noChangeArrowheads="1"/>
              </p:cNvSpPr>
              <p:nvPr/>
            </p:nvSpPr>
            <p:spPr bwMode="auto">
              <a:xfrm>
                <a:off x="3928" y="1840"/>
                <a:ext cx="115"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sp>
            <p:nvSpPr>
              <p:cNvPr id="199" name="Rectangle 97">
                <a:extLst>
                  <a:ext uri="{FF2B5EF4-FFF2-40B4-BE49-F238E27FC236}">
                    <a16:creationId xmlns:a16="http://schemas.microsoft.com/office/drawing/2014/main" id="{D123EA4B-95A6-2CDC-E6F7-384939CB19FB}"/>
                  </a:ext>
                </a:extLst>
              </p:cNvPr>
              <p:cNvSpPr>
                <a:spLocks noChangeArrowheads="1"/>
              </p:cNvSpPr>
              <p:nvPr/>
            </p:nvSpPr>
            <p:spPr bwMode="auto">
              <a:xfrm>
                <a:off x="3865" y="2381"/>
                <a:ext cx="533" cy="621"/>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1400" i="1">
                    <a:solidFill>
                      <a:srgbClr val="000000"/>
                    </a:solidFill>
                    <a:latin typeface="Kosher-Normal" charset="0"/>
                  </a:rPr>
                  <a:t>KT</a:t>
                </a:r>
                <a:endParaRPr lang="en-US" altLang="en-US" sz="1100" i="1">
                  <a:solidFill>
                    <a:srgbClr val="000000"/>
                  </a:solidFill>
                  <a:latin typeface="Helvetica" panose="020B0604020202020204" pitchFamily="34" charset="0"/>
                </a:endParaRPr>
              </a:p>
            </p:txBody>
          </p:sp>
        </p:grpSp>
      </p:grpSp>
      <p:grpSp>
        <p:nvGrpSpPr>
          <p:cNvPr id="11" name="Group 234">
            <a:extLst>
              <a:ext uri="{FF2B5EF4-FFF2-40B4-BE49-F238E27FC236}">
                <a16:creationId xmlns:a16="http://schemas.microsoft.com/office/drawing/2014/main" id="{1AFCC58C-797C-8511-BF32-0D0FE2F66401}"/>
              </a:ext>
            </a:extLst>
          </p:cNvPr>
          <p:cNvGrpSpPr>
            <a:grpSpLocks/>
          </p:cNvGrpSpPr>
          <p:nvPr/>
        </p:nvGrpSpPr>
        <p:grpSpPr bwMode="auto">
          <a:xfrm>
            <a:off x="2873375" y="2549525"/>
            <a:ext cx="3490913" cy="4057650"/>
            <a:chOff x="3702" y="648"/>
            <a:chExt cx="2058" cy="2556"/>
          </a:xfrm>
        </p:grpSpPr>
        <p:sp>
          <p:nvSpPr>
            <p:cNvPr id="1100011" name="AutoShape 235">
              <a:extLst>
                <a:ext uri="{FF2B5EF4-FFF2-40B4-BE49-F238E27FC236}">
                  <a16:creationId xmlns:a16="http://schemas.microsoft.com/office/drawing/2014/main" id="{2CCE127D-04CB-4D6E-9A5D-6BECFDC14AC4}"/>
                </a:ext>
              </a:extLst>
            </p:cNvPr>
            <p:cNvSpPr>
              <a:spLocks noChangeArrowheads="1"/>
            </p:cNvSpPr>
            <p:nvPr/>
          </p:nvSpPr>
          <p:spPr bwMode="auto">
            <a:xfrm>
              <a:off x="3733" y="648"/>
              <a:ext cx="1963" cy="2556"/>
            </a:xfrm>
            <a:prstGeom prst="roundRect">
              <a:avLst>
                <a:gd name="adj" fmla="val 16667"/>
              </a:avLst>
            </a:prstGeom>
            <a:gradFill rotWithShape="0">
              <a:gsLst>
                <a:gs pos="0">
                  <a:srgbClr val="00279F">
                    <a:gamma/>
                    <a:shade val="0"/>
                    <a:invGamma/>
                  </a:srgbClr>
                </a:gs>
                <a:gs pos="50000">
                  <a:srgbClr val="00279F"/>
                </a:gs>
                <a:gs pos="100000">
                  <a:srgbClr val="00279F">
                    <a:gamma/>
                    <a:shade val="0"/>
                    <a:invGamma/>
                  </a:srgbClr>
                </a:gs>
              </a:gsLst>
              <a:lin ang="5400000" scaled="1"/>
            </a:gradFill>
            <a:ln w="57150">
              <a:solidFill>
                <a:schemeClr val="bg1"/>
              </a:solidFill>
              <a:round/>
              <a:headEnd/>
              <a:tailEnd/>
            </a:ln>
            <a:effectLst>
              <a:outerShdw blurRad="63500" dist="183162" dir="2021404"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1100012" name="Text Box 236">
              <a:extLst>
                <a:ext uri="{FF2B5EF4-FFF2-40B4-BE49-F238E27FC236}">
                  <a16:creationId xmlns:a16="http://schemas.microsoft.com/office/drawing/2014/main" id="{18F2DE84-9849-0715-3CD7-B8A102642BFE}"/>
                </a:ext>
              </a:extLst>
            </p:cNvPr>
            <p:cNvSpPr txBox="1">
              <a:spLocks noChangeArrowheads="1"/>
            </p:cNvSpPr>
            <p:nvPr/>
          </p:nvSpPr>
          <p:spPr bwMode="auto">
            <a:xfrm>
              <a:off x="3702" y="795"/>
              <a:ext cx="2058" cy="2012"/>
            </a:xfrm>
            <a:prstGeom prst="rect">
              <a:avLst/>
            </a:prstGeom>
            <a:noFill/>
            <a:ln w="12700">
              <a:noFill/>
              <a:miter lim="800000"/>
              <a:headEnd/>
              <a:tailEnd/>
            </a:ln>
            <a:effectLst>
              <a:outerShdw blurRad="63500" dist="107763"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40000"/>
                </a:lnSpc>
                <a:spcBef>
                  <a:spcPct val="50000"/>
                </a:spcBef>
                <a:defRPr/>
              </a:pPr>
              <a:r>
                <a:rPr lang="en-US" altLang="en-US" sz="2400" b="1">
                  <a:solidFill>
                    <a:srgbClr val="FAFD00"/>
                  </a:solidFill>
                  <a:latin typeface="Arial" panose="020B0604020202020204" pitchFamily="34" charset="0"/>
                </a:rPr>
                <a:t>WUNGRAM “NGAKAI” NGAROK KAHAI WUI THILI ZINGKUM 400 CHIWUI </a:t>
              </a:r>
              <a:r>
                <a:rPr lang="en-US" altLang="en-US" sz="2400" b="1">
                  <a:solidFill>
                    <a:srgbClr val="FFFF00"/>
                  </a:solidFill>
                  <a:latin typeface="Helvetica" panose="020B0604020202020204" pitchFamily="34" charset="0"/>
                  <a:cs typeface="Helvetica" panose="020B0604020202020204" pitchFamily="34" charset="0"/>
                </a:rPr>
                <a:t>Ā</a:t>
              </a:r>
              <a:r>
                <a:rPr lang="en-US" altLang="en-US" sz="2400" b="1">
                  <a:solidFill>
                    <a:srgbClr val="FAFD00"/>
                  </a:solidFill>
                  <a:latin typeface="Arial" panose="020B0604020202020204" pitchFamily="34" charset="0"/>
                </a:rPr>
                <a:t>LUNGLI MAR</a:t>
              </a:r>
              <a:r>
                <a:rPr lang="en-US" altLang="en-US" sz="2400" b="1">
                  <a:solidFill>
                    <a:srgbClr val="FFFF00"/>
                  </a:solidFill>
                  <a:latin typeface="Helvetica" panose="020B0604020202020204" pitchFamily="34" charset="0"/>
                  <a:cs typeface="Helvetica" panose="020B0604020202020204" pitchFamily="34" charset="0"/>
                </a:rPr>
                <a:t>Ā</a:t>
              </a:r>
              <a:r>
                <a:rPr lang="en-US" altLang="en-US" sz="2400" b="1">
                  <a:solidFill>
                    <a:srgbClr val="FAFD00"/>
                  </a:solidFill>
                  <a:latin typeface="Arial" panose="020B0604020202020204" pitchFamily="34" charset="0"/>
                </a:rPr>
                <a:t>N LAIRIKBING HI KAKAPINA</a:t>
              </a:r>
            </a:p>
          </p:txBody>
        </p:sp>
      </p:grpSp>
      <p:sp>
        <p:nvSpPr>
          <p:cNvPr id="113826" name="Text Box 570">
            <a:extLst>
              <a:ext uri="{FF2B5EF4-FFF2-40B4-BE49-F238E27FC236}">
                <a16:creationId xmlns:a16="http://schemas.microsoft.com/office/drawing/2014/main" id="{5A1C6913-BE77-F0BB-DBB9-825E7BD1C1D1}"/>
              </a:ext>
            </a:extLst>
          </p:cNvPr>
          <p:cNvSpPr txBox="1">
            <a:spLocks noChangeArrowheads="1"/>
          </p:cNvSpPr>
          <p:nvPr/>
        </p:nvSpPr>
        <p:spPr bwMode="auto">
          <a:xfrm>
            <a:off x="449263" y="7485063"/>
            <a:ext cx="9763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900" b="1">
                <a:latin typeface="Arial" panose="020B0604020202020204" pitchFamily="34" charset="0"/>
              </a:rPr>
              <a:t>© </a:t>
            </a:r>
            <a:r>
              <a:rPr lang="en-US" altLang="en-US" sz="1000" b="1">
                <a:latin typeface="Arial" panose="020B0604020202020204" pitchFamily="34" charset="0"/>
              </a:rPr>
              <a:t>2006</a:t>
            </a:r>
            <a:r>
              <a:rPr lang="en-US" altLang="en-US" sz="900" b="1">
                <a:latin typeface="Arial" panose="020B0604020202020204" pitchFamily="34" charset="0"/>
              </a:rPr>
              <a:t> TBBMI</a:t>
            </a:r>
          </a:p>
        </p:txBody>
      </p:sp>
      <p:sp>
        <p:nvSpPr>
          <p:cNvPr id="113827" name="Text Box 571">
            <a:extLst>
              <a:ext uri="{FF2B5EF4-FFF2-40B4-BE49-F238E27FC236}">
                <a16:creationId xmlns:a16="http://schemas.microsoft.com/office/drawing/2014/main" id="{F7078030-E08D-AA70-7855-770CB03DCF45}"/>
              </a:ext>
            </a:extLst>
          </p:cNvPr>
          <p:cNvSpPr txBox="1">
            <a:spLocks noChangeArrowheads="1"/>
          </p:cNvSpPr>
          <p:nvPr/>
        </p:nvSpPr>
        <p:spPr bwMode="auto">
          <a:xfrm>
            <a:off x="8531225" y="7478713"/>
            <a:ext cx="6588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9.6.07.</a:t>
            </a:r>
          </a:p>
        </p:txBody>
      </p:sp>
      <p:grpSp>
        <p:nvGrpSpPr>
          <p:cNvPr id="113828" name="Group 195">
            <a:extLst>
              <a:ext uri="{FF2B5EF4-FFF2-40B4-BE49-F238E27FC236}">
                <a16:creationId xmlns:a16="http://schemas.microsoft.com/office/drawing/2014/main" id="{B8D3E84B-033A-A326-4EF1-4A33020CF318}"/>
              </a:ext>
            </a:extLst>
          </p:cNvPr>
          <p:cNvGrpSpPr>
            <a:grpSpLocks/>
          </p:cNvGrpSpPr>
          <p:nvPr/>
        </p:nvGrpSpPr>
        <p:grpSpPr bwMode="auto">
          <a:xfrm>
            <a:off x="4248150" y="39688"/>
            <a:ext cx="2222500" cy="1812925"/>
            <a:chOff x="2222937" y="4130555"/>
            <a:chExt cx="2222939" cy="1813045"/>
          </a:xfrm>
        </p:grpSpPr>
        <p:sp>
          <p:nvSpPr>
            <p:cNvPr id="197" name="Rectangle 196">
              <a:extLst>
                <a:ext uri="{FF2B5EF4-FFF2-40B4-BE49-F238E27FC236}">
                  <a16:creationId xmlns:a16="http://schemas.microsoft.com/office/drawing/2014/main" id="{86462E70-EF7A-46A4-111C-92EC3BFA8678}"/>
                </a:ext>
              </a:extLst>
            </p:cNvPr>
            <p:cNvSpPr/>
            <p:nvPr/>
          </p:nvSpPr>
          <p:spPr bwMode="auto">
            <a:xfrm>
              <a:off x="2222937" y="4194059"/>
              <a:ext cx="2222939" cy="174954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113830" name="Picture 2" descr="BACKGR~1">
              <a:extLst>
                <a:ext uri="{FF2B5EF4-FFF2-40B4-BE49-F238E27FC236}">
                  <a16:creationId xmlns:a16="http://schemas.microsoft.com/office/drawing/2014/main" id="{E7339A2F-7884-24C8-BD11-2A7740EEF942}"/>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1" name="WordArt 12">
              <a:extLst>
                <a:ext uri="{FF2B5EF4-FFF2-40B4-BE49-F238E27FC236}">
                  <a16:creationId xmlns:a16="http://schemas.microsoft.com/office/drawing/2014/main" id="{39C2BC40-4EDE-0A80-F4BF-FE7E8C9AA35C}"/>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2">
            <a:extLst>
              <a:ext uri="{FF2B5EF4-FFF2-40B4-BE49-F238E27FC236}">
                <a16:creationId xmlns:a16="http://schemas.microsoft.com/office/drawing/2014/main" id="{369CAFB8-9A70-E857-FE6E-ED28E9217F0D}"/>
              </a:ext>
            </a:extLst>
          </p:cNvPr>
          <p:cNvSpPr>
            <a:spLocks noChangeArrowheads="1"/>
          </p:cNvSpPr>
          <p:nvPr/>
        </p:nvSpPr>
        <p:spPr bwMode="auto">
          <a:xfrm>
            <a:off x="2871788" y="44069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5715" name="Rectangle 3">
            <a:extLst>
              <a:ext uri="{FF2B5EF4-FFF2-40B4-BE49-F238E27FC236}">
                <a16:creationId xmlns:a16="http://schemas.microsoft.com/office/drawing/2014/main" id="{67CB06A9-038B-73FC-D3FF-5807E9CCEDBC}"/>
              </a:ext>
            </a:extLst>
          </p:cNvPr>
          <p:cNvSpPr>
            <a:spLocks noChangeArrowheads="1"/>
          </p:cNvSpPr>
          <p:nvPr/>
        </p:nvSpPr>
        <p:spPr bwMode="auto">
          <a:xfrm>
            <a:off x="2855913" y="46624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5716" name="Rectangle 4">
            <a:extLst>
              <a:ext uri="{FF2B5EF4-FFF2-40B4-BE49-F238E27FC236}">
                <a16:creationId xmlns:a16="http://schemas.microsoft.com/office/drawing/2014/main" id="{F5BDE257-0787-174B-48FA-5258E29A4908}"/>
              </a:ext>
            </a:extLst>
          </p:cNvPr>
          <p:cNvSpPr>
            <a:spLocks noChangeArrowheads="1"/>
          </p:cNvSpPr>
          <p:nvPr/>
        </p:nvSpPr>
        <p:spPr bwMode="auto">
          <a:xfrm>
            <a:off x="2840038" y="49657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5717" name="Rectangle 5">
            <a:extLst>
              <a:ext uri="{FF2B5EF4-FFF2-40B4-BE49-F238E27FC236}">
                <a16:creationId xmlns:a16="http://schemas.microsoft.com/office/drawing/2014/main" id="{219B4710-AECC-4CC5-49D0-79EB61754F67}"/>
              </a:ext>
            </a:extLst>
          </p:cNvPr>
          <p:cNvSpPr>
            <a:spLocks noChangeArrowheads="1"/>
          </p:cNvSpPr>
          <p:nvPr/>
        </p:nvSpPr>
        <p:spPr bwMode="auto">
          <a:xfrm>
            <a:off x="2840038" y="51752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5718" name="Rectangle 10">
            <a:extLst>
              <a:ext uri="{FF2B5EF4-FFF2-40B4-BE49-F238E27FC236}">
                <a16:creationId xmlns:a16="http://schemas.microsoft.com/office/drawing/2014/main" id="{B3C0FE1E-A426-BBB9-7936-A9ACF53F3390}"/>
              </a:ext>
            </a:extLst>
          </p:cNvPr>
          <p:cNvSpPr>
            <a:spLocks noChangeArrowheads="1"/>
          </p:cNvSpPr>
          <p:nvPr/>
        </p:nvSpPr>
        <p:spPr bwMode="auto">
          <a:xfrm>
            <a:off x="5065713" y="454025"/>
            <a:ext cx="4692650" cy="6834188"/>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5719" name="Rectangle 81">
            <a:extLst>
              <a:ext uri="{FF2B5EF4-FFF2-40B4-BE49-F238E27FC236}">
                <a16:creationId xmlns:a16="http://schemas.microsoft.com/office/drawing/2014/main" id="{BB482487-9D9C-E124-2EE5-610F287CD7BC}"/>
              </a:ext>
            </a:extLst>
          </p:cNvPr>
          <p:cNvSpPr>
            <a:spLocks noChangeArrowheads="1"/>
          </p:cNvSpPr>
          <p:nvPr/>
        </p:nvSpPr>
        <p:spPr bwMode="auto">
          <a:xfrm>
            <a:off x="2833688" y="42719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5720" name="Rectangle 88">
            <a:extLst>
              <a:ext uri="{FF2B5EF4-FFF2-40B4-BE49-F238E27FC236}">
                <a16:creationId xmlns:a16="http://schemas.microsoft.com/office/drawing/2014/main" id="{A720FFA4-FD58-89B0-3720-072A62CBCEE8}"/>
              </a:ext>
            </a:extLst>
          </p:cNvPr>
          <p:cNvSpPr>
            <a:spLocks noChangeArrowheads="1"/>
          </p:cNvSpPr>
          <p:nvPr/>
        </p:nvSpPr>
        <p:spPr bwMode="auto">
          <a:xfrm>
            <a:off x="933450" y="29337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5721" name="Rectangle 89">
            <a:extLst>
              <a:ext uri="{FF2B5EF4-FFF2-40B4-BE49-F238E27FC236}">
                <a16:creationId xmlns:a16="http://schemas.microsoft.com/office/drawing/2014/main" id="{FDD03BF0-14E6-DF22-CC59-6D373A6D57B1}"/>
              </a:ext>
            </a:extLst>
          </p:cNvPr>
          <p:cNvSpPr>
            <a:spLocks noChangeArrowheads="1"/>
          </p:cNvSpPr>
          <p:nvPr/>
        </p:nvSpPr>
        <p:spPr bwMode="auto">
          <a:xfrm>
            <a:off x="3054350" y="17653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5722" name="Rectangle 90">
            <a:extLst>
              <a:ext uri="{FF2B5EF4-FFF2-40B4-BE49-F238E27FC236}">
                <a16:creationId xmlns:a16="http://schemas.microsoft.com/office/drawing/2014/main" id="{07685158-091B-3BF8-5E7B-8AE386694C75}"/>
              </a:ext>
            </a:extLst>
          </p:cNvPr>
          <p:cNvSpPr>
            <a:spLocks noChangeArrowheads="1"/>
          </p:cNvSpPr>
          <p:nvPr/>
        </p:nvSpPr>
        <p:spPr bwMode="auto">
          <a:xfrm>
            <a:off x="3038475" y="205263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5723" name="Rectangle 91">
            <a:extLst>
              <a:ext uri="{FF2B5EF4-FFF2-40B4-BE49-F238E27FC236}">
                <a16:creationId xmlns:a16="http://schemas.microsoft.com/office/drawing/2014/main" id="{1B7A93ED-714F-6063-6D52-D1A52E8C51E0}"/>
              </a:ext>
            </a:extLst>
          </p:cNvPr>
          <p:cNvSpPr>
            <a:spLocks noChangeArrowheads="1"/>
          </p:cNvSpPr>
          <p:nvPr/>
        </p:nvSpPr>
        <p:spPr bwMode="auto">
          <a:xfrm>
            <a:off x="2878138" y="224472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5724" name="Rectangle 92">
            <a:extLst>
              <a:ext uri="{FF2B5EF4-FFF2-40B4-BE49-F238E27FC236}">
                <a16:creationId xmlns:a16="http://schemas.microsoft.com/office/drawing/2014/main" id="{B81FEB5F-079E-D230-2578-6AEAEB7AAB93}"/>
              </a:ext>
            </a:extLst>
          </p:cNvPr>
          <p:cNvSpPr>
            <a:spLocks noChangeArrowheads="1"/>
          </p:cNvSpPr>
          <p:nvPr/>
        </p:nvSpPr>
        <p:spPr bwMode="auto">
          <a:xfrm>
            <a:off x="3054350" y="289877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5725" name="Rectangle 93">
            <a:extLst>
              <a:ext uri="{FF2B5EF4-FFF2-40B4-BE49-F238E27FC236}">
                <a16:creationId xmlns:a16="http://schemas.microsoft.com/office/drawing/2014/main" id="{22ABE72E-5A72-96BC-6AF2-47F39E89991A}"/>
              </a:ext>
            </a:extLst>
          </p:cNvPr>
          <p:cNvSpPr>
            <a:spLocks noChangeArrowheads="1"/>
          </p:cNvSpPr>
          <p:nvPr/>
        </p:nvSpPr>
        <p:spPr bwMode="auto">
          <a:xfrm>
            <a:off x="2894013" y="36830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5726" name="Rectangle 94">
            <a:extLst>
              <a:ext uri="{FF2B5EF4-FFF2-40B4-BE49-F238E27FC236}">
                <a16:creationId xmlns:a16="http://schemas.microsoft.com/office/drawing/2014/main" id="{D5EC77BB-32C2-D2A8-AD20-2BD7BDC9652F}"/>
              </a:ext>
            </a:extLst>
          </p:cNvPr>
          <p:cNvSpPr>
            <a:spLocks noChangeArrowheads="1"/>
          </p:cNvSpPr>
          <p:nvPr/>
        </p:nvSpPr>
        <p:spPr bwMode="auto">
          <a:xfrm>
            <a:off x="2894013" y="38274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5727" name="Rectangle 95">
            <a:extLst>
              <a:ext uri="{FF2B5EF4-FFF2-40B4-BE49-F238E27FC236}">
                <a16:creationId xmlns:a16="http://schemas.microsoft.com/office/drawing/2014/main" id="{B0D0008A-0CE9-6874-91A0-76231D9ADD91}"/>
              </a:ext>
            </a:extLst>
          </p:cNvPr>
          <p:cNvSpPr>
            <a:spLocks noChangeArrowheads="1"/>
          </p:cNvSpPr>
          <p:nvPr/>
        </p:nvSpPr>
        <p:spPr bwMode="auto">
          <a:xfrm>
            <a:off x="2989263" y="34591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5728" name="Rectangle 96">
            <a:extLst>
              <a:ext uri="{FF2B5EF4-FFF2-40B4-BE49-F238E27FC236}">
                <a16:creationId xmlns:a16="http://schemas.microsoft.com/office/drawing/2014/main" id="{A7A70C29-58B2-E41B-1B7B-A80006B98A77}"/>
              </a:ext>
            </a:extLst>
          </p:cNvPr>
          <p:cNvSpPr>
            <a:spLocks noChangeArrowheads="1"/>
          </p:cNvSpPr>
          <p:nvPr/>
        </p:nvSpPr>
        <p:spPr bwMode="auto">
          <a:xfrm>
            <a:off x="3117850" y="317023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5729" name="Rectangle 97">
            <a:extLst>
              <a:ext uri="{FF2B5EF4-FFF2-40B4-BE49-F238E27FC236}">
                <a16:creationId xmlns:a16="http://schemas.microsoft.com/office/drawing/2014/main" id="{2755B507-09B4-F160-9C02-F20B2E4ECCBB}"/>
              </a:ext>
            </a:extLst>
          </p:cNvPr>
          <p:cNvSpPr>
            <a:spLocks noChangeArrowheads="1"/>
          </p:cNvSpPr>
          <p:nvPr/>
        </p:nvSpPr>
        <p:spPr bwMode="auto">
          <a:xfrm>
            <a:off x="2894013" y="46243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5730" name="Rectangle 98">
            <a:extLst>
              <a:ext uri="{FF2B5EF4-FFF2-40B4-BE49-F238E27FC236}">
                <a16:creationId xmlns:a16="http://schemas.microsoft.com/office/drawing/2014/main" id="{99C6C4D6-1D44-F2F1-4FFE-E1B5F03A0AAC}"/>
              </a:ext>
            </a:extLst>
          </p:cNvPr>
          <p:cNvSpPr>
            <a:spLocks noChangeArrowheads="1"/>
          </p:cNvSpPr>
          <p:nvPr/>
        </p:nvSpPr>
        <p:spPr bwMode="auto">
          <a:xfrm>
            <a:off x="2878138" y="49276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5731" name="Rectangle 99">
            <a:extLst>
              <a:ext uri="{FF2B5EF4-FFF2-40B4-BE49-F238E27FC236}">
                <a16:creationId xmlns:a16="http://schemas.microsoft.com/office/drawing/2014/main" id="{2F7599B3-E75B-2B26-8329-6698632D991D}"/>
              </a:ext>
            </a:extLst>
          </p:cNvPr>
          <p:cNvSpPr>
            <a:spLocks noChangeArrowheads="1"/>
          </p:cNvSpPr>
          <p:nvPr/>
        </p:nvSpPr>
        <p:spPr bwMode="auto">
          <a:xfrm>
            <a:off x="2878138" y="51371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5732" name="Rectangle 101">
            <a:extLst>
              <a:ext uri="{FF2B5EF4-FFF2-40B4-BE49-F238E27FC236}">
                <a16:creationId xmlns:a16="http://schemas.microsoft.com/office/drawing/2014/main" id="{8A10ABD4-ED70-424A-B579-5E7791E43E42}"/>
              </a:ext>
            </a:extLst>
          </p:cNvPr>
          <p:cNvSpPr>
            <a:spLocks noChangeArrowheads="1"/>
          </p:cNvSpPr>
          <p:nvPr/>
        </p:nvSpPr>
        <p:spPr bwMode="auto">
          <a:xfrm>
            <a:off x="3022600" y="580707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5733" name="Rectangle 102">
            <a:extLst>
              <a:ext uri="{FF2B5EF4-FFF2-40B4-BE49-F238E27FC236}">
                <a16:creationId xmlns:a16="http://schemas.microsoft.com/office/drawing/2014/main" id="{DEBB1097-C78C-07DF-89F0-80ECC1522141}"/>
              </a:ext>
            </a:extLst>
          </p:cNvPr>
          <p:cNvSpPr>
            <a:spLocks noChangeArrowheads="1"/>
          </p:cNvSpPr>
          <p:nvPr/>
        </p:nvSpPr>
        <p:spPr bwMode="auto">
          <a:xfrm>
            <a:off x="3006725" y="609441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5734" name="Rectangle 103">
            <a:extLst>
              <a:ext uri="{FF2B5EF4-FFF2-40B4-BE49-F238E27FC236}">
                <a16:creationId xmlns:a16="http://schemas.microsoft.com/office/drawing/2014/main" id="{8C519822-7BE1-8B4E-B85F-7D9CE08AE429}"/>
              </a:ext>
            </a:extLst>
          </p:cNvPr>
          <p:cNvSpPr>
            <a:spLocks noChangeArrowheads="1"/>
          </p:cNvSpPr>
          <p:nvPr/>
        </p:nvSpPr>
        <p:spPr bwMode="auto">
          <a:xfrm>
            <a:off x="2814638" y="695642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5735" name="Rectangle 104">
            <a:extLst>
              <a:ext uri="{FF2B5EF4-FFF2-40B4-BE49-F238E27FC236}">
                <a16:creationId xmlns:a16="http://schemas.microsoft.com/office/drawing/2014/main" id="{855194DD-79C3-4176-1BA5-B588AFDB12F3}"/>
              </a:ext>
            </a:extLst>
          </p:cNvPr>
          <p:cNvSpPr>
            <a:spLocks noChangeArrowheads="1"/>
          </p:cNvSpPr>
          <p:nvPr/>
        </p:nvSpPr>
        <p:spPr bwMode="auto">
          <a:xfrm>
            <a:off x="2894013" y="72278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5736" name="Rectangle 106">
            <a:extLst>
              <a:ext uri="{FF2B5EF4-FFF2-40B4-BE49-F238E27FC236}">
                <a16:creationId xmlns:a16="http://schemas.microsoft.com/office/drawing/2014/main" id="{DBCF9DE4-9F90-6A93-5C6B-0630FF4FBD80}"/>
              </a:ext>
            </a:extLst>
          </p:cNvPr>
          <p:cNvSpPr>
            <a:spLocks noChangeArrowheads="1"/>
          </p:cNvSpPr>
          <p:nvPr/>
        </p:nvSpPr>
        <p:spPr bwMode="auto">
          <a:xfrm>
            <a:off x="3101975" y="23876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5737" name="Rectangle 195">
            <a:extLst>
              <a:ext uri="{FF2B5EF4-FFF2-40B4-BE49-F238E27FC236}">
                <a16:creationId xmlns:a16="http://schemas.microsoft.com/office/drawing/2014/main" id="{4C4B6515-41DE-1173-2224-1C97221644A7}"/>
              </a:ext>
            </a:extLst>
          </p:cNvPr>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pic>
        <p:nvPicPr>
          <p:cNvPr id="115738" name="Picture 196">
            <a:extLst>
              <a:ext uri="{FF2B5EF4-FFF2-40B4-BE49-F238E27FC236}">
                <a16:creationId xmlns:a16="http://schemas.microsoft.com/office/drawing/2014/main" id="{7752FA68-25B7-6FBC-F964-6CF827205F8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21806" r="29846" b="220"/>
          <a:stretch>
            <a:fillRect/>
          </a:stretch>
        </p:blipFill>
        <p:spPr bwMode="auto">
          <a:xfrm>
            <a:off x="5041900" y="469900"/>
            <a:ext cx="4716463" cy="6846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739" name="Rectangle 197">
            <a:extLst>
              <a:ext uri="{FF2B5EF4-FFF2-40B4-BE49-F238E27FC236}">
                <a16:creationId xmlns:a16="http://schemas.microsoft.com/office/drawing/2014/main" id="{9B47B002-C3FB-AD98-0A33-4E7C293C2529}"/>
              </a:ext>
            </a:extLst>
          </p:cNvPr>
          <p:cNvSpPr>
            <a:spLocks noChangeArrowheads="1"/>
          </p:cNvSpPr>
          <p:nvPr/>
        </p:nvSpPr>
        <p:spPr bwMode="auto">
          <a:xfrm>
            <a:off x="4989513" y="407988"/>
            <a:ext cx="4692650" cy="6834187"/>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5740" name="Rectangle 198">
            <a:extLst>
              <a:ext uri="{FF2B5EF4-FFF2-40B4-BE49-F238E27FC236}">
                <a16:creationId xmlns:a16="http://schemas.microsoft.com/office/drawing/2014/main" id="{668EEBE2-EBCB-46C0-B1C7-A9CB6C2AA780}"/>
              </a:ext>
            </a:extLst>
          </p:cNvPr>
          <p:cNvSpPr>
            <a:spLocks noChangeArrowheads="1"/>
          </p:cNvSpPr>
          <p:nvPr/>
        </p:nvSpPr>
        <p:spPr bwMode="auto">
          <a:xfrm>
            <a:off x="5026025" y="412750"/>
            <a:ext cx="4694238" cy="6850063"/>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046728" name="Rectangle 200">
            <a:extLst>
              <a:ext uri="{FF2B5EF4-FFF2-40B4-BE49-F238E27FC236}">
                <a16:creationId xmlns:a16="http://schemas.microsoft.com/office/drawing/2014/main" id="{A3035007-6DF7-5F0B-6F2E-6C35F71744CE}"/>
              </a:ext>
            </a:extLst>
          </p:cNvPr>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3200" b="1" i="1">
                <a:solidFill>
                  <a:srgbClr val="66FFFF"/>
                </a:solidFill>
                <a:latin typeface="Helvetica" panose="020B0604020202020204" pitchFamily="34" charset="0"/>
              </a:rPr>
              <a:t> </a:t>
            </a:r>
            <a:endParaRPr lang="en-US" altLang="en-US" sz="1400" b="1" u="sng">
              <a:solidFill>
                <a:srgbClr val="66FFFF"/>
              </a:solidFill>
              <a:latin typeface="Helvetica" panose="020B0604020202020204" pitchFamily="34" charset="0"/>
            </a:endParaRPr>
          </a:p>
        </p:txBody>
      </p:sp>
      <p:sp>
        <p:nvSpPr>
          <p:cNvPr id="115742" name="Text Box 203">
            <a:extLst>
              <a:ext uri="{FF2B5EF4-FFF2-40B4-BE49-F238E27FC236}">
                <a16:creationId xmlns:a16="http://schemas.microsoft.com/office/drawing/2014/main" id="{0540AAB7-ECAC-863F-BCE1-56F082364200}"/>
              </a:ext>
            </a:extLst>
          </p:cNvPr>
          <p:cNvSpPr txBox="1">
            <a:spLocks noChangeArrowheads="1"/>
          </p:cNvSpPr>
          <p:nvPr/>
        </p:nvSpPr>
        <p:spPr bwMode="auto">
          <a:xfrm>
            <a:off x="9015413" y="7343775"/>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55</a:t>
            </a:r>
          </a:p>
        </p:txBody>
      </p:sp>
      <p:grpSp>
        <p:nvGrpSpPr>
          <p:cNvPr id="115743" name="Group 204">
            <a:extLst>
              <a:ext uri="{FF2B5EF4-FFF2-40B4-BE49-F238E27FC236}">
                <a16:creationId xmlns:a16="http://schemas.microsoft.com/office/drawing/2014/main" id="{28FC614C-3130-228C-C903-31E7E76F76B0}"/>
              </a:ext>
            </a:extLst>
          </p:cNvPr>
          <p:cNvGrpSpPr>
            <a:grpSpLocks/>
          </p:cNvGrpSpPr>
          <p:nvPr/>
        </p:nvGrpSpPr>
        <p:grpSpPr bwMode="auto">
          <a:xfrm>
            <a:off x="5210175" y="6367463"/>
            <a:ext cx="4398963" cy="822325"/>
            <a:chOff x="3444" y="4011"/>
            <a:chExt cx="2771" cy="518"/>
          </a:xfrm>
        </p:grpSpPr>
        <p:sp>
          <p:nvSpPr>
            <p:cNvPr id="1046733" name="Text Box 205">
              <a:extLst>
                <a:ext uri="{FF2B5EF4-FFF2-40B4-BE49-F238E27FC236}">
                  <a16:creationId xmlns:a16="http://schemas.microsoft.com/office/drawing/2014/main" id="{10AFE7B0-1606-52D4-E85E-32250779FEA2}"/>
                </a:ext>
              </a:extLst>
            </p:cNvPr>
            <p:cNvSpPr txBox="1">
              <a:spLocks noChangeArrowheads="1"/>
            </p:cNvSpPr>
            <p:nvPr/>
          </p:nvSpPr>
          <p:spPr bwMode="auto">
            <a:xfrm>
              <a:off x="3468" y="4058"/>
              <a:ext cx="2667" cy="44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000" b="1">
                  <a:solidFill>
                    <a:srgbClr val="FFF819"/>
                  </a:solidFill>
                  <a:latin typeface="Helvetica" panose="020B0604020202020204" pitchFamily="34" charset="0"/>
                </a:rPr>
                <a:t>Nganaimeikap kaja </a:t>
              </a:r>
              <a:r>
                <a:rPr lang="en-US" altLang="en-US" sz="2000" b="1">
                  <a:solidFill>
                    <a:srgbClr val="FFFF00"/>
                  </a:solidFill>
                  <a:latin typeface="Arial" panose="020B0604020202020204" pitchFamily="34" charset="0"/>
                  <a:cs typeface="Arial" panose="020B0604020202020204" pitchFamily="34" charset="0"/>
                </a:rPr>
                <a:t>ā</a:t>
              </a:r>
              <a:r>
                <a:rPr lang="en-US" altLang="en-US" sz="2000" b="1">
                  <a:solidFill>
                    <a:srgbClr val="FFF819"/>
                  </a:solidFill>
                  <a:latin typeface="Helvetica" panose="020B0604020202020204" pitchFamily="34" charset="0"/>
                </a:rPr>
                <a:t>tam pareng:</a:t>
              </a:r>
              <a:br>
                <a:rPr lang="en-US" altLang="en-US" sz="2000" b="1">
                  <a:solidFill>
                    <a:srgbClr val="FFF819"/>
                  </a:solidFill>
                  <a:latin typeface="Helvetica" panose="020B0604020202020204" pitchFamily="34" charset="0"/>
                </a:rPr>
              </a:br>
              <a:r>
                <a:rPr lang="en-US" altLang="en-US" sz="2000" b="1">
                  <a:solidFill>
                    <a:srgbClr val="FFF819"/>
                  </a:solidFill>
                  <a:latin typeface="Helvetica" panose="020B0604020202020204" pitchFamily="34" charset="0"/>
                </a:rPr>
                <a:t> 760 B.C. to 430 B.C. v</a:t>
              </a:r>
              <a:r>
                <a:rPr lang="en-US" altLang="en-US" sz="2000" b="1">
                  <a:solidFill>
                    <a:srgbClr val="FFFF00"/>
                  </a:solidFill>
                  <a:latin typeface="Arial" panose="020B0604020202020204" pitchFamily="34" charset="0"/>
                  <a:cs typeface="Arial" panose="020B0604020202020204" pitchFamily="34" charset="0"/>
                </a:rPr>
                <a:t>ā</a:t>
              </a:r>
              <a:r>
                <a:rPr lang="en-US" altLang="en-US" sz="2000" b="1">
                  <a:solidFill>
                    <a:srgbClr val="FFF819"/>
                  </a:solidFill>
                  <a:latin typeface="Helvetica" panose="020B0604020202020204" pitchFamily="34" charset="0"/>
                </a:rPr>
                <a:t>shungda</a:t>
              </a:r>
            </a:p>
          </p:txBody>
        </p:sp>
        <p:sp>
          <p:nvSpPr>
            <p:cNvPr id="1046734" name="AutoShape 206">
              <a:extLst>
                <a:ext uri="{FF2B5EF4-FFF2-40B4-BE49-F238E27FC236}">
                  <a16:creationId xmlns:a16="http://schemas.microsoft.com/office/drawing/2014/main" id="{548CF7D9-8C45-CD63-525C-386F783B762A}"/>
                </a:ext>
              </a:extLst>
            </p:cNvPr>
            <p:cNvSpPr>
              <a:spLocks noChangeArrowheads="1"/>
            </p:cNvSpPr>
            <p:nvPr/>
          </p:nvSpPr>
          <p:spPr bwMode="auto">
            <a:xfrm>
              <a:off x="3444" y="4011"/>
              <a:ext cx="2771" cy="518"/>
            </a:xfrm>
            <a:prstGeom prst="roundRect">
              <a:avLst>
                <a:gd name="adj" fmla="val 16667"/>
              </a:avLst>
            </a:prstGeom>
            <a:noFill/>
            <a:ln w="57150">
              <a:solidFill>
                <a:srgbClr val="FFF819"/>
              </a:solidFill>
              <a:round/>
              <a:headEnd/>
              <a:tailEnd/>
            </a:ln>
            <a:effectLst>
              <a:outerShdw blurRad="63500" dist="46662" dir="3284183" algn="ctr" rotWithShape="0">
                <a:schemeClr val="tx1">
                  <a:alpha val="74997"/>
                </a:schemeClr>
              </a:outerShdw>
            </a:effectLst>
          </p:spPr>
          <p:txBody>
            <a:bodyPr wrap="none" anchor="ctr"/>
            <a:lstStyle/>
            <a:p>
              <a:pPr algn="r">
                <a:defRPr/>
              </a:pPr>
              <a:endParaRPr lang="en-US">
                <a:latin typeface="Comic Sans MS" charset="0"/>
                <a:ea typeface="+mn-ea"/>
              </a:endParaRPr>
            </a:p>
          </p:txBody>
        </p:sp>
      </p:grpSp>
      <p:sp>
        <p:nvSpPr>
          <p:cNvPr id="115744" name="Rectangle 64">
            <a:extLst>
              <a:ext uri="{FF2B5EF4-FFF2-40B4-BE49-F238E27FC236}">
                <a16:creationId xmlns:a16="http://schemas.microsoft.com/office/drawing/2014/main" id="{F2D624BD-FB22-5C17-184E-0FA059CF48B9}"/>
              </a:ext>
            </a:extLst>
          </p:cNvPr>
          <p:cNvSpPr>
            <a:spLocks noChangeArrowheads="1"/>
          </p:cNvSpPr>
          <p:nvPr/>
        </p:nvSpPr>
        <p:spPr bwMode="auto">
          <a:xfrm>
            <a:off x="2868613" y="11223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046738" name="Rectangle 210">
            <a:extLst>
              <a:ext uri="{FF2B5EF4-FFF2-40B4-BE49-F238E27FC236}">
                <a16:creationId xmlns:a16="http://schemas.microsoft.com/office/drawing/2014/main" id="{78FD4D0A-B0E8-B319-464B-5E05C0BA53AD}"/>
              </a:ext>
            </a:extLst>
          </p:cNvPr>
          <p:cNvSpPr>
            <a:spLocks noChangeArrowheads="1"/>
          </p:cNvSpPr>
          <p:nvPr/>
        </p:nvSpPr>
        <p:spPr bwMode="auto">
          <a:xfrm>
            <a:off x="6486525"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1046739" name="Text Box 211">
            <a:extLst>
              <a:ext uri="{FF2B5EF4-FFF2-40B4-BE49-F238E27FC236}">
                <a16:creationId xmlns:a16="http://schemas.microsoft.com/office/drawing/2014/main" id="{3F2E0EE4-1174-0C0B-1564-AE0F8664CC6D}"/>
              </a:ext>
            </a:extLst>
          </p:cNvPr>
          <p:cNvSpPr txBox="1">
            <a:spLocks noChangeArrowheads="1"/>
          </p:cNvSpPr>
          <p:nvPr/>
        </p:nvSpPr>
        <p:spPr bwMode="auto">
          <a:xfrm>
            <a:off x="5416550" y="2178050"/>
            <a:ext cx="3900488" cy="4030663"/>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3200" b="1">
                <a:solidFill>
                  <a:srgbClr val="66FFFF"/>
                </a:solidFill>
                <a:latin typeface="Arial" panose="020B0604020202020204" pitchFamily="34" charset="0"/>
              </a:rPr>
              <a:t>Bible…..</a:t>
            </a:r>
            <a:r>
              <a:rPr lang="en-US" altLang="en-US" sz="3200" b="1">
                <a:solidFill>
                  <a:schemeClr val="bg1"/>
                </a:solidFill>
                <a:latin typeface="Arial" panose="020B0604020202020204" pitchFamily="34" charset="0"/>
                <a:cs typeface="Arial" panose="020B0604020202020204" pitchFamily="34" charset="0"/>
              </a:rPr>
              <a:t> </a:t>
            </a:r>
            <a:r>
              <a:rPr lang="en-US" altLang="en-US" sz="3200" b="1">
                <a:solidFill>
                  <a:srgbClr val="66FFFF"/>
                </a:solidFill>
                <a:latin typeface="Arial" panose="020B0604020202020204" pitchFamily="34" charset="0"/>
                <a:cs typeface="Arial" panose="020B0604020202020204" pitchFamily="34" charset="0"/>
              </a:rPr>
              <a:t>ā</a:t>
            </a:r>
            <a:r>
              <a:rPr lang="en-US" altLang="en-US" sz="3200" b="1">
                <a:solidFill>
                  <a:srgbClr val="66FFFF"/>
                </a:solidFill>
                <a:latin typeface="Arial" panose="020B0604020202020204" pitchFamily="34" charset="0"/>
              </a:rPr>
              <a:t>n</a:t>
            </a:r>
            <a:r>
              <a:rPr lang="en-US" altLang="en-US" sz="3200" b="1">
                <a:solidFill>
                  <a:srgbClr val="66FFFF"/>
                </a:solidFill>
                <a:latin typeface="Arial" panose="020B0604020202020204" pitchFamily="34" charset="0"/>
                <a:cs typeface="Arial" panose="020B0604020202020204" pitchFamily="34" charset="0"/>
              </a:rPr>
              <a:t>ā</a:t>
            </a:r>
            <a:r>
              <a:rPr lang="en-US" altLang="en-US" sz="3200" b="1">
                <a:solidFill>
                  <a:srgbClr val="66FFFF"/>
                </a:solidFill>
                <a:latin typeface="Arial" panose="020B0604020202020204" pitchFamily="34" charset="0"/>
              </a:rPr>
              <a:t> haokaphok eina katang v</a:t>
            </a:r>
            <a:r>
              <a:rPr lang="en-US" altLang="en-US" sz="3200" b="1">
                <a:solidFill>
                  <a:srgbClr val="66FFFF"/>
                </a:solidFill>
                <a:latin typeface="Arial" panose="020B0604020202020204" pitchFamily="34" charset="0"/>
                <a:cs typeface="Arial" panose="020B0604020202020204" pitchFamily="34" charset="0"/>
              </a:rPr>
              <a:t>ā</a:t>
            </a:r>
            <a:r>
              <a:rPr lang="en-US" altLang="en-US" sz="3200" b="1">
                <a:solidFill>
                  <a:srgbClr val="66FFFF"/>
                </a:solidFill>
                <a:latin typeface="Arial" panose="020B0604020202020204" pitchFamily="34" charset="0"/>
              </a:rPr>
              <a:t>shungda chiwui </a:t>
            </a:r>
            <a:r>
              <a:rPr lang="en-US" altLang="en-US" sz="3200" b="1">
                <a:solidFill>
                  <a:srgbClr val="66FFFF"/>
                </a:solidFill>
                <a:latin typeface="Arial" panose="020B0604020202020204" pitchFamily="34" charset="0"/>
                <a:cs typeface="Arial" panose="020B0604020202020204" pitchFamily="34" charset="0"/>
              </a:rPr>
              <a:t>ā</a:t>
            </a:r>
            <a:r>
              <a:rPr lang="en-US" altLang="en-US" sz="3200" b="1">
                <a:solidFill>
                  <a:srgbClr val="66FFFF"/>
                </a:solidFill>
                <a:latin typeface="Arial" panose="020B0604020202020204" pitchFamily="34" charset="0"/>
              </a:rPr>
              <a:t>lungli mar</a:t>
            </a:r>
            <a:r>
              <a:rPr lang="en-US" altLang="en-US" sz="3200" b="1">
                <a:solidFill>
                  <a:srgbClr val="66FFFF"/>
                </a:solidFill>
                <a:latin typeface="Arial" panose="020B0604020202020204" pitchFamily="34" charset="0"/>
                <a:cs typeface="Arial" panose="020B0604020202020204" pitchFamily="34" charset="0"/>
              </a:rPr>
              <a:t>ā</a:t>
            </a:r>
            <a:r>
              <a:rPr lang="en-US" altLang="en-US" sz="3200" b="1">
                <a:solidFill>
                  <a:srgbClr val="66FFFF"/>
                </a:solidFill>
                <a:latin typeface="Arial" panose="020B0604020202020204" pitchFamily="34" charset="0"/>
              </a:rPr>
              <a:t>nbingna ameim</a:t>
            </a:r>
            <a:r>
              <a:rPr lang="en-US" altLang="en-US" sz="3200" b="1">
                <a:solidFill>
                  <a:srgbClr val="66FFFF"/>
                </a:solidFill>
                <a:latin typeface="Arial" panose="020B0604020202020204" pitchFamily="34" charset="0"/>
                <a:cs typeface="Arial" panose="020B0604020202020204" pitchFamily="34" charset="0"/>
              </a:rPr>
              <a:t>ā</a:t>
            </a:r>
            <a:r>
              <a:rPr lang="en-US" altLang="en-US" sz="3200" b="1">
                <a:solidFill>
                  <a:srgbClr val="66FFFF"/>
                </a:solidFill>
                <a:latin typeface="Arial" panose="020B0604020202020204" pitchFamily="34" charset="0"/>
              </a:rPr>
              <a:t> matheila zatphaph</a:t>
            </a:r>
            <a:r>
              <a:rPr lang="en-US" altLang="en-US" sz="3200" b="1">
                <a:solidFill>
                  <a:srgbClr val="66FFFF"/>
                </a:solidFill>
                <a:latin typeface="Arial" panose="020B0604020202020204" pitchFamily="34" charset="0"/>
                <a:cs typeface="Arial" panose="020B0604020202020204" pitchFamily="34" charset="0"/>
              </a:rPr>
              <a:t>ā</a:t>
            </a:r>
            <a:r>
              <a:rPr lang="en-US" altLang="en-US" sz="3200" b="1">
                <a:solidFill>
                  <a:srgbClr val="66FFFF"/>
                </a:solidFill>
                <a:latin typeface="Arial" panose="020B0604020202020204" pitchFamily="34" charset="0"/>
              </a:rPr>
              <a:t> kachi maning mana!</a:t>
            </a:r>
          </a:p>
        </p:txBody>
      </p:sp>
      <p:sp>
        <p:nvSpPr>
          <p:cNvPr id="1046741" name="Rectangle 213">
            <a:extLst>
              <a:ext uri="{FF2B5EF4-FFF2-40B4-BE49-F238E27FC236}">
                <a16:creationId xmlns:a16="http://schemas.microsoft.com/office/drawing/2014/main" id="{1F7ECFBB-5E75-FA66-D9E3-9F0492DA78FE}"/>
              </a:ext>
            </a:extLst>
          </p:cNvPr>
          <p:cNvSpPr>
            <a:spLocks noChangeArrowheads="1"/>
          </p:cNvSpPr>
          <p:nvPr/>
        </p:nvSpPr>
        <p:spPr bwMode="auto">
          <a:xfrm>
            <a:off x="6289675" y="584200"/>
            <a:ext cx="3571875" cy="1274763"/>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200" b="1" i="1">
                <a:solidFill>
                  <a:schemeClr val="bg1"/>
                </a:solidFill>
                <a:latin typeface="Arial" panose="020B0604020202020204" pitchFamily="34" charset="0"/>
              </a:rPr>
              <a:t>Lairikbing Semkak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Kachamma Tuingashit pareng ching 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a:t>
            </a:r>
            <a:endParaRPr lang="en-US" altLang="en-US" sz="2200" b="1" u="sng">
              <a:solidFill>
                <a:schemeClr val="bg1"/>
              </a:solidFill>
              <a:latin typeface="Arial" panose="020B0604020202020204" pitchFamily="34" charset="0"/>
            </a:endParaRPr>
          </a:p>
        </p:txBody>
      </p:sp>
      <p:sp>
        <p:nvSpPr>
          <p:cNvPr id="115748" name="AutoShape 715">
            <a:extLst>
              <a:ext uri="{FF2B5EF4-FFF2-40B4-BE49-F238E27FC236}">
                <a16:creationId xmlns:a16="http://schemas.microsoft.com/office/drawing/2014/main" id="{9D44A8B1-AEBF-5546-FF00-364A4A4016D6}"/>
              </a:ext>
            </a:extLst>
          </p:cNvPr>
          <p:cNvSpPr>
            <a:spLocks noChangeArrowheads="1"/>
          </p:cNvSpPr>
          <p:nvPr/>
        </p:nvSpPr>
        <p:spPr bwMode="auto">
          <a:xfrm flipH="1">
            <a:off x="1801813" y="4060825"/>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5749" name="Rectangle 716">
            <a:extLst>
              <a:ext uri="{FF2B5EF4-FFF2-40B4-BE49-F238E27FC236}">
                <a16:creationId xmlns:a16="http://schemas.microsoft.com/office/drawing/2014/main" id="{B879D7B4-0E6F-3113-38E9-05EEE0540290}"/>
              </a:ext>
            </a:extLst>
          </p:cNvPr>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5750" name="Rectangle 717">
            <a:extLst>
              <a:ext uri="{FF2B5EF4-FFF2-40B4-BE49-F238E27FC236}">
                <a16:creationId xmlns:a16="http://schemas.microsoft.com/office/drawing/2014/main" id="{3E6463A3-A111-68BB-9D7F-EB3E5F81BF3E}"/>
              </a:ext>
            </a:extLst>
          </p:cNvPr>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5751" name="Rectangle 718">
            <a:extLst>
              <a:ext uri="{FF2B5EF4-FFF2-40B4-BE49-F238E27FC236}">
                <a16:creationId xmlns:a16="http://schemas.microsoft.com/office/drawing/2014/main" id="{2EEB8289-B344-E5E6-16EF-121956F6B8D6}"/>
              </a:ext>
            </a:extLst>
          </p:cNvPr>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5752" name="Rectangle 719">
            <a:extLst>
              <a:ext uri="{FF2B5EF4-FFF2-40B4-BE49-F238E27FC236}">
                <a16:creationId xmlns:a16="http://schemas.microsoft.com/office/drawing/2014/main" id="{B2B1A3C0-38E1-2EFC-9A5B-FC09FC3C9D5E}"/>
              </a:ext>
            </a:extLst>
          </p:cNvPr>
          <p:cNvSpPr>
            <a:spLocks noChangeArrowheads="1"/>
          </p:cNvSpPr>
          <p:nvPr/>
        </p:nvSpPr>
        <p:spPr bwMode="auto">
          <a:xfrm>
            <a:off x="2757488" y="6296025"/>
            <a:ext cx="3492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sp>
        <p:nvSpPr>
          <p:cNvPr id="115753" name="Rectangle 720">
            <a:extLst>
              <a:ext uri="{FF2B5EF4-FFF2-40B4-BE49-F238E27FC236}">
                <a16:creationId xmlns:a16="http://schemas.microsoft.com/office/drawing/2014/main" id="{DB75880D-8F5A-1593-773A-BD9383602A8E}"/>
              </a:ext>
            </a:extLst>
          </p:cNvPr>
          <p:cNvSpPr>
            <a:spLocks noChangeArrowheads="1"/>
          </p:cNvSpPr>
          <p:nvPr/>
        </p:nvSpPr>
        <p:spPr bwMode="auto">
          <a:xfrm>
            <a:off x="4205288" y="5397500"/>
            <a:ext cx="622300"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115754" name="Rectangle 721">
            <a:extLst>
              <a:ext uri="{FF2B5EF4-FFF2-40B4-BE49-F238E27FC236}">
                <a16:creationId xmlns:a16="http://schemas.microsoft.com/office/drawing/2014/main" id="{36884AB0-D4CB-400A-084D-EFBC33F4A0D1}"/>
              </a:ext>
            </a:extLst>
          </p:cNvPr>
          <p:cNvSpPr>
            <a:spLocks noChangeArrowheads="1"/>
          </p:cNvSpPr>
          <p:nvPr/>
        </p:nvSpPr>
        <p:spPr bwMode="auto">
          <a:xfrm>
            <a:off x="4214813" y="3776663"/>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1047250" name="Rectangle 722">
            <a:extLst>
              <a:ext uri="{FF2B5EF4-FFF2-40B4-BE49-F238E27FC236}">
                <a16:creationId xmlns:a16="http://schemas.microsoft.com/office/drawing/2014/main" id="{FD22CDF5-A203-669C-CED8-6BD99842ADA3}"/>
              </a:ext>
            </a:extLst>
          </p:cNvPr>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7"/>
              </a:schemeClr>
            </a:outerShdw>
          </a:effectLst>
        </p:spPr>
        <p:txBody>
          <a:bodyPr lIns="90487" tIns="44450" rIns="90487" bIns="44450">
            <a:spAutoFit/>
          </a:bodyPr>
          <a:lstStyle/>
          <a:p>
            <a:pPr>
              <a:spcBef>
                <a:spcPct val="50000"/>
              </a:spcBef>
              <a:defRPr/>
            </a:pPr>
            <a:r>
              <a:rPr lang="en-US" sz="1800" b="1">
                <a:latin typeface="Helvetica" charset="0"/>
                <a:ea typeface="+mn-ea"/>
              </a:rPr>
              <a:t>(S)</a:t>
            </a:r>
          </a:p>
        </p:txBody>
      </p:sp>
      <p:sp>
        <p:nvSpPr>
          <p:cNvPr id="115756" name="Line 723">
            <a:extLst>
              <a:ext uri="{FF2B5EF4-FFF2-40B4-BE49-F238E27FC236}">
                <a16:creationId xmlns:a16="http://schemas.microsoft.com/office/drawing/2014/main" id="{94850070-7A54-C45B-9750-7C526E246959}"/>
              </a:ext>
            </a:extLst>
          </p:cNvPr>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5757" name="Line 724">
            <a:extLst>
              <a:ext uri="{FF2B5EF4-FFF2-40B4-BE49-F238E27FC236}">
                <a16:creationId xmlns:a16="http://schemas.microsoft.com/office/drawing/2014/main" id="{4B46B96D-E9E6-341A-87B9-C46BCB62A800}"/>
              </a:ext>
            </a:extLst>
          </p:cNvPr>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758" name="Line 725">
            <a:extLst>
              <a:ext uri="{FF2B5EF4-FFF2-40B4-BE49-F238E27FC236}">
                <a16:creationId xmlns:a16="http://schemas.microsoft.com/office/drawing/2014/main" id="{128798E3-8A2C-8FE7-17D2-067506F81AAD}"/>
              </a:ext>
            </a:extLst>
          </p:cNvPr>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759" name="Line 726">
            <a:extLst>
              <a:ext uri="{FF2B5EF4-FFF2-40B4-BE49-F238E27FC236}">
                <a16:creationId xmlns:a16="http://schemas.microsoft.com/office/drawing/2014/main" id="{6294BD67-B760-A964-7425-BCF501132205}"/>
              </a:ext>
            </a:extLst>
          </p:cNvPr>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760" name="Freeform 727">
            <a:extLst>
              <a:ext uri="{FF2B5EF4-FFF2-40B4-BE49-F238E27FC236}">
                <a16:creationId xmlns:a16="http://schemas.microsoft.com/office/drawing/2014/main" id="{BC9A1C8F-CDDB-0734-FE75-11F9DCE4887E}"/>
              </a:ext>
            </a:extLst>
          </p:cNvPr>
          <p:cNvSpPr>
            <a:spLocks/>
          </p:cNvSpPr>
          <p:nvPr/>
        </p:nvSpPr>
        <p:spPr bwMode="auto">
          <a:xfrm>
            <a:off x="1530350" y="3906838"/>
            <a:ext cx="590550" cy="1981200"/>
          </a:xfrm>
          <a:custGeom>
            <a:avLst/>
            <a:gdLst>
              <a:gd name="T0" fmla="*/ 2147483646 w 372"/>
              <a:gd name="T1" fmla="*/ 0 h 1248"/>
              <a:gd name="T2" fmla="*/ 2147483646 w 372"/>
              <a:gd name="T3" fmla="*/ 2147483646 h 1248"/>
              <a:gd name="T4" fmla="*/ 2147483646 w 372"/>
              <a:gd name="T5" fmla="*/ 2147483646 h 1248"/>
              <a:gd name="T6" fmla="*/ 0 w 372"/>
              <a:gd name="T7" fmla="*/ 2147483646 h 1248"/>
              <a:gd name="T8" fmla="*/ 2147483646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a:p>
        </p:txBody>
      </p:sp>
      <p:sp>
        <p:nvSpPr>
          <p:cNvPr id="115761" name="Line 728">
            <a:extLst>
              <a:ext uri="{FF2B5EF4-FFF2-40B4-BE49-F238E27FC236}">
                <a16:creationId xmlns:a16="http://schemas.microsoft.com/office/drawing/2014/main" id="{A581A39D-1367-9228-60A8-F954D8EB2FC6}"/>
              </a:ext>
            </a:extLst>
          </p:cNvPr>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762" name="Freeform 729">
            <a:extLst>
              <a:ext uri="{FF2B5EF4-FFF2-40B4-BE49-F238E27FC236}">
                <a16:creationId xmlns:a16="http://schemas.microsoft.com/office/drawing/2014/main" id="{ED5C363B-1D85-49B1-51DF-FD2E6314205B}"/>
              </a:ext>
            </a:extLst>
          </p:cNvPr>
          <p:cNvSpPr>
            <a:spLocks/>
          </p:cNvSpPr>
          <p:nvPr/>
        </p:nvSpPr>
        <p:spPr bwMode="auto">
          <a:xfrm>
            <a:off x="1738313" y="4067175"/>
            <a:ext cx="509587" cy="1676400"/>
          </a:xfrm>
          <a:custGeom>
            <a:avLst/>
            <a:gdLst>
              <a:gd name="T0" fmla="*/ 2147483646 w 321"/>
              <a:gd name="T1" fmla="*/ 0 h 1056"/>
              <a:gd name="T2" fmla="*/ 2147483646 w 321"/>
              <a:gd name="T3" fmla="*/ 2147483646 h 1056"/>
              <a:gd name="T4" fmla="*/ 2147483646 w 321"/>
              <a:gd name="T5" fmla="*/ 2147483646 h 1056"/>
              <a:gd name="T6" fmla="*/ 0 w 321"/>
              <a:gd name="T7" fmla="*/ 2147483646 h 1056"/>
              <a:gd name="T8" fmla="*/ 2147483646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5763" name="Line 730">
            <a:extLst>
              <a:ext uri="{FF2B5EF4-FFF2-40B4-BE49-F238E27FC236}">
                <a16:creationId xmlns:a16="http://schemas.microsoft.com/office/drawing/2014/main" id="{C5202924-C762-FB71-61C2-1685A8DA9240}"/>
              </a:ext>
            </a:extLst>
          </p:cNvPr>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764" name="Line 731">
            <a:extLst>
              <a:ext uri="{FF2B5EF4-FFF2-40B4-BE49-F238E27FC236}">
                <a16:creationId xmlns:a16="http://schemas.microsoft.com/office/drawing/2014/main" id="{7315E3AB-C374-66DE-BF90-B9DFD82541B9}"/>
              </a:ext>
            </a:extLst>
          </p:cNvPr>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765" name="Line 732">
            <a:extLst>
              <a:ext uri="{FF2B5EF4-FFF2-40B4-BE49-F238E27FC236}">
                <a16:creationId xmlns:a16="http://schemas.microsoft.com/office/drawing/2014/main" id="{CCF3C01E-69CC-1DC0-5674-1C804DDD882F}"/>
              </a:ext>
            </a:extLst>
          </p:cNvPr>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766" name="Line 733">
            <a:extLst>
              <a:ext uri="{FF2B5EF4-FFF2-40B4-BE49-F238E27FC236}">
                <a16:creationId xmlns:a16="http://schemas.microsoft.com/office/drawing/2014/main" id="{8C67740C-8AAD-7104-DBAA-DA7D155CCEFA}"/>
              </a:ext>
            </a:extLst>
          </p:cNvPr>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767" name="Line 734">
            <a:extLst>
              <a:ext uri="{FF2B5EF4-FFF2-40B4-BE49-F238E27FC236}">
                <a16:creationId xmlns:a16="http://schemas.microsoft.com/office/drawing/2014/main" id="{A86F776B-DB67-827C-68A8-113FEEAB3A2F}"/>
              </a:ext>
            </a:extLst>
          </p:cNvPr>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768" name="Line 735">
            <a:extLst>
              <a:ext uri="{FF2B5EF4-FFF2-40B4-BE49-F238E27FC236}">
                <a16:creationId xmlns:a16="http://schemas.microsoft.com/office/drawing/2014/main" id="{43F0A164-C4C9-B507-B538-98B15B6FAE8F}"/>
              </a:ext>
            </a:extLst>
          </p:cNvPr>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769" name="Line 736">
            <a:extLst>
              <a:ext uri="{FF2B5EF4-FFF2-40B4-BE49-F238E27FC236}">
                <a16:creationId xmlns:a16="http://schemas.microsoft.com/office/drawing/2014/main" id="{A9883E61-8FA0-CAFD-7320-4AEBE5A4852A}"/>
              </a:ext>
            </a:extLst>
          </p:cNvPr>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770" name="Line 737">
            <a:extLst>
              <a:ext uri="{FF2B5EF4-FFF2-40B4-BE49-F238E27FC236}">
                <a16:creationId xmlns:a16="http://schemas.microsoft.com/office/drawing/2014/main" id="{7BE310EE-947B-FD9D-3A15-B3940E959CCA}"/>
              </a:ext>
            </a:extLst>
          </p:cNvPr>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771" name="Line 738">
            <a:extLst>
              <a:ext uri="{FF2B5EF4-FFF2-40B4-BE49-F238E27FC236}">
                <a16:creationId xmlns:a16="http://schemas.microsoft.com/office/drawing/2014/main" id="{EDFAB884-656C-39E8-53FC-A9E7D5797FE8}"/>
              </a:ext>
            </a:extLst>
          </p:cNvPr>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772" name="Line 739">
            <a:extLst>
              <a:ext uri="{FF2B5EF4-FFF2-40B4-BE49-F238E27FC236}">
                <a16:creationId xmlns:a16="http://schemas.microsoft.com/office/drawing/2014/main" id="{906E4CBC-D9D8-C57C-550F-B1D9603A063D}"/>
              </a:ext>
            </a:extLst>
          </p:cNvPr>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773" name="Line 740">
            <a:extLst>
              <a:ext uri="{FF2B5EF4-FFF2-40B4-BE49-F238E27FC236}">
                <a16:creationId xmlns:a16="http://schemas.microsoft.com/office/drawing/2014/main" id="{14A29354-2CA6-16B3-2C31-6BC57B7716AD}"/>
              </a:ext>
            </a:extLst>
          </p:cNvPr>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774" name="Line 741">
            <a:extLst>
              <a:ext uri="{FF2B5EF4-FFF2-40B4-BE49-F238E27FC236}">
                <a16:creationId xmlns:a16="http://schemas.microsoft.com/office/drawing/2014/main" id="{938EFC75-D63A-6057-FA71-A28408C2A6C0}"/>
              </a:ext>
            </a:extLst>
          </p:cNvPr>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775" name="Rectangle 742">
            <a:extLst>
              <a:ext uri="{FF2B5EF4-FFF2-40B4-BE49-F238E27FC236}">
                <a16:creationId xmlns:a16="http://schemas.microsoft.com/office/drawing/2014/main" id="{41C965D7-4080-328F-53FA-9499FFFBDB35}"/>
              </a:ext>
            </a:extLst>
          </p:cNvPr>
          <p:cNvSpPr>
            <a:spLocks noChangeArrowheads="1"/>
          </p:cNvSpPr>
          <p:nvPr/>
        </p:nvSpPr>
        <p:spPr bwMode="auto">
          <a:xfrm>
            <a:off x="2559050" y="5400675"/>
            <a:ext cx="34925"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a:t>
            </a:r>
            <a:endParaRPr lang="en-US" altLang="en-US" sz="1400">
              <a:latin typeface="Helvetica" pitchFamily="2" charset="0"/>
            </a:endParaRPr>
          </a:p>
        </p:txBody>
      </p:sp>
      <p:sp>
        <p:nvSpPr>
          <p:cNvPr id="115776" name="Line 743">
            <a:extLst>
              <a:ext uri="{FF2B5EF4-FFF2-40B4-BE49-F238E27FC236}">
                <a16:creationId xmlns:a16="http://schemas.microsoft.com/office/drawing/2014/main" id="{DDFF7C4C-DC66-47ED-A09D-11880A1287A1}"/>
              </a:ext>
            </a:extLst>
          </p:cNvPr>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777" name="Line 744">
            <a:extLst>
              <a:ext uri="{FF2B5EF4-FFF2-40B4-BE49-F238E27FC236}">
                <a16:creationId xmlns:a16="http://schemas.microsoft.com/office/drawing/2014/main" id="{923EF771-3D61-24A7-1C3F-4A6C64699917}"/>
              </a:ext>
            </a:extLst>
          </p:cNvPr>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778" name="Rectangle 745">
            <a:extLst>
              <a:ext uri="{FF2B5EF4-FFF2-40B4-BE49-F238E27FC236}">
                <a16:creationId xmlns:a16="http://schemas.microsoft.com/office/drawing/2014/main" id="{A14FE99D-689D-85E9-09FE-0EB628D6C910}"/>
              </a:ext>
            </a:extLst>
          </p:cNvPr>
          <p:cNvSpPr>
            <a:spLocks noChangeArrowheads="1"/>
          </p:cNvSpPr>
          <p:nvPr/>
        </p:nvSpPr>
        <p:spPr bwMode="auto">
          <a:xfrm>
            <a:off x="2860675" y="2608263"/>
            <a:ext cx="225425"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800">
                <a:solidFill>
                  <a:srgbClr val="000000"/>
                </a:solidFill>
                <a:latin typeface="Helvetica" pitchFamily="2" charset="0"/>
              </a:rPr>
              <a:t>        </a:t>
            </a:r>
            <a:endParaRPr lang="en-US" altLang="en-US" sz="1400">
              <a:latin typeface="Helvetica" pitchFamily="2" charset="0"/>
            </a:endParaRPr>
          </a:p>
        </p:txBody>
      </p:sp>
      <p:sp>
        <p:nvSpPr>
          <p:cNvPr id="115779" name="Rectangle 746">
            <a:extLst>
              <a:ext uri="{FF2B5EF4-FFF2-40B4-BE49-F238E27FC236}">
                <a16:creationId xmlns:a16="http://schemas.microsoft.com/office/drawing/2014/main" id="{394600C9-7F5A-0AC0-E553-1062D6678C22}"/>
              </a:ext>
            </a:extLst>
          </p:cNvPr>
          <p:cNvSpPr>
            <a:spLocks noChangeArrowheads="1"/>
          </p:cNvSpPr>
          <p:nvPr/>
        </p:nvSpPr>
        <p:spPr bwMode="auto">
          <a:xfrm>
            <a:off x="4518025" y="1831975"/>
            <a:ext cx="106363"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a:solidFill>
                  <a:srgbClr val="000000"/>
                </a:solidFill>
                <a:latin typeface="Helvetica" pitchFamily="2" charset="0"/>
              </a:rPr>
              <a:t>   </a:t>
            </a:r>
            <a:endParaRPr lang="en-US" altLang="en-US" sz="1800">
              <a:latin typeface="Helvetica" pitchFamily="2" charset="0"/>
            </a:endParaRPr>
          </a:p>
        </p:txBody>
      </p:sp>
      <p:sp>
        <p:nvSpPr>
          <p:cNvPr id="115780" name="Rectangle 747">
            <a:extLst>
              <a:ext uri="{FF2B5EF4-FFF2-40B4-BE49-F238E27FC236}">
                <a16:creationId xmlns:a16="http://schemas.microsoft.com/office/drawing/2014/main" id="{CD237BA3-4692-8EA9-8CF8-E0D7DC3438AE}"/>
              </a:ext>
            </a:extLst>
          </p:cNvPr>
          <p:cNvSpPr>
            <a:spLocks noChangeArrowheads="1"/>
          </p:cNvSpPr>
          <p:nvPr/>
        </p:nvSpPr>
        <p:spPr bwMode="auto">
          <a:xfrm>
            <a:off x="2941638" y="4170363"/>
            <a:ext cx="366712"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800">
                <a:solidFill>
                  <a:srgbClr val="000000"/>
                </a:solidFill>
                <a:latin typeface="Helvetica" pitchFamily="2" charset="0"/>
              </a:rPr>
              <a:t>             </a:t>
            </a:r>
            <a:endParaRPr lang="en-US" altLang="en-US" sz="1400">
              <a:latin typeface="Helvetica" pitchFamily="2" charset="0"/>
            </a:endParaRPr>
          </a:p>
        </p:txBody>
      </p:sp>
      <p:sp>
        <p:nvSpPr>
          <p:cNvPr id="115781" name="Line 748">
            <a:extLst>
              <a:ext uri="{FF2B5EF4-FFF2-40B4-BE49-F238E27FC236}">
                <a16:creationId xmlns:a16="http://schemas.microsoft.com/office/drawing/2014/main" id="{51CA324A-7F46-9182-B7B8-AFB507F2A80E}"/>
              </a:ext>
            </a:extLst>
          </p:cNvPr>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782" name="Rectangle 749">
            <a:extLst>
              <a:ext uri="{FF2B5EF4-FFF2-40B4-BE49-F238E27FC236}">
                <a16:creationId xmlns:a16="http://schemas.microsoft.com/office/drawing/2014/main" id="{4603E2A6-6E39-D82E-8FAB-E5A9015A9C27}"/>
              </a:ext>
            </a:extLst>
          </p:cNvPr>
          <p:cNvSpPr>
            <a:spLocks noChangeArrowheads="1"/>
          </p:cNvSpPr>
          <p:nvPr/>
        </p:nvSpPr>
        <p:spPr bwMode="auto">
          <a:xfrm>
            <a:off x="454025" y="4192588"/>
            <a:ext cx="1952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600" b="1">
                <a:solidFill>
                  <a:srgbClr val="000000"/>
                </a:solidFill>
                <a:latin typeface="Helvetica" pitchFamily="2" charset="0"/>
              </a:rPr>
              <a:t>(</a:t>
            </a:r>
            <a:endParaRPr lang="en-US" altLang="en-US" sz="1800">
              <a:latin typeface="Helvetica" pitchFamily="2" charset="0"/>
            </a:endParaRPr>
          </a:p>
        </p:txBody>
      </p:sp>
      <p:sp>
        <p:nvSpPr>
          <p:cNvPr id="115783" name="Rectangle 750">
            <a:extLst>
              <a:ext uri="{FF2B5EF4-FFF2-40B4-BE49-F238E27FC236}">
                <a16:creationId xmlns:a16="http://schemas.microsoft.com/office/drawing/2014/main" id="{6D9C6BBE-A664-EA47-F595-208C959CE17D}"/>
              </a:ext>
            </a:extLst>
          </p:cNvPr>
          <p:cNvSpPr>
            <a:spLocks noChangeArrowheads="1"/>
          </p:cNvSpPr>
          <p:nvPr/>
        </p:nvSpPr>
        <p:spPr bwMode="auto">
          <a:xfrm>
            <a:off x="1544638" y="4183063"/>
            <a:ext cx="19526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600" b="1">
                <a:solidFill>
                  <a:srgbClr val="000000"/>
                </a:solidFill>
                <a:latin typeface="Helvetica" pitchFamily="2" charset="0"/>
              </a:rPr>
              <a:t>)</a:t>
            </a:r>
            <a:endParaRPr lang="en-US" altLang="en-US" sz="1800">
              <a:latin typeface="Helvetica" pitchFamily="2" charset="0"/>
            </a:endParaRPr>
          </a:p>
        </p:txBody>
      </p:sp>
      <p:sp>
        <p:nvSpPr>
          <p:cNvPr id="115784" name="Rectangle 751">
            <a:extLst>
              <a:ext uri="{FF2B5EF4-FFF2-40B4-BE49-F238E27FC236}">
                <a16:creationId xmlns:a16="http://schemas.microsoft.com/office/drawing/2014/main" id="{F61ED585-5C6B-06B7-6307-5F2346EA2299}"/>
              </a:ext>
            </a:extLst>
          </p:cNvPr>
          <p:cNvSpPr>
            <a:spLocks noChangeArrowheads="1"/>
          </p:cNvSpPr>
          <p:nvPr/>
        </p:nvSpPr>
        <p:spPr bwMode="auto">
          <a:xfrm>
            <a:off x="1712913" y="3346450"/>
            <a:ext cx="153987"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100" b="1">
                <a:solidFill>
                  <a:srgbClr val="000000"/>
                </a:solidFill>
                <a:latin typeface="Helvetica" pitchFamily="2" charset="0"/>
              </a:rPr>
              <a:t>}</a:t>
            </a:r>
            <a:endParaRPr lang="en-US" altLang="en-US" sz="1400">
              <a:latin typeface="Helvetica" pitchFamily="2" charset="0"/>
            </a:endParaRPr>
          </a:p>
        </p:txBody>
      </p:sp>
      <p:sp>
        <p:nvSpPr>
          <p:cNvPr id="115785" name="Freeform 752">
            <a:extLst>
              <a:ext uri="{FF2B5EF4-FFF2-40B4-BE49-F238E27FC236}">
                <a16:creationId xmlns:a16="http://schemas.microsoft.com/office/drawing/2014/main" id="{F70225D9-4424-117F-CF9A-4FC4AB94BECF}"/>
              </a:ext>
            </a:extLst>
          </p:cNvPr>
          <p:cNvSpPr>
            <a:spLocks/>
          </p:cNvSpPr>
          <p:nvPr/>
        </p:nvSpPr>
        <p:spPr bwMode="auto">
          <a:xfrm rot="5350910">
            <a:off x="1045369" y="4102894"/>
            <a:ext cx="127000" cy="223838"/>
          </a:xfrm>
          <a:custGeom>
            <a:avLst/>
            <a:gdLst>
              <a:gd name="T0" fmla="*/ 0 w 80"/>
              <a:gd name="T1" fmla="*/ 2147483646 h 141"/>
              <a:gd name="T2" fmla="*/ 2147483646 w 80"/>
              <a:gd name="T3" fmla="*/ 2147483646 h 141"/>
              <a:gd name="T4" fmla="*/ 2147483646 w 80"/>
              <a:gd name="T5" fmla="*/ 0 h 141"/>
              <a:gd name="T6" fmla="*/ 2147483646 w 80"/>
              <a:gd name="T7" fmla="*/ 2147483646 h 141"/>
              <a:gd name="T8" fmla="*/ 2147483646 w 80"/>
              <a:gd name="T9" fmla="*/ 2147483646 h 141"/>
              <a:gd name="T10" fmla="*/ 2147483646 w 80"/>
              <a:gd name="T11" fmla="*/ 2147483646 h 141"/>
              <a:gd name="T12" fmla="*/ 0 w 80"/>
              <a:gd name="T13" fmla="*/ 2147483646 h 141"/>
              <a:gd name="T14" fmla="*/ 0 w 80"/>
              <a:gd name="T15" fmla="*/ 2147483646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a:p>
        </p:txBody>
      </p:sp>
      <p:sp>
        <p:nvSpPr>
          <p:cNvPr id="115786" name="Line 753">
            <a:extLst>
              <a:ext uri="{FF2B5EF4-FFF2-40B4-BE49-F238E27FC236}">
                <a16:creationId xmlns:a16="http://schemas.microsoft.com/office/drawing/2014/main" id="{16242F95-F49A-5848-F17A-6D53EBFCC462}"/>
              </a:ext>
            </a:extLst>
          </p:cNvPr>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787" name="Line 754">
            <a:extLst>
              <a:ext uri="{FF2B5EF4-FFF2-40B4-BE49-F238E27FC236}">
                <a16:creationId xmlns:a16="http://schemas.microsoft.com/office/drawing/2014/main" id="{71C48D88-0074-A17C-33BB-411E41DDB4E5}"/>
              </a:ext>
            </a:extLst>
          </p:cNvPr>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788" name="Line 756">
            <a:extLst>
              <a:ext uri="{FF2B5EF4-FFF2-40B4-BE49-F238E27FC236}">
                <a16:creationId xmlns:a16="http://schemas.microsoft.com/office/drawing/2014/main" id="{BCDC92B0-A062-4D4D-02CE-606C8A333AE0}"/>
              </a:ext>
            </a:extLst>
          </p:cNvPr>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789" name="Line 757">
            <a:extLst>
              <a:ext uri="{FF2B5EF4-FFF2-40B4-BE49-F238E27FC236}">
                <a16:creationId xmlns:a16="http://schemas.microsoft.com/office/drawing/2014/main" id="{336D4963-024B-8354-3701-B24E94D5D781}"/>
              </a:ext>
            </a:extLst>
          </p:cNvPr>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15790" name="Line 758">
            <a:extLst>
              <a:ext uri="{FF2B5EF4-FFF2-40B4-BE49-F238E27FC236}">
                <a16:creationId xmlns:a16="http://schemas.microsoft.com/office/drawing/2014/main" id="{BCDCB59D-88EC-C7E6-0E9C-E28A198B2F36}"/>
              </a:ext>
            </a:extLst>
          </p:cNvPr>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791" name="Line 759">
            <a:extLst>
              <a:ext uri="{FF2B5EF4-FFF2-40B4-BE49-F238E27FC236}">
                <a16:creationId xmlns:a16="http://schemas.microsoft.com/office/drawing/2014/main" id="{82D70113-86F3-4374-201E-C3F7B91FDFA3}"/>
              </a:ext>
            </a:extLst>
          </p:cNvPr>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792" name="Line 760">
            <a:extLst>
              <a:ext uri="{FF2B5EF4-FFF2-40B4-BE49-F238E27FC236}">
                <a16:creationId xmlns:a16="http://schemas.microsoft.com/office/drawing/2014/main" id="{71E1EACA-866B-2B30-CAC9-ACED36B1547F}"/>
              </a:ext>
            </a:extLst>
          </p:cNvPr>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793" name="Rectangle 761">
            <a:extLst>
              <a:ext uri="{FF2B5EF4-FFF2-40B4-BE49-F238E27FC236}">
                <a16:creationId xmlns:a16="http://schemas.microsoft.com/office/drawing/2014/main" id="{BC126A3F-C44E-74CB-6ABE-C0F904AE8643}"/>
              </a:ext>
            </a:extLst>
          </p:cNvPr>
          <p:cNvSpPr>
            <a:spLocks noChangeArrowheads="1"/>
          </p:cNvSpPr>
          <p:nvPr/>
        </p:nvSpPr>
        <p:spPr bwMode="auto">
          <a:xfrm>
            <a:off x="2679700" y="5700713"/>
            <a:ext cx="1873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115794" name="Rectangle 762">
            <a:extLst>
              <a:ext uri="{FF2B5EF4-FFF2-40B4-BE49-F238E27FC236}">
                <a16:creationId xmlns:a16="http://schemas.microsoft.com/office/drawing/2014/main" id="{AB046DB0-9026-31D8-1383-6FDD9F8B4580}"/>
              </a:ext>
            </a:extLst>
          </p:cNvPr>
          <p:cNvSpPr>
            <a:spLocks noChangeArrowheads="1"/>
          </p:cNvSpPr>
          <p:nvPr/>
        </p:nvSpPr>
        <p:spPr bwMode="auto">
          <a:xfrm>
            <a:off x="2711450" y="2595563"/>
            <a:ext cx="1873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115795" name="Rectangle 763">
            <a:extLst>
              <a:ext uri="{FF2B5EF4-FFF2-40B4-BE49-F238E27FC236}">
                <a16:creationId xmlns:a16="http://schemas.microsoft.com/office/drawing/2014/main" id="{D072DC5C-2293-4498-CA80-50C46680C1A8}"/>
              </a:ext>
            </a:extLst>
          </p:cNvPr>
          <p:cNvSpPr>
            <a:spLocks noChangeArrowheads="1"/>
          </p:cNvSpPr>
          <p:nvPr/>
        </p:nvSpPr>
        <p:spPr bwMode="auto">
          <a:xfrm>
            <a:off x="517525" y="2990850"/>
            <a:ext cx="1698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(S)</a:t>
            </a:r>
            <a:endParaRPr lang="en-US" altLang="en-US" sz="1400">
              <a:latin typeface="Helvetica" pitchFamily="2" charset="0"/>
            </a:endParaRPr>
          </a:p>
        </p:txBody>
      </p:sp>
      <p:sp>
        <p:nvSpPr>
          <p:cNvPr id="115796" name="Rectangle 764">
            <a:extLst>
              <a:ext uri="{FF2B5EF4-FFF2-40B4-BE49-F238E27FC236}">
                <a16:creationId xmlns:a16="http://schemas.microsoft.com/office/drawing/2014/main" id="{78440BCE-F83B-5038-8656-A2DE42FA1ABF}"/>
              </a:ext>
            </a:extLst>
          </p:cNvPr>
          <p:cNvSpPr>
            <a:spLocks noChangeArrowheads="1"/>
          </p:cNvSpPr>
          <p:nvPr/>
        </p:nvSpPr>
        <p:spPr bwMode="auto">
          <a:xfrm>
            <a:off x="501650" y="3360738"/>
            <a:ext cx="17621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(D)</a:t>
            </a:r>
            <a:endParaRPr lang="en-US" altLang="en-US" sz="1400">
              <a:latin typeface="Helvetica" pitchFamily="2" charset="0"/>
            </a:endParaRPr>
          </a:p>
        </p:txBody>
      </p:sp>
      <p:sp>
        <p:nvSpPr>
          <p:cNvPr id="115797" name="Rectangle 765">
            <a:extLst>
              <a:ext uri="{FF2B5EF4-FFF2-40B4-BE49-F238E27FC236}">
                <a16:creationId xmlns:a16="http://schemas.microsoft.com/office/drawing/2014/main" id="{1C9AD754-C769-E0CC-858D-908CDF3D15E2}"/>
              </a:ext>
            </a:extLst>
          </p:cNvPr>
          <p:cNvSpPr>
            <a:spLocks noChangeArrowheads="1"/>
          </p:cNvSpPr>
          <p:nvPr/>
        </p:nvSpPr>
        <p:spPr bwMode="auto">
          <a:xfrm>
            <a:off x="361950" y="3956050"/>
            <a:ext cx="28733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(MR)</a:t>
            </a:r>
            <a:endParaRPr lang="en-US" altLang="en-US" sz="1400">
              <a:latin typeface="Helvetica" pitchFamily="2" charset="0"/>
            </a:endParaRPr>
          </a:p>
        </p:txBody>
      </p:sp>
      <p:sp>
        <p:nvSpPr>
          <p:cNvPr id="115798" name="Rectangle 766">
            <a:extLst>
              <a:ext uri="{FF2B5EF4-FFF2-40B4-BE49-F238E27FC236}">
                <a16:creationId xmlns:a16="http://schemas.microsoft.com/office/drawing/2014/main" id="{86C5DB70-63E7-DCB3-9359-BD6605F37A8A}"/>
              </a:ext>
            </a:extLst>
          </p:cNvPr>
          <p:cNvSpPr>
            <a:spLocks noChangeArrowheads="1"/>
          </p:cNvSpPr>
          <p:nvPr/>
        </p:nvSpPr>
        <p:spPr bwMode="auto">
          <a:xfrm>
            <a:off x="2749550" y="5208588"/>
            <a:ext cx="3857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rPr>
              <a:t>       </a:t>
            </a:r>
            <a:endParaRPr lang="en-US" altLang="en-US" sz="1400">
              <a:latin typeface="Helvetica" pitchFamily="2" charset="0"/>
            </a:endParaRPr>
          </a:p>
        </p:txBody>
      </p:sp>
      <p:sp>
        <p:nvSpPr>
          <p:cNvPr id="115799" name="Rectangle 767">
            <a:extLst>
              <a:ext uri="{FF2B5EF4-FFF2-40B4-BE49-F238E27FC236}">
                <a16:creationId xmlns:a16="http://schemas.microsoft.com/office/drawing/2014/main" id="{084302CA-CE67-01CE-F115-9E7F6991AEA4}"/>
              </a:ext>
            </a:extLst>
          </p:cNvPr>
          <p:cNvSpPr>
            <a:spLocks noChangeArrowheads="1"/>
          </p:cNvSpPr>
          <p:nvPr/>
        </p:nvSpPr>
        <p:spPr bwMode="auto">
          <a:xfrm>
            <a:off x="2590800" y="2103438"/>
            <a:ext cx="528638"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b="1"/>
              <a:t>        </a:t>
            </a:r>
            <a:endParaRPr lang="en-US" altLang="en-US" sz="1400">
              <a:latin typeface="Helvetica" pitchFamily="2" charset="0"/>
            </a:endParaRPr>
          </a:p>
        </p:txBody>
      </p:sp>
      <p:sp>
        <p:nvSpPr>
          <p:cNvPr id="115800" name="AutoShape 768">
            <a:extLst>
              <a:ext uri="{FF2B5EF4-FFF2-40B4-BE49-F238E27FC236}">
                <a16:creationId xmlns:a16="http://schemas.microsoft.com/office/drawing/2014/main" id="{0DA0F8D3-19F0-9294-1CB7-F9F8E3B795D4}"/>
              </a:ext>
            </a:extLst>
          </p:cNvPr>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5801" name="Rectangle 769">
            <a:extLst>
              <a:ext uri="{FF2B5EF4-FFF2-40B4-BE49-F238E27FC236}">
                <a16:creationId xmlns:a16="http://schemas.microsoft.com/office/drawing/2014/main" id="{F2D6099C-D4A9-9E9F-7A43-2DB3415A7996}"/>
              </a:ext>
            </a:extLst>
          </p:cNvPr>
          <p:cNvSpPr>
            <a:spLocks noChangeArrowheads="1"/>
          </p:cNvSpPr>
          <p:nvPr/>
        </p:nvSpPr>
        <p:spPr bwMode="auto">
          <a:xfrm>
            <a:off x="488950" y="3602038"/>
            <a:ext cx="1698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(S)</a:t>
            </a:r>
            <a:endParaRPr lang="en-US" altLang="en-US" sz="1400">
              <a:latin typeface="Helvetica" pitchFamily="2" charset="0"/>
            </a:endParaRPr>
          </a:p>
        </p:txBody>
      </p:sp>
      <p:sp>
        <p:nvSpPr>
          <p:cNvPr id="115802" name="Rectangle 770">
            <a:extLst>
              <a:ext uri="{FF2B5EF4-FFF2-40B4-BE49-F238E27FC236}">
                <a16:creationId xmlns:a16="http://schemas.microsoft.com/office/drawing/2014/main" id="{9A0990B3-B3A7-9EF5-6D9A-AA7D22C7DB1B}"/>
              </a:ext>
            </a:extLst>
          </p:cNvPr>
          <p:cNvSpPr>
            <a:spLocks noChangeArrowheads="1"/>
          </p:cNvSpPr>
          <p:nvPr/>
        </p:nvSpPr>
        <p:spPr bwMode="auto">
          <a:xfrm>
            <a:off x="708025" y="4286250"/>
            <a:ext cx="6921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1 Thot</a:t>
            </a:r>
            <a:endParaRPr lang="en-US" altLang="en-US" sz="1800">
              <a:latin typeface="Helvetica" pitchFamily="2" charset="0"/>
            </a:endParaRPr>
          </a:p>
        </p:txBody>
      </p:sp>
      <p:sp>
        <p:nvSpPr>
          <p:cNvPr id="115803" name="Rectangle 771">
            <a:extLst>
              <a:ext uri="{FF2B5EF4-FFF2-40B4-BE49-F238E27FC236}">
                <a16:creationId xmlns:a16="http://schemas.microsoft.com/office/drawing/2014/main" id="{EDD0D45B-AC6A-9BA6-B2DE-ECBD26BF12D7}"/>
              </a:ext>
            </a:extLst>
          </p:cNvPr>
          <p:cNvSpPr>
            <a:spLocks noChangeArrowheads="1"/>
          </p:cNvSpPr>
          <p:nvPr/>
        </p:nvSpPr>
        <p:spPr bwMode="auto">
          <a:xfrm>
            <a:off x="663575" y="4578350"/>
            <a:ext cx="6921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Thot</a:t>
            </a:r>
            <a:endParaRPr lang="en-US" altLang="en-US" sz="1800">
              <a:latin typeface="Helvetica" pitchFamily="2" charset="0"/>
            </a:endParaRPr>
          </a:p>
        </p:txBody>
      </p:sp>
      <p:sp>
        <p:nvSpPr>
          <p:cNvPr id="115804" name="Rectangle 772">
            <a:extLst>
              <a:ext uri="{FF2B5EF4-FFF2-40B4-BE49-F238E27FC236}">
                <a16:creationId xmlns:a16="http://schemas.microsoft.com/office/drawing/2014/main" id="{04072653-1BBC-D31D-CA0B-EEB684EE7C11}"/>
              </a:ext>
            </a:extLst>
          </p:cNvPr>
          <p:cNvSpPr>
            <a:spLocks noChangeArrowheads="1"/>
          </p:cNvSpPr>
          <p:nvPr/>
        </p:nvSpPr>
        <p:spPr bwMode="auto">
          <a:xfrm>
            <a:off x="947738" y="4906963"/>
            <a:ext cx="4826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Ezra</a:t>
            </a:r>
            <a:endParaRPr lang="en-US" altLang="en-US" sz="1800">
              <a:latin typeface="Helvetica" pitchFamily="2" charset="0"/>
            </a:endParaRPr>
          </a:p>
        </p:txBody>
      </p:sp>
      <p:sp>
        <p:nvSpPr>
          <p:cNvPr id="115805" name="Rectangle 773">
            <a:extLst>
              <a:ext uri="{FF2B5EF4-FFF2-40B4-BE49-F238E27FC236}">
                <a16:creationId xmlns:a16="http://schemas.microsoft.com/office/drawing/2014/main" id="{3A491DF2-0225-7AB5-CEA9-029856B83070}"/>
              </a:ext>
            </a:extLst>
          </p:cNvPr>
          <p:cNvSpPr>
            <a:spLocks noChangeArrowheads="1"/>
          </p:cNvSpPr>
          <p:nvPr/>
        </p:nvSpPr>
        <p:spPr bwMode="auto">
          <a:xfrm>
            <a:off x="654050" y="5249863"/>
            <a:ext cx="1092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Nehemiah</a:t>
            </a:r>
            <a:endParaRPr lang="en-US" altLang="en-US" sz="1800" b="1">
              <a:latin typeface="Helvetica" pitchFamily="2" charset="0"/>
            </a:endParaRPr>
          </a:p>
        </p:txBody>
      </p:sp>
      <p:sp>
        <p:nvSpPr>
          <p:cNvPr id="115806" name="Rectangle 774">
            <a:extLst>
              <a:ext uri="{FF2B5EF4-FFF2-40B4-BE49-F238E27FC236}">
                <a16:creationId xmlns:a16="http://schemas.microsoft.com/office/drawing/2014/main" id="{3EA8CB9F-A7A1-0EDF-CD85-7412103B870C}"/>
              </a:ext>
            </a:extLst>
          </p:cNvPr>
          <p:cNvSpPr>
            <a:spLocks noChangeArrowheads="1"/>
          </p:cNvSpPr>
          <p:nvPr/>
        </p:nvSpPr>
        <p:spPr bwMode="auto">
          <a:xfrm>
            <a:off x="887413" y="5572125"/>
            <a:ext cx="711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Esther</a:t>
            </a:r>
            <a:endParaRPr lang="en-US" altLang="en-US" sz="1800">
              <a:latin typeface="Helvetica" pitchFamily="2" charset="0"/>
            </a:endParaRPr>
          </a:p>
        </p:txBody>
      </p:sp>
      <p:sp>
        <p:nvSpPr>
          <p:cNvPr id="115807" name="Rectangle 775">
            <a:extLst>
              <a:ext uri="{FF2B5EF4-FFF2-40B4-BE49-F238E27FC236}">
                <a16:creationId xmlns:a16="http://schemas.microsoft.com/office/drawing/2014/main" id="{8A1FAD61-D7D9-09EC-320F-C6CD6F113EDC}"/>
              </a:ext>
            </a:extLst>
          </p:cNvPr>
          <p:cNvSpPr>
            <a:spLocks noChangeArrowheads="1"/>
          </p:cNvSpPr>
          <p:nvPr/>
        </p:nvSpPr>
        <p:spPr bwMode="auto">
          <a:xfrm>
            <a:off x="788988" y="2874963"/>
            <a:ext cx="947737"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700" b="1">
                <a:solidFill>
                  <a:srgbClr val="000000"/>
                </a:solidFill>
                <a:latin typeface="Helvetica" pitchFamily="2" charset="0"/>
              </a:rPr>
              <a:t>1 Samuel</a:t>
            </a:r>
            <a:endParaRPr lang="en-US" altLang="en-US" sz="1400">
              <a:latin typeface="Helvetica" pitchFamily="2" charset="0"/>
            </a:endParaRPr>
          </a:p>
        </p:txBody>
      </p:sp>
      <p:sp>
        <p:nvSpPr>
          <p:cNvPr id="115808" name="Rectangle 776">
            <a:extLst>
              <a:ext uri="{FF2B5EF4-FFF2-40B4-BE49-F238E27FC236}">
                <a16:creationId xmlns:a16="http://schemas.microsoft.com/office/drawing/2014/main" id="{AE6652B1-A6AE-D9DE-70C9-5566C7D3F714}"/>
              </a:ext>
            </a:extLst>
          </p:cNvPr>
          <p:cNvSpPr>
            <a:spLocks noChangeArrowheads="1"/>
          </p:cNvSpPr>
          <p:nvPr/>
        </p:nvSpPr>
        <p:spPr bwMode="auto">
          <a:xfrm>
            <a:off x="725488" y="3271838"/>
            <a:ext cx="1003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Samuel</a:t>
            </a:r>
            <a:endParaRPr lang="en-US" altLang="en-US" sz="1400">
              <a:latin typeface="Helvetica" pitchFamily="2" charset="0"/>
            </a:endParaRPr>
          </a:p>
        </p:txBody>
      </p:sp>
      <p:sp>
        <p:nvSpPr>
          <p:cNvPr id="115809" name="Rectangle 777">
            <a:extLst>
              <a:ext uri="{FF2B5EF4-FFF2-40B4-BE49-F238E27FC236}">
                <a16:creationId xmlns:a16="http://schemas.microsoft.com/office/drawing/2014/main" id="{6AA3A9F7-5363-599A-5542-9B05776EA38F}"/>
              </a:ext>
            </a:extLst>
          </p:cNvPr>
          <p:cNvSpPr>
            <a:spLocks noChangeArrowheads="1"/>
          </p:cNvSpPr>
          <p:nvPr/>
        </p:nvSpPr>
        <p:spPr bwMode="auto">
          <a:xfrm>
            <a:off x="839788" y="3525838"/>
            <a:ext cx="8286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1 Wung</a:t>
            </a:r>
            <a:endParaRPr lang="en-US" altLang="en-US" sz="1800">
              <a:latin typeface="Helvetica" pitchFamily="2" charset="0"/>
            </a:endParaRPr>
          </a:p>
        </p:txBody>
      </p:sp>
      <p:sp>
        <p:nvSpPr>
          <p:cNvPr id="115810" name="Rectangle 778">
            <a:extLst>
              <a:ext uri="{FF2B5EF4-FFF2-40B4-BE49-F238E27FC236}">
                <a16:creationId xmlns:a16="http://schemas.microsoft.com/office/drawing/2014/main" id="{D0784F39-EBCB-1A63-8CE1-C626B181C2C1}"/>
              </a:ext>
            </a:extLst>
          </p:cNvPr>
          <p:cNvSpPr>
            <a:spLocks noChangeArrowheads="1"/>
          </p:cNvSpPr>
          <p:nvPr/>
        </p:nvSpPr>
        <p:spPr bwMode="auto">
          <a:xfrm>
            <a:off x="698500" y="3887788"/>
            <a:ext cx="8286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Wung</a:t>
            </a:r>
            <a:endParaRPr lang="en-US" altLang="en-US" sz="1800">
              <a:latin typeface="Helvetica" pitchFamily="2" charset="0"/>
            </a:endParaRPr>
          </a:p>
        </p:txBody>
      </p:sp>
      <p:sp>
        <p:nvSpPr>
          <p:cNvPr id="115811" name="Rectangle 779" descr="75%">
            <a:extLst>
              <a:ext uri="{FF2B5EF4-FFF2-40B4-BE49-F238E27FC236}">
                <a16:creationId xmlns:a16="http://schemas.microsoft.com/office/drawing/2014/main" id="{C474BF2A-5B5D-2F46-6060-A3CA74C57C23}"/>
              </a:ext>
            </a:extLst>
          </p:cNvPr>
          <p:cNvSpPr>
            <a:spLocks noChangeArrowheads="1"/>
          </p:cNvSpPr>
          <p:nvPr/>
        </p:nvSpPr>
        <p:spPr bwMode="auto">
          <a:xfrm>
            <a:off x="2278063" y="739775"/>
            <a:ext cx="163512" cy="2943225"/>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5812" name="Line 780">
            <a:extLst>
              <a:ext uri="{FF2B5EF4-FFF2-40B4-BE49-F238E27FC236}">
                <a16:creationId xmlns:a16="http://schemas.microsoft.com/office/drawing/2014/main" id="{8488DDE6-3136-B09B-E47B-49421B763076}"/>
              </a:ext>
            </a:extLst>
          </p:cNvPr>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813" name="Line 781">
            <a:extLst>
              <a:ext uri="{FF2B5EF4-FFF2-40B4-BE49-F238E27FC236}">
                <a16:creationId xmlns:a16="http://schemas.microsoft.com/office/drawing/2014/main" id="{F92FAAD4-3852-FDCF-9319-E694443442DA}"/>
              </a:ext>
            </a:extLst>
          </p:cNvPr>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814" name="Line 782">
            <a:extLst>
              <a:ext uri="{FF2B5EF4-FFF2-40B4-BE49-F238E27FC236}">
                <a16:creationId xmlns:a16="http://schemas.microsoft.com/office/drawing/2014/main" id="{23648E3C-7863-DEF9-AAF2-ED062CE057F1}"/>
              </a:ext>
            </a:extLst>
          </p:cNvPr>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815" name="Line 783">
            <a:extLst>
              <a:ext uri="{FF2B5EF4-FFF2-40B4-BE49-F238E27FC236}">
                <a16:creationId xmlns:a16="http://schemas.microsoft.com/office/drawing/2014/main" id="{72B6B6A6-7182-EFD5-A46A-8F02802B18E0}"/>
              </a:ext>
            </a:extLst>
          </p:cNvPr>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816" name="Line 784">
            <a:extLst>
              <a:ext uri="{FF2B5EF4-FFF2-40B4-BE49-F238E27FC236}">
                <a16:creationId xmlns:a16="http://schemas.microsoft.com/office/drawing/2014/main" id="{67D1EE41-CE4F-AA55-D98E-2AE4FF98CB20}"/>
              </a:ext>
            </a:extLst>
          </p:cNvPr>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817" name="Line 785">
            <a:extLst>
              <a:ext uri="{FF2B5EF4-FFF2-40B4-BE49-F238E27FC236}">
                <a16:creationId xmlns:a16="http://schemas.microsoft.com/office/drawing/2014/main" id="{4B82EB56-6EA1-7FCC-73E5-F328F91446DE}"/>
              </a:ext>
            </a:extLst>
          </p:cNvPr>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818" name="Rectangle 787">
            <a:extLst>
              <a:ext uri="{FF2B5EF4-FFF2-40B4-BE49-F238E27FC236}">
                <a16:creationId xmlns:a16="http://schemas.microsoft.com/office/drawing/2014/main" id="{67962D72-FB69-F37D-1A7E-9F649F2FD186}"/>
              </a:ext>
            </a:extLst>
          </p:cNvPr>
          <p:cNvSpPr>
            <a:spLocks noChangeArrowheads="1"/>
          </p:cNvSpPr>
          <p:nvPr/>
        </p:nvSpPr>
        <p:spPr bwMode="auto">
          <a:xfrm>
            <a:off x="2870200" y="6583363"/>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15819" name="Rectangle 788">
            <a:extLst>
              <a:ext uri="{FF2B5EF4-FFF2-40B4-BE49-F238E27FC236}">
                <a16:creationId xmlns:a16="http://schemas.microsoft.com/office/drawing/2014/main" id="{5D2AABDB-3CC5-EC52-8F95-5E7F169C92D9}"/>
              </a:ext>
            </a:extLst>
          </p:cNvPr>
          <p:cNvSpPr>
            <a:spLocks noChangeArrowheads="1"/>
          </p:cNvSpPr>
          <p:nvPr/>
        </p:nvSpPr>
        <p:spPr bwMode="auto">
          <a:xfrm>
            <a:off x="2706688" y="68580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15820" name="Rectangle 789">
            <a:extLst>
              <a:ext uri="{FF2B5EF4-FFF2-40B4-BE49-F238E27FC236}">
                <a16:creationId xmlns:a16="http://schemas.microsoft.com/office/drawing/2014/main" id="{DFA20337-1CBA-926A-7F29-1A051DD1D118}"/>
              </a:ext>
            </a:extLst>
          </p:cNvPr>
          <p:cNvSpPr>
            <a:spLocks noChangeArrowheads="1"/>
          </p:cNvSpPr>
          <p:nvPr/>
        </p:nvSpPr>
        <p:spPr bwMode="auto">
          <a:xfrm>
            <a:off x="2832100" y="71405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15821" name="Text Box 790">
            <a:extLst>
              <a:ext uri="{FF2B5EF4-FFF2-40B4-BE49-F238E27FC236}">
                <a16:creationId xmlns:a16="http://schemas.microsoft.com/office/drawing/2014/main" id="{0C62F373-D5D5-00B3-C85E-E9A252A99E59}"/>
              </a:ext>
            </a:extLst>
          </p:cNvPr>
          <p:cNvSpPr txBox="1">
            <a:spLocks noChangeArrowheads="1"/>
          </p:cNvSpPr>
          <p:nvPr/>
        </p:nvSpPr>
        <p:spPr bwMode="auto">
          <a:xfrm rot="-5400000">
            <a:off x="4032250" y="1601788"/>
            <a:ext cx="320675"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eaVert">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900">
              <a:latin typeface="Arial Black" panose="020B0604020202020204" pitchFamily="34" charset="0"/>
            </a:endParaRPr>
          </a:p>
        </p:txBody>
      </p:sp>
      <p:sp>
        <p:nvSpPr>
          <p:cNvPr id="115822" name="Text Box 791">
            <a:extLst>
              <a:ext uri="{FF2B5EF4-FFF2-40B4-BE49-F238E27FC236}">
                <a16:creationId xmlns:a16="http://schemas.microsoft.com/office/drawing/2014/main" id="{0AA98532-2B4D-D60D-7E40-30FA019FF7BE}"/>
              </a:ext>
            </a:extLst>
          </p:cNvPr>
          <p:cNvSpPr txBox="1">
            <a:spLocks noChangeArrowheads="1"/>
          </p:cNvSpPr>
          <p:nvPr/>
        </p:nvSpPr>
        <p:spPr bwMode="auto">
          <a:xfrm rot="-5400000">
            <a:off x="3956050" y="2105025"/>
            <a:ext cx="320675"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eaVert">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900">
              <a:latin typeface="Arial Black" panose="020B0604020202020204" pitchFamily="34" charset="0"/>
            </a:endParaRPr>
          </a:p>
        </p:txBody>
      </p:sp>
      <p:sp>
        <p:nvSpPr>
          <p:cNvPr id="115823" name="Rectangle 792">
            <a:extLst>
              <a:ext uri="{FF2B5EF4-FFF2-40B4-BE49-F238E27FC236}">
                <a16:creationId xmlns:a16="http://schemas.microsoft.com/office/drawing/2014/main" id="{6B2477D0-4357-05D8-615E-71ED7709A57E}"/>
              </a:ext>
            </a:extLst>
          </p:cNvPr>
          <p:cNvSpPr>
            <a:spLocks noChangeArrowheads="1"/>
          </p:cNvSpPr>
          <p:nvPr/>
        </p:nvSpPr>
        <p:spPr bwMode="auto">
          <a:xfrm>
            <a:off x="2933700" y="1427163"/>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15824" name="Rectangle 793">
            <a:extLst>
              <a:ext uri="{FF2B5EF4-FFF2-40B4-BE49-F238E27FC236}">
                <a16:creationId xmlns:a16="http://schemas.microsoft.com/office/drawing/2014/main" id="{9B97AEB2-DFCA-2A5F-ED91-75369419C5B8}"/>
              </a:ext>
            </a:extLst>
          </p:cNvPr>
          <p:cNvSpPr>
            <a:spLocks noChangeArrowheads="1"/>
          </p:cNvSpPr>
          <p:nvPr/>
        </p:nvSpPr>
        <p:spPr bwMode="auto">
          <a:xfrm>
            <a:off x="2909888" y="1697038"/>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15825" name="Rectangle 794">
            <a:extLst>
              <a:ext uri="{FF2B5EF4-FFF2-40B4-BE49-F238E27FC236}">
                <a16:creationId xmlns:a16="http://schemas.microsoft.com/office/drawing/2014/main" id="{AE94E63E-D992-AE4F-97DF-C81F73BF9E03}"/>
              </a:ext>
            </a:extLst>
          </p:cNvPr>
          <p:cNvSpPr>
            <a:spLocks noChangeArrowheads="1"/>
          </p:cNvSpPr>
          <p:nvPr/>
        </p:nvSpPr>
        <p:spPr bwMode="auto">
          <a:xfrm>
            <a:off x="2905125" y="1900238"/>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15826" name="Rectangle 795">
            <a:extLst>
              <a:ext uri="{FF2B5EF4-FFF2-40B4-BE49-F238E27FC236}">
                <a16:creationId xmlns:a16="http://schemas.microsoft.com/office/drawing/2014/main" id="{E5650315-A73B-3BA9-041E-3EC8A889FD46}"/>
              </a:ext>
            </a:extLst>
          </p:cNvPr>
          <p:cNvSpPr>
            <a:spLocks noChangeArrowheads="1"/>
          </p:cNvSpPr>
          <p:nvPr/>
        </p:nvSpPr>
        <p:spPr bwMode="auto">
          <a:xfrm>
            <a:off x="2927350" y="26447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15827" name="Rectangle 796">
            <a:extLst>
              <a:ext uri="{FF2B5EF4-FFF2-40B4-BE49-F238E27FC236}">
                <a16:creationId xmlns:a16="http://schemas.microsoft.com/office/drawing/2014/main" id="{F0EC3222-E337-1648-6C86-DA084B2FF3BC}"/>
              </a:ext>
            </a:extLst>
          </p:cNvPr>
          <p:cNvSpPr>
            <a:spLocks noChangeArrowheads="1"/>
          </p:cNvSpPr>
          <p:nvPr/>
        </p:nvSpPr>
        <p:spPr bwMode="auto">
          <a:xfrm>
            <a:off x="2927350" y="32099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15828" name="Rectangle 797">
            <a:extLst>
              <a:ext uri="{FF2B5EF4-FFF2-40B4-BE49-F238E27FC236}">
                <a16:creationId xmlns:a16="http://schemas.microsoft.com/office/drawing/2014/main" id="{A50D76B2-ACE3-189D-8F0E-F4B54B542F54}"/>
              </a:ext>
            </a:extLst>
          </p:cNvPr>
          <p:cNvSpPr>
            <a:spLocks noChangeArrowheads="1"/>
          </p:cNvSpPr>
          <p:nvPr/>
        </p:nvSpPr>
        <p:spPr bwMode="auto">
          <a:xfrm>
            <a:off x="3022600" y="29241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15829" name="Rectangle 798">
            <a:extLst>
              <a:ext uri="{FF2B5EF4-FFF2-40B4-BE49-F238E27FC236}">
                <a16:creationId xmlns:a16="http://schemas.microsoft.com/office/drawing/2014/main" id="{F38FD3B2-730D-7077-8288-DA903A17EE9B}"/>
              </a:ext>
            </a:extLst>
          </p:cNvPr>
          <p:cNvSpPr>
            <a:spLocks noChangeArrowheads="1"/>
          </p:cNvSpPr>
          <p:nvPr/>
        </p:nvSpPr>
        <p:spPr bwMode="auto">
          <a:xfrm>
            <a:off x="2795588" y="4283075"/>
            <a:ext cx="492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400" b="1">
                <a:latin typeface="Helvetica" pitchFamily="2" charset="0"/>
              </a:rPr>
              <a:t> </a:t>
            </a:r>
            <a:endParaRPr lang="en-US" altLang="en-US" sz="1400">
              <a:latin typeface="Helvetica" pitchFamily="2" charset="0"/>
            </a:endParaRPr>
          </a:p>
        </p:txBody>
      </p:sp>
      <p:sp>
        <p:nvSpPr>
          <p:cNvPr id="115830" name="Rectangle 799">
            <a:extLst>
              <a:ext uri="{FF2B5EF4-FFF2-40B4-BE49-F238E27FC236}">
                <a16:creationId xmlns:a16="http://schemas.microsoft.com/office/drawing/2014/main" id="{22DD064C-08C7-9BCB-9174-1678E6CEC30E}"/>
              </a:ext>
            </a:extLst>
          </p:cNvPr>
          <p:cNvSpPr>
            <a:spLocks noChangeArrowheads="1"/>
          </p:cNvSpPr>
          <p:nvPr/>
        </p:nvSpPr>
        <p:spPr bwMode="auto">
          <a:xfrm>
            <a:off x="2698750" y="45307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endParaRPr lang="en-US" altLang="en-US" sz="1800">
              <a:latin typeface="Helvetica" pitchFamily="2" charset="0"/>
            </a:endParaRPr>
          </a:p>
        </p:txBody>
      </p:sp>
      <p:sp>
        <p:nvSpPr>
          <p:cNvPr id="115831" name="Rectangle 801">
            <a:extLst>
              <a:ext uri="{FF2B5EF4-FFF2-40B4-BE49-F238E27FC236}">
                <a16:creationId xmlns:a16="http://schemas.microsoft.com/office/drawing/2014/main" id="{B58D2994-7220-D2C8-DEBB-175B62CDD58C}"/>
              </a:ext>
            </a:extLst>
          </p:cNvPr>
          <p:cNvSpPr>
            <a:spLocks noChangeArrowheads="1"/>
          </p:cNvSpPr>
          <p:nvPr/>
        </p:nvSpPr>
        <p:spPr bwMode="auto">
          <a:xfrm>
            <a:off x="2919413" y="57023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15832" name="Rectangle 802">
            <a:extLst>
              <a:ext uri="{FF2B5EF4-FFF2-40B4-BE49-F238E27FC236}">
                <a16:creationId xmlns:a16="http://schemas.microsoft.com/office/drawing/2014/main" id="{F0ECC402-90C9-3CBF-48A1-C9A00D0D289F}"/>
              </a:ext>
            </a:extLst>
          </p:cNvPr>
          <p:cNvSpPr>
            <a:spLocks noChangeArrowheads="1"/>
          </p:cNvSpPr>
          <p:nvPr/>
        </p:nvSpPr>
        <p:spPr bwMode="auto">
          <a:xfrm>
            <a:off x="2905125" y="60071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endParaRPr lang="en-US" altLang="en-US" sz="1800">
              <a:latin typeface="Helvetica" pitchFamily="2" charset="0"/>
            </a:endParaRPr>
          </a:p>
        </p:txBody>
      </p:sp>
      <p:sp>
        <p:nvSpPr>
          <p:cNvPr id="115833" name="Line 803">
            <a:extLst>
              <a:ext uri="{FF2B5EF4-FFF2-40B4-BE49-F238E27FC236}">
                <a16:creationId xmlns:a16="http://schemas.microsoft.com/office/drawing/2014/main" id="{B96EDA3F-FA07-5050-8C6F-CA0D289D5BAF}"/>
              </a:ext>
            </a:extLst>
          </p:cNvPr>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5834" name="Line 804">
            <a:extLst>
              <a:ext uri="{FF2B5EF4-FFF2-40B4-BE49-F238E27FC236}">
                <a16:creationId xmlns:a16="http://schemas.microsoft.com/office/drawing/2014/main" id="{C3BE1661-B004-F418-E393-ACC9914604FC}"/>
              </a:ext>
            </a:extLst>
          </p:cNvPr>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5835" name="Line 805">
            <a:extLst>
              <a:ext uri="{FF2B5EF4-FFF2-40B4-BE49-F238E27FC236}">
                <a16:creationId xmlns:a16="http://schemas.microsoft.com/office/drawing/2014/main" id="{DE0E7522-6336-18EF-9BE4-59B2A9497FE9}"/>
              </a:ext>
            </a:extLst>
          </p:cNvPr>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5836" name="Line 806">
            <a:extLst>
              <a:ext uri="{FF2B5EF4-FFF2-40B4-BE49-F238E27FC236}">
                <a16:creationId xmlns:a16="http://schemas.microsoft.com/office/drawing/2014/main" id="{ABC3F8A0-97F4-524E-5498-8B4ABA914555}"/>
              </a:ext>
            </a:extLst>
          </p:cNvPr>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837" name="Rectangle 807" descr="75%">
            <a:extLst>
              <a:ext uri="{FF2B5EF4-FFF2-40B4-BE49-F238E27FC236}">
                <a16:creationId xmlns:a16="http://schemas.microsoft.com/office/drawing/2014/main" id="{990711F0-1616-2932-F6A2-B4D48C886509}"/>
              </a:ext>
            </a:extLst>
          </p:cNvPr>
          <p:cNvSpPr>
            <a:spLocks noChangeArrowheads="1"/>
          </p:cNvSpPr>
          <p:nvPr/>
        </p:nvSpPr>
        <p:spPr bwMode="auto">
          <a:xfrm>
            <a:off x="2201863" y="3532188"/>
            <a:ext cx="193675" cy="15240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5838" name="Rectangle 808">
            <a:extLst>
              <a:ext uri="{FF2B5EF4-FFF2-40B4-BE49-F238E27FC236}">
                <a16:creationId xmlns:a16="http://schemas.microsoft.com/office/drawing/2014/main" id="{F24450CC-7D6E-C03E-4947-A1323F12A428}"/>
              </a:ext>
            </a:extLst>
          </p:cNvPr>
          <p:cNvSpPr>
            <a:spLocks noChangeArrowheads="1"/>
          </p:cNvSpPr>
          <p:nvPr/>
        </p:nvSpPr>
        <p:spPr bwMode="auto">
          <a:xfrm>
            <a:off x="2790825" y="34131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15839" name="Line 809">
            <a:extLst>
              <a:ext uri="{FF2B5EF4-FFF2-40B4-BE49-F238E27FC236}">
                <a16:creationId xmlns:a16="http://schemas.microsoft.com/office/drawing/2014/main" id="{324CD872-719A-8B6E-FFB0-2EA3BCDA1D03}"/>
              </a:ext>
            </a:extLst>
          </p:cNvPr>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840" name="Rectangle 811" descr="75%">
            <a:extLst>
              <a:ext uri="{FF2B5EF4-FFF2-40B4-BE49-F238E27FC236}">
                <a16:creationId xmlns:a16="http://schemas.microsoft.com/office/drawing/2014/main" id="{B11D500E-65F3-C17C-EED9-C91AE540C12B}"/>
              </a:ext>
            </a:extLst>
          </p:cNvPr>
          <p:cNvSpPr>
            <a:spLocks noChangeArrowheads="1"/>
          </p:cNvSpPr>
          <p:nvPr/>
        </p:nvSpPr>
        <p:spPr bwMode="auto">
          <a:xfrm>
            <a:off x="2281238" y="663575"/>
            <a:ext cx="206375" cy="268288"/>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5841" name="Rectangle 812" descr="75%">
            <a:extLst>
              <a:ext uri="{FF2B5EF4-FFF2-40B4-BE49-F238E27FC236}">
                <a16:creationId xmlns:a16="http://schemas.microsoft.com/office/drawing/2014/main" id="{4D762521-E59F-EE5E-01BC-7C6EB0E33418}"/>
              </a:ext>
            </a:extLst>
          </p:cNvPr>
          <p:cNvSpPr>
            <a:spLocks noChangeArrowheads="1"/>
          </p:cNvSpPr>
          <p:nvPr/>
        </p:nvSpPr>
        <p:spPr bwMode="auto">
          <a:xfrm>
            <a:off x="2435225" y="666750"/>
            <a:ext cx="206375" cy="52388"/>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5842" name="Rectangle 813" descr="75%">
            <a:extLst>
              <a:ext uri="{FF2B5EF4-FFF2-40B4-BE49-F238E27FC236}">
                <a16:creationId xmlns:a16="http://schemas.microsoft.com/office/drawing/2014/main" id="{32A65138-3A6E-EC9F-19C7-836579D981A1}"/>
              </a:ext>
            </a:extLst>
          </p:cNvPr>
          <p:cNvSpPr>
            <a:spLocks noChangeArrowheads="1"/>
          </p:cNvSpPr>
          <p:nvPr/>
        </p:nvSpPr>
        <p:spPr bwMode="auto">
          <a:xfrm>
            <a:off x="2447925" y="695325"/>
            <a:ext cx="107950" cy="98425"/>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5843" name="Arc 814">
            <a:extLst>
              <a:ext uri="{FF2B5EF4-FFF2-40B4-BE49-F238E27FC236}">
                <a16:creationId xmlns:a16="http://schemas.microsoft.com/office/drawing/2014/main" id="{6A1B5F62-088C-0793-2AEA-5FE741260932}"/>
              </a:ext>
            </a:extLst>
          </p:cNvPr>
          <p:cNvSpPr>
            <a:spLocks/>
          </p:cNvSpPr>
          <p:nvPr/>
        </p:nvSpPr>
        <p:spPr bwMode="auto">
          <a:xfrm rot="-10740000">
            <a:off x="2468563" y="725488"/>
            <a:ext cx="152400" cy="260350"/>
          </a:xfrm>
          <a:custGeom>
            <a:avLst/>
            <a:gdLst>
              <a:gd name="T0" fmla="*/ 2147483646 w 21600"/>
              <a:gd name="T1" fmla="*/ 0 h 21600"/>
              <a:gd name="T2" fmla="*/ 0 w 21600"/>
              <a:gd name="T3" fmla="*/ 2147483646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5844" name="Rectangle 815">
            <a:extLst>
              <a:ext uri="{FF2B5EF4-FFF2-40B4-BE49-F238E27FC236}">
                <a16:creationId xmlns:a16="http://schemas.microsoft.com/office/drawing/2014/main" id="{3962D954-4047-8AE7-7FE0-AF83916D28A5}"/>
              </a:ext>
            </a:extLst>
          </p:cNvPr>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5845" name="Rectangle 816">
            <a:extLst>
              <a:ext uri="{FF2B5EF4-FFF2-40B4-BE49-F238E27FC236}">
                <a16:creationId xmlns:a16="http://schemas.microsoft.com/office/drawing/2014/main" id="{1ACDB181-A1D6-6C4A-FF73-CFFFF724A192}"/>
              </a:ext>
            </a:extLst>
          </p:cNvPr>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grpSp>
        <p:nvGrpSpPr>
          <p:cNvPr id="115846" name="Group 817">
            <a:extLst>
              <a:ext uri="{FF2B5EF4-FFF2-40B4-BE49-F238E27FC236}">
                <a16:creationId xmlns:a16="http://schemas.microsoft.com/office/drawing/2014/main" id="{F8965CE4-2F1C-EB5A-A655-663734E9148C}"/>
              </a:ext>
            </a:extLst>
          </p:cNvPr>
          <p:cNvGrpSpPr>
            <a:grpSpLocks/>
          </p:cNvGrpSpPr>
          <p:nvPr/>
        </p:nvGrpSpPr>
        <p:grpSpPr bwMode="auto">
          <a:xfrm>
            <a:off x="-3051175" y="1235075"/>
            <a:ext cx="6397625" cy="5287963"/>
            <a:chOff x="1234" y="2865"/>
            <a:chExt cx="4030" cy="582"/>
          </a:xfrm>
        </p:grpSpPr>
        <p:sp>
          <p:nvSpPr>
            <p:cNvPr id="115884" name="Rectangle 818">
              <a:extLst>
                <a:ext uri="{FF2B5EF4-FFF2-40B4-BE49-F238E27FC236}">
                  <a16:creationId xmlns:a16="http://schemas.microsoft.com/office/drawing/2014/main" id="{2606332A-F1C5-3999-66EE-C2322693B468}"/>
                </a:ext>
              </a:extLst>
            </p:cNvPr>
            <p:cNvSpPr>
              <a:spLocks noChangeArrowheads="1"/>
            </p:cNvSpPr>
            <p:nvPr/>
          </p:nvSpPr>
          <p:spPr bwMode="auto">
            <a:xfrm>
              <a:off x="4342" y="3179"/>
              <a:ext cx="922" cy="1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100" b="1">
                  <a:solidFill>
                    <a:srgbClr val="000000"/>
                  </a:solidFill>
                  <a:latin typeface="Helvetica" pitchFamily="2" charset="0"/>
                </a:rPr>
                <a:t>“Ngakai”</a:t>
              </a:r>
            </a:p>
            <a:p>
              <a:pPr algn="l"/>
              <a:r>
                <a:rPr lang="en-US" altLang="en-US" sz="1100" b="1">
                  <a:solidFill>
                    <a:srgbClr val="000000"/>
                  </a:solidFill>
                  <a:latin typeface="Helvetica" pitchFamily="2" charset="0"/>
                </a:rPr>
                <a:t>  kahai wui </a:t>
              </a:r>
            </a:p>
            <a:p>
              <a:pPr algn="l"/>
              <a:r>
                <a:rPr lang="en-US" altLang="en-US" sz="1100" b="1">
                  <a:solidFill>
                    <a:srgbClr val="000000"/>
                  </a:solidFill>
                  <a:latin typeface="Helvetica" pitchFamily="2" charset="0"/>
                </a:rPr>
                <a:t>   thili  zingkum </a:t>
              </a:r>
            </a:p>
            <a:p>
              <a:pPr algn="l"/>
              <a:r>
                <a:rPr lang="en-US" altLang="en-US" sz="1100" b="1">
                  <a:solidFill>
                    <a:srgbClr val="000000"/>
                  </a:solidFill>
                  <a:latin typeface="Helvetica" pitchFamily="2" charset="0"/>
                </a:rPr>
                <a:t>    400 chiwui </a:t>
              </a:r>
            </a:p>
            <a:p>
              <a:pPr algn="l"/>
              <a:r>
                <a:rPr lang="en-US" altLang="en-US" sz="1100" b="1">
                  <a:solidFill>
                    <a:srgbClr val="000000"/>
                  </a:solidFill>
                  <a:latin typeface="Helvetica" pitchFamily="2" charset="0"/>
                </a:rPr>
                <a:t>     alung chili </a:t>
              </a:r>
            </a:p>
            <a:p>
              <a:pPr algn="l"/>
              <a:r>
                <a:rPr lang="en-US" altLang="en-US" sz="1100" b="1">
                  <a:solidFill>
                    <a:srgbClr val="000000"/>
                  </a:solidFill>
                  <a:latin typeface="Helvetica" pitchFamily="2" charset="0"/>
                </a:rPr>
                <a:t>        Maran  </a:t>
              </a:r>
            </a:p>
            <a:p>
              <a:pPr algn="l"/>
              <a:r>
                <a:rPr lang="en-US" altLang="en-US" sz="1100" b="1">
                  <a:solidFill>
                    <a:srgbClr val="000000"/>
                  </a:solidFill>
                  <a:latin typeface="Helvetica" pitchFamily="2" charset="0"/>
                </a:rPr>
                <a:t>        Lairikbing </a:t>
              </a:r>
            </a:p>
            <a:p>
              <a:pPr algn="l"/>
              <a:r>
                <a:rPr lang="en-US" altLang="en-US" sz="1100" b="1">
                  <a:solidFill>
                    <a:srgbClr val="000000"/>
                  </a:solidFill>
                  <a:latin typeface="Helvetica" pitchFamily="2" charset="0"/>
                </a:rPr>
                <a:t>         hi </a:t>
              </a:r>
            </a:p>
            <a:p>
              <a:pPr algn="l"/>
              <a:r>
                <a:rPr lang="en-US" altLang="en-US" sz="1100" b="1">
                  <a:solidFill>
                    <a:srgbClr val="000000"/>
                  </a:solidFill>
                  <a:latin typeface="Helvetica" pitchFamily="2" charset="0"/>
                </a:rPr>
                <a:t>         kakapina</a:t>
              </a:r>
              <a:endParaRPr lang="en-US" altLang="en-US" sz="1100">
                <a:latin typeface="Helvetica" pitchFamily="2" charset="0"/>
              </a:endParaRPr>
            </a:p>
          </p:txBody>
        </p:sp>
        <p:sp>
          <p:nvSpPr>
            <p:cNvPr id="115885" name="Rectangle 819">
              <a:extLst>
                <a:ext uri="{FF2B5EF4-FFF2-40B4-BE49-F238E27FC236}">
                  <a16:creationId xmlns:a16="http://schemas.microsoft.com/office/drawing/2014/main" id="{46514505-7AC8-E98E-BA64-B536C8F11379}"/>
                </a:ext>
              </a:extLst>
            </p:cNvPr>
            <p:cNvSpPr>
              <a:spLocks noChangeArrowheads="1"/>
            </p:cNvSpPr>
            <p:nvPr/>
          </p:nvSpPr>
          <p:spPr bwMode="auto">
            <a:xfrm>
              <a:off x="1234" y="2865"/>
              <a:ext cx="0" cy="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600">
                <a:latin typeface="Helvetica" pitchFamily="2" charset="0"/>
              </a:endParaRPr>
            </a:p>
          </p:txBody>
        </p:sp>
        <p:sp>
          <p:nvSpPr>
            <p:cNvPr id="115886" name="Rectangle 821">
              <a:extLst>
                <a:ext uri="{FF2B5EF4-FFF2-40B4-BE49-F238E27FC236}">
                  <a16:creationId xmlns:a16="http://schemas.microsoft.com/office/drawing/2014/main" id="{FFD327A0-4927-2D48-F2FF-A9D53C6A376D}"/>
                </a:ext>
              </a:extLst>
            </p:cNvPr>
            <p:cNvSpPr>
              <a:spLocks noChangeArrowheads="1"/>
            </p:cNvSpPr>
            <p:nvPr/>
          </p:nvSpPr>
          <p:spPr bwMode="auto">
            <a:xfrm>
              <a:off x="1234" y="3024"/>
              <a:ext cx="61" cy="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15887" name="Rectangle 822">
              <a:extLst>
                <a:ext uri="{FF2B5EF4-FFF2-40B4-BE49-F238E27FC236}">
                  <a16:creationId xmlns:a16="http://schemas.microsoft.com/office/drawing/2014/main" id="{C11E91BF-C19F-958E-302B-E88443A28C00}"/>
                </a:ext>
              </a:extLst>
            </p:cNvPr>
            <p:cNvSpPr>
              <a:spLocks noChangeArrowheads="1"/>
            </p:cNvSpPr>
            <p:nvPr/>
          </p:nvSpPr>
          <p:spPr bwMode="auto">
            <a:xfrm>
              <a:off x="1234" y="3102"/>
              <a:ext cx="81" cy="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15888" name="Rectangle 824">
              <a:extLst>
                <a:ext uri="{FF2B5EF4-FFF2-40B4-BE49-F238E27FC236}">
                  <a16:creationId xmlns:a16="http://schemas.microsoft.com/office/drawing/2014/main" id="{5CBB0A2D-E9D6-9930-07D7-6C401439159B}"/>
                </a:ext>
              </a:extLst>
            </p:cNvPr>
            <p:cNvSpPr>
              <a:spLocks noChangeArrowheads="1"/>
            </p:cNvSpPr>
            <p:nvPr/>
          </p:nvSpPr>
          <p:spPr bwMode="auto">
            <a:xfrm>
              <a:off x="1234" y="3271"/>
              <a:ext cx="101" cy="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15889" name="Rectangle 825">
              <a:extLst>
                <a:ext uri="{FF2B5EF4-FFF2-40B4-BE49-F238E27FC236}">
                  <a16:creationId xmlns:a16="http://schemas.microsoft.com/office/drawing/2014/main" id="{A2C71BA1-6B5F-63FC-AAAB-F9B0B775E25E}"/>
                </a:ext>
              </a:extLst>
            </p:cNvPr>
            <p:cNvSpPr>
              <a:spLocks noChangeArrowheads="1"/>
            </p:cNvSpPr>
            <p:nvPr/>
          </p:nvSpPr>
          <p:spPr bwMode="auto">
            <a:xfrm>
              <a:off x="1246" y="3355"/>
              <a:ext cx="101" cy="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15890" name="Rectangle 826">
              <a:extLst>
                <a:ext uri="{FF2B5EF4-FFF2-40B4-BE49-F238E27FC236}">
                  <a16:creationId xmlns:a16="http://schemas.microsoft.com/office/drawing/2014/main" id="{CD4ED0D4-E7BC-C328-430E-E0A2375F63AD}"/>
                </a:ext>
              </a:extLst>
            </p:cNvPr>
            <p:cNvSpPr>
              <a:spLocks noChangeArrowheads="1"/>
            </p:cNvSpPr>
            <p:nvPr/>
          </p:nvSpPr>
          <p:spPr bwMode="auto">
            <a:xfrm>
              <a:off x="1270" y="3432"/>
              <a:ext cx="162" cy="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grpSp>
      <p:sp>
        <p:nvSpPr>
          <p:cNvPr id="115847" name="Rectangle 827">
            <a:extLst>
              <a:ext uri="{FF2B5EF4-FFF2-40B4-BE49-F238E27FC236}">
                <a16:creationId xmlns:a16="http://schemas.microsoft.com/office/drawing/2014/main" id="{14B4FC56-8978-12CC-8A3F-86CD0DE2238E}"/>
              </a:ext>
            </a:extLst>
          </p:cNvPr>
          <p:cNvSpPr>
            <a:spLocks noChangeArrowheads="1"/>
          </p:cNvSpPr>
          <p:nvPr/>
        </p:nvSpPr>
        <p:spPr bwMode="auto">
          <a:xfrm>
            <a:off x="2562225" y="4025900"/>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latin typeface="Helvetica" pitchFamily="2" charset="0"/>
              </a:rPr>
              <a:t>*</a:t>
            </a:r>
            <a:endParaRPr lang="en-US" altLang="en-US" sz="1400">
              <a:latin typeface="Helvetica" pitchFamily="2" charset="0"/>
            </a:endParaRPr>
          </a:p>
        </p:txBody>
      </p:sp>
      <p:sp>
        <p:nvSpPr>
          <p:cNvPr id="115848" name="Rectangle 828">
            <a:extLst>
              <a:ext uri="{FF2B5EF4-FFF2-40B4-BE49-F238E27FC236}">
                <a16:creationId xmlns:a16="http://schemas.microsoft.com/office/drawing/2014/main" id="{D069CBE4-11C6-EC08-C9BF-00A5A19F5530}"/>
              </a:ext>
            </a:extLst>
          </p:cNvPr>
          <p:cNvSpPr>
            <a:spLocks noChangeArrowheads="1"/>
          </p:cNvSpPr>
          <p:nvPr/>
        </p:nvSpPr>
        <p:spPr bwMode="auto">
          <a:xfrm>
            <a:off x="2549525" y="4324350"/>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latin typeface="Helvetica" pitchFamily="2" charset="0"/>
              </a:rPr>
              <a:t>*</a:t>
            </a:r>
            <a:endParaRPr lang="en-US" altLang="en-US" sz="1400">
              <a:latin typeface="Helvetica" pitchFamily="2" charset="0"/>
            </a:endParaRPr>
          </a:p>
        </p:txBody>
      </p:sp>
      <p:sp>
        <p:nvSpPr>
          <p:cNvPr id="115849" name="Rectangle 829">
            <a:extLst>
              <a:ext uri="{FF2B5EF4-FFF2-40B4-BE49-F238E27FC236}">
                <a16:creationId xmlns:a16="http://schemas.microsoft.com/office/drawing/2014/main" id="{21B870BC-F32C-F740-20FE-2250CFD498AF}"/>
              </a:ext>
            </a:extLst>
          </p:cNvPr>
          <p:cNvSpPr>
            <a:spLocks noChangeArrowheads="1"/>
          </p:cNvSpPr>
          <p:nvPr/>
        </p:nvSpPr>
        <p:spPr bwMode="auto">
          <a:xfrm>
            <a:off x="2689225" y="5934075"/>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115850" name="Rectangle 840">
            <a:extLst>
              <a:ext uri="{FF2B5EF4-FFF2-40B4-BE49-F238E27FC236}">
                <a16:creationId xmlns:a16="http://schemas.microsoft.com/office/drawing/2014/main" id="{62C09FD9-1DA2-EA44-196C-64CFA25A28C1}"/>
              </a:ext>
            </a:extLst>
          </p:cNvPr>
          <p:cNvSpPr>
            <a:spLocks noChangeArrowheads="1"/>
          </p:cNvSpPr>
          <p:nvPr/>
        </p:nvSpPr>
        <p:spPr bwMode="auto">
          <a:xfrm>
            <a:off x="2770188" y="2352675"/>
            <a:ext cx="3492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sp>
        <p:nvSpPr>
          <p:cNvPr id="115851" name="Rectangle 841">
            <a:extLst>
              <a:ext uri="{FF2B5EF4-FFF2-40B4-BE49-F238E27FC236}">
                <a16:creationId xmlns:a16="http://schemas.microsoft.com/office/drawing/2014/main" id="{EB1241ED-8721-9F8B-90AA-FB5B551F6C31}"/>
              </a:ext>
            </a:extLst>
          </p:cNvPr>
          <p:cNvSpPr>
            <a:spLocks noChangeArrowheads="1"/>
          </p:cNvSpPr>
          <p:nvPr/>
        </p:nvSpPr>
        <p:spPr bwMode="auto">
          <a:xfrm>
            <a:off x="2916238" y="2295525"/>
            <a:ext cx="84137" cy="20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b="1" i="1">
                <a:solidFill>
                  <a:srgbClr val="000000"/>
                </a:solidFill>
                <a:latin typeface="Helvetica" pitchFamily="2" charset="0"/>
              </a:rPr>
              <a:t>  </a:t>
            </a:r>
            <a:endParaRPr lang="en-US" altLang="en-US" sz="2000">
              <a:latin typeface="Arial Black" panose="020B0604020202020204" pitchFamily="34" charset="0"/>
            </a:endParaRPr>
          </a:p>
        </p:txBody>
      </p:sp>
      <p:sp>
        <p:nvSpPr>
          <p:cNvPr id="115852" name="Rectangle 842">
            <a:extLst>
              <a:ext uri="{FF2B5EF4-FFF2-40B4-BE49-F238E27FC236}">
                <a16:creationId xmlns:a16="http://schemas.microsoft.com/office/drawing/2014/main" id="{AC70464B-3829-CF4D-239F-8754B8A56692}"/>
              </a:ext>
            </a:extLst>
          </p:cNvPr>
          <p:cNvSpPr>
            <a:spLocks noChangeArrowheads="1"/>
          </p:cNvSpPr>
          <p:nvPr/>
        </p:nvSpPr>
        <p:spPr bwMode="auto">
          <a:xfrm>
            <a:off x="2763838" y="3800475"/>
            <a:ext cx="3492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sp>
        <p:nvSpPr>
          <p:cNvPr id="115853" name="Rectangle 843">
            <a:extLst>
              <a:ext uri="{FF2B5EF4-FFF2-40B4-BE49-F238E27FC236}">
                <a16:creationId xmlns:a16="http://schemas.microsoft.com/office/drawing/2014/main" id="{1BD03408-2C2B-2BD4-B018-5524FFB7FAF6}"/>
              </a:ext>
            </a:extLst>
          </p:cNvPr>
          <p:cNvSpPr>
            <a:spLocks noChangeArrowheads="1"/>
          </p:cNvSpPr>
          <p:nvPr/>
        </p:nvSpPr>
        <p:spPr bwMode="auto">
          <a:xfrm>
            <a:off x="2909888" y="3743325"/>
            <a:ext cx="84137" cy="20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b="1" i="1">
                <a:solidFill>
                  <a:srgbClr val="000000"/>
                </a:solidFill>
                <a:latin typeface="Helvetica" pitchFamily="2" charset="0"/>
              </a:rPr>
              <a:t>  </a:t>
            </a:r>
            <a:endParaRPr lang="en-US" altLang="en-US" sz="2000">
              <a:latin typeface="Arial Black" panose="020B0604020202020204" pitchFamily="34" charset="0"/>
            </a:endParaRPr>
          </a:p>
        </p:txBody>
      </p:sp>
      <p:sp>
        <p:nvSpPr>
          <p:cNvPr id="115854" name="Rectangle 844">
            <a:extLst>
              <a:ext uri="{FF2B5EF4-FFF2-40B4-BE49-F238E27FC236}">
                <a16:creationId xmlns:a16="http://schemas.microsoft.com/office/drawing/2014/main" id="{0DA4FDF2-F63E-D48C-8491-EB8A665705A0}"/>
              </a:ext>
            </a:extLst>
          </p:cNvPr>
          <p:cNvSpPr>
            <a:spLocks noChangeArrowheads="1"/>
          </p:cNvSpPr>
          <p:nvPr/>
        </p:nvSpPr>
        <p:spPr bwMode="auto">
          <a:xfrm>
            <a:off x="2751138" y="5438775"/>
            <a:ext cx="3492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sp>
        <p:nvSpPr>
          <p:cNvPr id="115855" name="Rectangle 845">
            <a:extLst>
              <a:ext uri="{FF2B5EF4-FFF2-40B4-BE49-F238E27FC236}">
                <a16:creationId xmlns:a16="http://schemas.microsoft.com/office/drawing/2014/main" id="{1DF234A7-B726-787E-ED1B-2AB4107D450B}"/>
              </a:ext>
            </a:extLst>
          </p:cNvPr>
          <p:cNvSpPr>
            <a:spLocks noChangeArrowheads="1"/>
          </p:cNvSpPr>
          <p:nvPr/>
        </p:nvSpPr>
        <p:spPr bwMode="auto">
          <a:xfrm>
            <a:off x="2897188" y="5381625"/>
            <a:ext cx="84137" cy="20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b="1" i="1">
                <a:solidFill>
                  <a:srgbClr val="000000"/>
                </a:solidFill>
                <a:latin typeface="Helvetica" pitchFamily="2" charset="0"/>
              </a:rPr>
              <a:t>  </a:t>
            </a:r>
            <a:endParaRPr lang="en-US" altLang="en-US" sz="2000">
              <a:latin typeface="Arial Black" panose="020B0604020202020204" pitchFamily="34" charset="0"/>
            </a:endParaRPr>
          </a:p>
        </p:txBody>
      </p:sp>
      <p:sp>
        <p:nvSpPr>
          <p:cNvPr id="115856" name="Line 846">
            <a:extLst>
              <a:ext uri="{FF2B5EF4-FFF2-40B4-BE49-F238E27FC236}">
                <a16:creationId xmlns:a16="http://schemas.microsoft.com/office/drawing/2014/main" id="{73A61E0E-8683-BD4C-093B-0DE795864949}"/>
              </a:ext>
            </a:extLst>
          </p:cNvPr>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15857" name="Line 847">
            <a:extLst>
              <a:ext uri="{FF2B5EF4-FFF2-40B4-BE49-F238E27FC236}">
                <a16:creationId xmlns:a16="http://schemas.microsoft.com/office/drawing/2014/main" id="{A692F271-EA25-0138-6E62-F67B466F28C0}"/>
              </a:ext>
            </a:extLst>
          </p:cNvPr>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15858" name="Rectangle 848">
            <a:extLst>
              <a:ext uri="{FF2B5EF4-FFF2-40B4-BE49-F238E27FC236}">
                <a16:creationId xmlns:a16="http://schemas.microsoft.com/office/drawing/2014/main" id="{4A74B813-1B01-477E-0928-CC691F453D2A}"/>
              </a:ext>
            </a:extLst>
          </p:cNvPr>
          <p:cNvSpPr>
            <a:spLocks noChangeArrowheads="1"/>
          </p:cNvSpPr>
          <p:nvPr/>
        </p:nvSpPr>
        <p:spPr bwMode="auto">
          <a:xfrm>
            <a:off x="4198938" y="2300288"/>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115859" name="Text Box 850">
            <a:extLst>
              <a:ext uri="{FF2B5EF4-FFF2-40B4-BE49-F238E27FC236}">
                <a16:creationId xmlns:a16="http://schemas.microsoft.com/office/drawing/2014/main" id="{868AD180-AD69-5431-AAED-4F15314068BA}"/>
              </a:ext>
            </a:extLst>
          </p:cNvPr>
          <p:cNvSpPr txBox="1">
            <a:spLocks noChangeArrowheads="1"/>
          </p:cNvSpPr>
          <p:nvPr/>
        </p:nvSpPr>
        <p:spPr bwMode="auto">
          <a:xfrm>
            <a:off x="4051300" y="1895475"/>
            <a:ext cx="7953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Helvetica" pitchFamily="2" charset="0"/>
              </a:rPr>
              <a:t>(N)</a:t>
            </a:r>
          </a:p>
        </p:txBody>
      </p:sp>
      <p:sp>
        <p:nvSpPr>
          <p:cNvPr id="115860" name="Line 851">
            <a:extLst>
              <a:ext uri="{FF2B5EF4-FFF2-40B4-BE49-F238E27FC236}">
                <a16:creationId xmlns:a16="http://schemas.microsoft.com/office/drawing/2014/main" id="{2CAA2749-81A4-0CDE-52D3-D5F8CA8528DF}"/>
              </a:ext>
            </a:extLst>
          </p:cNvPr>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861" name="Text Box 854">
            <a:extLst>
              <a:ext uri="{FF2B5EF4-FFF2-40B4-BE49-F238E27FC236}">
                <a16:creationId xmlns:a16="http://schemas.microsoft.com/office/drawing/2014/main" id="{D26E4616-B082-8BD9-000E-93DA6FCA1F14}"/>
              </a:ext>
            </a:extLst>
          </p:cNvPr>
          <p:cNvSpPr txBox="1">
            <a:spLocks noChangeArrowheads="1"/>
          </p:cNvSpPr>
          <p:nvPr/>
        </p:nvSpPr>
        <p:spPr bwMode="auto">
          <a:xfrm rot="-5400000">
            <a:off x="1734344" y="3639344"/>
            <a:ext cx="47037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b="1">
                <a:latin typeface="Arial" panose="020B0604020202020204" pitchFamily="34" charset="0"/>
              </a:rPr>
              <a:t>MAR</a:t>
            </a:r>
            <a:r>
              <a:rPr lang="en-US" altLang="en-US" sz="2000" b="1">
                <a:latin typeface="Helvetica" pitchFamily="2" charset="0"/>
              </a:rPr>
              <a:t>Ā</a:t>
            </a:r>
            <a:r>
              <a:rPr lang="en-US" altLang="en-US" sz="2000" b="1">
                <a:latin typeface="Arial" panose="020B0604020202020204" pitchFamily="34" charset="0"/>
              </a:rPr>
              <a:t>NBING (17)</a:t>
            </a:r>
          </a:p>
        </p:txBody>
      </p:sp>
      <p:sp>
        <p:nvSpPr>
          <p:cNvPr id="115862" name="Line 855">
            <a:extLst>
              <a:ext uri="{FF2B5EF4-FFF2-40B4-BE49-F238E27FC236}">
                <a16:creationId xmlns:a16="http://schemas.microsoft.com/office/drawing/2014/main" id="{BE20EC2F-211E-4D27-F162-1D749321C05A}"/>
              </a:ext>
            </a:extLst>
          </p:cNvPr>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863" name="Line 856">
            <a:extLst>
              <a:ext uri="{FF2B5EF4-FFF2-40B4-BE49-F238E27FC236}">
                <a16:creationId xmlns:a16="http://schemas.microsoft.com/office/drawing/2014/main" id="{F96FB809-F60D-E853-2ADA-B2A30C387E6B}"/>
              </a:ext>
            </a:extLst>
          </p:cNvPr>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864" name="Line 857">
            <a:extLst>
              <a:ext uri="{FF2B5EF4-FFF2-40B4-BE49-F238E27FC236}">
                <a16:creationId xmlns:a16="http://schemas.microsoft.com/office/drawing/2014/main" id="{0FCAD45A-F7AF-1308-F226-343591C0FF1B}"/>
              </a:ext>
            </a:extLst>
          </p:cNvPr>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865" name="Line 858">
            <a:extLst>
              <a:ext uri="{FF2B5EF4-FFF2-40B4-BE49-F238E27FC236}">
                <a16:creationId xmlns:a16="http://schemas.microsoft.com/office/drawing/2014/main" id="{71928D9E-6323-93A1-8101-E44D193D6E8D}"/>
              </a:ext>
            </a:extLst>
          </p:cNvPr>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7381" name="AutoShape 853">
            <a:extLst>
              <a:ext uri="{FF2B5EF4-FFF2-40B4-BE49-F238E27FC236}">
                <a16:creationId xmlns:a16="http://schemas.microsoft.com/office/drawing/2014/main" id="{5923085B-6CB8-106D-B297-4D9CA4C89506}"/>
              </a:ext>
            </a:extLst>
          </p:cNvPr>
          <p:cNvSpPr>
            <a:spLocks noChangeArrowheads="1"/>
          </p:cNvSpPr>
          <p:nvPr/>
        </p:nvSpPr>
        <p:spPr bwMode="auto">
          <a:xfrm flipH="1">
            <a:off x="2657475" y="4438650"/>
            <a:ext cx="3316288" cy="608013"/>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chemeClr val="hlink"/>
          </a:solidFill>
          <a:ln w="38100">
            <a:solidFill>
              <a:srgbClr val="1822CD"/>
            </a:solidFill>
            <a:miter lim="800000"/>
            <a:headEnd/>
            <a:tailEnd/>
          </a:ln>
          <a:effectLst>
            <a:outerShdw blurRad="63500" dist="91581" dir="3378596" algn="ctr" rotWithShape="0">
              <a:schemeClr val="tx1">
                <a:alpha val="74998"/>
              </a:schemeClr>
            </a:outerShdw>
          </a:effectLst>
        </p:spPr>
        <p:txBody>
          <a:bodyPr wrap="none" anchor="ctr"/>
          <a:lstStyle/>
          <a:p>
            <a:pPr algn="r">
              <a:defRPr/>
            </a:pPr>
            <a:endParaRPr lang="en-US">
              <a:latin typeface="Comic Sans MS" charset="0"/>
              <a:ea typeface="+mn-ea"/>
            </a:endParaRPr>
          </a:p>
        </p:txBody>
      </p:sp>
      <p:grpSp>
        <p:nvGrpSpPr>
          <p:cNvPr id="115867" name="Group 176">
            <a:extLst>
              <a:ext uri="{FF2B5EF4-FFF2-40B4-BE49-F238E27FC236}">
                <a16:creationId xmlns:a16="http://schemas.microsoft.com/office/drawing/2014/main" id="{AF1F9876-13AA-1E50-E404-0AA5FBB6723A}"/>
              </a:ext>
            </a:extLst>
          </p:cNvPr>
          <p:cNvGrpSpPr>
            <a:grpSpLocks/>
          </p:cNvGrpSpPr>
          <p:nvPr/>
        </p:nvGrpSpPr>
        <p:grpSpPr bwMode="auto">
          <a:xfrm>
            <a:off x="3578225" y="3548063"/>
            <a:ext cx="366713" cy="974725"/>
            <a:chOff x="6097583" y="2946408"/>
            <a:chExt cx="957267" cy="1844683"/>
          </a:xfrm>
        </p:grpSpPr>
        <p:grpSp>
          <p:nvGrpSpPr>
            <p:cNvPr id="115872" name="Group 85">
              <a:extLst>
                <a:ext uri="{FF2B5EF4-FFF2-40B4-BE49-F238E27FC236}">
                  <a16:creationId xmlns:a16="http://schemas.microsoft.com/office/drawing/2014/main" id="{341183A6-722C-5135-95E9-2A04C41D8FE3}"/>
                </a:ext>
              </a:extLst>
            </p:cNvPr>
            <p:cNvGrpSpPr>
              <a:grpSpLocks/>
            </p:cNvGrpSpPr>
            <p:nvPr/>
          </p:nvGrpSpPr>
          <p:grpSpPr bwMode="auto">
            <a:xfrm>
              <a:off x="6153150" y="3681413"/>
              <a:ext cx="901700" cy="947736"/>
              <a:chOff x="1557" y="1007"/>
              <a:chExt cx="2105" cy="1949"/>
            </a:xfrm>
          </p:grpSpPr>
          <p:grpSp>
            <p:nvGrpSpPr>
              <p:cNvPr id="115876" name="Group 87">
                <a:extLst>
                  <a:ext uri="{FF2B5EF4-FFF2-40B4-BE49-F238E27FC236}">
                    <a16:creationId xmlns:a16="http://schemas.microsoft.com/office/drawing/2014/main" id="{6551E79E-412E-76E9-68FD-C6987FF3317F}"/>
                  </a:ext>
                </a:extLst>
              </p:cNvPr>
              <p:cNvGrpSpPr>
                <a:grpSpLocks/>
              </p:cNvGrpSpPr>
              <p:nvPr/>
            </p:nvGrpSpPr>
            <p:grpSpPr bwMode="auto">
              <a:xfrm>
                <a:off x="1557" y="1209"/>
                <a:ext cx="2105" cy="1421"/>
                <a:chOff x="578" y="2316"/>
                <a:chExt cx="2105" cy="1421"/>
              </a:xfrm>
            </p:grpSpPr>
            <p:sp>
              <p:nvSpPr>
                <p:cNvPr id="115882" name="Freeform 88" descr="Cork">
                  <a:extLst>
                    <a:ext uri="{FF2B5EF4-FFF2-40B4-BE49-F238E27FC236}">
                      <a16:creationId xmlns:a16="http://schemas.microsoft.com/office/drawing/2014/main" id="{05416DDA-92EA-6F3B-177D-6D4A3123C2DD}"/>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115883" name="Freeform 89" descr="Cork">
                  <a:extLst>
                    <a:ext uri="{FF2B5EF4-FFF2-40B4-BE49-F238E27FC236}">
                      <a16:creationId xmlns:a16="http://schemas.microsoft.com/office/drawing/2014/main" id="{9FC56A97-A7BA-0225-4B40-E3AE901C1CF5}"/>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115877" name="Freeform 91">
                <a:extLst>
                  <a:ext uri="{FF2B5EF4-FFF2-40B4-BE49-F238E27FC236}">
                    <a16:creationId xmlns:a16="http://schemas.microsoft.com/office/drawing/2014/main" id="{281A3A49-7FB7-84B9-8750-01F4994299B1}"/>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15878" name="Freeform 92">
                <a:extLst>
                  <a:ext uri="{FF2B5EF4-FFF2-40B4-BE49-F238E27FC236}">
                    <a16:creationId xmlns:a16="http://schemas.microsoft.com/office/drawing/2014/main" id="{F1DA350A-D952-B739-3905-4C314E6A02ED}"/>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15879" name="Freeform 93">
                <a:extLst>
                  <a:ext uri="{FF2B5EF4-FFF2-40B4-BE49-F238E27FC236}">
                    <a16:creationId xmlns:a16="http://schemas.microsoft.com/office/drawing/2014/main" id="{F471E609-6A4F-47A1-CADB-E2F6618E05A9}"/>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15880" name="Freeform 94">
                <a:extLst>
                  <a:ext uri="{FF2B5EF4-FFF2-40B4-BE49-F238E27FC236}">
                    <a16:creationId xmlns:a16="http://schemas.microsoft.com/office/drawing/2014/main" id="{00F57E6D-73FE-5634-6F72-AB4AB0A74231}"/>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15881" name="Freeform 95">
                <a:extLst>
                  <a:ext uri="{FF2B5EF4-FFF2-40B4-BE49-F238E27FC236}">
                    <a16:creationId xmlns:a16="http://schemas.microsoft.com/office/drawing/2014/main" id="{211F6D6B-9427-C3C0-300E-BF7EEFC840B4}"/>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115873" name="Group 98">
              <a:extLst>
                <a:ext uri="{FF2B5EF4-FFF2-40B4-BE49-F238E27FC236}">
                  <a16:creationId xmlns:a16="http://schemas.microsoft.com/office/drawing/2014/main" id="{27849397-90F3-238A-14A2-3B547E501301}"/>
                </a:ext>
              </a:extLst>
            </p:cNvPr>
            <p:cNvGrpSpPr>
              <a:grpSpLocks/>
            </p:cNvGrpSpPr>
            <p:nvPr/>
          </p:nvGrpSpPr>
          <p:grpSpPr bwMode="auto">
            <a:xfrm>
              <a:off x="6097583" y="2946408"/>
              <a:ext cx="846138" cy="1844683"/>
              <a:chOff x="3865" y="1840"/>
              <a:chExt cx="533" cy="1162"/>
            </a:xfrm>
          </p:grpSpPr>
          <p:sp>
            <p:nvSpPr>
              <p:cNvPr id="180" name="Rectangle 96">
                <a:extLst>
                  <a:ext uri="{FF2B5EF4-FFF2-40B4-BE49-F238E27FC236}">
                    <a16:creationId xmlns:a16="http://schemas.microsoft.com/office/drawing/2014/main" id="{CF3448A5-7552-C0FD-DC05-EAE22CBA27F0}"/>
                  </a:ext>
                </a:extLst>
              </p:cNvPr>
              <p:cNvSpPr>
                <a:spLocks noChangeArrowheads="1"/>
              </p:cNvSpPr>
              <p:nvPr/>
            </p:nvSpPr>
            <p:spPr bwMode="auto">
              <a:xfrm>
                <a:off x="3928" y="1840"/>
                <a:ext cx="115"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sp>
            <p:nvSpPr>
              <p:cNvPr id="181" name="Rectangle 97">
                <a:extLst>
                  <a:ext uri="{FF2B5EF4-FFF2-40B4-BE49-F238E27FC236}">
                    <a16:creationId xmlns:a16="http://schemas.microsoft.com/office/drawing/2014/main" id="{250E7045-5761-F617-857C-EBC678DA75DD}"/>
                  </a:ext>
                </a:extLst>
              </p:cNvPr>
              <p:cNvSpPr>
                <a:spLocks noChangeArrowheads="1"/>
              </p:cNvSpPr>
              <p:nvPr/>
            </p:nvSpPr>
            <p:spPr bwMode="auto">
              <a:xfrm>
                <a:off x="3865" y="2381"/>
                <a:ext cx="533" cy="621"/>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1400" i="1">
                    <a:solidFill>
                      <a:srgbClr val="000000"/>
                    </a:solidFill>
                    <a:latin typeface="Kosher-Normal" charset="0"/>
                  </a:rPr>
                  <a:t>KT</a:t>
                </a:r>
                <a:endParaRPr lang="en-US" altLang="en-US" sz="1100" i="1">
                  <a:solidFill>
                    <a:srgbClr val="000000"/>
                  </a:solidFill>
                  <a:latin typeface="Helvetica" panose="020B0604020202020204" pitchFamily="34" charset="0"/>
                </a:endParaRPr>
              </a:p>
            </p:txBody>
          </p:sp>
        </p:grpSp>
      </p:grpSp>
      <p:grpSp>
        <p:nvGrpSpPr>
          <p:cNvPr id="115868" name="Group 177">
            <a:extLst>
              <a:ext uri="{FF2B5EF4-FFF2-40B4-BE49-F238E27FC236}">
                <a16:creationId xmlns:a16="http://schemas.microsoft.com/office/drawing/2014/main" id="{BED19549-5D44-1AFF-0F37-E3899E66A895}"/>
              </a:ext>
            </a:extLst>
          </p:cNvPr>
          <p:cNvGrpSpPr>
            <a:grpSpLocks/>
          </p:cNvGrpSpPr>
          <p:nvPr/>
        </p:nvGrpSpPr>
        <p:grpSpPr bwMode="auto">
          <a:xfrm>
            <a:off x="4248150" y="39688"/>
            <a:ext cx="2222500" cy="1812925"/>
            <a:chOff x="2222937" y="4130555"/>
            <a:chExt cx="2222939" cy="1813045"/>
          </a:xfrm>
        </p:grpSpPr>
        <p:sp>
          <p:nvSpPr>
            <p:cNvPr id="179" name="Rectangle 178">
              <a:extLst>
                <a:ext uri="{FF2B5EF4-FFF2-40B4-BE49-F238E27FC236}">
                  <a16:creationId xmlns:a16="http://schemas.microsoft.com/office/drawing/2014/main" id="{2042381F-39EF-770E-0081-E04562088440}"/>
                </a:ext>
              </a:extLst>
            </p:cNvPr>
            <p:cNvSpPr/>
            <p:nvPr/>
          </p:nvSpPr>
          <p:spPr bwMode="auto">
            <a:xfrm>
              <a:off x="2222937" y="4194059"/>
              <a:ext cx="2222939" cy="174954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115870" name="Picture 2" descr="BACKGR~1">
              <a:extLst>
                <a:ext uri="{FF2B5EF4-FFF2-40B4-BE49-F238E27FC236}">
                  <a16:creationId xmlns:a16="http://schemas.microsoft.com/office/drawing/2014/main" id="{DE8E61A1-A98A-C935-C6E6-E1DE6C4A6442}"/>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3" name="WordArt 12">
              <a:extLst>
                <a:ext uri="{FF2B5EF4-FFF2-40B4-BE49-F238E27FC236}">
                  <a16:creationId xmlns:a16="http://schemas.microsoft.com/office/drawing/2014/main" id="{A9C8705A-0257-4830-B894-C248A0774F20}"/>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8" fill="hold" grpId="0" nodeType="afterEffect">
                                  <p:stCondLst>
                                    <p:cond delay="0"/>
                                  </p:stCondLst>
                                  <p:childTnLst>
                                    <p:set>
                                      <p:cBhvr>
                                        <p:cTn id="6" dur="1" fill="hold">
                                          <p:stCondLst>
                                            <p:cond delay="0"/>
                                          </p:stCondLst>
                                        </p:cTn>
                                        <p:tgtEl>
                                          <p:spTgt spid="1046739"/>
                                        </p:tgtEl>
                                        <p:attrNameLst>
                                          <p:attrName>style.visibility</p:attrName>
                                        </p:attrNameLst>
                                      </p:cBhvr>
                                      <p:to>
                                        <p:strVal val="visible"/>
                                      </p:to>
                                    </p:set>
                                    <p:anim calcmode="lin" valueType="num">
                                      <p:cBhvr>
                                        <p:cTn id="7" dur="500" fill="hold"/>
                                        <p:tgtEl>
                                          <p:spTgt spid="1046739"/>
                                        </p:tgtEl>
                                        <p:attrNameLst>
                                          <p:attrName>ppt_x</p:attrName>
                                        </p:attrNameLst>
                                      </p:cBhvr>
                                      <p:tavLst>
                                        <p:tav tm="0">
                                          <p:val>
                                            <p:strVal val="#ppt_x-#ppt_w/2"/>
                                          </p:val>
                                        </p:tav>
                                        <p:tav tm="100000">
                                          <p:val>
                                            <p:strVal val="#ppt_x"/>
                                          </p:val>
                                        </p:tav>
                                      </p:tavLst>
                                    </p:anim>
                                    <p:anim calcmode="lin" valueType="num">
                                      <p:cBhvr>
                                        <p:cTn id="8" dur="500" fill="hold"/>
                                        <p:tgtEl>
                                          <p:spTgt spid="1046739"/>
                                        </p:tgtEl>
                                        <p:attrNameLst>
                                          <p:attrName>ppt_y</p:attrName>
                                        </p:attrNameLst>
                                      </p:cBhvr>
                                      <p:tavLst>
                                        <p:tav tm="0">
                                          <p:val>
                                            <p:strVal val="#ppt_y"/>
                                          </p:val>
                                        </p:tav>
                                        <p:tav tm="100000">
                                          <p:val>
                                            <p:strVal val="#ppt_y"/>
                                          </p:val>
                                        </p:tav>
                                      </p:tavLst>
                                    </p:anim>
                                    <p:anim calcmode="lin" valueType="num">
                                      <p:cBhvr>
                                        <p:cTn id="9" dur="500" fill="hold"/>
                                        <p:tgtEl>
                                          <p:spTgt spid="1046739"/>
                                        </p:tgtEl>
                                        <p:attrNameLst>
                                          <p:attrName>ppt_w</p:attrName>
                                        </p:attrNameLst>
                                      </p:cBhvr>
                                      <p:tavLst>
                                        <p:tav tm="0">
                                          <p:val>
                                            <p:fltVal val="0"/>
                                          </p:val>
                                        </p:tav>
                                        <p:tav tm="100000">
                                          <p:val>
                                            <p:strVal val="#ppt_w"/>
                                          </p:val>
                                        </p:tav>
                                      </p:tavLst>
                                    </p:anim>
                                    <p:anim calcmode="lin" valueType="num">
                                      <p:cBhvr>
                                        <p:cTn id="10" dur="500" fill="hold"/>
                                        <p:tgtEl>
                                          <p:spTgt spid="1046739"/>
                                        </p:tgtEl>
                                        <p:attrNameLst>
                                          <p:attrName>ppt_h</p:attrName>
                                        </p:attrNameLst>
                                      </p:cBhvr>
                                      <p:tavLst>
                                        <p:tav tm="0">
                                          <p:val>
                                            <p:strVal val="#ppt_h"/>
                                          </p:val>
                                        </p:tav>
                                        <p:tav tm="100000">
                                          <p:val>
                                            <p:strVal val="#ppt_h"/>
                                          </p:val>
                                        </p:tav>
                                      </p:tavLst>
                                    </p:anim>
                                  </p:childTnLst>
                                </p:cTn>
                              </p:par>
                            </p:childTnLst>
                          </p:cTn>
                        </p:par>
                        <p:par>
                          <p:cTn id="11" fill="hold" nodeType="afterGroup">
                            <p:stCondLst>
                              <p:cond delay="500"/>
                            </p:stCondLst>
                            <p:childTnLst>
                              <p:par>
                                <p:cTn id="12" presetID="2" presetClass="entr" presetSubtype="2" fill="hold" nodeType="afterEffect">
                                  <p:stCondLst>
                                    <p:cond delay="0"/>
                                  </p:stCondLst>
                                  <p:childTnLst>
                                    <p:set>
                                      <p:cBhvr>
                                        <p:cTn id="13" dur="1" fill="hold">
                                          <p:stCondLst>
                                            <p:cond delay="0"/>
                                          </p:stCondLst>
                                        </p:cTn>
                                        <p:tgtEl>
                                          <p:spTgt spid="1047381"/>
                                        </p:tgtEl>
                                        <p:attrNameLst>
                                          <p:attrName>style.visibility</p:attrName>
                                        </p:attrNameLst>
                                      </p:cBhvr>
                                      <p:to>
                                        <p:strVal val="visible"/>
                                      </p:to>
                                    </p:set>
                                    <p:anim calcmode="lin" valueType="num">
                                      <p:cBhvr additive="base">
                                        <p:cTn id="14" dur="500" fill="hold"/>
                                        <p:tgtEl>
                                          <p:spTgt spid="1047381"/>
                                        </p:tgtEl>
                                        <p:attrNameLst>
                                          <p:attrName>ppt_x</p:attrName>
                                        </p:attrNameLst>
                                      </p:cBhvr>
                                      <p:tavLst>
                                        <p:tav tm="0">
                                          <p:val>
                                            <p:strVal val="1+#ppt_w/2"/>
                                          </p:val>
                                        </p:tav>
                                        <p:tav tm="100000">
                                          <p:val>
                                            <p:strVal val="#ppt_x"/>
                                          </p:val>
                                        </p:tav>
                                      </p:tavLst>
                                    </p:anim>
                                    <p:anim calcmode="lin" valueType="num">
                                      <p:cBhvr additive="base">
                                        <p:cTn id="15" dur="500" fill="hold"/>
                                        <p:tgtEl>
                                          <p:spTgt spid="104738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6739" grpId="0" autoUpdateAnimBg="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2">
            <a:extLst>
              <a:ext uri="{FF2B5EF4-FFF2-40B4-BE49-F238E27FC236}">
                <a16:creationId xmlns:a16="http://schemas.microsoft.com/office/drawing/2014/main" id="{99BE117E-F7DF-B7E6-62BD-21D566CE2E55}"/>
              </a:ext>
            </a:extLst>
          </p:cNvPr>
          <p:cNvSpPr>
            <a:spLocks noChangeArrowheads="1"/>
          </p:cNvSpPr>
          <p:nvPr/>
        </p:nvSpPr>
        <p:spPr bwMode="auto">
          <a:xfrm>
            <a:off x="2871788" y="44069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7763" name="Rectangle 3">
            <a:extLst>
              <a:ext uri="{FF2B5EF4-FFF2-40B4-BE49-F238E27FC236}">
                <a16:creationId xmlns:a16="http://schemas.microsoft.com/office/drawing/2014/main" id="{B497C702-6770-C4D4-45C1-400F55FD23E1}"/>
              </a:ext>
            </a:extLst>
          </p:cNvPr>
          <p:cNvSpPr>
            <a:spLocks noChangeArrowheads="1"/>
          </p:cNvSpPr>
          <p:nvPr/>
        </p:nvSpPr>
        <p:spPr bwMode="auto">
          <a:xfrm>
            <a:off x="2855913" y="46624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7764" name="Rectangle 4">
            <a:extLst>
              <a:ext uri="{FF2B5EF4-FFF2-40B4-BE49-F238E27FC236}">
                <a16:creationId xmlns:a16="http://schemas.microsoft.com/office/drawing/2014/main" id="{1A69C057-FD40-F99D-61C6-9D2E2099E28D}"/>
              </a:ext>
            </a:extLst>
          </p:cNvPr>
          <p:cNvSpPr>
            <a:spLocks noChangeArrowheads="1"/>
          </p:cNvSpPr>
          <p:nvPr/>
        </p:nvSpPr>
        <p:spPr bwMode="auto">
          <a:xfrm>
            <a:off x="2840038" y="49657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7765" name="Rectangle 5">
            <a:extLst>
              <a:ext uri="{FF2B5EF4-FFF2-40B4-BE49-F238E27FC236}">
                <a16:creationId xmlns:a16="http://schemas.microsoft.com/office/drawing/2014/main" id="{5BC71110-339D-B75E-A27E-07F78EC37D56}"/>
              </a:ext>
            </a:extLst>
          </p:cNvPr>
          <p:cNvSpPr>
            <a:spLocks noChangeArrowheads="1"/>
          </p:cNvSpPr>
          <p:nvPr/>
        </p:nvSpPr>
        <p:spPr bwMode="auto">
          <a:xfrm>
            <a:off x="2840038" y="51752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7766" name="Rectangle 10">
            <a:extLst>
              <a:ext uri="{FF2B5EF4-FFF2-40B4-BE49-F238E27FC236}">
                <a16:creationId xmlns:a16="http://schemas.microsoft.com/office/drawing/2014/main" id="{C9FFF010-4D00-1766-CEA0-FB81CFF2204E}"/>
              </a:ext>
            </a:extLst>
          </p:cNvPr>
          <p:cNvSpPr>
            <a:spLocks noChangeArrowheads="1"/>
          </p:cNvSpPr>
          <p:nvPr/>
        </p:nvSpPr>
        <p:spPr bwMode="auto">
          <a:xfrm>
            <a:off x="5065713" y="454025"/>
            <a:ext cx="4692650" cy="6834188"/>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7767" name="Rectangle 81">
            <a:extLst>
              <a:ext uri="{FF2B5EF4-FFF2-40B4-BE49-F238E27FC236}">
                <a16:creationId xmlns:a16="http://schemas.microsoft.com/office/drawing/2014/main" id="{65634961-F152-15FB-7C7E-01527B2A34F7}"/>
              </a:ext>
            </a:extLst>
          </p:cNvPr>
          <p:cNvSpPr>
            <a:spLocks noChangeArrowheads="1"/>
          </p:cNvSpPr>
          <p:nvPr/>
        </p:nvSpPr>
        <p:spPr bwMode="auto">
          <a:xfrm>
            <a:off x="2833688" y="42719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7768" name="Rectangle 88">
            <a:extLst>
              <a:ext uri="{FF2B5EF4-FFF2-40B4-BE49-F238E27FC236}">
                <a16:creationId xmlns:a16="http://schemas.microsoft.com/office/drawing/2014/main" id="{46958C3D-E57A-C8C1-0254-69C03217F617}"/>
              </a:ext>
            </a:extLst>
          </p:cNvPr>
          <p:cNvSpPr>
            <a:spLocks noChangeArrowheads="1"/>
          </p:cNvSpPr>
          <p:nvPr/>
        </p:nvSpPr>
        <p:spPr bwMode="auto">
          <a:xfrm>
            <a:off x="933450" y="29337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7769" name="Rectangle 89">
            <a:extLst>
              <a:ext uri="{FF2B5EF4-FFF2-40B4-BE49-F238E27FC236}">
                <a16:creationId xmlns:a16="http://schemas.microsoft.com/office/drawing/2014/main" id="{012DD6DF-D4A0-8270-1BCD-793704816F8B}"/>
              </a:ext>
            </a:extLst>
          </p:cNvPr>
          <p:cNvSpPr>
            <a:spLocks noChangeArrowheads="1"/>
          </p:cNvSpPr>
          <p:nvPr/>
        </p:nvSpPr>
        <p:spPr bwMode="auto">
          <a:xfrm>
            <a:off x="3054350" y="17653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7770" name="Rectangle 90">
            <a:extLst>
              <a:ext uri="{FF2B5EF4-FFF2-40B4-BE49-F238E27FC236}">
                <a16:creationId xmlns:a16="http://schemas.microsoft.com/office/drawing/2014/main" id="{69BEEEBA-05FA-AA3F-99ED-86970CD0359E}"/>
              </a:ext>
            </a:extLst>
          </p:cNvPr>
          <p:cNvSpPr>
            <a:spLocks noChangeArrowheads="1"/>
          </p:cNvSpPr>
          <p:nvPr/>
        </p:nvSpPr>
        <p:spPr bwMode="auto">
          <a:xfrm>
            <a:off x="3038475" y="205263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7771" name="Rectangle 91">
            <a:extLst>
              <a:ext uri="{FF2B5EF4-FFF2-40B4-BE49-F238E27FC236}">
                <a16:creationId xmlns:a16="http://schemas.microsoft.com/office/drawing/2014/main" id="{3837E0E6-7CDC-396C-78F6-793A0F262F7C}"/>
              </a:ext>
            </a:extLst>
          </p:cNvPr>
          <p:cNvSpPr>
            <a:spLocks noChangeArrowheads="1"/>
          </p:cNvSpPr>
          <p:nvPr/>
        </p:nvSpPr>
        <p:spPr bwMode="auto">
          <a:xfrm>
            <a:off x="2878138" y="224472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7772" name="Rectangle 92">
            <a:extLst>
              <a:ext uri="{FF2B5EF4-FFF2-40B4-BE49-F238E27FC236}">
                <a16:creationId xmlns:a16="http://schemas.microsoft.com/office/drawing/2014/main" id="{CAF8998D-D767-BEEE-E7E0-F622BEE8DF38}"/>
              </a:ext>
            </a:extLst>
          </p:cNvPr>
          <p:cNvSpPr>
            <a:spLocks noChangeArrowheads="1"/>
          </p:cNvSpPr>
          <p:nvPr/>
        </p:nvSpPr>
        <p:spPr bwMode="auto">
          <a:xfrm>
            <a:off x="3054350" y="289877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7773" name="Rectangle 93">
            <a:extLst>
              <a:ext uri="{FF2B5EF4-FFF2-40B4-BE49-F238E27FC236}">
                <a16:creationId xmlns:a16="http://schemas.microsoft.com/office/drawing/2014/main" id="{F2574B7C-C060-38B8-918B-FFCD9FEF684B}"/>
              </a:ext>
            </a:extLst>
          </p:cNvPr>
          <p:cNvSpPr>
            <a:spLocks noChangeArrowheads="1"/>
          </p:cNvSpPr>
          <p:nvPr/>
        </p:nvSpPr>
        <p:spPr bwMode="auto">
          <a:xfrm>
            <a:off x="2894013" y="36830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7774" name="Rectangle 94">
            <a:extLst>
              <a:ext uri="{FF2B5EF4-FFF2-40B4-BE49-F238E27FC236}">
                <a16:creationId xmlns:a16="http://schemas.microsoft.com/office/drawing/2014/main" id="{3F6286B6-EE51-C257-CDB4-3E26ABA89A22}"/>
              </a:ext>
            </a:extLst>
          </p:cNvPr>
          <p:cNvSpPr>
            <a:spLocks noChangeArrowheads="1"/>
          </p:cNvSpPr>
          <p:nvPr/>
        </p:nvSpPr>
        <p:spPr bwMode="auto">
          <a:xfrm>
            <a:off x="2894013" y="38274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7775" name="Rectangle 95">
            <a:extLst>
              <a:ext uri="{FF2B5EF4-FFF2-40B4-BE49-F238E27FC236}">
                <a16:creationId xmlns:a16="http://schemas.microsoft.com/office/drawing/2014/main" id="{87A6A3F0-778B-A087-F842-CDC9C912F8E4}"/>
              </a:ext>
            </a:extLst>
          </p:cNvPr>
          <p:cNvSpPr>
            <a:spLocks noChangeArrowheads="1"/>
          </p:cNvSpPr>
          <p:nvPr/>
        </p:nvSpPr>
        <p:spPr bwMode="auto">
          <a:xfrm>
            <a:off x="2989263" y="34591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7776" name="Rectangle 96">
            <a:extLst>
              <a:ext uri="{FF2B5EF4-FFF2-40B4-BE49-F238E27FC236}">
                <a16:creationId xmlns:a16="http://schemas.microsoft.com/office/drawing/2014/main" id="{AA4BBD0D-DA84-7D41-CD8D-AC097A03DD1E}"/>
              </a:ext>
            </a:extLst>
          </p:cNvPr>
          <p:cNvSpPr>
            <a:spLocks noChangeArrowheads="1"/>
          </p:cNvSpPr>
          <p:nvPr/>
        </p:nvSpPr>
        <p:spPr bwMode="auto">
          <a:xfrm>
            <a:off x="3117850" y="317023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7777" name="Rectangle 97">
            <a:extLst>
              <a:ext uri="{FF2B5EF4-FFF2-40B4-BE49-F238E27FC236}">
                <a16:creationId xmlns:a16="http://schemas.microsoft.com/office/drawing/2014/main" id="{D910DF14-5608-E2BD-2016-8E287B8D3932}"/>
              </a:ext>
            </a:extLst>
          </p:cNvPr>
          <p:cNvSpPr>
            <a:spLocks noChangeArrowheads="1"/>
          </p:cNvSpPr>
          <p:nvPr/>
        </p:nvSpPr>
        <p:spPr bwMode="auto">
          <a:xfrm>
            <a:off x="2894013" y="46243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7778" name="Rectangle 98">
            <a:extLst>
              <a:ext uri="{FF2B5EF4-FFF2-40B4-BE49-F238E27FC236}">
                <a16:creationId xmlns:a16="http://schemas.microsoft.com/office/drawing/2014/main" id="{D5CDD50F-4C71-C8BA-5608-68D1E2736402}"/>
              </a:ext>
            </a:extLst>
          </p:cNvPr>
          <p:cNvSpPr>
            <a:spLocks noChangeArrowheads="1"/>
          </p:cNvSpPr>
          <p:nvPr/>
        </p:nvSpPr>
        <p:spPr bwMode="auto">
          <a:xfrm>
            <a:off x="2878138" y="49276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7779" name="Rectangle 99">
            <a:extLst>
              <a:ext uri="{FF2B5EF4-FFF2-40B4-BE49-F238E27FC236}">
                <a16:creationId xmlns:a16="http://schemas.microsoft.com/office/drawing/2014/main" id="{7469AC8E-1479-56D1-89D9-290E9666219B}"/>
              </a:ext>
            </a:extLst>
          </p:cNvPr>
          <p:cNvSpPr>
            <a:spLocks noChangeArrowheads="1"/>
          </p:cNvSpPr>
          <p:nvPr/>
        </p:nvSpPr>
        <p:spPr bwMode="auto">
          <a:xfrm>
            <a:off x="2878138" y="51371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7780" name="Rectangle 101">
            <a:extLst>
              <a:ext uri="{FF2B5EF4-FFF2-40B4-BE49-F238E27FC236}">
                <a16:creationId xmlns:a16="http://schemas.microsoft.com/office/drawing/2014/main" id="{1A01628E-5768-11A0-9066-8A066A5BB2BC}"/>
              </a:ext>
            </a:extLst>
          </p:cNvPr>
          <p:cNvSpPr>
            <a:spLocks noChangeArrowheads="1"/>
          </p:cNvSpPr>
          <p:nvPr/>
        </p:nvSpPr>
        <p:spPr bwMode="auto">
          <a:xfrm>
            <a:off x="3022600" y="580707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7781" name="Rectangle 102">
            <a:extLst>
              <a:ext uri="{FF2B5EF4-FFF2-40B4-BE49-F238E27FC236}">
                <a16:creationId xmlns:a16="http://schemas.microsoft.com/office/drawing/2014/main" id="{63ACE627-79DC-8A35-E41F-2F9B5914BF56}"/>
              </a:ext>
            </a:extLst>
          </p:cNvPr>
          <p:cNvSpPr>
            <a:spLocks noChangeArrowheads="1"/>
          </p:cNvSpPr>
          <p:nvPr/>
        </p:nvSpPr>
        <p:spPr bwMode="auto">
          <a:xfrm>
            <a:off x="3006725" y="609441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7782" name="Rectangle 103">
            <a:extLst>
              <a:ext uri="{FF2B5EF4-FFF2-40B4-BE49-F238E27FC236}">
                <a16:creationId xmlns:a16="http://schemas.microsoft.com/office/drawing/2014/main" id="{36C233A7-1944-800B-04F0-9826C32378BC}"/>
              </a:ext>
            </a:extLst>
          </p:cNvPr>
          <p:cNvSpPr>
            <a:spLocks noChangeArrowheads="1"/>
          </p:cNvSpPr>
          <p:nvPr/>
        </p:nvSpPr>
        <p:spPr bwMode="auto">
          <a:xfrm>
            <a:off x="2814638" y="695642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7783" name="Rectangle 104">
            <a:extLst>
              <a:ext uri="{FF2B5EF4-FFF2-40B4-BE49-F238E27FC236}">
                <a16:creationId xmlns:a16="http://schemas.microsoft.com/office/drawing/2014/main" id="{5725BE71-C201-712D-9537-38549B8BA8BF}"/>
              </a:ext>
            </a:extLst>
          </p:cNvPr>
          <p:cNvSpPr>
            <a:spLocks noChangeArrowheads="1"/>
          </p:cNvSpPr>
          <p:nvPr/>
        </p:nvSpPr>
        <p:spPr bwMode="auto">
          <a:xfrm>
            <a:off x="2894013" y="72278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7784" name="Rectangle 106">
            <a:extLst>
              <a:ext uri="{FF2B5EF4-FFF2-40B4-BE49-F238E27FC236}">
                <a16:creationId xmlns:a16="http://schemas.microsoft.com/office/drawing/2014/main" id="{44D7D02A-BC80-74CD-58CB-C80055DF23D9}"/>
              </a:ext>
            </a:extLst>
          </p:cNvPr>
          <p:cNvSpPr>
            <a:spLocks noChangeArrowheads="1"/>
          </p:cNvSpPr>
          <p:nvPr/>
        </p:nvSpPr>
        <p:spPr bwMode="auto">
          <a:xfrm>
            <a:off x="3101975" y="23876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7785" name="Rectangle 195">
            <a:extLst>
              <a:ext uri="{FF2B5EF4-FFF2-40B4-BE49-F238E27FC236}">
                <a16:creationId xmlns:a16="http://schemas.microsoft.com/office/drawing/2014/main" id="{1FADD7B8-514A-783E-0019-2074AA194AA9}"/>
              </a:ext>
            </a:extLst>
          </p:cNvPr>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pic>
        <p:nvPicPr>
          <p:cNvPr id="117786" name="Picture 196">
            <a:extLst>
              <a:ext uri="{FF2B5EF4-FFF2-40B4-BE49-F238E27FC236}">
                <a16:creationId xmlns:a16="http://schemas.microsoft.com/office/drawing/2014/main" id="{B12056CD-9460-2FAE-259E-3AE2F00BBF8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21806" r="29846" b="220"/>
          <a:stretch>
            <a:fillRect/>
          </a:stretch>
        </p:blipFill>
        <p:spPr bwMode="auto">
          <a:xfrm>
            <a:off x="5041900" y="469900"/>
            <a:ext cx="4716463" cy="6846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7787" name="Rectangle 197">
            <a:extLst>
              <a:ext uri="{FF2B5EF4-FFF2-40B4-BE49-F238E27FC236}">
                <a16:creationId xmlns:a16="http://schemas.microsoft.com/office/drawing/2014/main" id="{9054C66B-6D44-66B9-B542-A34CA8F0E14E}"/>
              </a:ext>
            </a:extLst>
          </p:cNvPr>
          <p:cNvSpPr>
            <a:spLocks noChangeArrowheads="1"/>
          </p:cNvSpPr>
          <p:nvPr/>
        </p:nvSpPr>
        <p:spPr bwMode="auto">
          <a:xfrm>
            <a:off x="4989513" y="407988"/>
            <a:ext cx="4692650" cy="6834187"/>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7788" name="Rectangle 198">
            <a:extLst>
              <a:ext uri="{FF2B5EF4-FFF2-40B4-BE49-F238E27FC236}">
                <a16:creationId xmlns:a16="http://schemas.microsoft.com/office/drawing/2014/main" id="{56547DA4-B1ED-8075-B0C4-9E1EF58729B2}"/>
              </a:ext>
            </a:extLst>
          </p:cNvPr>
          <p:cNvSpPr>
            <a:spLocks noChangeArrowheads="1"/>
          </p:cNvSpPr>
          <p:nvPr/>
        </p:nvSpPr>
        <p:spPr bwMode="auto">
          <a:xfrm>
            <a:off x="5026025" y="412750"/>
            <a:ext cx="4694238" cy="6850063"/>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25896" name="Rectangle 200">
            <a:extLst>
              <a:ext uri="{FF2B5EF4-FFF2-40B4-BE49-F238E27FC236}">
                <a16:creationId xmlns:a16="http://schemas.microsoft.com/office/drawing/2014/main" id="{28B6DE5A-65F2-E40D-867D-29213D8B4FD0}"/>
              </a:ext>
            </a:extLst>
          </p:cNvPr>
          <p:cNvSpPr>
            <a:spLocks noChangeArrowheads="1"/>
          </p:cNvSpPr>
          <p:nvPr/>
        </p:nvSpPr>
        <p:spPr bwMode="auto">
          <a:xfrm>
            <a:off x="5167313" y="2128838"/>
            <a:ext cx="4306887" cy="644525"/>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p>
            <a:pPr algn="ctr">
              <a:spcBef>
                <a:spcPct val="50000"/>
              </a:spcBef>
              <a:defRPr/>
            </a:pPr>
            <a:r>
              <a:rPr lang="en-US" sz="3200" b="1" dirty="0" err="1">
                <a:solidFill>
                  <a:srgbClr val="66FFFF"/>
                </a:solidFill>
                <a:latin typeface="Helvetica" charset="0"/>
                <a:ea typeface="+mn-ea"/>
              </a:rPr>
              <a:t>Khangaro</a:t>
            </a:r>
            <a:r>
              <a:rPr lang="en-US" sz="3200" b="1" dirty="0">
                <a:solidFill>
                  <a:srgbClr val="66FFFF"/>
                </a:solidFill>
                <a:latin typeface="Helvetica" charset="0"/>
                <a:ea typeface="+mn-ea"/>
              </a:rPr>
              <a:t> </a:t>
            </a:r>
            <a:r>
              <a:rPr lang="en-US" sz="3200" b="1" dirty="0" err="1">
                <a:solidFill>
                  <a:srgbClr val="66FFFF"/>
                </a:solidFill>
                <a:latin typeface="Helvetica" charset="0"/>
                <a:ea typeface="+mn-ea"/>
              </a:rPr>
              <a:t>khani</a:t>
            </a:r>
            <a:r>
              <a:rPr lang="en-US" sz="3200" b="1" dirty="0">
                <a:solidFill>
                  <a:srgbClr val="66FFFF"/>
                </a:solidFill>
                <a:latin typeface="Helvetica" charset="0"/>
                <a:ea typeface="+mn-ea"/>
              </a:rPr>
              <a:t>...</a:t>
            </a:r>
            <a:r>
              <a:rPr lang="en-US" sz="3600" b="1" dirty="0">
                <a:solidFill>
                  <a:srgbClr val="66FFFF"/>
                </a:solidFill>
                <a:latin typeface="Helvetica" charset="0"/>
                <a:ea typeface="+mn-ea"/>
              </a:rPr>
              <a:t> </a:t>
            </a:r>
          </a:p>
        </p:txBody>
      </p:sp>
      <p:sp>
        <p:nvSpPr>
          <p:cNvPr id="925897" name="Rectangle 201">
            <a:extLst>
              <a:ext uri="{FF2B5EF4-FFF2-40B4-BE49-F238E27FC236}">
                <a16:creationId xmlns:a16="http://schemas.microsoft.com/office/drawing/2014/main" id="{DC9C8ED4-0A26-F59A-7FB0-EEA060B32B54}"/>
              </a:ext>
            </a:extLst>
          </p:cNvPr>
          <p:cNvSpPr>
            <a:spLocks noChangeArrowheads="1"/>
          </p:cNvSpPr>
          <p:nvPr/>
        </p:nvSpPr>
        <p:spPr bwMode="auto">
          <a:xfrm>
            <a:off x="5213350" y="2968625"/>
            <a:ext cx="4306888" cy="1751013"/>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p>
            <a:pPr algn="ctr">
              <a:spcBef>
                <a:spcPct val="50000"/>
              </a:spcBef>
              <a:defRPr/>
            </a:pPr>
            <a:r>
              <a:rPr lang="en-US" sz="3600" b="1" dirty="0" err="1">
                <a:solidFill>
                  <a:srgbClr val="FFF819"/>
                </a:solidFill>
                <a:latin typeface="Helvetica" charset="0"/>
                <a:ea typeface="+mn-ea"/>
              </a:rPr>
              <a:t>Khangaro</a:t>
            </a:r>
            <a:r>
              <a:rPr lang="en-US" sz="3600" b="1" dirty="0">
                <a:solidFill>
                  <a:srgbClr val="FFF819"/>
                </a:solidFill>
                <a:latin typeface="Helvetica" charset="0"/>
                <a:ea typeface="+mn-ea"/>
              </a:rPr>
              <a:t> #1:                        </a:t>
            </a:r>
            <a:r>
              <a:rPr lang="en-US" sz="3600" b="1" dirty="0" err="1">
                <a:solidFill>
                  <a:srgbClr val="FFF819"/>
                </a:solidFill>
                <a:latin typeface="Helvetica" charset="0"/>
                <a:ea typeface="+mn-ea"/>
              </a:rPr>
              <a:t>Khare</a:t>
            </a:r>
            <a:r>
              <a:rPr lang="en-US" sz="3600" b="1" dirty="0">
                <a:solidFill>
                  <a:srgbClr val="FFF819"/>
                </a:solidFill>
                <a:latin typeface="Helvetica" charset="0"/>
                <a:ea typeface="+mn-ea"/>
              </a:rPr>
              <a:t> </a:t>
            </a:r>
            <a:r>
              <a:rPr lang="en-US" sz="3600" b="1" dirty="0" err="1">
                <a:solidFill>
                  <a:srgbClr val="FFF819"/>
                </a:solidFill>
                <a:latin typeface="Helvetica" charset="0"/>
                <a:ea typeface="+mn-ea"/>
              </a:rPr>
              <a:t>khanao</a:t>
            </a:r>
            <a:r>
              <a:rPr lang="en-US" sz="3600" b="1" dirty="0">
                <a:solidFill>
                  <a:srgbClr val="FFF819"/>
                </a:solidFill>
                <a:latin typeface="Helvetica" charset="0"/>
                <a:ea typeface="+mn-ea"/>
              </a:rPr>
              <a:t> </a:t>
            </a:r>
            <a:r>
              <a:rPr lang="en-US" sz="3600" b="1" dirty="0" err="1">
                <a:solidFill>
                  <a:srgbClr val="FFF819"/>
                </a:solidFill>
                <a:latin typeface="Helvetica" charset="0"/>
                <a:ea typeface="+mn-ea"/>
              </a:rPr>
              <a:t>maleimana</a:t>
            </a:r>
            <a:r>
              <a:rPr lang="en-US" sz="3600" b="1" dirty="0">
                <a:solidFill>
                  <a:srgbClr val="FFF819"/>
                </a:solidFill>
                <a:latin typeface="Helvetica" charset="0"/>
                <a:ea typeface="+mn-ea"/>
              </a:rPr>
              <a:t>.</a:t>
            </a:r>
          </a:p>
        </p:txBody>
      </p:sp>
      <p:sp>
        <p:nvSpPr>
          <p:cNvPr id="925898" name="Rectangle 202">
            <a:extLst>
              <a:ext uri="{FF2B5EF4-FFF2-40B4-BE49-F238E27FC236}">
                <a16:creationId xmlns:a16="http://schemas.microsoft.com/office/drawing/2014/main" id="{B359F56C-602B-17F2-E50D-2519535A46B0}"/>
              </a:ext>
            </a:extLst>
          </p:cNvPr>
          <p:cNvSpPr>
            <a:spLocks noChangeArrowheads="1"/>
          </p:cNvSpPr>
          <p:nvPr/>
        </p:nvSpPr>
        <p:spPr bwMode="auto">
          <a:xfrm>
            <a:off x="5226050" y="4535488"/>
            <a:ext cx="4306888" cy="2305050"/>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3600" b="1">
                <a:solidFill>
                  <a:srgbClr val="CCCCCC"/>
                </a:solidFill>
                <a:latin typeface="Helvetica" panose="020B0604020202020204" pitchFamily="34" charset="0"/>
              </a:rPr>
              <a:t>Mar</a:t>
            </a:r>
            <a:r>
              <a:rPr lang="en-US" altLang="en-US" sz="3600" b="1">
                <a:solidFill>
                  <a:schemeClr val="bg1"/>
                </a:solidFill>
                <a:latin typeface="Arial" panose="020B0604020202020204" pitchFamily="34" charset="0"/>
                <a:cs typeface="Arial" panose="020B0604020202020204" pitchFamily="34" charset="0"/>
              </a:rPr>
              <a:t>ā</a:t>
            </a:r>
            <a:r>
              <a:rPr lang="en-US" altLang="en-US" sz="3600" b="1">
                <a:solidFill>
                  <a:srgbClr val="CCCCCC"/>
                </a:solidFill>
                <a:latin typeface="Helvetica" panose="020B0604020202020204" pitchFamily="34" charset="0"/>
              </a:rPr>
              <a:t>n </a:t>
            </a:r>
            <a:r>
              <a:rPr lang="en-US" altLang="en-US" sz="3600" b="1" i="1">
                <a:solidFill>
                  <a:srgbClr val="66FFFF"/>
                </a:solidFill>
                <a:latin typeface="Helvetica" panose="020B0604020202020204" pitchFamily="34" charset="0"/>
              </a:rPr>
              <a:t>KAHAK</a:t>
            </a:r>
            <a:r>
              <a:rPr lang="en-US" altLang="en-US" sz="3600" b="1">
                <a:solidFill>
                  <a:srgbClr val="CCCCCC"/>
                </a:solidFill>
                <a:latin typeface="Helvetica" panose="020B0604020202020204" pitchFamily="34" charset="0"/>
              </a:rPr>
              <a:t> kala  Mar</a:t>
            </a:r>
            <a:r>
              <a:rPr lang="en-US" altLang="en-US" sz="3600" b="1">
                <a:solidFill>
                  <a:schemeClr val="bg1"/>
                </a:solidFill>
                <a:latin typeface="Arial" panose="020B0604020202020204" pitchFamily="34" charset="0"/>
                <a:cs typeface="Arial" panose="020B0604020202020204" pitchFamily="34" charset="0"/>
              </a:rPr>
              <a:t>ā</a:t>
            </a:r>
            <a:r>
              <a:rPr lang="en-US" altLang="en-US" sz="3600" b="1">
                <a:solidFill>
                  <a:srgbClr val="CCCCCC"/>
                </a:solidFill>
                <a:latin typeface="Helvetica" panose="020B0604020202020204" pitchFamily="34" charset="0"/>
              </a:rPr>
              <a:t>n                 </a:t>
            </a:r>
            <a:r>
              <a:rPr lang="en-US" altLang="en-US" sz="3600" b="1" i="1">
                <a:solidFill>
                  <a:srgbClr val="66FFFF"/>
                </a:solidFill>
                <a:latin typeface="Helvetica" panose="020B0604020202020204" pitchFamily="34" charset="0"/>
              </a:rPr>
              <a:t>KATEO</a:t>
            </a:r>
            <a:r>
              <a:rPr lang="en-US" altLang="en-US" sz="3600" b="1">
                <a:solidFill>
                  <a:srgbClr val="CCCCCC"/>
                </a:solidFill>
                <a:latin typeface="Helvetica" panose="020B0604020202020204" pitchFamily="34" charset="0"/>
              </a:rPr>
              <a:t>  da kazem kakhui. </a:t>
            </a:r>
          </a:p>
        </p:txBody>
      </p:sp>
      <p:sp>
        <p:nvSpPr>
          <p:cNvPr id="925902" name="Rectangle 206">
            <a:extLst>
              <a:ext uri="{FF2B5EF4-FFF2-40B4-BE49-F238E27FC236}">
                <a16:creationId xmlns:a16="http://schemas.microsoft.com/office/drawing/2014/main" id="{94CED9E9-0DE3-6769-3DBB-F608EB2531B1}"/>
              </a:ext>
            </a:extLst>
          </p:cNvPr>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3200" b="1" i="1">
                <a:solidFill>
                  <a:srgbClr val="66FFFF"/>
                </a:solidFill>
                <a:latin typeface="Helvetica" panose="020B0604020202020204" pitchFamily="34" charset="0"/>
              </a:rPr>
              <a:t> </a:t>
            </a:r>
            <a:endParaRPr lang="en-US" altLang="en-US" sz="1400" b="1" u="sng">
              <a:solidFill>
                <a:srgbClr val="66FFFF"/>
              </a:solidFill>
              <a:latin typeface="Helvetica" panose="020B0604020202020204" pitchFamily="34" charset="0"/>
            </a:endParaRPr>
          </a:p>
        </p:txBody>
      </p:sp>
      <p:sp>
        <p:nvSpPr>
          <p:cNvPr id="117793" name="Text Box 208">
            <a:extLst>
              <a:ext uri="{FF2B5EF4-FFF2-40B4-BE49-F238E27FC236}">
                <a16:creationId xmlns:a16="http://schemas.microsoft.com/office/drawing/2014/main" id="{19DB705E-5993-B740-1A0E-CEE4A11C0D64}"/>
              </a:ext>
            </a:extLst>
          </p:cNvPr>
          <p:cNvSpPr txBox="1">
            <a:spLocks noChangeArrowheads="1"/>
          </p:cNvSpPr>
          <p:nvPr/>
        </p:nvSpPr>
        <p:spPr bwMode="auto">
          <a:xfrm>
            <a:off x="9015413" y="7348538"/>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56</a:t>
            </a:r>
          </a:p>
        </p:txBody>
      </p:sp>
      <p:sp>
        <p:nvSpPr>
          <p:cNvPr id="925907" name="Rectangle 211">
            <a:extLst>
              <a:ext uri="{FF2B5EF4-FFF2-40B4-BE49-F238E27FC236}">
                <a16:creationId xmlns:a16="http://schemas.microsoft.com/office/drawing/2014/main" id="{F5D4B3B0-C2E8-24D9-3379-A5048C497657}"/>
              </a:ext>
            </a:extLst>
          </p:cNvPr>
          <p:cNvSpPr>
            <a:spLocks noChangeArrowheads="1"/>
          </p:cNvSpPr>
          <p:nvPr/>
        </p:nvSpPr>
        <p:spPr bwMode="auto">
          <a:xfrm>
            <a:off x="6500813"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117795" name="Text Box 212">
            <a:extLst>
              <a:ext uri="{FF2B5EF4-FFF2-40B4-BE49-F238E27FC236}">
                <a16:creationId xmlns:a16="http://schemas.microsoft.com/office/drawing/2014/main" id="{92477640-F7A3-3306-6AFC-CA1B5218A48F}"/>
              </a:ext>
            </a:extLst>
          </p:cNvPr>
          <p:cNvSpPr txBox="1">
            <a:spLocks noChangeArrowheads="1"/>
          </p:cNvSpPr>
          <p:nvPr/>
        </p:nvSpPr>
        <p:spPr bwMode="auto">
          <a:xfrm>
            <a:off x="9572625" y="7277100"/>
            <a:ext cx="3413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spcBef>
                <a:spcPct val="50000"/>
              </a:spcBef>
            </a:pPr>
            <a:r>
              <a:rPr lang="en-US" altLang="en-US" sz="1600" b="1"/>
              <a:t>2</a:t>
            </a:r>
          </a:p>
        </p:txBody>
      </p:sp>
      <p:sp>
        <p:nvSpPr>
          <p:cNvPr id="926062" name="Rectangle 366">
            <a:extLst>
              <a:ext uri="{FF2B5EF4-FFF2-40B4-BE49-F238E27FC236}">
                <a16:creationId xmlns:a16="http://schemas.microsoft.com/office/drawing/2014/main" id="{1715CECC-2582-123A-3698-588C22791ED9}"/>
              </a:ext>
            </a:extLst>
          </p:cNvPr>
          <p:cNvSpPr>
            <a:spLocks noChangeArrowheads="1"/>
          </p:cNvSpPr>
          <p:nvPr/>
        </p:nvSpPr>
        <p:spPr bwMode="auto">
          <a:xfrm>
            <a:off x="6289675" y="584200"/>
            <a:ext cx="3571875" cy="1274763"/>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200" b="1" i="1">
                <a:solidFill>
                  <a:schemeClr val="bg1"/>
                </a:solidFill>
                <a:latin typeface="Arial" panose="020B0604020202020204" pitchFamily="34" charset="0"/>
              </a:rPr>
              <a:t>Lairikbing Semkak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Kachamma Tuingashit pareng ching 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a:t>
            </a:r>
            <a:endParaRPr lang="en-US" altLang="en-US" sz="2200" b="1" u="sng">
              <a:solidFill>
                <a:schemeClr val="bg1"/>
              </a:solidFill>
              <a:latin typeface="Arial" panose="020B0604020202020204" pitchFamily="34" charset="0"/>
            </a:endParaRPr>
          </a:p>
        </p:txBody>
      </p:sp>
      <p:sp>
        <p:nvSpPr>
          <p:cNvPr id="117797" name="Rectangle 424">
            <a:extLst>
              <a:ext uri="{FF2B5EF4-FFF2-40B4-BE49-F238E27FC236}">
                <a16:creationId xmlns:a16="http://schemas.microsoft.com/office/drawing/2014/main" id="{8A48C58E-95EC-21E5-9C50-FE1EEE3C2E12}"/>
              </a:ext>
            </a:extLst>
          </p:cNvPr>
          <p:cNvSpPr>
            <a:spLocks noChangeArrowheads="1"/>
          </p:cNvSpPr>
          <p:nvPr/>
        </p:nvSpPr>
        <p:spPr bwMode="auto">
          <a:xfrm>
            <a:off x="2868613" y="11223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7798" name="AutoShape 854">
            <a:extLst>
              <a:ext uri="{FF2B5EF4-FFF2-40B4-BE49-F238E27FC236}">
                <a16:creationId xmlns:a16="http://schemas.microsoft.com/office/drawing/2014/main" id="{4E7313F0-58DF-8994-342E-11ED11ABD065}"/>
              </a:ext>
            </a:extLst>
          </p:cNvPr>
          <p:cNvSpPr>
            <a:spLocks noChangeArrowheads="1"/>
          </p:cNvSpPr>
          <p:nvPr/>
        </p:nvSpPr>
        <p:spPr bwMode="auto">
          <a:xfrm flipH="1">
            <a:off x="1801813" y="4060825"/>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7799" name="Rectangle 855">
            <a:extLst>
              <a:ext uri="{FF2B5EF4-FFF2-40B4-BE49-F238E27FC236}">
                <a16:creationId xmlns:a16="http://schemas.microsoft.com/office/drawing/2014/main" id="{E62D2DA6-7CD9-E11F-7C2B-86D6817AA472}"/>
              </a:ext>
            </a:extLst>
          </p:cNvPr>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7800" name="Rectangle 856">
            <a:extLst>
              <a:ext uri="{FF2B5EF4-FFF2-40B4-BE49-F238E27FC236}">
                <a16:creationId xmlns:a16="http://schemas.microsoft.com/office/drawing/2014/main" id="{947EA3DD-2F64-2B72-7624-7F1AB8508096}"/>
              </a:ext>
            </a:extLst>
          </p:cNvPr>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7801" name="Rectangle 857">
            <a:extLst>
              <a:ext uri="{FF2B5EF4-FFF2-40B4-BE49-F238E27FC236}">
                <a16:creationId xmlns:a16="http://schemas.microsoft.com/office/drawing/2014/main" id="{CA66A122-E20B-9110-E839-7E9125467CB8}"/>
              </a:ext>
            </a:extLst>
          </p:cNvPr>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7802" name="Rectangle 858">
            <a:extLst>
              <a:ext uri="{FF2B5EF4-FFF2-40B4-BE49-F238E27FC236}">
                <a16:creationId xmlns:a16="http://schemas.microsoft.com/office/drawing/2014/main" id="{4216B012-7DE6-8CBD-39BA-44CB13B1D370}"/>
              </a:ext>
            </a:extLst>
          </p:cNvPr>
          <p:cNvSpPr>
            <a:spLocks noChangeArrowheads="1"/>
          </p:cNvSpPr>
          <p:nvPr/>
        </p:nvSpPr>
        <p:spPr bwMode="auto">
          <a:xfrm>
            <a:off x="2757488" y="6296025"/>
            <a:ext cx="3492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sp>
        <p:nvSpPr>
          <p:cNvPr id="117803" name="Rectangle 859">
            <a:extLst>
              <a:ext uri="{FF2B5EF4-FFF2-40B4-BE49-F238E27FC236}">
                <a16:creationId xmlns:a16="http://schemas.microsoft.com/office/drawing/2014/main" id="{37B1DFB9-94C8-25B6-35E7-52C917A994F5}"/>
              </a:ext>
            </a:extLst>
          </p:cNvPr>
          <p:cNvSpPr>
            <a:spLocks noChangeArrowheads="1"/>
          </p:cNvSpPr>
          <p:nvPr/>
        </p:nvSpPr>
        <p:spPr bwMode="auto">
          <a:xfrm>
            <a:off x="4205288" y="5397500"/>
            <a:ext cx="622300"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117804" name="Rectangle 860">
            <a:extLst>
              <a:ext uri="{FF2B5EF4-FFF2-40B4-BE49-F238E27FC236}">
                <a16:creationId xmlns:a16="http://schemas.microsoft.com/office/drawing/2014/main" id="{9B90CE52-E1FB-0AF1-A4AF-331B9BA8208F}"/>
              </a:ext>
            </a:extLst>
          </p:cNvPr>
          <p:cNvSpPr>
            <a:spLocks noChangeArrowheads="1"/>
          </p:cNvSpPr>
          <p:nvPr/>
        </p:nvSpPr>
        <p:spPr bwMode="auto">
          <a:xfrm>
            <a:off x="4214813" y="3776663"/>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926557" name="Rectangle 861">
            <a:extLst>
              <a:ext uri="{FF2B5EF4-FFF2-40B4-BE49-F238E27FC236}">
                <a16:creationId xmlns:a16="http://schemas.microsoft.com/office/drawing/2014/main" id="{6F2C42FD-7BFE-38BD-8DDC-A37FB348A4F8}"/>
              </a:ext>
            </a:extLst>
          </p:cNvPr>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7"/>
              </a:schemeClr>
            </a:outerShdw>
          </a:effectLst>
        </p:spPr>
        <p:txBody>
          <a:bodyPr lIns="90487" tIns="44450" rIns="90487" bIns="44450">
            <a:spAutoFit/>
          </a:bodyPr>
          <a:lstStyle/>
          <a:p>
            <a:pPr>
              <a:spcBef>
                <a:spcPct val="50000"/>
              </a:spcBef>
              <a:defRPr/>
            </a:pPr>
            <a:r>
              <a:rPr lang="en-US" sz="1800" b="1">
                <a:latin typeface="Helvetica" charset="0"/>
                <a:ea typeface="+mn-ea"/>
              </a:rPr>
              <a:t>(S)</a:t>
            </a:r>
          </a:p>
        </p:txBody>
      </p:sp>
      <p:sp>
        <p:nvSpPr>
          <p:cNvPr id="117806" name="Line 862">
            <a:extLst>
              <a:ext uri="{FF2B5EF4-FFF2-40B4-BE49-F238E27FC236}">
                <a16:creationId xmlns:a16="http://schemas.microsoft.com/office/drawing/2014/main" id="{80A61BA9-F193-8DDE-4861-BC90401896B6}"/>
              </a:ext>
            </a:extLst>
          </p:cNvPr>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7807" name="Line 863">
            <a:extLst>
              <a:ext uri="{FF2B5EF4-FFF2-40B4-BE49-F238E27FC236}">
                <a16:creationId xmlns:a16="http://schemas.microsoft.com/office/drawing/2014/main" id="{387DA6DA-2299-4695-C23A-977D61164B18}"/>
              </a:ext>
            </a:extLst>
          </p:cNvPr>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808" name="Line 864">
            <a:extLst>
              <a:ext uri="{FF2B5EF4-FFF2-40B4-BE49-F238E27FC236}">
                <a16:creationId xmlns:a16="http://schemas.microsoft.com/office/drawing/2014/main" id="{E069CBBA-8C8A-37A4-92C7-F83BCCBAFF8D}"/>
              </a:ext>
            </a:extLst>
          </p:cNvPr>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809" name="Line 865">
            <a:extLst>
              <a:ext uri="{FF2B5EF4-FFF2-40B4-BE49-F238E27FC236}">
                <a16:creationId xmlns:a16="http://schemas.microsoft.com/office/drawing/2014/main" id="{F094BB39-5029-0C97-A668-41CB7FF9FAA1}"/>
              </a:ext>
            </a:extLst>
          </p:cNvPr>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810" name="Freeform 866">
            <a:extLst>
              <a:ext uri="{FF2B5EF4-FFF2-40B4-BE49-F238E27FC236}">
                <a16:creationId xmlns:a16="http://schemas.microsoft.com/office/drawing/2014/main" id="{F10E647C-9161-112E-FAA5-839661C45052}"/>
              </a:ext>
            </a:extLst>
          </p:cNvPr>
          <p:cNvSpPr>
            <a:spLocks/>
          </p:cNvSpPr>
          <p:nvPr/>
        </p:nvSpPr>
        <p:spPr bwMode="auto">
          <a:xfrm>
            <a:off x="1530350" y="3906838"/>
            <a:ext cx="590550" cy="1981200"/>
          </a:xfrm>
          <a:custGeom>
            <a:avLst/>
            <a:gdLst>
              <a:gd name="T0" fmla="*/ 2147483646 w 372"/>
              <a:gd name="T1" fmla="*/ 0 h 1248"/>
              <a:gd name="T2" fmla="*/ 2147483646 w 372"/>
              <a:gd name="T3" fmla="*/ 2147483646 h 1248"/>
              <a:gd name="T4" fmla="*/ 2147483646 w 372"/>
              <a:gd name="T5" fmla="*/ 2147483646 h 1248"/>
              <a:gd name="T6" fmla="*/ 0 w 372"/>
              <a:gd name="T7" fmla="*/ 2147483646 h 1248"/>
              <a:gd name="T8" fmla="*/ 2147483646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a:p>
        </p:txBody>
      </p:sp>
      <p:sp>
        <p:nvSpPr>
          <p:cNvPr id="117811" name="Line 867">
            <a:extLst>
              <a:ext uri="{FF2B5EF4-FFF2-40B4-BE49-F238E27FC236}">
                <a16:creationId xmlns:a16="http://schemas.microsoft.com/office/drawing/2014/main" id="{EC516730-E608-B3EE-3B67-02339938F809}"/>
              </a:ext>
            </a:extLst>
          </p:cNvPr>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812" name="Freeform 868">
            <a:extLst>
              <a:ext uri="{FF2B5EF4-FFF2-40B4-BE49-F238E27FC236}">
                <a16:creationId xmlns:a16="http://schemas.microsoft.com/office/drawing/2014/main" id="{909DA0AC-FB27-8B69-2F51-AC30B1D04061}"/>
              </a:ext>
            </a:extLst>
          </p:cNvPr>
          <p:cNvSpPr>
            <a:spLocks/>
          </p:cNvSpPr>
          <p:nvPr/>
        </p:nvSpPr>
        <p:spPr bwMode="auto">
          <a:xfrm>
            <a:off x="1738313" y="4067175"/>
            <a:ext cx="509587" cy="1676400"/>
          </a:xfrm>
          <a:custGeom>
            <a:avLst/>
            <a:gdLst>
              <a:gd name="T0" fmla="*/ 2147483646 w 321"/>
              <a:gd name="T1" fmla="*/ 0 h 1056"/>
              <a:gd name="T2" fmla="*/ 2147483646 w 321"/>
              <a:gd name="T3" fmla="*/ 2147483646 h 1056"/>
              <a:gd name="T4" fmla="*/ 2147483646 w 321"/>
              <a:gd name="T5" fmla="*/ 2147483646 h 1056"/>
              <a:gd name="T6" fmla="*/ 0 w 321"/>
              <a:gd name="T7" fmla="*/ 2147483646 h 1056"/>
              <a:gd name="T8" fmla="*/ 2147483646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813" name="Line 869">
            <a:extLst>
              <a:ext uri="{FF2B5EF4-FFF2-40B4-BE49-F238E27FC236}">
                <a16:creationId xmlns:a16="http://schemas.microsoft.com/office/drawing/2014/main" id="{C185C682-AFBF-DFA6-925A-50E94A1D1F97}"/>
              </a:ext>
            </a:extLst>
          </p:cNvPr>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814" name="Line 870">
            <a:extLst>
              <a:ext uri="{FF2B5EF4-FFF2-40B4-BE49-F238E27FC236}">
                <a16:creationId xmlns:a16="http://schemas.microsoft.com/office/drawing/2014/main" id="{49CA273C-BAD0-AEBE-502E-9131CE42156E}"/>
              </a:ext>
            </a:extLst>
          </p:cNvPr>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815" name="Line 871">
            <a:extLst>
              <a:ext uri="{FF2B5EF4-FFF2-40B4-BE49-F238E27FC236}">
                <a16:creationId xmlns:a16="http://schemas.microsoft.com/office/drawing/2014/main" id="{09CE3FC8-AB8A-04EC-E8A1-E2BC3D03A7A5}"/>
              </a:ext>
            </a:extLst>
          </p:cNvPr>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816" name="Line 872">
            <a:extLst>
              <a:ext uri="{FF2B5EF4-FFF2-40B4-BE49-F238E27FC236}">
                <a16:creationId xmlns:a16="http://schemas.microsoft.com/office/drawing/2014/main" id="{44F6A1BE-C78C-389F-70F4-0A5543F7C42F}"/>
              </a:ext>
            </a:extLst>
          </p:cNvPr>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817" name="Line 873">
            <a:extLst>
              <a:ext uri="{FF2B5EF4-FFF2-40B4-BE49-F238E27FC236}">
                <a16:creationId xmlns:a16="http://schemas.microsoft.com/office/drawing/2014/main" id="{72B01CFE-336F-1AB5-E48F-49318E53E3E3}"/>
              </a:ext>
            </a:extLst>
          </p:cNvPr>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818" name="Line 874">
            <a:extLst>
              <a:ext uri="{FF2B5EF4-FFF2-40B4-BE49-F238E27FC236}">
                <a16:creationId xmlns:a16="http://schemas.microsoft.com/office/drawing/2014/main" id="{823485A3-AF6B-914B-7206-D757A2556D8F}"/>
              </a:ext>
            </a:extLst>
          </p:cNvPr>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819" name="Line 875">
            <a:extLst>
              <a:ext uri="{FF2B5EF4-FFF2-40B4-BE49-F238E27FC236}">
                <a16:creationId xmlns:a16="http://schemas.microsoft.com/office/drawing/2014/main" id="{86741670-6090-2743-7208-DD4945B8AD3F}"/>
              </a:ext>
            </a:extLst>
          </p:cNvPr>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820" name="Line 876">
            <a:extLst>
              <a:ext uri="{FF2B5EF4-FFF2-40B4-BE49-F238E27FC236}">
                <a16:creationId xmlns:a16="http://schemas.microsoft.com/office/drawing/2014/main" id="{9B0F0D74-EFEC-7289-9642-3C87A5551E16}"/>
              </a:ext>
            </a:extLst>
          </p:cNvPr>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821" name="Line 877">
            <a:extLst>
              <a:ext uri="{FF2B5EF4-FFF2-40B4-BE49-F238E27FC236}">
                <a16:creationId xmlns:a16="http://schemas.microsoft.com/office/drawing/2014/main" id="{CFBA5F03-C08B-B48A-8978-8D57A12C7833}"/>
              </a:ext>
            </a:extLst>
          </p:cNvPr>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822" name="Line 878">
            <a:extLst>
              <a:ext uri="{FF2B5EF4-FFF2-40B4-BE49-F238E27FC236}">
                <a16:creationId xmlns:a16="http://schemas.microsoft.com/office/drawing/2014/main" id="{A8959527-F930-631F-52E0-3809974B6FAA}"/>
              </a:ext>
            </a:extLst>
          </p:cNvPr>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823" name="Line 879">
            <a:extLst>
              <a:ext uri="{FF2B5EF4-FFF2-40B4-BE49-F238E27FC236}">
                <a16:creationId xmlns:a16="http://schemas.microsoft.com/office/drawing/2014/main" id="{B57F2394-4F0E-4462-EE03-C62E65EEAF45}"/>
              </a:ext>
            </a:extLst>
          </p:cNvPr>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824" name="Line 880">
            <a:extLst>
              <a:ext uri="{FF2B5EF4-FFF2-40B4-BE49-F238E27FC236}">
                <a16:creationId xmlns:a16="http://schemas.microsoft.com/office/drawing/2014/main" id="{7259173A-5936-79C8-5FE5-C551C3ED88DF}"/>
              </a:ext>
            </a:extLst>
          </p:cNvPr>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825" name="Rectangle 881">
            <a:extLst>
              <a:ext uri="{FF2B5EF4-FFF2-40B4-BE49-F238E27FC236}">
                <a16:creationId xmlns:a16="http://schemas.microsoft.com/office/drawing/2014/main" id="{E6B32115-53D9-92D0-CE6F-1EDE29AF73BF}"/>
              </a:ext>
            </a:extLst>
          </p:cNvPr>
          <p:cNvSpPr>
            <a:spLocks noChangeArrowheads="1"/>
          </p:cNvSpPr>
          <p:nvPr/>
        </p:nvSpPr>
        <p:spPr bwMode="auto">
          <a:xfrm>
            <a:off x="2559050" y="5400675"/>
            <a:ext cx="34925"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a:t>
            </a:r>
            <a:endParaRPr lang="en-US" altLang="en-US" sz="1400">
              <a:latin typeface="Helvetica" pitchFamily="2" charset="0"/>
            </a:endParaRPr>
          </a:p>
        </p:txBody>
      </p:sp>
      <p:sp>
        <p:nvSpPr>
          <p:cNvPr id="117826" name="Line 882">
            <a:extLst>
              <a:ext uri="{FF2B5EF4-FFF2-40B4-BE49-F238E27FC236}">
                <a16:creationId xmlns:a16="http://schemas.microsoft.com/office/drawing/2014/main" id="{6037FD39-E304-5DF2-DC33-DF5B2BA036C7}"/>
              </a:ext>
            </a:extLst>
          </p:cNvPr>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827" name="Line 883">
            <a:extLst>
              <a:ext uri="{FF2B5EF4-FFF2-40B4-BE49-F238E27FC236}">
                <a16:creationId xmlns:a16="http://schemas.microsoft.com/office/drawing/2014/main" id="{13CE342F-7A10-2F8C-7048-F24EA01783D1}"/>
              </a:ext>
            </a:extLst>
          </p:cNvPr>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828" name="Rectangle 884">
            <a:extLst>
              <a:ext uri="{FF2B5EF4-FFF2-40B4-BE49-F238E27FC236}">
                <a16:creationId xmlns:a16="http://schemas.microsoft.com/office/drawing/2014/main" id="{F2A2180A-B934-7303-BCCC-5652E72E597D}"/>
              </a:ext>
            </a:extLst>
          </p:cNvPr>
          <p:cNvSpPr>
            <a:spLocks noChangeArrowheads="1"/>
          </p:cNvSpPr>
          <p:nvPr/>
        </p:nvSpPr>
        <p:spPr bwMode="auto">
          <a:xfrm>
            <a:off x="2860675" y="2608263"/>
            <a:ext cx="225425"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800">
                <a:solidFill>
                  <a:srgbClr val="000000"/>
                </a:solidFill>
                <a:latin typeface="Helvetica" pitchFamily="2" charset="0"/>
              </a:rPr>
              <a:t>        </a:t>
            </a:r>
            <a:endParaRPr lang="en-US" altLang="en-US" sz="1400">
              <a:latin typeface="Helvetica" pitchFamily="2" charset="0"/>
            </a:endParaRPr>
          </a:p>
        </p:txBody>
      </p:sp>
      <p:sp>
        <p:nvSpPr>
          <p:cNvPr id="117829" name="Rectangle 885">
            <a:extLst>
              <a:ext uri="{FF2B5EF4-FFF2-40B4-BE49-F238E27FC236}">
                <a16:creationId xmlns:a16="http://schemas.microsoft.com/office/drawing/2014/main" id="{DD94C8D3-2E5F-AA61-43F4-DF673943CA99}"/>
              </a:ext>
            </a:extLst>
          </p:cNvPr>
          <p:cNvSpPr>
            <a:spLocks noChangeArrowheads="1"/>
          </p:cNvSpPr>
          <p:nvPr/>
        </p:nvSpPr>
        <p:spPr bwMode="auto">
          <a:xfrm>
            <a:off x="4518025" y="1831975"/>
            <a:ext cx="106363"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a:solidFill>
                  <a:srgbClr val="000000"/>
                </a:solidFill>
                <a:latin typeface="Helvetica" pitchFamily="2" charset="0"/>
              </a:rPr>
              <a:t>   </a:t>
            </a:r>
            <a:endParaRPr lang="en-US" altLang="en-US" sz="1800">
              <a:latin typeface="Helvetica" pitchFamily="2" charset="0"/>
            </a:endParaRPr>
          </a:p>
        </p:txBody>
      </p:sp>
      <p:sp>
        <p:nvSpPr>
          <p:cNvPr id="117830" name="Rectangle 886">
            <a:extLst>
              <a:ext uri="{FF2B5EF4-FFF2-40B4-BE49-F238E27FC236}">
                <a16:creationId xmlns:a16="http://schemas.microsoft.com/office/drawing/2014/main" id="{64083253-209B-1A41-DAFD-D4AF79B56075}"/>
              </a:ext>
            </a:extLst>
          </p:cNvPr>
          <p:cNvSpPr>
            <a:spLocks noChangeArrowheads="1"/>
          </p:cNvSpPr>
          <p:nvPr/>
        </p:nvSpPr>
        <p:spPr bwMode="auto">
          <a:xfrm>
            <a:off x="2941638" y="4170363"/>
            <a:ext cx="366712"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800">
                <a:solidFill>
                  <a:srgbClr val="000000"/>
                </a:solidFill>
                <a:latin typeface="Helvetica" pitchFamily="2" charset="0"/>
              </a:rPr>
              <a:t>             </a:t>
            </a:r>
            <a:endParaRPr lang="en-US" altLang="en-US" sz="1400">
              <a:latin typeface="Helvetica" pitchFamily="2" charset="0"/>
            </a:endParaRPr>
          </a:p>
        </p:txBody>
      </p:sp>
      <p:sp>
        <p:nvSpPr>
          <p:cNvPr id="117831" name="Line 887">
            <a:extLst>
              <a:ext uri="{FF2B5EF4-FFF2-40B4-BE49-F238E27FC236}">
                <a16:creationId xmlns:a16="http://schemas.microsoft.com/office/drawing/2014/main" id="{ADA2A114-68FF-3B1D-3779-152EF8929167}"/>
              </a:ext>
            </a:extLst>
          </p:cNvPr>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832" name="Rectangle 888">
            <a:extLst>
              <a:ext uri="{FF2B5EF4-FFF2-40B4-BE49-F238E27FC236}">
                <a16:creationId xmlns:a16="http://schemas.microsoft.com/office/drawing/2014/main" id="{8D9DC6B0-F27D-1B0A-E512-4B525C0E3C28}"/>
              </a:ext>
            </a:extLst>
          </p:cNvPr>
          <p:cNvSpPr>
            <a:spLocks noChangeArrowheads="1"/>
          </p:cNvSpPr>
          <p:nvPr/>
        </p:nvSpPr>
        <p:spPr bwMode="auto">
          <a:xfrm>
            <a:off x="454025" y="4192588"/>
            <a:ext cx="1952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600" b="1">
                <a:solidFill>
                  <a:srgbClr val="000000"/>
                </a:solidFill>
                <a:latin typeface="Helvetica" pitchFamily="2" charset="0"/>
              </a:rPr>
              <a:t>(</a:t>
            </a:r>
            <a:endParaRPr lang="en-US" altLang="en-US" sz="1800">
              <a:latin typeface="Helvetica" pitchFamily="2" charset="0"/>
            </a:endParaRPr>
          </a:p>
        </p:txBody>
      </p:sp>
      <p:sp>
        <p:nvSpPr>
          <p:cNvPr id="117833" name="Rectangle 889">
            <a:extLst>
              <a:ext uri="{FF2B5EF4-FFF2-40B4-BE49-F238E27FC236}">
                <a16:creationId xmlns:a16="http://schemas.microsoft.com/office/drawing/2014/main" id="{87A326C8-E2E5-73A0-BC63-6A9737F609DC}"/>
              </a:ext>
            </a:extLst>
          </p:cNvPr>
          <p:cNvSpPr>
            <a:spLocks noChangeArrowheads="1"/>
          </p:cNvSpPr>
          <p:nvPr/>
        </p:nvSpPr>
        <p:spPr bwMode="auto">
          <a:xfrm>
            <a:off x="1544638" y="4183063"/>
            <a:ext cx="19526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600" b="1">
                <a:solidFill>
                  <a:srgbClr val="000000"/>
                </a:solidFill>
                <a:latin typeface="Helvetica" pitchFamily="2" charset="0"/>
              </a:rPr>
              <a:t>)</a:t>
            </a:r>
            <a:endParaRPr lang="en-US" altLang="en-US" sz="1800">
              <a:latin typeface="Helvetica" pitchFamily="2" charset="0"/>
            </a:endParaRPr>
          </a:p>
        </p:txBody>
      </p:sp>
      <p:sp>
        <p:nvSpPr>
          <p:cNvPr id="117834" name="Rectangle 890">
            <a:extLst>
              <a:ext uri="{FF2B5EF4-FFF2-40B4-BE49-F238E27FC236}">
                <a16:creationId xmlns:a16="http://schemas.microsoft.com/office/drawing/2014/main" id="{1523D05D-58E2-080F-2ED4-9D3D53341D02}"/>
              </a:ext>
            </a:extLst>
          </p:cNvPr>
          <p:cNvSpPr>
            <a:spLocks noChangeArrowheads="1"/>
          </p:cNvSpPr>
          <p:nvPr/>
        </p:nvSpPr>
        <p:spPr bwMode="auto">
          <a:xfrm>
            <a:off x="1712913" y="3346450"/>
            <a:ext cx="153987"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100" b="1">
                <a:solidFill>
                  <a:srgbClr val="000000"/>
                </a:solidFill>
                <a:latin typeface="Helvetica" pitchFamily="2" charset="0"/>
              </a:rPr>
              <a:t>}</a:t>
            </a:r>
            <a:endParaRPr lang="en-US" altLang="en-US" sz="1400">
              <a:latin typeface="Helvetica" pitchFamily="2" charset="0"/>
            </a:endParaRPr>
          </a:p>
        </p:txBody>
      </p:sp>
      <p:sp>
        <p:nvSpPr>
          <p:cNvPr id="117835" name="Freeform 891">
            <a:extLst>
              <a:ext uri="{FF2B5EF4-FFF2-40B4-BE49-F238E27FC236}">
                <a16:creationId xmlns:a16="http://schemas.microsoft.com/office/drawing/2014/main" id="{ADF8CC5D-C52F-FDAD-DA88-B511357C8B42}"/>
              </a:ext>
            </a:extLst>
          </p:cNvPr>
          <p:cNvSpPr>
            <a:spLocks/>
          </p:cNvSpPr>
          <p:nvPr/>
        </p:nvSpPr>
        <p:spPr bwMode="auto">
          <a:xfrm rot="5350910">
            <a:off x="1045369" y="4102894"/>
            <a:ext cx="127000" cy="223838"/>
          </a:xfrm>
          <a:custGeom>
            <a:avLst/>
            <a:gdLst>
              <a:gd name="T0" fmla="*/ 0 w 80"/>
              <a:gd name="T1" fmla="*/ 2147483646 h 141"/>
              <a:gd name="T2" fmla="*/ 2147483646 w 80"/>
              <a:gd name="T3" fmla="*/ 2147483646 h 141"/>
              <a:gd name="T4" fmla="*/ 2147483646 w 80"/>
              <a:gd name="T5" fmla="*/ 0 h 141"/>
              <a:gd name="T6" fmla="*/ 2147483646 w 80"/>
              <a:gd name="T7" fmla="*/ 2147483646 h 141"/>
              <a:gd name="T8" fmla="*/ 2147483646 w 80"/>
              <a:gd name="T9" fmla="*/ 2147483646 h 141"/>
              <a:gd name="T10" fmla="*/ 2147483646 w 80"/>
              <a:gd name="T11" fmla="*/ 2147483646 h 141"/>
              <a:gd name="T12" fmla="*/ 0 w 80"/>
              <a:gd name="T13" fmla="*/ 2147483646 h 141"/>
              <a:gd name="T14" fmla="*/ 0 w 80"/>
              <a:gd name="T15" fmla="*/ 2147483646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a:p>
        </p:txBody>
      </p:sp>
      <p:sp>
        <p:nvSpPr>
          <p:cNvPr id="117836" name="Line 892">
            <a:extLst>
              <a:ext uri="{FF2B5EF4-FFF2-40B4-BE49-F238E27FC236}">
                <a16:creationId xmlns:a16="http://schemas.microsoft.com/office/drawing/2014/main" id="{198AC2DE-5275-4A90-85BA-AB7CE87DBC4F}"/>
              </a:ext>
            </a:extLst>
          </p:cNvPr>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837" name="Line 893">
            <a:extLst>
              <a:ext uri="{FF2B5EF4-FFF2-40B4-BE49-F238E27FC236}">
                <a16:creationId xmlns:a16="http://schemas.microsoft.com/office/drawing/2014/main" id="{232EA37F-1A46-EAFC-0CA2-440B8AF2CA39}"/>
              </a:ext>
            </a:extLst>
          </p:cNvPr>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838" name="Line 895">
            <a:extLst>
              <a:ext uri="{FF2B5EF4-FFF2-40B4-BE49-F238E27FC236}">
                <a16:creationId xmlns:a16="http://schemas.microsoft.com/office/drawing/2014/main" id="{9EC44846-DABE-35AB-9225-6A8BB6546251}"/>
              </a:ext>
            </a:extLst>
          </p:cNvPr>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839" name="Line 896">
            <a:extLst>
              <a:ext uri="{FF2B5EF4-FFF2-40B4-BE49-F238E27FC236}">
                <a16:creationId xmlns:a16="http://schemas.microsoft.com/office/drawing/2014/main" id="{EBD2D34A-8DE6-6FF6-C182-FF42957C4101}"/>
              </a:ext>
            </a:extLst>
          </p:cNvPr>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17840" name="Line 897">
            <a:extLst>
              <a:ext uri="{FF2B5EF4-FFF2-40B4-BE49-F238E27FC236}">
                <a16:creationId xmlns:a16="http://schemas.microsoft.com/office/drawing/2014/main" id="{66AE4CFD-6DC2-AC3E-9D6B-5E9918BDA87F}"/>
              </a:ext>
            </a:extLst>
          </p:cNvPr>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841" name="Line 898">
            <a:extLst>
              <a:ext uri="{FF2B5EF4-FFF2-40B4-BE49-F238E27FC236}">
                <a16:creationId xmlns:a16="http://schemas.microsoft.com/office/drawing/2014/main" id="{8A2F3327-904A-FAF8-A71C-4151E807EAF2}"/>
              </a:ext>
            </a:extLst>
          </p:cNvPr>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842" name="Line 899">
            <a:extLst>
              <a:ext uri="{FF2B5EF4-FFF2-40B4-BE49-F238E27FC236}">
                <a16:creationId xmlns:a16="http://schemas.microsoft.com/office/drawing/2014/main" id="{03960D60-19F5-8CEE-D050-D227239F9998}"/>
              </a:ext>
            </a:extLst>
          </p:cNvPr>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843" name="Rectangle 900">
            <a:extLst>
              <a:ext uri="{FF2B5EF4-FFF2-40B4-BE49-F238E27FC236}">
                <a16:creationId xmlns:a16="http://schemas.microsoft.com/office/drawing/2014/main" id="{8794CE95-F140-F96C-38CD-2B8DEEF038DA}"/>
              </a:ext>
            </a:extLst>
          </p:cNvPr>
          <p:cNvSpPr>
            <a:spLocks noChangeArrowheads="1"/>
          </p:cNvSpPr>
          <p:nvPr/>
        </p:nvSpPr>
        <p:spPr bwMode="auto">
          <a:xfrm>
            <a:off x="2679700" y="5700713"/>
            <a:ext cx="1873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117844" name="Rectangle 901">
            <a:extLst>
              <a:ext uri="{FF2B5EF4-FFF2-40B4-BE49-F238E27FC236}">
                <a16:creationId xmlns:a16="http://schemas.microsoft.com/office/drawing/2014/main" id="{3634D35E-FB06-2B62-51D0-ED8A0B52A0BB}"/>
              </a:ext>
            </a:extLst>
          </p:cNvPr>
          <p:cNvSpPr>
            <a:spLocks noChangeArrowheads="1"/>
          </p:cNvSpPr>
          <p:nvPr/>
        </p:nvSpPr>
        <p:spPr bwMode="auto">
          <a:xfrm>
            <a:off x="2711450" y="2595563"/>
            <a:ext cx="1873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117845" name="Rectangle 902">
            <a:extLst>
              <a:ext uri="{FF2B5EF4-FFF2-40B4-BE49-F238E27FC236}">
                <a16:creationId xmlns:a16="http://schemas.microsoft.com/office/drawing/2014/main" id="{9B4BBA77-3997-5311-C596-11112171CAB7}"/>
              </a:ext>
            </a:extLst>
          </p:cNvPr>
          <p:cNvSpPr>
            <a:spLocks noChangeArrowheads="1"/>
          </p:cNvSpPr>
          <p:nvPr/>
        </p:nvSpPr>
        <p:spPr bwMode="auto">
          <a:xfrm>
            <a:off x="517525" y="2990850"/>
            <a:ext cx="1698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(S)</a:t>
            </a:r>
            <a:endParaRPr lang="en-US" altLang="en-US" sz="1400">
              <a:latin typeface="Helvetica" pitchFamily="2" charset="0"/>
            </a:endParaRPr>
          </a:p>
        </p:txBody>
      </p:sp>
      <p:sp>
        <p:nvSpPr>
          <p:cNvPr id="117846" name="Rectangle 903">
            <a:extLst>
              <a:ext uri="{FF2B5EF4-FFF2-40B4-BE49-F238E27FC236}">
                <a16:creationId xmlns:a16="http://schemas.microsoft.com/office/drawing/2014/main" id="{22C65339-3BFC-15CA-B7F4-0985685C84E7}"/>
              </a:ext>
            </a:extLst>
          </p:cNvPr>
          <p:cNvSpPr>
            <a:spLocks noChangeArrowheads="1"/>
          </p:cNvSpPr>
          <p:nvPr/>
        </p:nvSpPr>
        <p:spPr bwMode="auto">
          <a:xfrm>
            <a:off x="501650" y="3360738"/>
            <a:ext cx="17621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(D)</a:t>
            </a:r>
            <a:endParaRPr lang="en-US" altLang="en-US" sz="1400">
              <a:latin typeface="Helvetica" pitchFamily="2" charset="0"/>
            </a:endParaRPr>
          </a:p>
        </p:txBody>
      </p:sp>
      <p:sp>
        <p:nvSpPr>
          <p:cNvPr id="117847" name="Rectangle 904">
            <a:extLst>
              <a:ext uri="{FF2B5EF4-FFF2-40B4-BE49-F238E27FC236}">
                <a16:creationId xmlns:a16="http://schemas.microsoft.com/office/drawing/2014/main" id="{0F660C85-2F61-BEA3-E269-62D2FAC6D909}"/>
              </a:ext>
            </a:extLst>
          </p:cNvPr>
          <p:cNvSpPr>
            <a:spLocks noChangeArrowheads="1"/>
          </p:cNvSpPr>
          <p:nvPr/>
        </p:nvSpPr>
        <p:spPr bwMode="auto">
          <a:xfrm>
            <a:off x="361950" y="3956050"/>
            <a:ext cx="28733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(MR)</a:t>
            </a:r>
            <a:endParaRPr lang="en-US" altLang="en-US" sz="1400">
              <a:latin typeface="Helvetica" pitchFamily="2" charset="0"/>
            </a:endParaRPr>
          </a:p>
        </p:txBody>
      </p:sp>
      <p:sp>
        <p:nvSpPr>
          <p:cNvPr id="117848" name="Rectangle 905">
            <a:extLst>
              <a:ext uri="{FF2B5EF4-FFF2-40B4-BE49-F238E27FC236}">
                <a16:creationId xmlns:a16="http://schemas.microsoft.com/office/drawing/2014/main" id="{2898D915-7117-F4D8-2620-010A69697776}"/>
              </a:ext>
            </a:extLst>
          </p:cNvPr>
          <p:cNvSpPr>
            <a:spLocks noChangeArrowheads="1"/>
          </p:cNvSpPr>
          <p:nvPr/>
        </p:nvSpPr>
        <p:spPr bwMode="auto">
          <a:xfrm>
            <a:off x="2749550" y="5208588"/>
            <a:ext cx="3857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rPr>
              <a:t>       </a:t>
            </a:r>
            <a:endParaRPr lang="en-US" altLang="en-US" sz="1400">
              <a:latin typeface="Helvetica" pitchFamily="2" charset="0"/>
            </a:endParaRPr>
          </a:p>
        </p:txBody>
      </p:sp>
      <p:sp>
        <p:nvSpPr>
          <p:cNvPr id="117849" name="Rectangle 906">
            <a:extLst>
              <a:ext uri="{FF2B5EF4-FFF2-40B4-BE49-F238E27FC236}">
                <a16:creationId xmlns:a16="http://schemas.microsoft.com/office/drawing/2014/main" id="{04685FF9-F1A2-CC0F-06CA-4525341A190C}"/>
              </a:ext>
            </a:extLst>
          </p:cNvPr>
          <p:cNvSpPr>
            <a:spLocks noChangeArrowheads="1"/>
          </p:cNvSpPr>
          <p:nvPr/>
        </p:nvSpPr>
        <p:spPr bwMode="auto">
          <a:xfrm>
            <a:off x="2590800" y="2103438"/>
            <a:ext cx="528638"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b="1"/>
              <a:t>        </a:t>
            </a:r>
            <a:endParaRPr lang="en-US" altLang="en-US" sz="1400">
              <a:latin typeface="Helvetica" pitchFamily="2" charset="0"/>
            </a:endParaRPr>
          </a:p>
        </p:txBody>
      </p:sp>
      <p:sp>
        <p:nvSpPr>
          <p:cNvPr id="117850" name="AutoShape 907">
            <a:extLst>
              <a:ext uri="{FF2B5EF4-FFF2-40B4-BE49-F238E27FC236}">
                <a16:creationId xmlns:a16="http://schemas.microsoft.com/office/drawing/2014/main" id="{F0E9DE44-4F50-AEA9-3E9A-64546EE462FD}"/>
              </a:ext>
            </a:extLst>
          </p:cNvPr>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7851" name="Rectangle 908">
            <a:extLst>
              <a:ext uri="{FF2B5EF4-FFF2-40B4-BE49-F238E27FC236}">
                <a16:creationId xmlns:a16="http://schemas.microsoft.com/office/drawing/2014/main" id="{9F09C2D7-727A-0D9A-E011-C3C74ED81F83}"/>
              </a:ext>
            </a:extLst>
          </p:cNvPr>
          <p:cNvSpPr>
            <a:spLocks noChangeArrowheads="1"/>
          </p:cNvSpPr>
          <p:nvPr/>
        </p:nvSpPr>
        <p:spPr bwMode="auto">
          <a:xfrm>
            <a:off x="488950" y="3602038"/>
            <a:ext cx="1698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(S)</a:t>
            </a:r>
            <a:endParaRPr lang="en-US" altLang="en-US" sz="1400">
              <a:latin typeface="Helvetica" pitchFamily="2" charset="0"/>
            </a:endParaRPr>
          </a:p>
        </p:txBody>
      </p:sp>
      <p:sp>
        <p:nvSpPr>
          <p:cNvPr id="117852" name="Rectangle 909">
            <a:extLst>
              <a:ext uri="{FF2B5EF4-FFF2-40B4-BE49-F238E27FC236}">
                <a16:creationId xmlns:a16="http://schemas.microsoft.com/office/drawing/2014/main" id="{7059FC5E-E2D3-648C-1C70-D6D4A07563FB}"/>
              </a:ext>
            </a:extLst>
          </p:cNvPr>
          <p:cNvSpPr>
            <a:spLocks noChangeArrowheads="1"/>
          </p:cNvSpPr>
          <p:nvPr/>
        </p:nvSpPr>
        <p:spPr bwMode="auto">
          <a:xfrm>
            <a:off x="708025" y="4286250"/>
            <a:ext cx="6286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1Thot</a:t>
            </a:r>
            <a:endParaRPr lang="en-US" altLang="en-US" sz="1800">
              <a:latin typeface="Helvetica" pitchFamily="2" charset="0"/>
            </a:endParaRPr>
          </a:p>
        </p:txBody>
      </p:sp>
      <p:sp>
        <p:nvSpPr>
          <p:cNvPr id="117853" name="Rectangle 910">
            <a:extLst>
              <a:ext uri="{FF2B5EF4-FFF2-40B4-BE49-F238E27FC236}">
                <a16:creationId xmlns:a16="http://schemas.microsoft.com/office/drawing/2014/main" id="{51085600-5C40-A320-6EE4-5A82EC63707A}"/>
              </a:ext>
            </a:extLst>
          </p:cNvPr>
          <p:cNvSpPr>
            <a:spLocks noChangeArrowheads="1"/>
          </p:cNvSpPr>
          <p:nvPr/>
        </p:nvSpPr>
        <p:spPr bwMode="auto">
          <a:xfrm>
            <a:off x="663575" y="4578350"/>
            <a:ext cx="6921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Thot</a:t>
            </a:r>
            <a:endParaRPr lang="en-US" altLang="en-US" sz="1800">
              <a:latin typeface="Helvetica" pitchFamily="2" charset="0"/>
            </a:endParaRPr>
          </a:p>
        </p:txBody>
      </p:sp>
      <p:sp>
        <p:nvSpPr>
          <p:cNvPr id="117854" name="Rectangle 911">
            <a:extLst>
              <a:ext uri="{FF2B5EF4-FFF2-40B4-BE49-F238E27FC236}">
                <a16:creationId xmlns:a16="http://schemas.microsoft.com/office/drawing/2014/main" id="{F7DAF568-0C42-A28F-B4EE-5C8ADF2097DB}"/>
              </a:ext>
            </a:extLst>
          </p:cNvPr>
          <p:cNvSpPr>
            <a:spLocks noChangeArrowheads="1"/>
          </p:cNvSpPr>
          <p:nvPr/>
        </p:nvSpPr>
        <p:spPr bwMode="auto">
          <a:xfrm>
            <a:off x="947738" y="4906963"/>
            <a:ext cx="4826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Ezra</a:t>
            </a:r>
            <a:endParaRPr lang="en-US" altLang="en-US" sz="1800">
              <a:latin typeface="Helvetica" pitchFamily="2" charset="0"/>
            </a:endParaRPr>
          </a:p>
        </p:txBody>
      </p:sp>
      <p:sp>
        <p:nvSpPr>
          <p:cNvPr id="117855" name="Rectangle 912">
            <a:extLst>
              <a:ext uri="{FF2B5EF4-FFF2-40B4-BE49-F238E27FC236}">
                <a16:creationId xmlns:a16="http://schemas.microsoft.com/office/drawing/2014/main" id="{C6D3427D-BB66-CFB1-35FF-D98130EA3782}"/>
              </a:ext>
            </a:extLst>
          </p:cNvPr>
          <p:cNvSpPr>
            <a:spLocks noChangeArrowheads="1"/>
          </p:cNvSpPr>
          <p:nvPr/>
        </p:nvSpPr>
        <p:spPr bwMode="auto">
          <a:xfrm>
            <a:off x="654050" y="5249863"/>
            <a:ext cx="1092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Nehemiah</a:t>
            </a:r>
            <a:endParaRPr lang="en-US" altLang="en-US" sz="1800" b="1">
              <a:latin typeface="Helvetica" pitchFamily="2" charset="0"/>
            </a:endParaRPr>
          </a:p>
        </p:txBody>
      </p:sp>
      <p:sp>
        <p:nvSpPr>
          <p:cNvPr id="117856" name="Rectangle 913">
            <a:extLst>
              <a:ext uri="{FF2B5EF4-FFF2-40B4-BE49-F238E27FC236}">
                <a16:creationId xmlns:a16="http://schemas.microsoft.com/office/drawing/2014/main" id="{5BE64CDA-7D6A-5C5C-8630-FA0946C38AF9}"/>
              </a:ext>
            </a:extLst>
          </p:cNvPr>
          <p:cNvSpPr>
            <a:spLocks noChangeArrowheads="1"/>
          </p:cNvSpPr>
          <p:nvPr/>
        </p:nvSpPr>
        <p:spPr bwMode="auto">
          <a:xfrm>
            <a:off x="887413" y="5572125"/>
            <a:ext cx="711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Esther</a:t>
            </a:r>
            <a:endParaRPr lang="en-US" altLang="en-US" sz="1800">
              <a:latin typeface="Helvetica" pitchFamily="2" charset="0"/>
            </a:endParaRPr>
          </a:p>
        </p:txBody>
      </p:sp>
      <p:sp>
        <p:nvSpPr>
          <p:cNvPr id="117857" name="Rectangle 914">
            <a:extLst>
              <a:ext uri="{FF2B5EF4-FFF2-40B4-BE49-F238E27FC236}">
                <a16:creationId xmlns:a16="http://schemas.microsoft.com/office/drawing/2014/main" id="{0EF22614-B423-1AA3-94BB-1ECFA5A7B660}"/>
              </a:ext>
            </a:extLst>
          </p:cNvPr>
          <p:cNvSpPr>
            <a:spLocks noChangeArrowheads="1"/>
          </p:cNvSpPr>
          <p:nvPr/>
        </p:nvSpPr>
        <p:spPr bwMode="auto">
          <a:xfrm>
            <a:off x="788988" y="2874963"/>
            <a:ext cx="947737"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700" b="1">
                <a:solidFill>
                  <a:srgbClr val="000000"/>
                </a:solidFill>
                <a:latin typeface="Helvetica" pitchFamily="2" charset="0"/>
              </a:rPr>
              <a:t>1 Samuel</a:t>
            </a:r>
            <a:endParaRPr lang="en-US" altLang="en-US" sz="1400">
              <a:latin typeface="Helvetica" pitchFamily="2" charset="0"/>
            </a:endParaRPr>
          </a:p>
        </p:txBody>
      </p:sp>
      <p:sp>
        <p:nvSpPr>
          <p:cNvPr id="117858" name="Rectangle 915">
            <a:extLst>
              <a:ext uri="{FF2B5EF4-FFF2-40B4-BE49-F238E27FC236}">
                <a16:creationId xmlns:a16="http://schemas.microsoft.com/office/drawing/2014/main" id="{15423C6D-2876-975A-B99B-2B9BC4B9134E}"/>
              </a:ext>
            </a:extLst>
          </p:cNvPr>
          <p:cNvSpPr>
            <a:spLocks noChangeArrowheads="1"/>
          </p:cNvSpPr>
          <p:nvPr/>
        </p:nvSpPr>
        <p:spPr bwMode="auto">
          <a:xfrm>
            <a:off x="725488" y="3271838"/>
            <a:ext cx="1003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Samuel</a:t>
            </a:r>
            <a:endParaRPr lang="en-US" altLang="en-US" sz="1400">
              <a:latin typeface="Helvetica" pitchFamily="2" charset="0"/>
            </a:endParaRPr>
          </a:p>
        </p:txBody>
      </p:sp>
      <p:sp>
        <p:nvSpPr>
          <p:cNvPr id="117859" name="Rectangle 916">
            <a:extLst>
              <a:ext uri="{FF2B5EF4-FFF2-40B4-BE49-F238E27FC236}">
                <a16:creationId xmlns:a16="http://schemas.microsoft.com/office/drawing/2014/main" id="{6944299A-A257-5E83-B06B-190794FCAEAE}"/>
              </a:ext>
            </a:extLst>
          </p:cNvPr>
          <p:cNvSpPr>
            <a:spLocks noChangeArrowheads="1"/>
          </p:cNvSpPr>
          <p:nvPr/>
        </p:nvSpPr>
        <p:spPr bwMode="auto">
          <a:xfrm>
            <a:off x="839788" y="3525838"/>
            <a:ext cx="8286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1 Wung</a:t>
            </a:r>
            <a:endParaRPr lang="en-US" altLang="en-US" sz="1800">
              <a:latin typeface="Helvetica" pitchFamily="2" charset="0"/>
            </a:endParaRPr>
          </a:p>
        </p:txBody>
      </p:sp>
      <p:sp>
        <p:nvSpPr>
          <p:cNvPr id="117860" name="Rectangle 917">
            <a:extLst>
              <a:ext uri="{FF2B5EF4-FFF2-40B4-BE49-F238E27FC236}">
                <a16:creationId xmlns:a16="http://schemas.microsoft.com/office/drawing/2014/main" id="{93D36F54-00C0-4484-F631-864F28212460}"/>
              </a:ext>
            </a:extLst>
          </p:cNvPr>
          <p:cNvSpPr>
            <a:spLocks noChangeArrowheads="1"/>
          </p:cNvSpPr>
          <p:nvPr/>
        </p:nvSpPr>
        <p:spPr bwMode="auto">
          <a:xfrm>
            <a:off x="698500" y="3887788"/>
            <a:ext cx="8286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Wung</a:t>
            </a:r>
            <a:endParaRPr lang="en-US" altLang="en-US" sz="1800">
              <a:latin typeface="Helvetica" pitchFamily="2" charset="0"/>
            </a:endParaRPr>
          </a:p>
        </p:txBody>
      </p:sp>
      <p:sp>
        <p:nvSpPr>
          <p:cNvPr id="117861" name="Rectangle 918" descr="75%">
            <a:extLst>
              <a:ext uri="{FF2B5EF4-FFF2-40B4-BE49-F238E27FC236}">
                <a16:creationId xmlns:a16="http://schemas.microsoft.com/office/drawing/2014/main" id="{2A4F5BC8-ABA3-4310-DBCA-97AF76790F4A}"/>
              </a:ext>
            </a:extLst>
          </p:cNvPr>
          <p:cNvSpPr>
            <a:spLocks noChangeArrowheads="1"/>
          </p:cNvSpPr>
          <p:nvPr/>
        </p:nvSpPr>
        <p:spPr bwMode="auto">
          <a:xfrm>
            <a:off x="2278063" y="739775"/>
            <a:ext cx="163512" cy="2943225"/>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7862" name="Line 919">
            <a:extLst>
              <a:ext uri="{FF2B5EF4-FFF2-40B4-BE49-F238E27FC236}">
                <a16:creationId xmlns:a16="http://schemas.microsoft.com/office/drawing/2014/main" id="{EB84690D-4AA2-FF6F-085A-44A1AC4C3BDD}"/>
              </a:ext>
            </a:extLst>
          </p:cNvPr>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863" name="Line 920">
            <a:extLst>
              <a:ext uri="{FF2B5EF4-FFF2-40B4-BE49-F238E27FC236}">
                <a16:creationId xmlns:a16="http://schemas.microsoft.com/office/drawing/2014/main" id="{E11D57BE-CD5F-82D4-3800-657F685566ED}"/>
              </a:ext>
            </a:extLst>
          </p:cNvPr>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864" name="Line 921">
            <a:extLst>
              <a:ext uri="{FF2B5EF4-FFF2-40B4-BE49-F238E27FC236}">
                <a16:creationId xmlns:a16="http://schemas.microsoft.com/office/drawing/2014/main" id="{31BCCA6A-C7FE-7681-54A6-1D9541BDDCAE}"/>
              </a:ext>
            </a:extLst>
          </p:cNvPr>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865" name="Line 922">
            <a:extLst>
              <a:ext uri="{FF2B5EF4-FFF2-40B4-BE49-F238E27FC236}">
                <a16:creationId xmlns:a16="http://schemas.microsoft.com/office/drawing/2014/main" id="{256C55B0-2A0D-E333-E798-057647E8D565}"/>
              </a:ext>
            </a:extLst>
          </p:cNvPr>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866" name="Line 923">
            <a:extLst>
              <a:ext uri="{FF2B5EF4-FFF2-40B4-BE49-F238E27FC236}">
                <a16:creationId xmlns:a16="http://schemas.microsoft.com/office/drawing/2014/main" id="{1D870978-1103-246E-3184-D7AF054E93F4}"/>
              </a:ext>
            </a:extLst>
          </p:cNvPr>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867" name="Line 924">
            <a:extLst>
              <a:ext uri="{FF2B5EF4-FFF2-40B4-BE49-F238E27FC236}">
                <a16:creationId xmlns:a16="http://schemas.microsoft.com/office/drawing/2014/main" id="{5D22983A-D68E-BD1F-3F0E-FDA3376DCB5F}"/>
              </a:ext>
            </a:extLst>
          </p:cNvPr>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868" name="Rectangle 926">
            <a:extLst>
              <a:ext uri="{FF2B5EF4-FFF2-40B4-BE49-F238E27FC236}">
                <a16:creationId xmlns:a16="http://schemas.microsoft.com/office/drawing/2014/main" id="{63E3555B-DBED-0A8F-F04F-7D239241B6A7}"/>
              </a:ext>
            </a:extLst>
          </p:cNvPr>
          <p:cNvSpPr>
            <a:spLocks noChangeArrowheads="1"/>
          </p:cNvSpPr>
          <p:nvPr/>
        </p:nvSpPr>
        <p:spPr bwMode="auto">
          <a:xfrm>
            <a:off x="2870200" y="6583363"/>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17869" name="Rectangle 927">
            <a:extLst>
              <a:ext uri="{FF2B5EF4-FFF2-40B4-BE49-F238E27FC236}">
                <a16:creationId xmlns:a16="http://schemas.microsoft.com/office/drawing/2014/main" id="{AAD2D98E-AF74-3958-8359-D40AAE09EDDE}"/>
              </a:ext>
            </a:extLst>
          </p:cNvPr>
          <p:cNvSpPr>
            <a:spLocks noChangeArrowheads="1"/>
          </p:cNvSpPr>
          <p:nvPr/>
        </p:nvSpPr>
        <p:spPr bwMode="auto">
          <a:xfrm>
            <a:off x="2706688" y="68580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17870" name="Rectangle 928">
            <a:extLst>
              <a:ext uri="{FF2B5EF4-FFF2-40B4-BE49-F238E27FC236}">
                <a16:creationId xmlns:a16="http://schemas.microsoft.com/office/drawing/2014/main" id="{A5B2F86D-A155-9D73-1FBD-8C4ADCBC3583}"/>
              </a:ext>
            </a:extLst>
          </p:cNvPr>
          <p:cNvSpPr>
            <a:spLocks noChangeArrowheads="1"/>
          </p:cNvSpPr>
          <p:nvPr/>
        </p:nvSpPr>
        <p:spPr bwMode="auto">
          <a:xfrm>
            <a:off x="2832100" y="71405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17871" name="Text Box 929">
            <a:extLst>
              <a:ext uri="{FF2B5EF4-FFF2-40B4-BE49-F238E27FC236}">
                <a16:creationId xmlns:a16="http://schemas.microsoft.com/office/drawing/2014/main" id="{098C876B-5701-0E22-8675-E490FB005571}"/>
              </a:ext>
            </a:extLst>
          </p:cNvPr>
          <p:cNvSpPr txBox="1">
            <a:spLocks noChangeArrowheads="1"/>
          </p:cNvSpPr>
          <p:nvPr/>
        </p:nvSpPr>
        <p:spPr bwMode="auto">
          <a:xfrm rot="-5400000">
            <a:off x="4032250" y="1601788"/>
            <a:ext cx="320675"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eaVert">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900">
              <a:latin typeface="Arial Black" panose="020B0604020202020204" pitchFamily="34" charset="0"/>
            </a:endParaRPr>
          </a:p>
        </p:txBody>
      </p:sp>
      <p:sp>
        <p:nvSpPr>
          <p:cNvPr id="117872" name="Text Box 930">
            <a:extLst>
              <a:ext uri="{FF2B5EF4-FFF2-40B4-BE49-F238E27FC236}">
                <a16:creationId xmlns:a16="http://schemas.microsoft.com/office/drawing/2014/main" id="{46A6D06C-5052-669B-5E34-DCE90D006E98}"/>
              </a:ext>
            </a:extLst>
          </p:cNvPr>
          <p:cNvSpPr txBox="1">
            <a:spLocks noChangeArrowheads="1"/>
          </p:cNvSpPr>
          <p:nvPr/>
        </p:nvSpPr>
        <p:spPr bwMode="auto">
          <a:xfrm rot="-5400000">
            <a:off x="3956050" y="2105025"/>
            <a:ext cx="320675"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eaVert">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900">
              <a:latin typeface="Arial Black" panose="020B0604020202020204" pitchFamily="34" charset="0"/>
            </a:endParaRPr>
          </a:p>
        </p:txBody>
      </p:sp>
      <p:sp>
        <p:nvSpPr>
          <p:cNvPr id="117873" name="Rectangle 931">
            <a:extLst>
              <a:ext uri="{FF2B5EF4-FFF2-40B4-BE49-F238E27FC236}">
                <a16:creationId xmlns:a16="http://schemas.microsoft.com/office/drawing/2014/main" id="{82FB2931-F1A4-6A0A-7284-7C356B5AA24A}"/>
              </a:ext>
            </a:extLst>
          </p:cNvPr>
          <p:cNvSpPr>
            <a:spLocks noChangeArrowheads="1"/>
          </p:cNvSpPr>
          <p:nvPr/>
        </p:nvSpPr>
        <p:spPr bwMode="auto">
          <a:xfrm>
            <a:off x="2933700" y="1427163"/>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17874" name="Rectangle 932">
            <a:extLst>
              <a:ext uri="{FF2B5EF4-FFF2-40B4-BE49-F238E27FC236}">
                <a16:creationId xmlns:a16="http://schemas.microsoft.com/office/drawing/2014/main" id="{6954418C-C99F-F06A-52EA-E5BF9BF3462D}"/>
              </a:ext>
            </a:extLst>
          </p:cNvPr>
          <p:cNvSpPr>
            <a:spLocks noChangeArrowheads="1"/>
          </p:cNvSpPr>
          <p:nvPr/>
        </p:nvSpPr>
        <p:spPr bwMode="auto">
          <a:xfrm>
            <a:off x="2909888" y="1697038"/>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17875" name="Rectangle 933">
            <a:extLst>
              <a:ext uri="{FF2B5EF4-FFF2-40B4-BE49-F238E27FC236}">
                <a16:creationId xmlns:a16="http://schemas.microsoft.com/office/drawing/2014/main" id="{D1FF3ED5-D46F-9337-E0D7-633A761754FF}"/>
              </a:ext>
            </a:extLst>
          </p:cNvPr>
          <p:cNvSpPr>
            <a:spLocks noChangeArrowheads="1"/>
          </p:cNvSpPr>
          <p:nvPr/>
        </p:nvSpPr>
        <p:spPr bwMode="auto">
          <a:xfrm>
            <a:off x="2905125" y="1900238"/>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17876" name="Rectangle 934">
            <a:extLst>
              <a:ext uri="{FF2B5EF4-FFF2-40B4-BE49-F238E27FC236}">
                <a16:creationId xmlns:a16="http://schemas.microsoft.com/office/drawing/2014/main" id="{00063D75-08EE-A42A-159D-4088FF5457D3}"/>
              </a:ext>
            </a:extLst>
          </p:cNvPr>
          <p:cNvSpPr>
            <a:spLocks noChangeArrowheads="1"/>
          </p:cNvSpPr>
          <p:nvPr/>
        </p:nvSpPr>
        <p:spPr bwMode="auto">
          <a:xfrm>
            <a:off x="2927350" y="26447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17877" name="Rectangle 935">
            <a:extLst>
              <a:ext uri="{FF2B5EF4-FFF2-40B4-BE49-F238E27FC236}">
                <a16:creationId xmlns:a16="http://schemas.microsoft.com/office/drawing/2014/main" id="{860802A0-48F6-FC68-7CDC-11AFD729995D}"/>
              </a:ext>
            </a:extLst>
          </p:cNvPr>
          <p:cNvSpPr>
            <a:spLocks noChangeArrowheads="1"/>
          </p:cNvSpPr>
          <p:nvPr/>
        </p:nvSpPr>
        <p:spPr bwMode="auto">
          <a:xfrm>
            <a:off x="2927350" y="32099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17878" name="Rectangle 936">
            <a:extLst>
              <a:ext uri="{FF2B5EF4-FFF2-40B4-BE49-F238E27FC236}">
                <a16:creationId xmlns:a16="http://schemas.microsoft.com/office/drawing/2014/main" id="{B8E78684-39E8-4031-7F16-366ABF279B2D}"/>
              </a:ext>
            </a:extLst>
          </p:cNvPr>
          <p:cNvSpPr>
            <a:spLocks noChangeArrowheads="1"/>
          </p:cNvSpPr>
          <p:nvPr/>
        </p:nvSpPr>
        <p:spPr bwMode="auto">
          <a:xfrm>
            <a:off x="3022600" y="29241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17879" name="Rectangle 937">
            <a:extLst>
              <a:ext uri="{FF2B5EF4-FFF2-40B4-BE49-F238E27FC236}">
                <a16:creationId xmlns:a16="http://schemas.microsoft.com/office/drawing/2014/main" id="{EF293C40-EAFB-FED7-6927-789A37B96BA0}"/>
              </a:ext>
            </a:extLst>
          </p:cNvPr>
          <p:cNvSpPr>
            <a:spLocks noChangeArrowheads="1"/>
          </p:cNvSpPr>
          <p:nvPr/>
        </p:nvSpPr>
        <p:spPr bwMode="auto">
          <a:xfrm>
            <a:off x="2795588" y="4283075"/>
            <a:ext cx="492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400" b="1">
                <a:latin typeface="Helvetica" pitchFamily="2" charset="0"/>
              </a:rPr>
              <a:t> </a:t>
            </a:r>
            <a:endParaRPr lang="en-US" altLang="en-US" sz="1400">
              <a:latin typeface="Helvetica" pitchFamily="2" charset="0"/>
            </a:endParaRPr>
          </a:p>
        </p:txBody>
      </p:sp>
      <p:sp>
        <p:nvSpPr>
          <p:cNvPr id="117880" name="Rectangle 938">
            <a:extLst>
              <a:ext uri="{FF2B5EF4-FFF2-40B4-BE49-F238E27FC236}">
                <a16:creationId xmlns:a16="http://schemas.microsoft.com/office/drawing/2014/main" id="{C8C49C01-B7B0-4EB8-EF3F-B9936EA88A33}"/>
              </a:ext>
            </a:extLst>
          </p:cNvPr>
          <p:cNvSpPr>
            <a:spLocks noChangeArrowheads="1"/>
          </p:cNvSpPr>
          <p:nvPr/>
        </p:nvSpPr>
        <p:spPr bwMode="auto">
          <a:xfrm>
            <a:off x="2698750" y="45307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endParaRPr lang="en-US" altLang="en-US" sz="1800">
              <a:latin typeface="Helvetica" pitchFamily="2" charset="0"/>
            </a:endParaRPr>
          </a:p>
        </p:txBody>
      </p:sp>
      <p:sp>
        <p:nvSpPr>
          <p:cNvPr id="117881" name="Rectangle 940">
            <a:extLst>
              <a:ext uri="{FF2B5EF4-FFF2-40B4-BE49-F238E27FC236}">
                <a16:creationId xmlns:a16="http://schemas.microsoft.com/office/drawing/2014/main" id="{A3B09232-AD32-257E-130C-DF8388BBDF43}"/>
              </a:ext>
            </a:extLst>
          </p:cNvPr>
          <p:cNvSpPr>
            <a:spLocks noChangeArrowheads="1"/>
          </p:cNvSpPr>
          <p:nvPr/>
        </p:nvSpPr>
        <p:spPr bwMode="auto">
          <a:xfrm>
            <a:off x="2919413" y="57023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17882" name="Rectangle 941">
            <a:extLst>
              <a:ext uri="{FF2B5EF4-FFF2-40B4-BE49-F238E27FC236}">
                <a16:creationId xmlns:a16="http://schemas.microsoft.com/office/drawing/2014/main" id="{43C7781D-CB1D-765F-0FAB-04318AD5B854}"/>
              </a:ext>
            </a:extLst>
          </p:cNvPr>
          <p:cNvSpPr>
            <a:spLocks noChangeArrowheads="1"/>
          </p:cNvSpPr>
          <p:nvPr/>
        </p:nvSpPr>
        <p:spPr bwMode="auto">
          <a:xfrm>
            <a:off x="2905125" y="60071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endParaRPr lang="en-US" altLang="en-US" sz="1800">
              <a:latin typeface="Helvetica" pitchFamily="2" charset="0"/>
            </a:endParaRPr>
          </a:p>
        </p:txBody>
      </p:sp>
      <p:sp>
        <p:nvSpPr>
          <p:cNvPr id="117883" name="Line 942">
            <a:extLst>
              <a:ext uri="{FF2B5EF4-FFF2-40B4-BE49-F238E27FC236}">
                <a16:creationId xmlns:a16="http://schemas.microsoft.com/office/drawing/2014/main" id="{6C4C5308-6681-9D7E-B588-BBA7A74ED278}"/>
              </a:ext>
            </a:extLst>
          </p:cNvPr>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7884" name="Line 943">
            <a:extLst>
              <a:ext uri="{FF2B5EF4-FFF2-40B4-BE49-F238E27FC236}">
                <a16:creationId xmlns:a16="http://schemas.microsoft.com/office/drawing/2014/main" id="{165FDFCD-6DF9-23B2-A05C-43CCBD21B91C}"/>
              </a:ext>
            </a:extLst>
          </p:cNvPr>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7885" name="Line 944">
            <a:extLst>
              <a:ext uri="{FF2B5EF4-FFF2-40B4-BE49-F238E27FC236}">
                <a16:creationId xmlns:a16="http://schemas.microsoft.com/office/drawing/2014/main" id="{C886811F-03AB-DD06-8DD8-7E914B7C768E}"/>
              </a:ext>
            </a:extLst>
          </p:cNvPr>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7886" name="Line 945">
            <a:extLst>
              <a:ext uri="{FF2B5EF4-FFF2-40B4-BE49-F238E27FC236}">
                <a16:creationId xmlns:a16="http://schemas.microsoft.com/office/drawing/2014/main" id="{1665FE2F-ADA0-9501-1FC8-086620419B30}"/>
              </a:ext>
            </a:extLst>
          </p:cNvPr>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887" name="Rectangle 946" descr="75%">
            <a:extLst>
              <a:ext uri="{FF2B5EF4-FFF2-40B4-BE49-F238E27FC236}">
                <a16:creationId xmlns:a16="http://schemas.microsoft.com/office/drawing/2014/main" id="{0A5A131A-A2AB-71C4-4B81-9E946085F0D1}"/>
              </a:ext>
            </a:extLst>
          </p:cNvPr>
          <p:cNvSpPr>
            <a:spLocks noChangeArrowheads="1"/>
          </p:cNvSpPr>
          <p:nvPr/>
        </p:nvSpPr>
        <p:spPr bwMode="auto">
          <a:xfrm>
            <a:off x="2201863" y="3532188"/>
            <a:ext cx="193675" cy="15240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7888" name="Rectangle 947">
            <a:extLst>
              <a:ext uri="{FF2B5EF4-FFF2-40B4-BE49-F238E27FC236}">
                <a16:creationId xmlns:a16="http://schemas.microsoft.com/office/drawing/2014/main" id="{02217E34-0554-BE1F-D3CA-0FF2ABCFF396}"/>
              </a:ext>
            </a:extLst>
          </p:cNvPr>
          <p:cNvSpPr>
            <a:spLocks noChangeArrowheads="1"/>
          </p:cNvSpPr>
          <p:nvPr/>
        </p:nvSpPr>
        <p:spPr bwMode="auto">
          <a:xfrm>
            <a:off x="2790825" y="34131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17889" name="Line 948">
            <a:extLst>
              <a:ext uri="{FF2B5EF4-FFF2-40B4-BE49-F238E27FC236}">
                <a16:creationId xmlns:a16="http://schemas.microsoft.com/office/drawing/2014/main" id="{401E7179-E810-3430-AE17-FB4D892AF6D0}"/>
              </a:ext>
            </a:extLst>
          </p:cNvPr>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890" name="Rectangle 950" descr="75%">
            <a:extLst>
              <a:ext uri="{FF2B5EF4-FFF2-40B4-BE49-F238E27FC236}">
                <a16:creationId xmlns:a16="http://schemas.microsoft.com/office/drawing/2014/main" id="{B62D4A81-F967-1DFC-164A-6B60472E42FF}"/>
              </a:ext>
            </a:extLst>
          </p:cNvPr>
          <p:cNvSpPr>
            <a:spLocks noChangeArrowheads="1"/>
          </p:cNvSpPr>
          <p:nvPr/>
        </p:nvSpPr>
        <p:spPr bwMode="auto">
          <a:xfrm>
            <a:off x="2281238" y="663575"/>
            <a:ext cx="206375" cy="268288"/>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7891" name="Rectangle 951" descr="75%">
            <a:extLst>
              <a:ext uri="{FF2B5EF4-FFF2-40B4-BE49-F238E27FC236}">
                <a16:creationId xmlns:a16="http://schemas.microsoft.com/office/drawing/2014/main" id="{2DD539BF-00DB-F321-3305-F1966467D177}"/>
              </a:ext>
            </a:extLst>
          </p:cNvPr>
          <p:cNvSpPr>
            <a:spLocks noChangeArrowheads="1"/>
          </p:cNvSpPr>
          <p:nvPr/>
        </p:nvSpPr>
        <p:spPr bwMode="auto">
          <a:xfrm>
            <a:off x="2435225" y="666750"/>
            <a:ext cx="206375" cy="52388"/>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7892" name="Rectangle 952" descr="75%">
            <a:extLst>
              <a:ext uri="{FF2B5EF4-FFF2-40B4-BE49-F238E27FC236}">
                <a16:creationId xmlns:a16="http://schemas.microsoft.com/office/drawing/2014/main" id="{147C08AC-56A2-99E0-6237-60283C0D090D}"/>
              </a:ext>
            </a:extLst>
          </p:cNvPr>
          <p:cNvSpPr>
            <a:spLocks noChangeArrowheads="1"/>
          </p:cNvSpPr>
          <p:nvPr/>
        </p:nvSpPr>
        <p:spPr bwMode="auto">
          <a:xfrm>
            <a:off x="2447925" y="695325"/>
            <a:ext cx="107950" cy="98425"/>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7893" name="Arc 953">
            <a:extLst>
              <a:ext uri="{FF2B5EF4-FFF2-40B4-BE49-F238E27FC236}">
                <a16:creationId xmlns:a16="http://schemas.microsoft.com/office/drawing/2014/main" id="{03F722FA-2FD2-D076-4CD6-EFC3B3511D3B}"/>
              </a:ext>
            </a:extLst>
          </p:cNvPr>
          <p:cNvSpPr>
            <a:spLocks/>
          </p:cNvSpPr>
          <p:nvPr/>
        </p:nvSpPr>
        <p:spPr bwMode="auto">
          <a:xfrm rot="-10740000">
            <a:off x="2468563" y="725488"/>
            <a:ext cx="152400" cy="260350"/>
          </a:xfrm>
          <a:custGeom>
            <a:avLst/>
            <a:gdLst>
              <a:gd name="T0" fmla="*/ 2147483646 w 21600"/>
              <a:gd name="T1" fmla="*/ 0 h 21600"/>
              <a:gd name="T2" fmla="*/ 0 w 21600"/>
              <a:gd name="T3" fmla="*/ 2147483646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7894" name="Rectangle 954">
            <a:extLst>
              <a:ext uri="{FF2B5EF4-FFF2-40B4-BE49-F238E27FC236}">
                <a16:creationId xmlns:a16="http://schemas.microsoft.com/office/drawing/2014/main" id="{565E948E-8DC7-F8AF-B0BF-3CFDE46E4751}"/>
              </a:ext>
            </a:extLst>
          </p:cNvPr>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7895" name="Rectangle 955">
            <a:extLst>
              <a:ext uri="{FF2B5EF4-FFF2-40B4-BE49-F238E27FC236}">
                <a16:creationId xmlns:a16="http://schemas.microsoft.com/office/drawing/2014/main" id="{5D4D3277-6569-CC75-2696-E661DCBCEECE}"/>
              </a:ext>
            </a:extLst>
          </p:cNvPr>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grpSp>
        <p:nvGrpSpPr>
          <p:cNvPr id="117896" name="Group 956">
            <a:extLst>
              <a:ext uri="{FF2B5EF4-FFF2-40B4-BE49-F238E27FC236}">
                <a16:creationId xmlns:a16="http://schemas.microsoft.com/office/drawing/2014/main" id="{7C1ED0B4-32E7-EC27-CBAA-2B961CA59750}"/>
              </a:ext>
            </a:extLst>
          </p:cNvPr>
          <p:cNvGrpSpPr>
            <a:grpSpLocks/>
          </p:cNvGrpSpPr>
          <p:nvPr/>
        </p:nvGrpSpPr>
        <p:grpSpPr bwMode="auto">
          <a:xfrm>
            <a:off x="-2471738" y="2279650"/>
            <a:ext cx="5375276" cy="3756025"/>
            <a:chOff x="1234" y="2865"/>
            <a:chExt cx="3386" cy="509"/>
          </a:xfrm>
        </p:grpSpPr>
        <p:sp>
          <p:nvSpPr>
            <p:cNvPr id="117933" name="Rectangle 957">
              <a:extLst>
                <a:ext uri="{FF2B5EF4-FFF2-40B4-BE49-F238E27FC236}">
                  <a16:creationId xmlns:a16="http://schemas.microsoft.com/office/drawing/2014/main" id="{FE1EBD84-AF77-5095-04AA-2E0B817054BD}"/>
                </a:ext>
              </a:extLst>
            </p:cNvPr>
            <p:cNvSpPr>
              <a:spLocks noChangeArrowheads="1"/>
            </p:cNvSpPr>
            <p:nvPr/>
          </p:nvSpPr>
          <p:spPr bwMode="auto">
            <a:xfrm>
              <a:off x="3978" y="3117"/>
              <a:ext cx="642" cy="2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100" b="1">
                  <a:solidFill>
                    <a:srgbClr val="000000"/>
                  </a:solidFill>
                  <a:latin typeface="Helvetica" pitchFamily="2" charset="0"/>
                </a:rPr>
                <a:t>“Ngakai” </a:t>
              </a:r>
            </a:p>
            <a:p>
              <a:pPr algn="l"/>
              <a:r>
                <a:rPr lang="en-US" altLang="en-US" sz="1100" b="1">
                  <a:solidFill>
                    <a:srgbClr val="000000"/>
                  </a:solidFill>
                  <a:latin typeface="Helvetica" pitchFamily="2" charset="0"/>
                </a:rPr>
                <a:t> Kahai wui</a:t>
              </a:r>
            </a:p>
            <a:p>
              <a:pPr algn="l"/>
              <a:r>
                <a:rPr lang="en-US" altLang="en-US" sz="1100" b="1">
                  <a:solidFill>
                    <a:srgbClr val="000000"/>
                  </a:solidFill>
                  <a:latin typeface="Helvetica" pitchFamily="2" charset="0"/>
                </a:rPr>
                <a:t>  Thili zingkum</a:t>
              </a:r>
            </a:p>
            <a:p>
              <a:pPr algn="l"/>
              <a:r>
                <a:rPr lang="en-US" altLang="en-US" sz="1100" b="1">
                  <a:solidFill>
                    <a:srgbClr val="000000"/>
                  </a:solidFill>
                  <a:latin typeface="Helvetica" pitchFamily="2" charset="0"/>
                </a:rPr>
                <a:t>   400 chiwui </a:t>
              </a:r>
            </a:p>
            <a:p>
              <a:pPr algn="l"/>
              <a:r>
                <a:rPr lang="en-US" altLang="en-US" sz="1100" b="1">
                  <a:solidFill>
                    <a:srgbClr val="000000"/>
                  </a:solidFill>
                  <a:latin typeface="Helvetica" pitchFamily="2" charset="0"/>
                </a:rPr>
                <a:t>     Alungli </a:t>
              </a:r>
            </a:p>
            <a:p>
              <a:pPr algn="l"/>
              <a:r>
                <a:rPr lang="en-US" altLang="en-US" sz="1100" b="1">
                  <a:solidFill>
                    <a:srgbClr val="000000"/>
                  </a:solidFill>
                  <a:latin typeface="Helvetica" pitchFamily="2" charset="0"/>
                </a:rPr>
                <a:t>        maran</a:t>
              </a:r>
            </a:p>
            <a:p>
              <a:pPr algn="l"/>
              <a:r>
                <a:rPr lang="en-US" altLang="en-US" sz="1100" b="1">
                  <a:solidFill>
                    <a:srgbClr val="000000"/>
                  </a:solidFill>
                  <a:latin typeface="Helvetica" pitchFamily="2" charset="0"/>
                </a:rPr>
                <a:t>        Lairikbing </a:t>
              </a:r>
            </a:p>
            <a:p>
              <a:pPr algn="l"/>
              <a:r>
                <a:rPr lang="en-US" altLang="en-US" sz="1100" b="1">
                  <a:solidFill>
                    <a:srgbClr val="000000"/>
                  </a:solidFill>
                  <a:latin typeface="Helvetica" pitchFamily="2" charset="0"/>
                </a:rPr>
                <a:t>         Hi </a:t>
              </a:r>
            </a:p>
            <a:p>
              <a:pPr algn="l"/>
              <a:r>
                <a:rPr lang="en-US" altLang="en-US" sz="1100" b="1">
                  <a:solidFill>
                    <a:srgbClr val="000000"/>
                  </a:solidFill>
                  <a:latin typeface="Helvetica" pitchFamily="2" charset="0"/>
                </a:rPr>
                <a:t>           kakapina</a:t>
              </a:r>
              <a:endParaRPr lang="en-US" altLang="en-US" sz="1100">
                <a:latin typeface="Helvetica" pitchFamily="2" charset="0"/>
              </a:endParaRPr>
            </a:p>
          </p:txBody>
        </p:sp>
        <p:sp>
          <p:nvSpPr>
            <p:cNvPr id="117934" name="Rectangle 958">
              <a:extLst>
                <a:ext uri="{FF2B5EF4-FFF2-40B4-BE49-F238E27FC236}">
                  <a16:creationId xmlns:a16="http://schemas.microsoft.com/office/drawing/2014/main" id="{19DFDBA3-9E73-F08D-79C9-7FB04119A847}"/>
                </a:ext>
              </a:extLst>
            </p:cNvPr>
            <p:cNvSpPr>
              <a:spLocks noChangeArrowheads="1"/>
            </p:cNvSpPr>
            <p:nvPr/>
          </p:nvSpPr>
          <p:spPr bwMode="auto">
            <a:xfrm>
              <a:off x="1234" y="2865"/>
              <a:ext cx="0"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600">
                <a:latin typeface="Helvetica" pitchFamily="2" charset="0"/>
              </a:endParaRPr>
            </a:p>
          </p:txBody>
        </p:sp>
        <p:sp>
          <p:nvSpPr>
            <p:cNvPr id="117935" name="Rectangle 959">
              <a:extLst>
                <a:ext uri="{FF2B5EF4-FFF2-40B4-BE49-F238E27FC236}">
                  <a16:creationId xmlns:a16="http://schemas.microsoft.com/office/drawing/2014/main" id="{A9AE9D60-CDA2-94A2-035A-7F4C09E3301D}"/>
                </a:ext>
              </a:extLst>
            </p:cNvPr>
            <p:cNvSpPr>
              <a:spLocks noChangeArrowheads="1"/>
            </p:cNvSpPr>
            <p:nvPr/>
          </p:nvSpPr>
          <p:spPr bwMode="auto">
            <a:xfrm>
              <a:off x="1234" y="2945"/>
              <a:ext cx="20" cy="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17936" name="Rectangle 960">
              <a:extLst>
                <a:ext uri="{FF2B5EF4-FFF2-40B4-BE49-F238E27FC236}">
                  <a16:creationId xmlns:a16="http://schemas.microsoft.com/office/drawing/2014/main" id="{9928CCC7-170A-3053-63BB-90900F3AAD04}"/>
                </a:ext>
              </a:extLst>
            </p:cNvPr>
            <p:cNvSpPr>
              <a:spLocks noChangeArrowheads="1"/>
            </p:cNvSpPr>
            <p:nvPr/>
          </p:nvSpPr>
          <p:spPr bwMode="auto">
            <a:xfrm>
              <a:off x="1234" y="3024"/>
              <a:ext cx="40" cy="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17937" name="Rectangle 961">
              <a:extLst>
                <a:ext uri="{FF2B5EF4-FFF2-40B4-BE49-F238E27FC236}">
                  <a16:creationId xmlns:a16="http://schemas.microsoft.com/office/drawing/2014/main" id="{28E5C8B5-41F2-3928-B949-8AB7EFA3A6A1}"/>
                </a:ext>
              </a:extLst>
            </p:cNvPr>
            <p:cNvSpPr>
              <a:spLocks noChangeArrowheads="1"/>
            </p:cNvSpPr>
            <p:nvPr/>
          </p:nvSpPr>
          <p:spPr bwMode="auto">
            <a:xfrm>
              <a:off x="1234" y="3102"/>
              <a:ext cx="61" cy="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17938" name="Rectangle 962">
              <a:extLst>
                <a:ext uri="{FF2B5EF4-FFF2-40B4-BE49-F238E27FC236}">
                  <a16:creationId xmlns:a16="http://schemas.microsoft.com/office/drawing/2014/main" id="{9F7FC928-4A10-C738-E206-6D37881886B3}"/>
                </a:ext>
              </a:extLst>
            </p:cNvPr>
            <p:cNvSpPr>
              <a:spLocks noChangeArrowheads="1"/>
            </p:cNvSpPr>
            <p:nvPr/>
          </p:nvSpPr>
          <p:spPr bwMode="auto">
            <a:xfrm>
              <a:off x="1234" y="3184"/>
              <a:ext cx="101" cy="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17939" name="Rectangle 963">
              <a:extLst>
                <a:ext uri="{FF2B5EF4-FFF2-40B4-BE49-F238E27FC236}">
                  <a16:creationId xmlns:a16="http://schemas.microsoft.com/office/drawing/2014/main" id="{E8D65494-49EB-51F3-121A-6041A66818BC}"/>
                </a:ext>
              </a:extLst>
            </p:cNvPr>
            <p:cNvSpPr>
              <a:spLocks noChangeArrowheads="1"/>
            </p:cNvSpPr>
            <p:nvPr/>
          </p:nvSpPr>
          <p:spPr bwMode="auto">
            <a:xfrm>
              <a:off x="1234" y="3271"/>
              <a:ext cx="121" cy="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17940" name="Rectangle 964">
              <a:extLst>
                <a:ext uri="{FF2B5EF4-FFF2-40B4-BE49-F238E27FC236}">
                  <a16:creationId xmlns:a16="http://schemas.microsoft.com/office/drawing/2014/main" id="{35EE27C2-FB2E-30CC-8AF7-84ADC71E8A3D}"/>
                </a:ext>
              </a:extLst>
            </p:cNvPr>
            <p:cNvSpPr>
              <a:spLocks noChangeArrowheads="1"/>
            </p:cNvSpPr>
            <p:nvPr/>
          </p:nvSpPr>
          <p:spPr bwMode="auto">
            <a:xfrm>
              <a:off x="1246" y="3355"/>
              <a:ext cx="141" cy="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grpSp>
      <p:sp>
        <p:nvSpPr>
          <p:cNvPr id="117897" name="Rectangle 966">
            <a:extLst>
              <a:ext uri="{FF2B5EF4-FFF2-40B4-BE49-F238E27FC236}">
                <a16:creationId xmlns:a16="http://schemas.microsoft.com/office/drawing/2014/main" id="{99FFA70F-99CC-A3F3-92C2-ED76E83A4720}"/>
              </a:ext>
            </a:extLst>
          </p:cNvPr>
          <p:cNvSpPr>
            <a:spLocks noChangeArrowheads="1"/>
          </p:cNvSpPr>
          <p:nvPr/>
        </p:nvSpPr>
        <p:spPr bwMode="auto">
          <a:xfrm>
            <a:off x="2562225" y="4025900"/>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latin typeface="Helvetica" pitchFamily="2" charset="0"/>
              </a:rPr>
              <a:t>*</a:t>
            </a:r>
            <a:endParaRPr lang="en-US" altLang="en-US" sz="1400">
              <a:latin typeface="Helvetica" pitchFamily="2" charset="0"/>
            </a:endParaRPr>
          </a:p>
        </p:txBody>
      </p:sp>
      <p:sp>
        <p:nvSpPr>
          <p:cNvPr id="117898" name="Rectangle 967">
            <a:extLst>
              <a:ext uri="{FF2B5EF4-FFF2-40B4-BE49-F238E27FC236}">
                <a16:creationId xmlns:a16="http://schemas.microsoft.com/office/drawing/2014/main" id="{7FC3A86D-F029-1C2C-4EEE-BCCE0A89C7C5}"/>
              </a:ext>
            </a:extLst>
          </p:cNvPr>
          <p:cNvSpPr>
            <a:spLocks noChangeArrowheads="1"/>
          </p:cNvSpPr>
          <p:nvPr/>
        </p:nvSpPr>
        <p:spPr bwMode="auto">
          <a:xfrm>
            <a:off x="2549525" y="4324350"/>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latin typeface="Helvetica" pitchFamily="2" charset="0"/>
              </a:rPr>
              <a:t>*</a:t>
            </a:r>
            <a:endParaRPr lang="en-US" altLang="en-US" sz="1400">
              <a:latin typeface="Helvetica" pitchFamily="2" charset="0"/>
            </a:endParaRPr>
          </a:p>
        </p:txBody>
      </p:sp>
      <p:sp>
        <p:nvSpPr>
          <p:cNvPr id="117899" name="Rectangle 968">
            <a:extLst>
              <a:ext uri="{FF2B5EF4-FFF2-40B4-BE49-F238E27FC236}">
                <a16:creationId xmlns:a16="http://schemas.microsoft.com/office/drawing/2014/main" id="{2C3FA5B0-CF66-7331-011B-D5C9BE398CE1}"/>
              </a:ext>
            </a:extLst>
          </p:cNvPr>
          <p:cNvSpPr>
            <a:spLocks noChangeArrowheads="1"/>
          </p:cNvSpPr>
          <p:nvPr/>
        </p:nvSpPr>
        <p:spPr bwMode="auto">
          <a:xfrm>
            <a:off x="2689225" y="5934075"/>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117900" name="Rectangle 979">
            <a:extLst>
              <a:ext uri="{FF2B5EF4-FFF2-40B4-BE49-F238E27FC236}">
                <a16:creationId xmlns:a16="http://schemas.microsoft.com/office/drawing/2014/main" id="{3A5351E5-FB42-FF1C-E7B9-5DC9BA16EFD7}"/>
              </a:ext>
            </a:extLst>
          </p:cNvPr>
          <p:cNvSpPr>
            <a:spLocks noChangeArrowheads="1"/>
          </p:cNvSpPr>
          <p:nvPr/>
        </p:nvSpPr>
        <p:spPr bwMode="auto">
          <a:xfrm>
            <a:off x="2770188" y="2352675"/>
            <a:ext cx="3492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sp>
        <p:nvSpPr>
          <p:cNvPr id="117901" name="Rectangle 980">
            <a:extLst>
              <a:ext uri="{FF2B5EF4-FFF2-40B4-BE49-F238E27FC236}">
                <a16:creationId xmlns:a16="http://schemas.microsoft.com/office/drawing/2014/main" id="{69F705CB-70AC-2E75-C08F-6644626A8FBB}"/>
              </a:ext>
            </a:extLst>
          </p:cNvPr>
          <p:cNvSpPr>
            <a:spLocks noChangeArrowheads="1"/>
          </p:cNvSpPr>
          <p:nvPr/>
        </p:nvSpPr>
        <p:spPr bwMode="auto">
          <a:xfrm>
            <a:off x="2916238" y="2295525"/>
            <a:ext cx="84137" cy="20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b="1" i="1">
                <a:solidFill>
                  <a:srgbClr val="000000"/>
                </a:solidFill>
                <a:latin typeface="Helvetica" pitchFamily="2" charset="0"/>
              </a:rPr>
              <a:t>  </a:t>
            </a:r>
            <a:endParaRPr lang="en-US" altLang="en-US" sz="2000">
              <a:latin typeface="Arial Black" panose="020B0604020202020204" pitchFamily="34" charset="0"/>
            </a:endParaRPr>
          </a:p>
        </p:txBody>
      </p:sp>
      <p:sp>
        <p:nvSpPr>
          <p:cNvPr id="117902" name="Rectangle 981">
            <a:extLst>
              <a:ext uri="{FF2B5EF4-FFF2-40B4-BE49-F238E27FC236}">
                <a16:creationId xmlns:a16="http://schemas.microsoft.com/office/drawing/2014/main" id="{B8CBF9B2-86DB-8BC8-9DB2-B6C98C1C15AD}"/>
              </a:ext>
            </a:extLst>
          </p:cNvPr>
          <p:cNvSpPr>
            <a:spLocks noChangeArrowheads="1"/>
          </p:cNvSpPr>
          <p:nvPr/>
        </p:nvSpPr>
        <p:spPr bwMode="auto">
          <a:xfrm>
            <a:off x="2763838" y="3800475"/>
            <a:ext cx="3492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sp>
        <p:nvSpPr>
          <p:cNvPr id="117903" name="Rectangle 982">
            <a:extLst>
              <a:ext uri="{FF2B5EF4-FFF2-40B4-BE49-F238E27FC236}">
                <a16:creationId xmlns:a16="http://schemas.microsoft.com/office/drawing/2014/main" id="{6B446E20-771D-908D-C138-393F507330A4}"/>
              </a:ext>
            </a:extLst>
          </p:cNvPr>
          <p:cNvSpPr>
            <a:spLocks noChangeArrowheads="1"/>
          </p:cNvSpPr>
          <p:nvPr/>
        </p:nvSpPr>
        <p:spPr bwMode="auto">
          <a:xfrm>
            <a:off x="2909888" y="3743325"/>
            <a:ext cx="84137" cy="20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b="1" i="1">
                <a:solidFill>
                  <a:srgbClr val="000000"/>
                </a:solidFill>
                <a:latin typeface="Helvetica" pitchFamily="2" charset="0"/>
              </a:rPr>
              <a:t>  </a:t>
            </a:r>
            <a:endParaRPr lang="en-US" altLang="en-US" sz="2000">
              <a:latin typeface="Arial Black" panose="020B0604020202020204" pitchFamily="34" charset="0"/>
            </a:endParaRPr>
          </a:p>
        </p:txBody>
      </p:sp>
      <p:sp>
        <p:nvSpPr>
          <p:cNvPr id="117904" name="Rectangle 983">
            <a:extLst>
              <a:ext uri="{FF2B5EF4-FFF2-40B4-BE49-F238E27FC236}">
                <a16:creationId xmlns:a16="http://schemas.microsoft.com/office/drawing/2014/main" id="{73A402D1-FBA0-9A35-757C-0CE34D329377}"/>
              </a:ext>
            </a:extLst>
          </p:cNvPr>
          <p:cNvSpPr>
            <a:spLocks noChangeArrowheads="1"/>
          </p:cNvSpPr>
          <p:nvPr/>
        </p:nvSpPr>
        <p:spPr bwMode="auto">
          <a:xfrm>
            <a:off x="2751138" y="5438775"/>
            <a:ext cx="3492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sp>
        <p:nvSpPr>
          <p:cNvPr id="117905" name="Rectangle 984">
            <a:extLst>
              <a:ext uri="{FF2B5EF4-FFF2-40B4-BE49-F238E27FC236}">
                <a16:creationId xmlns:a16="http://schemas.microsoft.com/office/drawing/2014/main" id="{A616E8AF-7F6D-99FB-4BF7-CA2EC9D389AC}"/>
              </a:ext>
            </a:extLst>
          </p:cNvPr>
          <p:cNvSpPr>
            <a:spLocks noChangeArrowheads="1"/>
          </p:cNvSpPr>
          <p:nvPr/>
        </p:nvSpPr>
        <p:spPr bwMode="auto">
          <a:xfrm>
            <a:off x="2897188" y="5381625"/>
            <a:ext cx="84137" cy="20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b="1" i="1">
                <a:solidFill>
                  <a:srgbClr val="000000"/>
                </a:solidFill>
                <a:latin typeface="Helvetica" pitchFamily="2" charset="0"/>
              </a:rPr>
              <a:t>  </a:t>
            </a:r>
            <a:endParaRPr lang="en-US" altLang="en-US" sz="2000">
              <a:latin typeface="Arial Black" panose="020B0604020202020204" pitchFamily="34" charset="0"/>
            </a:endParaRPr>
          </a:p>
        </p:txBody>
      </p:sp>
      <p:sp>
        <p:nvSpPr>
          <p:cNvPr id="117906" name="Line 985">
            <a:extLst>
              <a:ext uri="{FF2B5EF4-FFF2-40B4-BE49-F238E27FC236}">
                <a16:creationId xmlns:a16="http://schemas.microsoft.com/office/drawing/2014/main" id="{49C2ECA2-40F1-3225-CF9F-9BBDAD8B3BF6}"/>
              </a:ext>
            </a:extLst>
          </p:cNvPr>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17907" name="Line 986">
            <a:extLst>
              <a:ext uri="{FF2B5EF4-FFF2-40B4-BE49-F238E27FC236}">
                <a16:creationId xmlns:a16="http://schemas.microsoft.com/office/drawing/2014/main" id="{863982A6-FC3A-6843-1A85-6C3E23B4B0D8}"/>
              </a:ext>
            </a:extLst>
          </p:cNvPr>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17908" name="Rectangle 987">
            <a:extLst>
              <a:ext uri="{FF2B5EF4-FFF2-40B4-BE49-F238E27FC236}">
                <a16:creationId xmlns:a16="http://schemas.microsoft.com/office/drawing/2014/main" id="{6EDD0965-2B38-7256-4757-C65EE002D1A2}"/>
              </a:ext>
            </a:extLst>
          </p:cNvPr>
          <p:cNvSpPr>
            <a:spLocks noChangeArrowheads="1"/>
          </p:cNvSpPr>
          <p:nvPr/>
        </p:nvSpPr>
        <p:spPr bwMode="auto">
          <a:xfrm>
            <a:off x="4198938" y="2300288"/>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117909" name="Text Box 989">
            <a:extLst>
              <a:ext uri="{FF2B5EF4-FFF2-40B4-BE49-F238E27FC236}">
                <a16:creationId xmlns:a16="http://schemas.microsoft.com/office/drawing/2014/main" id="{13012906-CE49-B067-A64D-3D1D7F94CE72}"/>
              </a:ext>
            </a:extLst>
          </p:cNvPr>
          <p:cNvSpPr txBox="1">
            <a:spLocks noChangeArrowheads="1"/>
          </p:cNvSpPr>
          <p:nvPr/>
        </p:nvSpPr>
        <p:spPr bwMode="auto">
          <a:xfrm>
            <a:off x="4051300" y="1895475"/>
            <a:ext cx="7953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Helvetica" pitchFamily="2" charset="0"/>
              </a:rPr>
              <a:t>(N)</a:t>
            </a:r>
          </a:p>
        </p:txBody>
      </p:sp>
      <p:sp>
        <p:nvSpPr>
          <p:cNvPr id="117910" name="Line 990">
            <a:extLst>
              <a:ext uri="{FF2B5EF4-FFF2-40B4-BE49-F238E27FC236}">
                <a16:creationId xmlns:a16="http://schemas.microsoft.com/office/drawing/2014/main" id="{31A9FEE2-21F9-32CD-438E-E5919C6949E6}"/>
              </a:ext>
            </a:extLst>
          </p:cNvPr>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911" name="Text Box 991">
            <a:extLst>
              <a:ext uri="{FF2B5EF4-FFF2-40B4-BE49-F238E27FC236}">
                <a16:creationId xmlns:a16="http://schemas.microsoft.com/office/drawing/2014/main" id="{49654402-7C83-C128-001B-BB375193DFF2}"/>
              </a:ext>
            </a:extLst>
          </p:cNvPr>
          <p:cNvSpPr txBox="1">
            <a:spLocks noChangeArrowheads="1"/>
          </p:cNvSpPr>
          <p:nvPr/>
        </p:nvSpPr>
        <p:spPr bwMode="auto">
          <a:xfrm rot="-5400000">
            <a:off x="1716882" y="3639344"/>
            <a:ext cx="47037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b="1">
                <a:latin typeface="Arial" panose="020B0604020202020204" pitchFamily="34" charset="0"/>
              </a:rPr>
              <a:t>MAR</a:t>
            </a:r>
            <a:r>
              <a:rPr lang="en-US" altLang="en-US" sz="2000" b="1">
                <a:latin typeface="Helvetica" pitchFamily="2" charset="0"/>
              </a:rPr>
              <a:t>Ā</a:t>
            </a:r>
            <a:r>
              <a:rPr lang="en-US" altLang="en-US" sz="2000" b="1">
                <a:latin typeface="Arial" panose="020B0604020202020204" pitchFamily="34" charset="0"/>
              </a:rPr>
              <a:t>NBING (17)</a:t>
            </a:r>
          </a:p>
        </p:txBody>
      </p:sp>
      <p:sp>
        <p:nvSpPr>
          <p:cNvPr id="117912" name="Line 992">
            <a:extLst>
              <a:ext uri="{FF2B5EF4-FFF2-40B4-BE49-F238E27FC236}">
                <a16:creationId xmlns:a16="http://schemas.microsoft.com/office/drawing/2014/main" id="{3FEBAD41-818D-2EEA-3CC3-A7FC5A879777}"/>
              </a:ext>
            </a:extLst>
          </p:cNvPr>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913" name="Line 993">
            <a:extLst>
              <a:ext uri="{FF2B5EF4-FFF2-40B4-BE49-F238E27FC236}">
                <a16:creationId xmlns:a16="http://schemas.microsoft.com/office/drawing/2014/main" id="{125ACBF4-D186-D5BE-51A9-CD65DB653179}"/>
              </a:ext>
            </a:extLst>
          </p:cNvPr>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914" name="Line 994">
            <a:extLst>
              <a:ext uri="{FF2B5EF4-FFF2-40B4-BE49-F238E27FC236}">
                <a16:creationId xmlns:a16="http://schemas.microsoft.com/office/drawing/2014/main" id="{866D47D0-8E8B-55FE-A12C-AA26D428B471}"/>
              </a:ext>
            </a:extLst>
          </p:cNvPr>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915" name="Line 995">
            <a:extLst>
              <a:ext uri="{FF2B5EF4-FFF2-40B4-BE49-F238E27FC236}">
                <a16:creationId xmlns:a16="http://schemas.microsoft.com/office/drawing/2014/main" id="{F5A6F60D-7FD6-DB79-0726-5C9087D0F2F8}"/>
              </a:ext>
            </a:extLst>
          </p:cNvPr>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17916" name="Group 175">
            <a:extLst>
              <a:ext uri="{FF2B5EF4-FFF2-40B4-BE49-F238E27FC236}">
                <a16:creationId xmlns:a16="http://schemas.microsoft.com/office/drawing/2014/main" id="{A7DB8B83-E078-2F52-CF4F-BEE2ADA8DCE8}"/>
              </a:ext>
            </a:extLst>
          </p:cNvPr>
          <p:cNvGrpSpPr>
            <a:grpSpLocks/>
          </p:cNvGrpSpPr>
          <p:nvPr/>
        </p:nvGrpSpPr>
        <p:grpSpPr bwMode="auto">
          <a:xfrm>
            <a:off x="3578225" y="3548063"/>
            <a:ext cx="366713" cy="974725"/>
            <a:chOff x="6097583" y="2946408"/>
            <a:chExt cx="957267" cy="1844683"/>
          </a:xfrm>
        </p:grpSpPr>
        <p:grpSp>
          <p:nvGrpSpPr>
            <p:cNvPr id="117921" name="Group 85">
              <a:extLst>
                <a:ext uri="{FF2B5EF4-FFF2-40B4-BE49-F238E27FC236}">
                  <a16:creationId xmlns:a16="http://schemas.microsoft.com/office/drawing/2014/main" id="{3943EDB6-3E66-1D7E-4290-AA0BA45BCB43}"/>
                </a:ext>
              </a:extLst>
            </p:cNvPr>
            <p:cNvGrpSpPr>
              <a:grpSpLocks/>
            </p:cNvGrpSpPr>
            <p:nvPr/>
          </p:nvGrpSpPr>
          <p:grpSpPr bwMode="auto">
            <a:xfrm>
              <a:off x="6153150" y="3681413"/>
              <a:ext cx="901700" cy="947736"/>
              <a:chOff x="1557" y="1007"/>
              <a:chExt cx="2105" cy="1949"/>
            </a:xfrm>
          </p:grpSpPr>
          <p:grpSp>
            <p:nvGrpSpPr>
              <p:cNvPr id="117925" name="Group 87">
                <a:extLst>
                  <a:ext uri="{FF2B5EF4-FFF2-40B4-BE49-F238E27FC236}">
                    <a16:creationId xmlns:a16="http://schemas.microsoft.com/office/drawing/2014/main" id="{2E966219-9967-A6F5-4912-F1BA0A99F7E3}"/>
                  </a:ext>
                </a:extLst>
              </p:cNvPr>
              <p:cNvGrpSpPr>
                <a:grpSpLocks/>
              </p:cNvGrpSpPr>
              <p:nvPr/>
            </p:nvGrpSpPr>
            <p:grpSpPr bwMode="auto">
              <a:xfrm>
                <a:off x="1557" y="1209"/>
                <a:ext cx="2105" cy="1421"/>
                <a:chOff x="578" y="2316"/>
                <a:chExt cx="2105" cy="1421"/>
              </a:xfrm>
            </p:grpSpPr>
            <p:sp>
              <p:nvSpPr>
                <p:cNvPr id="117931" name="Freeform 88" descr="Cork">
                  <a:extLst>
                    <a:ext uri="{FF2B5EF4-FFF2-40B4-BE49-F238E27FC236}">
                      <a16:creationId xmlns:a16="http://schemas.microsoft.com/office/drawing/2014/main" id="{47CE085D-5AF0-972A-B55B-80948E6887FA}"/>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117932" name="Freeform 89" descr="Cork">
                  <a:extLst>
                    <a:ext uri="{FF2B5EF4-FFF2-40B4-BE49-F238E27FC236}">
                      <a16:creationId xmlns:a16="http://schemas.microsoft.com/office/drawing/2014/main" id="{6AB10E5F-69C2-FAEA-B85A-3AD061FD1926}"/>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117926" name="Freeform 91">
                <a:extLst>
                  <a:ext uri="{FF2B5EF4-FFF2-40B4-BE49-F238E27FC236}">
                    <a16:creationId xmlns:a16="http://schemas.microsoft.com/office/drawing/2014/main" id="{7FBF5B6F-AA03-CC68-5643-080CA13249C1}"/>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17927" name="Freeform 92">
                <a:extLst>
                  <a:ext uri="{FF2B5EF4-FFF2-40B4-BE49-F238E27FC236}">
                    <a16:creationId xmlns:a16="http://schemas.microsoft.com/office/drawing/2014/main" id="{E44DF013-25C9-ACFA-B028-A9E0A3C65243}"/>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17928" name="Freeform 93">
                <a:extLst>
                  <a:ext uri="{FF2B5EF4-FFF2-40B4-BE49-F238E27FC236}">
                    <a16:creationId xmlns:a16="http://schemas.microsoft.com/office/drawing/2014/main" id="{B0DBD248-DC25-2AA0-EF91-FC995F1A5039}"/>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17929" name="Freeform 94">
                <a:extLst>
                  <a:ext uri="{FF2B5EF4-FFF2-40B4-BE49-F238E27FC236}">
                    <a16:creationId xmlns:a16="http://schemas.microsoft.com/office/drawing/2014/main" id="{BE57234D-D4C4-4670-C5CA-434163A9302E}"/>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17930" name="Freeform 95">
                <a:extLst>
                  <a:ext uri="{FF2B5EF4-FFF2-40B4-BE49-F238E27FC236}">
                    <a16:creationId xmlns:a16="http://schemas.microsoft.com/office/drawing/2014/main" id="{709F286E-B422-0095-D9A2-23DFA64F74EE}"/>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117922" name="Group 98">
              <a:extLst>
                <a:ext uri="{FF2B5EF4-FFF2-40B4-BE49-F238E27FC236}">
                  <a16:creationId xmlns:a16="http://schemas.microsoft.com/office/drawing/2014/main" id="{DFCA1B08-8A42-BBC3-FE9F-DFBC81325C18}"/>
                </a:ext>
              </a:extLst>
            </p:cNvPr>
            <p:cNvGrpSpPr>
              <a:grpSpLocks/>
            </p:cNvGrpSpPr>
            <p:nvPr/>
          </p:nvGrpSpPr>
          <p:grpSpPr bwMode="auto">
            <a:xfrm>
              <a:off x="6097583" y="2946408"/>
              <a:ext cx="846138" cy="1844683"/>
              <a:chOff x="3865" y="1840"/>
              <a:chExt cx="533" cy="1162"/>
            </a:xfrm>
          </p:grpSpPr>
          <p:sp>
            <p:nvSpPr>
              <p:cNvPr id="179" name="Rectangle 96">
                <a:extLst>
                  <a:ext uri="{FF2B5EF4-FFF2-40B4-BE49-F238E27FC236}">
                    <a16:creationId xmlns:a16="http://schemas.microsoft.com/office/drawing/2014/main" id="{F52C10DC-DAED-8630-1F55-D5534D67F891}"/>
                  </a:ext>
                </a:extLst>
              </p:cNvPr>
              <p:cNvSpPr>
                <a:spLocks noChangeArrowheads="1"/>
              </p:cNvSpPr>
              <p:nvPr/>
            </p:nvSpPr>
            <p:spPr bwMode="auto">
              <a:xfrm>
                <a:off x="3928" y="1840"/>
                <a:ext cx="115"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sp>
            <p:nvSpPr>
              <p:cNvPr id="180" name="Rectangle 97">
                <a:extLst>
                  <a:ext uri="{FF2B5EF4-FFF2-40B4-BE49-F238E27FC236}">
                    <a16:creationId xmlns:a16="http://schemas.microsoft.com/office/drawing/2014/main" id="{5697D5A5-9C1A-EC42-53C5-D4D35F0BE1EE}"/>
                  </a:ext>
                </a:extLst>
              </p:cNvPr>
              <p:cNvSpPr>
                <a:spLocks noChangeArrowheads="1"/>
              </p:cNvSpPr>
              <p:nvPr/>
            </p:nvSpPr>
            <p:spPr bwMode="auto">
              <a:xfrm>
                <a:off x="3865" y="2381"/>
                <a:ext cx="533" cy="621"/>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1400" i="1">
                    <a:solidFill>
                      <a:srgbClr val="000000"/>
                    </a:solidFill>
                    <a:latin typeface="Kosher-Normal" charset="0"/>
                  </a:rPr>
                  <a:t>KT</a:t>
                </a:r>
                <a:endParaRPr lang="en-US" altLang="en-US" sz="1100" i="1">
                  <a:solidFill>
                    <a:srgbClr val="000000"/>
                  </a:solidFill>
                  <a:latin typeface="Helvetica" panose="020B0604020202020204" pitchFamily="34" charset="0"/>
                </a:endParaRPr>
              </a:p>
            </p:txBody>
          </p:sp>
        </p:grpSp>
      </p:grpSp>
      <p:grpSp>
        <p:nvGrpSpPr>
          <p:cNvPr id="117917" name="Group 177">
            <a:extLst>
              <a:ext uri="{FF2B5EF4-FFF2-40B4-BE49-F238E27FC236}">
                <a16:creationId xmlns:a16="http://schemas.microsoft.com/office/drawing/2014/main" id="{3F0A61E0-CD0C-C118-30E8-5210B45DE9FA}"/>
              </a:ext>
            </a:extLst>
          </p:cNvPr>
          <p:cNvGrpSpPr>
            <a:grpSpLocks/>
          </p:cNvGrpSpPr>
          <p:nvPr/>
        </p:nvGrpSpPr>
        <p:grpSpPr bwMode="auto">
          <a:xfrm>
            <a:off x="4248150" y="39688"/>
            <a:ext cx="2222500" cy="1812925"/>
            <a:chOff x="2222937" y="4130555"/>
            <a:chExt cx="2222939" cy="1813045"/>
          </a:xfrm>
        </p:grpSpPr>
        <p:sp>
          <p:nvSpPr>
            <p:cNvPr id="181" name="Rectangle 180">
              <a:extLst>
                <a:ext uri="{FF2B5EF4-FFF2-40B4-BE49-F238E27FC236}">
                  <a16:creationId xmlns:a16="http://schemas.microsoft.com/office/drawing/2014/main" id="{B55E8011-904A-B7B6-176C-19855593C302}"/>
                </a:ext>
              </a:extLst>
            </p:cNvPr>
            <p:cNvSpPr/>
            <p:nvPr/>
          </p:nvSpPr>
          <p:spPr bwMode="auto">
            <a:xfrm>
              <a:off x="2222937" y="4194059"/>
              <a:ext cx="2222939" cy="174954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117919" name="Picture 2" descr="BACKGR~1">
              <a:extLst>
                <a:ext uri="{FF2B5EF4-FFF2-40B4-BE49-F238E27FC236}">
                  <a16:creationId xmlns:a16="http://schemas.microsoft.com/office/drawing/2014/main" id="{702F2195-D437-B2EA-1B54-61C96039671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3" name="WordArt 12">
              <a:extLst>
                <a:ext uri="{FF2B5EF4-FFF2-40B4-BE49-F238E27FC236}">
                  <a16:creationId xmlns:a16="http://schemas.microsoft.com/office/drawing/2014/main" id="{8EB741D1-5C9A-0C1E-CD99-D12A7AC6548C}"/>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25897"/>
                                        </p:tgtEl>
                                        <p:attrNameLst>
                                          <p:attrName>style.visibility</p:attrName>
                                        </p:attrNameLst>
                                      </p:cBhvr>
                                      <p:to>
                                        <p:strVal val="visible"/>
                                      </p:to>
                                    </p:set>
                                    <p:animEffect transition="in" filter="fade">
                                      <p:cBhvr>
                                        <p:cTn id="7" dur="1000"/>
                                        <p:tgtEl>
                                          <p:spTgt spid="92589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25898"/>
                                        </p:tgtEl>
                                        <p:attrNameLst>
                                          <p:attrName>style.visibility</p:attrName>
                                        </p:attrNameLst>
                                      </p:cBhvr>
                                      <p:to>
                                        <p:strVal val="visible"/>
                                      </p:to>
                                    </p:set>
                                    <p:animEffect transition="in" filter="fade">
                                      <p:cBhvr>
                                        <p:cTn id="12" dur="1000"/>
                                        <p:tgtEl>
                                          <p:spTgt spid="925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5897" grpId="0" autoUpdateAnimBg="0"/>
      <p:bldP spid="925898" grpId="0" autoUpdateAnimBg="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2">
            <a:extLst>
              <a:ext uri="{FF2B5EF4-FFF2-40B4-BE49-F238E27FC236}">
                <a16:creationId xmlns:a16="http://schemas.microsoft.com/office/drawing/2014/main" id="{F6D0B228-C0F2-5952-87D5-286F2B3F399D}"/>
              </a:ext>
            </a:extLst>
          </p:cNvPr>
          <p:cNvSpPr>
            <a:spLocks noChangeArrowheads="1"/>
          </p:cNvSpPr>
          <p:nvPr/>
        </p:nvSpPr>
        <p:spPr bwMode="auto">
          <a:xfrm>
            <a:off x="2871788" y="44069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9811" name="Rectangle 3">
            <a:extLst>
              <a:ext uri="{FF2B5EF4-FFF2-40B4-BE49-F238E27FC236}">
                <a16:creationId xmlns:a16="http://schemas.microsoft.com/office/drawing/2014/main" id="{D4D75D21-E5A7-C1A8-F65A-3B2AF1276CB7}"/>
              </a:ext>
            </a:extLst>
          </p:cNvPr>
          <p:cNvSpPr>
            <a:spLocks noChangeArrowheads="1"/>
          </p:cNvSpPr>
          <p:nvPr/>
        </p:nvSpPr>
        <p:spPr bwMode="auto">
          <a:xfrm>
            <a:off x="2855913" y="46624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9812" name="Rectangle 4">
            <a:extLst>
              <a:ext uri="{FF2B5EF4-FFF2-40B4-BE49-F238E27FC236}">
                <a16:creationId xmlns:a16="http://schemas.microsoft.com/office/drawing/2014/main" id="{70020332-030E-A12E-1207-41126FE4014F}"/>
              </a:ext>
            </a:extLst>
          </p:cNvPr>
          <p:cNvSpPr>
            <a:spLocks noChangeArrowheads="1"/>
          </p:cNvSpPr>
          <p:nvPr/>
        </p:nvSpPr>
        <p:spPr bwMode="auto">
          <a:xfrm>
            <a:off x="2840038" y="49657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9813" name="Rectangle 5">
            <a:extLst>
              <a:ext uri="{FF2B5EF4-FFF2-40B4-BE49-F238E27FC236}">
                <a16:creationId xmlns:a16="http://schemas.microsoft.com/office/drawing/2014/main" id="{ACA88675-E15A-6A5F-DB49-6AA176D597EB}"/>
              </a:ext>
            </a:extLst>
          </p:cNvPr>
          <p:cNvSpPr>
            <a:spLocks noChangeArrowheads="1"/>
          </p:cNvSpPr>
          <p:nvPr/>
        </p:nvSpPr>
        <p:spPr bwMode="auto">
          <a:xfrm>
            <a:off x="2840038" y="51752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9814" name="Rectangle 10">
            <a:extLst>
              <a:ext uri="{FF2B5EF4-FFF2-40B4-BE49-F238E27FC236}">
                <a16:creationId xmlns:a16="http://schemas.microsoft.com/office/drawing/2014/main" id="{5A45B895-E61E-9F32-E3D2-CBB97E98933E}"/>
              </a:ext>
            </a:extLst>
          </p:cNvPr>
          <p:cNvSpPr>
            <a:spLocks noChangeArrowheads="1"/>
          </p:cNvSpPr>
          <p:nvPr/>
        </p:nvSpPr>
        <p:spPr bwMode="auto">
          <a:xfrm>
            <a:off x="5065713" y="454025"/>
            <a:ext cx="4692650" cy="6834188"/>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9815" name="Rectangle 81">
            <a:extLst>
              <a:ext uri="{FF2B5EF4-FFF2-40B4-BE49-F238E27FC236}">
                <a16:creationId xmlns:a16="http://schemas.microsoft.com/office/drawing/2014/main" id="{C417235D-168C-9E1C-2A6C-1F7FC928ACED}"/>
              </a:ext>
            </a:extLst>
          </p:cNvPr>
          <p:cNvSpPr>
            <a:spLocks noChangeArrowheads="1"/>
          </p:cNvSpPr>
          <p:nvPr/>
        </p:nvSpPr>
        <p:spPr bwMode="auto">
          <a:xfrm>
            <a:off x="2833688" y="42719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9816" name="Rectangle 88">
            <a:extLst>
              <a:ext uri="{FF2B5EF4-FFF2-40B4-BE49-F238E27FC236}">
                <a16:creationId xmlns:a16="http://schemas.microsoft.com/office/drawing/2014/main" id="{478FC72E-7E0D-5E98-FAF0-111F69E92611}"/>
              </a:ext>
            </a:extLst>
          </p:cNvPr>
          <p:cNvSpPr>
            <a:spLocks noChangeArrowheads="1"/>
          </p:cNvSpPr>
          <p:nvPr/>
        </p:nvSpPr>
        <p:spPr bwMode="auto">
          <a:xfrm>
            <a:off x="933450" y="29337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9817" name="Rectangle 89">
            <a:extLst>
              <a:ext uri="{FF2B5EF4-FFF2-40B4-BE49-F238E27FC236}">
                <a16:creationId xmlns:a16="http://schemas.microsoft.com/office/drawing/2014/main" id="{34104B86-B6AA-CB2B-15A0-478BB5EFAD06}"/>
              </a:ext>
            </a:extLst>
          </p:cNvPr>
          <p:cNvSpPr>
            <a:spLocks noChangeArrowheads="1"/>
          </p:cNvSpPr>
          <p:nvPr/>
        </p:nvSpPr>
        <p:spPr bwMode="auto">
          <a:xfrm>
            <a:off x="3054350" y="17653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9818" name="Rectangle 90">
            <a:extLst>
              <a:ext uri="{FF2B5EF4-FFF2-40B4-BE49-F238E27FC236}">
                <a16:creationId xmlns:a16="http://schemas.microsoft.com/office/drawing/2014/main" id="{A4F5C3AF-7EC0-9B45-9738-288A56794481}"/>
              </a:ext>
            </a:extLst>
          </p:cNvPr>
          <p:cNvSpPr>
            <a:spLocks noChangeArrowheads="1"/>
          </p:cNvSpPr>
          <p:nvPr/>
        </p:nvSpPr>
        <p:spPr bwMode="auto">
          <a:xfrm>
            <a:off x="3038475" y="205263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9819" name="Rectangle 91">
            <a:extLst>
              <a:ext uri="{FF2B5EF4-FFF2-40B4-BE49-F238E27FC236}">
                <a16:creationId xmlns:a16="http://schemas.microsoft.com/office/drawing/2014/main" id="{F6257385-0C0D-5C5D-E0DA-8B467ABBDEB1}"/>
              </a:ext>
            </a:extLst>
          </p:cNvPr>
          <p:cNvSpPr>
            <a:spLocks noChangeArrowheads="1"/>
          </p:cNvSpPr>
          <p:nvPr/>
        </p:nvSpPr>
        <p:spPr bwMode="auto">
          <a:xfrm>
            <a:off x="2878138" y="224472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9820" name="Rectangle 92">
            <a:extLst>
              <a:ext uri="{FF2B5EF4-FFF2-40B4-BE49-F238E27FC236}">
                <a16:creationId xmlns:a16="http://schemas.microsoft.com/office/drawing/2014/main" id="{D70D6608-B640-8EE3-C097-845A4104A32F}"/>
              </a:ext>
            </a:extLst>
          </p:cNvPr>
          <p:cNvSpPr>
            <a:spLocks noChangeArrowheads="1"/>
          </p:cNvSpPr>
          <p:nvPr/>
        </p:nvSpPr>
        <p:spPr bwMode="auto">
          <a:xfrm>
            <a:off x="3054350" y="289877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9821" name="Rectangle 93">
            <a:extLst>
              <a:ext uri="{FF2B5EF4-FFF2-40B4-BE49-F238E27FC236}">
                <a16:creationId xmlns:a16="http://schemas.microsoft.com/office/drawing/2014/main" id="{5DA7E0A1-11DF-238A-FD38-D79A12885322}"/>
              </a:ext>
            </a:extLst>
          </p:cNvPr>
          <p:cNvSpPr>
            <a:spLocks noChangeArrowheads="1"/>
          </p:cNvSpPr>
          <p:nvPr/>
        </p:nvSpPr>
        <p:spPr bwMode="auto">
          <a:xfrm>
            <a:off x="2894013" y="36830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9822" name="Rectangle 94">
            <a:extLst>
              <a:ext uri="{FF2B5EF4-FFF2-40B4-BE49-F238E27FC236}">
                <a16:creationId xmlns:a16="http://schemas.microsoft.com/office/drawing/2014/main" id="{E677C9D0-770E-EA4A-6973-723ADF49D2DC}"/>
              </a:ext>
            </a:extLst>
          </p:cNvPr>
          <p:cNvSpPr>
            <a:spLocks noChangeArrowheads="1"/>
          </p:cNvSpPr>
          <p:nvPr/>
        </p:nvSpPr>
        <p:spPr bwMode="auto">
          <a:xfrm>
            <a:off x="2894013" y="38274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9823" name="Rectangle 95">
            <a:extLst>
              <a:ext uri="{FF2B5EF4-FFF2-40B4-BE49-F238E27FC236}">
                <a16:creationId xmlns:a16="http://schemas.microsoft.com/office/drawing/2014/main" id="{8F6EF459-3FFF-2CE3-A934-8D3E9F04FD6C}"/>
              </a:ext>
            </a:extLst>
          </p:cNvPr>
          <p:cNvSpPr>
            <a:spLocks noChangeArrowheads="1"/>
          </p:cNvSpPr>
          <p:nvPr/>
        </p:nvSpPr>
        <p:spPr bwMode="auto">
          <a:xfrm>
            <a:off x="2989263" y="34591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9824" name="Rectangle 96">
            <a:extLst>
              <a:ext uri="{FF2B5EF4-FFF2-40B4-BE49-F238E27FC236}">
                <a16:creationId xmlns:a16="http://schemas.microsoft.com/office/drawing/2014/main" id="{4816F752-0CD7-709B-B41D-11C7520AE4EF}"/>
              </a:ext>
            </a:extLst>
          </p:cNvPr>
          <p:cNvSpPr>
            <a:spLocks noChangeArrowheads="1"/>
          </p:cNvSpPr>
          <p:nvPr/>
        </p:nvSpPr>
        <p:spPr bwMode="auto">
          <a:xfrm>
            <a:off x="3117850" y="317023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9825" name="Rectangle 97">
            <a:extLst>
              <a:ext uri="{FF2B5EF4-FFF2-40B4-BE49-F238E27FC236}">
                <a16:creationId xmlns:a16="http://schemas.microsoft.com/office/drawing/2014/main" id="{F2BC9622-A0F2-AF45-7214-960A4A493E90}"/>
              </a:ext>
            </a:extLst>
          </p:cNvPr>
          <p:cNvSpPr>
            <a:spLocks noChangeArrowheads="1"/>
          </p:cNvSpPr>
          <p:nvPr/>
        </p:nvSpPr>
        <p:spPr bwMode="auto">
          <a:xfrm>
            <a:off x="2894013" y="46243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9826" name="Rectangle 98">
            <a:extLst>
              <a:ext uri="{FF2B5EF4-FFF2-40B4-BE49-F238E27FC236}">
                <a16:creationId xmlns:a16="http://schemas.microsoft.com/office/drawing/2014/main" id="{502C58A4-CD5F-6D4A-C665-F6EC680358B8}"/>
              </a:ext>
            </a:extLst>
          </p:cNvPr>
          <p:cNvSpPr>
            <a:spLocks noChangeArrowheads="1"/>
          </p:cNvSpPr>
          <p:nvPr/>
        </p:nvSpPr>
        <p:spPr bwMode="auto">
          <a:xfrm>
            <a:off x="2878138" y="49276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9827" name="Rectangle 99">
            <a:extLst>
              <a:ext uri="{FF2B5EF4-FFF2-40B4-BE49-F238E27FC236}">
                <a16:creationId xmlns:a16="http://schemas.microsoft.com/office/drawing/2014/main" id="{8F2F7D62-B2B4-E349-2806-B2D5A978CDFB}"/>
              </a:ext>
            </a:extLst>
          </p:cNvPr>
          <p:cNvSpPr>
            <a:spLocks noChangeArrowheads="1"/>
          </p:cNvSpPr>
          <p:nvPr/>
        </p:nvSpPr>
        <p:spPr bwMode="auto">
          <a:xfrm>
            <a:off x="2878138" y="51371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9828" name="Rectangle 101">
            <a:extLst>
              <a:ext uri="{FF2B5EF4-FFF2-40B4-BE49-F238E27FC236}">
                <a16:creationId xmlns:a16="http://schemas.microsoft.com/office/drawing/2014/main" id="{64F7CB2E-168A-D875-D48C-72AC696FD4C8}"/>
              </a:ext>
            </a:extLst>
          </p:cNvPr>
          <p:cNvSpPr>
            <a:spLocks noChangeArrowheads="1"/>
          </p:cNvSpPr>
          <p:nvPr/>
        </p:nvSpPr>
        <p:spPr bwMode="auto">
          <a:xfrm>
            <a:off x="3022600" y="580707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9829" name="Rectangle 102">
            <a:extLst>
              <a:ext uri="{FF2B5EF4-FFF2-40B4-BE49-F238E27FC236}">
                <a16:creationId xmlns:a16="http://schemas.microsoft.com/office/drawing/2014/main" id="{EEBA1288-5DF3-8BF1-E9C8-022DCFA4D831}"/>
              </a:ext>
            </a:extLst>
          </p:cNvPr>
          <p:cNvSpPr>
            <a:spLocks noChangeArrowheads="1"/>
          </p:cNvSpPr>
          <p:nvPr/>
        </p:nvSpPr>
        <p:spPr bwMode="auto">
          <a:xfrm>
            <a:off x="3006725" y="609441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9830" name="Rectangle 103">
            <a:extLst>
              <a:ext uri="{FF2B5EF4-FFF2-40B4-BE49-F238E27FC236}">
                <a16:creationId xmlns:a16="http://schemas.microsoft.com/office/drawing/2014/main" id="{53ADD2F0-64D2-B109-71C9-72791A896909}"/>
              </a:ext>
            </a:extLst>
          </p:cNvPr>
          <p:cNvSpPr>
            <a:spLocks noChangeArrowheads="1"/>
          </p:cNvSpPr>
          <p:nvPr/>
        </p:nvSpPr>
        <p:spPr bwMode="auto">
          <a:xfrm>
            <a:off x="2814638" y="695642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9831" name="Rectangle 104">
            <a:extLst>
              <a:ext uri="{FF2B5EF4-FFF2-40B4-BE49-F238E27FC236}">
                <a16:creationId xmlns:a16="http://schemas.microsoft.com/office/drawing/2014/main" id="{1AAA6A11-DAE4-3357-89AA-C1313FB8424C}"/>
              </a:ext>
            </a:extLst>
          </p:cNvPr>
          <p:cNvSpPr>
            <a:spLocks noChangeArrowheads="1"/>
          </p:cNvSpPr>
          <p:nvPr/>
        </p:nvSpPr>
        <p:spPr bwMode="auto">
          <a:xfrm>
            <a:off x="2894013" y="72278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9832" name="Rectangle 106">
            <a:extLst>
              <a:ext uri="{FF2B5EF4-FFF2-40B4-BE49-F238E27FC236}">
                <a16:creationId xmlns:a16="http://schemas.microsoft.com/office/drawing/2014/main" id="{089A8BFC-DF1E-78BF-4E4A-5B132974C824}"/>
              </a:ext>
            </a:extLst>
          </p:cNvPr>
          <p:cNvSpPr>
            <a:spLocks noChangeArrowheads="1"/>
          </p:cNvSpPr>
          <p:nvPr/>
        </p:nvSpPr>
        <p:spPr bwMode="auto">
          <a:xfrm>
            <a:off x="3101975" y="23876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9833" name="Rectangle 195">
            <a:extLst>
              <a:ext uri="{FF2B5EF4-FFF2-40B4-BE49-F238E27FC236}">
                <a16:creationId xmlns:a16="http://schemas.microsoft.com/office/drawing/2014/main" id="{9E4CF165-1AF5-5C23-91A3-8C9A4FC72B68}"/>
              </a:ext>
            </a:extLst>
          </p:cNvPr>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pic>
        <p:nvPicPr>
          <p:cNvPr id="119834" name="Picture 196">
            <a:extLst>
              <a:ext uri="{FF2B5EF4-FFF2-40B4-BE49-F238E27FC236}">
                <a16:creationId xmlns:a16="http://schemas.microsoft.com/office/drawing/2014/main" id="{943E7084-BF90-A01C-5637-BDA88052F1A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21806" r="29846" b="220"/>
          <a:stretch>
            <a:fillRect/>
          </a:stretch>
        </p:blipFill>
        <p:spPr bwMode="auto">
          <a:xfrm>
            <a:off x="5041900" y="469900"/>
            <a:ext cx="4716463" cy="6846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835" name="Rectangle 197">
            <a:extLst>
              <a:ext uri="{FF2B5EF4-FFF2-40B4-BE49-F238E27FC236}">
                <a16:creationId xmlns:a16="http://schemas.microsoft.com/office/drawing/2014/main" id="{F34877B5-3271-7945-AC78-B5D985DB4313}"/>
              </a:ext>
            </a:extLst>
          </p:cNvPr>
          <p:cNvSpPr>
            <a:spLocks noChangeArrowheads="1"/>
          </p:cNvSpPr>
          <p:nvPr/>
        </p:nvSpPr>
        <p:spPr bwMode="auto">
          <a:xfrm>
            <a:off x="5026025" y="407988"/>
            <a:ext cx="4692650" cy="6834187"/>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28260" name="Rectangle 516">
            <a:extLst>
              <a:ext uri="{FF2B5EF4-FFF2-40B4-BE49-F238E27FC236}">
                <a16:creationId xmlns:a16="http://schemas.microsoft.com/office/drawing/2014/main" id="{E6F30A1B-B76A-B507-B68D-316C72DAFC6F}"/>
              </a:ext>
            </a:extLst>
          </p:cNvPr>
          <p:cNvSpPr>
            <a:spLocks noChangeArrowheads="1"/>
          </p:cNvSpPr>
          <p:nvPr/>
        </p:nvSpPr>
        <p:spPr bwMode="auto">
          <a:xfrm>
            <a:off x="6289675" y="584200"/>
            <a:ext cx="3571875" cy="1241425"/>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200" b="1" i="1">
                <a:solidFill>
                  <a:schemeClr val="bg1"/>
                </a:solidFill>
                <a:latin typeface="Arial" panose="020B0604020202020204" pitchFamily="34" charset="0"/>
              </a:rPr>
              <a:t>Lairikbing Semkak</a:t>
            </a:r>
            <a:r>
              <a:rPr lang="en-US" altLang="en-US" sz="20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Kachamma Tuingashit pareng ching kak</a:t>
            </a:r>
            <a:r>
              <a:rPr lang="en-US" altLang="en-US" sz="20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a:t>
            </a:r>
            <a:endParaRPr lang="en-US" altLang="en-US" sz="2200" b="1" u="sng">
              <a:solidFill>
                <a:schemeClr val="bg1"/>
              </a:solidFill>
              <a:latin typeface="Arial" panose="020B0604020202020204" pitchFamily="34" charset="0"/>
            </a:endParaRPr>
          </a:p>
        </p:txBody>
      </p:sp>
      <p:sp>
        <p:nvSpPr>
          <p:cNvPr id="119837" name="Rectangle 198">
            <a:extLst>
              <a:ext uri="{FF2B5EF4-FFF2-40B4-BE49-F238E27FC236}">
                <a16:creationId xmlns:a16="http://schemas.microsoft.com/office/drawing/2014/main" id="{B1D47751-5006-62F8-0DF8-F893632ABF26}"/>
              </a:ext>
            </a:extLst>
          </p:cNvPr>
          <p:cNvSpPr>
            <a:spLocks noChangeArrowheads="1"/>
          </p:cNvSpPr>
          <p:nvPr/>
        </p:nvSpPr>
        <p:spPr bwMode="auto">
          <a:xfrm>
            <a:off x="5024438" y="415925"/>
            <a:ext cx="4694237" cy="6850063"/>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27947" name="Rectangle 203">
            <a:extLst>
              <a:ext uri="{FF2B5EF4-FFF2-40B4-BE49-F238E27FC236}">
                <a16:creationId xmlns:a16="http://schemas.microsoft.com/office/drawing/2014/main" id="{2FE1034A-F190-9C36-66A3-0279CFD1C567}"/>
              </a:ext>
            </a:extLst>
          </p:cNvPr>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3200" b="1" i="1">
                <a:solidFill>
                  <a:srgbClr val="66FFFF"/>
                </a:solidFill>
                <a:latin typeface="Helvetica" panose="020B0604020202020204" pitchFamily="34" charset="0"/>
              </a:rPr>
              <a:t> </a:t>
            </a:r>
            <a:endParaRPr lang="en-US" altLang="en-US" sz="1400" b="1" u="sng">
              <a:solidFill>
                <a:srgbClr val="66FFFF"/>
              </a:solidFill>
              <a:latin typeface="Helvetica" panose="020B0604020202020204" pitchFamily="34" charset="0"/>
            </a:endParaRPr>
          </a:p>
        </p:txBody>
      </p:sp>
      <p:sp>
        <p:nvSpPr>
          <p:cNvPr id="119839" name="Text Box 205">
            <a:extLst>
              <a:ext uri="{FF2B5EF4-FFF2-40B4-BE49-F238E27FC236}">
                <a16:creationId xmlns:a16="http://schemas.microsoft.com/office/drawing/2014/main" id="{BAABA9A3-12CC-C324-223F-8561BF4BF4D9}"/>
              </a:ext>
            </a:extLst>
          </p:cNvPr>
          <p:cNvSpPr txBox="1">
            <a:spLocks noChangeArrowheads="1"/>
          </p:cNvSpPr>
          <p:nvPr/>
        </p:nvSpPr>
        <p:spPr bwMode="auto">
          <a:xfrm>
            <a:off x="9015413" y="7348538"/>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57</a:t>
            </a:r>
          </a:p>
        </p:txBody>
      </p:sp>
      <p:sp>
        <p:nvSpPr>
          <p:cNvPr id="927951" name="Rectangle 207">
            <a:extLst>
              <a:ext uri="{FF2B5EF4-FFF2-40B4-BE49-F238E27FC236}">
                <a16:creationId xmlns:a16="http://schemas.microsoft.com/office/drawing/2014/main" id="{66E1EDB3-3979-9BF0-902C-1A6AC67526AF}"/>
              </a:ext>
            </a:extLst>
          </p:cNvPr>
          <p:cNvSpPr>
            <a:spLocks noChangeArrowheads="1"/>
          </p:cNvSpPr>
          <p:nvPr/>
        </p:nvSpPr>
        <p:spPr bwMode="auto">
          <a:xfrm>
            <a:off x="6500813"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119841" name="Text Box 515">
            <a:extLst>
              <a:ext uri="{FF2B5EF4-FFF2-40B4-BE49-F238E27FC236}">
                <a16:creationId xmlns:a16="http://schemas.microsoft.com/office/drawing/2014/main" id="{019DB3A9-4913-17E6-D074-B54C970BBADC}"/>
              </a:ext>
            </a:extLst>
          </p:cNvPr>
          <p:cNvSpPr txBox="1">
            <a:spLocks noChangeArrowheads="1"/>
          </p:cNvSpPr>
          <p:nvPr/>
        </p:nvSpPr>
        <p:spPr bwMode="auto">
          <a:xfrm>
            <a:off x="9575800" y="7280275"/>
            <a:ext cx="3413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spcBef>
                <a:spcPct val="50000"/>
              </a:spcBef>
            </a:pPr>
            <a:r>
              <a:rPr lang="en-US" altLang="en-US" sz="1600" b="1"/>
              <a:t>1</a:t>
            </a:r>
          </a:p>
        </p:txBody>
      </p:sp>
      <p:sp>
        <p:nvSpPr>
          <p:cNvPr id="119842" name="Rectangle 574">
            <a:extLst>
              <a:ext uri="{FF2B5EF4-FFF2-40B4-BE49-F238E27FC236}">
                <a16:creationId xmlns:a16="http://schemas.microsoft.com/office/drawing/2014/main" id="{4E511F4D-A237-E977-DAD2-54F4BC7565BA}"/>
              </a:ext>
            </a:extLst>
          </p:cNvPr>
          <p:cNvSpPr>
            <a:spLocks noChangeArrowheads="1"/>
          </p:cNvSpPr>
          <p:nvPr/>
        </p:nvSpPr>
        <p:spPr bwMode="auto">
          <a:xfrm>
            <a:off x="2868613" y="11223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19843" name="AutoShape 250">
            <a:extLst>
              <a:ext uri="{FF2B5EF4-FFF2-40B4-BE49-F238E27FC236}">
                <a16:creationId xmlns:a16="http://schemas.microsoft.com/office/drawing/2014/main" id="{9F75F0B5-93BF-1E52-5B2F-8B8212DDE0A3}"/>
              </a:ext>
            </a:extLst>
          </p:cNvPr>
          <p:cNvSpPr>
            <a:spLocks noChangeArrowheads="1"/>
          </p:cNvSpPr>
          <p:nvPr/>
        </p:nvSpPr>
        <p:spPr bwMode="auto">
          <a:xfrm flipH="1">
            <a:off x="1801813" y="4060825"/>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9844" name="Rectangle 251">
            <a:extLst>
              <a:ext uri="{FF2B5EF4-FFF2-40B4-BE49-F238E27FC236}">
                <a16:creationId xmlns:a16="http://schemas.microsoft.com/office/drawing/2014/main" id="{892AED32-5CFA-2A8E-5891-A8978F267287}"/>
              </a:ext>
            </a:extLst>
          </p:cNvPr>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9845" name="Rectangle 252">
            <a:extLst>
              <a:ext uri="{FF2B5EF4-FFF2-40B4-BE49-F238E27FC236}">
                <a16:creationId xmlns:a16="http://schemas.microsoft.com/office/drawing/2014/main" id="{F040E6B3-F069-B5A9-5A51-A1A1D66323C8}"/>
              </a:ext>
            </a:extLst>
          </p:cNvPr>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9846" name="Rectangle 253">
            <a:extLst>
              <a:ext uri="{FF2B5EF4-FFF2-40B4-BE49-F238E27FC236}">
                <a16:creationId xmlns:a16="http://schemas.microsoft.com/office/drawing/2014/main" id="{895B9BD8-353C-B0C9-F915-970C622E374F}"/>
              </a:ext>
            </a:extLst>
          </p:cNvPr>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9847" name="Rectangle 254">
            <a:extLst>
              <a:ext uri="{FF2B5EF4-FFF2-40B4-BE49-F238E27FC236}">
                <a16:creationId xmlns:a16="http://schemas.microsoft.com/office/drawing/2014/main" id="{1662EEB7-4C0B-3373-A19E-026F67338A07}"/>
              </a:ext>
            </a:extLst>
          </p:cNvPr>
          <p:cNvSpPr>
            <a:spLocks noChangeArrowheads="1"/>
          </p:cNvSpPr>
          <p:nvPr/>
        </p:nvSpPr>
        <p:spPr bwMode="auto">
          <a:xfrm>
            <a:off x="2757488" y="6296025"/>
            <a:ext cx="3492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sp>
        <p:nvSpPr>
          <p:cNvPr id="119848" name="Rectangle 255">
            <a:extLst>
              <a:ext uri="{FF2B5EF4-FFF2-40B4-BE49-F238E27FC236}">
                <a16:creationId xmlns:a16="http://schemas.microsoft.com/office/drawing/2014/main" id="{887968A1-E660-4DE4-C92B-71DB88390907}"/>
              </a:ext>
            </a:extLst>
          </p:cNvPr>
          <p:cNvSpPr>
            <a:spLocks noChangeArrowheads="1"/>
          </p:cNvSpPr>
          <p:nvPr/>
        </p:nvSpPr>
        <p:spPr bwMode="auto">
          <a:xfrm>
            <a:off x="4205288" y="5397500"/>
            <a:ext cx="622300"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119849" name="Rectangle 256">
            <a:extLst>
              <a:ext uri="{FF2B5EF4-FFF2-40B4-BE49-F238E27FC236}">
                <a16:creationId xmlns:a16="http://schemas.microsoft.com/office/drawing/2014/main" id="{B5E8315B-4FCD-8354-01A5-3AFB2D264D73}"/>
              </a:ext>
            </a:extLst>
          </p:cNvPr>
          <p:cNvSpPr>
            <a:spLocks noChangeArrowheads="1"/>
          </p:cNvSpPr>
          <p:nvPr/>
        </p:nvSpPr>
        <p:spPr bwMode="auto">
          <a:xfrm>
            <a:off x="4214813" y="3776663"/>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1235201" name="Rectangle 257">
            <a:extLst>
              <a:ext uri="{FF2B5EF4-FFF2-40B4-BE49-F238E27FC236}">
                <a16:creationId xmlns:a16="http://schemas.microsoft.com/office/drawing/2014/main" id="{3963F9A0-4569-D4F4-F482-77AAA14A6290}"/>
              </a:ext>
            </a:extLst>
          </p:cNvPr>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7"/>
              </a:schemeClr>
            </a:outerShdw>
          </a:effectLst>
        </p:spPr>
        <p:txBody>
          <a:bodyPr lIns="90487" tIns="44450" rIns="90487" bIns="44450">
            <a:spAutoFit/>
          </a:bodyPr>
          <a:lstStyle/>
          <a:p>
            <a:pPr>
              <a:spcBef>
                <a:spcPct val="50000"/>
              </a:spcBef>
              <a:defRPr/>
            </a:pPr>
            <a:r>
              <a:rPr lang="en-US" sz="1800" b="1">
                <a:latin typeface="Helvetica" charset="0"/>
                <a:ea typeface="+mn-ea"/>
              </a:rPr>
              <a:t>(S)</a:t>
            </a:r>
          </a:p>
        </p:txBody>
      </p:sp>
      <p:sp>
        <p:nvSpPr>
          <p:cNvPr id="119851" name="Line 258">
            <a:extLst>
              <a:ext uri="{FF2B5EF4-FFF2-40B4-BE49-F238E27FC236}">
                <a16:creationId xmlns:a16="http://schemas.microsoft.com/office/drawing/2014/main" id="{4D4D9469-B20C-3D82-8F49-5750E3C47658}"/>
              </a:ext>
            </a:extLst>
          </p:cNvPr>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9852" name="Line 259">
            <a:extLst>
              <a:ext uri="{FF2B5EF4-FFF2-40B4-BE49-F238E27FC236}">
                <a16:creationId xmlns:a16="http://schemas.microsoft.com/office/drawing/2014/main" id="{42867687-4675-31B7-3ADF-89F0727DBE23}"/>
              </a:ext>
            </a:extLst>
          </p:cNvPr>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853" name="Line 260">
            <a:extLst>
              <a:ext uri="{FF2B5EF4-FFF2-40B4-BE49-F238E27FC236}">
                <a16:creationId xmlns:a16="http://schemas.microsoft.com/office/drawing/2014/main" id="{92C34739-D4DB-CDBC-A06C-B6301A6A526D}"/>
              </a:ext>
            </a:extLst>
          </p:cNvPr>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854" name="Line 261">
            <a:extLst>
              <a:ext uri="{FF2B5EF4-FFF2-40B4-BE49-F238E27FC236}">
                <a16:creationId xmlns:a16="http://schemas.microsoft.com/office/drawing/2014/main" id="{A462C39D-51E0-1E8B-AC2D-5DC317B29118}"/>
              </a:ext>
            </a:extLst>
          </p:cNvPr>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855" name="Freeform 262">
            <a:extLst>
              <a:ext uri="{FF2B5EF4-FFF2-40B4-BE49-F238E27FC236}">
                <a16:creationId xmlns:a16="http://schemas.microsoft.com/office/drawing/2014/main" id="{BAF99CF7-FA8D-9BF8-2DD2-A43AE911796E}"/>
              </a:ext>
            </a:extLst>
          </p:cNvPr>
          <p:cNvSpPr>
            <a:spLocks/>
          </p:cNvSpPr>
          <p:nvPr/>
        </p:nvSpPr>
        <p:spPr bwMode="auto">
          <a:xfrm>
            <a:off x="1530350" y="3906838"/>
            <a:ext cx="590550" cy="1981200"/>
          </a:xfrm>
          <a:custGeom>
            <a:avLst/>
            <a:gdLst>
              <a:gd name="T0" fmla="*/ 2147483646 w 372"/>
              <a:gd name="T1" fmla="*/ 0 h 1248"/>
              <a:gd name="T2" fmla="*/ 2147483646 w 372"/>
              <a:gd name="T3" fmla="*/ 2147483646 h 1248"/>
              <a:gd name="T4" fmla="*/ 2147483646 w 372"/>
              <a:gd name="T5" fmla="*/ 2147483646 h 1248"/>
              <a:gd name="T6" fmla="*/ 0 w 372"/>
              <a:gd name="T7" fmla="*/ 2147483646 h 1248"/>
              <a:gd name="T8" fmla="*/ 2147483646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a:p>
        </p:txBody>
      </p:sp>
      <p:sp>
        <p:nvSpPr>
          <p:cNvPr id="119856" name="Line 263">
            <a:extLst>
              <a:ext uri="{FF2B5EF4-FFF2-40B4-BE49-F238E27FC236}">
                <a16:creationId xmlns:a16="http://schemas.microsoft.com/office/drawing/2014/main" id="{8EFC2ACE-F11A-0D45-186D-932655482A7C}"/>
              </a:ext>
            </a:extLst>
          </p:cNvPr>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857" name="Freeform 264">
            <a:extLst>
              <a:ext uri="{FF2B5EF4-FFF2-40B4-BE49-F238E27FC236}">
                <a16:creationId xmlns:a16="http://schemas.microsoft.com/office/drawing/2014/main" id="{EFBEFBB1-EF4B-CA3B-C6CE-1D3500A75B25}"/>
              </a:ext>
            </a:extLst>
          </p:cNvPr>
          <p:cNvSpPr>
            <a:spLocks/>
          </p:cNvSpPr>
          <p:nvPr/>
        </p:nvSpPr>
        <p:spPr bwMode="auto">
          <a:xfrm>
            <a:off x="1738313" y="4067175"/>
            <a:ext cx="509587" cy="1676400"/>
          </a:xfrm>
          <a:custGeom>
            <a:avLst/>
            <a:gdLst>
              <a:gd name="T0" fmla="*/ 2147483646 w 321"/>
              <a:gd name="T1" fmla="*/ 0 h 1056"/>
              <a:gd name="T2" fmla="*/ 2147483646 w 321"/>
              <a:gd name="T3" fmla="*/ 2147483646 h 1056"/>
              <a:gd name="T4" fmla="*/ 2147483646 w 321"/>
              <a:gd name="T5" fmla="*/ 2147483646 h 1056"/>
              <a:gd name="T6" fmla="*/ 0 w 321"/>
              <a:gd name="T7" fmla="*/ 2147483646 h 1056"/>
              <a:gd name="T8" fmla="*/ 2147483646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858" name="Line 265">
            <a:extLst>
              <a:ext uri="{FF2B5EF4-FFF2-40B4-BE49-F238E27FC236}">
                <a16:creationId xmlns:a16="http://schemas.microsoft.com/office/drawing/2014/main" id="{86D0035B-BD1F-439E-C82A-6D46FB3F0FF7}"/>
              </a:ext>
            </a:extLst>
          </p:cNvPr>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859" name="Line 266">
            <a:extLst>
              <a:ext uri="{FF2B5EF4-FFF2-40B4-BE49-F238E27FC236}">
                <a16:creationId xmlns:a16="http://schemas.microsoft.com/office/drawing/2014/main" id="{9BF6CC6C-2575-E942-6A02-3A14FF0337C0}"/>
              </a:ext>
            </a:extLst>
          </p:cNvPr>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860" name="Line 267">
            <a:extLst>
              <a:ext uri="{FF2B5EF4-FFF2-40B4-BE49-F238E27FC236}">
                <a16:creationId xmlns:a16="http://schemas.microsoft.com/office/drawing/2014/main" id="{FEE63BC2-13F1-997B-2812-3A11EC0BAC2D}"/>
              </a:ext>
            </a:extLst>
          </p:cNvPr>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861" name="Line 268">
            <a:extLst>
              <a:ext uri="{FF2B5EF4-FFF2-40B4-BE49-F238E27FC236}">
                <a16:creationId xmlns:a16="http://schemas.microsoft.com/office/drawing/2014/main" id="{E7B0A9C5-5464-A6A5-52F3-17FE2F6CE9F3}"/>
              </a:ext>
            </a:extLst>
          </p:cNvPr>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862" name="Line 269">
            <a:extLst>
              <a:ext uri="{FF2B5EF4-FFF2-40B4-BE49-F238E27FC236}">
                <a16:creationId xmlns:a16="http://schemas.microsoft.com/office/drawing/2014/main" id="{091D4E16-1AC6-6567-6180-EEC7CE58550A}"/>
              </a:ext>
            </a:extLst>
          </p:cNvPr>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863" name="Line 270">
            <a:extLst>
              <a:ext uri="{FF2B5EF4-FFF2-40B4-BE49-F238E27FC236}">
                <a16:creationId xmlns:a16="http://schemas.microsoft.com/office/drawing/2014/main" id="{D772AE67-436D-5A2D-67DC-DBEB5121CCC5}"/>
              </a:ext>
            </a:extLst>
          </p:cNvPr>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864" name="Line 271">
            <a:extLst>
              <a:ext uri="{FF2B5EF4-FFF2-40B4-BE49-F238E27FC236}">
                <a16:creationId xmlns:a16="http://schemas.microsoft.com/office/drawing/2014/main" id="{487BDC56-EA64-BA0E-614B-DA6633FB9C47}"/>
              </a:ext>
            </a:extLst>
          </p:cNvPr>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865" name="Line 272">
            <a:extLst>
              <a:ext uri="{FF2B5EF4-FFF2-40B4-BE49-F238E27FC236}">
                <a16:creationId xmlns:a16="http://schemas.microsoft.com/office/drawing/2014/main" id="{7AD2FC81-B09D-605A-8CB8-713B0D7788E2}"/>
              </a:ext>
            </a:extLst>
          </p:cNvPr>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866" name="Line 273">
            <a:extLst>
              <a:ext uri="{FF2B5EF4-FFF2-40B4-BE49-F238E27FC236}">
                <a16:creationId xmlns:a16="http://schemas.microsoft.com/office/drawing/2014/main" id="{1BFBC6FB-0DFB-4727-4345-E400BF626578}"/>
              </a:ext>
            </a:extLst>
          </p:cNvPr>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867" name="Line 274">
            <a:extLst>
              <a:ext uri="{FF2B5EF4-FFF2-40B4-BE49-F238E27FC236}">
                <a16:creationId xmlns:a16="http://schemas.microsoft.com/office/drawing/2014/main" id="{8C72EBEB-F1A8-55C4-BDCD-312413D4173D}"/>
              </a:ext>
            </a:extLst>
          </p:cNvPr>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868" name="Line 275">
            <a:extLst>
              <a:ext uri="{FF2B5EF4-FFF2-40B4-BE49-F238E27FC236}">
                <a16:creationId xmlns:a16="http://schemas.microsoft.com/office/drawing/2014/main" id="{4F2C293E-9B17-AA86-E522-F67DF731014F}"/>
              </a:ext>
            </a:extLst>
          </p:cNvPr>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869" name="Line 276">
            <a:extLst>
              <a:ext uri="{FF2B5EF4-FFF2-40B4-BE49-F238E27FC236}">
                <a16:creationId xmlns:a16="http://schemas.microsoft.com/office/drawing/2014/main" id="{71DAC3BB-545E-8B12-F53D-CEFD13A61B86}"/>
              </a:ext>
            </a:extLst>
          </p:cNvPr>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870" name="Rectangle 277">
            <a:extLst>
              <a:ext uri="{FF2B5EF4-FFF2-40B4-BE49-F238E27FC236}">
                <a16:creationId xmlns:a16="http://schemas.microsoft.com/office/drawing/2014/main" id="{6EA4848E-7245-B871-414F-919ACECA9B9B}"/>
              </a:ext>
            </a:extLst>
          </p:cNvPr>
          <p:cNvSpPr>
            <a:spLocks noChangeArrowheads="1"/>
          </p:cNvSpPr>
          <p:nvPr/>
        </p:nvSpPr>
        <p:spPr bwMode="auto">
          <a:xfrm>
            <a:off x="2559050" y="5400675"/>
            <a:ext cx="34925"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a:t>
            </a:r>
            <a:endParaRPr lang="en-US" altLang="en-US" sz="1400">
              <a:latin typeface="Helvetica" pitchFamily="2" charset="0"/>
            </a:endParaRPr>
          </a:p>
        </p:txBody>
      </p:sp>
      <p:sp>
        <p:nvSpPr>
          <p:cNvPr id="119871" name="Line 278">
            <a:extLst>
              <a:ext uri="{FF2B5EF4-FFF2-40B4-BE49-F238E27FC236}">
                <a16:creationId xmlns:a16="http://schemas.microsoft.com/office/drawing/2014/main" id="{4EF7E486-BE71-7568-1E1C-B2AFCB101955}"/>
              </a:ext>
            </a:extLst>
          </p:cNvPr>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872" name="Line 279">
            <a:extLst>
              <a:ext uri="{FF2B5EF4-FFF2-40B4-BE49-F238E27FC236}">
                <a16:creationId xmlns:a16="http://schemas.microsoft.com/office/drawing/2014/main" id="{A9D656A5-91A8-C898-7E20-5F6901A78C1B}"/>
              </a:ext>
            </a:extLst>
          </p:cNvPr>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873" name="Rectangle 280">
            <a:extLst>
              <a:ext uri="{FF2B5EF4-FFF2-40B4-BE49-F238E27FC236}">
                <a16:creationId xmlns:a16="http://schemas.microsoft.com/office/drawing/2014/main" id="{FE693D03-9159-E434-BD0D-EF4746B071F6}"/>
              </a:ext>
            </a:extLst>
          </p:cNvPr>
          <p:cNvSpPr>
            <a:spLocks noChangeArrowheads="1"/>
          </p:cNvSpPr>
          <p:nvPr/>
        </p:nvSpPr>
        <p:spPr bwMode="auto">
          <a:xfrm>
            <a:off x="2860675" y="2608263"/>
            <a:ext cx="225425"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800">
                <a:solidFill>
                  <a:srgbClr val="000000"/>
                </a:solidFill>
                <a:latin typeface="Helvetica" pitchFamily="2" charset="0"/>
              </a:rPr>
              <a:t>        </a:t>
            </a:r>
            <a:endParaRPr lang="en-US" altLang="en-US" sz="1400">
              <a:latin typeface="Helvetica" pitchFamily="2" charset="0"/>
            </a:endParaRPr>
          </a:p>
        </p:txBody>
      </p:sp>
      <p:sp>
        <p:nvSpPr>
          <p:cNvPr id="119874" name="Rectangle 281">
            <a:extLst>
              <a:ext uri="{FF2B5EF4-FFF2-40B4-BE49-F238E27FC236}">
                <a16:creationId xmlns:a16="http://schemas.microsoft.com/office/drawing/2014/main" id="{FEECF4F8-59A9-3B7D-BF40-CAB0D1C084C7}"/>
              </a:ext>
            </a:extLst>
          </p:cNvPr>
          <p:cNvSpPr>
            <a:spLocks noChangeArrowheads="1"/>
          </p:cNvSpPr>
          <p:nvPr/>
        </p:nvSpPr>
        <p:spPr bwMode="auto">
          <a:xfrm>
            <a:off x="4518025" y="1831975"/>
            <a:ext cx="106363"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a:solidFill>
                  <a:srgbClr val="000000"/>
                </a:solidFill>
                <a:latin typeface="Helvetica" pitchFamily="2" charset="0"/>
              </a:rPr>
              <a:t>   </a:t>
            </a:r>
            <a:endParaRPr lang="en-US" altLang="en-US" sz="1800">
              <a:latin typeface="Helvetica" pitchFamily="2" charset="0"/>
            </a:endParaRPr>
          </a:p>
        </p:txBody>
      </p:sp>
      <p:sp>
        <p:nvSpPr>
          <p:cNvPr id="119875" name="Rectangle 282">
            <a:extLst>
              <a:ext uri="{FF2B5EF4-FFF2-40B4-BE49-F238E27FC236}">
                <a16:creationId xmlns:a16="http://schemas.microsoft.com/office/drawing/2014/main" id="{89F9D082-BD9D-C04A-B376-1E8A49E8AFE9}"/>
              </a:ext>
            </a:extLst>
          </p:cNvPr>
          <p:cNvSpPr>
            <a:spLocks noChangeArrowheads="1"/>
          </p:cNvSpPr>
          <p:nvPr/>
        </p:nvSpPr>
        <p:spPr bwMode="auto">
          <a:xfrm>
            <a:off x="2941638" y="4170363"/>
            <a:ext cx="366712"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800">
                <a:solidFill>
                  <a:srgbClr val="000000"/>
                </a:solidFill>
                <a:latin typeface="Helvetica" pitchFamily="2" charset="0"/>
              </a:rPr>
              <a:t>             </a:t>
            </a:r>
            <a:endParaRPr lang="en-US" altLang="en-US" sz="1400">
              <a:latin typeface="Helvetica" pitchFamily="2" charset="0"/>
            </a:endParaRPr>
          </a:p>
        </p:txBody>
      </p:sp>
      <p:sp>
        <p:nvSpPr>
          <p:cNvPr id="119876" name="Line 283">
            <a:extLst>
              <a:ext uri="{FF2B5EF4-FFF2-40B4-BE49-F238E27FC236}">
                <a16:creationId xmlns:a16="http://schemas.microsoft.com/office/drawing/2014/main" id="{1A117593-5839-439D-3617-AC5A7CC64345}"/>
              </a:ext>
            </a:extLst>
          </p:cNvPr>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877" name="Rectangle 284">
            <a:extLst>
              <a:ext uri="{FF2B5EF4-FFF2-40B4-BE49-F238E27FC236}">
                <a16:creationId xmlns:a16="http://schemas.microsoft.com/office/drawing/2014/main" id="{070DB661-585F-9420-8112-DAA123007CC9}"/>
              </a:ext>
            </a:extLst>
          </p:cNvPr>
          <p:cNvSpPr>
            <a:spLocks noChangeArrowheads="1"/>
          </p:cNvSpPr>
          <p:nvPr/>
        </p:nvSpPr>
        <p:spPr bwMode="auto">
          <a:xfrm>
            <a:off x="454025" y="4192588"/>
            <a:ext cx="1952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600" b="1">
                <a:solidFill>
                  <a:srgbClr val="000000"/>
                </a:solidFill>
                <a:latin typeface="Helvetica" pitchFamily="2" charset="0"/>
              </a:rPr>
              <a:t>(</a:t>
            </a:r>
            <a:endParaRPr lang="en-US" altLang="en-US" sz="1800">
              <a:latin typeface="Helvetica" pitchFamily="2" charset="0"/>
            </a:endParaRPr>
          </a:p>
        </p:txBody>
      </p:sp>
      <p:sp>
        <p:nvSpPr>
          <p:cNvPr id="119878" name="Rectangle 285">
            <a:extLst>
              <a:ext uri="{FF2B5EF4-FFF2-40B4-BE49-F238E27FC236}">
                <a16:creationId xmlns:a16="http://schemas.microsoft.com/office/drawing/2014/main" id="{F5726698-267F-9278-014C-0973544A3750}"/>
              </a:ext>
            </a:extLst>
          </p:cNvPr>
          <p:cNvSpPr>
            <a:spLocks noChangeArrowheads="1"/>
          </p:cNvSpPr>
          <p:nvPr/>
        </p:nvSpPr>
        <p:spPr bwMode="auto">
          <a:xfrm>
            <a:off x="1544638" y="4183063"/>
            <a:ext cx="19526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600" b="1">
                <a:solidFill>
                  <a:srgbClr val="000000"/>
                </a:solidFill>
                <a:latin typeface="Helvetica" pitchFamily="2" charset="0"/>
              </a:rPr>
              <a:t>)</a:t>
            </a:r>
            <a:endParaRPr lang="en-US" altLang="en-US" sz="1800">
              <a:latin typeface="Helvetica" pitchFamily="2" charset="0"/>
            </a:endParaRPr>
          </a:p>
        </p:txBody>
      </p:sp>
      <p:sp>
        <p:nvSpPr>
          <p:cNvPr id="119879" name="Rectangle 286">
            <a:extLst>
              <a:ext uri="{FF2B5EF4-FFF2-40B4-BE49-F238E27FC236}">
                <a16:creationId xmlns:a16="http://schemas.microsoft.com/office/drawing/2014/main" id="{EB048A05-ABDB-27C1-D605-C62D52123274}"/>
              </a:ext>
            </a:extLst>
          </p:cNvPr>
          <p:cNvSpPr>
            <a:spLocks noChangeArrowheads="1"/>
          </p:cNvSpPr>
          <p:nvPr/>
        </p:nvSpPr>
        <p:spPr bwMode="auto">
          <a:xfrm>
            <a:off x="1712913" y="3346450"/>
            <a:ext cx="153987"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100" b="1">
                <a:solidFill>
                  <a:srgbClr val="000000"/>
                </a:solidFill>
                <a:latin typeface="Helvetica" pitchFamily="2" charset="0"/>
              </a:rPr>
              <a:t>}</a:t>
            </a:r>
            <a:endParaRPr lang="en-US" altLang="en-US" sz="1400">
              <a:latin typeface="Helvetica" pitchFamily="2" charset="0"/>
            </a:endParaRPr>
          </a:p>
        </p:txBody>
      </p:sp>
      <p:sp>
        <p:nvSpPr>
          <p:cNvPr id="119880" name="Freeform 287">
            <a:extLst>
              <a:ext uri="{FF2B5EF4-FFF2-40B4-BE49-F238E27FC236}">
                <a16:creationId xmlns:a16="http://schemas.microsoft.com/office/drawing/2014/main" id="{609D0DFD-9CCA-0FFA-0AC8-35DCAFAE65AE}"/>
              </a:ext>
            </a:extLst>
          </p:cNvPr>
          <p:cNvSpPr>
            <a:spLocks/>
          </p:cNvSpPr>
          <p:nvPr/>
        </p:nvSpPr>
        <p:spPr bwMode="auto">
          <a:xfrm rot="5350910">
            <a:off x="1045369" y="4102894"/>
            <a:ext cx="127000" cy="223838"/>
          </a:xfrm>
          <a:custGeom>
            <a:avLst/>
            <a:gdLst>
              <a:gd name="T0" fmla="*/ 0 w 80"/>
              <a:gd name="T1" fmla="*/ 2147483646 h 141"/>
              <a:gd name="T2" fmla="*/ 2147483646 w 80"/>
              <a:gd name="T3" fmla="*/ 2147483646 h 141"/>
              <a:gd name="T4" fmla="*/ 2147483646 w 80"/>
              <a:gd name="T5" fmla="*/ 0 h 141"/>
              <a:gd name="T6" fmla="*/ 2147483646 w 80"/>
              <a:gd name="T7" fmla="*/ 2147483646 h 141"/>
              <a:gd name="T8" fmla="*/ 2147483646 w 80"/>
              <a:gd name="T9" fmla="*/ 2147483646 h 141"/>
              <a:gd name="T10" fmla="*/ 2147483646 w 80"/>
              <a:gd name="T11" fmla="*/ 2147483646 h 141"/>
              <a:gd name="T12" fmla="*/ 0 w 80"/>
              <a:gd name="T13" fmla="*/ 2147483646 h 141"/>
              <a:gd name="T14" fmla="*/ 0 w 80"/>
              <a:gd name="T15" fmla="*/ 2147483646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a:p>
        </p:txBody>
      </p:sp>
      <p:sp>
        <p:nvSpPr>
          <p:cNvPr id="119881" name="Line 288">
            <a:extLst>
              <a:ext uri="{FF2B5EF4-FFF2-40B4-BE49-F238E27FC236}">
                <a16:creationId xmlns:a16="http://schemas.microsoft.com/office/drawing/2014/main" id="{9FFCCCB6-68D5-DA61-6C76-791E3998B5E7}"/>
              </a:ext>
            </a:extLst>
          </p:cNvPr>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882" name="Line 289">
            <a:extLst>
              <a:ext uri="{FF2B5EF4-FFF2-40B4-BE49-F238E27FC236}">
                <a16:creationId xmlns:a16="http://schemas.microsoft.com/office/drawing/2014/main" id="{D9A3548C-1619-0DD1-B62D-5CCB66B61BD9}"/>
              </a:ext>
            </a:extLst>
          </p:cNvPr>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883" name="Line 291">
            <a:extLst>
              <a:ext uri="{FF2B5EF4-FFF2-40B4-BE49-F238E27FC236}">
                <a16:creationId xmlns:a16="http://schemas.microsoft.com/office/drawing/2014/main" id="{076BD1AF-B330-ABD4-113E-9BECDFD6D319}"/>
              </a:ext>
            </a:extLst>
          </p:cNvPr>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884" name="Line 292">
            <a:extLst>
              <a:ext uri="{FF2B5EF4-FFF2-40B4-BE49-F238E27FC236}">
                <a16:creationId xmlns:a16="http://schemas.microsoft.com/office/drawing/2014/main" id="{97260229-DB8F-785A-C56B-ED5225AD00D5}"/>
              </a:ext>
            </a:extLst>
          </p:cNvPr>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19885" name="Line 293">
            <a:extLst>
              <a:ext uri="{FF2B5EF4-FFF2-40B4-BE49-F238E27FC236}">
                <a16:creationId xmlns:a16="http://schemas.microsoft.com/office/drawing/2014/main" id="{1FD37378-7CF1-DFD1-5EA4-59695D91CD86}"/>
              </a:ext>
            </a:extLst>
          </p:cNvPr>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886" name="Line 294">
            <a:extLst>
              <a:ext uri="{FF2B5EF4-FFF2-40B4-BE49-F238E27FC236}">
                <a16:creationId xmlns:a16="http://schemas.microsoft.com/office/drawing/2014/main" id="{AC1779A3-18CD-253B-0961-B8FC44C4C802}"/>
              </a:ext>
            </a:extLst>
          </p:cNvPr>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887" name="Line 295">
            <a:extLst>
              <a:ext uri="{FF2B5EF4-FFF2-40B4-BE49-F238E27FC236}">
                <a16:creationId xmlns:a16="http://schemas.microsoft.com/office/drawing/2014/main" id="{E6C9BF4D-EAED-1AAB-4C4D-0E788B32DBBE}"/>
              </a:ext>
            </a:extLst>
          </p:cNvPr>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888" name="Rectangle 296">
            <a:extLst>
              <a:ext uri="{FF2B5EF4-FFF2-40B4-BE49-F238E27FC236}">
                <a16:creationId xmlns:a16="http://schemas.microsoft.com/office/drawing/2014/main" id="{2D2CF4D9-FFDA-6BC6-5C21-780D270F80BA}"/>
              </a:ext>
            </a:extLst>
          </p:cNvPr>
          <p:cNvSpPr>
            <a:spLocks noChangeArrowheads="1"/>
          </p:cNvSpPr>
          <p:nvPr/>
        </p:nvSpPr>
        <p:spPr bwMode="auto">
          <a:xfrm>
            <a:off x="2679700" y="5700713"/>
            <a:ext cx="1873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119889" name="Rectangle 297">
            <a:extLst>
              <a:ext uri="{FF2B5EF4-FFF2-40B4-BE49-F238E27FC236}">
                <a16:creationId xmlns:a16="http://schemas.microsoft.com/office/drawing/2014/main" id="{00F4623E-2C6B-18AD-45A1-6A6E552781F1}"/>
              </a:ext>
            </a:extLst>
          </p:cNvPr>
          <p:cNvSpPr>
            <a:spLocks noChangeArrowheads="1"/>
          </p:cNvSpPr>
          <p:nvPr/>
        </p:nvSpPr>
        <p:spPr bwMode="auto">
          <a:xfrm>
            <a:off x="2711450" y="2595563"/>
            <a:ext cx="1873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119890" name="Rectangle 298">
            <a:extLst>
              <a:ext uri="{FF2B5EF4-FFF2-40B4-BE49-F238E27FC236}">
                <a16:creationId xmlns:a16="http://schemas.microsoft.com/office/drawing/2014/main" id="{84EE49D0-0FDB-DEEA-5F24-7CB21D88FE1F}"/>
              </a:ext>
            </a:extLst>
          </p:cNvPr>
          <p:cNvSpPr>
            <a:spLocks noChangeArrowheads="1"/>
          </p:cNvSpPr>
          <p:nvPr/>
        </p:nvSpPr>
        <p:spPr bwMode="auto">
          <a:xfrm>
            <a:off x="517525" y="2990850"/>
            <a:ext cx="1698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(S)</a:t>
            </a:r>
            <a:endParaRPr lang="en-US" altLang="en-US" sz="1400">
              <a:latin typeface="Helvetica" pitchFamily="2" charset="0"/>
            </a:endParaRPr>
          </a:p>
        </p:txBody>
      </p:sp>
      <p:sp>
        <p:nvSpPr>
          <p:cNvPr id="119891" name="Rectangle 299">
            <a:extLst>
              <a:ext uri="{FF2B5EF4-FFF2-40B4-BE49-F238E27FC236}">
                <a16:creationId xmlns:a16="http://schemas.microsoft.com/office/drawing/2014/main" id="{F3D6A8BD-3E64-DFEE-073F-263BBC34D1C8}"/>
              </a:ext>
            </a:extLst>
          </p:cNvPr>
          <p:cNvSpPr>
            <a:spLocks noChangeArrowheads="1"/>
          </p:cNvSpPr>
          <p:nvPr/>
        </p:nvSpPr>
        <p:spPr bwMode="auto">
          <a:xfrm>
            <a:off x="501650" y="3360738"/>
            <a:ext cx="17621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(D)</a:t>
            </a:r>
            <a:endParaRPr lang="en-US" altLang="en-US" sz="1400">
              <a:latin typeface="Helvetica" pitchFamily="2" charset="0"/>
            </a:endParaRPr>
          </a:p>
        </p:txBody>
      </p:sp>
      <p:sp>
        <p:nvSpPr>
          <p:cNvPr id="119892" name="Rectangle 300">
            <a:extLst>
              <a:ext uri="{FF2B5EF4-FFF2-40B4-BE49-F238E27FC236}">
                <a16:creationId xmlns:a16="http://schemas.microsoft.com/office/drawing/2014/main" id="{E51A4E63-04F9-50FA-765F-5810953A3884}"/>
              </a:ext>
            </a:extLst>
          </p:cNvPr>
          <p:cNvSpPr>
            <a:spLocks noChangeArrowheads="1"/>
          </p:cNvSpPr>
          <p:nvPr/>
        </p:nvSpPr>
        <p:spPr bwMode="auto">
          <a:xfrm>
            <a:off x="361950" y="3956050"/>
            <a:ext cx="28733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(MR)</a:t>
            </a:r>
            <a:endParaRPr lang="en-US" altLang="en-US" sz="1400">
              <a:latin typeface="Helvetica" pitchFamily="2" charset="0"/>
            </a:endParaRPr>
          </a:p>
        </p:txBody>
      </p:sp>
      <p:sp>
        <p:nvSpPr>
          <p:cNvPr id="119893" name="Rectangle 301">
            <a:extLst>
              <a:ext uri="{FF2B5EF4-FFF2-40B4-BE49-F238E27FC236}">
                <a16:creationId xmlns:a16="http://schemas.microsoft.com/office/drawing/2014/main" id="{C9CC36FC-6A0F-7265-FE1D-8DBDE5A41D3B}"/>
              </a:ext>
            </a:extLst>
          </p:cNvPr>
          <p:cNvSpPr>
            <a:spLocks noChangeArrowheads="1"/>
          </p:cNvSpPr>
          <p:nvPr/>
        </p:nvSpPr>
        <p:spPr bwMode="auto">
          <a:xfrm>
            <a:off x="2749550" y="5208588"/>
            <a:ext cx="3857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rPr>
              <a:t>       </a:t>
            </a:r>
            <a:endParaRPr lang="en-US" altLang="en-US" sz="1400">
              <a:latin typeface="Helvetica" pitchFamily="2" charset="0"/>
            </a:endParaRPr>
          </a:p>
        </p:txBody>
      </p:sp>
      <p:sp>
        <p:nvSpPr>
          <p:cNvPr id="119894" name="Rectangle 302">
            <a:extLst>
              <a:ext uri="{FF2B5EF4-FFF2-40B4-BE49-F238E27FC236}">
                <a16:creationId xmlns:a16="http://schemas.microsoft.com/office/drawing/2014/main" id="{35B10FD9-CDEE-E08A-CBF3-2E2904AA9A13}"/>
              </a:ext>
            </a:extLst>
          </p:cNvPr>
          <p:cNvSpPr>
            <a:spLocks noChangeArrowheads="1"/>
          </p:cNvSpPr>
          <p:nvPr/>
        </p:nvSpPr>
        <p:spPr bwMode="auto">
          <a:xfrm>
            <a:off x="2590800" y="2103438"/>
            <a:ext cx="528638"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b="1"/>
              <a:t>        </a:t>
            </a:r>
            <a:endParaRPr lang="en-US" altLang="en-US" sz="1400">
              <a:latin typeface="Helvetica" pitchFamily="2" charset="0"/>
            </a:endParaRPr>
          </a:p>
        </p:txBody>
      </p:sp>
      <p:sp>
        <p:nvSpPr>
          <p:cNvPr id="119895" name="AutoShape 303">
            <a:extLst>
              <a:ext uri="{FF2B5EF4-FFF2-40B4-BE49-F238E27FC236}">
                <a16:creationId xmlns:a16="http://schemas.microsoft.com/office/drawing/2014/main" id="{4E2DF922-50E9-2E6E-227D-D3D5D475C648}"/>
              </a:ext>
            </a:extLst>
          </p:cNvPr>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9896" name="Rectangle 304">
            <a:extLst>
              <a:ext uri="{FF2B5EF4-FFF2-40B4-BE49-F238E27FC236}">
                <a16:creationId xmlns:a16="http://schemas.microsoft.com/office/drawing/2014/main" id="{C9FCB16A-85B1-73AD-63F7-C58C72F9C758}"/>
              </a:ext>
            </a:extLst>
          </p:cNvPr>
          <p:cNvSpPr>
            <a:spLocks noChangeArrowheads="1"/>
          </p:cNvSpPr>
          <p:nvPr/>
        </p:nvSpPr>
        <p:spPr bwMode="auto">
          <a:xfrm>
            <a:off x="488950" y="3602038"/>
            <a:ext cx="1698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(S)</a:t>
            </a:r>
            <a:endParaRPr lang="en-US" altLang="en-US" sz="1400">
              <a:latin typeface="Helvetica" pitchFamily="2" charset="0"/>
            </a:endParaRPr>
          </a:p>
        </p:txBody>
      </p:sp>
      <p:sp>
        <p:nvSpPr>
          <p:cNvPr id="119897" name="Rectangle 305">
            <a:extLst>
              <a:ext uri="{FF2B5EF4-FFF2-40B4-BE49-F238E27FC236}">
                <a16:creationId xmlns:a16="http://schemas.microsoft.com/office/drawing/2014/main" id="{FECE6000-8950-282B-DD21-B99690D44EC3}"/>
              </a:ext>
            </a:extLst>
          </p:cNvPr>
          <p:cNvSpPr>
            <a:spLocks noChangeArrowheads="1"/>
          </p:cNvSpPr>
          <p:nvPr/>
        </p:nvSpPr>
        <p:spPr bwMode="auto">
          <a:xfrm>
            <a:off x="708025" y="4286250"/>
            <a:ext cx="6921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1 Thot</a:t>
            </a:r>
            <a:endParaRPr lang="en-US" altLang="en-US" sz="1800">
              <a:latin typeface="Helvetica" pitchFamily="2" charset="0"/>
            </a:endParaRPr>
          </a:p>
        </p:txBody>
      </p:sp>
      <p:sp>
        <p:nvSpPr>
          <p:cNvPr id="119898" name="Rectangle 306">
            <a:extLst>
              <a:ext uri="{FF2B5EF4-FFF2-40B4-BE49-F238E27FC236}">
                <a16:creationId xmlns:a16="http://schemas.microsoft.com/office/drawing/2014/main" id="{70B24C71-A6DF-B7AD-AEC2-1FEAF27EAA47}"/>
              </a:ext>
            </a:extLst>
          </p:cNvPr>
          <p:cNvSpPr>
            <a:spLocks noChangeArrowheads="1"/>
          </p:cNvSpPr>
          <p:nvPr/>
        </p:nvSpPr>
        <p:spPr bwMode="auto">
          <a:xfrm>
            <a:off x="663575" y="4578350"/>
            <a:ext cx="6921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Thot</a:t>
            </a:r>
            <a:endParaRPr lang="en-US" altLang="en-US" sz="1800">
              <a:latin typeface="Helvetica" pitchFamily="2" charset="0"/>
            </a:endParaRPr>
          </a:p>
        </p:txBody>
      </p:sp>
      <p:sp>
        <p:nvSpPr>
          <p:cNvPr id="119899" name="Rectangle 307">
            <a:extLst>
              <a:ext uri="{FF2B5EF4-FFF2-40B4-BE49-F238E27FC236}">
                <a16:creationId xmlns:a16="http://schemas.microsoft.com/office/drawing/2014/main" id="{26CFA8E8-0AE4-B012-C567-6757429657D8}"/>
              </a:ext>
            </a:extLst>
          </p:cNvPr>
          <p:cNvSpPr>
            <a:spLocks noChangeArrowheads="1"/>
          </p:cNvSpPr>
          <p:nvPr/>
        </p:nvSpPr>
        <p:spPr bwMode="auto">
          <a:xfrm>
            <a:off x="947738" y="4906963"/>
            <a:ext cx="4826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Ezra</a:t>
            </a:r>
            <a:endParaRPr lang="en-US" altLang="en-US" sz="1800">
              <a:latin typeface="Helvetica" pitchFamily="2" charset="0"/>
            </a:endParaRPr>
          </a:p>
        </p:txBody>
      </p:sp>
      <p:sp>
        <p:nvSpPr>
          <p:cNvPr id="119900" name="Rectangle 308">
            <a:extLst>
              <a:ext uri="{FF2B5EF4-FFF2-40B4-BE49-F238E27FC236}">
                <a16:creationId xmlns:a16="http://schemas.microsoft.com/office/drawing/2014/main" id="{D11288F3-1600-FFC0-FE1A-D4E75E9C9839}"/>
              </a:ext>
            </a:extLst>
          </p:cNvPr>
          <p:cNvSpPr>
            <a:spLocks noChangeArrowheads="1"/>
          </p:cNvSpPr>
          <p:nvPr/>
        </p:nvSpPr>
        <p:spPr bwMode="auto">
          <a:xfrm>
            <a:off x="654050" y="5249863"/>
            <a:ext cx="1092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Nehemiah</a:t>
            </a:r>
            <a:endParaRPr lang="en-US" altLang="en-US" sz="1800" b="1">
              <a:latin typeface="Helvetica" pitchFamily="2" charset="0"/>
            </a:endParaRPr>
          </a:p>
        </p:txBody>
      </p:sp>
      <p:sp>
        <p:nvSpPr>
          <p:cNvPr id="119901" name="Rectangle 309">
            <a:extLst>
              <a:ext uri="{FF2B5EF4-FFF2-40B4-BE49-F238E27FC236}">
                <a16:creationId xmlns:a16="http://schemas.microsoft.com/office/drawing/2014/main" id="{8C23FFDA-1358-1E10-061F-06DA3F5D36C5}"/>
              </a:ext>
            </a:extLst>
          </p:cNvPr>
          <p:cNvSpPr>
            <a:spLocks noChangeArrowheads="1"/>
          </p:cNvSpPr>
          <p:nvPr/>
        </p:nvSpPr>
        <p:spPr bwMode="auto">
          <a:xfrm>
            <a:off x="887413" y="5572125"/>
            <a:ext cx="711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Esther</a:t>
            </a:r>
            <a:endParaRPr lang="en-US" altLang="en-US" sz="1800">
              <a:latin typeface="Helvetica" pitchFamily="2" charset="0"/>
            </a:endParaRPr>
          </a:p>
        </p:txBody>
      </p:sp>
      <p:sp>
        <p:nvSpPr>
          <p:cNvPr id="119902" name="Rectangle 310">
            <a:extLst>
              <a:ext uri="{FF2B5EF4-FFF2-40B4-BE49-F238E27FC236}">
                <a16:creationId xmlns:a16="http://schemas.microsoft.com/office/drawing/2014/main" id="{1454FD09-A4D4-CFB0-0CE3-04EE400EE31A}"/>
              </a:ext>
            </a:extLst>
          </p:cNvPr>
          <p:cNvSpPr>
            <a:spLocks noChangeArrowheads="1"/>
          </p:cNvSpPr>
          <p:nvPr/>
        </p:nvSpPr>
        <p:spPr bwMode="auto">
          <a:xfrm>
            <a:off x="788988" y="2874963"/>
            <a:ext cx="947737"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700" b="1">
                <a:solidFill>
                  <a:srgbClr val="000000"/>
                </a:solidFill>
                <a:latin typeface="Helvetica" pitchFamily="2" charset="0"/>
              </a:rPr>
              <a:t>1 Samuel</a:t>
            </a:r>
            <a:endParaRPr lang="en-US" altLang="en-US" sz="1400">
              <a:latin typeface="Helvetica" pitchFamily="2" charset="0"/>
            </a:endParaRPr>
          </a:p>
        </p:txBody>
      </p:sp>
      <p:sp>
        <p:nvSpPr>
          <p:cNvPr id="119903" name="Rectangle 311">
            <a:extLst>
              <a:ext uri="{FF2B5EF4-FFF2-40B4-BE49-F238E27FC236}">
                <a16:creationId xmlns:a16="http://schemas.microsoft.com/office/drawing/2014/main" id="{B2697EB9-5AB4-FA83-4EAF-5E84C74FA31A}"/>
              </a:ext>
            </a:extLst>
          </p:cNvPr>
          <p:cNvSpPr>
            <a:spLocks noChangeArrowheads="1"/>
          </p:cNvSpPr>
          <p:nvPr/>
        </p:nvSpPr>
        <p:spPr bwMode="auto">
          <a:xfrm>
            <a:off x="725488" y="3271838"/>
            <a:ext cx="1003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Samuel</a:t>
            </a:r>
            <a:endParaRPr lang="en-US" altLang="en-US" sz="1400">
              <a:latin typeface="Helvetica" pitchFamily="2" charset="0"/>
            </a:endParaRPr>
          </a:p>
        </p:txBody>
      </p:sp>
      <p:sp>
        <p:nvSpPr>
          <p:cNvPr id="119904" name="Rectangle 312">
            <a:extLst>
              <a:ext uri="{FF2B5EF4-FFF2-40B4-BE49-F238E27FC236}">
                <a16:creationId xmlns:a16="http://schemas.microsoft.com/office/drawing/2014/main" id="{D672ADC1-EC12-C649-D2E6-7F710AAFDCE4}"/>
              </a:ext>
            </a:extLst>
          </p:cNvPr>
          <p:cNvSpPr>
            <a:spLocks noChangeArrowheads="1"/>
          </p:cNvSpPr>
          <p:nvPr/>
        </p:nvSpPr>
        <p:spPr bwMode="auto">
          <a:xfrm>
            <a:off x="839788" y="3525838"/>
            <a:ext cx="8286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1 Wung</a:t>
            </a:r>
            <a:endParaRPr lang="en-US" altLang="en-US" sz="1800">
              <a:latin typeface="Helvetica" pitchFamily="2" charset="0"/>
            </a:endParaRPr>
          </a:p>
        </p:txBody>
      </p:sp>
      <p:sp>
        <p:nvSpPr>
          <p:cNvPr id="119905" name="Rectangle 313">
            <a:extLst>
              <a:ext uri="{FF2B5EF4-FFF2-40B4-BE49-F238E27FC236}">
                <a16:creationId xmlns:a16="http://schemas.microsoft.com/office/drawing/2014/main" id="{6CDEF875-B20F-281B-61CF-FD36BF07B3BD}"/>
              </a:ext>
            </a:extLst>
          </p:cNvPr>
          <p:cNvSpPr>
            <a:spLocks noChangeArrowheads="1"/>
          </p:cNvSpPr>
          <p:nvPr/>
        </p:nvSpPr>
        <p:spPr bwMode="auto">
          <a:xfrm>
            <a:off x="698500" y="3887788"/>
            <a:ext cx="8286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Wung</a:t>
            </a:r>
            <a:endParaRPr lang="en-US" altLang="en-US" sz="1800">
              <a:latin typeface="Helvetica" pitchFamily="2" charset="0"/>
            </a:endParaRPr>
          </a:p>
        </p:txBody>
      </p:sp>
      <p:sp>
        <p:nvSpPr>
          <p:cNvPr id="119906" name="Rectangle 314" descr="75%">
            <a:extLst>
              <a:ext uri="{FF2B5EF4-FFF2-40B4-BE49-F238E27FC236}">
                <a16:creationId xmlns:a16="http://schemas.microsoft.com/office/drawing/2014/main" id="{2700AA3D-4CC6-DA4A-7A2B-69C800D4AAF4}"/>
              </a:ext>
            </a:extLst>
          </p:cNvPr>
          <p:cNvSpPr>
            <a:spLocks noChangeArrowheads="1"/>
          </p:cNvSpPr>
          <p:nvPr/>
        </p:nvSpPr>
        <p:spPr bwMode="auto">
          <a:xfrm>
            <a:off x="2278063" y="739775"/>
            <a:ext cx="163512" cy="2943225"/>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9907" name="Line 315">
            <a:extLst>
              <a:ext uri="{FF2B5EF4-FFF2-40B4-BE49-F238E27FC236}">
                <a16:creationId xmlns:a16="http://schemas.microsoft.com/office/drawing/2014/main" id="{258AF38A-9669-F291-F0F3-432EB323D2CD}"/>
              </a:ext>
            </a:extLst>
          </p:cNvPr>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908" name="Line 316">
            <a:extLst>
              <a:ext uri="{FF2B5EF4-FFF2-40B4-BE49-F238E27FC236}">
                <a16:creationId xmlns:a16="http://schemas.microsoft.com/office/drawing/2014/main" id="{89CFFEBE-8A46-9165-27C7-10DC67612121}"/>
              </a:ext>
            </a:extLst>
          </p:cNvPr>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909" name="Line 317">
            <a:extLst>
              <a:ext uri="{FF2B5EF4-FFF2-40B4-BE49-F238E27FC236}">
                <a16:creationId xmlns:a16="http://schemas.microsoft.com/office/drawing/2014/main" id="{1F1A22FA-77D0-170E-4F92-0E5FE681B236}"/>
              </a:ext>
            </a:extLst>
          </p:cNvPr>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910" name="Line 318">
            <a:extLst>
              <a:ext uri="{FF2B5EF4-FFF2-40B4-BE49-F238E27FC236}">
                <a16:creationId xmlns:a16="http://schemas.microsoft.com/office/drawing/2014/main" id="{D53C84C6-8BA3-FD98-029E-E5926E64AE8B}"/>
              </a:ext>
            </a:extLst>
          </p:cNvPr>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911" name="Line 319">
            <a:extLst>
              <a:ext uri="{FF2B5EF4-FFF2-40B4-BE49-F238E27FC236}">
                <a16:creationId xmlns:a16="http://schemas.microsoft.com/office/drawing/2014/main" id="{861B236F-8BC2-C0B6-1337-77BB335F270E}"/>
              </a:ext>
            </a:extLst>
          </p:cNvPr>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912" name="Line 320">
            <a:extLst>
              <a:ext uri="{FF2B5EF4-FFF2-40B4-BE49-F238E27FC236}">
                <a16:creationId xmlns:a16="http://schemas.microsoft.com/office/drawing/2014/main" id="{2358D67C-2B0D-48E9-EB56-9B7BA2A97DAB}"/>
              </a:ext>
            </a:extLst>
          </p:cNvPr>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913" name="Rectangle 322">
            <a:extLst>
              <a:ext uri="{FF2B5EF4-FFF2-40B4-BE49-F238E27FC236}">
                <a16:creationId xmlns:a16="http://schemas.microsoft.com/office/drawing/2014/main" id="{A3051FCA-514D-A3C0-5F5C-0C5ADE5D6793}"/>
              </a:ext>
            </a:extLst>
          </p:cNvPr>
          <p:cNvSpPr>
            <a:spLocks noChangeArrowheads="1"/>
          </p:cNvSpPr>
          <p:nvPr/>
        </p:nvSpPr>
        <p:spPr bwMode="auto">
          <a:xfrm>
            <a:off x="2870200" y="6583363"/>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19914" name="Rectangle 323">
            <a:extLst>
              <a:ext uri="{FF2B5EF4-FFF2-40B4-BE49-F238E27FC236}">
                <a16:creationId xmlns:a16="http://schemas.microsoft.com/office/drawing/2014/main" id="{7314875B-99A6-6DD2-3097-1EB97CA71B76}"/>
              </a:ext>
            </a:extLst>
          </p:cNvPr>
          <p:cNvSpPr>
            <a:spLocks noChangeArrowheads="1"/>
          </p:cNvSpPr>
          <p:nvPr/>
        </p:nvSpPr>
        <p:spPr bwMode="auto">
          <a:xfrm>
            <a:off x="2706688" y="68580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19915" name="Rectangle 324">
            <a:extLst>
              <a:ext uri="{FF2B5EF4-FFF2-40B4-BE49-F238E27FC236}">
                <a16:creationId xmlns:a16="http://schemas.microsoft.com/office/drawing/2014/main" id="{14D1A2C7-DD49-35C6-683F-F009485BD21F}"/>
              </a:ext>
            </a:extLst>
          </p:cNvPr>
          <p:cNvSpPr>
            <a:spLocks noChangeArrowheads="1"/>
          </p:cNvSpPr>
          <p:nvPr/>
        </p:nvSpPr>
        <p:spPr bwMode="auto">
          <a:xfrm>
            <a:off x="2832100" y="71405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19916" name="Text Box 325">
            <a:extLst>
              <a:ext uri="{FF2B5EF4-FFF2-40B4-BE49-F238E27FC236}">
                <a16:creationId xmlns:a16="http://schemas.microsoft.com/office/drawing/2014/main" id="{535CC557-6118-CF5D-CF89-E1036F9C88D7}"/>
              </a:ext>
            </a:extLst>
          </p:cNvPr>
          <p:cNvSpPr txBox="1">
            <a:spLocks noChangeArrowheads="1"/>
          </p:cNvSpPr>
          <p:nvPr/>
        </p:nvSpPr>
        <p:spPr bwMode="auto">
          <a:xfrm rot="-5400000">
            <a:off x="4032250" y="1601788"/>
            <a:ext cx="320675"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eaVert">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900">
              <a:latin typeface="Arial Black" panose="020B0604020202020204" pitchFamily="34" charset="0"/>
            </a:endParaRPr>
          </a:p>
        </p:txBody>
      </p:sp>
      <p:sp>
        <p:nvSpPr>
          <p:cNvPr id="119917" name="Text Box 326">
            <a:extLst>
              <a:ext uri="{FF2B5EF4-FFF2-40B4-BE49-F238E27FC236}">
                <a16:creationId xmlns:a16="http://schemas.microsoft.com/office/drawing/2014/main" id="{1FBCDB6C-8293-1FA8-CD6D-587C5A102468}"/>
              </a:ext>
            </a:extLst>
          </p:cNvPr>
          <p:cNvSpPr txBox="1">
            <a:spLocks noChangeArrowheads="1"/>
          </p:cNvSpPr>
          <p:nvPr/>
        </p:nvSpPr>
        <p:spPr bwMode="auto">
          <a:xfrm rot="-5400000">
            <a:off x="3956050" y="2105025"/>
            <a:ext cx="320675"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eaVert">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900">
              <a:latin typeface="Arial Black" panose="020B0604020202020204" pitchFamily="34" charset="0"/>
            </a:endParaRPr>
          </a:p>
        </p:txBody>
      </p:sp>
      <p:sp>
        <p:nvSpPr>
          <p:cNvPr id="119918" name="Rectangle 327">
            <a:extLst>
              <a:ext uri="{FF2B5EF4-FFF2-40B4-BE49-F238E27FC236}">
                <a16:creationId xmlns:a16="http://schemas.microsoft.com/office/drawing/2014/main" id="{387A0674-A178-17C7-3295-4CEA1E950111}"/>
              </a:ext>
            </a:extLst>
          </p:cNvPr>
          <p:cNvSpPr>
            <a:spLocks noChangeArrowheads="1"/>
          </p:cNvSpPr>
          <p:nvPr/>
        </p:nvSpPr>
        <p:spPr bwMode="auto">
          <a:xfrm>
            <a:off x="2933700" y="1427163"/>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19919" name="Rectangle 328">
            <a:extLst>
              <a:ext uri="{FF2B5EF4-FFF2-40B4-BE49-F238E27FC236}">
                <a16:creationId xmlns:a16="http://schemas.microsoft.com/office/drawing/2014/main" id="{D3FD9A71-A6FF-27ED-C27A-4DAEF8AE2033}"/>
              </a:ext>
            </a:extLst>
          </p:cNvPr>
          <p:cNvSpPr>
            <a:spLocks noChangeArrowheads="1"/>
          </p:cNvSpPr>
          <p:nvPr/>
        </p:nvSpPr>
        <p:spPr bwMode="auto">
          <a:xfrm>
            <a:off x="2909888" y="1697038"/>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19920" name="Rectangle 329">
            <a:extLst>
              <a:ext uri="{FF2B5EF4-FFF2-40B4-BE49-F238E27FC236}">
                <a16:creationId xmlns:a16="http://schemas.microsoft.com/office/drawing/2014/main" id="{A0BB00E7-9EC2-FA66-B231-4A6A44DF95C8}"/>
              </a:ext>
            </a:extLst>
          </p:cNvPr>
          <p:cNvSpPr>
            <a:spLocks noChangeArrowheads="1"/>
          </p:cNvSpPr>
          <p:nvPr/>
        </p:nvSpPr>
        <p:spPr bwMode="auto">
          <a:xfrm>
            <a:off x="2905125" y="1900238"/>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19921" name="Rectangle 330">
            <a:extLst>
              <a:ext uri="{FF2B5EF4-FFF2-40B4-BE49-F238E27FC236}">
                <a16:creationId xmlns:a16="http://schemas.microsoft.com/office/drawing/2014/main" id="{87A558E5-2050-7C1E-E0F3-1CA424E32098}"/>
              </a:ext>
            </a:extLst>
          </p:cNvPr>
          <p:cNvSpPr>
            <a:spLocks noChangeArrowheads="1"/>
          </p:cNvSpPr>
          <p:nvPr/>
        </p:nvSpPr>
        <p:spPr bwMode="auto">
          <a:xfrm>
            <a:off x="2927350" y="26447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19922" name="Rectangle 331">
            <a:extLst>
              <a:ext uri="{FF2B5EF4-FFF2-40B4-BE49-F238E27FC236}">
                <a16:creationId xmlns:a16="http://schemas.microsoft.com/office/drawing/2014/main" id="{77675676-EA4E-8A49-8034-81BD884AC6DC}"/>
              </a:ext>
            </a:extLst>
          </p:cNvPr>
          <p:cNvSpPr>
            <a:spLocks noChangeArrowheads="1"/>
          </p:cNvSpPr>
          <p:nvPr/>
        </p:nvSpPr>
        <p:spPr bwMode="auto">
          <a:xfrm>
            <a:off x="2927350" y="32099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19923" name="Rectangle 332">
            <a:extLst>
              <a:ext uri="{FF2B5EF4-FFF2-40B4-BE49-F238E27FC236}">
                <a16:creationId xmlns:a16="http://schemas.microsoft.com/office/drawing/2014/main" id="{6907840A-B29A-EFD2-6214-8848B043AB85}"/>
              </a:ext>
            </a:extLst>
          </p:cNvPr>
          <p:cNvSpPr>
            <a:spLocks noChangeArrowheads="1"/>
          </p:cNvSpPr>
          <p:nvPr/>
        </p:nvSpPr>
        <p:spPr bwMode="auto">
          <a:xfrm>
            <a:off x="3022600" y="29241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19924" name="Rectangle 333">
            <a:extLst>
              <a:ext uri="{FF2B5EF4-FFF2-40B4-BE49-F238E27FC236}">
                <a16:creationId xmlns:a16="http://schemas.microsoft.com/office/drawing/2014/main" id="{E8D4D62E-0DE3-919E-449B-283FD3E6B144}"/>
              </a:ext>
            </a:extLst>
          </p:cNvPr>
          <p:cNvSpPr>
            <a:spLocks noChangeArrowheads="1"/>
          </p:cNvSpPr>
          <p:nvPr/>
        </p:nvSpPr>
        <p:spPr bwMode="auto">
          <a:xfrm>
            <a:off x="2795588" y="4283075"/>
            <a:ext cx="492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400" b="1">
                <a:latin typeface="Helvetica" pitchFamily="2" charset="0"/>
              </a:rPr>
              <a:t> </a:t>
            </a:r>
            <a:endParaRPr lang="en-US" altLang="en-US" sz="1400">
              <a:latin typeface="Helvetica" pitchFamily="2" charset="0"/>
            </a:endParaRPr>
          </a:p>
        </p:txBody>
      </p:sp>
      <p:sp>
        <p:nvSpPr>
          <p:cNvPr id="119925" name="Rectangle 334">
            <a:extLst>
              <a:ext uri="{FF2B5EF4-FFF2-40B4-BE49-F238E27FC236}">
                <a16:creationId xmlns:a16="http://schemas.microsoft.com/office/drawing/2014/main" id="{07218D01-DC6E-37CA-B1FA-C2198488781C}"/>
              </a:ext>
            </a:extLst>
          </p:cNvPr>
          <p:cNvSpPr>
            <a:spLocks noChangeArrowheads="1"/>
          </p:cNvSpPr>
          <p:nvPr/>
        </p:nvSpPr>
        <p:spPr bwMode="auto">
          <a:xfrm>
            <a:off x="2698750" y="45307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endParaRPr lang="en-US" altLang="en-US" sz="1800">
              <a:latin typeface="Helvetica" pitchFamily="2" charset="0"/>
            </a:endParaRPr>
          </a:p>
        </p:txBody>
      </p:sp>
      <p:sp>
        <p:nvSpPr>
          <p:cNvPr id="119926" name="Rectangle 336">
            <a:extLst>
              <a:ext uri="{FF2B5EF4-FFF2-40B4-BE49-F238E27FC236}">
                <a16:creationId xmlns:a16="http://schemas.microsoft.com/office/drawing/2014/main" id="{AE22364E-474C-CCDA-6F39-CE2DE004938F}"/>
              </a:ext>
            </a:extLst>
          </p:cNvPr>
          <p:cNvSpPr>
            <a:spLocks noChangeArrowheads="1"/>
          </p:cNvSpPr>
          <p:nvPr/>
        </p:nvSpPr>
        <p:spPr bwMode="auto">
          <a:xfrm>
            <a:off x="2919413" y="57023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19927" name="Rectangle 337">
            <a:extLst>
              <a:ext uri="{FF2B5EF4-FFF2-40B4-BE49-F238E27FC236}">
                <a16:creationId xmlns:a16="http://schemas.microsoft.com/office/drawing/2014/main" id="{905DEAC9-4F75-10DF-7592-10E9D640BC41}"/>
              </a:ext>
            </a:extLst>
          </p:cNvPr>
          <p:cNvSpPr>
            <a:spLocks noChangeArrowheads="1"/>
          </p:cNvSpPr>
          <p:nvPr/>
        </p:nvSpPr>
        <p:spPr bwMode="auto">
          <a:xfrm>
            <a:off x="2905125" y="60071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endParaRPr lang="en-US" altLang="en-US" sz="1800">
              <a:latin typeface="Helvetica" pitchFamily="2" charset="0"/>
            </a:endParaRPr>
          </a:p>
        </p:txBody>
      </p:sp>
      <p:sp>
        <p:nvSpPr>
          <p:cNvPr id="119928" name="Line 338">
            <a:extLst>
              <a:ext uri="{FF2B5EF4-FFF2-40B4-BE49-F238E27FC236}">
                <a16:creationId xmlns:a16="http://schemas.microsoft.com/office/drawing/2014/main" id="{4D4654CD-93D8-4092-DB1F-09533B0BF91E}"/>
              </a:ext>
            </a:extLst>
          </p:cNvPr>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9929" name="Line 339">
            <a:extLst>
              <a:ext uri="{FF2B5EF4-FFF2-40B4-BE49-F238E27FC236}">
                <a16:creationId xmlns:a16="http://schemas.microsoft.com/office/drawing/2014/main" id="{DD480B5D-B64D-7FDA-7360-9B3F3AAE1D79}"/>
              </a:ext>
            </a:extLst>
          </p:cNvPr>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9930" name="Line 340">
            <a:extLst>
              <a:ext uri="{FF2B5EF4-FFF2-40B4-BE49-F238E27FC236}">
                <a16:creationId xmlns:a16="http://schemas.microsoft.com/office/drawing/2014/main" id="{3CC04BD4-AB46-6A7E-84BF-B063CD85CEAA}"/>
              </a:ext>
            </a:extLst>
          </p:cNvPr>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9931" name="Line 341">
            <a:extLst>
              <a:ext uri="{FF2B5EF4-FFF2-40B4-BE49-F238E27FC236}">
                <a16:creationId xmlns:a16="http://schemas.microsoft.com/office/drawing/2014/main" id="{C7C79E91-0751-23C6-7089-D78AB898976E}"/>
              </a:ext>
            </a:extLst>
          </p:cNvPr>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932" name="Rectangle 342" descr="75%">
            <a:extLst>
              <a:ext uri="{FF2B5EF4-FFF2-40B4-BE49-F238E27FC236}">
                <a16:creationId xmlns:a16="http://schemas.microsoft.com/office/drawing/2014/main" id="{457DBB5F-04F0-C208-C2B7-20DC689D1D9F}"/>
              </a:ext>
            </a:extLst>
          </p:cNvPr>
          <p:cNvSpPr>
            <a:spLocks noChangeArrowheads="1"/>
          </p:cNvSpPr>
          <p:nvPr/>
        </p:nvSpPr>
        <p:spPr bwMode="auto">
          <a:xfrm>
            <a:off x="2201863" y="3532188"/>
            <a:ext cx="193675" cy="15240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9933" name="Rectangle 343">
            <a:extLst>
              <a:ext uri="{FF2B5EF4-FFF2-40B4-BE49-F238E27FC236}">
                <a16:creationId xmlns:a16="http://schemas.microsoft.com/office/drawing/2014/main" id="{9CBE049B-5F79-6763-EAC2-A2DE03F7EF39}"/>
              </a:ext>
            </a:extLst>
          </p:cNvPr>
          <p:cNvSpPr>
            <a:spLocks noChangeArrowheads="1"/>
          </p:cNvSpPr>
          <p:nvPr/>
        </p:nvSpPr>
        <p:spPr bwMode="auto">
          <a:xfrm>
            <a:off x="2790825" y="34131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19934" name="Line 344">
            <a:extLst>
              <a:ext uri="{FF2B5EF4-FFF2-40B4-BE49-F238E27FC236}">
                <a16:creationId xmlns:a16="http://schemas.microsoft.com/office/drawing/2014/main" id="{050CBD02-2DE1-ECD5-5B01-6AD53818E7B5}"/>
              </a:ext>
            </a:extLst>
          </p:cNvPr>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935" name="Rectangle 346" descr="75%">
            <a:extLst>
              <a:ext uri="{FF2B5EF4-FFF2-40B4-BE49-F238E27FC236}">
                <a16:creationId xmlns:a16="http://schemas.microsoft.com/office/drawing/2014/main" id="{3CF99CAD-B281-509D-719D-8D4CAF9B0B26}"/>
              </a:ext>
            </a:extLst>
          </p:cNvPr>
          <p:cNvSpPr>
            <a:spLocks noChangeArrowheads="1"/>
          </p:cNvSpPr>
          <p:nvPr/>
        </p:nvSpPr>
        <p:spPr bwMode="auto">
          <a:xfrm>
            <a:off x="2281238" y="663575"/>
            <a:ext cx="206375" cy="268288"/>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9936" name="Rectangle 347" descr="75%">
            <a:extLst>
              <a:ext uri="{FF2B5EF4-FFF2-40B4-BE49-F238E27FC236}">
                <a16:creationId xmlns:a16="http://schemas.microsoft.com/office/drawing/2014/main" id="{CC9DDA80-EA55-248A-31FC-C9F7A17DD9A3}"/>
              </a:ext>
            </a:extLst>
          </p:cNvPr>
          <p:cNvSpPr>
            <a:spLocks noChangeArrowheads="1"/>
          </p:cNvSpPr>
          <p:nvPr/>
        </p:nvSpPr>
        <p:spPr bwMode="auto">
          <a:xfrm>
            <a:off x="2435225" y="666750"/>
            <a:ext cx="206375" cy="52388"/>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9937" name="Rectangle 348" descr="75%">
            <a:extLst>
              <a:ext uri="{FF2B5EF4-FFF2-40B4-BE49-F238E27FC236}">
                <a16:creationId xmlns:a16="http://schemas.microsoft.com/office/drawing/2014/main" id="{E75A8BD2-70DF-6C26-DF8B-F1963ABC932B}"/>
              </a:ext>
            </a:extLst>
          </p:cNvPr>
          <p:cNvSpPr>
            <a:spLocks noChangeArrowheads="1"/>
          </p:cNvSpPr>
          <p:nvPr/>
        </p:nvSpPr>
        <p:spPr bwMode="auto">
          <a:xfrm>
            <a:off x="2447925" y="695325"/>
            <a:ext cx="107950" cy="98425"/>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9938" name="Arc 349">
            <a:extLst>
              <a:ext uri="{FF2B5EF4-FFF2-40B4-BE49-F238E27FC236}">
                <a16:creationId xmlns:a16="http://schemas.microsoft.com/office/drawing/2014/main" id="{8DAB650D-C988-351F-073C-8EAFC508D992}"/>
              </a:ext>
            </a:extLst>
          </p:cNvPr>
          <p:cNvSpPr>
            <a:spLocks/>
          </p:cNvSpPr>
          <p:nvPr/>
        </p:nvSpPr>
        <p:spPr bwMode="auto">
          <a:xfrm rot="-10740000">
            <a:off x="2468563" y="725488"/>
            <a:ext cx="152400" cy="260350"/>
          </a:xfrm>
          <a:custGeom>
            <a:avLst/>
            <a:gdLst>
              <a:gd name="T0" fmla="*/ 2147483646 w 21600"/>
              <a:gd name="T1" fmla="*/ 0 h 21600"/>
              <a:gd name="T2" fmla="*/ 0 w 21600"/>
              <a:gd name="T3" fmla="*/ 2147483646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9939" name="Rectangle 350">
            <a:extLst>
              <a:ext uri="{FF2B5EF4-FFF2-40B4-BE49-F238E27FC236}">
                <a16:creationId xmlns:a16="http://schemas.microsoft.com/office/drawing/2014/main" id="{6C6E6D92-DC2A-23FB-1507-67EA8B566239}"/>
              </a:ext>
            </a:extLst>
          </p:cNvPr>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9940" name="Rectangle 351">
            <a:extLst>
              <a:ext uri="{FF2B5EF4-FFF2-40B4-BE49-F238E27FC236}">
                <a16:creationId xmlns:a16="http://schemas.microsoft.com/office/drawing/2014/main" id="{22A0FA19-4785-CD64-1345-32F26D34A3A3}"/>
              </a:ext>
            </a:extLst>
          </p:cNvPr>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grpSp>
        <p:nvGrpSpPr>
          <p:cNvPr id="119941" name="Group 352">
            <a:extLst>
              <a:ext uri="{FF2B5EF4-FFF2-40B4-BE49-F238E27FC236}">
                <a16:creationId xmlns:a16="http://schemas.microsoft.com/office/drawing/2014/main" id="{E647007D-D0E7-95B5-8419-9AC1961DFC73}"/>
              </a:ext>
            </a:extLst>
          </p:cNvPr>
          <p:cNvGrpSpPr>
            <a:grpSpLocks/>
          </p:cNvGrpSpPr>
          <p:nvPr/>
        </p:nvGrpSpPr>
        <p:grpSpPr bwMode="auto">
          <a:xfrm>
            <a:off x="-3617913" y="1062038"/>
            <a:ext cx="6702426" cy="5168900"/>
            <a:chOff x="1234" y="2865"/>
            <a:chExt cx="4222" cy="503"/>
          </a:xfrm>
        </p:grpSpPr>
        <p:sp>
          <p:nvSpPr>
            <p:cNvPr id="119987" name="Rectangle 353">
              <a:extLst>
                <a:ext uri="{FF2B5EF4-FFF2-40B4-BE49-F238E27FC236}">
                  <a16:creationId xmlns:a16="http://schemas.microsoft.com/office/drawing/2014/main" id="{98CD93E6-3E71-71CA-16F3-D79EA5AC95D4}"/>
                </a:ext>
              </a:extLst>
            </p:cNvPr>
            <p:cNvSpPr>
              <a:spLocks noChangeArrowheads="1"/>
            </p:cNvSpPr>
            <p:nvPr/>
          </p:nvSpPr>
          <p:spPr bwMode="auto">
            <a:xfrm>
              <a:off x="4700" y="3165"/>
              <a:ext cx="75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a:t>
              </a:r>
              <a:r>
                <a:rPr lang="en-US" altLang="en-US" b="1">
                  <a:solidFill>
                    <a:srgbClr val="000000"/>
                  </a:solidFill>
                  <a:latin typeface="Helvetica" pitchFamily="2" charset="0"/>
                </a:rPr>
                <a:t>Ngakai”</a:t>
              </a:r>
            </a:p>
            <a:p>
              <a:pPr algn="l"/>
              <a:r>
                <a:rPr lang="en-US" altLang="en-US" b="1">
                  <a:solidFill>
                    <a:srgbClr val="000000"/>
                  </a:solidFill>
                  <a:latin typeface="Helvetica" pitchFamily="2" charset="0"/>
                </a:rPr>
                <a:t>Kahai wui</a:t>
              </a:r>
            </a:p>
            <a:p>
              <a:pPr algn="l"/>
              <a:r>
                <a:rPr lang="en-US" altLang="en-US" b="1">
                  <a:solidFill>
                    <a:srgbClr val="000000"/>
                  </a:solidFill>
                  <a:latin typeface="Helvetica" pitchFamily="2" charset="0"/>
                </a:rPr>
                <a:t>  Thili zingkum</a:t>
              </a:r>
            </a:p>
            <a:p>
              <a:pPr algn="l"/>
              <a:r>
                <a:rPr lang="en-US" altLang="en-US" b="1">
                  <a:solidFill>
                    <a:srgbClr val="000000"/>
                  </a:solidFill>
                  <a:latin typeface="Helvetica" pitchFamily="2" charset="0"/>
                </a:rPr>
                <a:t>    400 chiwui</a:t>
              </a:r>
            </a:p>
            <a:p>
              <a:pPr algn="l"/>
              <a:r>
                <a:rPr lang="en-US" altLang="en-US" b="1">
                  <a:solidFill>
                    <a:srgbClr val="000000"/>
                  </a:solidFill>
                  <a:latin typeface="Helvetica" pitchFamily="2" charset="0"/>
                </a:rPr>
                <a:t>     Alungli</a:t>
              </a:r>
            </a:p>
            <a:p>
              <a:pPr algn="l"/>
              <a:r>
                <a:rPr lang="en-US" altLang="en-US" b="1">
                  <a:solidFill>
                    <a:srgbClr val="000000"/>
                  </a:solidFill>
                  <a:latin typeface="Helvetica" pitchFamily="2" charset="0"/>
                </a:rPr>
                <a:t>      Maran </a:t>
              </a:r>
            </a:p>
            <a:p>
              <a:pPr algn="l"/>
              <a:r>
                <a:rPr lang="en-US" altLang="en-US" b="1">
                  <a:solidFill>
                    <a:srgbClr val="000000"/>
                  </a:solidFill>
                  <a:latin typeface="Helvetica" pitchFamily="2" charset="0"/>
                </a:rPr>
                <a:t>       Lairikbing</a:t>
              </a:r>
            </a:p>
            <a:p>
              <a:pPr algn="l"/>
              <a:r>
                <a:rPr lang="en-US" altLang="en-US" b="1">
                  <a:solidFill>
                    <a:srgbClr val="000000"/>
                  </a:solidFill>
                  <a:latin typeface="Helvetica" pitchFamily="2" charset="0"/>
                </a:rPr>
                <a:t>        Hi kakapina</a:t>
              </a:r>
              <a:endParaRPr lang="en-US" altLang="en-US">
                <a:latin typeface="Helvetica" pitchFamily="2" charset="0"/>
              </a:endParaRPr>
            </a:p>
          </p:txBody>
        </p:sp>
        <p:sp>
          <p:nvSpPr>
            <p:cNvPr id="119988" name="Rectangle 354">
              <a:extLst>
                <a:ext uri="{FF2B5EF4-FFF2-40B4-BE49-F238E27FC236}">
                  <a16:creationId xmlns:a16="http://schemas.microsoft.com/office/drawing/2014/main" id="{5F6F63B2-36F8-316F-19CF-1B4E0235510F}"/>
                </a:ext>
              </a:extLst>
            </p:cNvPr>
            <p:cNvSpPr>
              <a:spLocks noChangeArrowheads="1"/>
            </p:cNvSpPr>
            <p:nvPr/>
          </p:nvSpPr>
          <p:spPr bwMode="auto">
            <a:xfrm>
              <a:off x="1234" y="2865"/>
              <a:ext cx="0"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600">
                <a:latin typeface="Helvetica" pitchFamily="2" charset="0"/>
              </a:endParaRPr>
            </a:p>
          </p:txBody>
        </p:sp>
        <p:sp>
          <p:nvSpPr>
            <p:cNvPr id="119989" name="Rectangle 355">
              <a:extLst>
                <a:ext uri="{FF2B5EF4-FFF2-40B4-BE49-F238E27FC236}">
                  <a16:creationId xmlns:a16="http://schemas.microsoft.com/office/drawing/2014/main" id="{106880CB-CE3B-4AE0-0CC1-58571BCC066F}"/>
                </a:ext>
              </a:extLst>
            </p:cNvPr>
            <p:cNvSpPr>
              <a:spLocks noChangeArrowheads="1"/>
            </p:cNvSpPr>
            <p:nvPr/>
          </p:nvSpPr>
          <p:spPr bwMode="auto">
            <a:xfrm>
              <a:off x="1234" y="2945"/>
              <a:ext cx="40" cy="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19990" name="Rectangle 356">
              <a:extLst>
                <a:ext uri="{FF2B5EF4-FFF2-40B4-BE49-F238E27FC236}">
                  <a16:creationId xmlns:a16="http://schemas.microsoft.com/office/drawing/2014/main" id="{FEC37274-E5CB-E27B-3562-F31344E13E1D}"/>
                </a:ext>
              </a:extLst>
            </p:cNvPr>
            <p:cNvSpPr>
              <a:spLocks noChangeArrowheads="1"/>
            </p:cNvSpPr>
            <p:nvPr/>
          </p:nvSpPr>
          <p:spPr bwMode="auto">
            <a:xfrm>
              <a:off x="1234" y="3024"/>
              <a:ext cx="0"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600">
                <a:latin typeface="Helvetica" pitchFamily="2" charset="0"/>
              </a:endParaRPr>
            </a:p>
          </p:txBody>
        </p:sp>
        <p:sp>
          <p:nvSpPr>
            <p:cNvPr id="119991" name="Rectangle 358">
              <a:extLst>
                <a:ext uri="{FF2B5EF4-FFF2-40B4-BE49-F238E27FC236}">
                  <a16:creationId xmlns:a16="http://schemas.microsoft.com/office/drawing/2014/main" id="{5FF852D5-CBA1-3868-F4C5-99E715B622BD}"/>
                </a:ext>
              </a:extLst>
            </p:cNvPr>
            <p:cNvSpPr>
              <a:spLocks noChangeArrowheads="1"/>
            </p:cNvSpPr>
            <p:nvPr/>
          </p:nvSpPr>
          <p:spPr bwMode="auto">
            <a:xfrm>
              <a:off x="1234" y="3184"/>
              <a:ext cx="121" cy="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19992" name="Rectangle 360">
              <a:extLst>
                <a:ext uri="{FF2B5EF4-FFF2-40B4-BE49-F238E27FC236}">
                  <a16:creationId xmlns:a16="http://schemas.microsoft.com/office/drawing/2014/main" id="{96082D1E-542D-F5E4-A4D2-2C691BA862B9}"/>
                </a:ext>
              </a:extLst>
            </p:cNvPr>
            <p:cNvSpPr>
              <a:spLocks noChangeArrowheads="1"/>
            </p:cNvSpPr>
            <p:nvPr/>
          </p:nvSpPr>
          <p:spPr bwMode="auto">
            <a:xfrm>
              <a:off x="1246" y="3355"/>
              <a:ext cx="141" cy="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grpSp>
      <p:sp>
        <p:nvSpPr>
          <p:cNvPr id="119942" name="Rectangle 362">
            <a:extLst>
              <a:ext uri="{FF2B5EF4-FFF2-40B4-BE49-F238E27FC236}">
                <a16:creationId xmlns:a16="http://schemas.microsoft.com/office/drawing/2014/main" id="{E8FD3D2F-FFF0-BDD1-BBA9-5CA831154E8C}"/>
              </a:ext>
            </a:extLst>
          </p:cNvPr>
          <p:cNvSpPr>
            <a:spLocks noChangeArrowheads="1"/>
          </p:cNvSpPr>
          <p:nvPr/>
        </p:nvSpPr>
        <p:spPr bwMode="auto">
          <a:xfrm>
            <a:off x="2562225" y="4025900"/>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latin typeface="Helvetica" pitchFamily="2" charset="0"/>
              </a:rPr>
              <a:t>*</a:t>
            </a:r>
            <a:endParaRPr lang="en-US" altLang="en-US" sz="1400">
              <a:latin typeface="Helvetica" pitchFamily="2" charset="0"/>
            </a:endParaRPr>
          </a:p>
        </p:txBody>
      </p:sp>
      <p:sp>
        <p:nvSpPr>
          <p:cNvPr id="119943" name="Rectangle 363">
            <a:extLst>
              <a:ext uri="{FF2B5EF4-FFF2-40B4-BE49-F238E27FC236}">
                <a16:creationId xmlns:a16="http://schemas.microsoft.com/office/drawing/2014/main" id="{329AC624-B507-A9C8-F1B8-D311EB98462C}"/>
              </a:ext>
            </a:extLst>
          </p:cNvPr>
          <p:cNvSpPr>
            <a:spLocks noChangeArrowheads="1"/>
          </p:cNvSpPr>
          <p:nvPr/>
        </p:nvSpPr>
        <p:spPr bwMode="auto">
          <a:xfrm>
            <a:off x="2549525" y="4324350"/>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latin typeface="Helvetica" pitchFamily="2" charset="0"/>
              </a:rPr>
              <a:t>*</a:t>
            </a:r>
            <a:endParaRPr lang="en-US" altLang="en-US" sz="1400">
              <a:latin typeface="Helvetica" pitchFamily="2" charset="0"/>
            </a:endParaRPr>
          </a:p>
        </p:txBody>
      </p:sp>
      <p:sp>
        <p:nvSpPr>
          <p:cNvPr id="119944" name="Rectangle 364">
            <a:extLst>
              <a:ext uri="{FF2B5EF4-FFF2-40B4-BE49-F238E27FC236}">
                <a16:creationId xmlns:a16="http://schemas.microsoft.com/office/drawing/2014/main" id="{A9916E1E-0660-9B99-EF79-012D7825CE02}"/>
              </a:ext>
            </a:extLst>
          </p:cNvPr>
          <p:cNvSpPr>
            <a:spLocks noChangeArrowheads="1"/>
          </p:cNvSpPr>
          <p:nvPr/>
        </p:nvSpPr>
        <p:spPr bwMode="auto">
          <a:xfrm>
            <a:off x="2689225" y="5934075"/>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119945" name="Rectangle 375">
            <a:extLst>
              <a:ext uri="{FF2B5EF4-FFF2-40B4-BE49-F238E27FC236}">
                <a16:creationId xmlns:a16="http://schemas.microsoft.com/office/drawing/2014/main" id="{03A42762-8FF1-D227-B48A-F7831D70A218}"/>
              </a:ext>
            </a:extLst>
          </p:cNvPr>
          <p:cNvSpPr>
            <a:spLocks noChangeArrowheads="1"/>
          </p:cNvSpPr>
          <p:nvPr/>
        </p:nvSpPr>
        <p:spPr bwMode="auto">
          <a:xfrm>
            <a:off x="2770188" y="2352675"/>
            <a:ext cx="3492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sp>
        <p:nvSpPr>
          <p:cNvPr id="119946" name="Rectangle 376">
            <a:extLst>
              <a:ext uri="{FF2B5EF4-FFF2-40B4-BE49-F238E27FC236}">
                <a16:creationId xmlns:a16="http://schemas.microsoft.com/office/drawing/2014/main" id="{337A64E4-21D3-73A7-D01D-1D8913F62AC6}"/>
              </a:ext>
            </a:extLst>
          </p:cNvPr>
          <p:cNvSpPr>
            <a:spLocks noChangeArrowheads="1"/>
          </p:cNvSpPr>
          <p:nvPr/>
        </p:nvSpPr>
        <p:spPr bwMode="auto">
          <a:xfrm>
            <a:off x="2916238" y="2295525"/>
            <a:ext cx="84137" cy="20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b="1" i="1">
                <a:solidFill>
                  <a:srgbClr val="000000"/>
                </a:solidFill>
                <a:latin typeface="Helvetica" pitchFamily="2" charset="0"/>
              </a:rPr>
              <a:t>  </a:t>
            </a:r>
            <a:endParaRPr lang="en-US" altLang="en-US" sz="2000">
              <a:latin typeface="Arial Black" panose="020B0604020202020204" pitchFamily="34" charset="0"/>
            </a:endParaRPr>
          </a:p>
        </p:txBody>
      </p:sp>
      <p:sp>
        <p:nvSpPr>
          <p:cNvPr id="119947" name="Rectangle 377">
            <a:extLst>
              <a:ext uri="{FF2B5EF4-FFF2-40B4-BE49-F238E27FC236}">
                <a16:creationId xmlns:a16="http://schemas.microsoft.com/office/drawing/2014/main" id="{8B486D51-D11C-A239-3EC9-430C07F03FC3}"/>
              </a:ext>
            </a:extLst>
          </p:cNvPr>
          <p:cNvSpPr>
            <a:spLocks noChangeArrowheads="1"/>
          </p:cNvSpPr>
          <p:nvPr/>
        </p:nvSpPr>
        <p:spPr bwMode="auto">
          <a:xfrm>
            <a:off x="2763838" y="3800475"/>
            <a:ext cx="3492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sp>
        <p:nvSpPr>
          <p:cNvPr id="119948" name="Rectangle 378">
            <a:extLst>
              <a:ext uri="{FF2B5EF4-FFF2-40B4-BE49-F238E27FC236}">
                <a16:creationId xmlns:a16="http://schemas.microsoft.com/office/drawing/2014/main" id="{2996716F-4DCF-1894-3899-231CE282E60D}"/>
              </a:ext>
            </a:extLst>
          </p:cNvPr>
          <p:cNvSpPr>
            <a:spLocks noChangeArrowheads="1"/>
          </p:cNvSpPr>
          <p:nvPr/>
        </p:nvSpPr>
        <p:spPr bwMode="auto">
          <a:xfrm>
            <a:off x="2909888" y="3743325"/>
            <a:ext cx="84137" cy="20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b="1" i="1">
                <a:solidFill>
                  <a:srgbClr val="000000"/>
                </a:solidFill>
                <a:latin typeface="Helvetica" pitchFamily="2" charset="0"/>
              </a:rPr>
              <a:t>  </a:t>
            </a:r>
            <a:endParaRPr lang="en-US" altLang="en-US" sz="2000">
              <a:latin typeface="Arial Black" panose="020B0604020202020204" pitchFamily="34" charset="0"/>
            </a:endParaRPr>
          </a:p>
        </p:txBody>
      </p:sp>
      <p:sp>
        <p:nvSpPr>
          <p:cNvPr id="119949" name="Rectangle 379">
            <a:extLst>
              <a:ext uri="{FF2B5EF4-FFF2-40B4-BE49-F238E27FC236}">
                <a16:creationId xmlns:a16="http://schemas.microsoft.com/office/drawing/2014/main" id="{0B8DE725-F0E6-0595-113F-5CC9BE5378FE}"/>
              </a:ext>
            </a:extLst>
          </p:cNvPr>
          <p:cNvSpPr>
            <a:spLocks noChangeArrowheads="1"/>
          </p:cNvSpPr>
          <p:nvPr/>
        </p:nvSpPr>
        <p:spPr bwMode="auto">
          <a:xfrm>
            <a:off x="2751138" y="5438775"/>
            <a:ext cx="3492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sp>
        <p:nvSpPr>
          <p:cNvPr id="119950" name="Rectangle 380">
            <a:extLst>
              <a:ext uri="{FF2B5EF4-FFF2-40B4-BE49-F238E27FC236}">
                <a16:creationId xmlns:a16="http://schemas.microsoft.com/office/drawing/2014/main" id="{4987B2A5-1495-5D36-FE57-1E040C944810}"/>
              </a:ext>
            </a:extLst>
          </p:cNvPr>
          <p:cNvSpPr>
            <a:spLocks noChangeArrowheads="1"/>
          </p:cNvSpPr>
          <p:nvPr/>
        </p:nvSpPr>
        <p:spPr bwMode="auto">
          <a:xfrm>
            <a:off x="2897188" y="5381625"/>
            <a:ext cx="84137" cy="20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b="1" i="1">
                <a:solidFill>
                  <a:srgbClr val="000000"/>
                </a:solidFill>
                <a:latin typeface="Helvetica" pitchFamily="2" charset="0"/>
              </a:rPr>
              <a:t>  </a:t>
            </a:r>
            <a:endParaRPr lang="en-US" altLang="en-US" sz="2000">
              <a:latin typeface="Arial Black" panose="020B0604020202020204" pitchFamily="34" charset="0"/>
            </a:endParaRPr>
          </a:p>
        </p:txBody>
      </p:sp>
      <p:sp>
        <p:nvSpPr>
          <p:cNvPr id="119951" name="Line 381">
            <a:extLst>
              <a:ext uri="{FF2B5EF4-FFF2-40B4-BE49-F238E27FC236}">
                <a16:creationId xmlns:a16="http://schemas.microsoft.com/office/drawing/2014/main" id="{76FBFD2C-0957-4161-ADBC-46D1818DED80}"/>
              </a:ext>
            </a:extLst>
          </p:cNvPr>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19952" name="Line 382">
            <a:extLst>
              <a:ext uri="{FF2B5EF4-FFF2-40B4-BE49-F238E27FC236}">
                <a16:creationId xmlns:a16="http://schemas.microsoft.com/office/drawing/2014/main" id="{7EA8474C-9C99-0906-78A1-C915D334838A}"/>
              </a:ext>
            </a:extLst>
          </p:cNvPr>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19953" name="Rectangle 383">
            <a:extLst>
              <a:ext uri="{FF2B5EF4-FFF2-40B4-BE49-F238E27FC236}">
                <a16:creationId xmlns:a16="http://schemas.microsoft.com/office/drawing/2014/main" id="{12C58F43-0AD2-1E95-5EF8-D1598E017668}"/>
              </a:ext>
            </a:extLst>
          </p:cNvPr>
          <p:cNvSpPr>
            <a:spLocks noChangeArrowheads="1"/>
          </p:cNvSpPr>
          <p:nvPr/>
        </p:nvSpPr>
        <p:spPr bwMode="auto">
          <a:xfrm>
            <a:off x="4198938" y="2300288"/>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119954" name="Text Box 384">
            <a:extLst>
              <a:ext uri="{FF2B5EF4-FFF2-40B4-BE49-F238E27FC236}">
                <a16:creationId xmlns:a16="http://schemas.microsoft.com/office/drawing/2014/main" id="{1DBED882-43F5-55C7-0D15-4EEBA62E1427}"/>
              </a:ext>
            </a:extLst>
          </p:cNvPr>
          <p:cNvSpPr txBox="1">
            <a:spLocks noChangeArrowheads="1"/>
          </p:cNvSpPr>
          <p:nvPr/>
        </p:nvSpPr>
        <p:spPr bwMode="auto">
          <a:xfrm rot="-5400000">
            <a:off x="2245519" y="3810794"/>
            <a:ext cx="38163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Arial Black" panose="020B0604020202020204" pitchFamily="34" charset="0"/>
              </a:rPr>
              <a:t> </a:t>
            </a:r>
            <a:endParaRPr lang="en-US" altLang="en-US" sz="900">
              <a:latin typeface="Arial Black" panose="020B0604020202020204" pitchFamily="34" charset="0"/>
            </a:endParaRPr>
          </a:p>
        </p:txBody>
      </p:sp>
      <p:sp>
        <p:nvSpPr>
          <p:cNvPr id="119955" name="Text Box 385">
            <a:extLst>
              <a:ext uri="{FF2B5EF4-FFF2-40B4-BE49-F238E27FC236}">
                <a16:creationId xmlns:a16="http://schemas.microsoft.com/office/drawing/2014/main" id="{F65E6CF1-6915-EB78-58B4-56CD89006C21}"/>
              </a:ext>
            </a:extLst>
          </p:cNvPr>
          <p:cNvSpPr txBox="1">
            <a:spLocks noChangeArrowheads="1"/>
          </p:cNvSpPr>
          <p:nvPr/>
        </p:nvSpPr>
        <p:spPr bwMode="auto">
          <a:xfrm>
            <a:off x="4051300" y="1895475"/>
            <a:ext cx="7953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Helvetica" pitchFamily="2" charset="0"/>
              </a:rPr>
              <a:t>(N)</a:t>
            </a:r>
          </a:p>
        </p:txBody>
      </p:sp>
      <p:sp>
        <p:nvSpPr>
          <p:cNvPr id="1235330" name="Rectangle 386">
            <a:extLst>
              <a:ext uri="{FF2B5EF4-FFF2-40B4-BE49-F238E27FC236}">
                <a16:creationId xmlns:a16="http://schemas.microsoft.com/office/drawing/2014/main" id="{C02AA0DC-FBC7-D2EB-D853-551847603F2B}"/>
              </a:ext>
            </a:extLst>
          </p:cNvPr>
          <p:cNvSpPr>
            <a:spLocks noChangeArrowheads="1"/>
          </p:cNvSpPr>
          <p:nvPr/>
        </p:nvSpPr>
        <p:spPr bwMode="auto">
          <a:xfrm>
            <a:off x="7612063" y="1785938"/>
            <a:ext cx="1314450" cy="5340350"/>
          </a:xfrm>
          <a:prstGeom prst="rect">
            <a:avLst/>
          </a:prstGeom>
          <a:gradFill rotWithShape="0">
            <a:gsLst>
              <a:gs pos="0">
                <a:schemeClr val="hlink">
                  <a:gamma/>
                  <a:shade val="0"/>
                  <a:invGamma/>
                </a:schemeClr>
              </a:gs>
              <a:gs pos="50000">
                <a:schemeClr val="hlink"/>
              </a:gs>
              <a:gs pos="100000">
                <a:schemeClr val="hlink">
                  <a:gamma/>
                  <a:shade val="0"/>
                  <a:invGamma/>
                </a:schemeClr>
              </a:gs>
            </a:gsLst>
            <a:lin ang="5400000" scaled="1"/>
          </a:gradFill>
          <a:ln w="76200">
            <a:solidFill>
              <a:schemeClr val="hlink"/>
            </a:solidFill>
            <a:miter lim="800000"/>
            <a:headEnd/>
            <a:tailEnd/>
          </a:ln>
          <a:effectLst>
            <a:outerShdw blurRad="63500" dist="71842" dir="2700000"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1235332" name="Rectangle 388">
            <a:extLst>
              <a:ext uri="{FF2B5EF4-FFF2-40B4-BE49-F238E27FC236}">
                <a16:creationId xmlns:a16="http://schemas.microsoft.com/office/drawing/2014/main" id="{30111657-BE58-815D-20D8-45CA361F9090}"/>
              </a:ext>
            </a:extLst>
          </p:cNvPr>
          <p:cNvSpPr>
            <a:spLocks noChangeArrowheads="1"/>
          </p:cNvSpPr>
          <p:nvPr/>
        </p:nvSpPr>
        <p:spPr bwMode="auto">
          <a:xfrm>
            <a:off x="5635625" y="3552825"/>
            <a:ext cx="1314450" cy="620713"/>
          </a:xfrm>
          <a:prstGeom prst="rect">
            <a:avLst/>
          </a:prstGeom>
          <a:gradFill rotWithShape="0">
            <a:gsLst>
              <a:gs pos="0">
                <a:schemeClr val="accent2">
                  <a:gamma/>
                  <a:shade val="0"/>
                  <a:invGamma/>
                </a:schemeClr>
              </a:gs>
              <a:gs pos="50000">
                <a:schemeClr val="accent2"/>
              </a:gs>
              <a:gs pos="100000">
                <a:schemeClr val="accent2">
                  <a:gamma/>
                  <a:shade val="0"/>
                  <a:invGamma/>
                </a:schemeClr>
              </a:gs>
            </a:gsLst>
            <a:lin ang="5400000" scaled="1"/>
          </a:gradFill>
          <a:ln w="76200">
            <a:solidFill>
              <a:schemeClr val="accent2"/>
            </a:solidFill>
            <a:miter lim="800000"/>
            <a:headEnd/>
            <a:tailEnd/>
          </a:ln>
          <a:effectLst>
            <a:outerShdw blurRad="63500" dist="71842" dir="2700000"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927952" name="Text Box 208">
            <a:extLst>
              <a:ext uri="{FF2B5EF4-FFF2-40B4-BE49-F238E27FC236}">
                <a16:creationId xmlns:a16="http://schemas.microsoft.com/office/drawing/2014/main" id="{ED9D62AF-0837-62A5-BDD6-63D1B9EE9E3D}"/>
              </a:ext>
            </a:extLst>
          </p:cNvPr>
          <p:cNvSpPr txBox="1">
            <a:spLocks noChangeArrowheads="1"/>
          </p:cNvSpPr>
          <p:nvPr/>
        </p:nvSpPr>
        <p:spPr bwMode="auto">
          <a:xfrm>
            <a:off x="4854575" y="4249738"/>
            <a:ext cx="2849563" cy="2678112"/>
          </a:xfrm>
          <a:prstGeom prst="rect">
            <a:avLst/>
          </a:prstGeom>
          <a:noFill/>
          <a:ln w="12700">
            <a:noFill/>
            <a:miter lim="800000"/>
            <a:headEnd/>
            <a:tailEnd/>
          </a:ln>
          <a:effectLst>
            <a:outerShdw blurRad="63500" dist="7184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3200" b="1">
                <a:solidFill>
                  <a:srgbClr val="66FFFF"/>
                </a:solidFill>
                <a:latin typeface="Helvetica" panose="020B0604020202020204" pitchFamily="34" charset="0"/>
              </a:rPr>
              <a:t>KATEOWA MAR</a:t>
            </a:r>
            <a:r>
              <a:rPr lang="en-US" altLang="en-US" sz="3200" b="1">
                <a:solidFill>
                  <a:srgbClr val="66FFFF"/>
                </a:solidFill>
                <a:latin typeface="Helvetica" panose="020B0604020202020204" pitchFamily="34" charset="0"/>
                <a:cs typeface="Helvetica" panose="020B0604020202020204" pitchFamily="34" charset="0"/>
              </a:rPr>
              <a:t>Ā</a:t>
            </a:r>
            <a:r>
              <a:rPr lang="en-US" altLang="en-US" sz="3200" b="1">
                <a:solidFill>
                  <a:srgbClr val="66FFFF"/>
                </a:solidFill>
                <a:latin typeface="Helvetica" panose="020B0604020202020204" pitchFamily="34" charset="0"/>
              </a:rPr>
              <a:t>NBING:</a:t>
            </a:r>
            <a:r>
              <a:rPr lang="en-US" altLang="en-US" sz="3200" b="1">
                <a:solidFill>
                  <a:schemeClr val="bg1"/>
                </a:solidFill>
                <a:latin typeface="Helvetica" panose="020B0604020202020204" pitchFamily="34" charset="0"/>
              </a:rPr>
              <a:t>   Otbing sh</a:t>
            </a:r>
            <a:r>
              <a:rPr lang="en-US" altLang="en-US" sz="3200" b="1" u="sng">
                <a:solidFill>
                  <a:schemeClr val="bg1"/>
                </a:solidFill>
                <a:latin typeface="Helvetica" panose="020B0604020202020204" pitchFamily="34" charset="0"/>
              </a:rPr>
              <a:t>a</a:t>
            </a:r>
            <a:r>
              <a:rPr lang="en-US" altLang="en-US" sz="3200" b="1">
                <a:solidFill>
                  <a:schemeClr val="bg1"/>
                </a:solidFill>
                <a:latin typeface="Helvetica" panose="020B0604020202020204" pitchFamily="34" charset="0"/>
              </a:rPr>
              <a:t>mei  kh</a:t>
            </a:r>
            <a:r>
              <a:rPr lang="en-US" altLang="en-US" sz="3200" b="1">
                <a:solidFill>
                  <a:schemeClr val="bg1"/>
                </a:solidFill>
                <a:latin typeface="Arial" panose="020B0604020202020204" pitchFamily="34" charset="0"/>
                <a:cs typeface="Arial" panose="020B0604020202020204" pitchFamily="34" charset="0"/>
              </a:rPr>
              <a:t>ā</a:t>
            </a:r>
            <a:r>
              <a:rPr lang="en-US" altLang="en-US" sz="3200" b="1">
                <a:solidFill>
                  <a:schemeClr val="bg1"/>
                </a:solidFill>
                <a:latin typeface="Helvetica" panose="020B0604020202020204" pitchFamily="34" charset="0"/>
              </a:rPr>
              <a:t>rra.</a:t>
            </a:r>
            <a:r>
              <a:rPr lang="en-US" altLang="en-US" sz="3600" b="1">
                <a:solidFill>
                  <a:schemeClr val="bg1"/>
                </a:solidFill>
                <a:latin typeface="Helvetica" panose="020B0604020202020204" pitchFamily="34" charset="0"/>
              </a:rPr>
              <a:t> </a:t>
            </a:r>
          </a:p>
        </p:txBody>
      </p:sp>
      <p:sp>
        <p:nvSpPr>
          <p:cNvPr id="1235333" name="Line 389">
            <a:extLst>
              <a:ext uri="{FF2B5EF4-FFF2-40B4-BE49-F238E27FC236}">
                <a16:creationId xmlns:a16="http://schemas.microsoft.com/office/drawing/2014/main" id="{CD2269BC-AD64-A884-24EB-4C5671207324}"/>
              </a:ext>
            </a:extLst>
          </p:cNvPr>
          <p:cNvSpPr>
            <a:spLocks noChangeShapeType="1"/>
          </p:cNvSpPr>
          <p:nvPr/>
        </p:nvSpPr>
        <p:spPr bwMode="auto">
          <a:xfrm flipH="1" flipV="1">
            <a:off x="9132888" y="1708150"/>
            <a:ext cx="0" cy="5402263"/>
          </a:xfrm>
          <a:prstGeom prst="line">
            <a:avLst/>
          </a:prstGeom>
          <a:noFill/>
          <a:ln w="57150">
            <a:solidFill>
              <a:srgbClr val="FFEA18"/>
            </a:solidFill>
            <a:round/>
            <a:headEnd type="stealth" w="med" len="med"/>
            <a:tailEnd type="stealth" w="med" len="me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235334" name="Line 390">
            <a:extLst>
              <a:ext uri="{FF2B5EF4-FFF2-40B4-BE49-F238E27FC236}">
                <a16:creationId xmlns:a16="http://schemas.microsoft.com/office/drawing/2014/main" id="{155B632A-5909-2636-DF0C-741A6126693C}"/>
              </a:ext>
            </a:extLst>
          </p:cNvPr>
          <p:cNvSpPr>
            <a:spLocks noChangeShapeType="1"/>
          </p:cNvSpPr>
          <p:nvPr/>
        </p:nvSpPr>
        <p:spPr bwMode="auto">
          <a:xfrm flipH="1" flipV="1">
            <a:off x="5445125" y="3543300"/>
            <a:ext cx="0" cy="663575"/>
          </a:xfrm>
          <a:prstGeom prst="line">
            <a:avLst/>
          </a:prstGeom>
          <a:noFill/>
          <a:ln w="57150">
            <a:solidFill>
              <a:srgbClr val="FFEA18"/>
            </a:solidFill>
            <a:round/>
            <a:headEnd type="stealth" w="med" len="med"/>
            <a:tailEnd type="stealth" w="med" len="med"/>
          </a:ln>
          <a:effectLst>
            <a:outerShdw blurRad="63500" dist="53882" dir="2700000"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235336" name="Text Box 392">
            <a:extLst>
              <a:ext uri="{FF2B5EF4-FFF2-40B4-BE49-F238E27FC236}">
                <a16:creationId xmlns:a16="http://schemas.microsoft.com/office/drawing/2014/main" id="{3AB239E0-9056-AA50-EC06-421AA1EB941B}"/>
              </a:ext>
            </a:extLst>
          </p:cNvPr>
          <p:cNvSpPr txBox="1">
            <a:spLocks noChangeArrowheads="1"/>
          </p:cNvSpPr>
          <p:nvPr/>
        </p:nvSpPr>
        <p:spPr bwMode="auto">
          <a:xfrm>
            <a:off x="7442200" y="1827213"/>
            <a:ext cx="1611313" cy="366712"/>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p>
            <a:pPr algn="ctr">
              <a:spcBef>
                <a:spcPct val="50000"/>
              </a:spcBef>
              <a:defRPr/>
            </a:pPr>
            <a:r>
              <a:rPr lang="en-US" sz="1800" b="1" i="1">
                <a:solidFill>
                  <a:srgbClr val="FFEA18"/>
                </a:solidFill>
                <a:latin typeface="Comic Sans MS" charset="0"/>
                <a:ea typeface="+mn-ea"/>
              </a:rPr>
              <a:t>(Ex:Isaiah)</a:t>
            </a:r>
          </a:p>
        </p:txBody>
      </p:sp>
      <p:sp>
        <p:nvSpPr>
          <p:cNvPr id="1235337" name="Text Box 393">
            <a:extLst>
              <a:ext uri="{FF2B5EF4-FFF2-40B4-BE49-F238E27FC236}">
                <a16:creationId xmlns:a16="http://schemas.microsoft.com/office/drawing/2014/main" id="{E9597026-8920-9C60-36FE-C14242923332}"/>
              </a:ext>
            </a:extLst>
          </p:cNvPr>
          <p:cNvSpPr txBox="1">
            <a:spLocks noChangeArrowheads="1"/>
          </p:cNvSpPr>
          <p:nvPr/>
        </p:nvSpPr>
        <p:spPr bwMode="auto">
          <a:xfrm>
            <a:off x="5384800" y="3649663"/>
            <a:ext cx="1778000" cy="366712"/>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p>
            <a:pPr algn="ctr">
              <a:spcBef>
                <a:spcPct val="50000"/>
              </a:spcBef>
              <a:defRPr/>
            </a:pPr>
            <a:r>
              <a:rPr lang="en-US" sz="1800" b="1" i="1">
                <a:solidFill>
                  <a:srgbClr val="FFEA18"/>
                </a:solidFill>
                <a:latin typeface="Comic Sans MS" charset="0"/>
                <a:ea typeface="+mn-ea"/>
              </a:rPr>
              <a:t>(Ex.:Jonah)</a:t>
            </a:r>
          </a:p>
        </p:txBody>
      </p:sp>
      <p:sp>
        <p:nvSpPr>
          <p:cNvPr id="927944" name="Rectangle 200">
            <a:extLst>
              <a:ext uri="{FF2B5EF4-FFF2-40B4-BE49-F238E27FC236}">
                <a16:creationId xmlns:a16="http://schemas.microsoft.com/office/drawing/2014/main" id="{FFC3F575-9CA3-AC15-25C7-97C1B5148529}"/>
              </a:ext>
            </a:extLst>
          </p:cNvPr>
          <p:cNvSpPr>
            <a:spLocks noChangeArrowheads="1"/>
          </p:cNvSpPr>
          <p:nvPr/>
        </p:nvSpPr>
        <p:spPr bwMode="auto">
          <a:xfrm>
            <a:off x="6550025" y="2247900"/>
            <a:ext cx="3011488" cy="2120900"/>
          </a:xfrm>
          <a:prstGeom prst="rect">
            <a:avLst/>
          </a:prstGeom>
          <a:noFill/>
          <a:ln w="12700">
            <a:noFill/>
            <a:miter lim="800000"/>
            <a:headEnd/>
            <a:tailEnd/>
          </a:ln>
          <a:effectLst>
            <a:outerShdw blurRad="63500" dist="7184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3200" b="1">
                <a:solidFill>
                  <a:srgbClr val="66FFFF"/>
                </a:solidFill>
                <a:latin typeface="Helvetica" panose="020B0604020202020204" pitchFamily="34" charset="0"/>
              </a:rPr>
              <a:t>KAHAKKA MAR</a:t>
            </a:r>
            <a:r>
              <a:rPr lang="en-US" altLang="en-US" sz="3200" b="1">
                <a:solidFill>
                  <a:srgbClr val="66FFFF"/>
                </a:solidFill>
                <a:latin typeface="Helvetica" panose="020B0604020202020204" pitchFamily="34" charset="0"/>
                <a:cs typeface="Helvetica" panose="020B0604020202020204" pitchFamily="34" charset="0"/>
              </a:rPr>
              <a:t>Ā</a:t>
            </a:r>
            <a:r>
              <a:rPr lang="en-US" altLang="en-US" sz="3200" b="1">
                <a:solidFill>
                  <a:srgbClr val="66FFFF"/>
                </a:solidFill>
                <a:latin typeface="Helvetica" panose="020B0604020202020204" pitchFamily="34" charset="0"/>
              </a:rPr>
              <a:t>NBING:</a:t>
            </a:r>
            <a:br>
              <a:rPr lang="en-US" altLang="en-US" sz="3200" b="1">
                <a:solidFill>
                  <a:schemeClr val="bg1"/>
                </a:solidFill>
                <a:latin typeface="Helvetica" panose="020B0604020202020204" pitchFamily="34" charset="0"/>
              </a:rPr>
            </a:br>
            <a:r>
              <a:rPr lang="en-US" altLang="en-US" sz="3200" b="1">
                <a:solidFill>
                  <a:schemeClr val="bg1"/>
                </a:solidFill>
                <a:latin typeface="Helvetica" panose="020B0604020202020204" pitchFamily="34" charset="0"/>
              </a:rPr>
              <a:t>     Otbing s</a:t>
            </a:r>
            <a:r>
              <a:rPr lang="en-US" altLang="en-US" sz="3200" b="1">
                <a:solidFill>
                  <a:schemeClr val="bg1"/>
                </a:solidFill>
                <a:latin typeface="Arial" panose="020B0604020202020204" pitchFamily="34" charset="0"/>
                <a:cs typeface="Arial" panose="020B0604020202020204" pitchFamily="34" charset="0"/>
              </a:rPr>
              <a:t>ā</a:t>
            </a:r>
            <a:r>
              <a:rPr lang="en-US" altLang="en-US" sz="3200" b="1">
                <a:solidFill>
                  <a:schemeClr val="bg1"/>
                </a:solidFill>
                <a:latin typeface="Helvetica" panose="020B0604020202020204" pitchFamily="34" charset="0"/>
              </a:rPr>
              <a:t>ngl</a:t>
            </a:r>
            <a:r>
              <a:rPr lang="en-US" altLang="en-US" sz="3200" b="1">
                <a:solidFill>
                  <a:schemeClr val="bg1"/>
                </a:solidFill>
                <a:latin typeface="Arial" panose="020B0604020202020204" pitchFamily="34" charset="0"/>
                <a:cs typeface="Arial" panose="020B0604020202020204" pitchFamily="34" charset="0"/>
              </a:rPr>
              <a:t>ā</a:t>
            </a:r>
            <a:r>
              <a:rPr lang="en-US" altLang="en-US" sz="3200" b="1">
                <a:solidFill>
                  <a:schemeClr val="bg1"/>
                </a:solidFill>
                <a:latin typeface="Helvetica" panose="020B0604020202020204" pitchFamily="34" charset="0"/>
              </a:rPr>
              <a:t>ka.</a:t>
            </a:r>
            <a:endParaRPr lang="en-US" altLang="en-US" sz="3600" b="1">
              <a:solidFill>
                <a:schemeClr val="bg1"/>
              </a:solidFill>
              <a:latin typeface="Helvetica" panose="020B0604020202020204" pitchFamily="34" charset="0"/>
            </a:endParaRPr>
          </a:p>
        </p:txBody>
      </p:sp>
      <p:sp>
        <p:nvSpPr>
          <p:cNvPr id="119964" name="Line 395">
            <a:extLst>
              <a:ext uri="{FF2B5EF4-FFF2-40B4-BE49-F238E27FC236}">
                <a16:creationId xmlns:a16="http://schemas.microsoft.com/office/drawing/2014/main" id="{1C77E024-39BD-9056-24C8-D03C1B44C6D4}"/>
              </a:ext>
            </a:extLst>
          </p:cNvPr>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965" name="Text Box 396">
            <a:extLst>
              <a:ext uri="{FF2B5EF4-FFF2-40B4-BE49-F238E27FC236}">
                <a16:creationId xmlns:a16="http://schemas.microsoft.com/office/drawing/2014/main" id="{ECA8156C-58BB-344D-F51A-08D174077B74}"/>
              </a:ext>
            </a:extLst>
          </p:cNvPr>
          <p:cNvSpPr txBox="1">
            <a:spLocks noChangeArrowheads="1"/>
          </p:cNvSpPr>
          <p:nvPr/>
        </p:nvSpPr>
        <p:spPr bwMode="auto">
          <a:xfrm rot="-5400000">
            <a:off x="1716881" y="3640932"/>
            <a:ext cx="47037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b="1">
                <a:latin typeface="Arial" panose="020B0604020202020204" pitchFamily="34" charset="0"/>
              </a:rPr>
              <a:t>MAR</a:t>
            </a:r>
            <a:r>
              <a:rPr lang="en-US" altLang="en-US" sz="2000" b="1">
                <a:latin typeface="Helvetica" pitchFamily="2" charset="0"/>
              </a:rPr>
              <a:t>Ā</a:t>
            </a:r>
            <a:r>
              <a:rPr lang="en-US" altLang="en-US" sz="2000" b="1">
                <a:latin typeface="Arial" panose="020B0604020202020204" pitchFamily="34" charset="0"/>
              </a:rPr>
              <a:t>NBING (17)</a:t>
            </a:r>
          </a:p>
        </p:txBody>
      </p:sp>
      <p:sp>
        <p:nvSpPr>
          <p:cNvPr id="119966" name="Line 397">
            <a:extLst>
              <a:ext uri="{FF2B5EF4-FFF2-40B4-BE49-F238E27FC236}">
                <a16:creationId xmlns:a16="http://schemas.microsoft.com/office/drawing/2014/main" id="{B4C7B6AE-D8E3-4965-FF3A-064AE4433F94}"/>
              </a:ext>
            </a:extLst>
          </p:cNvPr>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967" name="Line 398">
            <a:extLst>
              <a:ext uri="{FF2B5EF4-FFF2-40B4-BE49-F238E27FC236}">
                <a16:creationId xmlns:a16="http://schemas.microsoft.com/office/drawing/2014/main" id="{57C3793E-34F3-C586-8C9E-08803974BEFC}"/>
              </a:ext>
            </a:extLst>
          </p:cNvPr>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968" name="Line 399">
            <a:extLst>
              <a:ext uri="{FF2B5EF4-FFF2-40B4-BE49-F238E27FC236}">
                <a16:creationId xmlns:a16="http://schemas.microsoft.com/office/drawing/2014/main" id="{ABD0BB0E-7A51-81EE-0B1D-5ACA7DCEA1E8}"/>
              </a:ext>
            </a:extLst>
          </p:cNvPr>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969" name="Line 400">
            <a:extLst>
              <a:ext uri="{FF2B5EF4-FFF2-40B4-BE49-F238E27FC236}">
                <a16:creationId xmlns:a16="http://schemas.microsoft.com/office/drawing/2014/main" id="{B466F008-811F-6943-B28E-E05D63DC0009}"/>
              </a:ext>
            </a:extLst>
          </p:cNvPr>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19970" name="Group 181">
            <a:extLst>
              <a:ext uri="{FF2B5EF4-FFF2-40B4-BE49-F238E27FC236}">
                <a16:creationId xmlns:a16="http://schemas.microsoft.com/office/drawing/2014/main" id="{99FC8883-27D1-668A-C2A5-F6A23F276C33}"/>
              </a:ext>
            </a:extLst>
          </p:cNvPr>
          <p:cNvGrpSpPr>
            <a:grpSpLocks/>
          </p:cNvGrpSpPr>
          <p:nvPr/>
        </p:nvGrpSpPr>
        <p:grpSpPr bwMode="auto">
          <a:xfrm>
            <a:off x="3578225" y="3548063"/>
            <a:ext cx="366713" cy="974725"/>
            <a:chOff x="6097583" y="2946408"/>
            <a:chExt cx="957267" cy="1844683"/>
          </a:xfrm>
        </p:grpSpPr>
        <p:grpSp>
          <p:nvGrpSpPr>
            <p:cNvPr id="119975" name="Group 85">
              <a:extLst>
                <a:ext uri="{FF2B5EF4-FFF2-40B4-BE49-F238E27FC236}">
                  <a16:creationId xmlns:a16="http://schemas.microsoft.com/office/drawing/2014/main" id="{76ECC14D-B255-387B-4A55-F787F74F0C07}"/>
                </a:ext>
              </a:extLst>
            </p:cNvPr>
            <p:cNvGrpSpPr>
              <a:grpSpLocks/>
            </p:cNvGrpSpPr>
            <p:nvPr/>
          </p:nvGrpSpPr>
          <p:grpSpPr bwMode="auto">
            <a:xfrm>
              <a:off x="6153150" y="3681413"/>
              <a:ext cx="901700" cy="947736"/>
              <a:chOff x="1557" y="1007"/>
              <a:chExt cx="2105" cy="1949"/>
            </a:xfrm>
          </p:grpSpPr>
          <p:grpSp>
            <p:nvGrpSpPr>
              <p:cNvPr id="119979" name="Group 87">
                <a:extLst>
                  <a:ext uri="{FF2B5EF4-FFF2-40B4-BE49-F238E27FC236}">
                    <a16:creationId xmlns:a16="http://schemas.microsoft.com/office/drawing/2014/main" id="{DB92D2A9-8D6F-BDB1-2DAC-1B5B61D1233E}"/>
                  </a:ext>
                </a:extLst>
              </p:cNvPr>
              <p:cNvGrpSpPr>
                <a:grpSpLocks/>
              </p:cNvGrpSpPr>
              <p:nvPr/>
            </p:nvGrpSpPr>
            <p:grpSpPr bwMode="auto">
              <a:xfrm>
                <a:off x="1557" y="1209"/>
                <a:ext cx="2105" cy="1421"/>
                <a:chOff x="578" y="2316"/>
                <a:chExt cx="2105" cy="1421"/>
              </a:xfrm>
            </p:grpSpPr>
            <p:sp>
              <p:nvSpPr>
                <p:cNvPr id="119985" name="Freeform 88" descr="Cork">
                  <a:extLst>
                    <a:ext uri="{FF2B5EF4-FFF2-40B4-BE49-F238E27FC236}">
                      <a16:creationId xmlns:a16="http://schemas.microsoft.com/office/drawing/2014/main" id="{F460E79D-5C6D-6B5F-8138-CFCF1BB1176A}"/>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119986" name="Freeform 89" descr="Cork">
                  <a:extLst>
                    <a:ext uri="{FF2B5EF4-FFF2-40B4-BE49-F238E27FC236}">
                      <a16:creationId xmlns:a16="http://schemas.microsoft.com/office/drawing/2014/main" id="{A508C54A-32DD-5710-B4D1-EE2A6E8D5142}"/>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119980" name="Freeform 91">
                <a:extLst>
                  <a:ext uri="{FF2B5EF4-FFF2-40B4-BE49-F238E27FC236}">
                    <a16:creationId xmlns:a16="http://schemas.microsoft.com/office/drawing/2014/main" id="{984ECBEA-F940-503F-C83E-424F04FA316F}"/>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19981" name="Freeform 92">
                <a:extLst>
                  <a:ext uri="{FF2B5EF4-FFF2-40B4-BE49-F238E27FC236}">
                    <a16:creationId xmlns:a16="http://schemas.microsoft.com/office/drawing/2014/main" id="{E9F83C76-3AF8-7C58-3A7F-7128660ECDF0}"/>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19982" name="Freeform 93">
                <a:extLst>
                  <a:ext uri="{FF2B5EF4-FFF2-40B4-BE49-F238E27FC236}">
                    <a16:creationId xmlns:a16="http://schemas.microsoft.com/office/drawing/2014/main" id="{276453A1-F907-BFF7-FD7A-8FFDCBBC20BB}"/>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19983" name="Freeform 94">
                <a:extLst>
                  <a:ext uri="{FF2B5EF4-FFF2-40B4-BE49-F238E27FC236}">
                    <a16:creationId xmlns:a16="http://schemas.microsoft.com/office/drawing/2014/main" id="{A67FF9EF-CE7A-0E4F-8C92-B30253DD98F7}"/>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19984" name="Freeform 95">
                <a:extLst>
                  <a:ext uri="{FF2B5EF4-FFF2-40B4-BE49-F238E27FC236}">
                    <a16:creationId xmlns:a16="http://schemas.microsoft.com/office/drawing/2014/main" id="{8B69769B-97BC-64F6-3685-C6E850BA4794}"/>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119976" name="Group 98">
              <a:extLst>
                <a:ext uri="{FF2B5EF4-FFF2-40B4-BE49-F238E27FC236}">
                  <a16:creationId xmlns:a16="http://schemas.microsoft.com/office/drawing/2014/main" id="{757867E2-6A46-1986-3776-1E547887653F}"/>
                </a:ext>
              </a:extLst>
            </p:cNvPr>
            <p:cNvGrpSpPr>
              <a:grpSpLocks/>
            </p:cNvGrpSpPr>
            <p:nvPr/>
          </p:nvGrpSpPr>
          <p:grpSpPr bwMode="auto">
            <a:xfrm>
              <a:off x="6097583" y="2946408"/>
              <a:ext cx="846138" cy="1844683"/>
              <a:chOff x="3865" y="1840"/>
              <a:chExt cx="533" cy="1162"/>
            </a:xfrm>
          </p:grpSpPr>
          <p:sp>
            <p:nvSpPr>
              <p:cNvPr id="185" name="Rectangle 96">
                <a:extLst>
                  <a:ext uri="{FF2B5EF4-FFF2-40B4-BE49-F238E27FC236}">
                    <a16:creationId xmlns:a16="http://schemas.microsoft.com/office/drawing/2014/main" id="{D44B5EA0-CF7F-9CC2-FADB-9AE72F684D82}"/>
                  </a:ext>
                </a:extLst>
              </p:cNvPr>
              <p:cNvSpPr>
                <a:spLocks noChangeArrowheads="1"/>
              </p:cNvSpPr>
              <p:nvPr/>
            </p:nvSpPr>
            <p:spPr bwMode="auto">
              <a:xfrm>
                <a:off x="3928" y="1840"/>
                <a:ext cx="115"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sp>
            <p:nvSpPr>
              <p:cNvPr id="186" name="Rectangle 97">
                <a:extLst>
                  <a:ext uri="{FF2B5EF4-FFF2-40B4-BE49-F238E27FC236}">
                    <a16:creationId xmlns:a16="http://schemas.microsoft.com/office/drawing/2014/main" id="{019A5440-9D48-7CEA-4FA7-93E7AEC01E7E}"/>
                  </a:ext>
                </a:extLst>
              </p:cNvPr>
              <p:cNvSpPr>
                <a:spLocks noChangeArrowheads="1"/>
              </p:cNvSpPr>
              <p:nvPr/>
            </p:nvSpPr>
            <p:spPr bwMode="auto">
              <a:xfrm>
                <a:off x="3865" y="2381"/>
                <a:ext cx="533" cy="621"/>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1400" i="1">
                    <a:solidFill>
                      <a:srgbClr val="000000"/>
                    </a:solidFill>
                    <a:latin typeface="Kosher-Normal" charset="0"/>
                  </a:rPr>
                  <a:t>KT</a:t>
                </a:r>
                <a:endParaRPr lang="en-US" altLang="en-US" sz="1100" i="1">
                  <a:solidFill>
                    <a:srgbClr val="000000"/>
                  </a:solidFill>
                  <a:latin typeface="Helvetica" panose="020B0604020202020204" pitchFamily="34" charset="0"/>
                </a:endParaRPr>
              </a:p>
            </p:txBody>
          </p:sp>
        </p:grpSp>
      </p:grpSp>
      <p:grpSp>
        <p:nvGrpSpPr>
          <p:cNvPr id="119971" name="Group 181">
            <a:extLst>
              <a:ext uri="{FF2B5EF4-FFF2-40B4-BE49-F238E27FC236}">
                <a16:creationId xmlns:a16="http://schemas.microsoft.com/office/drawing/2014/main" id="{B282E380-6D0E-321A-91DA-6A15A552576A}"/>
              </a:ext>
            </a:extLst>
          </p:cNvPr>
          <p:cNvGrpSpPr>
            <a:grpSpLocks/>
          </p:cNvGrpSpPr>
          <p:nvPr/>
        </p:nvGrpSpPr>
        <p:grpSpPr bwMode="auto">
          <a:xfrm>
            <a:off x="4248150" y="39688"/>
            <a:ext cx="2222500" cy="1812925"/>
            <a:chOff x="2222937" y="4130555"/>
            <a:chExt cx="2222939" cy="1813045"/>
          </a:xfrm>
        </p:grpSpPr>
        <p:sp>
          <p:nvSpPr>
            <p:cNvPr id="183" name="Rectangle 182">
              <a:extLst>
                <a:ext uri="{FF2B5EF4-FFF2-40B4-BE49-F238E27FC236}">
                  <a16:creationId xmlns:a16="http://schemas.microsoft.com/office/drawing/2014/main" id="{040271B1-A92D-E7A1-A72A-1E7B7B3E7D3D}"/>
                </a:ext>
              </a:extLst>
            </p:cNvPr>
            <p:cNvSpPr/>
            <p:nvPr/>
          </p:nvSpPr>
          <p:spPr bwMode="auto">
            <a:xfrm>
              <a:off x="2222937" y="4194059"/>
              <a:ext cx="2222939" cy="174954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119973" name="Picture 2" descr="BACKGR~1">
              <a:extLst>
                <a:ext uri="{FF2B5EF4-FFF2-40B4-BE49-F238E27FC236}">
                  <a16:creationId xmlns:a16="http://schemas.microsoft.com/office/drawing/2014/main" id="{2807B588-F2B8-97BA-22CF-EA3528CB7F5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7" name="WordArt 12">
              <a:extLst>
                <a:ext uri="{FF2B5EF4-FFF2-40B4-BE49-F238E27FC236}">
                  <a16:creationId xmlns:a16="http://schemas.microsoft.com/office/drawing/2014/main" id="{920F132E-544C-DE37-AA88-22541F7A5B46}"/>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235330"/>
                                        </p:tgtEl>
                                        <p:attrNameLst>
                                          <p:attrName>style.visibility</p:attrName>
                                        </p:attrNameLst>
                                      </p:cBhvr>
                                      <p:to>
                                        <p:strVal val="visible"/>
                                      </p:to>
                                    </p:set>
                                    <p:animEffect transition="in" filter="wipe(up)">
                                      <p:cBhvr>
                                        <p:cTn id="7" dur="500"/>
                                        <p:tgtEl>
                                          <p:spTgt spid="1235330"/>
                                        </p:tgtEl>
                                      </p:cBhvr>
                                    </p:animEffect>
                                  </p:childTnLst>
                                </p:cTn>
                              </p:par>
                            </p:childTnLst>
                          </p:cTn>
                        </p:par>
                        <p:par>
                          <p:cTn id="8" fill="hold" nodeType="afterGroup">
                            <p:stCondLst>
                              <p:cond delay="500"/>
                            </p:stCondLst>
                            <p:childTnLst>
                              <p:par>
                                <p:cTn id="9" presetID="22" presetClass="entr" presetSubtype="1" fill="hold" nodeType="afterEffect">
                                  <p:stCondLst>
                                    <p:cond delay="0"/>
                                  </p:stCondLst>
                                  <p:childTnLst>
                                    <p:set>
                                      <p:cBhvr>
                                        <p:cTn id="10" dur="1" fill="hold">
                                          <p:stCondLst>
                                            <p:cond delay="0"/>
                                          </p:stCondLst>
                                        </p:cTn>
                                        <p:tgtEl>
                                          <p:spTgt spid="1235333"/>
                                        </p:tgtEl>
                                        <p:attrNameLst>
                                          <p:attrName>style.visibility</p:attrName>
                                        </p:attrNameLst>
                                      </p:cBhvr>
                                      <p:to>
                                        <p:strVal val="visible"/>
                                      </p:to>
                                    </p:set>
                                    <p:animEffect transition="in" filter="wipe(up)">
                                      <p:cBhvr>
                                        <p:cTn id="11" dur="500"/>
                                        <p:tgtEl>
                                          <p:spTgt spid="1235333"/>
                                        </p:tgtEl>
                                      </p:cBhvr>
                                    </p:animEffect>
                                  </p:childTnLst>
                                </p:cTn>
                              </p:par>
                            </p:childTnLst>
                          </p:cTn>
                        </p:par>
                        <p:par>
                          <p:cTn id="12" fill="hold" nodeType="afterGroup">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927944"/>
                                        </p:tgtEl>
                                        <p:attrNameLst>
                                          <p:attrName>style.visibility</p:attrName>
                                        </p:attrNameLst>
                                      </p:cBhvr>
                                      <p:to>
                                        <p:strVal val="visible"/>
                                      </p:to>
                                    </p:set>
                                    <p:animEffect transition="in" filter="fade">
                                      <p:cBhvr>
                                        <p:cTn id="15" dur="1000"/>
                                        <p:tgtEl>
                                          <p:spTgt spid="927944"/>
                                        </p:tgtEl>
                                      </p:cBhvr>
                                    </p:animEffect>
                                  </p:childTnLst>
                                </p:cTn>
                              </p:par>
                            </p:childTnLst>
                          </p:cTn>
                        </p:par>
                        <p:par>
                          <p:cTn id="16" fill="hold" nodeType="afterGroup">
                            <p:stCondLst>
                              <p:cond delay="2000"/>
                            </p:stCondLst>
                            <p:childTnLst>
                              <p:par>
                                <p:cTn id="17" presetID="10" presetClass="entr" presetSubtype="0" fill="hold" grpId="0" nodeType="afterEffect">
                                  <p:stCondLst>
                                    <p:cond delay="0"/>
                                  </p:stCondLst>
                                  <p:childTnLst>
                                    <p:set>
                                      <p:cBhvr>
                                        <p:cTn id="18" dur="1" fill="hold">
                                          <p:stCondLst>
                                            <p:cond delay="0"/>
                                          </p:stCondLst>
                                        </p:cTn>
                                        <p:tgtEl>
                                          <p:spTgt spid="1235336"/>
                                        </p:tgtEl>
                                        <p:attrNameLst>
                                          <p:attrName>style.visibility</p:attrName>
                                        </p:attrNameLst>
                                      </p:cBhvr>
                                      <p:to>
                                        <p:strVal val="visible"/>
                                      </p:to>
                                    </p:set>
                                    <p:animEffect transition="in" filter="fade">
                                      <p:cBhvr>
                                        <p:cTn id="19" dur="1000"/>
                                        <p:tgtEl>
                                          <p:spTgt spid="1235336"/>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927952"/>
                                        </p:tgtEl>
                                        <p:attrNameLst>
                                          <p:attrName>style.visibility</p:attrName>
                                        </p:attrNameLst>
                                      </p:cBhvr>
                                      <p:to>
                                        <p:strVal val="visible"/>
                                      </p:to>
                                    </p:set>
                                    <p:animEffect transition="in" filter="fade">
                                      <p:cBhvr>
                                        <p:cTn id="24" dur="1000"/>
                                        <p:tgtEl>
                                          <p:spTgt spid="927952"/>
                                        </p:tgtEl>
                                      </p:cBhvr>
                                    </p:animEffect>
                                  </p:childTnLst>
                                </p:cTn>
                              </p:par>
                            </p:childTnLst>
                          </p:cTn>
                        </p:par>
                        <p:par>
                          <p:cTn id="25" fill="hold" nodeType="afterGroup">
                            <p:stCondLst>
                              <p:cond delay="1000"/>
                            </p:stCondLst>
                            <p:childTnLst>
                              <p:par>
                                <p:cTn id="26" presetID="22" presetClass="entr" presetSubtype="1" fill="hold" grpId="0" nodeType="afterEffect">
                                  <p:stCondLst>
                                    <p:cond delay="0"/>
                                  </p:stCondLst>
                                  <p:childTnLst>
                                    <p:set>
                                      <p:cBhvr>
                                        <p:cTn id="27" dur="1" fill="hold">
                                          <p:stCondLst>
                                            <p:cond delay="0"/>
                                          </p:stCondLst>
                                        </p:cTn>
                                        <p:tgtEl>
                                          <p:spTgt spid="1235332"/>
                                        </p:tgtEl>
                                        <p:attrNameLst>
                                          <p:attrName>style.visibility</p:attrName>
                                        </p:attrNameLst>
                                      </p:cBhvr>
                                      <p:to>
                                        <p:strVal val="visible"/>
                                      </p:to>
                                    </p:set>
                                    <p:animEffect transition="in" filter="wipe(up)">
                                      <p:cBhvr>
                                        <p:cTn id="28" dur="500"/>
                                        <p:tgtEl>
                                          <p:spTgt spid="1235332"/>
                                        </p:tgtEl>
                                      </p:cBhvr>
                                    </p:animEffect>
                                  </p:childTnLst>
                                </p:cTn>
                              </p:par>
                            </p:childTnLst>
                          </p:cTn>
                        </p:par>
                        <p:par>
                          <p:cTn id="29" fill="hold" nodeType="afterGroup">
                            <p:stCondLst>
                              <p:cond delay="1500"/>
                            </p:stCondLst>
                            <p:childTnLst>
                              <p:par>
                                <p:cTn id="30" presetID="22" presetClass="entr" presetSubtype="1" fill="hold" nodeType="afterEffect">
                                  <p:stCondLst>
                                    <p:cond delay="0"/>
                                  </p:stCondLst>
                                  <p:childTnLst>
                                    <p:set>
                                      <p:cBhvr>
                                        <p:cTn id="31" dur="1" fill="hold">
                                          <p:stCondLst>
                                            <p:cond delay="0"/>
                                          </p:stCondLst>
                                        </p:cTn>
                                        <p:tgtEl>
                                          <p:spTgt spid="1235334"/>
                                        </p:tgtEl>
                                        <p:attrNameLst>
                                          <p:attrName>style.visibility</p:attrName>
                                        </p:attrNameLst>
                                      </p:cBhvr>
                                      <p:to>
                                        <p:strVal val="visible"/>
                                      </p:to>
                                    </p:set>
                                    <p:animEffect transition="in" filter="wipe(up)">
                                      <p:cBhvr>
                                        <p:cTn id="32" dur="500"/>
                                        <p:tgtEl>
                                          <p:spTgt spid="1235334"/>
                                        </p:tgtEl>
                                      </p:cBhvr>
                                    </p:animEffect>
                                  </p:childTnLst>
                                </p:cTn>
                              </p:par>
                            </p:childTnLst>
                          </p:cTn>
                        </p:par>
                        <p:par>
                          <p:cTn id="33" fill="hold" nodeType="afterGroup">
                            <p:stCondLst>
                              <p:cond delay="2000"/>
                            </p:stCondLst>
                            <p:childTnLst>
                              <p:par>
                                <p:cTn id="34" presetID="10" presetClass="entr" presetSubtype="0" fill="hold" grpId="0" nodeType="afterEffect">
                                  <p:stCondLst>
                                    <p:cond delay="0"/>
                                  </p:stCondLst>
                                  <p:childTnLst>
                                    <p:set>
                                      <p:cBhvr>
                                        <p:cTn id="35" dur="1" fill="hold">
                                          <p:stCondLst>
                                            <p:cond delay="0"/>
                                          </p:stCondLst>
                                        </p:cTn>
                                        <p:tgtEl>
                                          <p:spTgt spid="1235337"/>
                                        </p:tgtEl>
                                        <p:attrNameLst>
                                          <p:attrName>style.visibility</p:attrName>
                                        </p:attrNameLst>
                                      </p:cBhvr>
                                      <p:to>
                                        <p:strVal val="visible"/>
                                      </p:to>
                                    </p:set>
                                    <p:animEffect transition="in" filter="fade">
                                      <p:cBhvr>
                                        <p:cTn id="36" dur="1000"/>
                                        <p:tgtEl>
                                          <p:spTgt spid="12353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5330" grpId="0" animBg="1"/>
      <p:bldP spid="1235332" grpId="0" animBg="1"/>
      <p:bldP spid="927952" grpId="0" autoUpdateAnimBg="0"/>
      <p:bldP spid="1235336" grpId="0" autoUpdateAnimBg="0"/>
      <p:bldP spid="1235337" grpId="0" autoUpdateAnimBg="0"/>
      <p:bldP spid="927944" grpId="0" autoUpdateAnimBg="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2">
            <a:extLst>
              <a:ext uri="{FF2B5EF4-FFF2-40B4-BE49-F238E27FC236}">
                <a16:creationId xmlns:a16="http://schemas.microsoft.com/office/drawing/2014/main" id="{30489EDA-2E21-3C13-F72D-6D32D1C10B46}"/>
              </a:ext>
            </a:extLst>
          </p:cNvPr>
          <p:cNvSpPr>
            <a:spLocks noChangeArrowheads="1"/>
          </p:cNvSpPr>
          <p:nvPr/>
        </p:nvSpPr>
        <p:spPr bwMode="auto">
          <a:xfrm>
            <a:off x="2871788" y="44069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1859" name="Rectangle 3">
            <a:extLst>
              <a:ext uri="{FF2B5EF4-FFF2-40B4-BE49-F238E27FC236}">
                <a16:creationId xmlns:a16="http://schemas.microsoft.com/office/drawing/2014/main" id="{B06EB2AE-6B60-4711-E60F-2BBC434B7D67}"/>
              </a:ext>
            </a:extLst>
          </p:cNvPr>
          <p:cNvSpPr>
            <a:spLocks noChangeArrowheads="1"/>
          </p:cNvSpPr>
          <p:nvPr/>
        </p:nvSpPr>
        <p:spPr bwMode="auto">
          <a:xfrm>
            <a:off x="2855913" y="46624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1860" name="Rectangle 4">
            <a:extLst>
              <a:ext uri="{FF2B5EF4-FFF2-40B4-BE49-F238E27FC236}">
                <a16:creationId xmlns:a16="http://schemas.microsoft.com/office/drawing/2014/main" id="{007209D6-64FE-97C4-21CC-2BBC7305DD4D}"/>
              </a:ext>
            </a:extLst>
          </p:cNvPr>
          <p:cNvSpPr>
            <a:spLocks noChangeArrowheads="1"/>
          </p:cNvSpPr>
          <p:nvPr/>
        </p:nvSpPr>
        <p:spPr bwMode="auto">
          <a:xfrm>
            <a:off x="2840038" y="49657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1861" name="Rectangle 5">
            <a:extLst>
              <a:ext uri="{FF2B5EF4-FFF2-40B4-BE49-F238E27FC236}">
                <a16:creationId xmlns:a16="http://schemas.microsoft.com/office/drawing/2014/main" id="{3AB2C65A-5111-B194-751E-C2003555AD09}"/>
              </a:ext>
            </a:extLst>
          </p:cNvPr>
          <p:cNvSpPr>
            <a:spLocks noChangeArrowheads="1"/>
          </p:cNvSpPr>
          <p:nvPr/>
        </p:nvSpPr>
        <p:spPr bwMode="auto">
          <a:xfrm>
            <a:off x="2840038" y="51752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1862" name="Rectangle 10">
            <a:extLst>
              <a:ext uri="{FF2B5EF4-FFF2-40B4-BE49-F238E27FC236}">
                <a16:creationId xmlns:a16="http://schemas.microsoft.com/office/drawing/2014/main" id="{5C9D7BBF-C6B2-6060-4379-7AACE1590C51}"/>
              </a:ext>
            </a:extLst>
          </p:cNvPr>
          <p:cNvSpPr>
            <a:spLocks noChangeArrowheads="1"/>
          </p:cNvSpPr>
          <p:nvPr/>
        </p:nvSpPr>
        <p:spPr bwMode="auto">
          <a:xfrm>
            <a:off x="5065713" y="454025"/>
            <a:ext cx="4692650" cy="6834188"/>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21863" name="Rectangle 81">
            <a:extLst>
              <a:ext uri="{FF2B5EF4-FFF2-40B4-BE49-F238E27FC236}">
                <a16:creationId xmlns:a16="http://schemas.microsoft.com/office/drawing/2014/main" id="{CDB2C376-FAA9-EE7E-9E45-208B2D439E99}"/>
              </a:ext>
            </a:extLst>
          </p:cNvPr>
          <p:cNvSpPr>
            <a:spLocks noChangeArrowheads="1"/>
          </p:cNvSpPr>
          <p:nvPr/>
        </p:nvSpPr>
        <p:spPr bwMode="auto">
          <a:xfrm>
            <a:off x="2833688" y="42719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1864" name="Rectangle 88">
            <a:extLst>
              <a:ext uri="{FF2B5EF4-FFF2-40B4-BE49-F238E27FC236}">
                <a16:creationId xmlns:a16="http://schemas.microsoft.com/office/drawing/2014/main" id="{5B89F061-3085-A521-E9A8-3B6396F35D97}"/>
              </a:ext>
            </a:extLst>
          </p:cNvPr>
          <p:cNvSpPr>
            <a:spLocks noChangeArrowheads="1"/>
          </p:cNvSpPr>
          <p:nvPr/>
        </p:nvSpPr>
        <p:spPr bwMode="auto">
          <a:xfrm>
            <a:off x="933450" y="29337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1865" name="Rectangle 89">
            <a:extLst>
              <a:ext uri="{FF2B5EF4-FFF2-40B4-BE49-F238E27FC236}">
                <a16:creationId xmlns:a16="http://schemas.microsoft.com/office/drawing/2014/main" id="{727B4ADE-189E-52C5-40E6-3E92ACEB5BCC}"/>
              </a:ext>
            </a:extLst>
          </p:cNvPr>
          <p:cNvSpPr>
            <a:spLocks noChangeArrowheads="1"/>
          </p:cNvSpPr>
          <p:nvPr/>
        </p:nvSpPr>
        <p:spPr bwMode="auto">
          <a:xfrm>
            <a:off x="3054350" y="17653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1866" name="Rectangle 90">
            <a:extLst>
              <a:ext uri="{FF2B5EF4-FFF2-40B4-BE49-F238E27FC236}">
                <a16:creationId xmlns:a16="http://schemas.microsoft.com/office/drawing/2014/main" id="{E315C804-D7C3-6AA3-2E8D-2D2F41FE2FF9}"/>
              </a:ext>
            </a:extLst>
          </p:cNvPr>
          <p:cNvSpPr>
            <a:spLocks noChangeArrowheads="1"/>
          </p:cNvSpPr>
          <p:nvPr/>
        </p:nvSpPr>
        <p:spPr bwMode="auto">
          <a:xfrm>
            <a:off x="3038475" y="205263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1867" name="Rectangle 91">
            <a:extLst>
              <a:ext uri="{FF2B5EF4-FFF2-40B4-BE49-F238E27FC236}">
                <a16:creationId xmlns:a16="http://schemas.microsoft.com/office/drawing/2014/main" id="{9EF0506A-0EAE-57B9-6258-D7699AE9AD13}"/>
              </a:ext>
            </a:extLst>
          </p:cNvPr>
          <p:cNvSpPr>
            <a:spLocks noChangeArrowheads="1"/>
          </p:cNvSpPr>
          <p:nvPr/>
        </p:nvSpPr>
        <p:spPr bwMode="auto">
          <a:xfrm>
            <a:off x="2878138" y="224472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1868" name="Rectangle 92">
            <a:extLst>
              <a:ext uri="{FF2B5EF4-FFF2-40B4-BE49-F238E27FC236}">
                <a16:creationId xmlns:a16="http://schemas.microsoft.com/office/drawing/2014/main" id="{22582AF3-1BC1-1254-CBC8-830DA08565A6}"/>
              </a:ext>
            </a:extLst>
          </p:cNvPr>
          <p:cNvSpPr>
            <a:spLocks noChangeArrowheads="1"/>
          </p:cNvSpPr>
          <p:nvPr/>
        </p:nvSpPr>
        <p:spPr bwMode="auto">
          <a:xfrm>
            <a:off x="3054350" y="289877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1869" name="Rectangle 93">
            <a:extLst>
              <a:ext uri="{FF2B5EF4-FFF2-40B4-BE49-F238E27FC236}">
                <a16:creationId xmlns:a16="http://schemas.microsoft.com/office/drawing/2014/main" id="{94A80B97-74A5-80E4-83D7-A689808D8534}"/>
              </a:ext>
            </a:extLst>
          </p:cNvPr>
          <p:cNvSpPr>
            <a:spLocks noChangeArrowheads="1"/>
          </p:cNvSpPr>
          <p:nvPr/>
        </p:nvSpPr>
        <p:spPr bwMode="auto">
          <a:xfrm>
            <a:off x="2894013" y="36830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1870" name="Rectangle 94">
            <a:extLst>
              <a:ext uri="{FF2B5EF4-FFF2-40B4-BE49-F238E27FC236}">
                <a16:creationId xmlns:a16="http://schemas.microsoft.com/office/drawing/2014/main" id="{10B8A2D5-7C61-C998-019F-7905808743BD}"/>
              </a:ext>
            </a:extLst>
          </p:cNvPr>
          <p:cNvSpPr>
            <a:spLocks noChangeArrowheads="1"/>
          </p:cNvSpPr>
          <p:nvPr/>
        </p:nvSpPr>
        <p:spPr bwMode="auto">
          <a:xfrm>
            <a:off x="2894013" y="38274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1871" name="Rectangle 95">
            <a:extLst>
              <a:ext uri="{FF2B5EF4-FFF2-40B4-BE49-F238E27FC236}">
                <a16:creationId xmlns:a16="http://schemas.microsoft.com/office/drawing/2014/main" id="{95075752-6BCC-2C66-5682-9874F06F7AE7}"/>
              </a:ext>
            </a:extLst>
          </p:cNvPr>
          <p:cNvSpPr>
            <a:spLocks noChangeArrowheads="1"/>
          </p:cNvSpPr>
          <p:nvPr/>
        </p:nvSpPr>
        <p:spPr bwMode="auto">
          <a:xfrm>
            <a:off x="2989263" y="34591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1872" name="Rectangle 96">
            <a:extLst>
              <a:ext uri="{FF2B5EF4-FFF2-40B4-BE49-F238E27FC236}">
                <a16:creationId xmlns:a16="http://schemas.microsoft.com/office/drawing/2014/main" id="{7DBC62E7-5C03-FD30-A26F-4B2B4BFEC32B}"/>
              </a:ext>
            </a:extLst>
          </p:cNvPr>
          <p:cNvSpPr>
            <a:spLocks noChangeArrowheads="1"/>
          </p:cNvSpPr>
          <p:nvPr/>
        </p:nvSpPr>
        <p:spPr bwMode="auto">
          <a:xfrm>
            <a:off x="3117850" y="317023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1873" name="Rectangle 97">
            <a:extLst>
              <a:ext uri="{FF2B5EF4-FFF2-40B4-BE49-F238E27FC236}">
                <a16:creationId xmlns:a16="http://schemas.microsoft.com/office/drawing/2014/main" id="{6555BFD3-A4DC-B35B-C3CD-6AEAF1E0CD2A}"/>
              </a:ext>
            </a:extLst>
          </p:cNvPr>
          <p:cNvSpPr>
            <a:spLocks noChangeArrowheads="1"/>
          </p:cNvSpPr>
          <p:nvPr/>
        </p:nvSpPr>
        <p:spPr bwMode="auto">
          <a:xfrm>
            <a:off x="2894013" y="46243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1874" name="Rectangle 98">
            <a:extLst>
              <a:ext uri="{FF2B5EF4-FFF2-40B4-BE49-F238E27FC236}">
                <a16:creationId xmlns:a16="http://schemas.microsoft.com/office/drawing/2014/main" id="{5BFBDEC5-186F-52FD-6359-7248316AFB38}"/>
              </a:ext>
            </a:extLst>
          </p:cNvPr>
          <p:cNvSpPr>
            <a:spLocks noChangeArrowheads="1"/>
          </p:cNvSpPr>
          <p:nvPr/>
        </p:nvSpPr>
        <p:spPr bwMode="auto">
          <a:xfrm>
            <a:off x="2878138" y="49276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1875" name="Rectangle 99">
            <a:extLst>
              <a:ext uri="{FF2B5EF4-FFF2-40B4-BE49-F238E27FC236}">
                <a16:creationId xmlns:a16="http://schemas.microsoft.com/office/drawing/2014/main" id="{71A1CFCB-8C12-DD36-EE3C-3EABC5CA0427}"/>
              </a:ext>
            </a:extLst>
          </p:cNvPr>
          <p:cNvSpPr>
            <a:spLocks noChangeArrowheads="1"/>
          </p:cNvSpPr>
          <p:nvPr/>
        </p:nvSpPr>
        <p:spPr bwMode="auto">
          <a:xfrm>
            <a:off x="2878138" y="51371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1876" name="Rectangle 101">
            <a:extLst>
              <a:ext uri="{FF2B5EF4-FFF2-40B4-BE49-F238E27FC236}">
                <a16:creationId xmlns:a16="http://schemas.microsoft.com/office/drawing/2014/main" id="{BE530B42-D36B-7C04-6902-5B653B137D81}"/>
              </a:ext>
            </a:extLst>
          </p:cNvPr>
          <p:cNvSpPr>
            <a:spLocks noChangeArrowheads="1"/>
          </p:cNvSpPr>
          <p:nvPr/>
        </p:nvSpPr>
        <p:spPr bwMode="auto">
          <a:xfrm>
            <a:off x="3022600" y="580707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1877" name="Rectangle 102">
            <a:extLst>
              <a:ext uri="{FF2B5EF4-FFF2-40B4-BE49-F238E27FC236}">
                <a16:creationId xmlns:a16="http://schemas.microsoft.com/office/drawing/2014/main" id="{54DD8FB2-86ED-A16D-1A9C-4AC5ACD3CDAA}"/>
              </a:ext>
            </a:extLst>
          </p:cNvPr>
          <p:cNvSpPr>
            <a:spLocks noChangeArrowheads="1"/>
          </p:cNvSpPr>
          <p:nvPr/>
        </p:nvSpPr>
        <p:spPr bwMode="auto">
          <a:xfrm>
            <a:off x="3006725" y="609441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1878" name="Rectangle 103">
            <a:extLst>
              <a:ext uri="{FF2B5EF4-FFF2-40B4-BE49-F238E27FC236}">
                <a16:creationId xmlns:a16="http://schemas.microsoft.com/office/drawing/2014/main" id="{1CF516B5-2F8B-346F-4B11-9AB9F098B2CD}"/>
              </a:ext>
            </a:extLst>
          </p:cNvPr>
          <p:cNvSpPr>
            <a:spLocks noChangeArrowheads="1"/>
          </p:cNvSpPr>
          <p:nvPr/>
        </p:nvSpPr>
        <p:spPr bwMode="auto">
          <a:xfrm>
            <a:off x="2814638" y="695642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1879" name="Rectangle 104">
            <a:extLst>
              <a:ext uri="{FF2B5EF4-FFF2-40B4-BE49-F238E27FC236}">
                <a16:creationId xmlns:a16="http://schemas.microsoft.com/office/drawing/2014/main" id="{851C2732-8934-C9AE-0B8C-A5AC9452C9F6}"/>
              </a:ext>
            </a:extLst>
          </p:cNvPr>
          <p:cNvSpPr>
            <a:spLocks noChangeArrowheads="1"/>
          </p:cNvSpPr>
          <p:nvPr/>
        </p:nvSpPr>
        <p:spPr bwMode="auto">
          <a:xfrm>
            <a:off x="2894013" y="72278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1880" name="Rectangle 106">
            <a:extLst>
              <a:ext uri="{FF2B5EF4-FFF2-40B4-BE49-F238E27FC236}">
                <a16:creationId xmlns:a16="http://schemas.microsoft.com/office/drawing/2014/main" id="{69DF7879-BE51-DDEF-C8AD-079B7B7C1391}"/>
              </a:ext>
            </a:extLst>
          </p:cNvPr>
          <p:cNvSpPr>
            <a:spLocks noChangeArrowheads="1"/>
          </p:cNvSpPr>
          <p:nvPr/>
        </p:nvSpPr>
        <p:spPr bwMode="auto">
          <a:xfrm>
            <a:off x="3101975" y="23876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1881" name="Rectangle 195">
            <a:extLst>
              <a:ext uri="{FF2B5EF4-FFF2-40B4-BE49-F238E27FC236}">
                <a16:creationId xmlns:a16="http://schemas.microsoft.com/office/drawing/2014/main" id="{5FDFE504-BC37-37E8-5010-32F87A65F0D3}"/>
              </a:ext>
            </a:extLst>
          </p:cNvPr>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pic>
        <p:nvPicPr>
          <p:cNvPr id="121882" name="Picture 196">
            <a:extLst>
              <a:ext uri="{FF2B5EF4-FFF2-40B4-BE49-F238E27FC236}">
                <a16:creationId xmlns:a16="http://schemas.microsoft.com/office/drawing/2014/main" id="{6821D0E2-4C4A-C521-51B5-68BD8467CAD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21806" r="29846" b="220"/>
          <a:stretch>
            <a:fillRect/>
          </a:stretch>
        </p:blipFill>
        <p:spPr bwMode="auto">
          <a:xfrm>
            <a:off x="5041900" y="469900"/>
            <a:ext cx="4716463" cy="6846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883" name="Rectangle 197">
            <a:extLst>
              <a:ext uri="{FF2B5EF4-FFF2-40B4-BE49-F238E27FC236}">
                <a16:creationId xmlns:a16="http://schemas.microsoft.com/office/drawing/2014/main" id="{FDA2EE1E-FB9A-2FE4-A954-58F458EE3B92}"/>
              </a:ext>
            </a:extLst>
          </p:cNvPr>
          <p:cNvSpPr>
            <a:spLocks noChangeArrowheads="1"/>
          </p:cNvSpPr>
          <p:nvPr/>
        </p:nvSpPr>
        <p:spPr bwMode="auto">
          <a:xfrm>
            <a:off x="4989513" y="407988"/>
            <a:ext cx="4692650" cy="6834187"/>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21884" name="Rectangle 198">
            <a:extLst>
              <a:ext uri="{FF2B5EF4-FFF2-40B4-BE49-F238E27FC236}">
                <a16:creationId xmlns:a16="http://schemas.microsoft.com/office/drawing/2014/main" id="{8A06E9A0-D7E4-6C34-C54B-9C7771F2BBAA}"/>
              </a:ext>
            </a:extLst>
          </p:cNvPr>
          <p:cNvSpPr>
            <a:spLocks noChangeArrowheads="1"/>
          </p:cNvSpPr>
          <p:nvPr/>
        </p:nvSpPr>
        <p:spPr bwMode="auto">
          <a:xfrm>
            <a:off x="5026025" y="412750"/>
            <a:ext cx="4694238" cy="6850063"/>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29994" name="Rectangle 202">
            <a:extLst>
              <a:ext uri="{FF2B5EF4-FFF2-40B4-BE49-F238E27FC236}">
                <a16:creationId xmlns:a16="http://schemas.microsoft.com/office/drawing/2014/main" id="{FAC421FE-F543-264A-7ABB-2054F062B615}"/>
              </a:ext>
            </a:extLst>
          </p:cNvPr>
          <p:cNvSpPr>
            <a:spLocks noChangeArrowheads="1"/>
          </p:cNvSpPr>
          <p:nvPr/>
        </p:nvSpPr>
        <p:spPr bwMode="auto">
          <a:xfrm>
            <a:off x="5065713" y="3616325"/>
            <a:ext cx="4578350" cy="3044825"/>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3200" b="1">
                <a:solidFill>
                  <a:schemeClr val="folHlink"/>
                </a:solidFill>
                <a:latin typeface="Helvetica" panose="020B0604020202020204" pitchFamily="34" charset="0"/>
              </a:rPr>
              <a:t>Israel wui thotch</a:t>
            </a:r>
            <a:r>
              <a:rPr lang="en-US" altLang="en-US" sz="3200" b="1">
                <a:solidFill>
                  <a:schemeClr val="bg1"/>
                </a:solidFill>
                <a:latin typeface="Arial" panose="020B0604020202020204" pitchFamily="34" charset="0"/>
                <a:cs typeface="Arial" panose="020B0604020202020204" pitchFamily="34" charset="0"/>
              </a:rPr>
              <a:t>ā</a:t>
            </a:r>
            <a:r>
              <a:rPr lang="en-US" altLang="en-US" sz="3200" b="1">
                <a:solidFill>
                  <a:schemeClr val="folHlink"/>
                </a:solidFill>
                <a:latin typeface="Helvetica" panose="020B0604020202020204" pitchFamily="34" charset="0"/>
              </a:rPr>
              <a:t>nchi phongkhami lairikbing chiwui khare khanao wui </a:t>
            </a:r>
            <a:r>
              <a:rPr lang="en-US" altLang="en-US" sz="3200" b="1">
                <a:solidFill>
                  <a:schemeClr val="bg1"/>
                </a:solidFill>
                <a:latin typeface="Arial" panose="020B0604020202020204" pitchFamily="34" charset="0"/>
                <a:cs typeface="Arial" panose="020B0604020202020204" pitchFamily="34" charset="0"/>
              </a:rPr>
              <a:t>ā</a:t>
            </a:r>
            <a:r>
              <a:rPr lang="en-US" altLang="en-US" sz="3200" b="1">
                <a:solidFill>
                  <a:schemeClr val="folHlink"/>
                </a:solidFill>
                <a:latin typeface="Helvetica" panose="020B0604020202020204" pitchFamily="34" charset="0"/>
              </a:rPr>
              <a:t>thishurda leiphalungra kachi malei mana. </a:t>
            </a:r>
          </a:p>
        </p:txBody>
      </p:sp>
      <p:sp>
        <p:nvSpPr>
          <p:cNvPr id="929995" name="Rectangle 203">
            <a:extLst>
              <a:ext uri="{FF2B5EF4-FFF2-40B4-BE49-F238E27FC236}">
                <a16:creationId xmlns:a16="http://schemas.microsoft.com/office/drawing/2014/main" id="{D3C735CE-995E-421D-F92F-50623C313198}"/>
              </a:ext>
            </a:extLst>
          </p:cNvPr>
          <p:cNvSpPr>
            <a:spLocks noChangeArrowheads="1"/>
          </p:cNvSpPr>
          <p:nvPr/>
        </p:nvSpPr>
        <p:spPr bwMode="auto">
          <a:xfrm>
            <a:off x="5568950" y="2047875"/>
            <a:ext cx="3484563" cy="490538"/>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400" b="1" i="1">
                <a:solidFill>
                  <a:schemeClr val="bg1"/>
                </a:solidFill>
                <a:latin typeface="Helvetica" panose="020B0604020202020204" pitchFamily="34" charset="0"/>
              </a:rPr>
              <a:t> </a:t>
            </a:r>
            <a:endParaRPr lang="en-US" altLang="en-US" sz="1000" b="1" u="sng">
              <a:solidFill>
                <a:schemeClr val="bg1"/>
              </a:solidFill>
              <a:latin typeface="Helvetica" panose="020B0604020202020204" pitchFamily="34" charset="0"/>
            </a:endParaRPr>
          </a:p>
        </p:txBody>
      </p:sp>
      <p:sp>
        <p:nvSpPr>
          <p:cNvPr id="929997" name="Rectangle 205">
            <a:extLst>
              <a:ext uri="{FF2B5EF4-FFF2-40B4-BE49-F238E27FC236}">
                <a16:creationId xmlns:a16="http://schemas.microsoft.com/office/drawing/2014/main" id="{A748A15D-F0CF-6148-645B-D22A537F82E1}"/>
              </a:ext>
            </a:extLst>
          </p:cNvPr>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3200" b="1" i="1">
                <a:solidFill>
                  <a:srgbClr val="66FFFF"/>
                </a:solidFill>
                <a:latin typeface="Helvetica" panose="020B0604020202020204" pitchFamily="34" charset="0"/>
              </a:rPr>
              <a:t> </a:t>
            </a:r>
            <a:endParaRPr lang="en-US" altLang="en-US" sz="1400" b="1" u="sng">
              <a:solidFill>
                <a:srgbClr val="66FFFF"/>
              </a:solidFill>
              <a:latin typeface="Helvetica" panose="020B0604020202020204" pitchFamily="34" charset="0"/>
            </a:endParaRPr>
          </a:p>
        </p:txBody>
      </p:sp>
      <p:sp>
        <p:nvSpPr>
          <p:cNvPr id="121888" name="Text Box 207">
            <a:extLst>
              <a:ext uri="{FF2B5EF4-FFF2-40B4-BE49-F238E27FC236}">
                <a16:creationId xmlns:a16="http://schemas.microsoft.com/office/drawing/2014/main" id="{4BB63367-5BC2-9ADC-9610-6F053E9F83A8}"/>
              </a:ext>
            </a:extLst>
          </p:cNvPr>
          <p:cNvSpPr txBox="1">
            <a:spLocks noChangeArrowheads="1"/>
          </p:cNvSpPr>
          <p:nvPr/>
        </p:nvSpPr>
        <p:spPr bwMode="auto">
          <a:xfrm>
            <a:off x="9015413" y="7343775"/>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58</a:t>
            </a:r>
          </a:p>
        </p:txBody>
      </p:sp>
      <p:sp>
        <p:nvSpPr>
          <p:cNvPr id="930000" name="Rectangle 208">
            <a:extLst>
              <a:ext uri="{FF2B5EF4-FFF2-40B4-BE49-F238E27FC236}">
                <a16:creationId xmlns:a16="http://schemas.microsoft.com/office/drawing/2014/main" id="{01699E03-DA3D-5572-53A0-51E297EF1829}"/>
              </a:ext>
            </a:extLst>
          </p:cNvPr>
          <p:cNvSpPr>
            <a:spLocks noChangeArrowheads="1"/>
          </p:cNvSpPr>
          <p:nvPr/>
        </p:nvSpPr>
        <p:spPr bwMode="auto">
          <a:xfrm>
            <a:off x="6500813"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930001" name="Rectangle 209">
            <a:extLst>
              <a:ext uri="{FF2B5EF4-FFF2-40B4-BE49-F238E27FC236}">
                <a16:creationId xmlns:a16="http://schemas.microsoft.com/office/drawing/2014/main" id="{A34B9FB4-66A5-712D-1645-684A8143280E}"/>
              </a:ext>
            </a:extLst>
          </p:cNvPr>
          <p:cNvSpPr>
            <a:spLocks noChangeArrowheads="1"/>
          </p:cNvSpPr>
          <p:nvPr/>
        </p:nvSpPr>
        <p:spPr bwMode="auto">
          <a:xfrm>
            <a:off x="5167313" y="2128838"/>
            <a:ext cx="4306887" cy="644525"/>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p>
            <a:pPr algn="ctr">
              <a:spcBef>
                <a:spcPct val="50000"/>
              </a:spcBef>
              <a:defRPr/>
            </a:pPr>
            <a:r>
              <a:rPr lang="en-US" sz="3200" b="1" dirty="0" err="1">
                <a:solidFill>
                  <a:srgbClr val="66FFFF"/>
                </a:solidFill>
                <a:latin typeface="Helvetica" charset="0"/>
                <a:ea typeface="+mn-ea"/>
              </a:rPr>
              <a:t>Khangaro</a:t>
            </a:r>
            <a:r>
              <a:rPr lang="en-US" sz="3200" b="1" dirty="0">
                <a:solidFill>
                  <a:srgbClr val="66FFFF"/>
                </a:solidFill>
                <a:latin typeface="Helvetica" charset="0"/>
                <a:ea typeface="+mn-ea"/>
              </a:rPr>
              <a:t> </a:t>
            </a:r>
            <a:r>
              <a:rPr lang="en-US" sz="3200" b="1" dirty="0" err="1">
                <a:solidFill>
                  <a:srgbClr val="66FFFF"/>
                </a:solidFill>
                <a:latin typeface="Helvetica" charset="0"/>
                <a:ea typeface="+mn-ea"/>
              </a:rPr>
              <a:t>khani</a:t>
            </a:r>
            <a:r>
              <a:rPr lang="en-US" sz="3200" b="1" dirty="0">
                <a:solidFill>
                  <a:srgbClr val="66FFFF"/>
                </a:solidFill>
                <a:latin typeface="Helvetica" charset="0"/>
                <a:ea typeface="+mn-ea"/>
              </a:rPr>
              <a:t>...</a:t>
            </a:r>
            <a:r>
              <a:rPr lang="en-US" sz="3600" b="1" dirty="0">
                <a:solidFill>
                  <a:srgbClr val="66FFFF"/>
                </a:solidFill>
                <a:latin typeface="Helvetica" charset="0"/>
                <a:ea typeface="+mn-ea"/>
              </a:rPr>
              <a:t> </a:t>
            </a:r>
          </a:p>
        </p:txBody>
      </p:sp>
      <p:sp>
        <p:nvSpPr>
          <p:cNvPr id="930002" name="Rectangle 210">
            <a:extLst>
              <a:ext uri="{FF2B5EF4-FFF2-40B4-BE49-F238E27FC236}">
                <a16:creationId xmlns:a16="http://schemas.microsoft.com/office/drawing/2014/main" id="{643C1826-4CE2-1189-D879-2713D246082A}"/>
              </a:ext>
            </a:extLst>
          </p:cNvPr>
          <p:cNvSpPr>
            <a:spLocks noChangeArrowheads="1"/>
          </p:cNvSpPr>
          <p:nvPr/>
        </p:nvSpPr>
        <p:spPr bwMode="auto">
          <a:xfrm>
            <a:off x="5213350" y="2968625"/>
            <a:ext cx="4306888" cy="638175"/>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p>
            <a:pPr algn="ctr">
              <a:spcBef>
                <a:spcPct val="50000"/>
              </a:spcBef>
              <a:defRPr/>
            </a:pPr>
            <a:r>
              <a:rPr lang="en-US" sz="3600" b="1" dirty="0" err="1">
                <a:solidFill>
                  <a:srgbClr val="FFF819"/>
                </a:solidFill>
                <a:latin typeface="Helvetica" charset="0"/>
                <a:ea typeface="+mn-ea"/>
              </a:rPr>
              <a:t>khangaro</a:t>
            </a:r>
            <a:r>
              <a:rPr lang="en-US" sz="3600" b="1" dirty="0">
                <a:solidFill>
                  <a:srgbClr val="FFF819"/>
                </a:solidFill>
                <a:latin typeface="Helvetica" charset="0"/>
                <a:ea typeface="+mn-ea"/>
              </a:rPr>
              <a:t> #2:                     </a:t>
            </a:r>
          </a:p>
        </p:txBody>
      </p:sp>
      <p:sp>
        <p:nvSpPr>
          <p:cNvPr id="121892" name="Text Box 364">
            <a:extLst>
              <a:ext uri="{FF2B5EF4-FFF2-40B4-BE49-F238E27FC236}">
                <a16:creationId xmlns:a16="http://schemas.microsoft.com/office/drawing/2014/main" id="{FEE3272F-68C5-FCCC-45CB-2B956C3D3742}"/>
              </a:ext>
            </a:extLst>
          </p:cNvPr>
          <p:cNvSpPr txBox="1">
            <a:spLocks noChangeArrowheads="1"/>
          </p:cNvSpPr>
          <p:nvPr/>
        </p:nvSpPr>
        <p:spPr bwMode="auto">
          <a:xfrm>
            <a:off x="9667875" y="7254875"/>
            <a:ext cx="3413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spcBef>
                <a:spcPct val="50000"/>
              </a:spcBef>
            </a:pPr>
            <a:endParaRPr lang="en-US" altLang="en-US" sz="2000" b="1"/>
          </a:p>
        </p:txBody>
      </p:sp>
      <p:sp>
        <p:nvSpPr>
          <p:cNvPr id="930157" name="Rectangle 365">
            <a:extLst>
              <a:ext uri="{FF2B5EF4-FFF2-40B4-BE49-F238E27FC236}">
                <a16:creationId xmlns:a16="http://schemas.microsoft.com/office/drawing/2014/main" id="{78367246-49D1-0BEF-50D2-E0B7E8ECB1C7}"/>
              </a:ext>
            </a:extLst>
          </p:cNvPr>
          <p:cNvSpPr>
            <a:spLocks noChangeArrowheads="1"/>
          </p:cNvSpPr>
          <p:nvPr/>
        </p:nvSpPr>
        <p:spPr bwMode="auto">
          <a:xfrm>
            <a:off x="6289675" y="584200"/>
            <a:ext cx="3571875" cy="1241425"/>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200" b="1" i="1">
                <a:solidFill>
                  <a:schemeClr val="bg1"/>
                </a:solidFill>
                <a:latin typeface="Arial" panose="020B0604020202020204" pitchFamily="34" charset="0"/>
              </a:rPr>
              <a:t>Lairikbing Semkak</a:t>
            </a:r>
            <a:r>
              <a:rPr lang="en-US" altLang="en-US" sz="20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Kachamma Tuingashit pareng ching kak</a:t>
            </a:r>
            <a:r>
              <a:rPr lang="en-US" altLang="en-US" sz="20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a:t>
            </a:r>
            <a:endParaRPr lang="en-US" altLang="en-US" sz="2200" b="1" u="sng">
              <a:solidFill>
                <a:schemeClr val="bg1"/>
              </a:solidFill>
              <a:latin typeface="Arial" panose="020B0604020202020204" pitchFamily="34" charset="0"/>
            </a:endParaRPr>
          </a:p>
        </p:txBody>
      </p:sp>
      <p:sp>
        <p:nvSpPr>
          <p:cNvPr id="121894" name="Rectangle 423">
            <a:extLst>
              <a:ext uri="{FF2B5EF4-FFF2-40B4-BE49-F238E27FC236}">
                <a16:creationId xmlns:a16="http://schemas.microsoft.com/office/drawing/2014/main" id="{E280D5F7-8DE8-1B76-E8EA-383883E4B41D}"/>
              </a:ext>
            </a:extLst>
          </p:cNvPr>
          <p:cNvSpPr>
            <a:spLocks noChangeArrowheads="1"/>
          </p:cNvSpPr>
          <p:nvPr/>
        </p:nvSpPr>
        <p:spPr bwMode="auto">
          <a:xfrm>
            <a:off x="2868613" y="11223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grpSp>
        <p:nvGrpSpPr>
          <p:cNvPr id="121895" name="Group 847">
            <a:extLst>
              <a:ext uri="{FF2B5EF4-FFF2-40B4-BE49-F238E27FC236}">
                <a16:creationId xmlns:a16="http://schemas.microsoft.com/office/drawing/2014/main" id="{72B13CD6-17CC-0813-598D-E0458FEB4803}"/>
              </a:ext>
            </a:extLst>
          </p:cNvPr>
          <p:cNvGrpSpPr>
            <a:grpSpLocks/>
          </p:cNvGrpSpPr>
          <p:nvPr/>
        </p:nvGrpSpPr>
        <p:grpSpPr bwMode="auto">
          <a:xfrm>
            <a:off x="2676525" y="1301750"/>
            <a:ext cx="306388" cy="307975"/>
            <a:chOff x="2913" y="1215"/>
            <a:chExt cx="193" cy="194"/>
          </a:xfrm>
        </p:grpSpPr>
        <p:sp>
          <p:nvSpPr>
            <p:cNvPr id="122040" name="Rectangle 848">
              <a:extLst>
                <a:ext uri="{FF2B5EF4-FFF2-40B4-BE49-F238E27FC236}">
                  <a16:creationId xmlns:a16="http://schemas.microsoft.com/office/drawing/2014/main" id="{AA57E456-5D8C-3965-D380-2E3F953BC9E9}"/>
                </a:ext>
              </a:extLst>
            </p:cNvPr>
            <p:cNvSpPr>
              <a:spLocks noChangeArrowheads="1"/>
            </p:cNvSpPr>
            <p:nvPr/>
          </p:nvSpPr>
          <p:spPr bwMode="auto">
            <a:xfrm>
              <a:off x="2913" y="1219"/>
              <a:ext cx="0"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sp>
          <p:nvSpPr>
            <p:cNvPr id="122041" name="Rectangle 849">
              <a:extLst>
                <a:ext uri="{FF2B5EF4-FFF2-40B4-BE49-F238E27FC236}">
                  <a16:creationId xmlns:a16="http://schemas.microsoft.com/office/drawing/2014/main" id="{C042AE69-D01D-66E2-77B4-1514B3A17491}"/>
                </a:ext>
              </a:extLst>
            </p:cNvPr>
            <p:cNvSpPr>
              <a:spLocks noChangeArrowheads="1"/>
            </p:cNvSpPr>
            <p:nvPr/>
          </p:nvSpPr>
          <p:spPr bwMode="auto">
            <a:xfrm>
              <a:off x="3106" y="1215"/>
              <a:ext cx="0"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grpSp>
      <p:sp>
        <p:nvSpPr>
          <p:cNvPr id="121896" name="AutoShape 989">
            <a:extLst>
              <a:ext uri="{FF2B5EF4-FFF2-40B4-BE49-F238E27FC236}">
                <a16:creationId xmlns:a16="http://schemas.microsoft.com/office/drawing/2014/main" id="{D4082163-F2BF-4E5F-9EF8-A839F521BD37}"/>
              </a:ext>
            </a:extLst>
          </p:cNvPr>
          <p:cNvSpPr>
            <a:spLocks noChangeArrowheads="1"/>
          </p:cNvSpPr>
          <p:nvPr/>
        </p:nvSpPr>
        <p:spPr bwMode="auto">
          <a:xfrm flipH="1">
            <a:off x="1801813" y="4060825"/>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21897" name="Rectangle 990">
            <a:extLst>
              <a:ext uri="{FF2B5EF4-FFF2-40B4-BE49-F238E27FC236}">
                <a16:creationId xmlns:a16="http://schemas.microsoft.com/office/drawing/2014/main" id="{0FD78104-4B27-0E3D-F775-12FFC97A8075}"/>
              </a:ext>
            </a:extLst>
          </p:cNvPr>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21898" name="Rectangle 991">
            <a:extLst>
              <a:ext uri="{FF2B5EF4-FFF2-40B4-BE49-F238E27FC236}">
                <a16:creationId xmlns:a16="http://schemas.microsoft.com/office/drawing/2014/main" id="{DA2F862F-2075-53ED-A5E7-71BD40FB5DAD}"/>
              </a:ext>
            </a:extLst>
          </p:cNvPr>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21899" name="Rectangle 992">
            <a:extLst>
              <a:ext uri="{FF2B5EF4-FFF2-40B4-BE49-F238E27FC236}">
                <a16:creationId xmlns:a16="http://schemas.microsoft.com/office/drawing/2014/main" id="{689E1BAF-9DB0-2BEE-B7DA-0912BE78C6AF}"/>
              </a:ext>
            </a:extLst>
          </p:cNvPr>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21900" name="Rectangle 993">
            <a:extLst>
              <a:ext uri="{FF2B5EF4-FFF2-40B4-BE49-F238E27FC236}">
                <a16:creationId xmlns:a16="http://schemas.microsoft.com/office/drawing/2014/main" id="{2EAD5001-677D-61AE-8A9A-77051C6B870C}"/>
              </a:ext>
            </a:extLst>
          </p:cNvPr>
          <p:cNvSpPr>
            <a:spLocks noChangeArrowheads="1"/>
          </p:cNvSpPr>
          <p:nvPr/>
        </p:nvSpPr>
        <p:spPr bwMode="auto">
          <a:xfrm>
            <a:off x="2757488" y="6296025"/>
            <a:ext cx="3492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sp>
        <p:nvSpPr>
          <p:cNvPr id="121901" name="Rectangle 994">
            <a:extLst>
              <a:ext uri="{FF2B5EF4-FFF2-40B4-BE49-F238E27FC236}">
                <a16:creationId xmlns:a16="http://schemas.microsoft.com/office/drawing/2014/main" id="{C0211C3A-694A-48D7-D2AA-390EB16FEC88}"/>
              </a:ext>
            </a:extLst>
          </p:cNvPr>
          <p:cNvSpPr>
            <a:spLocks noChangeArrowheads="1"/>
          </p:cNvSpPr>
          <p:nvPr/>
        </p:nvSpPr>
        <p:spPr bwMode="auto">
          <a:xfrm>
            <a:off x="4205288" y="5397500"/>
            <a:ext cx="622300"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121902" name="Rectangle 995">
            <a:extLst>
              <a:ext uri="{FF2B5EF4-FFF2-40B4-BE49-F238E27FC236}">
                <a16:creationId xmlns:a16="http://schemas.microsoft.com/office/drawing/2014/main" id="{09ED3B25-C4F9-4CB9-BF21-10FB6464C541}"/>
              </a:ext>
            </a:extLst>
          </p:cNvPr>
          <p:cNvSpPr>
            <a:spLocks noChangeArrowheads="1"/>
          </p:cNvSpPr>
          <p:nvPr/>
        </p:nvSpPr>
        <p:spPr bwMode="auto">
          <a:xfrm>
            <a:off x="4214813" y="3776663"/>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930788" name="Rectangle 996">
            <a:extLst>
              <a:ext uri="{FF2B5EF4-FFF2-40B4-BE49-F238E27FC236}">
                <a16:creationId xmlns:a16="http://schemas.microsoft.com/office/drawing/2014/main" id="{6E07CA44-DA29-67C7-DBA7-6864C4EA5212}"/>
              </a:ext>
            </a:extLst>
          </p:cNvPr>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7"/>
              </a:schemeClr>
            </a:outerShdw>
          </a:effectLst>
        </p:spPr>
        <p:txBody>
          <a:bodyPr lIns="90487" tIns="44450" rIns="90487" bIns="44450">
            <a:spAutoFit/>
          </a:bodyPr>
          <a:lstStyle/>
          <a:p>
            <a:pPr>
              <a:spcBef>
                <a:spcPct val="50000"/>
              </a:spcBef>
              <a:defRPr/>
            </a:pPr>
            <a:r>
              <a:rPr lang="en-US" sz="1800" b="1">
                <a:latin typeface="Helvetica" charset="0"/>
                <a:ea typeface="+mn-ea"/>
              </a:rPr>
              <a:t>(S)</a:t>
            </a:r>
          </a:p>
        </p:txBody>
      </p:sp>
      <p:sp>
        <p:nvSpPr>
          <p:cNvPr id="121904" name="Line 997">
            <a:extLst>
              <a:ext uri="{FF2B5EF4-FFF2-40B4-BE49-F238E27FC236}">
                <a16:creationId xmlns:a16="http://schemas.microsoft.com/office/drawing/2014/main" id="{682DA266-793D-1EF3-2165-2C05A31D0B39}"/>
              </a:ext>
            </a:extLst>
          </p:cNvPr>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1905" name="Line 998">
            <a:extLst>
              <a:ext uri="{FF2B5EF4-FFF2-40B4-BE49-F238E27FC236}">
                <a16:creationId xmlns:a16="http://schemas.microsoft.com/office/drawing/2014/main" id="{177DBC04-239C-6654-E2AB-0F64CEE3665A}"/>
              </a:ext>
            </a:extLst>
          </p:cNvPr>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906" name="Line 1002">
            <a:extLst>
              <a:ext uri="{FF2B5EF4-FFF2-40B4-BE49-F238E27FC236}">
                <a16:creationId xmlns:a16="http://schemas.microsoft.com/office/drawing/2014/main" id="{296B48E4-C5AE-659F-0B9E-B6CB967FF01E}"/>
              </a:ext>
            </a:extLst>
          </p:cNvPr>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907" name="Line 1004">
            <a:extLst>
              <a:ext uri="{FF2B5EF4-FFF2-40B4-BE49-F238E27FC236}">
                <a16:creationId xmlns:a16="http://schemas.microsoft.com/office/drawing/2014/main" id="{A6B00225-F977-BF68-683D-41CC885F0A47}"/>
              </a:ext>
            </a:extLst>
          </p:cNvPr>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908" name="Rectangle 1016">
            <a:extLst>
              <a:ext uri="{FF2B5EF4-FFF2-40B4-BE49-F238E27FC236}">
                <a16:creationId xmlns:a16="http://schemas.microsoft.com/office/drawing/2014/main" id="{1B952CED-82C3-B6EC-EE93-481606F71EE0}"/>
              </a:ext>
            </a:extLst>
          </p:cNvPr>
          <p:cNvSpPr>
            <a:spLocks noChangeArrowheads="1"/>
          </p:cNvSpPr>
          <p:nvPr/>
        </p:nvSpPr>
        <p:spPr bwMode="auto">
          <a:xfrm>
            <a:off x="2559050" y="5400675"/>
            <a:ext cx="34925"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a:t>
            </a:r>
            <a:endParaRPr lang="en-US" altLang="en-US" sz="1400">
              <a:latin typeface="Helvetica" pitchFamily="2" charset="0"/>
            </a:endParaRPr>
          </a:p>
        </p:txBody>
      </p:sp>
      <p:sp>
        <p:nvSpPr>
          <p:cNvPr id="121909" name="Line 1017">
            <a:extLst>
              <a:ext uri="{FF2B5EF4-FFF2-40B4-BE49-F238E27FC236}">
                <a16:creationId xmlns:a16="http://schemas.microsoft.com/office/drawing/2014/main" id="{115E0C97-E2C5-7AEE-2526-6095A3B89228}"/>
              </a:ext>
            </a:extLst>
          </p:cNvPr>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910" name="Line 1018">
            <a:extLst>
              <a:ext uri="{FF2B5EF4-FFF2-40B4-BE49-F238E27FC236}">
                <a16:creationId xmlns:a16="http://schemas.microsoft.com/office/drawing/2014/main" id="{C21E4416-83C1-DBF3-D508-BADADBE2B6AC}"/>
              </a:ext>
            </a:extLst>
          </p:cNvPr>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911" name="Rectangle 1019">
            <a:extLst>
              <a:ext uri="{FF2B5EF4-FFF2-40B4-BE49-F238E27FC236}">
                <a16:creationId xmlns:a16="http://schemas.microsoft.com/office/drawing/2014/main" id="{563BD236-55D1-25FD-E9D6-3C0C50F7FB7E}"/>
              </a:ext>
            </a:extLst>
          </p:cNvPr>
          <p:cNvSpPr>
            <a:spLocks noChangeArrowheads="1"/>
          </p:cNvSpPr>
          <p:nvPr/>
        </p:nvSpPr>
        <p:spPr bwMode="auto">
          <a:xfrm>
            <a:off x="2860675" y="2608263"/>
            <a:ext cx="225425"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800">
                <a:solidFill>
                  <a:srgbClr val="000000"/>
                </a:solidFill>
                <a:latin typeface="Helvetica" pitchFamily="2" charset="0"/>
              </a:rPr>
              <a:t>        </a:t>
            </a:r>
            <a:endParaRPr lang="en-US" altLang="en-US" sz="1400">
              <a:latin typeface="Helvetica" pitchFamily="2" charset="0"/>
            </a:endParaRPr>
          </a:p>
        </p:txBody>
      </p:sp>
      <p:sp>
        <p:nvSpPr>
          <p:cNvPr id="121912" name="Rectangle 1020">
            <a:extLst>
              <a:ext uri="{FF2B5EF4-FFF2-40B4-BE49-F238E27FC236}">
                <a16:creationId xmlns:a16="http://schemas.microsoft.com/office/drawing/2014/main" id="{5ADEE78F-85EF-39F6-6D8F-4F01E6B94BC3}"/>
              </a:ext>
            </a:extLst>
          </p:cNvPr>
          <p:cNvSpPr>
            <a:spLocks noChangeArrowheads="1"/>
          </p:cNvSpPr>
          <p:nvPr/>
        </p:nvSpPr>
        <p:spPr bwMode="auto">
          <a:xfrm>
            <a:off x="4518025" y="1831975"/>
            <a:ext cx="106363"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a:solidFill>
                  <a:srgbClr val="000000"/>
                </a:solidFill>
                <a:latin typeface="Helvetica" pitchFamily="2" charset="0"/>
              </a:rPr>
              <a:t>   </a:t>
            </a:r>
            <a:endParaRPr lang="en-US" altLang="en-US" sz="1800">
              <a:latin typeface="Helvetica" pitchFamily="2" charset="0"/>
            </a:endParaRPr>
          </a:p>
        </p:txBody>
      </p:sp>
      <p:sp>
        <p:nvSpPr>
          <p:cNvPr id="121913" name="Rectangle 1021">
            <a:extLst>
              <a:ext uri="{FF2B5EF4-FFF2-40B4-BE49-F238E27FC236}">
                <a16:creationId xmlns:a16="http://schemas.microsoft.com/office/drawing/2014/main" id="{7A744DE2-6989-B9E0-C970-687655680F77}"/>
              </a:ext>
            </a:extLst>
          </p:cNvPr>
          <p:cNvSpPr>
            <a:spLocks noChangeArrowheads="1"/>
          </p:cNvSpPr>
          <p:nvPr/>
        </p:nvSpPr>
        <p:spPr bwMode="auto">
          <a:xfrm>
            <a:off x="2941638" y="4170363"/>
            <a:ext cx="366712"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800">
                <a:solidFill>
                  <a:srgbClr val="000000"/>
                </a:solidFill>
                <a:latin typeface="Helvetica" pitchFamily="2" charset="0"/>
              </a:rPr>
              <a:t>             </a:t>
            </a:r>
            <a:endParaRPr lang="en-US" altLang="en-US" sz="1400">
              <a:latin typeface="Helvetica" pitchFamily="2" charset="0"/>
            </a:endParaRPr>
          </a:p>
        </p:txBody>
      </p:sp>
      <p:sp>
        <p:nvSpPr>
          <p:cNvPr id="121914" name="Line 1022">
            <a:extLst>
              <a:ext uri="{FF2B5EF4-FFF2-40B4-BE49-F238E27FC236}">
                <a16:creationId xmlns:a16="http://schemas.microsoft.com/office/drawing/2014/main" id="{C1578C88-11D4-4738-E90E-910FDE3C031B}"/>
              </a:ext>
            </a:extLst>
          </p:cNvPr>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915" name="Line 3">
            <a:extLst>
              <a:ext uri="{FF2B5EF4-FFF2-40B4-BE49-F238E27FC236}">
                <a16:creationId xmlns:a16="http://schemas.microsoft.com/office/drawing/2014/main" id="{97DCEEA6-CC3B-1F49-89DB-A3BF2EF9F547}"/>
              </a:ext>
            </a:extLst>
          </p:cNvPr>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916" name="Line 4">
            <a:extLst>
              <a:ext uri="{FF2B5EF4-FFF2-40B4-BE49-F238E27FC236}">
                <a16:creationId xmlns:a16="http://schemas.microsoft.com/office/drawing/2014/main" id="{70EC94E4-A2C0-66CF-20A6-2137C5B5A595}"/>
              </a:ext>
            </a:extLst>
          </p:cNvPr>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917" name="Line 6">
            <a:extLst>
              <a:ext uri="{FF2B5EF4-FFF2-40B4-BE49-F238E27FC236}">
                <a16:creationId xmlns:a16="http://schemas.microsoft.com/office/drawing/2014/main" id="{B671B410-3239-531E-9B5A-4241AFD8DDB6}"/>
              </a:ext>
            </a:extLst>
          </p:cNvPr>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918" name="Line 7">
            <a:extLst>
              <a:ext uri="{FF2B5EF4-FFF2-40B4-BE49-F238E27FC236}">
                <a16:creationId xmlns:a16="http://schemas.microsoft.com/office/drawing/2014/main" id="{B25E18ED-214A-DB90-0372-74F5D66F214C}"/>
              </a:ext>
            </a:extLst>
          </p:cNvPr>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21919" name="Line 8">
            <a:extLst>
              <a:ext uri="{FF2B5EF4-FFF2-40B4-BE49-F238E27FC236}">
                <a16:creationId xmlns:a16="http://schemas.microsoft.com/office/drawing/2014/main" id="{833DDB8A-400D-D58A-E74A-A923AB29996E}"/>
              </a:ext>
            </a:extLst>
          </p:cNvPr>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920" name="Line 9">
            <a:extLst>
              <a:ext uri="{FF2B5EF4-FFF2-40B4-BE49-F238E27FC236}">
                <a16:creationId xmlns:a16="http://schemas.microsoft.com/office/drawing/2014/main" id="{D77C6ED3-FC9B-6052-AD33-D5D0980F327F}"/>
              </a:ext>
            </a:extLst>
          </p:cNvPr>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921" name="Line 10">
            <a:extLst>
              <a:ext uri="{FF2B5EF4-FFF2-40B4-BE49-F238E27FC236}">
                <a16:creationId xmlns:a16="http://schemas.microsoft.com/office/drawing/2014/main" id="{E518D99B-8FD3-048E-0BF5-1A8E40D95F23}"/>
              </a:ext>
            </a:extLst>
          </p:cNvPr>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922" name="Rectangle 11">
            <a:extLst>
              <a:ext uri="{FF2B5EF4-FFF2-40B4-BE49-F238E27FC236}">
                <a16:creationId xmlns:a16="http://schemas.microsoft.com/office/drawing/2014/main" id="{57BFC91E-55E0-45FE-414B-AAE02C8BF636}"/>
              </a:ext>
            </a:extLst>
          </p:cNvPr>
          <p:cNvSpPr>
            <a:spLocks noChangeArrowheads="1"/>
          </p:cNvSpPr>
          <p:nvPr/>
        </p:nvSpPr>
        <p:spPr bwMode="auto">
          <a:xfrm>
            <a:off x="2679700" y="5700713"/>
            <a:ext cx="1873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121923" name="Rectangle 12">
            <a:extLst>
              <a:ext uri="{FF2B5EF4-FFF2-40B4-BE49-F238E27FC236}">
                <a16:creationId xmlns:a16="http://schemas.microsoft.com/office/drawing/2014/main" id="{1EA19287-354E-F64B-B334-FA42816C2D30}"/>
              </a:ext>
            </a:extLst>
          </p:cNvPr>
          <p:cNvSpPr>
            <a:spLocks noChangeArrowheads="1"/>
          </p:cNvSpPr>
          <p:nvPr/>
        </p:nvSpPr>
        <p:spPr bwMode="auto">
          <a:xfrm>
            <a:off x="2711450" y="2595563"/>
            <a:ext cx="1873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121924" name="Rectangle 16">
            <a:extLst>
              <a:ext uri="{FF2B5EF4-FFF2-40B4-BE49-F238E27FC236}">
                <a16:creationId xmlns:a16="http://schemas.microsoft.com/office/drawing/2014/main" id="{033A1409-A32E-9664-2816-D9A035142EB4}"/>
              </a:ext>
            </a:extLst>
          </p:cNvPr>
          <p:cNvSpPr>
            <a:spLocks noChangeArrowheads="1"/>
          </p:cNvSpPr>
          <p:nvPr/>
        </p:nvSpPr>
        <p:spPr bwMode="auto">
          <a:xfrm>
            <a:off x="2749550" y="5208588"/>
            <a:ext cx="3857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rPr>
              <a:t>       </a:t>
            </a:r>
            <a:endParaRPr lang="en-US" altLang="en-US" sz="1400">
              <a:latin typeface="Helvetica" pitchFamily="2" charset="0"/>
            </a:endParaRPr>
          </a:p>
        </p:txBody>
      </p:sp>
      <p:sp>
        <p:nvSpPr>
          <p:cNvPr id="121925" name="Rectangle 17">
            <a:extLst>
              <a:ext uri="{FF2B5EF4-FFF2-40B4-BE49-F238E27FC236}">
                <a16:creationId xmlns:a16="http://schemas.microsoft.com/office/drawing/2014/main" id="{4F0AF706-1200-D3DD-E4DF-57909755D1CE}"/>
              </a:ext>
            </a:extLst>
          </p:cNvPr>
          <p:cNvSpPr>
            <a:spLocks noChangeArrowheads="1"/>
          </p:cNvSpPr>
          <p:nvPr/>
        </p:nvSpPr>
        <p:spPr bwMode="auto">
          <a:xfrm>
            <a:off x="2590800" y="2103438"/>
            <a:ext cx="528638"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b="1"/>
              <a:t>        </a:t>
            </a:r>
            <a:endParaRPr lang="en-US" altLang="en-US" sz="1400">
              <a:latin typeface="Helvetica" pitchFamily="2" charset="0"/>
            </a:endParaRPr>
          </a:p>
        </p:txBody>
      </p:sp>
      <p:sp>
        <p:nvSpPr>
          <p:cNvPr id="121926" name="AutoShape 18">
            <a:extLst>
              <a:ext uri="{FF2B5EF4-FFF2-40B4-BE49-F238E27FC236}">
                <a16:creationId xmlns:a16="http://schemas.microsoft.com/office/drawing/2014/main" id="{9E8C7C50-D081-7181-F638-26FBDD36410D}"/>
              </a:ext>
            </a:extLst>
          </p:cNvPr>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21927" name="Rectangle 29" descr="75%">
            <a:extLst>
              <a:ext uri="{FF2B5EF4-FFF2-40B4-BE49-F238E27FC236}">
                <a16:creationId xmlns:a16="http://schemas.microsoft.com/office/drawing/2014/main" id="{EE3E04D3-02AE-3117-4513-024C9CE33242}"/>
              </a:ext>
            </a:extLst>
          </p:cNvPr>
          <p:cNvSpPr>
            <a:spLocks noChangeArrowheads="1"/>
          </p:cNvSpPr>
          <p:nvPr/>
        </p:nvSpPr>
        <p:spPr bwMode="auto">
          <a:xfrm>
            <a:off x="2278063" y="739775"/>
            <a:ext cx="163512" cy="2943225"/>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21928" name="Line 30">
            <a:extLst>
              <a:ext uri="{FF2B5EF4-FFF2-40B4-BE49-F238E27FC236}">
                <a16:creationId xmlns:a16="http://schemas.microsoft.com/office/drawing/2014/main" id="{18FA864E-8A8A-07B6-D569-E38F316ECAF8}"/>
              </a:ext>
            </a:extLst>
          </p:cNvPr>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929" name="Line 31">
            <a:extLst>
              <a:ext uri="{FF2B5EF4-FFF2-40B4-BE49-F238E27FC236}">
                <a16:creationId xmlns:a16="http://schemas.microsoft.com/office/drawing/2014/main" id="{7663C02A-7AB7-2E9F-7161-56F3A0AF7ADC}"/>
              </a:ext>
            </a:extLst>
          </p:cNvPr>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930" name="Line 32">
            <a:extLst>
              <a:ext uri="{FF2B5EF4-FFF2-40B4-BE49-F238E27FC236}">
                <a16:creationId xmlns:a16="http://schemas.microsoft.com/office/drawing/2014/main" id="{44D14FA5-03A8-A0FD-4E31-CE64F526475D}"/>
              </a:ext>
            </a:extLst>
          </p:cNvPr>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931" name="Line 33">
            <a:extLst>
              <a:ext uri="{FF2B5EF4-FFF2-40B4-BE49-F238E27FC236}">
                <a16:creationId xmlns:a16="http://schemas.microsoft.com/office/drawing/2014/main" id="{534A3AB0-79F8-E406-E2FB-80F6E0E64A34}"/>
              </a:ext>
            </a:extLst>
          </p:cNvPr>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932" name="Line 34">
            <a:extLst>
              <a:ext uri="{FF2B5EF4-FFF2-40B4-BE49-F238E27FC236}">
                <a16:creationId xmlns:a16="http://schemas.microsoft.com/office/drawing/2014/main" id="{7DA65067-D696-0684-106F-233B2348F3B6}"/>
              </a:ext>
            </a:extLst>
          </p:cNvPr>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933" name="Line 35">
            <a:extLst>
              <a:ext uri="{FF2B5EF4-FFF2-40B4-BE49-F238E27FC236}">
                <a16:creationId xmlns:a16="http://schemas.microsoft.com/office/drawing/2014/main" id="{DB63215F-F1EA-A34C-F061-B452C092A0DD}"/>
              </a:ext>
            </a:extLst>
          </p:cNvPr>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934" name="Rectangle 37">
            <a:extLst>
              <a:ext uri="{FF2B5EF4-FFF2-40B4-BE49-F238E27FC236}">
                <a16:creationId xmlns:a16="http://schemas.microsoft.com/office/drawing/2014/main" id="{D5890507-A62B-8BB7-5287-623EE3723B3F}"/>
              </a:ext>
            </a:extLst>
          </p:cNvPr>
          <p:cNvSpPr>
            <a:spLocks noChangeArrowheads="1"/>
          </p:cNvSpPr>
          <p:nvPr/>
        </p:nvSpPr>
        <p:spPr bwMode="auto">
          <a:xfrm>
            <a:off x="2870200" y="6583363"/>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21935" name="Rectangle 38">
            <a:extLst>
              <a:ext uri="{FF2B5EF4-FFF2-40B4-BE49-F238E27FC236}">
                <a16:creationId xmlns:a16="http://schemas.microsoft.com/office/drawing/2014/main" id="{6C01665D-402A-70A0-9316-1974A372C170}"/>
              </a:ext>
            </a:extLst>
          </p:cNvPr>
          <p:cNvSpPr>
            <a:spLocks noChangeArrowheads="1"/>
          </p:cNvSpPr>
          <p:nvPr/>
        </p:nvSpPr>
        <p:spPr bwMode="auto">
          <a:xfrm>
            <a:off x="2706688" y="68580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21936" name="Rectangle 39">
            <a:extLst>
              <a:ext uri="{FF2B5EF4-FFF2-40B4-BE49-F238E27FC236}">
                <a16:creationId xmlns:a16="http://schemas.microsoft.com/office/drawing/2014/main" id="{2D4E2741-61C9-EA44-EBC0-D99A70E2A644}"/>
              </a:ext>
            </a:extLst>
          </p:cNvPr>
          <p:cNvSpPr>
            <a:spLocks noChangeArrowheads="1"/>
          </p:cNvSpPr>
          <p:nvPr/>
        </p:nvSpPr>
        <p:spPr bwMode="auto">
          <a:xfrm>
            <a:off x="2832100" y="71405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21937" name="Text Box 40">
            <a:extLst>
              <a:ext uri="{FF2B5EF4-FFF2-40B4-BE49-F238E27FC236}">
                <a16:creationId xmlns:a16="http://schemas.microsoft.com/office/drawing/2014/main" id="{8407CA98-ABC6-FE5F-5F7C-0EB17A5C9570}"/>
              </a:ext>
            </a:extLst>
          </p:cNvPr>
          <p:cNvSpPr txBox="1">
            <a:spLocks noChangeArrowheads="1"/>
          </p:cNvSpPr>
          <p:nvPr/>
        </p:nvSpPr>
        <p:spPr bwMode="auto">
          <a:xfrm rot="-5400000">
            <a:off x="4032250" y="1601788"/>
            <a:ext cx="320675"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eaVert">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900">
              <a:latin typeface="Arial Black" panose="020B0604020202020204" pitchFamily="34" charset="0"/>
            </a:endParaRPr>
          </a:p>
        </p:txBody>
      </p:sp>
      <p:sp>
        <p:nvSpPr>
          <p:cNvPr id="121938" name="Text Box 41">
            <a:extLst>
              <a:ext uri="{FF2B5EF4-FFF2-40B4-BE49-F238E27FC236}">
                <a16:creationId xmlns:a16="http://schemas.microsoft.com/office/drawing/2014/main" id="{D4BC405B-849F-6A0D-7C1D-8DDE1CD2EA58}"/>
              </a:ext>
            </a:extLst>
          </p:cNvPr>
          <p:cNvSpPr txBox="1">
            <a:spLocks noChangeArrowheads="1"/>
          </p:cNvSpPr>
          <p:nvPr/>
        </p:nvSpPr>
        <p:spPr bwMode="auto">
          <a:xfrm rot="-5400000">
            <a:off x="3956050" y="2105025"/>
            <a:ext cx="320675"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eaVert">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900">
              <a:latin typeface="Arial Black" panose="020B0604020202020204" pitchFamily="34" charset="0"/>
            </a:endParaRPr>
          </a:p>
        </p:txBody>
      </p:sp>
      <p:sp>
        <p:nvSpPr>
          <p:cNvPr id="121939" name="Rectangle 42">
            <a:extLst>
              <a:ext uri="{FF2B5EF4-FFF2-40B4-BE49-F238E27FC236}">
                <a16:creationId xmlns:a16="http://schemas.microsoft.com/office/drawing/2014/main" id="{A09FF21F-485D-142E-B59B-5DC67F778E45}"/>
              </a:ext>
            </a:extLst>
          </p:cNvPr>
          <p:cNvSpPr>
            <a:spLocks noChangeArrowheads="1"/>
          </p:cNvSpPr>
          <p:nvPr/>
        </p:nvSpPr>
        <p:spPr bwMode="auto">
          <a:xfrm>
            <a:off x="2933700" y="1427163"/>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21940" name="Rectangle 43">
            <a:extLst>
              <a:ext uri="{FF2B5EF4-FFF2-40B4-BE49-F238E27FC236}">
                <a16:creationId xmlns:a16="http://schemas.microsoft.com/office/drawing/2014/main" id="{AFDCE744-1CE4-0EFE-7D04-6C77C597F17D}"/>
              </a:ext>
            </a:extLst>
          </p:cNvPr>
          <p:cNvSpPr>
            <a:spLocks noChangeArrowheads="1"/>
          </p:cNvSpPr>
          <p:nvPr/>
        </p:nvSpPr>
        <p:spPr bwMode="auto">
          <a:xfrm>
            <a:off x="2909888" y="1697038"/>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21941" name="Rectangle 44">
            <a:extLst>
              <a:ext uri="{FF2B5EF4-FFF2-40B4-BE49-F238E27FC236}">
                <a16:creationId xmlns:a16="http://schemas.microsoft.com/office/drawing/2014/main" id="{717FC4AB-E13D-C7D5-6433-54F5BF0B4586}"/>
              </a:ext>
            </a:extLst>
          </p:cNvPr>
          <p:cNvSpPr>
            <a:spLocks noChangeArrowheads="1"/>
          </p:cNvSpPr>
          <p:nvPr/>
        </p:nvSpPr>
        <p:spPr bwMode="auto">
          <a:xfrm>
            <a:off x="2905125" y="1900238"/>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21942" name="Rectangle 45">
            <a:extLst>
              <a:ext uri="{FF2B5EF4-FFF2-40B4-BE49-F238E27FC236}">
                <a16:creationId xmlns:a16="http://schemas.microsoft.com/office/drawing/2014/main" id="{9A29073D-A619-D614-02B7-FA1E42CD5953}"/>
              </a:ext>
            </a:extLst>
          </p:cNvPr>
          <p:cNvSpPr>
            <a:spLocks noChangeArrowheads="1"/>
          </p:cNvSpPr>
          <p:nvPr/>
        </p:nvSpPr>
        <p:spPr bwMode="auto">
          <a:xfrm>
            <a:off x="2927350" y="26447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21943" name="Rectangle 46">
            <a:extLst>
              <a:ext uri="{FF2B5EF4-FFF2-40B4-BE49-F238E27FC236}">
                <a16:creationId xmlns:a16="http://schemas.microsoft.com/office/drawing/2014/main" id="{DCAABE92-53B3-4D39-03BC-42C38AFA2BE0}"/>
              </a:ext>
            </a:extLst>
          </p:cNvPr>
          <p:cNvSpPr>
            <a:spLocks noChangeArrowheads="1"/>
          </p:cNvSpPr>
          <p:nvPr/>
        </p:nvSpPr>
        <p:spPr bwMode="auto">
          <a:xfrm>
            <a:off x="2927350" y="32099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21944" name="Rectangle 47">
            <a:extLst>
              <a:ext uri="{FF2B5EF4-FFF2-40B4-BE49-F238E27FC236}">
                <a16:creationId xmlns:a16="http://schemas.microsoft.com/office/drawing/2014/main" id="{922AE0BD-EF10-0309-32D7-7D3C83A2B139}"/>
              </a:ext>
            </a:extLst>
          </p:cNvPr>
          <p:cNvSpPr>
            <a:spLocks noChangeArrowheads="1"/>
          </p:cNvSpPr>
          <p:nvPr/>
        </p:nvSpPr>
        <p:spPr bwMode="auto">
          <a:xfrm>
            <a:off x="3022600" y="29241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21945" name="Rectangle 48">
            <a:extLst>
              <a:ext uri="{FF2B5EF4-FFF2-40B4-BE49-F238E27FC236}">
                <a16:creationId xmlns:a16="http://schemas.microsoft.com/office/drawing/2014/main" id="{2F68D42C-FE73-D458-B6B8-2CA2A51B664C}"/>
              </a:ext>
            </a:extLst>
          </p:cNvPr>
          <p:cNvSpPr>
            <a:spLocks noChangeArrowheads="1"/>
          </p:cNvSpPr>
          <p:nvPr/>
        </p:nvSpPr>
        <p:spPr bwMode="auto">
          <a:xfrm>
            <a:off x="2795588" y="4283075"/>
            <a:ext cx="492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400" b="1">
                <a:latin typeface="Helvetica" pitchFamily="2" charset="0"/>
              </a:rPr>
              <a:t> </a:t>
            </a:r>
            <a:endParaRPr lang="en-US" altLang="en-US" sz="1400">
              <a:latin typeface="Helvetica" pitchFamily="2" charset="0"/>
            </a:endParaRPr>
          </a:p>
        </p:txBody>
      </p:sp>
      <p:sp>
        <p:nvSpPr>
          <p:cNvPr id="121946" name="Rectangle 49">
            <a:extLst>
              <a:ext uri="{FF2B5EF4-FFF2-40B4-BE49-F238E27FC236}">
                <a16:creationId xmlns:a16="http://schemas.microsoft.com/office/drawing/2014/main" id="{DF515BEB-17DD-03FF-0B6C-BA30579E8E21}"/>
              </a:ext>
            </a:extLst>
          </p:cNvPr>
          <p:cNvSpPr>
            <a:spLocks noChangeArrowheads="1"/>
          </p:cNvSpPr>
          <p:nvPr/>
        </p:nvSpPr>
        <p:spPr bwMode="auto">
          <a:xfrm>
            <a:off x="2698750" y="45307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endParaRPr lang="en-US" altLang="en-US" sz="1800">
              <a:latin typeface="Helvetica" pitchFamily="2" charset="0"/>
            </a:endParaRPr>
          </a:p>
        </p:txBody>
      </p:sp>
      <p:sp>
        <p:nvSpPr>
          <p:cNvPr id="121947" name="Rectangle 51">
            <a:extLst>
              <a:ext uri="{FF2B5EF4-FFF2-40B4-BE49-F238E27FC236}">
                <a16:creationId xmlns:a16="http://schemas.microsoft.com/office/drawing/2014/main" id="{8355C1F2-2BE1-A176-42FA-B9792B8A32F3}"/>
              </a:ext>
            </a:extLst>
          </p:cNvPr>
          <p:cNvSpPr>
            <a:spLocks noChangeArrowheads="1"/>
          </p:cNvSpPr>
          <p:nvPr/>
        </p:nvSpPr>
        <p:spPr bwMode="auto">
          <a:xfrm>
            <a:off x="2919413" y="57023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21948" name="Rectangle 52">
            <a:extLst>
              <a:ext uri="{FF2B5EF4-FFF2-40B4-BE49-F238E27FC236}">
                <a16:creationId xmlns:a16="http://schemas.microsoft.com/office/drawing/2014/main" id="{BAAC984C-029D-9B9A-E9CF-A2EF5032D58E}"/>
              </a:ext>
            </a:extLst>
          </p:cNvPr>
          <p:cNvSpPr>
            <a:spLocks noChangeArrowheads="1"/>
          </p:cNvSpPr>
          <p:nvPr/>
        </p:nvSpPr>
        <p:spPr bwMode="auto">
          <a:xfrm>
            <a:off x="2905125" y="60071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endParaRPr lang="en-US" altLang="en-US" sz="1800">
              <a:latin typeface="Helvetica" pitchFamily="2" charset="0"/>
            </a:endParaRPr>
          </a:p>
        </p:txBody>
      </p:sp>
      <p:sp>
        <p:nvSpPr>
          <p:cNvPr id="121949" name="Line 53">
            <a:extLst>
              <a:ext uri="{FF2B5EF4-FFF2-40B4-BE49-F238E27FC236}">
                <a16:creationId xmlns:a16="http://schemas.microsoft.com/office/drawing/2014/main" id="{75795051-E6A2-BDC4-EF10-6FFCC3FA0AF5}"/>
              </a:ext>
            </a:extLst>
          </p:cNvPr>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1950" name="Line 54">
            <a:extLst>
              <a:ext uri="{FF2B5EF4-FFF2-40B4-BE49-F238E27FC236}">
                <a16:creationId xmlns:a16="http://schemas.microsoft.com/office/drawing/2014/main" id="{FB0E8678-9939-2934-FC2D-A3499371A8CB}"/>
              </a:ext>
            </a:extLst>
          </p:cNvPr>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1951" name="Line 55">
            <a:extLst>
              <a:ext uri="{FF2B5EF4-FFF2-40B4-BE49-F238E27FC236}">
                <a16:creationId xmlns:a16="http://schemas.microsoft.com/office/drawing/2014/main" id="{18884799-8A22-932E-D906-1886D17E5AE6}"/>
              </a:ext>
            </a:extLst>
          </p:cNvPr>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1952" name="Line 56">
            <a:extLst>
              <a:ext uri="{FF2B5EF4-FFF2-40B4-BE49-F238E27FC236}">
                <a16:creationId xmlns:a16="http://schemas.microsoft.com/office/drawing/2014/main" id="{271FD311-F267-AADD-9CE0-5F94D5E0D2AD}"/>
              </a:ext>
            </a:extLst>
          </p:cNvPr>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953" name="Rectangle 57" descr="75%">
            <a:extLst>
              <a:ext uri="{FF2B5EF4-FFF2-40B4-BE49-F238E27FC236}">
                <a16:creationId xmlns:a16="http://schemas.microsoft.com/office/drawing/2014/main" id="{0F7D77E7-4D26-A21F-413E-9408554F9629}"/>
              </a:ext>
            </a:extLst>
          </p:cNvPr>
          <p:cNvSpPr>
            <a:spLocks noChangeArrowheads="1"/>
          </p:cNvSpPr>
          <p:nvPr/>
        </p:nvSpPr>
        <p:spPr bwMode="auto">
          <a:xfrm>
            <a:off x="2201863" y="3532188"/>
            <a:ext cx="193675" cy="15240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21954" name="Rectangle 58">
            <a:extLst>
              <a:ext uri="{FF2B5EF4-FFF2-40B4-BE49-F238E27FC236}">
                <a16:creationId xmlns:a16="http://schemas.microsoft.com/office/drawing/2014/main" id="{C2B07ECA-BC0D-D11C-19AA-15D7FEB2830A}"/>
              </a:ext>
            </a:extLst>
          </p:cNvPr>
          <p:cNvSpPr>
            <a:spLocks noChangeArrowheads="1"/>
          </p:cNvSpPr>
          <p:nvPr/>
        </p:nvSpPr>
        <p:spPr bwMode="auto">
          <a:xfrm>
            <a:off x="2790825" y="34131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21955" name="Line 59">
            <a:extLst>
              <a:ext uri="{FF2B5EF4-FFF2-40B4-BE49-F238E27FC236}">
                <a16:creationId xmlns:a16="http://schemas.microsoft.com/office/drawing/2014/main" id="{440BB4EC-2CE6-BB74-6B2E-D7765154EBB8}"/>
              </a:ext>
            </a:extLst>
          </p:cNvPr>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956" name="Rectangle 61" descr="75%">
            <a:extLst>
              <a:ext uri="{FF2B5EF4-FFF2-40B4-BE49-F238E27FC236}">
                <a16:creationId xmlns:a16="http://schemas.microsoft.com/office/drawing/2014/main" id="{7702C9DE-F361-50C4-B75B-477BDA217013}"/>
              </a:ext>
            </a:extLst>
          </p:cNvPr>
          <p:cNvSpPr>
            <a:spLocks noChangeArrowheads="1"/>
          </p:cNvSpPr>
          <p:nvPr/>
        </p:nvSpPr>
        <p:spPr bwMode="auto">
          <a:xfrm>
            <a:off x="2281238" y="663575"/>
            <a:ext cx="206375" cy="268288"/>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21957" name="Rectangle 62" descr="75%">
            <a:extLst>
              <a:ext uri="{FF2B5EF4-FFF2-40B4-BE49-F238E27FC236}">
                <a16:creationId xmlns:a16="http://schemas.microsoft.com/office/drawing/2014/main" id="{2CB25ECB-1C51-843F-675E-032C51714EF3}"/>
              </a:ext>
            </a:extLst>
          </p:cNvPr>
          <p:cNvSpPr>
            <a:spLocks noChangeArrowheads="1"/>
          </p:cNvSpPr>
          <p:nvPr/>
        </p:nvSpPr>
        <p:spPr bwMode="auto">
          <a:xfrm>
            <a:off x="2435225" y="666750"/>
            <a:ext cx="206375" cy="52388"/>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21958" name="Rectangle 63" descr="75%">
            <a:extLst>
              <a:ext uri="{FF2B5EF4-FFF2-40B4-BE49-F238E27FC236}">
                <a16:creationId xmlns:a16="http://schemas.microsoft.com/office/drawing/2014/main" id="{4E19F189-A9C0-532A-25A4-364B5B5640E8}"/>
              </a:ext>
            </a:extLst>
          </p:cNvPr>
          <p:cNvSpPr>
            <a:spLocks noChangeArrowheads="1"/>
          </p:cNvSpPr>
          <p:nvPr/>
        </p:nvSpPr>
        <p:spPr bwMode="auto">
          <a:xfrm>
            <a:off x="2447925" y="695325"/>
            <a:ext cx="107950" cy="98425"/>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21959" name="Arc 64">
            <a:extLst>
              <a:ext uri="{FF2B5EF4-FFF2-40B4-BE49-F238E27FC236}">
                <a16:creationId xmlns:a16="http://schemas.microsoft.com/office/drawing/2014/main" id="{3235E78D-77D0-FB76-E4FC-1FA6351D7E8A}"/>
              </a:ext>
            </a:extLst>
          </p:cNvPr>
          <p:cNvSpPr>
            <a:spLocks/>
          </p:cNvSpPr>
          <p:nvPr/>
        </p:nvSpPr>
        <p:spPr bwMode="auto">
          <a:xfrm rot="-10740000">
            <a:off x="2468563" y="725488"/>
            <a:ext cx="152400" cy="260350"/>
          </a:xfrm>
          <a:custGeom>
            <a:avLst/>
            <a:gdLst>
              <a:gd name="T0" fmla="*/ 2147483646 w 21600"/>
              <a:gd name="T1" fmla="*/ 0 h 21600"/>
              <a:gd name="T2" fmla="*/ 0 w 21600"/>
              <a:gd name="T3" fmla="*/ 2147483646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1960" name="Rectangle 65">
            <a:extLst>
              <a:ext uri="{FF2B5EF4-FFF2-40B4-BE49-F238E27FC236}">
                <a16:creationId xmlns:a16="http://schemas.microsoft.com/office/drawing/2014/main" id="{8CDEBF80-9E61-0DB6-8ED3-7BBB0B26EC75}"/>
              </a:ext>
            </a:extLst>
          </p:cNvPr>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21961" name="Rectangle 66">
            <a:extLst>
              <a:ext uri="{FF2B5EF4-FFF2-40B4-BE49-F238E27FC236}">
                <a16:creationId xmlns:a16="http://schemas.microsoft.com/office/drawing/2014/main" id="{A95F692A-1977-B02F-3D2A-8A13DE782934}"/>
              </a:ext>
            </a:extLst>
          </p:cNvPr>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grpSp>
        <p:nvGrpSpPr>
          <p:cNvPr id="121962" name="Group 67">
            <a:extLst>
              <a:ext uri="{FF2B5EF4-FFF2-40B4-BE49-F238E27FC236}">
                <a16:creationId xmlns:a16="http://schemas.microsoft.com/office/drawing/2014/main" id="{824AC9C6-8F16-94A3-EE68-F28DBDCBB5B2}"/>
              </a:ext>
            </a:extLst>
          </p:cNvPr>
          <p:cNvGrpSpPr>
            <a:grpSpLocks/>
          </p:cNvGrpSpPr>
          <p:nvPr/>
        </p:nvGrpSpPr>
        <p:grpSpPr bwMode="auto">
          <a:xfrm>
            <a:off x="-2803525" y="2422525"/>
            <a:ext cx="5668963" cy="3911600"/>
            <a:chOff x="1234" y="2865"/>
            <a:chExt cx="3571" cy="588"/>
          </a:xfrm>
        </p:grpSpPr>
        <p:sp>
          <p:nvSpPr>
            <p:cNvPr id="122032" name="Rectangle 68">
              <a:extLst>
                <a:ext uri="{FF2B5EF4-FFF2-40B4-BE49-F238E27FC236}">
                  <a16:creationId xmlns:a16="http://schemas.microsoft.com/office/drawing/2014/main" id="{F1B4E67C-9D49-96D8-9F37-E26B6D3E130A}"/>
                </a:ext>
              </a:extLst>
            </p:cNvPr>
            <p:cNvSpPr>
              <a:spLocks noChangeArrowheads="1"/>
            </p:cNvSpPr>
            <p:nvPr/>
          </p:nvSpPr>
          <p:spPr bwMode="auto">
            <a:xfrm>
              <a:off x="4166" y="3118"/>
              <a:ext cx="639" cy="2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100" b="1">
                  <a:solidFill>
                    <a:srgbClr val="000000"/>
                  </a:solidFill>
                  <a:latin typeface="Helvetica" pitchFamily="2" charset="0"/>
                </a:rPr>
                <a:t>“Ngakai”</a:t>
              </a:r>
            </a:p>
            <a:p>
              <a:pPr algn="l"/>
              <a:r>
                <a:rPr lang="en-US" altLang="en-US" sz="1100" b="1">
                  <a:solidFill>
                    <a:srgbClr val="000000"/>
                  </a:solidFill>
                  <a:latin typeface="Helvetica" pitchFamily="2" charset="0"/>
                </a:rPr>
                <a:t>  Kahaiwui</a:t>
              </a:r>
            </a:p>
            <a:p>
              <a:pPr algn="l"/>
              <a:r>
                <a:rPr lang="en-US" altLang="en-US" sz="1100" b="1">
                  <a:solidFill>
                    <a:srgbClr val="000000"/>
                  </a:solidFill>
                  <a:latin typeface="Helvetica" pitchFamily="2" charset="0"/>
                </a:rPr>
                <a:t>   Thili zingkum</a:t>
              </a:r>
            </a:p>
            <a:p>
              <a:pPr algn="l"/>
              <a:r>
                <a:rPr lang="en-US" altLang="en-US" sz="1100" b="1">
                  <a:solidFill>
                    <a:srgbClr val="000000"/>
                  </a:solidFill>
                  <a:latin typeface="Helvetica" pitchFamily="2" charset="0"/>
                </a:rPr>
                <a:t>    400 chiwui </a:t>
              </a:r>
            </a:p>
            <a:p>
              <a:pPr algn="l"/>
              <a:r>
                <a:rPr lang="en-US" altLang="en-US" sz="1100" b="1">
                  <a:solidFill>
                    <a:srgbClr val="000000"/>
                  </a:solidFill>
                  <a:latin typeface="Helvetica" pitchFamily="2" charset="0"/>
                </a:rPr>
                <a:t>       Alungli </a:t>
              </a:r>
            </a:p>
            <a:p>
              <a:pPr algn="l"/>
              <a:r>
                <a:rPr lang="en-US" altLang="en-US" sz="1100" b="1">
                  <a:solidFill>
                    <a:srgbClr val="000000"/>
                  </a:solidFill>
                  <a:latin typeface="Helvetica" pitchFamily="2" charset="0"/>
                </a:rPr>
                <a:t>       Maran</a:t>
              </a:r>
            </a:p>
            <a:p>
              <a:pPr algn="l"/>
              <a:r>
                <a:rPr lang="en-US" altLang="en-US" sz="1100" b="1">
                  <a:solidFill>
                    <a:srgbClr val="000000"/>
                  </a:solidFill>
                  <a:latin typeface="Helvetica" pitchFamily="2" charset="0"/>
                </a:rPr>
                <a:t>        Lairikbing</a:t>
              </a:r>
            </a:p>
            <a:p>
              <a:pPr algn="l"/>
              <a:r>
                <a:rPr lang="en-US" altLang="en-US" sz="1100" b="1">
                  <a:solidFill>
                    <a:srgbClr val="000000"/>
                  </a:solidFill>
                  <a:latin typeface="Helvetica" pitchFamily="2" charset="0"/>
                </a:rPr>
                <a:t>          Hi </a:t>
              </a:r>
            </a:p>
            <a:p>
              <a:pPr algn="l"/>
              <a:r>
                <a:rPr lang="en-US" altLang="en-US" sz="1100" b="1">
                  <a:solidFill>
                    <a:srgbClr val="000000"/>
                  </a:solidFill>
                  <a:latin typeface="Helvetica" pitchFamily="2" charset="0"/>
                </a:rPr>
                <a:t>          kakapina</a:t>
              </a:r>
              <a:endParaRPr lang="en-US" altLang="en-US" sz="1100">
                <a:latin typeface="Helvetica" pitchFamily="2" charset="0"/>
              </a:endParaRPr>
            </a:p>
          </p:txBody>
        </p:sp>
        <p:sp>
          <p:nvSpPr>
            <p:cNvPr id="122033" name="Rectangle 69">
              <a:extLst>
                <a:ext uri="{FF2B5EF4-FFF2-40B4-BE49-F238E27FC236}">
                  <a16:creationId xmlns:a16="http://schemas.microsoft.com/office/drawing/2014/main" id="{52045A09-E6FE-0C1F-E91B-AE74D5928674}"/>
                </a:ext>
              </a:extLst>
            </p:cNvPr>
            <p:cNvSpPr>
              <a:spLocks noChangeArrowheads="1"/>
            </p:cNvSpPr>
            <p:nvPr/>
          </p:nvSpPr>
          <p:spPr bwMode="auto">
            <a:xfrm>
              <a:off x="1234" y="2865"/>
              <a:ext cx="0" cy="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600">
                <a:latin typeface="Helvetica" pitchFamily="2" charset="0"/>
              </a:endParaRPr>
            </a:p>
          </p:txBody>
        </p:sp>
        <p:sp>
          <p:nvSpPr>
            <p:cNvPr id="122034" name="Rectangle 71">
              <a:extLst>
                <a:ext uri="{FF2B5EF4-FFF2-40B4-BE49-F238E27FC236}">
                  <a16:creationId xmlns:a16="http://schemas.microsoft.com/office/drawing/2014/main" id="{13E45087-F5DD-A44F-3CAC-2C8BEEB1425D}"/>
                </a:ext>
              </a:extLst>
            </p:cNvPr>
            <p:cNvSpPr>
              <a:spLocks noChangeArrowheads="1"/>
            </p:cNvSpPr>
            <p:nvPr/>
          </p:nvSpPr>
          <p:spPr bwMode="auto">
            <a:xfrm>
              <a:off x="1234" y="3024"/>
              <a:ext cx="61"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22035" name="Rectangle 72">
              <a:extLst>
                <a:ext uri="{FF2B5EF4-FFF2-40B4-BE49-F238E27FC236}">
                  <a16:creationId xmlns:a16="http://schemas.microsoft.com/office/drawing/2014/main" id="{EA05D5B9-B899-A50A-1876-94AFF7786296}"/>
                </a:ext>
              </a:extLst>
            </p:cNvPr>
            <p:cNvSpPr>
              <a:spLocks noChangeArrowheads="1"/>
            </p:cNvSpPr>
            <p:nvPr/>
          </p:nvSpPr>
          <p:spPr bwMode="auto">
            <a:xfrm>
              <a:off x="1234" y="3102"/>
              <a:ext cx="61"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22036" name="Rectangle 73">
              <a:extLst>
                <a:ext uri="{FF2B5EF4-FFF2-40B4-BE49-F238E27FC236}">
                  <a16:creationId xmlns:a16="http://schemas.microsoft.com/office/drawing/2014/main" id="{97D12505-6727-95E4-45C8-56D058107595}"/>
                </a:ext>
              </a:extLst>
            </p:cNvPr>
            <p:cNvSpPr>
              <a:spLocks noChangeArrowheads="1"/>
            </p:cNvSpPr>
            <p:nvPr/>
          </p:nvSpPr>
          <p:spPr bwMode="auto">
            <a:xfrm>
              <a:off x="1234" y="3184"/>
              <a:ext cx="121"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22037" name="Rectangle 74">
              <a:extLst>
                <a:ext uri="{FF2B5EF4-FFF2-40B4-BE49-F238E27FC236}">
                  <a16:creationId xmlns:a16="http://schemas.microsoft.com/office/drawing/2014/main" id="{F9F55BE6-4697-A4F3-9A79-A565CF7CC7B9}"/>
                </a:ext>
              </a:extLst>
            </p:cNvPr>
            <p:cNvSpPr>
              <a:spLocks noChangeArrowheads="1"/>
            </p:cNvSpPr>
            <p:nvPr/>
          </p:nvSpPr>
          <p:spPr bwMode="auto">
            <a:xfrm>
              <a:off x="1234" y="3271"/>
              <a:ext cx="121"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22038" name="Rectangle 75">
              <a:extLst>
                <a:ext uri="{FF2B5EF4-FFF2-40B4-BE49-F238E27FC236}">
                  <a16:creationId xmlns:a16="http://schemas.microsoft.com/office/drawing/2014/main" id="{4322FFF8-1EC4-5342-8B82-01ED81473FD4}"/>
                </a:ext>
              </a:extLst>
            </p:cNvPr>
            <p:cNvSpPr>
              <a:spLocks noChangeArrowheads="1"/>
            </p:cNvSpPr>
            <p:nvPr/>
          </p:nvSpPr>
          <p:spPr bwMode="auto">
            <a:xfrm>
              <a:off x="1246" y="3355"/>
              <a:ext cx="101"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22039" name="Rectangle 76">
              <a:extLst>
                <a:ext uri="{FF2B5EF4-FFF2-40B4-BE49-F238E27FC236}">
                  <a16:creationId xmlns:a16="http://schemas.microsoft.com/office/drawing/2014/main" id="{2D8B52C5-9B0C-B7EF-54E2-F7DF5B0ECDCA}"/>
                </a:ext>
              </a:extLst>
            </p:cNvPr>
            <p:cNvSpPr>
              <a:spLocks noChangeArrowheads="1"/>
            </p:cNvSpPr>
            <p:nvPr/>
          </p:nvSpPr>
          <p:spPr bwMode="auto">
            <a:xfrm>
              <a:off x="1270" y="3432"/>
              <a:ext cx="182" cy="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grpSp>
      <p:sp>
        <p:nvSpPr>
          <p:cNvPr id="121963" name="Rectangle 77">
            <a:extLst>
              <a:ext uri="{FF2B5EF4-FFF2-40B4-BE49-F238E27FC236}">
                <a16:creationId xmlns:a16="http://schemas.microsoft.com/office/drawing/2014/main" id="{A40A7EAA-66E8-65DF-6BB2-8C5BA48022BA}"/>
              </a:ext>
            </a:extLst>
          </p:cNvPr>
          <p:cNvSpPr>
            <a:spLocks noChangeArrowheads="1"/>
          </p:cNvSpPr>
          <p:nvPr/>
        </p:nvSpPr>
        <p:spPr bwMode="auto">
          <a:xfrm>
            <a:off x="2562225" y="4025900"/>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latin typeface="Helvetica" pitchFamily="2" charset="0"/>
              </a:rPr>
              <a:t>*</a:t>
            </a:r>
            <a:endParaRPr lang="en-US" altLang="en-US" sz="1400">
              <a:latin typeface="Helvetica" pitchFamily="2" charset="0"/>
            </a:endParaRPr>
          </a:p>
        </p:txBody>
      </p:sp>
      <p:sp>
        <p:nvSpPr>
          <p:cNvPr id="121964" name="Rectangle 78">
            <a:extLst>
              <a:ext uri="{FF2B5EF4-FFF2-40B4-BE49-F238E27FC236}">
                <a16:creationId xmlns:a16="http://schemas.microsoft.com/office/drawing/2014/main" id="{1DD9C8EF-A0A0-9979-44BC-9B8654067941}"/>
              </a:ext>
            </a:extLst>
          </p:cNvPr>
          <p:cNvSpPr>
            <a:spLocks noChangeArrowheads="1"/>
          </p:cNvSpPr>
          <p:nvPr/>
        </p:nvSpPr>
        <p:spPr bwMode="auto">
          <a:xfrm>
            <a:off x="2549525" y="4324350"/>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latin typeface="Helvetica" pitchFamily="2" charset="0"/>
              </a:rPr>
              <a:t>*</a:t>
            </a:r>
            <a:endParaRPr lang="en-US" altLang="en-US" sz="1400">
              <a:latin typeface="Helvetica" pitchFamily="2" charset="0"/>
            </a:endParaRPr>
          </a:p>
        </p:txBody>
      </p:sp>
      <p:sp>
        <p:nvSpPr>
          <p:cNvPr id="121965" name="Rectangle 79">
            <a:extLst>
              <a:ext uri="{FF2B5EF4-FFF2-40B4-BE49-F238E27FC236}">
                <a16:creationId xmlns:a16="http://schemas.microsoft.com/office/drawing/2014/main" id="{CE2438FA-EFDD-36E5-D66D-EC30D388014F}"/>
              </a:ext>
            </a:extLst>
          </p:cNvPr>
          <p:cNvSpPr>
            <a:spLocks noChangeArrowheads="1"/>
          </p:cNvSpPr>
          <p:nvPr/>
        </p:nvSpPr>
        <p:spPr bwMode="auto">
          <a:xfrm>
            <a:off x="2689225" y="5934075"/>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121966" name="Rectangle 90">
            <a:extLst>
              <a:ext uri="{FF2B5EF4-FFF2-40B4-BE49-F238E27FC236}">
                <a16:creationId xmlns:a16="http://schemas.microsoft.com/office/drawing/2014/main" id="{A25C10A1-66A8-9689-472A-CE793D776792}"/>
              </a:ext>
            </a:extLst>
          </p:cNvPr>
          <p:cNvSpPr>
            <a:spLocks noChangeArrowheads="1"/>
          </p:cNvSpPr>
          <p:nvPr/>
        </p:nvSpPr>
        <p:spPr bwMode="auto">
          <a:xfrm>
            <a:off x="2770188" y="2352675"/>
            <a:ext cx="3492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sp>
        <p:nvSpPr>
          <p:cNvPr id="121967" name="Rectangle 91">
            <a:extLst>
              <a:ext uri="{FF2B5EF4-FFF2-40B4-BE49-F238E27FC236}">
                <a16:creationId xmlns:a16="http://schemas.microsoft.com/office/drawing/2014/main" id="{B5CDFF38-C557-6763-616B-F33176C314C2}"/>
              </a:ext>
            </a:extLst>
          </p:cNvPr>
          <p:cNvSpPr>
            <a:spLocks noChangeArrowheads="1"/>
          </p:cNvSpPr>
          <p:nvPr/>
        </p:nvSpPr>
        <p:spPr bwMode="auto">
          <a:xfrm>
            <a:off x="2916238" y="2295525"/>
            <a:ext cx="84137" cy="20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b="1" i="1">
                <a:solidFill>
                  <a:srgbClr val="000000"/>
                </a:solidFill>
                <a:latin typeface="Helvetica" pitchFamily="2" charset="0"/>
              </a:rPr>
              <a:t>  </a:t>
            </a:r>
            <a:endParaRPr lang="en-US" altLang="en-US" sz="2000">
              <a:latin typeface="Arial Black" panose="020B0604020202020204" pitchFamily="34" charset="0"/>
            </a:endParaRPr>
          </a:p>
        </p:txBody>
      </p:sp>
      <p:sp>
        <p:nvSpPr>
          <p:cNvPr id="121968" name="Rectangle 92">
            <a:extLst>
              <a:ext uri="{FF2B5EF4-FFF2-40B4-BE49-F238E27FC236}">
                <a16:creationId xmlns:a16="http://schemas.microsoft.com/office/drawing/2014/main" id="{DCBA6648-E70E-77D3-65E1-621E6097CFB2}"/>
              </a:ext>
            </a:extLst>
          </p:cNvPr>
          <p:cNvSpPr>
            <a:spLocks noChangeArrowheads="1"/>
          </p:cNvSpPr>
          <p:nvPr/>
        </p:nvSpPr>
        <p:spPr bwMode="auto">
          <a:xfrm>
            <a:off x="2763838" y="3800475"/>
            <a:ext cx="3492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sp>
        <p:nvSpPr>
          <p:cNvPr id="121969" name="Rectangle 93">
            <a:extLst>
              <a:ext uri="{FF2B5EF4-FFF2-40B4-BE49-F238E27FC236}">
                <a16:creationId xmlns:a16="http://schemas.microsoft.com/office/drawing/2014/main" id="{182AA364-258F-0A36-C833-E0E4E1F9797A}"/>
              </a:ext>
            </a:extLst>
          </p:cNvPr>
          <p:cNvSpPr>
            <a:spLocks noChangeArrowheads="1"/>
          </p:cNvSpPr>
          <p:nvPr/>
        </p:nvSpPr>
        <p:spPr bwMode="auto">
          <a:xfrm>
            <a:off x="2909888" y="3743325"/>
            <a:ext cx="84137" cy="20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b="1" i="1">
                <a:solidFill>
                  <a:srgbClr val="000000"/>
                </a:solidFill>
                <a:latin typeface="Helvetica" pitchFamily="2" charset="0"/>
              </a:rPr>
              <a:t>  </a:t>
            </a:r>
            <a:endParaRPr lang="en-US" altLang="en-US" sz="2000">
              <a:latin typeface="Arial Black" panose="020B0604020202020204" pitchFamily="34" charset="0"/>
            </a:endParaRPr>
          </a:p>
        </p:txBody>
      </p:sp>
      <p:sp>
        <p:nvSpPr>
          <p:cNvPr id="121970" name="Rectangle 94">
            <a:extLst>
              <a:ext uri="{FF2B5EF4-FFF2-40B4-BE49-F238E27FC236}">
                <a16:creationId xmlns:a16="http://schemas.microsoft.com/office/drawing/2014/main" id="{9FA03E48-A3C1-87BC-AB7E-49634D11F6CE}"/>
              </a:ext>
            </a:extLst>
          </p:cNvPr>
          <p:cNvSpPr>
            <a:spLocks noChangeArrowheads="1"/>
          </p:cNvSpPr>
          <p:nvPr/>
        </p:nvSpPr>
        <p:spPr bwMode="auto">
          <a:xfrm>
            <a:off x="2751138" y="5438775"/>
            <a:ext cx="3492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sp>
        <p:nvSpPr>
          <p:cNvPr id="121971" name="Rectangle 95">
            <a:extLst>
              <a:ext uri="{FF2B5EF4-FFF2-40B4-BE49-F238E27FC236}">
                <a16:creationId xmlns:a16="http://schemas.microsoft.com/office/drawing/2014/main" id="{DC256AE5-53A8-4D6C-E2D2-2AC9B791BF87}"/>
              </a:ext>
            </a:extLst>
          </p:cNvPr>
          <p:cNvSpPr>
            <a:spLocks noChangeArrowheads="1"/>
          </p:cNvSpPr>
          <p:nvPr/>
        </p:nvSpPr>
        <p:spPr bwMode="auto">
          <a:xfrm>
            <a:off x="2897188" y="5381625"/>
            <a:ext cx="84137" cy="20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b="1" i="1">
                <a:solidFill>
                  <a:srgbClr val="000000"/>
                </a:solidFill>
                <a:latin typeface="Helvetica" pitchFamily="2" charset="0"/>
              </a:rPr>
              <a:t>  </a:t>
            </a:r>
            <a:endParaRPr lang="en-US" altLang="en-US" sz="2000">
              <a:latin typeface="Arial Black" panose="020B0604020202020204" pitchFamily="34" charset="0"/>
            </a:endParaRPr>
          </a:p>
        </p:txBody>
      </p:sp>
      <p:sp>
        <p:nvSpPr>
          <p:cNvPr id="121972" name="Line 96">
            <a:extLst>
              <a:ext uri="{FF2B5EF4-FFF2-40B4-BE49-F238E27FC236}">
                <a16:creationId xmlns:a16="http://schemas.microsoft.com/office/drawing/2014/main" id="{09417667-5DBF-F0AA-0B5B-910ADAA7A968}"/>
              </a:ext>
            </a:extLst>
          </p:cNvPr>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21973" name="Line 97">
            <a:extLst>
              <a:ext uri="{FF2B5EF4-FFF2-40B4-BE49-F238E27FC236}">
                <a16:creationId xmlns:a16="http://schemas.microsoft.com/office/drawing/2014/main" id="{C6905278-85EB-5BAB-753B-4AF436FEB151}"/>
              </a:ext>
            </a:extLst>
          </p:cNvPr>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21974" name="Rectangle 98">
            <a:extLst>
              <a:ext uri="{FF2B5EF4-FFF2-40B4-BE49-F238E27FC236}">
                <a16:creationId xmlns:a16="http://schemas.microsoft.com/office/drawing/2014/main" id="{21B8B371-E581-6F49-EB5C-ABE4CF7BD4E7}"/>
              </a:ext>
            </a:extLst>
          </p:cNvPr>
          <p:cNvSpPr>
            <a:spLocks noChangeArrowheads="1"/>
          </p:cNvSpPr>
          <p:nvPr/>
        </p:nvSpPr>
        <p:spPr bwMode="auto">
          <a:xfrm>
            <a:off x="4198938" y="2300288"/>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121975" name="Text Box 99">
            <a:extLst>
              <a:ext uri="{FF2B5EF4-FFF2-40B4-BE49-F238E27FC236}">
                <a16:creationId xmlns:a16="http://schemas.microsoft.com/office/drawing/2014/main" id="{0E984185-7C0E-D76E-1127-28E8F94120BB}"/>
              </a:ext>
            </a:extLst>
          </p:cNvPr>
          <p:cNvSpPr txBox="1">
            <a:spLocks noChangeArrowheads="1"/>
          </p:cNvSpPr>
          <p:nvPr/>
        </p:nvSpPr>
        <p:spPr bwMode="auto">
          <a:xfrm rot="-5400000">
            <a:off x="2245519" y="3810794"/>
            <a:ext cx="38163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Arial Black" panose="020B0604020202020204" pitchFamily="34" charset="0"/>
              </a:rPr>
              <a:t> </a:t>
            </a:r>
            <a:endParaRPr lang="en-US" altLang="en-US" sz="900">
              <a:latin typeface="Arial Black" panose="020B0604020202020204" pitchFamily="34" charset="0"/>
            </a:endParaRPr>
          </a:p>
        </p:txBody>
      </p:sp>
      <p:sp>
        <p:nvSpPr>
          <p:cNvPr id="121976" name="Text Box 100">
            <a:extLst>
              <a:ext uri="{FF2B5EF4-FFF2-40B4-BE49-F238E27FC236}">
                <a16:creationId xmlns:a16="http://schemas.microsoft.com/office/drawing/2014/main" id="{8557B9FF-FE4A-4AC4-5690-ABE82D8B2133}"/>
              </a:ext>
            </a:extLst>
          </p:cNvPr>
          <p:cNvSpPr txBox="1">
            <a:spLocks noChangeArrowheads="1"/>
          </p:cNvSpPr>
          <p:nvPr/>
        </p:nvSpPr>
        <p:spPr bwMode="auto">
          <a:xfrm>
            <a:off x="4051300" y="1895475"/>
            <a:ext cx="7953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Helvetica" pitchFamily="2" charset="0"/>
              </a:rPr>
              <a:t>(N)</a:t>
            </a:r>
          </a:p>
        </p:txBody>
      </p:sp>
      <p:sp>
        <p:nvSpPr>
          <p:cNvPr id="121977" name="Line 101">
            <a:extLst>
              <a:ext uri="{FF2B5EF4-FFF2-40B4-BE49-F238E27FC236}">
                <a16:creationId xmlns:a16="http://schemas.microsoft.com/office/drawing/2014/main" id="{03E33AD3-157E-80AF-49C4-9278F6485D69}"/>
              </a:ext>
            </a:extLst>
          </p:cNvPr>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978" name="Text Box 102">
            <a:extLst>
              <a:ext uri="{FF2B5EF4-FFF2-40B4-BE49-F238E27FC236}">
                <a16:creationId xmlns:a16="http://schemas.microsoft.com/office/drawing/2014/main" id="{D66E6581-E617-DCC7-F8B3-282C792844E5}"/>
              </a:ext>
            </a:extLst>
          </p:cNvPr>
          <p:cNvSpPr txBox="1">
            <a:spLocks noChangeArrowheads="1"/>
          </p:cNvSpPr>
          <p:nvPr/>
        </p:nvSpPr>
        <p:spPr bwMode="auto">
          <a:xfrm rot="-5400000">
            <a:off x="1716881" y="3640932"/>
            <a:ext cx="47037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b="1">
                <a:latin typeface="Arial" panose="020B0604020202020204" pitchFamily="34" charset="0"/>
              </a:rPr>
              <a:t>MAR</a:t>
            </a:r>
            <a:r>
              <a:rPr lang="en-US" altLang="en-US" sz="2000" b="1">
                <a:latin typeface="Helvetica" pitchFamily="2" charset="0"/>
              </a:rPr>
              <a:t>Ā</a:t>
            </a:r>
            <a:r>
              <a:rPr lang="en-US" altLang="en-US" sz="2000" b="1">
                <a:latin typeface="Arial" panose="020B0604020202020204" pitchFamily="34" charset="0"/>
              </a:rPr>
              <a:t>NBING (17)</a:t>
            </a:r>
          </a:p>
        </p:txBody>
      </p:sp>
      <p:sp>
        <p:nvSpPr>
          <p:cNvPr id="121979" name="Line 103">
            <a:extLst>
              <a:ext uri="{FF2B5EF4-FFF2-40B4-BE49-F238E27FC236}">
                <a16:creationId xmlns:a16="http://schemas.microsoft.com/office/drawing/2014/main" id="{7D798463-B5B3-6624-6B04-FCB8A7E70C6B}"/>
              </a:ext>
            </a:extLst>
          </p:cNvPr>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980" name="Line 104">
            <a:extLst>
              <a:ext uri="{FF2B5EF4-FFF2-40B4-BE49-F238E27FC236}">
                <a16:creationId xmlns:a16="http://schemas.microsoft.com/office/drawing/2014/main" id="{D5945165-8686-DFCB-D033-1274BB3A8066}"/>
              </a:ext>
            </a:extLst>
          </p:cNvPr>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981" name="Line 105">
            <a:extLst>
              <a:ext uri="{FF2B5EF4-FFF2-40B4-BE49-F238E27FC236}">
                <a16:creationId xmlns:a16="http://schemas.microsoft.com/office/drawing/2014/main" id="{EB132999-9FAA-5AFF-1345-2F361FABD2D8}"/>
              </a:ext>
            </a:extLst>
          </p:cNvPr>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982" name="Line 106">
            <a:extLst>
              <a:ext uri="{FF2B5EF4-FFF2-40B4-BE49-F238E27FC236}">
                <a16:creationId xmlns:a16="http://schemas.microsoft.com/office/drawing/2014/main" id="{596615A9-B5FD-DF6E-66E1-2AA8965468FD}"/>
              </a:ext>
            </a:extLst>
          </p:cNvPr>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983" name="Line 260">
            <a:extLst>
              <a:ext uri="{FF2B5EF4-FFF2-40B4-BE49-F238E27FC236}">
                <a16:creationId xmlns:a16="http://schemas.microsoft.com/office/drawing/2014/main" id="{285615D2-45CC-C892-E10D-179A2ADA3C1A}"/>
              </a:ext>
            </a:extLst>
          </p:cNvPr>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984" name="Line 261">
            <a:extLst>
              <a:ext uri="{FF2B5EF4-FFF2-40B4-BE49-F238E27FC236}">
                <a16:creationId xmlns:a16="http://schemas.microsoft.com/office/drawing/2014/main" id="{79E491E1-F820-CD0E-D557-49588A11CE22}"/>
              </a:ext>
            </a:extLst>
          </p:cNvPr>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985" name="Freeform 262">
            <a:extLst>
              <a:ext uri="{FF2B5EF4-FFF2-40B4-BE49-F238E27FC236}">
                <a16:creationId xmlns:a16="http://schemas.microsoft.com/office/drawing/2014/main" id="{8E047526-6D15-4972-4057-0969E629E0A4}"/>
              </a:ext>
            </a:extLst>
          </p:cNvPr>
          <p:cNvSpPr>
            <a:spLocks/>
          </p:cNvSpPr>
          <p:nvPr/>
        </p:nvSpPr>
        <p:spPr bwMode="auto">
          <a:xfrm>
            <a:off x="1530350" y="3906838"/>
            <a:ext cx="590550" cy="1981200"/>
          </a:xfrm>
          <a:custGeom>
            <a:avLst/>
            <a:gdLst>
              <a:gd name="T0" fmla="*/ 2147483646 w 372"/>
              <a:gd name="T1" fmla="*/ 0 h 1248"/>
              <a:gd name="T2" fmla="*/ 2147483646 w 372"/>
              <a:gd name="T3" fmla="*/ 2147483646 h 1248"/>
              <a:gd name="T4" fmla="*/ 2147483646 w 372"/>
              <a:gd name="T5" fmla="*/ 2147483646 h 1248"/>
              <a:gd name="T6" fmla="*/ 0 w 372"/>
              <a:gd name="T7" fmla="*/ 2147483646 h 1248"/>
              <a:gd name="T8" fmla="*/ 2147483646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a:p>
        </p:txBody>
      </p:sp>
      <p:sp>
        <p:nvSpPr>
          <p:cNvPr id="121986" name="Freeform 264">
            <a:extLst>
              <a:ext uri="{FF2B5EF4-FFF2-40B4-BE49-F238E27FC236}">
                <a16:creationId xmlns:a16="http://schemas.microsoft.com/office/drawing/2014/main" id="{7B0F4856-7800-FB8F-B393-D78EE4FBC9DD}"/>
              </a:ext>
            </a:extLst>
          </p:cNvPr>
          <p:cNvSpPr>
            <a:spLocks/>
          </p:cNvSpPr>
          <p:nvPr/>
        </p:nvSpPr>
        <p:spPr bwMode="auto">
          <a:xfrm>
            <a:off x="1738313" y="4067175"/>
            <a:ext cx="509587" cy="1676400"/>
          </a:xfrm>
          <a:custGeom>
            <a:avLst/>
            <a:gdLst>
              <a:gd name="T0" fmla="*/ 2147483646 w 321"/>
              <a:gd name="T1" fmla="*/ 0 h 1056"/>
              <a:gd name="T2" fmla="*/ 2147483646 w 321"/>
              <a:gd name="T3" fmla="*/ 2147483646 h 1056"/>
              <a:gd name="T4" fmla="*/ 2147483646 w 321"/>
              <a:gd name="T5" fmla="*/ 2147483646 h 1056"/>
              <a:gd name="T6" fmla="*/ 0 w 321"/>
              <a:gd name="T7" fmla="*/ 2147483646 h 1056"/>
              <a:gd name="T8" fmla="*/ 2147483646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1987" name="Line 266">
            <a:extLst>
              <a:ext uri="{FF2B5EF4-FFF2-40B4-BE49-F238E27FC236}">
                <a16:creationId xmlns:a16="http://schemas.microsoft.com/office/drawing/2014/main" id="{4C01A6F1-F121-6004-352A-244E2455CECB}"/>
              </a:ext>
            </a:extLst>
          </p:cNvPr>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988" name="Line 267">
            <a:extLst>
              <a:ext uri="{FF2B5EF4-FFF2-40B4-BE49-F238E27FC236}">
                <a16:creationId xmlns:a16="http://schemas.microsoft.com/office/drawing/2014/main" id="{4412E3DA-2691-A5E1-BB9D-FE2C55E9F618}"/>
              </a:ext>
            </a:extLst>
          </p:cNvPr>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989" name="Line 268">
            <a:extLst>
              <a:ext uri="{FF2B5EF4-FFF2-40B4-BE49-F238E27FC236}">
                <a16:creationId xmlns:a16="http://schemas.microsoft.com/office/drawing/2014/main" id="{87B14EF5-B374-9772-62A7-D9E227BDA4FB}"/>
              </a:ext>
            </a:extLst>
          </p:cNvPr>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990" name="Line 269">
            <a:extLst>
              <a:ext uri="{FF2B5EF4-FFF2-40B4-BE49-F238E27FC236}">
                <a16:creationId xmlns:a16="http://schemas.microsoft.com/office/drawing/2014/main" id="{605BBC7D-87AC-D9E9-40E4-8200EDBACEE4}"/>
              </a:ext>
            </a:extLst>
          </p:cNvPr>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991" name="Line 270">
            <a:extLst>
              <a:ext uri="{FF2B5EF4-FFF2-40B4-BE49-F238E27FC236}">
                <a16:creationId xmlns:a16="http://schemas.microsoft.com/office/drawing/2014/main" id="{696B38E5-99E9-0DF3-3ADC-03A220D44E8E}"/>
              </a:ext>
            </a:extLst>
          </p:cNvPr>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992" name="Line 271">
            <a:extLst>
              <a:ext uri="{FF2B5EF4-FFF2-40B4-BE49-F238E27FC236}">
                <a16:creationId xmlns:a16="http://schemas.microsoft.com/office/drawing/2014/main" id="{6169A440-3CFB-5096-EC69-3C91277B5547}"/>
              </a:ext>
            </a:extLst>
          </p:cNvPr>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993" name="Line 272">
            <a:extLst>
              <a:ext uri="{FF2B5EF4-FFF2-40B4-BE49-F238E27FC236}">
                <a16:creationId xmlns:a16="http://schemas.microsoft.com/office/drawing/2014/main" id="{72E413E9-4E1E-F9E6-6937-D33DC956E3BC}"/>
              </a:ext>
            </a:extLst>
          </p:cNvPr>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994" name="Line 273">
            <a:extLst>
              <a:ext uri="{FF2B5EF4-FFF2-40B4-BE49-F238E27FC236}">
                <a16:creationId xmlns:a16="http://schemas.microsoft.com/office/drawing/2014/main" id="{A96A01F0-FD28-65E8-1F8C-99CB484828A8}"/>
              </a:ext>
            </a:extLst>
          </p:cNvPr>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995" name="Line 274">
            <a:extLst>
              <a:ext uri="{FF2B5EF4-FFF2-40B4-BE49-F238E27FC236}">
                <a16:creationId xmlns:a16="http://schemas.microsoft.com/office/drawing/2014/main" id="{AFACDDCA-2CB0-5600-590E-92B107165E84}"/>
              </a:ext>
            </a:extLst>
          </p:cNvPr>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996" name="Line 275">
            <a:extLst>
              <a:ext uri="{FF2B5EF4-FFF2-40B4-BE49-F238E27FC236}">
                <a16:creationId xmlns:a16="http://schemas.microsoft.com/office/drawing/2014/main" id="{4B2FD38B-41B6-B939-2525-A97F7E69452E}"/>
              </a:ext>
            </a:extLst>
          </p:cNvPr>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997" name="Line 276">
            <a:extLst>
              <a:ext uri="{FF2B5EF4-FFF2-40B4-BE49-F238E27FC236}">
                <a16:creationId xmlns:a16="http://schemas.microsoft.com/office/drawing/2014/main" id="{C97D666A-D727-2DFA-6598-2C617B36947B}"/>
              </a:ext>
            </a:extLst>
          </p:cNvPr>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998" name="Rectangle 284">
            <a:extLst>
              <a:ext uri="{FF2B5EF4-FFF2-40B4-BE49-F238E27FC236}">
                <a16:creationId xmlns:a16="http://schemas.microsoft.com/office/drawing/2014/main" id="{8C82BE8C-B1B7-27BC-7BDB-D5F14B74C36A}"/>
              </a:ext>
            </a:extLst>
          </p:cNvPr>
          <p:cNvSpPr>
            <a:spLocks noChangeArrowheads="1"/>
          </p:cNvSpPr>
          <p:nvPr/>
        </p:nvSpPr>
        <p:spPr bwMode="auto">
          <a:xfrm>
            <a:off x="454025" y="4192588"/>
            <a:ext cx="1952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600" b="1">
                <a:solidFill>
                  <a:srgbClr val="000000"/>
                </a:solidFill>
                <a:latin typeface="Helvetica" pitchFamily="2" charset="0"/>
              </a:rPr>
              <a:t>(</a:t>
            </a:r>
            <a:endParaRPr lang="en-US" altLang="en-US" sz="1800">
              <a:latin typeface="Helvetica" pitchFamily="2" charset="0"/>
            </a:endParaRPr>
          </a:p>
        </p:txBody>
      </p:sp>
      <p:sp>
        <p:nvSpPr>
          <p:cNvPr id="121999" name="Rectangle 285">
            <a:extLst>
              <a:ext uri="{FF2B5EF4-FFF2-40B4-BE49-F238E27FC236}">
                <a16:creationId xmlns:a16="http://schemas.microsoft.com/office/drawing/2014/main" id="{C8D2013C-D1E7-9AE2-C7A7-5B65844172B3}"/>
              </a:ext>
            </a:extLst>
          </p:cNvPr>
          <p:cNvSpPr>
            <a:spLocks noChangeArrowheads="1"/>
          </p:cNvSpPr>
          <p:nvPr/>
        </p:nvSpPr>
        <p:spPr bwMode="auto">
          <a:xfrm>
            <a:off x="1544638" y="4183063"/>
            <a:ext cx="19526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600" b="1">
                <a:solidFill>
                  <a:srgbClr val="000000"/>
                </a:solidFill>
                <a:latin typeface="Helvetica" pitchFamily="2" charset="0"/>
              </a:rPr>
              <a:t>)</a:t>
            </a:r>
            <a:endParaRPr lang="en-US" altLang="en-US" sz="1800">
              <a:latin typeface="Helvetica" pitchFamily="2" charset="0"/>
            </a:endParaRPr>
          </a:p>
        </p:txBody>
      </p:sp>
      <p:sp>
        <p:nvSpPr>
          <p:cNvPr id="122000" name="Rectangle 286">
            <a:extLst>
              <a:ext uri="{FF2B5EF4-FFF2-40B4-BE49-F238E27FC236}">
                <a16:creationId xmlns:a16="http://schemas.microsoft.com/office/drawing/2014/main" id="{9F823330-123E-F8A9-2ED8-2F467D7741B8}"/>
              </a:ext>
            </a:extLst>
          </p:cNvPr>
          <p:cNvSpPr>
            <a:spLocks noChangeArrowheads="1"/>
          </p:cNvSpPr>
          <p:nvPr/>
        </p:nvSpPr>
        <p:spPr bwMode="auto">
          <a:xfrm>
            <a:off x="1712913" y="3346450"/>
            <a:ext cx="153987"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100" b="1">
                <a:solidFill>
                  <a:srgbClr val="000000"/>
                </a:solidFill>
                <a:latin typeface="Helvetica" pitchFamily="2" charset="0"/>
              </a:rPr>
              <a:t>}</a:t>
            </a:r>
            <a:endParaRPr lang="en-US" altLang="en-US" sz="1400">
              <a:latin typeface="Helvetica" pitchFamily="2" charset="0"/>
            </a:endParaRPr>
          </a:p>
        </p:txBody>
      </p:sp>
      <p:sp>
        <p:nvSpPr>
          <p:cNvPr id="122001" name="Freeform 287">
            <a:extLst>
              <a:ext uri="{FF2B5EF4-FFF2-40B4-BE49-F238E27FC236}">
                <a16:creationId xmlns:a16="http://schemas.microsoft.com/office/drawing/2014/main" id="{E3EACBB1-CF75-E0D6-5AD7-653A38F91BB4}"/>
              </a:ext>
            </a:extLst>
          </p:cNvPr>
          <p:cNvSpPr>
            <a:spLocks/>
          </p:cNvSpPr>
          <p:nvPr/>
        </p:nvSpPr>
        <p:spPr bwMode="auto">
          <a:xfrm rot="5350910">
            <a:off x="1045369" y="4102894"/>
            <a:ext cx="127000" cy="223838"/>
          </a:xfrm>
          <a:custGeom>
            <a:avLst/>
            <a:gdLst>
              <a:gd name="T0" fmla="*/ 0 w 80"/>
              <a:gd name="T1" fmla="*/ 2147483646 h 141"/>
              <a:gd name="T2" fmla="*/ 2147483646 w 80"/>
              <a:gd name="T3" fmla="*/ 2147483646 h 141"/>
              <a:gd name="T4" fmla="*/ 2147483646 w 80"/>
              <a:gd name="T5" fmla="*/ 0 h 141"/>
              <a:gd name="T6" fmla="*/ 2147483646 w 80"/>
              <a:gd name="T7" fmla="*/ 2147483646 h 141"/>
              <a:gd name="T8" fmla="*/ 2147483646 w 80"/>
              <a:gd name="T9" fmla="*/ 2147483646 h 141"/>
              <a:gd name="T10" fmla="*/ 2147483646 w 80"/>
              <a:gd name="T11" fmla="*/ 2147483646 h 141"/>
              <a:gd name="T12" fmla="*/ 0 w 80"/>
              <a:gd name="T13" fmla="*/ 2147483646 h 141"/>
              <a:gd name="T14" fmla="*/ 0 w 80"/>
              <a:gd name="T15" fmla="*/ 2147483646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a:p>
        </p:txBody>
      </p:sp>
      <p:sp>
        <p:nvSpPr>
          <p:cNvPr id="122002" name="Rectangle 298">
            <a:extLst>
              <a:ext uri="{FF2B5EF4-FFF2-40B4-BE49-F238E27FC236}">
                <a16:creationId xmlns:a16="http://schemas.microsoft.com/office/drawing/2014/main" id="{EB109450-D2AE-F393-1223-69370A8074BC}"/>
              </a:ext>
            </a:extLst>
          </p:cNvPr>
          <p:cNvSpPr>
            <a:spLocks noChangeArrowheads="1"/>
          </p:cNvSpPr>
          <p:nvPr/>
        </p:nvSpPr>
        <p:spPr bwMode="auto">
          <a:xfrm>
            <a:off x="517525" y="2990850"/>
            <a:ext cx="1698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(S)</a:t>
            </a:r>
            <a:endParaRPr lang="en-US" altLang="en-US" sz="1400">
              <a:latin typeface="Helvetica" pitchFamily="2" charset="0"/>
            </a:endParaRPr>
          </a:p>
        </p:txBody>
      </p:sp>
      <p:sp>
        <p:nvSpPr>
          <p:cNvPr id="122003" name="Rectangle 299">
            <a:extLst>
              <a:ext uri="{FF2B5EF4-FFF2-40B4-BE49-F238E27FC236}">
                <a16:creationId xmlns:a16="http://schemas.microsoft.com/office/drawing/2014/main" id="{6E7A05B3-87C1-1BCE-B10F-BD5A1DC42388}"/>
              </a:ext>
            </a:extLst>
          </p:cNvPr>
          <p:cNvSpPr>
            <a:spLocks noChangeArrowheads="1"/>
          </p:cNvSpPr>
          <p:nvPr/>
        </p:nvSpPr>
        <p:spPr bwMode="auto">
          <a:xfrm>
            <a:off x="501650" y="3360738"/>
            <a:ext cx="17621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(D)</a:t>
            </a:r>
            <a:endParaRPr lang="en-US" altLang="en-US" sz="1400">
              <a:latin typeface="Helvetica" pitchFamily="2" charset="0"/>
            </a:endParaRPr>
          </a:p>
        </p:txBody>
      </p:sp>
      <p:sp>
        <p:nvSpPr>
          <p:cNvPr id="122004" name="Rectangle 300">
            <a:extLst>
              <a:ext uri="{FF2B5EF4-FFF2-40B4-BE49-F238E27FC236}">
                <a16:creationId xmlns:a16="http://schemas.microsoft.com/office/drawing/2014/main" id="{B86FE43C-ADEB-1B7C-7F24-F12BDBA30013}"/>
              </a:ext>
            </a:extLst>
          </p:cNvPr>
          <p:cNvSpPr>
            <a:spLocks noChangeArrowheads="1"/>
          </p:cNvSpPr>
          <p:nvPr/>
        </p:nvSpPr>
        <p:spPr bwMode="auto">
          <a:xfrm>
            <a:off x="361950" y="3956050"/>
            <a:ext cx="28733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(MR)</a:t>
            </a:r>
            <a:endParaRPr lang="en-US" altLang="en-US" sz="1400">
              <a:latin typeface="Helvetica" pitchFamily="2" charset="0"/>
            </a:endParaRPr>
          </a:p>
        </p:txBody>
      </p:sp>
      <p:sp>
        <p:nvSpPr>
          <p:cNvPr id="122005" name="Rectangle 304">
            <a:extLst>
              <a:ext uri="{FF2B5EF4-FFF2-40B4-BE49-F238E27FC236}">
                <a16:creationId xmlns:a16="http://schemas.microsoft.com/office/drawing/2014/main" id="{2FD11A29-0BAA-8B3C-ED87-AD8F30821091}"/>
              </a:ext>
            </a:extLst>
          </p:cNvPr>
          <p:cNvSpPr>
            <a:spLocks noChangeArrowheads="1"/>
          </p:cNvSpPr>
          <p:nvPr/>
        </p:nvSpPr>
        <p:spPr bwMode="auto">
          <a:xfrm>
            <a:off x="488950" y="3602038"/>
            <a:ext cx="1698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(S)</a:t>
            </a:r>
            <a:endParaRPr lang="en-US" altLang="en-US" sz="1400">
              <a:latin typeface="Helvetica" pitchFamily="2" charset="0"/>
            </a:endParaRPr>
          </a:p>
        </p:txBody>
      </p:sp>
      <p:sp>
        <p:nvSpPr>
          <p:cNvPr id="122006" name="Rectangle 305">
            <a:extLst>
              <a:ext uri="{FF2B5EF4-FFF2-40B4-BE49-F238E27FC236}">
                <a16:creationId xmlns:a16="http://schemas.microsoft.com/office/drawing/2014/main" id="{9CF8A99B-A4AD-BFDE-61F4-3F885DF4F591}"/>
              </a:ext>
            </a:extLst>
          </p:cNvPr>
          <p:cNvSpPr>
            <a:spLocks noChangeArrowheads="1"/>
          </p:cNvSpPr>
          <p:nvPr/>
        </p:nvSpPr>
        <p:spPr bwMode="auto">
          <a:xfrm>
            <a:off x="708025" y="4286250"/>
            <a:ext cx="6921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1 Thot</a:t>
            </a:r>
            <a:endParaRPr lang="en-US" altLang="en-US" sz="1800">
              <a:latin typeface="Helvetica" pitchFamily="2" charset="0"/>
            </a:endParaRPr>
          </a:p>
        </p:txBody>
      </p:sp>
      <p:sp>
        <p:nvSpPr>
          <p:cNvPr id="122007" name="Rectangle 306">
            <a:extLst>
              <a:ext uri="{FF2B5EF4-FFF2-40B4-BE49-F238E27FC236}">
                <a16:creationId xmlns:a16="http://schemas.microsoft.com/office/drawing/2014/main" id="{15637AE4-E20C-8540-7C62-DAEDC7E934A3}"/>
              </a:ext>
            </a:extLst>
          </p:cNvPr>
          <p:cNvSpPr>
            <a:spLocks noChangeArrowheads="1"/>
          </p:cNvSpPr>
          <p:nvPr/>
        </p:nvSpPr>
        <p:spPr bwMode="auto">
          <a:xfrm>
            <a:off x="663575" y="4578350"/>
            <a:ext cx="6921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Thot</a:t>
            </a:r>
            <a:endParaRPr lang="en-US" altLang="en-US" sz="1800">
              <a:latin typeface="Helvetica" pitchFamily="2" charset="0"/>
            </a:endParaRPr>
          </a:p>
        </p:txBody>
      </p:sp>
      <p:sp>
        <p:nvSpPr>
          <p:cNvPr id="122008" name="Rectangle 307">
            <a:extLst>
              <a:ext uri="{FF2B5EF4-FFF2-40B4-BE49-F238E27FC236}">
                <a16:creationId xmlns:a16="http://schemas.microsoft.com/office/drawing/2014/main" id="{7768F0CB-29EA-C0D3-5DCB-8F813AA65FBE}"/>
              </a:ext>
            </a:extLst>
          </p:cNvPr>
          <p:cNvSpPr>
            <a:spLocks noChangeArrowheads="1"/>
          </p:cNvSpPr>
          <p:nvPr/>
        </p:nvSpPr>
        <p:spPr bwMode="auto">
          <a:xfrm>
            <a:off x="947738" y="4906963"/>
            <a:ext cx="4826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Ezra</a:t>
            </a:r>
            <a:endParaRPr lang="en-US" altLang="en-US" sz="1800">
              <a:latin typeface="Helvetica" pitchFamily="2" charset="0"/>
            </a:endParaRPr>
          </a:p>
        </p:txBody>
      </p:sp>
      <p:sp>
        <p:nvSpPr>
          <p:cNvPr id="122009" name="Rectangle 308">
            <a:extLst>
              <a:ext uri="{FF2B5EF4-FFF2-40B4-BE49-F238E27FC236}">
                <a16:creationId xmlns:a16="http://schemas.microsoft.com/office/drawing/2014/main" id="{CF3F76D5-3E9C-324B-C778-1F5873801C60}"/>
              </a:ext>
            </a:extLst>
          </p:cNvPr>
          <p:cNvSpPr>
            <a:spLocks noChangeArrowheads="1"/>
          </p:cNvSpPr>
          <p:nvPr/>
        </p:nvSpPr>
        <p:spPr bwMode="auto">
          <a:xfrm>
            <a:off x="654050" y="5249863"/>
            <a:ext cx="1092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Nehemiah</a:t>
            </a:r>
            <a:endParaRPr lang="en-US" altLang="en-US" sz="1800" b="1">
              <a:latin typeface="Helvetica" pitchFamily="2" charset="0"/>
            </a:endParaRPr>
          </a:p>
        </p:txBody>
      </p:sp>
      <p:sp>
        <p:nvSpPr>
          <p:cNvPr id="122010" name="Rectangle 309">
            <a:extLst>
              <a:ext uri="{FF2B5EF4-FFF2-40B4-BE49-F238E27FC236}">
                <a16:creationId xmlns:a16="http://schemas.microsoft.com/office/drawing/2014/main" id="{A0FF73E5-CF89-A53E-696B-4150211BCEF0}"/>
              </a:ext>
            </a:extLst>
          </p:cNvPr>
          <p:cNvSpPr>
            <a:spLocks noChangeArrowheads="1"/>
          </p:cNvSpPr>
          <p:nvPr/>
        </p:nvSpPr>
        <p:spPr bwMode="auto">
          <a:xfrm>
            <a:off x="887413" y="5572125"/>
            <a:ext cx="711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Esther</a:t>
            </a:r>
            <a:endParaRPr lang="en-US" altLang="en-US" sz="1800">
              <a:latin typeface="Helvetica" pitchFamily="2" charset="0"/>
            </a:endParaRPr>
          </a:p>
        </p:txBody>
      </p:sp>
      <p:sp>
        <p:nvSpPr>
          <p:cNvPr id="122011" name="Rectangle 310">
            <a:extLst>
              <a:ext uri="{FF2B5EF4-FFF2-40B4-BE49-F238E27FC236}">
                <a16:creationId xmlns:a16="http://schemas.microsoft.com/office/drawing/2014/main" id="{C929BA56-DDBA-DD4D-DA9C-D10B4446501A}"/>
              </a:ext>
            </a:extLst>
          </p:cNvPr>
          <p:cNvSpPr>
            <a:spLocks noChangeArrowheads="1"/>
          </p:cNvSpPr>
          <p:nvPr/>
        </p:nvSpPr>
        <p:spPr bwMode="auto">
          <a:xfrm>
            <a:off x="788988" y="2874963"/>
            <a:ext cx="947737"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700" b="1">
                <a:solidFill>
                  <a:srgbClr val="000000"/>
                </a:solidFill>
                <a:latin typeface="Helvetica" pitchFamily="2" charset="0"/>
              </a:rPr>
              <a:t>1 Samuel</a:t>
            </a:r>
            <a:endParaRPr lang="en-US" altLang="en-US" sz="1400">
              <a:latin typeface="Helvetica" pitchFamily="2" charset="0"/>
            </a:endParaRPr>
          </a:p>
        </p:txBody>
      </p:sp>
      <p:sp>
        <p:nvSpPr>
          <p:cNvPr id="122012" name="Rectangle 311">
            <a:extLst>
              <a:ext uri="{FF2B5EF4-FFF2-40B4-BE49-F238E27FC236}">
                <a16:creationId xmlns:a16="http://schemas.microsoft.com/office/drawing/2014/main" id="{12D41507-EF57-16DA-A9A9-201D557052EE}"/>
              </a:ext>
            </a:extLst>
          </p:cNvPr>
          <p:cNvSpPr>
            <a:spLocks noChangeArrowheads="1"/>
          </p:cNvSpPr>
          <p:nvPr/>
        </p:nvSpPr>
        <p:spPr bwMode="auto">
          <a:xfrm>
            <a:off x="725488" y="3271838"/>
            <a:ext cx="1003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Samuel</a:t>
            </a:r>
            <a:endParaRPr lang="en-US" altLang="en-US" sz="1400">
              <a:latin typeface="Helvetica" pitchFamily="2" charset="0"/>
            </a:endParaRPr>
          </a:p>
        </p:txBody>
      </p:sp>
      <p:sp>
        <p:nvSpPr>
          <p:cNvPr id="122013" name="Rectangle 312">
            <a:extLst>
              <a:ext uri="{FF2B5EF4-FFF2-40B4-BE49-F238E27FC236}">
                <a16:creationId xmlns:a16="http://schemas.microsoft.com/office/drawing/2014/main" id="{6186D0A8-7A6E-F24F-DD1E-4F32063FE960}"/>
              </a:ext>
            </a:extLst>
          </p:cNvPr>
          <p:cNvSpPr>
            <a:spLocks noChangeArrowheads="1"/>
          </p:cNvSpPr>
          <p:nvPr/>
        </p:nvSpPr>
        <p:spPr bwMode="auto">
          <a:xfrm>
            <a:off x="839788" y="3525838"/>
            <a:ext cx="8286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1 Wung</a:t>
            </a:r>
            <a:endParaRPr lang="en-US" altLang="en-US" sz="1800">
              <a:latin typeface="Helvetica" pitchFamily="2" charset="0"/>
            </a:endParaRPr>
          </a:p>
        </p:txBody>
      </p:sp>
      <p:sp>
        <p:nvSpPr>
          <p:cNvPr id="122014" name="Rectangle 313">
            <a:extLst>
              <a:ext uri="{FF2B5EF4-FFF2-40B4-BE49-F238E27FC236}">
                <a16:creationId xmlns:a16="http://schemas.microsoft.com/office/drawing/2014/main" id="{66F167F8-74C6-F81F-3FA3-8E33A7F0E3AC}"/>
              </a:ext>
            </a:extLst>
          </p:cNvPr>
          <p:cNvSpPr>
            <a:spLocks noChangeArrowheads="1"/>
          </p:cNvSpPr>
          <p:nvPr/>
        </p:nvSpPr>
        <p:spPr bwMode="auto">
          <a:xfrm>
            <a:off x="698500" y="3887788"/>
            <a:ext cx="8286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Wung</a:t>
            </a:r>
            <a:endParaRPr lang="en-US" altLang="en-US" sz="1800">
              <a:latin typeface="Helvetica" pitchFamily="2" charset="0"/>
            </a:endParaRPr>
          </a:p>
        </p:txBody>
      </p:sp>
      <p:grpSp>
        <p:nvGrpSpPr>
          <p:cNvPr id="122015" name="Group 180">
            <a:extLst>
              <a:ext uri="{FF2B5EF4-FFF2-40B4-BE49-F238E27FC236}">
                <a16:creationId xmlns:a16="http://schemas.microsoft.com/office/drawing/2014/main" id="{8F26FA6A-370D-E7BD-42F3-BD23B5D43DDF}"/>
              </a:ext>
            </a:extLst>
          </p:cNvPr>
          <p:cNvGrpSpPr>
            <a:grpSpLocks/>
          </p:cNvGrpSpPr>
          <p:nvPr/>
        </p:nvGrpSpPr>
        <p:grpSpPr bwMode="auto">
          <a:xfrm>
            <a:off x="3578225" y="3548063"/>
            <a:ext cx="366713" cy="974725"/>
            <a:chOff x="6097583" y="2946408"/>
            <a:chExt cx="957267" cy="1844683"/>
          </a:xfrm>
        </p:grpSpPr>
        <p:grpSp>
          <p:nvGrpSpPr>
            <p:cNvPr id="122020" name="Group 85">
              <a:extLst>
                <a:ext uri="{FF2B5EF4-FFF2-40B4-BE49-F238E27FC236}">
                  <a16:creationId xmlns:a16="http://schemas.microsoft.com/office/drawing/2014/main" id="{972ED7D3-E663-36CF-699C-0893D88D4E36}"/>
                </a:ext>
              </a:extLst>
            </p:cNvPr>
            <p:cNvGrpSpPr>
              <a:grpSpLocks/>
            </p:cNvGrpSpPr>
            <p:nvPr/>
          </p:nvGrpSpPr>
          <p:grpSpPr bwMode="auto">
            <a:xfrm>
              <a:off x="6153150" y="3681413"/>
              <a:ext cx="901700" cy="947736"/>
              <a:chOff x="1557" y="1007"/>
              <a:chExt cx="2105" cy="1949"/>
            </a:xfrm>
          </p:grpSpPr>
          <p:grpSp>
            <p:nvGrpSpPr>
              <p:cNvPr id="122024" name="Group 87">
                <a:extLst>
                  <a:ext uri="{FF2B5EF4-FFF2-40B4-BE49-F238E27FC236}">
                    <a16:creationId xmlns:a16="http://schemas.microsoft.com/office/drawing/2014/main" id="{8B065549-AFF7-DF9A-D92F-D42C376AA959}"/>
                  </a:ext>
                </a:extLst>
              </p:cNvPr>
              <p:cNvGrpSpPr>
                <a:grpSpLocks/>
              </p:cNvGrpSpPr>
              <p:nvPr/>
            </p:nvGrpSpPr>
            <p:grpSpPr bwMode="auto">
              <a:xfrm>
                <a:off x="1557" y="1209"/>
                <a:ext cx="2105" cy="1421"/>
                <a:chOff x="578" y="2316"/>
                <a:chExt cx="2105" cy="1421"/>
              </a:xfrm>
            </p:grpSpPr>
            <p:sp>
              <p:nvSpPr>
                <p:cNvPr id="122030" name="Freeform 88" descr="Cork">
                  <a:extLst>
                    <a:ext uri="{FF2B5EF4-FFF2-40B4-BE49-F238E27FC236}">
                      <a16:creationId xmlns:a16="http://schemas.microsoft.com/office/drawing/2014/main" id="{AB24E0D7-D979-FAEF-3E39-A1A6695CA5CA}"/>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122031" name="Freeform 89" descr="Cork">
                  <a:extLst>
                    <a:ext uri="{FF2B5EF4-FFF2-40B4-BE49-F238E27FC236}">
                      <a16:creationId xmlns:a16="http://schemas.microsoft.com/office/drawing/2014/main" id="{5A878A2B-F86B-536B-7761-81CC94992963}"/>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122025" name="Freeform 91">
                <a:extLst>
                  <a:ext uri="{FF2B5EF4-FFF2-40B4-BE49-F238E27FC236}">
                    <a16:creationId xmlns:a16="http://schemas.microsoft.com/office/drawing/2014/main" id="{A7DA912E-41CD-D0AE-4326-8B9691CE708E}"/>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22026" name="Freeform 92">
                <a:extLst>
                  <a:ext uri="{FF2B5EF4-FFF2-40B4-BE49-F238E27FC236}">
                    <a16:creationId xmlns:a16="http://schemas.microsoft.com/office/drawing/2014/main" id="{15DCE2D4-FF6E-7115-9CDB-DB42CABD62E9}"/>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22027" name="Freeform 93">
                <a:extLst>
                  <a:ext uri="{FF2B5EF4-FFF2-40B4-BE49-F238E27FC236}">
                    <a16:creationId xmlns:a16="http://schemas.microsoft.com/office/drawing/2014/main" id="{5C2E53E7-C001-62FF-6B6C-355B662E67AC}"/>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22028" name="Freeform 94">
                <a:extLst>
                  <a:ext uri="{FF2B5EF4-FFF2-40B4-BE49-F238E27FC236}">
                    <a16:creationId xmlns:a16="http://schemas.microsoft.com/office/drawing/2014/main" id="{ED878FF3-38CA-7A38-E5F1-D3F9E0391019}"/>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22029" name="Freeform 95">
                <a:extLst>
                  <a:ext uri="{FF2B5EF4-FFF2-40B4-BE49-F238E27FC236}">
                    <a16:creationId xmlns:a16="http://schemas.microsoft.com/office/drawing/2014/main" id="{ADB1EF39-9334-55EE-036E-3A1A8B777D7B}"/>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122021" name="Group 98">
              <a:extLst>
                <a:ext uri="{FF2B5EF4-FFF2-40B4-BE49-F238E27FC236}">
                  <a16:creationId xmlns:a16="http://schemas.microsoft.com/office/drawing/2014/main" id="{72F1C153-A008-E3F2-037F-7D45F9F323A7}"/>
                </a:ext>
              </a:extLst>
            </p:cNvPr>
            <p:cNvGrpSpPr>
              <a:grpSpLocks/>
            </p:cNvGrpSpPr>
            <p:nvPr/>
          </p:nvGrpSpPr>
          <p:grpSpPr bwMode="auto">
            <a:xfrm>
              <a:off x="6097583" y="2946408"/>
              <a:ext cx="846138" cy="1844683"/>
              <a:chOff x="3865" y="1840"/>
              <a:chExt cx="533" cy="1162"/>
            </a:xfrm>
          </p:grpSpPr>
          <p:sp>
            <p:nvSpPr>
              <p:cNvPr id="184" name="Rectangle 96">
                <a:extLst>
                  <a:ext uri="{FF2B5EF4-FFF2-40B4-BE49-F238E27FC236}">
                    <a16:creationId xmlns:a16="http://schemas.microsoft.com/office/drawing/2014/main" id="{D6AFB3E4-0FF3-AF6F-479E-AF2CC3FE5109}"/>
                  </a:ext>
                </a:extLst>
              </p:cNvPr>
              <p:cNvSpPr>
                <a:spLocks noChangeArrowheads="1"/>
              </p:cNvSpPr>
              <p:nvPr/>
            </p:nvSpPr>
            <p:spPr bwMode="auto">
              <a:xfrm>
                <a:off x="3928" y="1840"/>
                <a:ext cx="115"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sp>
            <p:nvSpPr>
              <p:cNvPr id="185" name="Rectangle 97">
                <a:extLst>
                  <a:ext uri="{FF2B5EF4-FFF2-40B4-BE49-F238E27FC236}">
                    <a16:creationId xmlns:a16="http://schemas.microsoft.com/office/drawing/2014/main" id="{C01CE702-FA37-A62D-43C3-249F3BD93CEC}"/>
                  </a:ext>
                </a:extLst>
              </p:cNvPr>
              <p:cNvSpPr>
                <a:spLocks noChangeArrowheads="1"/>
              </p:cNvSpPr>
              <p:nvPr/>
            </p:nvSpPr>
            <p:spPr bwMode="auto">
              <a:xfrm>
                <a:off x="3865" y="2381"/>
                <a:ext cx="533" cy="621"/>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1400" i="1">
                    <a:solidFill>
                      <a:srgbClr val="000000"/>
                    </a:solidFill>
                    <a:latin typeface="Kosher-Normal" charset="0"/>
                  </a:rPr>
                  <a:t>KT</a:t>
                </a:r>
                <a:endParaRPr lang="en-US" altLang="en-US" sz="1100" i="1">
                  <a:solidFill>
                    <a:srgbClr val="000000"/>
                  </a:solidFill>
                  <a:latin typeface="Helvetica" panose="020B0604020202020204" pitchFamily="34" charset="0"/>
                </a:endParaRPr>
              </a:p>
            </p:txBody>
          </p:sp>
        </p:grpSp>
      </p:grpSp>
      <p:grpSp>
        <p:nvGrpSpPr>
          <p:cNvPr id="122016" name="Group 182">
            <a:extLst>
              <a:ext uri="{FF2B5EF4-FFF2-40B4-BE49-F238E27FC236}">
                <a16:creationId xmlns:a16="http://schemas.microsoft.com/office/drawing/2014/main" id="{092D5AE9-DF5B-AF19-B061-9E78AC0258D0}"/>
              </a:ext>
            </a:extLst>
          </p:cNvPr>
          <p:cNvGrpSpPr>
            <a:grpSpLocks/>
          </p:cNvGrpSpPr>
          <p:nvPr/>
        </p:nvGrpSpPr>
        <p:grpSpPr bwMode="auto">
          <a:xfrm>
            <a:off x="4248150" y="39688"/>
            <a:ext cx="2222500" cy="1812925"/>
            <a:chOff x="2222937" y="4130555"/>
            <a:chExt cx="2222939" cy="1813045"/>
          </a:xfrm>
        </p:grpSpPr>
        <p:sp>
          <p:nvSpPr>
            <p:cNvPr id="186" name="Rectangle 185">
              <a:extLst>
                <a:ext uri="{FF2B5EF4-FFF2-40B4-BE49-F238E27FC236}">
                  <a16:creationId xmlns:a16="http://schemas.microsoft.com/office/drawing/2014/main" id="{988A43A1-4CEC-2670-5C88-BF807DBDCFFD}"/>
                </a:ext>
              </a:extLst>
            </p:cNvPr>
            <p:cNvSpPr/>
            <p:nvPr/>
          </p:nvSpPr>
          <p:spPr bwMode="auto">
            <a:xfrm>
              <a:off x="2222937" y="4194059"/>
              <a:ext cx="2222939" cy="174954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122018" name="Picture 2" descr="BACKGR~1">
              <a:extLst>
                <a:ext uri="{FF2B5EF4-FFF2-40B4-BE49-F238E27FC236}">
                  <a16:creationId xmlns:a16="http://schemas.microsoft.com/office/drawing/2014/main" id="{4D848487-8322-8ADE-8E15-98220858160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8" name="WordArt 12">
              <a:extLst>
                <a:ext uri="{FF2B5EF4-FFF2-40B4-BE49-F238E27FC236}">
                  <a16:creationId xmlns:a16="http://schemas.microsoft.com/office/drawing/2014/main" id="{C099C07B-C36F-56D8-37E9-5405972C5304}"/>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30002"/>
                                        </p:tgtEl>
                                        <p:attrNameLst>
                                          <p:attrName>style.visibility</p:attrName>
                                        </p:attrNameLst>
                                      </p:cBhvr>
                                      <p:to>
                                        <p:strVal val="visible"/>
                                      </p:to>
                                    </p:set>
                                    <p:animEffect transition="in" filter="fade">
                                      <p:cBhvr>
                                        <p:cTn id="7" dur="1000"/>
                                        <p:tgtEl>
                                          <p:spTgt spid="930002"/>
                                        </p:tgtEl>
                                      </p:cBhvr>
                                    </p:animEffect>
                                  </p:childTnLst>
                                </p:cTn>
                              </p:par>
                            </p:childTnLst>
                          </p:cTn>
                        </p:par>
                        <p:par>
                          <p:cTn id="8" fill="hold" nodeType="afterGroup">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929994"/>
                                        </p:tgtEl>
                                        <p:attrNameLst>
                                          <p:attrName>style.visibility</p:attrName>
                                        </p:attrNameLst>
                                      </p:cBhvr>
                                      <p:to>
                                        <p:strVal val="visible"/>
                                      </p:to>
                                    </p:set>
                                    <p:animEffect transition="in" filter="fade">
                                      <p:cBhvr>
                                        <p:cTn id="11" dur="1000"/>
                                        <p:tgtEl>
                                          <p:spTgt spid="9299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9994" grpId="0" autoUpdateAnimBg="0"/>
      <p:bldP spid="930002" grpId="0" autoUpdateAnimBg="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002" name="Picture 2">
            <a:extLst>
              <a:ext uri="{FF2B5EF4-FFF2-40B4-BE49-F238E27FC236}">
                <a16:creationId xmlns:a16="http://schemas.microsoft.com/office/drawing/2014/main" id="{62F61795-DCA0-508D-3CF0-68B952972F6E}"/>
              </a:ext>
            </a:extLst>
          </p:cNvPr>
          <p:cNvPicPr>
            <a:picLocks noChangeAspect="1" noChangeArrowheads="1"/>
          </p:cNvPicPr>
          <p:nvPr/>
        </p:nvPicPr>
        <p:blipFill>
          <a:blip r:embed="rId3"/>
          <a:srcRect/>
          <a:stretch>
            <a:fillRect/>
          </a:stretch>
        </p:blipFill>
        <p:spPr bwMode="auto">
          <a:xfrm>
            <a:off x="522288" y="492125"/>
            <a:ext cx="8996362" cy="6777038"/>
          </a:xfrm>
          <a:prstGeom prst="rect">
            <a:avLst/>
          </a:prstGeom>
          <a:noFill/>
          <a:ln w="76200">
            <a:solidFill>
              <a:srgbClr val="1822CD"/>
            </a:solidFill>
            <a:miter lim="800000"/>
            <a:headEnd/>
            <a:tailEnd/>
          </a:ln>
          <a:effectLst>
            <a:outerShdw blurRad="63500" dist="40161" dir="1106097" algn="ctr" rotWithShape="0">
              <a:schemeClr val="tx1">
                <a:alpha val="74998"/>
              </a:schemeClr>
            </a:outerShdw>
          </a:effectLst>
        </p:spPr>
      </p:pic>
      <p:sp>
        <p:nvSpPr>
          <p:cNvPr id="13315" name="Text Box 3">
            <a:extLst>
              <a:ext uri="{FF2B5EF4-FFF2-40B4-BE49-F238E27FC236}">
                <a16:creationId xmlns:a16="http://schemas.microsoft.com/office/drawing/2014/main" id="{31BC0600-D7F6-45AC-EC52-03F23ADB5969}"/>
              </a:ext>
            </a:extLst>
          </p:cNvPr>
          <p:cNvSpPr txBox="1">
            <a:spLocks noChangeArrowheads="1"/>
          </p:cNvSpPr>
          <p:nvPr/>
        </p:nvSpPr>
        <p:spPr bwMode="auto">
          <a:xfrm>
            <a:off x="9653588" y="6350"/>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a:solidFill>
                  <a:srgbClr val="FFA27C"/>
                </a:solidFill>
              </a:rPr>
              <a:t> </a:t>
            </a:r>
          </a:p>
        </p:txBody>
      </p:sp>
      <p:sp>
        <p:nvSpPr>
          <p:cNvPr id="13316" name="Rectangle 5">
            <a:extLst>
              <a:ext uri="{FF2B5EF4-FFF2-40B4-BE49-F238E27FC236}">
                <a16:creationId xmlns:a16="http://schemas.microsoft.com/office/drawing/2014/main" id="{61525CA3-3BB9-775B-CA90-567DF81C9FAB}"/>
              </a:ext>
            </a:extLst>
          </p:cNvPr>
          <p:cNvSpPr>
            <a:spLocks noChangeArrowheads="1"/>
          </p:cNvSpPr>
          <p:nvPr/>
        </p:nvSpPr>
        <p:spPr bwMode="auto">
          <a:xfrm>
            <a:off x="515938" y="455613"/>
            <a:ext cx="9021762" cy="6811962"/>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024023" name="Text Box 23">
            <a:extLst>
              <a:ext uri="{FF2B5EF4-FFF2-40B4-BE49-F238E27FC236}">
                <a16:creationId xmlns:a16="http://schemas.microsoft.com/office/drawing/2014/main" id="{697C2AD5-F09F-DA8F-4AAD-52C245B0517B}"/>
              </a:ext>
            </a:extLst>
          </p:cNvPr>
          <p:cNvSpPr txBox="1">
            <a:spLocks noChangeArrowheads="1"/>
          </p:cNvSpPr>
          <p:nvPr/>
        </p:nvSpPr>
        <p:spPr bwMode="auto">
          <a:xfrm>
            <a:off x="5257800" y="4457700"/>
            <a:ext cx="4013200" cy="560388"/>
          </a:xfrm>
          <a:prstGeom prst="rect">
            <a:avLst/>
          </a:prstGeom>
          <a:noFill/>
          <a:ln w="12700">
            <a:noFill/>
            <a:miter lim="800000"/>
            <a:headEnd/>
            <a:tailEnd/>
          </a:ln>
          <a:effectLst>
            <a:outerShdw blurRad="63500" dist="38099" dir="2700000" algn="ctr" rotWithShape="0">
              <a:schemeClr val="tx2">
                <a:alpha val="74997"/>
              </a:schemeClr>
            </a:outerShdw>
          </a:effectLst>
        </p:spPr>
        <p:txBody>
          <a:bodyPr>
            <a:spAutoFit/>
          </a:bodyPr>
          <a:lstStyle/>
          <a:p>
            <a:pPr algn="ctr">
              <a:lnSpc>
                <a:spcPct val="95000"/>
              </a:lnSpc>
              <a:spcBef>
                <a:spcPct val="50000"/>
              </a:spcBef>
              <a:defRPr/>
            </a:pPr>
            <a:r>
              <a:rPr lang="en-US" sz="3200" b="1" dirty="0" err="1">
                <a:solidFill>
                  <a:srgbClr val="66FFFF"/>
                </a:solidFill>
                <a:latin typeface="Helvetica" charset="0"/>
                <a:ea typeface="+mn-ea"/>
              </a:rPr>
              <a:t>Katam</a:t>
            </a:r>
            <a:r>
              <a:rPr lang="en-US" sz="3200" b="1" dirty="0">
                <a:solidFill>
                  <a:srgbClr val="66FFFF"/>
                </a:solidFill>
                <a:latin typeface="Helvetica" charset="0"/>
                <a:ea typeface="+mn-ea"/>
              </a:rPr>
              <a:t> </a:t>
            </a:r>
            <a:r>
              <a:rPr lang="en-US" sz="3200" b="1" dirty="0" err="1">
                <a:solidFill>
                  <a:srgbClr val="66FFFF"/>
                </a:solidFill>
                <a:latin typeface="Helvetica" charset="0"/>
                <a:ea typeface="+mn-ea"/>
              </a:rPr>
              <a:t>khangachon</a:t>
            </a:r>
            <a:endParaRPr lang="en-US" sz="3200" b="1" dirty="0">
              <a:solidFill>
                <a:srgbClr val="66FFFF"/>
              </a:solidFill>
              <a:latin typeface="Helvetica" charset="0"/>
              <a:ea typeface="+mn-ea"/>
            </a:endParaRPr>
          </a:p>
        </p:txBody>
      </p:sp>
      <p:sp>
        <p:nvSpPr>
          <p:cNvPr id="1024025" name="Text Box 25">
            <a:extLst>
              <a:ext uri="{FF2B5EF4-FFF2-40B4-BE49-F238E27FC236}">
                <a16:creationId xmlns:a16="http://schemas.microsoft.com/office/drawing/2014/main" id="{91E7863F-6E39-C7BF-079E-E2BF98846A98}"/>
              </a:ext>
            </a:extLst>
          </p:cNvPr>
          <p:cNvSpPr txBox="1">
            <a:spLocks noChangeArrowheads="1"/>
          </p:cNvSpPr>
          <p:nvPr/>
        </p:nvSpPr>
        <p:spPr bwMode="auto">
          <a:xfrm>
            <a:off x="5257800" y="2927350"/>
            <a:ext cx="4013200" cy="1379538"/>
          </a:xfrm>
          <a:prstGeom prst="rect">
            <a:avLst/>
          </a:prstGeom>
          <a:noFill/>
          <a:ln w="12700">
            <a:noFill/>
            <a:miter lim="800000"/>
            <a:headEnd/>
            <a:tailEnd/>
          </a:ln>
          <a:effectLst>
            <a:outerShdw blurRad="63500" dist="38099" dir="2700000" algn="ctr" rotWithShape="0">
              <a:schemeClr val="tx2">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95000"/>
              </a:lnSpc>
              <a:spcBef>
                <a:spcPct val="50000"/>
              </a:spcBef>
              <a:defRPr/>
            </a:pPr>
            <a:r>
              <a:rPr lang="en-US" altLang="en-US" sz="4400" b="1">
                <a:solidFill>
                  <a:schemeClr val="bg1"/>
                </a:solidFill>
                <a:latin typeface="Helvetica" panose="020B0604020202020204" pitchFamily="34" charset="0"/>
              </a:rPr>
              <a:t>Lairikbing semkakāwui</a:t>
            </a:r>
          </a:p>
        </p:txBody>
      </p:sp>
      <p:sp>
        <p:nvSpPr>
          <p:cNvPr id="1024027" name="Text Box 27">
            <a:extLst>
              <a:ext uri="{FF2B5EF4-FFF2-40B4-BE49-F238E27FC236}">
                <a16:creationId xmlns:a16="http://schemas.microsoft.com/office/drawing/2014/main" id="{07C12FAE-E80B-09BF-7A5F-EF96B4E4B206}"/>
              </a:ext>
            </a:extLst>
          </p:cNvPr>
          <p:cNvSpPr txBox="1">
            <a:spLocks noChangeArrowheads="1"/>
          </p:cNvSpPr>
          <p:nvPr/>
        </p:nvSpPr>
        <p:spPr bwMode="auto">
          <a:xfrm>
            <a:off x="5099050" y="2178050"/>
            <a:ext cx="4421188" cy="501650"/>
          </a:xfrm>
          <a:prstGeom prst="rect">
            <a:avLst/>
          </a:prstGeom>
          <a:noFill/>
          <a:ln w="12700">
            <a:noFill/>
            <a:miter lim="800000"/>
            <a:headEnd/>
            <a:tailEnd/>
          </a:ln>
          <a:effectLst>
            <a:outerShdw blurRad="63500" dist="38099" dir="2700000" algn="ctr" rotWithShape="0">
              <a:schemeClr val="tx2">
                <a:alpha val="74997"/>
              </a:schemeClr>
            </a:outerShdw>
          </a:effectLst>
        </p:spPr>
        <p:txBody>
          <a:bodyPr>
            <a:spAutoFit/>
          </a:bodyPr>
          <a:lstStyle/>
          <a:p>
            <a:pPr algn="ctr">
              <a:lnSpc>
                <a:spcPct val="95000"/>
              </a:lnSpc>
              <a:spcBef>
                <a:spcPct val="50000"/>
              </a:spcBef>
              <a:defRPr/>
            </a:pPr>
            <a:r>
              <a:rPr lang="en-US" sz="2800" b="1" dirty="0" err="1">
                <a:solidFill>
                  <a:srgbClr val="66FFFF"/>
                </a:solidFill>
                <a:latin typeface="Helvetica" charset="0"/>
                <a:ea typeface="+mn-ea"/>
              </a:rPr>
              <a:t>Kachamma</a:t>
            </a:r>
            <a:r>
              <a:rPr lang="en-US" sz="2800" b="1" dirty="0">
                <a:solidFill>
                  <a:srgbClr val="66FFFF"/>
                </a:solidFill>
                <a:latin typeface="Helvetica" charset="0"/>
                <a:ea typeface="+mn-ea"/>
              </a:rPr>
              <a:t>  </a:t>
            </a:r>
            <a:r>
              <a:rPr lang="en-US" sz="2800" b="1" dirty="0" err="1">
                <a:solidFill>
                  <a:srgbClr val="66FFFF"/>
                </a:solidFill>
                <a:latin typeface="Helvetica" charset="0"/>
                <a:ea typeface="+mn-ea"/>
              </a:rPr>
              <a:t>Tuingashit</a:t>
            </a:r>
            <a:r>
              <a:rPr lang="en-US" sz="2800" b="1" dirty="0">
                <a:solidFill>
                  <a:srgbClr val="66FFFF"/>
                </a:solidFill>
                <a:latin typeface="Helvetica" charset="0"/>
                <a:ea typeface="+mn-ea"/>
              </a:rPr>
              <a:t>       </a:t>
            </a:r>
          </a:p>
        </p:txBody>
      </p:sp>
      <p:sp>
        <p:nvSpPr>
          <p:cNvPr id="13320" name="Rectangle 29">
            <a:extLst>
              <a:ext uri="{FF2B5EF4-FFF2-40B4-BE49-F238E27FC236}">
                <a16:creationId xmlns:a16="http://schemas.microsoft.com/office/drawing/2014/main" id="{7F1855BA-C41D-71E8-7CCE-7EFD5BAA0AB6}"/>
              </a:ext>
            </a:extLst>
          </p:cNvPr>
          <p:cNvSpPr>
            <a:spLocks noChangeArrowheads="1"/>
          </p:cNvSpPr>
          <p:nvPr/>
        </p:nvSpPr>
        <p:spPr bwMode="auto">
          <a:xfrm>
            <a:off x="6116638" y="3027363"/>
            <a:ext cx="1841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sz="1000" b="1"/>
          </a:p>
        </p:txBody>
      </p:sp>
      <p:sp>
        <p:nvSpPr>
          <p:cNvPr id="13321" name="Text Box 30">
            <a:extLst>
              <a:ext uri="{FF2B5EF4-FFF2-40B4-BE49-F238E27FC236}">
                <a16:creationId xmlns:a16="http://schemas.microsoft.com/office/drawing/2014/main" id="{68623188-DED0-A16E-5C25-A32501AB92E9}"/>
              </a:ext>
            </a:extLst>
          </p:cNvPr>
          <p:cNvSpPr txBox="1">
            <a:spLocks noChangeArrowheads="1"/>
          </p:cNvSpPr>
          <p:nvPr/>
        </p:nvSpPr>
        <p:spPr bwMode="auto">
          <a:xfrm>
            <a:off x="9050338" y="7335838"/>
            <a:ext cx="2397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 </a:t>
            </a:r>
          </a:p>
        </p:txBody>
      </p:sp>
      <p:sp>
        <p:nvSpPr>
          <p:cNvPr id="13322" name="Text Box 31">
            <a:extLst>
              <a:ext uri="{FF2B5EF4-FFF2-40B4-BE49-F238E27FC236}">
                <a16:creationId xmlns:a16="http://schemas.microsoft.com/office/drawing/2014/main" id="{CA8CB03E-5BC7-80EA-97FB-1CB9645716F6}"/>
              </a:ext>
            </a:extLst>
          </p:cNvPr>
          <p:cNvSpPr txBox="1">
            <a:spLocks noChangeArrowheads="1"/>
          </p:cNvSpPr>
          <p:nvPr/>
        </p:nvSpPr>
        <p:spPr bwMode="auto">
          <a:xfrm>
            <a:off x="9012238" y="7348538"/>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05</a:t>
            </a:r>
          </a:p>
        </p:txBody>
      </p:sp>
      <p:grpSp>
        <p:nvGrpSpPr>
          <p:cNvPr id="13323" name="Group 340">
            <a:extLst>
              <a:ext uri="{FF2B5EF4-FFF2-40B4-BE49-F238E27FC236}">
                <a16:creationId xmlns:a16="http://schemas.microsoft.com/office/drawing/2014/main" id="{B33A02B3-A84B-908E-49E8-3869294110CD}"/>
              </a:ext>
            </a:extLst>
          </p:cNvPr>
          <p:cNvGrpSpPr>
            <a:grpSpLocks/>
          </p:cNvGrpSpPr>
          <p:nvPr/>
        </p:nvGrpSpPr>
        <p:grpSpPr bwMode="auto">
          <a:xfrm>
            <a:off x="612775" y="1735138"/>
            <a:ext cx="4095750" cy="5143500"/>
            <a:chOff x="0" y="-283326"/>
            <a:chExt cx="10058400" cy="8796338"/>
          </a:xfrm>
        </p:grpSpPr>
        <p:pic>
          <p:nvPicPr>
            <p:cNvPr id="13342" name="Picture 1" descr="Picture1.jpg">
              <a:extLst>
                <a:ext uri="{FF2B5EF4-FFF2-40B4-BE49-F238E27FC236}">
                  <a16:creationId xmlns:a16="http://schemas.microsoft.com/office/drawing/2014/main" id="{4ED2CA09-7A5A-396B-3350-5FD1E1D90313}"/>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0" y="-283326"/>
              <a:ext cx="10058400" cy="8796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43" name="TextBox 342">
              <a:extLst>
                <a:ext uri="{FF2B5EF4-FFF2-40B4-BE49-F238E27FC236}">
                  <a16:creationId xmlns:a16="http://schemas.microsoft.com/office/drawing/2014/main" id="{D98FE486-B89F-5376-0184-573BFAAE0E2C}"/>
                </a:ext>
              </a:extLst>
            </p:cNvPr>
            <p:cNvSpPr txBox="1">
              <a:spLocks noChangeArrowheads="1"/>
            </p:cNvSpPr>
            <p:nvPr/>
          </p:nvSpPr>
          <p:spPr bwMode="auto">
            <a:xfrm>
              <a:off x="2659025" y="-161925"/>
              <a:ext cx="3371850" cy="7105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latin typeface="Arial Black" panose="020B0604020202020204" pitchFamily="34" charset="0"/>
                </a:rPr>
                <a:t>“Lairikbing semkak</a:t>
              </a:r>
              <a:r>
                <a:rPr lang="en-US" altLang="en-US" sz="700" b="1">
                  <a:latin typeface="Arial Black" panose="020B0604020202020204" pitchFamily="34" charset="0"/>
                  <a:cs typeface="Arial" panose="020B0604020202020204" pitchFamily="34" charset="0"/>
                </a:rPr>
                <a:t>ā</a:t>
              </a:r>
              <a:r>
                <a:rPr lang="en-US" altLang="en-US" sz="700">
                  <a:latin typeface="Arial Black" panose="020B0604020202020204" pitchFamily="34" charset="0"/>
                </a:rPr>
                <a:t>:”</a:t>
              </a:r>
            </a:p>
            <a:p>
              <a:r>
                <a:rPr lang="en-US" altLang="en-US" sz="700">
                  <a:latin typeface="Arial Black" panose="020B0604020202020204" pitchFamily="34" charset="0"/>
                </a:rPr>
                <a:t>   KachamaTuingashit pareng ching kak</a:t>
              </a:r>
              <a:r>
                <a:rPr lang="en-US" altLang="en-US" sz="700" b="1">
                  <a:latin typeface="Arial Black" panose="020B0604020202020204" pitchFamily="34" charset="0"/>
                  <a:cs typeface="Arial" panose="020B0604020202020204" pitchFamily="34" charset="0"/>
                </a:rPr>
                <a:t>ā</a:t>
              </a:r>
              <a:endParaRPr lang="en-US" altLang="en-US" sz="700">
                <a:latin typeface="Arial Black" panose="020B0604020202020204" pitchFamily="34" charset="0"/>
              </a:endParaRPr>
            </a:p>
          </p:txBody>
        </p:sp>
        <p:sp>
          <p:nvSpPr>
            <p:cNvPr id="13344" name="TextBox 343">
              <a:extLst>
                <a:ext uri="{FF2B5EF4-FFF2-40B4-BE49-F238E27FC236}">
                  <a16:creationId xmlns:a16="http://schemas.microsoft.com/office/drawing/2014/main" id="{D71A2436-E44C-BC6F-F23A-560DC411DBEC}"/>
                </a:ext>
              </a:extLst>
            </p:cNvPr>
            <p:cNvSpPr txBox="1">
              <a:spLocks noChangeArrowheads="1"/>
            </p:cNvSpPr>
            <p:nvPr/>
          </p:nvSpPr>
          <p:spPr bwMode="auto">
            <a:xfrm>
              <a:off x="1123734" y="873125"/>
              <a:ext cx="2311616"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OKATHUIKASEM</a:t>
              </a:r>
            </a:p>
          </p:txBody>
        </p:sp>
        <p:sp>
          <p:nvSpPr>
            <p:cNvPr id="13345" name="TextBox 344">
              <a:extLst>
                <a:ext uri="{FF2B5EF4-FFF2-40B4-BE49-F238E27FC236}">
                  <a16:creationId xmlns:a16="http://schemas.microsoft.com/office/drawing/2014/main" id="{F0BBA0CB-7993-1690-0F80-32E34434D435}"/>
                </a:ext>
              </a:extLst>
            </p:cNvPr>
            <p:cNvSpPr txBox="1">
              <a:spLocks noChangeArrowheads="1"/>
            </p:cNvSpPr>
            <p:nvPr/>
          </p:nvSpPr>
          <p:spPr bwMode="auto">
            <a:xfrm>
              <a:off x="1411263" y="1132162"/>
              <a:ext cx="1579395"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ABRAHAM</a:t>
              </a:r>
            </a:p>
          </p:txBody>
        </p:sp>
        <p:sp>
          <p:nvSpPr>
            <p:cNvPr id="13346" name="TextBox 345">
              <a:extLst>
                <a:ext uri="{FF2B5EF4-FFF2-40B4-BE49-F238E27FC236}">
                  <a16:creationId xmlns:a16="http://schemas.microsoft.com/office/drawing/2014/main" id="{C9CB1894-2C6C-01E4-CC3D-652548AA76C5}"/>
                </a:ext>
              </a:extLst>
            </p:cNvPr>
            <p:cNvSpPr txBox="1">
              <a:spLocks noChangeArrowheads="1"/>
            </p:cNvSpPr>
            <p:nvPr/>
          </p:nvSpPr>
          <p:spPr bwMode="auto">
            <a:xfrm>
              <a:off x="1429699" y="1722367"/>
              <a:ext cx="1355005"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JOSEPH</a:t>
              </a:r>
            </a:p>
          </p:txBody>
        </p:sp>
        <p:sp>
          <p:nvSpPr>
            <p:cNvPr id="13347" name="TextBox 346">
              <a:extLst>
                <a:ext uri="{FF2B5EF4-FFF2-40B4-BE49-F238E27FC236}">
                  <a16:creationId xmlns:a16="http://schemas.microsoft.com/office/drawing/2014/main" id="{55E606F7-8CB9-869C-8C8C-E404363BBB0B}"/>
                </a:ext>
              </a:extLst>
            </p:cNvPr>
            <p:cNvSpPr txBox="1">
              <a:spLocks noChangeArrowheads="1"/>
            </p:cNvSpPr>
            <p:nvPr/>
          </p:nvSpPr>
          <p:spPr bwMode="auto">
            <a:xfrm>
              <a:off x="1444448" y="2299045"/>
              <a:ext cx="1268398"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MOSES</a:t>
              </a:r>
            </a:p>
          </p:txBody>
        </p:sp>
        <p:sp>
          <p:nvSpPr>
            <p:cNvPr id="13348" name="TextBox 347">
              <a:extLst>
                <a:ext uri="{FF2B5EF4-FFF2-40B4-BE49-F238E27FC236}">
                  <a16:creationId xmlns:a16="http://schemas.microsoft.com/office/drawing/2014/main" id="{3E139D35-C97D-7AA7-6F53-12C9235BABF1}"/>
                </a:ext>
              </a:extLst>
            </p:cNvPr>
            <p:cNvSpPr txBox="1">
              <a:spLocks noChangeArrowheads="1"/>
            </p:cNvSpPr>
            <p:nvPr/>
          </p:nvSpPr>
          <p:spPr bwMode="auto">
            <a:xfrm>
              <a:off x="1367959" y="3375025"/>
              <a:ext cx="1421929"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JOSHUA</a:t>
              </a:r>
            </a:p>
          </p:txBody>
        </p:sp>
        <p:sp>
          <p:nvSpPr>
            <p:cNvPr id="13349" name="TextBox 348">
              <a:extLst>
                <a:ext uri="{FF2B5EF4-FFF2-40B4-BE49-F238E27FC236}">
                  <a16:creationId xmlns:a16="http://schemas.microsoft.com/office/drawing/2014/main" id="{D9A77DD4-FC78-E07B-B261-24BE5B8D82D3}"/>
                </a:ext>
              </a:extLst>
            </p:cNvPr>
            <p:cNvSpPr txBox="1">
              <a:spLocks noChangeArrowheads="1"/>
            </p:cNvSpPr>
            <p:nvPr/>
          </p:nvSpPr>
          <p:spPr bwMode="auto">
            <a:xfrm>
              <a:off x="1315219" y="4390954"/>
              <a:ext cx="1945506" cy="31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ROTKHAMARĀT</a:t>
              </a:r>
            </a:p>
          </p:txBody>
        </p:sp>
        <p:sp>
          <p:nvSpPr>
            <p:cNvPr id="13350" name="TextBox 11">
              <a:extLst>
                <a:ext uri="{FF2B5EF4-FFF2-40B4-BE49-F238E27FC236}">
                  <a16:creationId xmlns:a16="http://schemas.microsoft.com/office/drawing/2014/main" id="{0A1C637F-6535-9D93-C760-EB22AD16DBE8}"/>
                </a:ext>
              </a:extLst>
            </p:cNvPr>
            <p:cNvSpPr txBox="1">
              <a:spLocks noChangeArrowheads="1"/>
            </p:cNvSpPr>
            <p:nvPr/>
          </p:nvSpPr>
          <p:spPr bwMode="auto">
            <a:xfrm>
              <a:off x="1364079" y="5124449"/>
              <a:ext cx="1512472" cy="31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WUNGNAO</a:t>
              </a:r>
            </a:p>
          </p:txBody>
        </p:sp>
        <p:sp>
          <p:nvSpPr>
            <p:cNvPr id="13351" name="TextBox 12">
              <a:extLst>
                <a:ext uri="{FF2B5EF4-FFF2-40B4-BE49-F238E27FC236}">
                  <a16:creationId xmlns:a16="http://schemas.microsoft.com/office/drawing/2014/main" id="{8722038C-8D87-268F-CDCB-9709C2CB75EC}"/>
                </a:ext>
              </a:extLst>
            </p:cNvPr>
            <p:cNvSpPr txBox="1">
              <a:spLocks noChangeArrowheads="1"/>
            </p:cNvSpPr>
            <p:nvPr/>
          </p:nvSpPr>
          <p:spPr bwMode="auto">
            <a:xfrm>
              <a:off x="1384652" y="6305549"/>
              <a:ext cx="1504599" cy="31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NARKAHAI</a:t>
              </a:r>
            </a:p>
          </p:txBody>
        </p:sp>
        <p:sp>
          <p:nvSpPr>
            <p:cNvPr id="13352" name="TextBox 14">
              <a:extLst>
                <a:ext uri="{FF2B5EF4-FFF2-40B4-BE49-F238E27FC236}">
                  <a16:creationId xmlns:a16="http://schemas.microsoft.com/office/drawing/2014/main" id="{C8C00108-29A9-0285-AF3C-317E137122AC}"/>
                </a:ext>
              </a:extLst>
            </p:cNvPr>
            <p:cNvSpPr txBox="1">
              <a:spLocks noChangeArrowheads="1"/>
            </p:cNvSpPr>
            <p:nvPr/>
          </p:nvSpPr>
          <p:spPr bwMode="auto">
            <a:xfrm rot="16200000" flipH="1">
              <a:off x="3045026" y="1971712"/>
              <a:ext cx="1363264" cy="6424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b="1">
                  <a:latin typeface="Arial Black" panose="020B0604020202020204" pitchFamily="34" charset="0"/>
                </a:rPr>
                <a:t>ĀIN (5)</a:t>
              </a:r>
            </a:p>
          </p:txBody>
        </p:sp>
        <p:sp>
          <p:nvSpPr>
            <p:cNvPr id="13353" name="TextBox 15">
              <a:extLst>
                <a:ext uri="{FF2B5EF4-FFF2-40B4-BE49-F238E27FC236}">
                  <a16:creationId xmlns:a16="http://schemas.microsoft.com/office/drawing/2014/main" id="{75410E6C-CF70-C9EC-497A-A7F2206842CC}"/>
                </a:ext>
              </a:extLst>
            </p:cNvPr>
            <p:cNvSpPr txBox="1">
              <a:spLocks noChangeArrowheads="1"/>
            </p:cNvSpPr>
            <p:nvPr/>
          </p:nvSpPr>
          <p:spPr bwMode="auto">
            <a:xfrm rot="-5400000">
              <a:off x="2495259" y="4845287"/>
              <a:ext cx="2429458" cy="6424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b="1">
                  <a:latin typeface="Arial Black" panose="020B0604020202020204" pitchFamily="34" charset="0"/>
                </a:rPr>
                <a:t>THOTCHĀN (12)</a:t>
              </a:r>
            </a:p>
          </p:txBody>
        </p:sp>
        <p:sp>
          <p:nvSpPr>
            <p:cNvPr id="13354" name="TextBox 16">
              <a:extLst>
                <a:ext uri="{FF2B5EF4-FFF2-40B4-BE49-F238E27FC236}">
                  <a16:creationId xmlns:a16="http://schemas.microsoft.com/office/drawing/2014/main" id="{8A415D21-D90A-BF3F-47C1-5B099FF9CF49}"/>
                </a:ext>
              </a:extLst>
            </p:cNvPr>
            <p:cNvSpPr txBox="1">
              <a:spLocks noChangeArrowheads="1"/>
            </p:cNvSpPr>
            <p:nvPr/>
          </p:nvSpPr>
          <p:spPr bwMode="auto">
            <a:xfrm>
              <a:off x="3748864" y="873125"/>
              <a:ext cx="2067542"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HAOKAPHOK</a:t>
              </a:r>
            </a:p>
          </p:txBody>
        </p:sp>
        <p:sp>
          <p:nvSpPr>
            <p:cNvPr id="13355" name="TextBox 17">
              <a:extLst>
                <a:ext uri="{FF2B5EF4-FFF2-40B4-BE49-F238E27FC236}">
                  <a16:creationId xmlns:a16="http://schemas.microsoft.com/office/drawing/2014/main" id="{459EEB29-EB64-E363-3188-5D6FAD73233A}"/>
                </a:ext>
              </a:extLst>
            </p:cNvPr>
            <p:cNvSpPr txBox="1">
              <a:spLocks noChangeArrowheads="1"/>
            </p:cNvSpPr>
            <p:nvPr/>
          </p:nvSpPr>
          <p:spPr bwMode="auto">
            <a:xfrm>
              <a:off x="3852408" y="2182812"/>
              <a:ext cx="1681749"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SHONGZĀ</a:t>
              </a:r>
            </a:p>
          </p:txBody>
        </p:sp>
        <p:sp>
          <p:nvSpPr>
            <p:cNvPr id="13356" name="TextBox 15">
              <a:extLst>
                <a:ext uri="{FF2B5EF4-FFF2-40B4-BE49-F238E27FC236}">
                  <a16:creationId xmlns:a16="http://schemas.microsoft.com/office/drawing/2014/main" id="{BF8FF5D5-286A-4B0E-717A-AF0758882996}"/>
                </a:ext>
              </a:extLst>
            </p:cNvPr>
            <p:cNvSpPr txBox="1">
              <a:spLocks noChangeArrowheads="1"/>
            </p:cNvSpPr>
            <p:nvPr/>
          </p:nvSpPr>
          <p:spPr bwMode="auto">
            <a:xfrm>
              <a:off x="3870743" y="2452688"/>
              <a:ext cx="1914012" cy="31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latin typeface="Arial Black" panose="020B0604020202020204" pitchFamily="34" charset="0"/>
                </a:rPr>
                <a:t>PĀNGMONSHI</a:t>
              </a:r>
            </a:p>
          </p:txBody>
        </p:sp>
        <p:sp>
          <p:nvSpPr>
            <p:cNvPr id="13357" name="TextBox 16">
              <a:extLst>
                <a:ext uri="{FF2B5EF4-FFF2-40B4-BE49-F238E27FC236}">
                  <a16:creationId xmlns:a16="http://schemas.microsoft.com/office/drawing/2014/main" id="{81720AD8-2F87-E5EB-B8F5-F954CE36BE72}"/>
                </a:ext>
              </a:extLst>
            </p:cNvPr>
            <p:cNvSpPr txBox="1">
              <a:spLocks noChangeArrowheads="1"/>
            </p:cNvSpPr>
            <p:nvPr/>
          </p:nvSpPr>
          <p:spPr bwMode="auto">
            <a:xfrm>
              <a:off x="4136352" y="2669347"/>
              <a:ext cx="1449485"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MISHĀN</a:t>
              </a:r>
            </a:p>
          </p:txBody>
        </p:sp>
        <p:sp>
          <p:nvSpPr>
            <p:cNvPr id="13358" name="TextBox 17">
              <a:extLst>
                <a:ext uri="{FF2B5EF4-FFF2-40B4-BE49-F238E27FC236}">
                  <a16:creationId xmlns:a16="http://schemas.microsoft.com/office/drawing/2014/main" id="{94DBA243-C029-9D80-9A8B-86EFEE8B341E}"/>
                </a:ext>
              </a:extLst>
            </p:cNvPr>
            <p:cNvSpPr txBox="1">
              <a:spLocks noChangeArrowheads="1"/>
            </p:cNvSpPr>
            <p:nvPr/>
          </p:nvSpPr>
          <p:spPr bwMode="auto">
            <a:xfrm>
              <a:off x="3913251" y="2963103"/>
              <a:ext cx="1681749" cy="31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latin typeface="Arial Black" panose="020B0604020202020204" pitchFamily="34" charset="0"/>
                </a:rPr>
                <a:t>KHALATLUI</a:t>
              </a:r>
            </a:p>
          </p:txBody>
        </p:sp>
        <p:sp>
          <p:nvSpPr>
            <p:cNvPr id="13359" name="TextBox 18">
              <a:extLst>
                <a:ext uri="{FF2B5EF4-FFF2-40B4-BE49-F238E27FC236}">
                  <a16:creationId xmlns:a16="http://schemas.microsoft.com/office/drawing/2014/main" id="{8F6C14F6-9330-E748-33E7-874A50FCF824}"/>
                </a:ext>
              </a:extLst>
            </p:cNvPr>
            <p:cNvSpPr txBox="1">
              <a:spLocks noChangeArrowheads="1"/>
            </p:cNvSpPr>
            <p:nvPr/>
          </p:nvSpPr>
          <p:spPr bwMode="auto">
            <a:xfrm>
              <a:off x="3931444" y="3387725"/>
              <a:ext cx="1484915"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JOSHUA</a:t>
              </a:r>
            </a:p>
          </p:txBody>
        </p:sp>
        <p:sp>
          <p:nvSpPr>
            <p:cNvPr id="13360" name="TextBox 19">
              <a:extLst>
                <a:ext uri="{FF2B5EF4-FFF2-40B4-BE49-F238E27FC236}">
                  <a16:creationId xmlns:a16="http://schemas.microsoft.com/office/drawing/2014/main" id="{A0EDD280-EEC9-5BF9-7439-FE2C620AFA85}"/>
                </a:ext>
              </a:extLst>
            </p:cNvPr>
            <p:cNvSpPr txBox="1">
              <a:spLocks noChangeArrowheads="1"/>
            </p:cNvSpPr>
            <p:nvPr/>
          </p:nvSpPr>
          <p:spPr bwMode="auto">
            <a:xfrm>
              <a:off x="3893710" y="3878059"/>
              <a:ext cx="1575456" cy="5263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WUNGV</a:t>
              </a:r>
              <a:r>
                <a:rPr lang="en-US" altLang="en-US" sz="700" b="1" u="sng">
                  <a:latin typeface="Arial Black" panose="020B0604020202020204" pitchFamily="34" charset="0"/>
                </a:rPr>
                <a:t>A</a:t>
              </a:r>
              <a:br>
                <a:rPr lang="en-US" altLang="en-US" sz="1100" b="1">
                  <a:latin typeface="Arial Black" panose="020B0604020202020204" pitchFamily="34" charset="0"/>
                </a:rPr>
              </a:br>
              <a:r>
                <a:rPr lang="en-US" altLang="en-US" sz="700" b="1">
                  <a:latin typeface="Arial Black" panose="020B0604020202020204" pitchFamily="34" charset="0"/>
                </a:rPr>
                <a:t>WUNGVĀ</a:t>
              </a:r>
            </a:p>
          </p:txBody>
        </p:sp>
        <p:sp>
          <p:nvSpPr>
            <p:cNvPr id="13361" name="TextBox 20">
              <a:extLst>
                <a:ext uri="{FF2B5EF4-FFF2-40B4-BE49-F238E27FC236}">
                  <a16:creationId xmlns:a16="http://schemas.microsoft.com/office/drawing/2014/main" id="{183876BF-A6BD-A7B2-AAEB-ED03816E2AAE}"/>
                </a:ext>
              </a:extLst>
            </p:cNvPr>
            <p:cNvSpPr txBox="1">
              <a:spLocks noChangeArrowheads="1"/>
            </p:cNvSpPr>
            <p:nvPr/>
          </p:nvSpPr>
          <p:spPr bwMode="auto">
            <a:xfrm>
              <a:off x="3979973" y="4343401"/>
              <a:ext cx="1154233"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RUTH</a:t>
              </a:r>
            </a:p>
          </p:txBody>
        </p:sp>
        <p:sp>
          <p:nvSpPr>
            <p:cNvPr id="13362" name="TextBox 21">
              <a:extLst>
                <a:ext uri="{FF2B5EF4-FFF2-40B4-BE49-F238E27FC236}">
                  <a16:creationId xmlns:a16="http://schemas.microsoft.com/office/drawing/2014/main" id="{9B96560B-18BF-7274-8586-E6D5F370B8E6}"/>
                </a:ext>
              </a:extLst>
            </p:cNvPr>
            <p:cNvSpPr txBox="1">
              <a:spLocks noChangeArrowheads="1"/>
            </p:cNvSpPr>
            <p:nvPr/>
          </p:nvSpPr>
          <p:spPr bwMode="auto">
            <a:xfrm>
              <a:off x="3806062" y="4895093"/>
              <a:ext cx="1701432"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1 SAMUEL</a:t>
              </a:r>
            </a:p>
          </p:txBody>
        </p:sp>
        <p:sp>
          <p:nvSpPr>
            <p:cNvPr id="13363" name="TextBox 22">
              <a:extLst>
                <a:ext uri="{FF2B5EF4-FFF2-40B4-BE49-F238E27FC236}">
                  <a16:creationId xmlns:a16="http://schemas.microsoft.com/office/drawing/2014/main" id="{053C27E6-16AA-F346-6AE4-73083D95E55E}"/>
                </a:ext>
              </a:extLst>
            </p:cNvPr>
            <p:cNvSpPr txBox="1">
              <a:spLocks noChangeArrowheads="1"/>
            </p:cNvSpPr>
            <p:nvPr/>
          </p:nvSpPr>
          <p:spPr bwMode="auto">
            <a:xfrm>
              <a:off x="3758532" y="5175250"/>
              <a:ext cx="1701432"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2 SAMUEL</a:t>
              </a:r>
            </a:p>
          </p:txBody>
        </p:sp>
        <p:sp>
          <p:nvSpPr>
            <p:cNvPr id="13364" name="TextBox 23">
              <a:extLst>
                <a:ext uri="{FF2B5EF4-FFF2-40B4-BE49-F238E27FC236}">
                  <a16:creationId xmlns:a16="http://schemas.microsoft.com/office/drawing/2014/main" id="{FEB62691-B3BF-1460-41D6-EFF7764597CB}"/>
                </a:ext>
              </a:extLst>
            </p:cNvPr>
            <p:cNvSpPr txBox="1">
              <a:spLocks noChangeArrowheads="1"/>
            </p:cNvSpPr>
            <p:nvPr/>
          </p:nvSpPr>
          <p:spPr bwMode="auto">
            <a:xfrm>
              <a:off x="3815001" y="5383212"/>
              <a:ext cx="1331385"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1 Wung</a:t>
              </a:r>
            </a:p>
          </p:txBody>
        </p:sp>
        <p:sp>
          <p:nvSpPr>
            <p:cNvPr id="13365" name="TextBox 24">
              <a:extLst>
                <a:ext uri="{FF2B5EF4-FFF2-40B4-BE49-F238E27FC236}">
                  <a16:creationId xmlns:a16="http://schemas.microsoft.com/office/drawing/2014/main" id="{DBE9788D-984E-6B4E-46E8-E6EC60C017E3}"/>
                </a:ext>
              </a:extLst>
            </p:cNvPr>
            <p:cNvSpPr txBox="1">
              <a:spLocks noChangeArrowheads="1"/>
            </p:cNvSpPr>
            <p:nvPr/>
          </p:nvSpPr>
          <p:spPr bwMode="auto">
            <a:xfrm>
              <a:off x="3780170" y="5611813"/>
              <a:ext cx="1331385"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2 Wung</a:t>
              </a:r>
            </a:p>
          </p:txBody>
        </p:sp>
        <p:sp>
          <p:nvSpPr>
            <p:cNvPr id="13366" name="TextBox 25">
              <a:extLst>
                <a:ext uri="{FF2B5EF4-FFF2-40B4-BE49-F238E27FC236}">
                  <a16:creationId xmlns:a16="http://schemas.microsoft.com/office/drawing/2014/main" id="{6EF40A7E-AADB-19A2-35C2-1ABA264C7DA7}"/>
                </a:ext>
              </a:extLst>
            </p:cNvPr>
            <p:cNvSpPr txBox="1">
              <a:spLocks noChangeArrowheads="1"/>
            </p:cNvSpPr>
            <p:nvPr/>
          </p:nvSpPr>
          <p:spPr bwMode="auto">
            <a:xfrm>
              <a:off x="3805517" y="5881688"/>
              <a:ext cx="1221158"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1 Thot</a:t>
              </a:r>
            </a:p>
          </p:txBody>
        </p:sp>
        <p:sp>
          <p:nvSpPr>
            <p:cNvPr id="13367" name="TextBox 26">
              <a:extLst>
                <a:ext uri="{FF2B5EF4-FFF2-40B4-BE49-F238E27FC236}">
                  <a16:creationId xmlns:a16="http://schemas.microsoft.com/office/drawing/2014/main" id="{7F33DACF-E6FE-3026-DE1E-A66ED625C69F}"/>
                </a:ext>
              </a:extLst>
            </p:cNvPr>
            <p:cNvSpPr txBox="1">
              <a:spLocks noChangeArrowheads="1"/>
            </p:cNvSpPr>
            <p:nvPr/>
          </p:nvSpPr>
          <p:spPr bwMode="auto">
            <a:xfrm>
              <a:off x="3891566" y="6089650"/>
              <a:ext cx="1221158"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2 Thot</a:t>
              </a:r>
            </a:p>
          </p:txBody>
        </p:sp>
        <p:sp>
          <p:nvSpPr>
            <p:cNvPr id="13368" name="TextBox 27">
              <a:extLst>
                <a:ext uri="{FF2B5EF4-FFF2-40B4-BE49-F238E27FC236}">
                  <a16:creationId xmlns:a16="http://schemas.microsoft.com/office/drawing/2014/main" id="{B5EEE338-C2A8-2430-5AF6-C7FFAB053EA6}"/>
                </a:ext>
              </a:extLst>
            </p:cNvPr>
            <p:cNvSpPr txBox="1">
              <a:spLocks noChangeArrowheads="1"/>
            </p:cNvSpPr>
            <p:nvPr/>
          </p:nvSpPr>
          <p:spPr bwMode="auto">
            <a:xfrm>
              <a:off x="3955322" y="6269382"/>
              <a:ext cx="1114866"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EZRA</a:t>
              </a:r>
            </a:p>
          </p:txBody>
        </p:sp>
        <p:sp>
          <p:nvSpPr>
            <p:cNvPr id="13369" name="TextBox 28">
              <a:extLst>
                <a:ext uri="{FF2B5EF4-FFF2-40B4-BE49-F238E27FC236}">
                  <a16:creationId xmlns:a16="http://schemas.microsoft.com/office/drawing/2014/main" id="{2822DB8B-3B02-DB81-5A9E-66EBB280580E}"/>
                </a:ext>
              </a:extLst>
            </p:cNvPr>
            <p:cNvSpPr txBox="1">
              <a:spLocks noChangeArrowheads="1"/>
            </p:cNvSpPr>
            <p:nvPr/>
          </p:nvSpPr>
          <p:spPr bwMode="auto">
            <a:xfrm>
              <a:off x="3721221" y="6542504"/>
              <a:ext cx="1791976"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NEHEMIAH</a:t>
              </a:r>
            </a:p>
          </p:txBody>
        </p:sp>
        <p:sp>
          <p:nvSpPr>
            <p:cNvPr id="13370" name="TextBox 29">
              <a:extLst>
                <a:ext uri="{FF2B5EF4-FFF2-40B4-BE49-F238E27FC236}">
                  <a16:creationId xmlns:a16="http://schemas.microsoft.com/office/drawing/2014/main" id="{53F0059A-8907-6718-EA61-0FFDDB7DB7B4}"/>
                </a:ext>
              </a:extLst>
            </p:cNvPr>
            <p:cNvSpPr txBox="1">
              <a:spLocks noChangeArrowheads="1"/>
            </p:cNvSpPr>
            <p:nvPr/>
          </p:nvSpPr>
          <p:spPr bwMode="auto">
            <a:xfrm>
              <a:off x="3866374" y="6738524"/>
              <a:ext cx="1441612"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ESTHER</a:t>
              </a:r>
            </a:p>
          </p:txBody>
        </p:sp>
        <p:sp>
          <p:nvSpPr>
            <p:cNvPr id="13371" name="TextBox 30">
              <a:extLst>
                <a:ext uri="{FF2B5EF4-FFF2-40B4-BE49-F238E27FC236}">
                  <a16:creationId xmlns:a16="http://schemas.microsoft.com/office/drawing/2014/main" id="{BF6F21E1-5E82-D3F7-7F94-F11241C1F575}"/>
                </a:ext>
              </a:extLst>
            </p:cNvPr>
            <p:cNvSpPr txBox="1">
              <a:spLocks noChangeArrowheads="1"/>
            </p:cNvSpPr>
            <p:nvPr/>
          </p:nvSpPr>
          <p:spPr bwMode="auto">
            <a:xfrm>
              <a:off x="1554090" y="7651751"/>
              <a:ext cx="965272" cy="31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JESU</a:t>
              </a:r>
            </a:p>
          </p:txBody>
        </p:sp>
        <p:sp>
          <p:nvSpPr>
            <p:cNvPr id="13372" name="TextBox 31">
              <a:extLst>
                <a:ext uri="{FF2B5EF4-FFF2-40B4-BE49-F238E27FC236}">
                  <a16:creationId xmlns:a16="http://schemas.microsoft.com/office/drawing/2014/main" id="{57B2B177-486E-99FC-3305-F9558581EF35}"/>
                </a:ext>
              </a:extLst>
            </p:cNvPr>
            <p:cNvSpPr txBox="1">
              <a:spLocks noChangeArrowheads="1"/>
            </p:cNvSpPr>
            <p:nvPr/>
          </p:nvSpPr>
          <p:spPr bwMode="auto">
            <a:xfrm>
              <a:off x="2848567" y="7689850"/>
              <a:ext cx="2898182" cy="31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latin typeface="Arial Black" panose="020B0604020202020204" pitchFamily="34" charset="0"/>
                </a:rPr>
                <a:t>KADHARA TUINGASHIT</a:t>
              </a:r>
            </a:p>
          </p:txBody>
        </p:sp>
        <p:sp>
          <p:nvSpPr>
            <p:cNvPr id="13373" name="TextBox 32">
              <a:extLst>
                <a:ext uri="{FF2B5EF4-FFF2-40B4-BE49-F238E27FC236}">
                  <a16:creationId xmlns:a16="http://schemas.microsoft.com/office/drawing/2014/main" id="{58B4A7ED-78D5-0E40-6DFD-DE67A0A10028}"/>
                </a:ext>
              </a:extLst>
            </p:cNvPr>
            <p:cNvSpPr txBox="1">
              <a:spLocks noChangeArrowheads="1"/>
            </p:cNvSpPr>
            <p:nvPr/>
          </p:nvSpPr>
          <p:spPr bwMode="auto">
            <a:xfrm rot="-5400000">
              <a:off x="6617934" y="1800461"/>
              <a:ext cx="1856498" cy="6424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a:latin typeface="Arial Black" panose="020B0604020202020204" pitchFamily="34" charset="0"/>
                </a:rPr>
                <a:t>L</a:t>
              </a:r>
              <a:r>
                <a:rPr lang="en-US" altLang="en-US" sz="1100" b="1">
                  <a:latin typeface="Arial Black" panose="020B0604020202020204" pitchFamily="34" charset="0"/>
                </a:rPr>
                <a:t>ĀĀ</a:t>
              </a:r>
              <a:r>
                <a:rPr lang="en-US" altLang="en-US" sz="1100">
                  <a:latin typeface="Arial Black" panose="020B0604020202020204" pitchFamily="34" charset="0"/>
                </a:rPr>
                <a:t>SEM (5)</a:t>
              </a:r>
            </a:p>
          </p:txBody>
        </p:sp>
        <p:sp>
          <p:nvSpPr>
            <p:cNvPr id="13374" name="TextBox 33">
              <a:extLst>
                <a:ext uri="{FF2B5EF4-FFF2-40B4-BE49-F238E27FC236}">
                  <a16:creationId xmlns:a16="http://schemas.microsoft.com/office/drawing/2014/main" id="{36100C1D-6928-437A-E585-CCAD39E26914}"/>
                </a:ext>
              </a:extLst>
            </p:cNvPr>
            <p:cNvSpPr txBox="1">
              <a:spLocks noChangeArrowheads="1"/>
            </p:cNvSpPr>
            <p:nvPr/>
          </p:nvSpPr>
          <p:spPr bwMode="auto">
            <a:xfrm rot="-5400000">
              <a:off x="6257002" y="5519180"/>
              <a:ext cx="2572013" cy="6424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a:latin typeface="Arial Black" panose="020B0604020202020204" pitchFamily="34" charset="0"/>
                </a:rPr>
                <a:t>MAR</a:t>
              </a:r>
              <a:r>
                <a:rPr lang="en-US" altLang="en-US" sz="1100" b="1">
                  <a:latin typeface="Arial Black" panose="020B0604020202020204" pitchFamily="34" charset="0"/>
                </a:rPr>
                <a:t>Ā</a:t>
              </a:r>
              <a:r>
                <a:rPr lang="en-US" altLang="en-US" sz="1100">
                  <a:latin typeface="Arial Black" panose="020B0604020202020204" pitchFamily="34" charset="0"/>
                </a:rPr>
                <a:t>NBING (17)</a:t>
              </a:r>
            </a:p>
          </p:txBody>
        </p:sp>
        <p:sp>
          <p:nvSpPr>
            <p:cNvPr id="13375" name="TextBox 34">
              <a:extLst>
                <a:ext uri="{FF2B5EF4-FFF2-40B4-BE49-F238E27FC236}">
                  <a16:creationId xmlns:a16="http://schemas.microsoft.com/office/drawing/2014/main" id="{1E36DCD5-CEB5-D3BC-B9A2-1D718E32EDD6}"/>
                </a:ext>
              </a:extLst>
            </p:cNvPr>
            <p:cNvSpPr txBox="1">
              <a:spLocks noChangeArrowheads="1"/>
            </p:cNvSpPr>
            <p:nvPr/>
          </p:nvSpPr>
          <p:spPr bwMode="auto">
            <a:xfrm>
              <a:off x="6086777" y="1122363"/>
              <a:ext cx="914098"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JOB</a:t>
              </a:r>
            </a:p>
          </p:txBody>
        </p:sp>
        <p:sp>
          <p:nvSpPr>
            <p:cNvPr id="13376" name="TextBox 35">
              <a:extLst>
                <a:ext uri="{FF2B5EF4-FFF2-40B4-BE49-F238E27FC236}">
                  <a16:creationId xmlns:a16="http://schemas.microsoft.com/office/drawing/2014/main" id="{BA89A99A-53E4-8BEB-F191-DE8C13C43031}"/>
                </a:ext>
              </a:extLst>
            </p:cNvPr>
            <p:cNvSpPr txBox="1">
              <a:spLocks noChangeArrowheads="1"/>
            </p:cNvSpPr>
            <p:nvPr/>
          </p:nvSpPr>
          <p:spPr bwMode="auto">
            <a:xfrm>
              <a:off x="5904985" y="2098675"/>
              <a:ext cx="1610889"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CHĀNSAM</a:t>
              </a:r>
            </a:p>
          </p:txBody>
        </p:sp>
        <p:sp>
          <p:nvSpPr>
            <p:cNvPr id="13377" name="TextBox 36">
              <a:extLst>
                <a:ext uri="{FF2B5EF4-FFF2-40B4-BE49-F238E27FC236}">
                  <a16:creationId xmlns:a16="http://schemas.microsoft.com/office/drawing/2014/main" id="{347570AD-63E2-3EC7-CBCB-F5E41FCEA50E}"/>
                </a:ext>
              </a:extLst>
            </p:cNvPr>
            <p:cNvSpPr txBox="1">
              <a:spLocks noChangeArrowheads="1"/>
            </p:cNvSpPr>
            <p:nvPr/>
          </p:nvSpPr>
          <p:spPr bwMode="auto">
            <a:xfrm>
              <a:off x="6180962" y="1682749"/>
              <a:ext cx="898351"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LĀĀ</a:t>
              </a:r>
            </a:p>
          </p:txBody>
        </p:sp>
        <p:sp>
          <p:nvSpPr>
            <p:cNvPr id="13378" name="TextBox 37">
              <a:extLst>
                <a:ext uri="{FF2B5EF4-FFF2-40B4-BE49-F238E27FC236}">
                  <a16:creationId xmlns:a16="http://schemas.microsoft.com/office/drawing/2014/main" id="{D53376CC-44C7-1D1F-255E-2DF33E54DDC9}"/>
                </a:ext>
              </a:extLst>
            </p:cNvPr>
            <p:cNvSpPr txBox="1">
              <a:spLocks noChangeArrowheads="1"/>
            </p:cNvSpPr>
            <p:nvPr/>
          </p:nvSpPr>
          <p:spPr bwMode="auto">
            <a:xfrm>
              <a:off x="5987041" y="2473325"/>
              <a:ext cx="1543963" cy="31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HĀSHOKMI</a:t>
              </a:r>
            </a:p>
          </p:txBody>
        </p:sp>
        <p:sp>
          <p:nvSpPr>
            <p:cNvPr id="13379" name="TextBox 38">
              <a:extLst>
                <a:ext uri="{FF2B5EF4-FFF2-40B4-BE49-F238E27FC236}">
                  <a16:creationId xmlns:a16="http://schemas.microsoft.com/office/drawing/2014/main" id="{BD5C5A24-3EE6-9FEE-7774-1E7003E6FDFD}"/>
                </a:ext>
              </a:extLst>
            </p:cNvPr>
            <p:cNvSpPr txBox="1">
              <a:spLocks noChangeArrowheads="1"/>
            </p:cNvSpPr>
            <p:nvPr/>
          </p:nvSpPr>
          <p:spPr bwMode="auto">
            <a:xfrm>
              <a:off x="6201308" y="2825750"/>
              <a:ext cx="1114866" cy="3684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800" b="1"/>
                <a:t>S’ Sd</a:t>
              </a:r>
            </a:p>
          </p:txBody>
        </p:sp>
        <p:sp>
          <p:nvSpPr>
            <p:cNvPr id="13380" name="TextBox 39">
              <a:extLst>
                <a:ext uri="{FF2B5EF4-FFF2-40B4-BE49-F238E27FC236}">
                  <a16:creationId xmlns:a16="http://schemas.microsoft.com/office/drawing/2014/main" id="{780E999D-D6E3-27FB-D9AB-1C10E3D90E2B}"/>
                </a:ext>
              </a:extLst>
            </p:cNvPr>
            <p:cNvSpPr txBox="1">
              <a:spLocks noChangeArrowheads="1"/>
            </p:cNvSpPr>
            <p:nvPr/>
          </p:nvSpPr>
          <p:spPr bwMode="auto">
            <a:xfrm>
              <a:off x="6012935" y="3783012"/>
              <a:ext cx="1008578"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Amos</a:t>
              </a:r>
            </a:p>
          </p:txBody>
        </p:sp>
        <p:sp>
          <p:nvSpPr>
            <p:cNvPr id="13381" name="TextBox 40">
              <a:extLst>
                <a:ext uri="{FF2B5EF4-FFF2-40B4-BE49-F238E27FC236}">
                  <a16:creationId xmlns:a16="http://schemas.microsoft.com/office/drawing/2014/main" id="{67FD39E5-5D9E-23D8-D5B4-E09B5B65DB77}"/>
                </a:ext>
              </a:extLst>
            </p:cNvPr>
            <p:cNvSpPr txBox="1">
              <a:spLocks noChangeArrowheads="1"/>
            </p:cNvSpPr>
            <p:nvPr/>
          </p:nvSpPr>
          <p:spPr bwMode="auto">
            <a:xfrm>
              <a:off x="6038977" y="3989387"/>
              <a:ext cx="1087312"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Hosea</a:t>
              </a:r>
            </a:p>
          </p:txBody>
        </p:sp>
        <p:sp>
          <p:nvSpPr>
            <p:cNvPr id="13382" name="TextBox 41">
              <a:extLst>
                <a:ext uri="{FF2B5EF4-FFF2-40B4-BE49-F238E27FC236}">
                  <a16:creationId xmlns:a16="http://schemas.microsoft.com/office/drawing/2014/main" id="{1635FA31-F15E-2AF1-EFBD-3B1B3146F7CC}"/>
                </a:ext>
              </a:extLst>
            </p:cNvPr>
            <p:cNvSpPr txBox="1">
              <a:spLocks noChangeArrowheads="1"/>
            </p:cNvSpPr>
            <p:nvPr/>
          </p:nvSpPr>
          <p:spPr bwMode="auto">
            <a:xfrm>
              <a:off x="5946012" y="4217988"/>
              <a:ext cx="1075499"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Jonah</a:t>
              </a:r>
            </a:p>
          </p:txBody>
        </p:sp>
        <p:sp>
          <p:nvSpPr>
            <p:cNvPr id="13383" name="TextBox 42">
              <a:extLst>
                <a:ext uri="{FF2B5EF4-FFF2-40B4-BE49-F238E27FC236}">
                  <a16:creationId xmlns:a16="http://schemas.microsoft.com/office/drawing/2014/main" id="{7BD2445C-2D85-CFF6-5438-AAC993C5BC90}"/>
                </a:ext>
              </a:extLst>
            </p:cNvPr>
            <p:cNvSpPr txBox="1">
              <a:spLocks noChangeArrowheads="1"/>
            </p:cNvSpPr>
            <p:nvPr/>
          </p:nvSpPr>
          <p:spPr bwMode="auto">
            <a:xfrm>
              <a:off x="5832502" y="4522787"/>
              <a:ext cx="685771" cy="5263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400"/>
                <a:t>*</a:t>
              </a:r>
            </a:p>
          </p:txBody>
        </p:sp>
        <p:sp>
          <p:nvSpPr>
            <p:cNvPr id="13384" name="TextBox 43">
              <a:extLst>
                <a:ext uri="{FF2B5EF4-FFF2-40B4-BE49-F238E27FC236}">
                  <a16:creationId xmlns:a16="http://schemas.microsoft.com/office/drawing/2014/main" id="{47245AAC-2D8E-C6F2-E740-EBE6AC8744A7}"/>
                </a:ext>
              </a:extLst>
            </p:cNvPr>
            <p:cNvSpPr txBox="1">
              <a:spLocks noChangeArrowheads="1"/>
            </p:cNvSpPr>
            <p:nvPr/>
          </p:nvSpPr>
          <p:spPr bwMode="auto">
            <a:xfrm>
              <a:off x="6176522" y="4551363"/>
              <a:ext cx="1114866"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Isaiah</a:t>
              </a:r>
            </a:p>
          </p:txBody>
        </p:sp>
        <p:sp>
          <p:nvSpPr>
            <p:cNvPr id="13385" name="TextBox 44">
              <a:extLst>
                <a:ext uri="{FF2B5EF4-FFF2-40B4-BE49-F238E27FC236}">
                  <a16:creationId xmlns:a16="http://schemas.microsoft.com/office/drawing/2014/main" id="{01374E41-C818-368E-B78D-A3D353EB77D2}"/>
                </a:ext>
              </a:extLst>
            </p:cNvPr>
            <p:cNvSpPr txBox="1">
              <a:spLocks noChangeArrowheads="1"/>
            </p:cNvSpPr>
            <p:nvPr/>
          </p:nvSpPr>
          <p:spPr bwMode="auto">
            <a:xfrm>
              <a:off x="5962002" y="4779963"/>
              <a:ext cx="894412"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Joel</a:t>
              </a:r>
            </a:p>
          </p:txBody>
        </p:sp>
        <p:sp>
          <p:nvSpPr>
            <p:cNvPr id="13386" name="TextBox 45">
              <a:extLst>
                <a:ext uri="{FF2B5EF4-FFF2-40B4-BE49-F238E27FC236}">
                  <a16:creationId xmlns:a16="http://schemas.microsoft.com/office/drawing/2014/main" id="{0B106F03-A9F6-D9C9-BA64-386738540A4B}"/>
                </a:ext>
              </a:extLst>
            </p:cNvPr>
            <p:cNvSpPr txBox="1">
              <a:spLocks noChangeArrowheads="1"/>
            </p:cNvSpPr>
            <p:nvPr/>
          </p:nvSpPr>
          <p:spPr bwMode="auto">
            <a:xfrm>
              <a:off x="6013448" y="4987925"/>
              <a:ext cx="1071565"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Micah</a:t>
              </a:r>
            </a:p>
          </p:txBody>
        </p:sp>
        <p:sp>
          <p:nvSpPr>
            <p:cNvPr id="13387" name="TextBox 46">
              <a:extLst>
                <a:ext uri="{FF2B5EF4-FFF2-40B4-BE49-F238E27FC236}">
                  <a16:creationId xmlns:a16="http://schemas.microsoft.com/office/drawing/2014/main" id="{9313C9F1-BE78-51EB-22C5-DE34ABB8A92E}"/>
                </a:ext>
              </a:extLst>
            </p:cNvPr>
            <p:cNvSpPr txBox="1">
              <a:spLocks noChangeArrowheads="1"/>
            </p:cNvSpPr>
            <p:nvPr/>
          </p:nvSpPr>
          <p:spPr bwMode="auto">
            <a:xfrm>
              <a:off x="5885326" y="5154613"/>
              <a:ext cx="1323512"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Obadiah</a:t>
              </a:r>
            </a:p>
          </p:txBody>
        </p:sp>
        <p:sp>
          <p:nvSpPr>
            <p:cNvPr id="13388" name="TextBox 47">
              <a:extLst>
                <a:ext uri="{FF2B5EF4-FFF2-40B4-BE49-F238E27FC236}">
                  <a16:creationId xmlns:a16="http://schemas.microsoft.com/office/drawing/2014/main" id="{EA0F6A81-0F21-777A-D0ED-507E5F6B11D3}"/>
                </a:ext>
              </a:extLst>
            </p:cNvPr>
            <p:cNvSpPr txBox="1">
              <a:spLocks noChangeArrowheads="1"/>
            </p:cNvSpPr>
            <p:nvPr/>
          </p:nvSpPr>
          <p:spPr bwMode="auto">
            <a:xfrm>
              <a:off x="5820453" y="5481293"/>
              <a:ext cx="685771" cy="5263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400"/>
                <a:t>*</a:t>
              </a:r>
            </a:p>
          </p:txBody>
        </p:sp>
        <p:sp>
          <p:nvSpPr>
            <p:cNvPr id="13389" name="TextBox 48">
              <a:extLst>
                <a:ext uri="{FF2B5EF4-FFF2-40B4-BE49-F238E27FC236}">
                  <a16:creationId xmlns:a16="http://schemas.microsoft.com/office/drawing/2014/main" id="{910DE0B8-453B-3F89-F472-2BE336841ADC}"/>
                </a:ext>
              </a:extLst>
            </p:cNvPr>
            <p:cNvSpPr txBox="1">
              <a:spLocks noChangeArrowheads="1"/>
            </p:cNvSpPr>
            <p:nvPr/>
          </p:nvSpPr>
          <p:spPr bwMode="auto">
            <a:xfrm>
              <a:off x="5769652" y="5723696"/>
              <a:ext cx="685771" cy="5263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400"/>
                <a:t>*</a:t>
              </a:r>
            </a:p>
          </p:txBody>
        </p:sp>
        <p:sp>
          <p:nvSpPr>
            <p:cNvPr id="13390" name="TextBox 49">
              <a:extLst>
                <a:ext uri="{FF2B5EF4-FFF2-40B4-BE49-F238E27FC236}">
                  <a16:creationId xmlns:a16="http://schemas.microsoft.com/office/drawing/2014/main" id="{51BACED7-3BBB-4B11-4C7A-2299020140D3}"/>
                </a:ext>
              </a:extLst>
            </p:cNvPr>
            <p:cNvSpPr txBox="1">
              <a:spLocks noChangeArrowheads="1"/>
            </p:cNvSpPr>
            <p:nvPr/>
          </p:nvSpPr>
          <p:spPr bwMode="auto">
            <a:xfrm>
              <a:off x="5983063" y="5465763"/>
              <a:ext cx="1433739"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cs typeface="Calibri" panose="020F0502020204030204" pitchFamily="34" charset="0"/>
                </a:rPr>
                <a:t>Jeremiah</a:t>
              </a:r>
            </a:p>
          </p:txBody>
        </p:sp>
        <p:sp>
          <p:nvSpPr>
            <p:cNvPr id="13391" name="TextBox 50">
              <a:extLst>
                <a:ext uri="{FF2B5EF4-FFF2-40B4-BE49-F238E27FC236}">
                  <a16:creationId xmlns:a16="http://schemas.microsoft.com/office/drawing/2014/main" id="{7AF40812-C241-A25F-8FB6-ED00EB616A2E}"/>
                </a:ext>
              </a:extLst>
            </p:cNvPr>
            <p:cNvSpPr txBox="1">
              <a:spLocks noChangeArrowheads="1"/>
            </p:cNvSpPr>
            <p:nvPr/>
          </p:nvSpPr>
          <p:spPr bwMode="auto">
            <a:xfrm>
              <a:off x="5974234" y="5715000"/>
              <a:ext cx="1421929"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Chapch</a:t>
              </a:r>
              <a:r>
                <a:rPr lang="en-US" altLang="en-US" sz="700" b="1">
                  <a:cs typeface="Arial" panose="020B0604020202020204" pitchFamily="34" charset="0"/>
                </a:rPr>
                <a:t>ā</a:t>
              </a:r>
              <a:r>
                <a:rPr lang="en-US" altLang="en-US" sz="700" b="1"/>
                <a:t>t</a:t>
              </a:r>
            </a:p>
          </p:txBody>
        </p:sp>
        <p:sp>
          <p:nvSpPr>
            <p:cNvPr id="13392" name="TextBox 51">
              <a:extLst>
                <a:ext uri="{FF2B5EF4-FFF2-40B4-BE49-F238E27FC236}">
                  <a16:creationId xmlns:a16="http://schemas.microsoft.com/office/drawing/2014/main" id="{D4E34EAD-8A76-00BF-E069-B479DA612341}"/>
                </a:ext>
              </a:extLst>
            </p:cNvPr>
            <p:cNvSpPr txBox="1">
              <a:spLocks noChangeArrowheads="1"/>
            </p:cNvSpPr>
            <p:nvPr/>
          </p:nvSpPr>
          <p:spPr bwMode="auto">
            <a:xfrm>
              <a:off x="5930931" y="5964237"/>
              <a:ext cx="1465232"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Habakkuk</a:t>
              </a:r>
            </a:p>
          </p:txBody>
        </p:sp>
        <p:sp>
          <p:nvSpPr>
            <p:cNvPr id="13393" name="TextBox 52">
              <a:extLst>
                <a:ext uri="{FF2B5EF4-FFF2-40B4-BE49-F238E27FC236}">
                  <a16:creationId xmlns:a16="http://schemas.microsoft.com/office/drawing/2014/main" id="{EF007481-A7E9-9FDD-C46F-3919569F5E3F}"/>
                </a:ext>
              </a:extLst>
            </p:cNvPr>
            <p:cNvSpPr txBox="1">
              <a:spLocks noChangeArrowheads="1"/>
            </p:cNvSpPr>
            <p:nvPr/>
          </p:nvSpPr>
          <p:spPr bwMode="auto">
            <a:xfrm>
              <a:off x="5899160" y="6192838"/>
              <a:ext cx="1169979"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Nahum</a:t>
              </a:r>
            </a:p>
          </p:txBody>
        </p:sp>
        <p:sp>
          <p:nvSpPr>
            <p:cNvPr id="13394" name="TextBox 53">
              <a:extLst>
                <a:ext uri="{FF2B5EF4-FFF2-40B4-BE49-F238E27FC236}">
                  <a16:creationId xmlns:a16="http://schemas.microsoft.com/office/drawing/2014/main" id="{49DAF360-BD35-85DB-96DA-65EEC916496B}"/>
                </a:ext>
              </a:extLst>
            </p:cNvPr>
            <p:cNvSpPr txBox="1">
              <a:spLocks noChangeArrowheads="1"/>
            </p:cNvSpPr>
            <p:nvPr/>
          </p:nvSpPr>
          <p:spPr bwMode="auto">
            <a:xfrm>
              <a:off x="5875817" y="6400800"/>
              <a:ext cx="1520345"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Zephaniah</a:t>
              </a:r>
            </a:p>
          </p:txBody>
        </p:sp>
        <p:sp>
          <p:nvSpPr>
            <p:cNvPr id="13395" name="TextBox 54">
              <a:extLst>
                <a:ext uri="{FF2B5EF4-FFF2-40B4-BE49-F238E27FC236}">
                  <a16:creationId xmlns:a16="http://schemas.microsoft.com/office/drawing/2014/main" id="{833B1738-FEAA-DC70-ECB7-0FE204CFBFE7}"/>
                </a:ext>
              </a:extLst>
            </p:cNvPr>
            <p:cNvSpPr txBox="1">
              <a:spLocks noChangeArrowheads="1"/>
            </p:cNvSpPr>
            <p:nvPr/>
          </p:nvSpPr>
          <p:spPr bwMode="auto">
            <a:xfrm>
              <a:off x="5734077" y="6670676"/>
              <a:ext cx="685771" cy="5263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400"/>
                <a:t>*</a:t>
              </a:r>
            </a:p>
          </p:txBody>
        </p:sp>
        <p:sp>
          <p:nvSpPr>
            <p:cNvPr id="13396" name="TextBox 55">
              <a:extLst>
                <a:ext uri="{FF2B5EF4-FFF2-40B4-BE49-F238E27FC236}">
                  <a16:creationId xmlns:a16="http://schemas.microsoft.com/office/drawing/2014/main" id="{1BEE813B-E894-3237-9F2E-C770FBBF94FC}"/>
                </a:ext>
              </a:extLst>
            </p:cNvPr>
            <p:cNvSpPr txBox="1">
              <a:spLocks noChangeArrowheads="1"/>
            </p:cNvSpPr>
            <p:nvPr/>
          </p:nvSpPr>
          <p:spPr bwMode="auto">
            <a:xfrm>
              <a:off x="6179506" y="6711949"/>
              <a:ext cx="1091246" cy="31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Ezekiel</a:t>
              </a:r>
            </a:p>
          </p:txBody>
        </p:sp>
        <p:sp>
          <p:nvSpPr>
            <p:cNvPr id="13397" name="TextBox 56">
              <a:extLst>
                <a:ext uri="{FF2B5EF4-FFF2-40B4-BE49-F238E27FC236}">
                  <a16:creationId xmlns:a16="http://schemas.microsoft.com/office/drawing/2014/main" id="{A49C1BB0-5595-4A83-8D56-143552D1FDEE}"/>
                </a:ext>
              </a:extLst>
            </p:cNvPr>
            <p:cNvSpPr txBox="1">
              <a:spLocks noChangeArrowheads="1"/>
            </p:cNvSpPr>
            <p:nvPr/>
          </p:nvSpPr>
          <p:spPr bwMode="auto">
            <a:xfrm>
              <a:off x="5895066" y="6977478"/>
              <a:ext cx="685771" cy="5263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400"/>
                <a:t>*</a:t>
              </a:r>
            </a:p>
          </p:txBody>
        </p:sp>
        <p:sp>
          <p:nvSpPr>
            <p:cNvPr id="13398" name="TextBox 57">
              <a:extLst>
                <a:ext uri="{FF2B5EF4-FFF2-40B4-BE49-F238E27FC236}">
                  <a16:creationId xmlns:a16="http://schemas.microsoft.com/office/drawing/2014/main" id="{8438B60F-1691-175C-4512-A7E06FF7BF72}"/>
                </a:ext>
              </a:extLst>
            </p:cNvPr>
            <p:cNvSpPr txBox="1">
              <a:spLocks noChangeArrowheads="1"/>
            </p:cNvSpPr>
            <p:nvPr/>
          </p:nvSpPr>
          <p:spPr bwMode="auto">
            <a:xfrm>
              <a:off x="6204199" y="6983414"/>
              <a:ext cx="1004639" cy="31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Daniel</a:t>
              </a:r>
            </a:p>
          </p:txBody>
        </p:sp>
        <p:sp>
          <p:nvSpPr>
            <p:cNvPr id="13399" name="TextBox 58">
              <a:extLst>
                <a:ext uri="{FF2B5EF4-FFF2-40B4-BE49-F238E27FC236}">
                  <a16:creationId xmlns:a16="http://schemas.microsoft.com/office/drawing/2014/main" id="{723B2FB8-C656-6A71-E57A-8DD210AD4B4C}"/>
                </a:ext>
              </a:extLst>
            </p:cNvPr>
            <p:cNvSpPr txBox="1">
              <a:spLocks noChangeArrowheads="1"/>
            </p:cNvSpPr>
            <p:nvPr/>
          </p:nvSpPr>
          <p:spPr bwMode="auto">
            <a:xfrm>
              <a:off x="6087172" y="7335838"/>
              <a:ext cx="1059753" cy="31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Haggai</a:t>
              </a:r>
            </a:p>
          </p:txBody>
        </p:sp>
        <p:sp>
          <p:nvSpPr>
            <p:cNvPr id="13400" name="TextBox 59">
              <a:extLst>
                <a:ext uri="{FF2B5EF4-FFF2-40B4-BE49-F238E27FC236}">
                  <a16:creationId xmlns:a16="http://schemas.microsoft.com/office/drawing/2014/main" id="{83528E39-CCA1-D199-1034-91A093EA9B0C}"/>
                </a:ext>
              </a:extLst>
            </p:cNvPr>
            <p:cNvSpPr txBox="1">
              <a:spLocks noChangeArrowheads="1"/>
            </p:cNvSpPr>
            <p:nvPr/>
          </p:nvSpPr>
          <p:spPr bwMode="auto">
            <a:xfrm>
              <a:off x="6053923" y="7564437"/>
              <a:ext cx="1362879" cy="31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Zechariah</a:t>
              </a:r>
            </a:p>
          </p:txBody>
        </p:sp>
        <p:sp>
          <p:nvSpPr>
            <p:cNvPr id="13401" name="TextBox 60">
              <a:extLst>
                <a:ext uri="{FF2B5EF4-FFF2-40B4-BE49-F238E27FC236}">
                  <a16:creationId xmlns:a16="http://schemas.microsoft.com/office/drawing/2014/main" id="{003F9CBB-D07D-16C3-E265-83CBC514C436}"/>
                </a:ext>
              </a:extLst>
            </p:cNvPr>
            <p:cNvSpPr txBox="1">
              <a:spLocks noChangeArrowheads="1"/>
            </p:cNvSpPr>
            <p:nvPr/>
          </p:nvSpPr>
          <p:spPr bwMode="auto">
            <a:xfrm>
              <a:off x="6039809" y="7772399"/>
              <a:ext cx="1189665" cy="447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Malach</a:t>
              </a:r>
              <a:r>
                <a:rPr lang="en-US" altLang="en-US" sz="1100" b="1"/>
                <a:t>i</a:t>
              </a:r>
            </a:p>
          </p:txBody>
        </p:sp>
        <p:sp>
          <p:nvSpPr>
            <p:cNvPr id="13402" name="Rectangle 401">
              <a:extLst>
                <a:ext uri="{FF2B5EF4-FFF2-40B4-BE49-F238E27FC236}">
                  <a16:creationId xmlns:a16="http://schemas.microsoft.com/office/drawing/2014/main" id="{A758936E-D910-1256-C863-98B19836AF49}"/>
                </a:ext>
              </a:extLst>
            </p:cNvPr>
            <p:cNvSpPr>
              <a:spLocks noChangeArrowheads="1"/>
            </p:cNvSpPr>
            <p:nvPr/>
          </p:nvSpPr>
          <p:spPr bwMode="auto">
            <a:xfrm>
              <a:off x="4966542" y="5784507"/>
              <a:ext cx="1636714" cy="894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00" b="1">
                  <a:solidFill>
                    <a:srgbClr val="000000"/>
                  </a:solidFill>
                  <a:latin typeface="Helvetica" pitchFamily="2" charset="0"/>
                </a:rPr>
                <a:t>   Ngakai” kahai </a:t>
              </a:r>
            </a:p>
            <a:p>
              <a:pPr algn="l"/>
              <a:r>
                <a:rPr lang="en-US" altLang="en-US" sz="400" b="1">
                  <a:solidFill>
                    <a:srgbClr val="000000"/>
                  </a:solidFill>
                  <a:latin typeface="Helvetica" pitchFamily="2" charset="0"/>
                </a:rPr>
                <a:t>     wui thili  </a:t>
              </a:r>
            </a:p>
            <a:p>
              <a:pPr algn="l"/>
              <a:r>
                <a:rPr lang="en-US" altLang="en-US" sz="400" b="1">
                  <a:solidFill>
                    <a:srgbClr val="000000"/>
                  </a:solidFill>
                  <a:latin typeface="Helvetica" pitchFamily="2" charset="0"/>
                </a:rPr>
                <a:t>      zingkum 400</a:t>
              </a:r>
            </a:p>
            <a:p>
              <a:pPr algn="l"/>
              <a:r>
                <a:rPr lang="en-US" altLang="en-US" sz="400" b="1">
                  <a:solidFill>
                    <a:srgbClr val="000000"/>
                  </a:solidFill>
                  <a:latin typeface="Helvetica" pitchFamily="2" charset="0"/>
                </a:rPr>
                <a:t>        chiwui alungli</a:t>
              </a:r>
            </a:p>
            <a:p>
              <a:pPr algn="l"/>
              <a:r>
                <a:rPr lang="en-US" altLang="en-US" sz="400" b="1">
                  <a:solidFill>
                    <a:srgbClr val="000000"/>
                  </a:solidFill>
                  <a:latin typeface="Helvetica" pitchFamily="2" charset="0"/>
                </a:rPr>
                <a:t>          chili Maran           </a:t>
              </a:r>
            </a:p>
            <a:p>
              <a:pPr algn="l"/>
              <a:r>
                <a:rPr lang="en-US" altLang="en-US" sz="400" b="1">
                  <a:solidFill>
                    <a:srgbClr val="000000"/>
                  </a:solidFill>
                  <a:latin typeface="Helvetica" pitchFamily="2" charset="0"/>
                </a:rPr>
                <a:t>            lairibing hi </a:t>
              </a:r>
            </a:p>
            <a:p>
              <a:pPr algn="l"/>
              <a:r>
                <a:rPr lang="en-US" altLang="en-US" sz="400" b="1">
                  <a:solidFill>
                    <a:srgbClr val="000000"/>
                  </a:solidFill>
                  <a:latin typeface="Helvetica" pitchFamily="2" charset="0"/>
                </a:rPr>
                <a:t>              kakapina</a:t>
              </a:r>
              <a:endParaRPr lang="en-US" altLang="en-US" sz="400">
                <a:latin typeface="Helvetica" pitchFamily="2" charset="0"/>
              </a:endParaRPr>
            </a:p>
          </p:txBody>
        </p:sp>
        <p:sp>
          <p:nvSpPr>
            <p:cNvPr id="13403" name="TextBox 402">
              <a:extLst>
                <a:ext uri="{FF2B5EF4-FFF2-40B4-BE49-F238E27FC236}">
                  <a16:creationId xmlns:a16="http://schemas.microsoft.com/office/drawing/2014/main" id="{44B11E2A-F539-601E-E23D-0C4E256C0815}"/>
                </a:ext>
              </a:extLst>
            </p:cNvPr>
            <p:cNvSpPr txBox="1">
              <a:spLocks noChangeArrowheads="1"/>
            </p:cNvSpPr>
            <p:nvPr/>
          </p:nvSpPr>
          <p:spPr bwMode="auto">
            <a:xfrm>
              <a:off x="1390818" y="7148513"/>
              <a:ext cx="1579395" cy="31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VARIKAHAI</a:t>
              </a:r>
            </a:p>
          </p:txBody>
        </p:sp>
        <p:sp>
          <p:nvSpPr>
            <p:cNvPr id="13404" name="TextBox 403">
              <a:extLst>
                <a:ext uri="{FF2B5EF4-FFF2-40B4-BE49-F238E27FC236}">
                  <a16:creationId xmlns:a16="http://schemas.microsoft.com/office/drawing/2014/main" id="{0F0E6989-093D-2663-5788-41B54F359B07}"/>
                </a:ext>
              </a:extLst>
            </p:cNvPr>
            <p:cNvSpPr txBox="1">
              <a:spLocks noChangeArrowheads="1"/>
            </p:cNvSpPr>
            <p:nvPr/>
          </p:nvSpPr>
          <p:spPr bwMode="auto">
            <a:xfrm>
              <a:off x="1500146" y="-228600"/>
              <a:ext cx="792204" cy="302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rPr>
                <a:t>O 7 V J</a:t>
              </a:r>
            </a:p>
          </p:txBody>
        </p:sp>
        <p:sp>
          <p:nvSpPr>
            <p:cNvPr id="13405" name="TextBox 404">
              <a:extLst>
                <a:ext uri="{FF2B5EF4-FFF2-40B4-BE49-F238E27FC236}">
                  <a16:creationId xmlns:a16="http://schemas.microsoft.com/office/drawing/2014/main" id="{C41683A3-1145-E7D1-0151-BA1832A8046E}"/>
                </a:ext>
              </a:extLst>
            </p:cNvPr>
            <p:cNvSpPr txBox="1">
              <a:spLocks noChangeArrowheads="1"/>
            </p:cNvSpPr>
            <p:nvPr/>
          </p:nvSpPr>
          <p:spPr bwMode="auto">
            <a:xfrm>
              <a:off x="378303" y="768351"/>
              <a:ext cx="740885" cy="447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b="1">
                  <a:latin typeface="Arial Black" panose="020B0604020202020204" pitchFamily="34" charset="0"/>
                </a:rPr>
                <a:t>O</a:t>
              </a:r>
            </a:p>
          </p:txBody>
        </p:sp>
        <p:sp>
          <p:nvSpPr>
            <p:cNvPr id="13406" name="TextBox 405">
              <a:extLst>
                <a:ext uri="{FF2B5EF4-FFF2-40B4-BE49-F238E27FC236}">
                  <a16:creationId xmlns:a16="http://schemas.microsoft.com/office/drawing/2014/main" id="{4A03FED5-3E0E-A1C6-2DAE-36B7F43FF052}"/>
                </a:ext>
              </a:extLst>
            </p:cNvPr>
            <p:cNvSpPr txBox="1">
              <a:spLocks noChangeArrowheads="1"/>
            </p:cNvSpPr>
            <p:nvPr/>
          </p:nvSpPr>
          <p:spPr bwMode="auto">
            <a:xfrm>
              <a:off x="924082" y="7004050"/>
              <a:ext cx="279243" cy="302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rPr>
                <a:t>v</a:t>
              </a:r>
            </a:p>
          </p:txBody>
        </p:sp>
        <p:sp>
          <p:nvSpPr>
            <p:cNvPr id="13407" name="TextBox 406">
              <a:extLst>
                <a:ext uri="{FF2B5EF4-FFF2-40B4-BE49-F238E27FC236}">
                  <a16:creationId xmlns:a16="http://schemas.microsoft.com/office/drawing/2014/main" id="{AC3E77F4-828D-2E3F-40FE-D337BEE130B4}"/>
                </a:ext>
              </a:extLst>
            </p:cNvPr>
            <p:cNvSpPr txBox="1">
              <a:spLocks noChangeArrowheads="1"/>
            </p:cNvSpPr>
            <p:nvPr/>
          </p:nvSpPr>
          <p:spPr bwMode="auto">
            <a:xfrm>
              <a:off x="895430" y="7543800"/>
              <a:ext cx="287258" cy="302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rPr>
                <a:t>J</a:t>
              </a:r>
            </a:p>
          </p:txBody>
        </p:sp>
        <p:sp>
          <p:nvSpPr>
            <p:cNvPr id="13408" name="TextBox 407">
              <a:extLst>
                <a:ext uri="{FF2B5EF4-FFF2-40B4-BE49-F238E27FC236}">
                  <a16:creationId xmlns:a16="http://schemas.microsoft.com/office/drawing/2014/main" id="{CD53C9E9-36B7-5BD7-F36C-022367E593C9}"/>
                </a:ext>
              </a:extLst>
            </p:cNvPr>
            <p:cNvSpPr txBox="1">
              <a:spLocks noChangeArrowheads="1"/>
            </p:cNvSpPr>
            <p:nvPr/>
          </p:nvSpPr>
          <p:spPr bwMode="auto">
            <a:xfrm rot="-5400000">
              <a:off x="67892" y="2080466"/>
              <a:ext cx="1705720" cy="6424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a:latin typeface="Arial Black" panose="020B0604020202020204" pitchFamily="34" charset="0"/>
                </a:rPr>
                <a:t>MIKUMO 4</a:t>
              </a:r>
            </a:p>
          </p:txBody>
        </p:sp>
        <p:sp>
          <p:nvSpPr>
            <p:cNvPr id="13409" name="TextBox 408">
              <a:extLst>
                <a:ext uri="{FF2B5EF4-FFF2-40B4-BE49-F238E27FC236}">
                  <a16:creationId xmlns:a16="http://schemas.microsoft.com/office/drawing/2014/main" id="{B7D51F21-DB9A-A587-C2DC-E66E7DFD9A97}"/>
                </a:ext>
              </a:extLst>
            </p:cNvPr>
            <p:cNvSpPr txBox="1">
              <a:spLocks noChangeArrowheads="1"/>
            </p:cNvSpPr>
            <p:nvPr/>
          </p:nvSpPr>
          <p:spPr bwMode="auto">
            <a:xfrm rot="-5400000">
              <a:off x="-49282" y="5010665"/>
              <a:ext cx="1840050" cy="6424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a:latin typeface="Arial Black" panose="020B0604020202020204" pitchFamily="34" charset="0"/>
                </a:rPr>
                <a:t>MISHANG 3</a:t>
              </a:r>
            </a:p>
          </p:txBody>
        </p:sp>
        <p:sp>
          <p:nvSpPr>
            <p:cNvPr id="13410" name="TextBox 409">
              <a:extLst>
                <a:ext uri="{FF2B5EF4-FFF2-40B4-BE49-F238E27FC236}">
                  <a16:creationId xmlns:a16="http://schemas.microsoft.com/office/drawing/2014/main" id="{4B9D1BBF-8271-F4FE-249B-B7709F163D1B}"/>
                </a:ext>
              </a:extLst>
            </p:cNvPr>
            <p:cNvSpPr txBox="1">
              <a:spLocks noChangeArrowheads="1"/>
            </p:cNvSpPr>
            <p:nvPr/>
          </p:nvSpPr>
          <p:spPr bwMode="auto">
            <a:xfrm>
              <a:off x="7692152" y="3181964"/>
              <a:ext cx="2146276" cy="7895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800" b="1"/>
                <a:t>Mar</a:t>
              </a:r>
              <a:r>
                <a:rPr lang="en-US" altLang="en-US" sz="800" b="1">
                  <a:cs typeface="Arial" panose="020B0604020202020204" pitchFamily="34" charset="0"/>
                </a:rPr>
                <a:t>ā</a:t>
              </a:r>
              <a:r>
                <a:rPr lang="en-US" altLang="en-US" sz="800" b="1"/>
                <a:t>nbingwui</a:t>
              </a:r>
            </a:p>
            <a:p>
              <a:r>
                <a:rPr lang="en-US" altLang="en-US" sz="800" b="1"/>
                <a:t>nganong kahai</a:t>
              </a:r>
            </a:p>
            <a:p>
              <a:r>
                <a:rPr lang="en-US" altLang="en-US" sz="800" b="1"/>
                <a:t>khal</a:t>
              </a:r>
              <a:r>
                <a:rPr lang="en-US" altLang="en-US" sz="800" b="1">
                  <a:cs typeface="Arial" panose="020B0604020202020204" pitchFamily="34" charset="0"/>
                </a:rPr>
                <a:t>ā</a:t>
              </a:r>
              <a:r>
                <a:rPr lang="en-US" altLang="en-US" sz="800" b="1"/>
                <a:t> kakhui:</a:t>
              </a:r>
            </a:p>
          </p:txBody>
        </p:sp>
      </p:grpSp>
      <p:sp>
        <p:nvSpPr>
          <p:cNvPr id="13324" name="TextBox 410">
            <a:extLst>
              <a:ext uri="{FF2B5EF4-FFF2-40B4-BE49-F238E27FC236}">
                <a16:creationId xmlns:a16="http://schemas.microsoft.com/office/drawing/2014/main" id="{91462493-AC07-2404-F84C-AD7FA426BD5D}"/>
              </a:ext>
            </a:extLst>
          </p:cNvPr>
          <p:cNvSpPr txBox="1">
            <a:spLocks noChangeArrowheads="1"/>
          </p:cNvSpPr>
          <p:nvPr/>
        </p:nvSpPr>
        <p:spPr bwMode="auto">
          <a:xfrm>
            <a:off x="3822700" y="5202238"/>
            <a:ext cx="47625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Jesuna</a:t>
            </a:r>
          </a:p>
        </p:txBody>
      </p:sp>
      <p:sp>
        <p:nvSpPr>
          <p:cNvPr id="13325" name="TextBox 411">
            <a:extLst>
              <a:ext uri="{FF2B5EF4-FFF2-40B4-BE49-F238E27FC236}">
                <a16:creationId xmlns:a16="http://schemas.microsoft.com/office/drawing/2014/main" id="{58AB4591-6F34-3168-4B5B-1CDA8315A091}"/>
              </a:ext>
            </a:extLst>
          </p:cNvPr>
          <p:cNvSpPr txBox="1">
            <a:spLocks noChangeArrowheads="1"/>
          </p:cNvSpPr>
          <p:nvPr/>
        </p:nvSpPr>
        <p:spPr bwMode="auto">
          <a:xfrm>
            <a:off x="3822700" y="5307013"/>
            <a:ext cx="528638"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Leishida</a:t>
            </a:r>
          </a:p>
        </p:txBody>
      </p:sp>
      <p:sp>
        <p:nvSpPr>
          <p:cNvPr id="13326" name="TextBox 412">
            <a:extLst>
              <a:ext uri="{FF2B5EF4-FFF2-40B4-BE49-F238E27FC236}">
                <a16:creationId xmlns:a16="http://schemas.microsoft.com/office/drawing/2014/main" id="{62126915-A942-C422-1314-54915DB5FF9B}"/>
              </a:ext>
            </a:extLst>
          </p:cNvPr>
          <p:cNvSpPr txBox="1">
            <a:spLocks noChangeArrowheads="1"/>
          </p:cNvSpPr>
          <p:nvPr/>
        </p:nvSpPr>
        <p:spPr bwMode="auto">
          <a:xfrm>
            <a:off x="3825875" y="5421313"/>
            <a:ext cx="715963"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Hodaleilakha</a:t>
            </a:r>
          </a:p>
        </p:txBody>
      </p:sp>
      <p:sp>
        <p:nvSpPr>
          <p:cNvPr id="13327" name="TextBox 413">
            <a:extLst>
              <a:ext uri="{FF2B5EF4-FFF2-40B4-BE49-F238E27FC236}">
                <a16:creationId xmlns:a16="http://schemas.microsoft.com/office/drawing/2014/main" id="{3C3697F3-12AB-8F19-DE6A-605B76758BAA}"/>
              </a:ext>
            </a:extLst>
          </p:cNvPr>
          <p:cNvSpPr txBox="1">
            <a:spLocks noChangeArrowheads="1"/>
          </p:cNvSpPr>
          <p:nvPr/>
        </p:nvSpPr>
        <p:spPr bwMode="auto">
          <a:xfrm>
            <a:off x="3832225" y="5673725"/>
            <a:ext cx="547688"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Zatunglu</a:t>
            </a:r>
          </a:p>
        </p:txBody>
      </p:sp>
      <p:sp>
        <p:nvSpPr>
          <p:cNvPr id="13328" name="TextBox 414">
            <a:extLst>
              <a:ext uri="{FF2B5EF4-FFF2-40B4-BE49-F238E27FC236}">
                <a16:creationId xmlns:a16="http://schemas.microsoft.com/office/drawing/2014/main" id="{16EA908F-3759-1F45-A0CB-57F4AC2F1AD6}"/>
              </a:ext>
            </a:extLst>
          </p:cNvPr>
          <p:cNvSpPr txBox="1">
            <a:spLocks noChangeArrowheads="1"/>
          </p:cNvSpPr>
          <p:nvPr/>
        </p:nvSpPr>
        <p:spPr bwMode="auto">
          <a:xfrm>
            <a:off x="3814763" y="4216400"/>
            <a:ext cx="741362"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Agato ngarali</a:t>
            </a:r>
          </a:p>
        </p:txBody>
      </p:sp>
      <p:sp>
        <p:nvSpPr>
          <p:cNvPr id="13329" name="TextBox 415">
            <a:extLst>
              <a:ext uri="{FF2B5EF4-FFF2-40B4-BE49-F238E27FC236}">
                <a16:creationId xmlns:a16="http://schemas.microsoft.com/office/drawing/2014/main" id="{189FDB3E-6926-1833-5E56-A8FC6A4D86F3}"/>
              </a:ext>
            </a:extLst>
          </p:cNvPr>
          <p:cNvSpPr txBox="1">
            <a:spLocks noChangeArrowheads="1"/>
          </p:cNvSpPr>
          <p:nvPr/>
        </p:nvSpPr>
        <p:spPr bwMode="auto">
          <a:xfrm>
            <a:off x="3824288" y="4335463"/>
            <a:ext cx="522287"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Huimida</a:t>
            </a:r>
          </a:p>
        </p:txBody>
      </p:sp>
      <p:sp>
        <p:nvSpPr>
          <p:cNvPr id="13330" name="TextBox 416">
            <a:extLst>
              <a:ext uri="{FF2B5EF4-FFF2-40B4-BE49-F238E27FC236}">
                <a16:creationId xmlns:a16="http://schemas.microsoft.com/office/drawing/2014/main" id="{127461BE-B070-6234-0E19-FA3719A19D83}"/>
              </a:ext>
            </a:extLst>
          </p:cNvPr>
          <p:cNvSpPr txBox="1">
            <a:spLocks noChangeArrowheads="1"/>
          </p:cNvSpPr>
          <p:nvPr/>
        </p:nvSpPr>
        <p:spPr bwMode="auto">
          <a:xfrm>
            <a:off x="3802063" y="4445000"/>
            <a:ext cx="62547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Jamitheilu</a:t>
            </a:r>
          </a:p>
        </p:txBody>
      </p:sp>
      <p:sp>
        <p:nvSpPr>
          <p:cNvPr id="13331" name="TextBox 417">
            <a:extLst>
              <a:ext uri="{FF2B5EF4-FFF2-40B4-BE49-F238E27FC236}">
                <a16:creationId xmlns:a16="http://schemas.microsoft.com/office/drawing/2014/main" id="{072E6463-DD6F-9B38-BEDE-7C51982D755E}"/>
              </a:ext>
            </a:extLst>
          </p:cNvPr>
          <p:cNvSpPr txBox="1">
            <a:spLocks noChangeArrowheads="1"/>
          </p:cNvSpPr>
          <p:nvPr/>
        </p:nvSpPr>
        <p:spPr bwMode="auto">
          <a:xfrm>
            <a:off x="3814763" y="4683125"/>
            <a:ext cx="32702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Ina</a:t>
            </a:r>
          </a:p>
        </p:txBody>
      </p:sp>
      <p:sp>
        <p:nvSpPr>
          <p:cNvPr id="13332" name="TextBox 418">
            <a:extLst>
              <a:ext uri="{FF2B5EF4-FFF2-40B4-BE49-F238E27FC236}">
                <a16:creationId xmlns:a16="http://schemas.microsoft.com/office/drawing/2014/main" id="{0F490657-A3F3-0AE6-BF62-27A5DA8A5100}"/>
              </a:ext>
            </a:extLst>
          </p:cNvPr>
          <p:cNvSpPr txBox="1">
            <a:spLocks noChangeArrowheads="1"/>
          </p:cNvSpPr>
          <p:nvPr/>
        </p:nvSpPr>
        <p:spPr bwMode="auto">
          <a:xfrm>
            <a:off x="3798888" y="4787900"/>
            <a:ext cx="433387"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Jesuli</a:t>
            </a:r>
          </a:p>
        </p:txBody>
      </p:sp>
      <p:sp>
        <p:nvSpPr>
          <p:cNvPr id="13333" name="TextBox 419">
            <a:extLst>
              <a:ext uri="{FF2B5EF4-FFF2-40B4-BE49-F238E27FC236}">
                <a16:creationId xmlns:a16="http://schemas.microsoft.com/office/drawing/2014/main" id="{F3F96DB9-71D1-4D7F-2453-5ED415952D09}"/>
              </a:ext>
            </a:extLst>
          </p:cNvPr>
          <p:cNvSpPr txBox="1">
            <a:spLocks noChangeArrowheads="1"/>
          </p:cNvSpPr>
          <p:nvPr/>
        </p:nvSpPr>
        <p:spPr bwMode="auto">
          <a:xfrm>
            <a:off x="3811588" y="4887913"/>
            <a:ext cx="763587"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Mahorhailakla</a:t>
            </a:r>
          </a:p>
        </p:txBody>
      </p:sp>
      <p:sp>
        <p:nvSpPr>
          <p:cNvPr id="13334" name="TextBox 420">
            <a:extLst>
              <a:ext uri="{FF2B5EF4-FFF2-40B4-BE49-F238E27FC236}">
                <a16:creationId xmlns:a16="http://schemas.microsoft.com/office/drawing/2014/main" id="{C37F6787-993B-173B-0D6B-3E25514E100C}"/>
              </a:ext>
            </a:extLst>
          </p:cNvPr>
          <p:cNvSpPr txBox="1">
            <a:spLocks noChangeArrowheads="1"/>
          </p:cNvSpPr>
          <p:nvPr/>
        </p:nvSpPr>
        <p:spPr bwMode="auto">
          <a:xfrm>
            <a:off x="3814763" y="5011738"/>
            <a:ext cx="560387"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Okthuira</a:t>
            </a:r>
          </a:p>
        </p:txBody>
      </p:sp>
      <p:sp>
        <p:nvSpPr>
          <p:cNvPr id="13335" name="TextBox 421">
            <a:extLst>
              <a:ext uri="{FF2B5EF4-FFF2-40B4-BE49-F238E27FC236}">
                <a16:creationId xmlns:a16="http://schemas.microsoft.com/office/drawing/2014/main" id="{7D9A1919-F6D4-F6DB-76AF-83F81EC38B1A}"/>
              </a:ext>
            </a:extLst>
          </p:cNvPr>
          <p:cNvSpPr txBox="1">
            <a:spLocks noChangeArrowheads="1"/>
          </p:cNvSpPr>
          <p:nvPr/>
        </p:nvSpPr>
        <p:spPr bwMode="auto">
          <a:xfrm>
            <a:off x="3862388" y="5892800"/>
            <a:ext cx="512762"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Eikhoiki</a:t>
            </a:r>
          </a:p>
        </p:txBody>
      </p:sp>
      <p:sp>
        <p:nvSpPr>
          <p:cNvPr id="13336" name="TextBox 422">
            <a:extLst>
              <a:ext uri="{FF2B5EF4-FFF2-40B4-BE49-F238E27FC236}">
                <a16:creationId xmlns:a16="http://schemas.microsoft.com/office/drawing/2014/main" id="{4E9CAA4D-3FFF-8CB1-0856-FFC86C23FA2D}"/>
              </a:ext>
            </a:extLst>
          </p:cNvPr>
          <p:cNvSpPr txBox="1">
            <a:spLocks noChangeArrowheads="1"/>
          </p:cNvSpPr>
          <p:nvPr/>
        </p:nvSpPr>
        <p:spPr bwMode="auto">
          <a:xfrm>
            <a:off x="3867150" y="6011863"/>
            <a:ext cx="5080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Dharma</a:t>
            </a:r>
          </a:p>
        </p:txBody>
      </p:sp>
      <p:sp>
        <p:nvSpPr>
          <p:cNvPr id="13337" name="TextBox 423">
            <a:extLst>
              <a:ext uri="{FF2B5EF4-FFF2-40B4-BE49-F238E27FC236}">
                <a16:creationId xmlns:a16="http://schemas.microsoft.com/office/drawing/2014/main" id="{A9E16039-49BB-C756-EE1F-0565F2304D7B}"/>
              </a:ext>
            </a:extLst>
          </p:cNvPr>
          <p:cNvSpPr txBox="1">
            <a:spLocks noChangeArrowheads="1"/>
          </p:cNvSpPr>
          <p:nvPr/>
        </p:nvSpPr>
        <p:spPr bwMode="auto">
          <a:xfrm>
            <a:off x="3835400" y="6216650"/>
            <a:ext cx="877888"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Hangkhamachinli</a:t>
            </a:r>
          </a:p>
        </p:txBody>
      </p:sp>
      <p:sp>
        <p:nvSpPr>
          <p:cNvPr id="13338" name="TextBox 424">
            <a:extLst>
              <a:ext uri="{FF2B5EF4-FFF2-40B4-BE49-F238E27FC236}">
                <a16:creationId xmlns:a16="http://schemas.microsoft.com/office/drawing/2014/main" id="{E6E25578-0B89-193C-A1B0-624B44505FBE}"/>
              </a:ext>
            </a:extLst>
          </p:cNvPr>
          <p:cNvSpPr txBox="1">
            <a:spLocks noChangeArrowheads="1"/>
          </p:cNvSpPr>
          <p:nvPr/>
        </p:nvSpPr>
        <p:spPr bwMode="auto">
          <a:xfrm>
            <a:off x="3832225" y="6345238"/>
            <a:ext cx="56197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Zakshida</a:t>
            </a:r>
          </a:p>
        </p:txBody>
      </p:sp>
      <p:sp>
        <p:nvSpPr>
          <p:cNvPr id="13339" name="TextBox 425">
            <a:extLst>
              <a:ext uri="{FF2B5EF4-FFF2-40B4-BE49-F238E27FC236}">
                <a16:creationId xmlns:a16="http://schemas.microsoft.com/office/drawing/2014/main" id="{17416424-2DF4-4B1D-BF4F-1A92A3C5E841}"/>
              </a:ext>
            </a:extLst>
          </p:cNvPr>
          <p:cNvSpPr txBox="1">
            <a:spLocks noChangeArrowheads="1"/>
          </p:cNvSpPr>
          <p:nvPr/>
        </p:nvSpPr>
        <p:spPr bwMode="auto">
          <a:xfrm>
            <a:off x="3825875" y="6445250"/>
            <a:ext cx="7493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Makhuihai alu</a:t>
            </a:r>
          </a:p>
        </p:txBody>
      </p:sp>
      <p:sp>
        <p:nvSpPr>
          <p:cNvPr id="13340" name="TextBox 426">
            <a:extLst>
              <a:ext uri="{FF2B5EF4-FFF2-40B4-BE49-F238E27FC236}">
                <a16:creationId xmlns:a16="http://schemas.microsoft.com/office/drawing/2014/main" id="{BBA2A156-9F4E-B060-85C7-78ACF91F9F34}"/>
              </a:ext>
            </a:extLst>
          </p:cNvPr>
          <p:cNvSpPr txBox="1">
            <a:spLocks noChangeArrowheads="1"/>
          </p:cNvSpPr>
          <p:nvPr/>
        </p:nvSpPr>
        <p:spPr bwMode="auto">
          <a:xfrm>
            <a:off x="3838575" y="5534025"/>
            <a:ext cx="512763"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Nathum</a:t>
            </a:r>
          </a:p>
        </p:txBody>
      </p:sp>
      <p:sp>
        <p:nvSpPr>
          <p:cNvPr id="1024024" name="Text Box 24">
            <a:extLst>
              <a:ext uri="{FF2B5EF4-FFF2-40B4-BE49-F238E27FC236}">
                <a16:creationId xmlns:a16="http://schemas.microsoft.com/office/drawing/2014/main" id="{F35D00D7-B24A-6805-10FA-9C66BC0D8355}"/>
              </a:ext>
            </a:extLst>
          </p:cNvPr>
          <p:cNvSpPr txBox="1">
            <a:spLocks noChangeArrowheads="1"/>
          </p:cNvSpPr>
          <p:nvPr/>
        </p:nvSpPr>
        <p:spPr bwMode="auto">
          <a:xfrm>
            <a:off x="600075" y="6659563"/>
            <a:ext cx="5307013" cy="522287"/>
          </a:xfrm>
          <a:prstGeom prst="rect">
            <a:avLst/>
          </a:prstGeom>
          <a:solidFill>
            <a:srgbClr val="1822CD"/>
          </a:solidFill>
          <a:ln w="57150">
            <a:solidFill>
              <a:srgbClr val="FFFF00"/>
            </a:solidFill>
            <a:miter lim="800000"/>
            <a:headEnd/>
            <a:tailEnd/>
          </a:ln>
          <a:effectLst>
            <a:outerShdw blurRad="63500" dist="107763" dir="2700000" algn="ctr" rotWithShape="0">
              <a:schemeClr val="tx1">
                <a:alpha val="74998"/>
              </a:schemeClr>
            </a:outerShdw>
          </a:effectLst>
        </p:spPr>
        <p:txBody>
          <a:bodyPr anchor="ctr">
            <a:spAutoFit/>
          </a:bodyPr>
          <a:lstStyle/>
          <a:p>
            <a:pPr algn="ctr">
              <a:spcBef>
                <a:spcPct val="50000"/>
              </a:spcBef>
              <a:defRPr/>
            </a:pPr>
            <a:r>
              <a:rPr lang="en-US" sz="2800" b="1" dirty="0">
                <a:solidFill>
                  <a:schemeClr val="bg1"/>
                </a:solidFill>
                <a:latin typeface="Comic Sans MS" charset="0"/>
                <a:ea typeface="+mn-ea"/>
              </a:rPr>
              <a:t>KATAM KHANGACHON #19</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1" fill="hold" grpId="0" nodeType="afterEffect">
                                  <p:stCondLst>
                                    <p:cond delay="0"/>
                                  </p:stCondLst>
                                  <p:childTnLst>
                                    <p:set>
                                      <p:cBhvr>
                                        <p:cTn id="6" dur="1" fill="hold">
                                          <p:stCondLst>
                                            <p:cond delay="0"/>
                                          </p:stCondLst>
                                        </p:cTn>
                                        <p:tgtEl>
                                          <p:spTgt spid="1024024"/>
                                        </p:tgtEl>
                                        <p:attrNameLst>
                                          <p:attrName>style.visibility</p:attrName>
                                        </p:attrNameLst>
                                      </p:cBhvr>
                                      <p:to>
                                        <p:strVal val="visible"/>
                                      </p:to>
                                    </p:set>
                                    <p:anim calcmode="lin" valueType="num">
                                      <p:cBhvr additive="base">
                                        <p:cTn id="7" dur="5000" fill="hold"/>
                                        <p:tgtEl>
                                          <p:spTgt spid="1024024"/>
                                        </p:tgtEl>
                                        <p:attrNameLst>
                                          <p:attrName>ppt_x</p:attrName>
                                        </p:attrNameLst>
                                      </p:cBhvr>
                                      <p:tavLst>
                                        <p:tav tm="0">
                                          <p:val>
                                            <p:strVal val="#ppt_x"/>
                                          </p:val>
                                        </p:tav>
                                        <p:tav tm="100000">
                                          <p:val>
                                            <p:strVal val="#ppt_x"/>
                                          </p:val>
                                        </p:tav>
                                      </p:tavLst>
                                    </p:anim>
                                    <p:anim calcmode="lin" valueType="num">
                                      <p:cBhvr additive="base">
                                        <p:cTn id="8" dur="5000" fill="hold"/>
                                        <p:tgtEl>
                                          <p:spTgt spid="102402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024" grpId="0" animBg="1" autoUpdateAnimBg="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2">
            <a:extLst>
              <a:ext uri="{FF2B5EF4-FFF2-40B4-BE49-F238E27FC236}">
                <a16:creationId xmlns:a16="http://schemas.microsoft.com/office/drawing/2014/main" id="{C7A23489-0C7C-7451-B614-1FD29746BCED}"/>
              </a:ext>
            </a:extLst>
          </p:cNvPr>
          <p:cNvSpPr>
            <a:spLocks noChangeArrowheads="1"/>
          </p:cNvSpPr>
          <p:nvPr/>
        </p:nvSpPr>
        <p:spPr bwMode="auto">
          <a:xfrm>
            <a:off x="2871788" y="44069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3907" name="Rectangle 3">
            <a:extLst>
              <a:ext uri="{FF2B5EF4-FFF2-40B4-BE49-F238E27FC236}">
                <a16:creationId xmlns:a16="http://schemas.microsoft.com/office/drawing/2014/main" id="{AE75EFFA-0BE5-9B1E-D854-BD5A4C161BA2}"/>
              </a:ext>
            </a:extLst>
          </p:cNvPr>
          <p:cNvSpPr>
            <a:spLocks noChangeArrowheads="1"/>
          </p:cNvSpPr>
          <p:nvPr/>
        </p:nvSpPr>
        <p:spPr bwMode="auto">
          <a:xfrm>
            <a:off x="2855913" y="46624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3908" name="Rectangle 4">
            <a:extLst>
              <a:ext uri="{FF2B5EF4-FFF2-40B4-BE49-F238E27FC236}">
                <a16:creationId xmlns:a16="http://schemas.microsoft.com/office/drawing/2014/main" id="{3898CD52-E415-CEB1-9F66-1103C2DF7B84}"/>
              </a:ext>
            </a:extLst>
          </p:cNvPr>
          <p:cNvSpPr>
            <a:spLocks noChangeArrowheads="1"/>
          </p:cNvSpPr>
          <p:nvPr/>
        </p:nvSpPr>
        <p:spPr bwMode="auto">
          <a:xfrm>
            <a:off x="2840038" y="49657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3909" name="Rectangle 5">
            <a:extLst>
              <a:ext uri="{FF2B5EF4-FFF2-40B4-BE49-F238E27FC236}">
                <a16:creationId xmlns:a16="http://schemas.microsoft.com/office/drawing/2014/main" id="{366A0898-0FCF-E1E7-45BC-B909C33ACA28}"/>
              </a:ext>
            </a:extLst>
          </p:cNvPr>
          <p:cNvSpPr>
            <a:spLocks noChangeArrowheads="1"/>
          </p:cNvSpPr>
          <p:nvPr/>
        </p:nvSpPr>
        <p:spPr bwMode="auto">
          <a:xfrm>
            <a:off x="2840038" y="51752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3910" name="Rectangle 10">
            <a:extLst>
              <a:ext uri="{FF2B5EF4-FFF2-40B4-BE49-F238E27FC236}">
                <a16:creationId xmlns:a16="http://schemas.microsoft.com/office/drawing/2014/main" id="{CF24E50D-C279-E847-102D-5539B830B852}"/>
              </a:ext>
            </a:extLst>
          </p:cNvPr>
          <p:cNvSpPr>
            <a:spLocks noChangeArrowheads="1"/>
          </p:cNvSpPr>
          <p:nvPr/>
        </p:nvSpPr>
        <p:spPr bwMode="auto">
          <a:xfrm>
            <a:off x="5065713" y="454025"/>
            <a:ext cx="4692650" cy="6834188"/>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23911" name="Rectangle 81">
            <a:extLst>
              <a:ext uri="{FF2B5EF4-FFF2-40B4-BE49-F238E27FC236}">
                <a16:creationId xmlns:a16="http://schemas.microsoft.com/office/drawing/2014/main" id="{FD3FA38A-7E5E-8FFA-B59C-6FFD85CD48A8}"/>
              </a:ext>
            </a:extLst>
          </p:cNvPr>
          <p:cNvSpPr>
            <a:spLocks noChangeArrowheads="1"/>
          </p:cNvSpPr>
          <p:nvPr/>
        </p:nvSpPr>
        <p:spPr bwMode="auto">
          <a:xfrm>
            <a:off x="2833688" y="42719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3912" name="Rectangle 88">
            <a:extLst>
              <a:ext uri="{FF2B5EF4-FFF2-40B4-BE49-F238E27FC236}">
                <a16:creationId xmlns:a16="http://schemas.microsoft.com/office/drawing/2014/main" id="{605E76C4-137F-9372-A5C0-63E713D25993}"/>
              </a:ext>
            </a:extLst>
          </p:cNvPr>
          <p:cNvSpPr>
            <a:spLocks noChangeArrowheads="1"/>
          </p:cNvSpPr>
          <p:nvPr/>
        </p:nvSpPr>
        <p:spPr bwMode="auto">
          <a:xfrm>
            <a:off x="933450" y="29337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3913" name="Rectangle 89">
            <a:extLst>
              <a:ext uri="{FF2B5EF4-FFF2-40B4-BE49-F238E27FC236}">
                <a16:creationId xmlns:a16="http://schemas.microsoft.com/office/drawing/2014/main" id="{E92668B2-931F-2EFA-6AD4-ED0EDECB30D9}"/>
              </a:ext>
            </a:extLst>
          </p:cNvPr>
          <p:cNvSpPr>
            <a:spLocks noChangeArrowheads="1"/>
          </p:cNvSpPr>
          <p:nvPr/>
        </p:nvSpPr>
        <p:spPr bwMode="auto">
          <a:xfrm>
            <a:off x="3054350" y="17653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3914" name="Rectangle 90">
            <a:extLst>
              <a:ext uri="{FF2B5EF4-FFF2-40B4-BE49-F238E27FC236}">
                <a16:creationId xmlns:a16="http://schemas.microsoft.com/office/drawing/2014/main" id="{12831688-9098-AE4F-34F7-9761B9D598EC}"/>
              </a:ext>
            </a:extLst>
          </p:cNvPr>
          <p:cNvSpPr>
            <a:spLocks noChangeArrowheads="1"/>
          </p:cNvSpPr>
          <p:nvPr/>
        </p:nvSpPr>
        <p:spPr bwMode="auto">
          <a:xfrm>
            <a:off x="3038475" y="205263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3915" name="Rectangle 91">
            <a:extLst>
              <a:ext uri="{FF2B5EF4-FFF2-40B4-BE49-F238E27FC236}">
                <a16:creationId xmlns:a16="http://schemas.microsoft.com/office/drawing/2014/main" id="{CE8B9342-44D0-CF0D-7A58-A1D2CA9A6CF0}"/>
              </a:ext>
            </a:extLst>
          </p:cNvPr>
          <p:cNvSpPr>
            <a:spLocks noChangeArrowheads="1"/>
          </p:cNvSpPr>
          <p:nvPr/>
        </p:nvSpPr>
        <p:spPr bwMode="auto">
          <a:xfrm>
            <a:off x="2878138" y="224472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3916" name="Rectangle 92">
            <a:extLst>
              <a:ext uri="{FF2B5EF4-FFF2-40B4-BE49-F238E27FC236}">
                <a16:creationId xmlns:a16="http://schemas.microsoft.com/office/drawing/2014/main" id="{D6DF12CF-7EC3-6EF7-B443-E9E8B0F725F0}"/>
              </a:ext>
            </a:extLst>
          </p:cNvPr>
          <p:cNvSpPr>
            <a:spLocks noChangeArrowheads="1"/>
          </p:cNvSpPr>
          <p:nvPr/>
        </p:nvSpPr>
        <p:spPr bwMode="auto">
          <a:xfrm>
            <a:off x="3054350" y="289877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3917" name="Rectangle 93">
            <a:extLst>
              <a:ext uri="{FF2B5EF4-FFF2-40B4-BE49-F238E27FC236}">
                <a16:creationId xmlns:a16="http://schemas.microsoft.com/office/drawing/2014/main" id="{5C6DA4CA-9A02-AC74-8309-790118A81230}"/>
              </a:ext>
            </a:extLst>
          </p:cNvPr>
          <p:cNvSpPr>
            <a:spLocks noChangeArrowheads="1"/>
          </p:cNvSpPr>
          <p:nvPr/>
        </p:nvSpPr>
        <p:spPr bwMode="auto">
          <a:xfrm>
            <a:off x="2894013" y="36830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3918" name="Rectangle 94">
            <a:extLst>
              <a:ext uri="{FF2B5EF4-FFF2-40B4-BE49-F238E27FC236}">
                <a16:creationId xmlns:a16="http://schemas.microsoft.com/office/drawing/2014/main" id="{5FC1335E-B493-9909-A9E9-10752A52D677}"/>
              </a:ext>
            </a:extLst>
          </p:cNvPr>
          <p:cNvSpPr>
            <a:spLocks noChangeArrowheads="1"/>
          </p:cNvSpPr>
          <p:nvPr/>
        </p:nvSpPr>
        <p:spPr bwMode="auto">
          <a:xfrm>
            <a:off x="2894013" y="38274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3919" name="Rectangle 95">
            <a:extLst>
              <a:ext uri="{FF2B5EF4-FFF2-40B4-BE49-F238E27FC236}">
                <a16:creationId xmlns:a16="http://schemas.microsoft.com/office/drawing/2014/main" id="{5520D959-FEF8-E2AD-BE71-FF36C32F251C}"/>
              </a:ext>
            </a:extLst>
          </p:cNvPr>
          <p:cNvSpPr>
            <a:spLocks noChangeArrowheads="1"/>
          </p:cNvSpPr>
          <p:nvPr/>
        </p:nvSpPr>
        <p:spPr bwMode="auto">
          <a:xfrm>
            <a:off x="2989263" y="34591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3920" name="Rectangle 96">
            <a:extLst>
              <a:ext uri="{FF2B5EF4-FFF2-40B4-BE49-F238E27FC236}">
                <a16:creationId xmlns:a16="http://schemas.microsoft.com/office/drawing/2014/main" id="{B125202B-FB45-CB7C-14F3-50AE1C7CC53F}"/>
              </a:ext>
            </a:extLst>
          </p:cNvPr>
          <p:cNvSpPr>
            <a:spLocks noChangeArrowheads="1"/>
          </p:cNvSpPr>
          <p:nvPr/>
        </p:nvSpPr>
        <p:spPr bwMode="auto">
          <a:xfrm>
            <a:off x="3117850" y="317023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3921" name="Rectangle 97">
            <a:extLst>
              <a:ext uri="{FF2B5EF4-FFF2-40B4-BE49-F238E27FC236}">
                <a16:creationId xmlns:a16="http://schemas.microsoft.com/office/drawing/2014/main" id="{8F63ED7F-6BE8-83DA-A1F8-0379242044D0}"/>
              </a:ext>
            </a:extLst>
          </p:cNvPr>
          <p:cNvSpPr>
            <a:spLocks noChangeArrowheads="1"/>
          </p:cNvSpPr>
          <p:nvPr/>
        </p:nvSpPr>
        <p:spPr bwMode="auto">
          <a:xfrm>
            <a:off x="2894013" y="46243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3922" name="Rectangle 98">
            <a:extLst>
              <a:ext uri="{FF2B5EF4-FFF2-40B4-BE49-F238E27FC236}">
                <a16:creationId xmlns:a16="http://schemas.microsoft.com/office/drawing/2014/main" id="{93FC8BC0-04B9-41FF-ABAD-978535D332AB}"/>
              </a:ext>
            </a:extLst>
          </p:cNvPr>
          <p:cNvSpPr>
            <a:spLocks noChangeArrowheads="1"/>
          </p:cNvSpPr>
          <p:nvPr/>
        </p:nvSpPr>
        <p:spPr bwMode="auto">
          <a:xfrm>
            <a:off x="2878138" y="49276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3923" name="Rectangle 99">
            <a:extLst>
              <a:ext uri="{FF2B5EF4-FFF2-40B4-BE49-F238E27FC236}">
                <a16:creationId xmlns:a16="http://schemas.microsoft.com/office/drawing/2014/main" id="{6C84B120-F95B-9E46-2273-330B6ABCCEE3}"/>
              </a:ext>
            </a:extLst>
          </p:cNvPr>
          <p:cNvSpPr>
            <a:spLocks noChangeArrowheads="1"/>
          </p:cNvSpPr>
          <p:nvPr/>
        </p:nvSpPr>
        <p:spPr bwMode="auto">
          <a:xfrm>
            <a:off x="2878138" y="51371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3924" name="Rectangle 101">
            <a:extLst>
              <a:ext uri="{FF2B5EF4-FFF2-40B4-BE49-F238E27FC236}">
                <a16:creationId xmlns:a16="http://schemas.microsoft.com/office/drawing/2014/main" id="{87B5501B-8C95-4BC2-9286-1E5DDF73153C}"/>
              </a:ext>
            </a:extLst>
          </p:cNvPr>
          <p:cNvSpPr>
            <a:spLocks noChangeArrowheads="1"/>
          </p:cNvSpPr>
          <p:nvPr/>
        </p:nvSpPr>
        <p:spPr bwMode="auto">
          <a:xfrm>
            <a:off x="3022600" y="580707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3925" name="Rectangle 102">
            <a:extLst>
              <a:ext uri="{FF2B5EF4-FFF2-40B4-BE49-F238E27FC236}">
                <a16:creationId xmlns:a16="http://schemas.microsoft.com/office/drawing/2014/main" id="{DD496C06-AED9-CB25-D6C0-C22D5E38CBB5}"/>
              </a:ext>
            </a:extLst>
          </p:cNvPr>
          <p:cNvSpPr>
            <a:spLocks noChangeArrowheads="1"/>
          </p:cNvSpPr>
          <p:nvPr/>
        </p:nvSpPr>
        <p:spPr bwMode="auto">
          <a:xfrm>
            <a:off x="3006725" y="609441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3926" name="Rectangle 103">
            <a:extLst>
              <a:ext uri="{FF2B5EF4-FFF2-40B4-BE49-F238E27FC236}">
                <a16:creationId xmlns:a16="http://schemas.microsoft.com/office/drawing/2014/main" id="{5649EDCB-04DE-1695-9E80-79FF70EB3851}"/>
              </a:ext>
            </a:extLst>
          </p:cNvPr>
          <p:cNvSpPr>
            <a:spLocks noChangeArrowheads="1"/>
          </p:cNvSpPr>
          <p:nvPr/>
        </p:nvSpPr>
        <p:spPr bwMode="auto">
          <a:xfrm>
            <a:off x="2814638" y="695642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3927" name="Rectangle 104">
            <a:extLst>
              <a:ext uri="{FF2B5EF4-FFF2-40B4-BE49-F238E27FC236}">
                <a16:creationId xmlns:a16="http://schemas.microsoft.com/office/drawing/2014/main" id="{24FEDEB2-DA9B-753C-254E-8CF1FB260BD7}"/>
              </a:ext>
            </a:extLst>
          </p:cNvPr>
          <p:cNvSpPr>
            <a:spLocks noChangeArrowheads="1"/>
          </p:cNvSpPr>
          <p:nvPr/>
        </p:nvSpPr>
        <p:spPr bwMode="auto">
          <a:xfrm>
            <a:off x="2894013" y="72278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3928" name="Rectangle 106">
            <a:extLst>
              <a:ext uri="{FF2B5EF4-FFF2-40B4-BE49-F238E27FC236}">
                <a16:creationId xmlns:a16="http://schemas.microsoft.com/office/drawing/2014/main" id="{318210BB-FB98-C9E3-983E-BFE4F0FDC785}"/>
              </a:ext>
            </a:extLst>
          </p:cNvPr>
          <p:cNvSpPr>
            <a:spLocks noChangeArrowheads="1"/>
          </p:cNvSpPr>
          <p:nvPr/>
        </p:nvSpPr>
        <p:spPr bwMode="auto">
          <a:xfrm>
            <a:off x="3101975" y="23876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3929" name="Rectangle 195">
            <a:extLst>
              <a:ext uri="{FF2B5EF4-FFF2-40B4-BE49-F238E27FC236}">
                <a16:creationId xmlns:a16="http://schemas.microsoft.com/office/drawing/2014/main" id="{8EF8823F-EF7D-2D81-3E6C-D67A70D8082B}"/>
              </a:ext>
            </a:extLst>
          </p:cNvPr>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pic>
        <p:nvPicPr>
          <p:cNvPr id="123930" name="Picture 196">
            <a:extLst>
              <a:ext uri="{FF2B5EF4-FFF2-40B4-BE49-F238E27FC236}">
                <a16:creationId xmlns:a16="http://schemas.microsoft.com/office/drawing/2014/main" id="{90D95562-758B-841F-39A7-26EE8AC87ED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21806" r="29846" b="220"/>
          <a:stretch>
            <a:fillRect/>
          </a:stretch>
        </p:blipFill>
        <p:spPr bwMode="auto">
          <a:xfrm>
            <a:off x="5041900" y="469900"/>
            <a:ext cx="4716463" cy="6846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931" name="Rectangle 197">
            <a:extLst>
              <a:ext uri="{FF2B5EF4-FFF2-40B4-BE49-F238E27FC236}">
                <a16:creationId xmlns:a16="http://schemas.microsoft.com/office/drawing/2014/main" id="{6333D26B-EAAD-1CCD-4832-14FA93E981A2}"/>
              </a:ext>
            </a:extLst>
          </p:cNvPr>
          <p:cNvSpPr>
            <a:spLocks noChangeArrowheads="1"/>
          </p:cNvSpPr>
          <p:nvPr/>
        </p:nvSpPr>
        <p:spPr bwMode="auto">
          <a:xfrm>
            <a:off x="4989513" y="407988"/>
            <a:ext cx="4692650" cy="6834187"/>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23932" name="Rectangle 198">
            <a:extLst>
              <a:ext uri="{FF2B5EF4-FFF2-40B4-BE49-F238E27FC236}">
                <a16:creationId xmlns:a16="http://schemas.microsoft.com/office/drawing/2014/main" id="{8B80A482-A851-E53D-E7BA-E95749581E72}"/>
              </a:ext>
            </a:extLst>
          </p:cNvPr>
          <p:cNvSpPr>
            <a:spLocks noChangeArrowheads="1"/>
          </p:cNvSpPr>
          <p:nvPr/>
        </p:nvSpPr>
        <p:spPr bwMode="auto">
          <a:xfrm>
            <a:off x="5026025" y="412750"/>
            <a:ext cx="4694238" cy="6850063"/>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32040" name="Rectangle 200">
            <a:extLst>
              <a:ext uri="{FF2B5EF4-FFF2-40B4-BE49-F238E27FC236}">
                <a16:creationId xmlns:a16="http://schemas.microsoft.com/office/drawing/2014/main" id="{AEF5513B-D8B9-A01E-F5B9-83F74127511E}"/>
              </a:ext>
            </a:extLst>
          </p:cNvPr>
          <p:cNvSpPr>
            <a:spLocks noChangeArrowheads="1"/>
          </p:cNvSpPr>
          <p:nvPr/>
        </p:nvSpPr>
        <p:spPr bwMode="auto">
          <a:xfrm>
            <a:off x="5141913" y="2619375"/>
            <a:ext cx="4459287" cy="4090988"/>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3200" b="1">
                <a:solidFill>
                  <a:srgbClr val="66FFFF"/>
                </a:solidFill>
                <a:latin typeface="Helvetica" panose="020B0604020202020204" pitchFamily="34" charset="0"/>
              </a:rPr>
              <a:t>Khis</a:t>
            </a:r>
            <a:r>
              <a:rPr lang="en-US" altLang="en-US" sz="3200" b="1">
                <a:solidFill>
                  <a:srgbClr val="66FFFF"/>
                </a:solidFill>
                <a:latin typeface="Arial" panose="020B0604020202020204" pitchFamily="34" charset="0"/>
                <a:cs typeface="Arial" panose="020B0604020202020204" pitchFamily="34" charset="0"/>
              </a:rPr>
              <a:t>ā</a:t>
            </a:r>
            <a:r>
              <a:rPr lang="en-US" altLang="en-US" sz="3200" b="1">
                <a:solidFill>
                  <a:srgbClr val="66FFFF"/>
                </a:solidFill>
                <a:latin typeface="Helvetica" panose="020B0604020202020204" pitchFamily="34" charset="0"/>
              </a:rPr>
              <a:t>da mar</a:t>
            </a:r>
            <a:r>
              <a:rPr lang="en-US" altLang="en-US" sz="3200" b="1">
                <a:solidFill>
                  <a:srgbClr val="66FFFF"/>
                </a:solidFill>
                <a:latin typeface="Arial" panose="020B0604020202020204" pitchFamily="34" charset="0"/>
                <a:cs typeface="Arial" panose="020B0604020202020204" pitchFamily="34" charset="0"/>
              </a:rPr>
              <a:t>ā</a:t>
            </a:r>
            <a:r>
              <a:rPr lang="en-US" altLang="en-US" sz="3200" b="1">
                <a:solidFill>
                  <a:srgbClr val="66FFFF"/>
                </a:solidFill>
                <a:latin typeface="Helvetica" panose="020B0604020202020204" pitchFamily="34" charset="0"/>
              </a:rPr>
              <a:t>nbingli Biblena ithumli kah</a:t>
            </a:r>
            <a:r>
              <a:rPr lang="en-US" altLang="en-US" sz="3200" b="1">
                <a:solidFill>
                  <a:srgbClr val="66FFFF"/>
                </a:solidFill>
                <a:latin typeface="Arial" panose="020B0604020202020204" pitchFamily="34" charset="0"/>
                <a:cs typeface="Arial" panose="020B0604020202020204" pitchFamily="34" charset="0"/>
              </a:rPr>
              <a:t>ā</a:t>
            </a:r>
            <a:r>
              <a:rPr lang="en-US" altLang="en-US" sz="3200" b="1">
                <a:solidFill>
                  <a:srgbClr val="66FFFF"/>
                </a:solidFill>
                <a:latin typeface="Helvetica" panose="020B0604020202020204" pitchFamily="34" charset="0"/>
              </a:rPr>
              <a:t>ng th</a:t>
            </a:r>
            <a:r>
              <a:rPr lang="en-US" altLang="en-US" sz="3200" b="1">
                <a:solidFill>
                  <a:srgbClr val="66FFFF"/>
                </a:solidFill>
                <a:latin typeface="Arial" panose="020B0604020202020204" pitchFamily="34" charset="0"/>
                <a:cs typeface="Arial" panose="020B0604020202020204" pitchFamily="34" charset="0"/>
              </a:rPr>
              <a:t>ā</a:t>
            </a:r>
            <a:r>
              <a:rPr lang="en-US" altLang="en-US" sz="3200" b="1">
                <a:solidFill>
                  <a:srgbClr val="66FFFF"/>
                </a:solidFill>
                <a:latin typeface="Helvetica" panose="020B0604020202020204" pitchFamily="34" charset="0"/>
              </a:rPr>
              <a:t>da (kala khangatateiwui) </a:t>
            </a:r>
            <a:r>
              <a:rPr lang="en-US" altLang="en-US" sz="3200" b="1" i="1">
                <a:solidFill>
                  <a:schemeClr val="bg1"/>
                </a:solidFill>
                <a:latin typeface="Helvetica" panose="020B0604020202020204" pitchFamily="34" charset="0"/>
              </a:rPr>
              <a:t>thotrinch</a:t>
            </a:r>
            <a:r>
              <a:rPr lang="en-US" altLang="en-US" sz="3200" b="1">
                <a:solidFill>
                  <a:schemeClr val="bg1"/>
                </a:solidFill>
                <a:latin typeface="Arial" panose="020B0604020202020204" pitchFamily="34" charset="0"/>
                <a:cs typeface="Arial" panose="020B0604020202020204" pitchFamily="34" charset="0"/>
              </a:rPr>
              <a:t>ā</a:t>
            </a:r>
            <a:r>
              <a:rPr lang="en-US" altLang="en-US" sz="3200" b="1" i="1">
                <a:solidFill>
                  <a:schemeClr val="bg1"/>
                </a:solidFill>
                <a:latin typeface="Helvetica" panose="020B0604020202020204" pitchFamily="34" charset="0"/>
              </a:rPr>
              <a:t>n wui otsot bingli </a:t>
            </a:r>
            <a:r>
              <a:rPr lang="en-US" altLang="en-US" sz="3200" b="1">
                <a:solidFill>
                  <a:srgbClr val="66FFFF"/>
                </a:solidFill>
                <a:latin typeface="Helvetica" panose="020B0604020202020204" pitchFamily="34" charset="0"/>
              </a:rPr>
              <a:t> ch</a:t>
            </a:r>
            <a:r>
              <a:rPr lang="en-US" altLang="en-US" sz="3200" b="1">
                <a:solidFill>
                  <a:srgbClr val="66FFFF"/>
                </a:solidFill>
                <a:latin typeface="Arial" panose="020B0604020202020204" pitchFamily="34" charset="0"/>
                <a:cs typeface="Arial" panose="020B0604020202020204" pitchFamily="34" charset="0"/>
              </a:rPr>
              <a:t>ā</a:t>
            </a:r>
            <a:r>
              <a:rPr lang="en-US" altLang="en-US" sz="3200" b="1">
                <a:solidFill>
                  <a:srgbClr val="66FFFF"/>
                </a:solidFill>
                <a:latin typeface="Helvetica" panose="020B0604020202020204" pitchFamily="34" charset="0"/>
              </a:rPr>
              <a:t>ngarokda khare khanao leilaga mahai si khala</a:t>
            </a:r>
            <a:r>
              <a:rPr lang="en-US" altLang="en-US" sz="3600" b="1">
                <a:solidFill>
                  <a:srgbClr val="66FFFF"/>
                </a:solidFill>
                <a:latin typeface="Helvetica" panose="020B0604020202020204" pitchFamily="34" charset="0"/>
              </a:rPr>
              <a:t>?</a:t>
            </a:r>
            <a:endParaRPr lang="en-US" altLang="en-US" sz="4000" b="1">
              <a:solidFill>
                <a:srgbClr val="66FFFF"/>
              </a:solidFill>
              <a:latin typeface="Helvetica" panose="020B0604020202020204" pitchFamily="34" charset="0"/>
            </a:endParaRPr>
          </a:p>
        </p:txBody>
      </p:sp>
      <p:sp>
        <p:nvSpPr>
          <p:cNvPr id="932041" name="Rectangle 201">
            <a:extLst>
              <a:ext uri="{FF2B5EF4-FFF2-40B4-BE49-F238E27FC236}">
                <a16:creationId xmlns:a16="http://schemas.microsoft.com/office/drawing/2014/main" id="{F9D446AF-42C6-12DF-5FFD-CC4A515D8AA1}"/>
              </a:ext>
            </a:extLst>
          </p:cNvPr>
          <p:cNvSpPr>
            <a:spLocks noChangeArrowheads="1"/>
          </p:cNvSpPr>
          <p:nvPr/>
        </p:nvSpPr>
        <p:spPr bwMode="auto">
          <a:xfrm>
            <a:off x="5568950" y="2047875"/>
            <a:ext cx="3484563" cy="490538"/>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400" b="1" i="1">
                <a:solidFill>
                  <a:schemeClr val="bg1"/>
                </a:solidFill>
                <a:latin typeface="Helvetica" panose="020B0604020202020204" pitchFamily="34" charset="0"/>
              </a:rPr>
              <a:t> </a:t>
            </a:r>
            <a:endParaRPr lang="en-US" altLang="en-US" sz="1000" b="1" u="sng">
              <a:solidFill>
                <a:schemeClr val="bg1"/>
              </a:solidFill>
              <a:latin typeface="Helvetica" panose="020B0604020202020204" pitchFamily="34" charset="0"/>
            </a:endParaRPr>
          </a:p>
        </p:txBody>
      </p:sp>
      <p:sp>
        <p:nvSpPr>
          <p:cNvPr id="932043" name="Rectangle 203">
            <a:extLst>
              <a:ext uri="{FF2B5EF4-FFF2-40B4-BE49-F238E27FC236}">
                <a16:creationId xmlns:a16="http://schemas.microsoft.com/office/drawing/2014/main" id="{DBF5A3CB-CDC3-1008-7857-DEFB2CBB757A}"/>
              </a:ext>
            </a:extLst>
          </p:cNvPr>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3200" b="1" i="1">
                <a:solidFill>
                  <a:srgbClr val="66FFFF"/>
                </a:solidFill>
                <a:latin typeface="Helvetica" panose="020B0604020202020204" pitchFamily="34" charset="0"/>
              </a:rPr>
              <a:t> </a:t>
            </a:r>
            <a:endParaRPr lang="en-US" altLang="en-US" sz="1400" b="1" u="sng">
              <a:solidFill>
                <a:srgbClr val="66FFFF"/>
              </a:solidFill>
              <a:latin typeface="Helvetica" panose="020B0604020202020204" pitchFamily="34" charset="0"/>
            </a:endParaRPr>
          </a:p>
        </p:txBody>
      </p:sp>
      <p:sp>
        <p:nvSpPr>
          <p:cNvPr id="123936" name="Text Box 205">
            <a:extLst>
              <a:ext uri="{FF2B5EF4-FFF2-40B4-BE49-F238E27FC236}">
                <a16:creationId xmlns:a16="http://schemas.microsoft.com/office/drawing/2014/main" id="{2E06917C-48E6-D729-8812-C528D9EEF395}"/>
              </a:ext>
            </a:extLst>
          </p:cNvPr>
          <p:cNvSpPr txBox="1">
            <a:spLocks noChangeArrowheads="1"/>
          </p:cNvSpPr>
          <p:nvPr/>
        </p:nvSpPr>
        <p:spPr bwMode="auto">
          <a:xfrm>
            <a:off x="9015413" y="7348538"/>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59</a:t>
            </a:r>
          </a:p>
        </p:txBody>
      </p:sp>
      <p:sp>
        <p:nvSpPr>
          <p:cNvPr id="932047" name="Rectangle 207">
            <a:extLst>
              <a:ext uri="{FF2B5EF4-FFF2-40B4-BE49-F238E27FC236}">
                <a16:creationId xmlns:a16="http://schemas.microsoft.com/office/drawing/2014/main" id="{922A3C12-FC53-19E7-8128-E1BBB220E52A}"/>
              </a:ext>
            </a:extLst>
          </p:cNvPr>
          <p:cNvSpPr>
            <a:spLocks noChangeArrowheads="1"/>
          </p:cNvSpPr>
          <p:nvPr/>
        </p:nvSpPr>
        <p:spPr bwMode="auto">
          <a:xfrm>
            <a:off x="6500813"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932048" name="Text Box 208">
            <a:extLst>
              <a:ext uri="{FF2B5EF4-FFF2-40B4-BE49-F238E27FC236}">
                <a16:creationId xmlns:a16="http://schemas.microsoft.com/office/drawing/2014/main" id="{FB50D18D-176E-1E23-9E9E-BEC368956971}"/>
              </a:ext>
            </a:extLst>
          </p:cNvPr>
          <p:cNvSpPr txBox="1">
            <a:spLocks noChangeArrowheads="1"/>
          </p:cNvSpPr>
          <p:nvPr/>
        </p:nvSpPr>
        <p:spPr bwMode="auto">
          <a:xfrm>
            <a:off x="4848225" y="1935163"/>
            <a:ext cx="4760913" cy="646112"/>
          </a:xfrm>
          <a:prstGeom prst="rect">
            <a:avLst/>
          </a:prstGeom>
          <a:noFill/>
          <a:ln w="12700">
            <a:noFill/>
            <a:miter lim="800000"/>
            <a:headEnd/>
            <a:tailEnd/>
          </a:ln>
          <a:effectLst>
            <a:outerShdw blurRad="63500" dist="7184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3600" b="1">
                <a:solidFill>
                  <a:srgbClr val="FFF819"/>
                </a:solidFill>
                <a:latin typeface="Helvetica" panose="020B0604020202020204" pitchFamily="34" charset="0"/>
              </a:rPr>
              <a:t>Chiwuiv</a:t>
            </a:r>
            <a:r>
              <a:rPr lang="en-US" altLang="en-US" sz="3600" b="1">
                <a:solidFill>
                  <a:srgbClr val="FFFF00"/>
                </a:solidFill>
                <a:latin typeface="Arial" panose="020B0604020202020204" pitchFamily="34" charset="0"/>
                <a:cs typeface="Arial" panose="020B0604020202020204" pitchFamily="34" charset="0"/>
              </a:rPr>
              <a:t>ā</a:t>
            </a:r>
            <a:r>
              <a:rPr lang="en-US" altLang="en-US" sz="3600" b="1">
                <a:solidFill>
                  <a:srgbClr val="FFF819"/>
                </a:solidFill>
                <a:latin typeface="Helvetica" panose="020B0604020202020204" pitchFamily="34" charset="0"/>
              </a:rPr>
              <a:t>ng eina…</a:t>
            </a:r>
          </a:p>
        </p:txBody>
      </p:sp>
      <p:sp>
        <p:nvSpPr>
          <p:cNvPr id="932202" name="Rectangle 362">
            <a:extLst>
              <a:ext uri="{FF2B5EF4-FFF2-40B4-BE49-F238E27FC236}">
                <a16:creationId xmlns:a16="http://schemas.microsoft.com/office/drawing/2014/main" id="{D9C12FAA-89D5-3E6F-ED93-4F3C69001BF4}"/>
              </a:ext>
            </a:extLst>
          </p:cNvPr>
          <p:cNvSpPr>
            <a:spLocks noChangeArrowheads="1"/>
          </p:cNvSpPr>
          <p:nvPr/>
        </p:nvSpPr>
        <p:spPr bwMode="auto">
          <a:xfrm>
            <a:off x="6289675" y="584200"/>
            <a:ext cx="3571875" cy="1241425"/>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200" b="1" i="1">
                <a:solidFill>
                  <a:schemeClr val="bg1"/>
                </a:solidFill>
                <a:latin typeface="Arial" panose="020B0604020202020204" pitchFamily="34" charset="0"/>
              </a:rPr>
              <a:t>Lairikbing Semkak</a:t>
            </a:r>
            <a:r>
              <a:rPr lang="en-US" altLang="en-US" sz="20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Kachamma Tuingashit pareng ching kak</a:t>
            </a:r>
            <a:r>
              <a:rPr lang="en-US" altLang="en-US" sz="20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a:t>
            </a:r>
            <a:endParaRPr lang="en-US" altLang="en-US" sz="2200" b="1" u="sng">
              <a:solidFill>
                <a:schemeClr val="bg1"/>
              </a:solidFill>
              <a:latin typeface="Arial" panose="020B0604020202020204" pitchFamily="34" charset="0"/>
            </a:endParaRPr>
          </a:p>
        </p:txBody>
      </p:sp>
      <p:sp>
        <p:nvSpPr>
          <p:cNvPr id="123940" name="Rectangle 420">
            <a:extLst>
              <a:ext uri="{FF2B5EF4-FFF2-40B4-BE49-F238E27FC236}">
                <a16:creationId xmlns:a16="http://schemas.microsoft.com/office/drawing/2014/main" id="{D68D28FE-BDCA-092D-45EC-35852F1FF9FB}"/>
              </a:ext>
            </a:extLst>
          </p:cNvPr>
          <p:cNvSpPr>
            <a:spLocks noChangeArrowheads="1"/>
          </p:cNvSpPr>
          <p:nvPr/>
        </p:nvSpPr>
        <p:spPr bwMode="auto">
          <a:xfrm>
            <a:off x="2868613" y="11223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3941" name="Text Box 690">
            <a:extLst>
              <a:ext uri="{FF2B5EF4-FFF2-40B4-BE49-F238E27FC236}">
                <a16:creationId xmlns:a16="http://schemas.microsoft.com/office/drawing/2014/main" id="{703B7913-37FA-E49E-E82E-5A9B4EB3B5FF}"/>
              </a:ext>
            </a:extLst>
          </p:cNvPr>
          <p:cNvSpPr txBox="1">
            <a:spLocks noChangeArrowheads="1"/>
          </p:cNvSpPr>
          <p:nvPr/>
        </p:nvSpPr>
        <p:spPr bwMode="auto">
          <a:xfrm>
            <a:off x="4094163" y="1895475"/>
            <a:ext cx="7953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1800" b="1">
              <a:latin typeface="Helvetica" pitchFamily="2" charset="0"/>
            </a:endParaRPr>
          </a:p>
        </p:txBody>
      </p:sp>
      <p:sp>
        <p:nvSpPr>
          <p:cNvPr id="123942" name="AutoShape 691">
            <a:extLst>
              <a:ext uri="{FF2B5EF4-FFF2-40B4-BE49-F238E27FC236}">
                <a16:creationId xmlns:a16="http://schemas.microsoft.com/office/drawing/2014/main" id="{517C89C8-F475-988C-3C05-832D13B595B4}"/>
              </a:ext>
            </a:extLst>
          </p:cNvPr>
          <p:cNvSpPr>
            <a:spLocks noChangeArrowheads="1"/>
          </p:cNvSpPr>
          <p:nvPr/>
        </p:nvSpPr>
        <p:spPr bwMode="auto">
          <a:xfrm flipH="1">
            <a:off x="1801813" y="4060825"/>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23943" name="Rectangle 692">
            <a:extLst>
              <a:ext uri="{FF2B5EF4-FFF2-40B4-BE49-F238E27FC236}">
                <a16:creationId xmlns:a16="http://schemas.microsoft.com/office/drawing/2014/main" id="{D37E9B14-B7C0-8924-26E2-0434E13F8FA0}"/>
              </a:ext>
            </a:extLst>
          </p:cNvPr>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23944" name="Rectangle 693">
            <a:extLst>
              <a:ext uri="{FF2B5EF4-FFF2-40B4-BE49-F238E27FC236}">
                <a16:creationId xmlns:a16="http://schemas.microsoft.com/office/drawing/2014/main" id="{DB1A3095-491D-14B3-F174-28D7F8C23B51}"/>
              </a:ext>
            </a:extLst>
          </p:cNvPr>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23945" name="Rectangle 694">
            <a:extLst>
              <a:ext uri="{FF2B5EF4-FFF2-40B4-BE49-F238E27FC236}">
                <a16:creationId xmlns:a16="http://schemas.microsoft.com/office/drawing/2014/main" id="{1659DDD2-047F-B63E-8263-4A88F2DF7B27}"/>
              </a:ext>
            </a:extLst>
          </p:cNvPr>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23946" name="Rectangle 700">
            <a:extLst>
              <a:ext uri="{FF2B5EF4-FFF2-40B4-BE49-F238E27FC236}">
                <a16:creationId xmlns:a16="http://schemas.microsoft.com/office/drawing/2014/main" id="{1B0B534C-3480-0627-9CAD-D2A318E6349E}"/>
              </a:ext>
            </a:extLst>
          </p:cNvPr>
          <p:cNvSpPr>
            <a:spLocks noChangeArrowheads="1"/>
          </p:cNvSpPr>
          <p:nvPr/>
        </p:nvSpPr>
        <p:spPr bwMode="auto">
          <a:xfrm>
            <a:off x="2757488" y="6296025"/>
            <a:ext cx="3492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sp>
        <p:nvSpPr>
          <p:cNvPr id="123947" name="Rectangle 706">
            <a:extLst>
              <a:ext uri="{FF2B5EF4-FFF2-40B4-BE49-F238E27FC236}">
                <a16:creationId xmlns:a16="http://schemas.microsoft.com/office/drawing/2014/main" id="{BE4B6F4A-1E1A-C456-4CEA-777216E0A912}"/>
              </a:ext>
            </a:extLst>
          </p:cNvPr>
          <p:cNvSpPr>
            <a:spLocks noChangeArrowheads="1"/>
          </p:cNvSpPr>
          <p:nvPr/>
        </p:nvSpPr>
        <p:spPr bwMode="auto">
          <a:xfrm>
            <a:off x="4205288" y="5397500"/>
            <a:ext cx="622300"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123948" name="Rectangle 707">
            <a:extLst>
              <a:ext uri="{FF2B5EF4-FFF2-40B4-BE49-F238E27FC236}">
                <a16:creationId xmlns:a16="http://schemas.microsoft.com/office/drawing/2014/main" id="{56FDBD0C-A5A6-1680-CC1D-5B2A50F98DAB}"/>
              </a:ext>
            </a:extLst>
          </p:cNvPr>
          <p:cNvSpPr>
            <a:spLocks noChangeArrowheads="1"/>
          </p:cNvSpPr>
          <p:nvPr/>
        </p:nvSpPr>
        <p:spPr bwMode="auto">
          <a:xfrm>
            <a:off x="4214813" y="3776663"/>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932548" name="Rectangle 708">
            <a:extLst>
              <a:ext uri="{FF2B5EF4-FFF2-40B4-BE49-F238E27FC236}">
                <a16:creationId xmlns:a16="http://schemas.microsoft.com/office/drawing/2014/main" id="{58438769-CA20-CE8F-9CC7-E68D3F7CCE96}"/>
              </a:ext>
            </a:extLst>
          </p:cNvPr>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7"/>
              </a:schemeClr>
            </a:outerShdw>
          </a:effectLst>
        </p:spPr>
        <p:txBody>
          <a:bodyPr lIns="90487" tIns="44450" rIns="90487" bIns="44450">
            <a:spAutoFit/>
          </a:bodyPr>
          <a:lstStyle/>
          <a:p>
            <a:pPr>
              <a:spcBef>
                <a:spcPct val="50000"/>
              </a:spcBef>
              <a:defRPr/>
            </a:pPr>
            <a:r>
              <a:rPr lang="en-US" sz="1800" b="1">
                <a:latin typeface="Helvetica" charset="0"/>
                <a:ea typeface="+mn-ea"/>
              </a:rPr>
              <a:t>(S)</a:t>
            </a:r>
          </a:p>
        </p:txBody>
      </p:sp>
      <p:sp>
        <p:nvSpPr>
          <p:cNvPr id="123950" name="Line 709">
            <a:extLst>
              <a:ext uri="{FF2B5EF4-FFF2-40B4-BE49-F238E27FC236}">
                <a16:creationId xmlns:a16="http://schemas.microsoft.com/office/drawing/2014/main" id="{99047C64-A24A-536C-5C40-81D4DBCA34E7}"/>
              </a:ext>
            </a:extLst>
          </p:cNvPr>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951" name="Line 710">
            <a:extLst>
              <a:ext uri="{FF2B5EF4-FFF2-40B4-BE49-F238E27FC236}">
                <a16:creationId xmlns:a16="http://schemas.microsoft.com/office/drawing/2014/main" id="{9A4445AE-C515-D3BD-FA92-27DD56D78B6C}"/>
              </a:ext>
            </a:extLst>
          </p:cNvPr>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952" name="Line 714">
            <a:extLst>
              <a:ext uri="{FF2B5EF4-FFF2-40B4-BE49-F238E27FC236}">
                <a16:creationId xmlns:a16="http://schemas.microsoft.com/office/drawing/2014/main" id="{A4CF6F44-950F-127E-C9AC-615953F30EFC}"/>
              </a:ext>
            </a:extLst>
          </p:cNvPr>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953" name="Freeform 715">
            <a:extLst>
              <a:ext uri="{FF2B5EF4-FFF2-40B4-BE49-F238E27FC236}">
                <a16:creationId xmlns:a16="http://schemas.microsoft.com/office/drawing/2014/main" id="{48766C7F-9516-68AD-4B98-14C87AB4E991}"/>
              </a:ext>
            </a:extLst>
          </p:cNvPr>
          <p:cNvSpPr>
            <a:spLocks/>
          </p:cNvSpPr>
          <p:nvPr/>
        </p:nvSpPr>
        <p:spPr bwMode="auto">
          <a:xfrm>
            <a:off x="1738313" y="4067175"/>
            <a:ext cx="509587" cy="1676400"/>
          </a:xfrm>
          <a:custGeom>
            <a:avLst/>
            <a:gdLst>
              <a:gd name="T0" fmla="*/ 2147483646 w 321"/>
              <a:gd name="T1" fmla="*/ 0 h 1056"/>
              <a:gd name="T2" fmla="*/ 2147483646 w 321"/>
              <a:gd name="T3" fmla="*/ 2147483646 h 1056"/>
              <a:gd name="T4" fmla="*/ 2147483646 w 321"/>
              <a:gd name="T5" fmla="*/ 2147483646 h 1056"/>
              <a:gd name="T6" fmla="*/ 0 w 321"/>
              <a:gd name="T7" fmla="*/ 2147483646 h 1056"/>
              <a:gd name="T8" fmla="*/ 2147483646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954" name="Line 716">
            <a:extLst>
              <a:ext uri="{FF2B5EF4-FFF2-40B4-BE49-F238E27FC236}">
                <a16:creationId xmlns:a16="http://schemas.microsoft.com/office/drawing/2014/main" id="{F7DBBEB6-4827-376D-97BF-0D6DC480AA8A}"/>
              </a:ext>
            </a:extLst>
          </p:cNvPr>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955" name="Rectangle 728">
            <a:extLst>
              <a:ext uri="{FF2B5EF4-FFF2-40B4-BE49-F238E27FC236}">
                <a16:creationId xmlns:a16="http://schemas.microsoft.com/office/drawing/2014/main" id="{C30CB56E-5A08-97FA-537B-9ACEC4C30156}"/>
              </a:ext>
            </a:extLst>
          </p:cNvPr>
          <p:cNvSpPr>
            <a:spLocks noChangeArrowheads="1"/>
          </p:cNvSpPr>
          <p:nvPr/>
        </p:nvSpPr>
        <p:spPr bwMode="auto">
          <a:xfrm>
            <a:off x="2559050" y="5400675"/>
            <a:ext cx="34925"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a:t>
            </a:r>
            <a:endParaRPr lang="en-US" altLang="en-US" sz="1400">
              <a:latin typeface="Helvetica" pitchFamily="2" charset="0"/>
            </a:endParaRPr>
          </a:p>
        </p:txBody>
      </p:sp>
      <p:sp>
        <p:nvSpPr>
          <p:cNvPr id="123956" name="Line 729">
            <a:extLst>
              <a:ext uri="{FF2B5EF4-FFF2-40B4-BE49-F238E27FC236}">
                <a16:creationId xmlns:a16="http://schemas.microsoft.com/office/drawing/2014/main" id="{EA56C7DE-BB06-2C00-2BEF-6B196A3565CD}"/>
              </a:ext>
            </a:extLst>
          </p:cNvPr>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957" name="Line 730">
            <a:extLst>
              <a:ext uri="{FF2B5EF4-FFF2-40B4-BE49-F238E27FC236}">
                <a16:creationId xmlns:a16="http://schemas.microsoft.com/office/drawing/2014/main" id="{6FFA8AE5-E0E1-9CB9-4F74-91A3DBB2B171}"/>
              </a:ext>
            </a:extLst>
          </p:cNvPr>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958" name="Rectangle 731">
            <a:extLst>
              <a:ext uri="{FF2B5EF4-FFF2-40B4-BE49-F238E27FC236}">
                <a16:creationId xmlns:a16="http://schemas.microsoft.com/office/drawing/2014/main" id="{FF3A9A9D-32CB-9A80-1556-4791E101F04E}"/>
              </a:ext>
            </a:extLst>
          </p:cNvPr>
          <p:cNvSpPr>
            <a:spLocks noChangeArrowheads="1"/>
          </p:cNvSpPr>
          <p:nvPr/>
        </p:nvSpPr>
        <p:spPr bwMode="auto">
          <a:xfrm>
            <a:off x="2860675" y="2608263"/>
            <a:ext cx="225425"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800">
                <a:solidFill>
                  <a:srgbClr val="000000"/>
                </a:solidFill>
                <a:latin typeface="Helvetica" pitchFamily="2" charset="0"/>
              </a:rPr>
              <a:t>        </a:t>
            </a:r>
            <a:endParaRPr lang="en-US" altLang="en-US" sz="1400">
              <a:latin typeface="Helvetica" pitchFamily="2" charset="0"/>
            </a:endParaRPr>
          </a:p>
        </p:txBody>
      </p:sp>
      <p:sp>
        <p:nvSpPr>
          <p:cNvPr id="123959" name="Rectangle 732">
            <a:extLst>
              <a:ext uri="{FF2B5EF4-FFF2-40B4-BE49-F238E27FC236}">
                <a16:creationId xmlns:a16="http://schemas.microsoft.com/office/drawing/2014/main" id="{E5F57785-0388-6364-40D3-94D9836DFB68}"/>
              </a:ext>
            </a:extLst>
          </p:cNvPr>
          <p:cNvSpPr>
            <a:spLocks noChangeArrowheads="1"/>
          </p:cNvSpPr>
          <p:nvPr/>
        </p:nvSpPr>
        <p:spPr bwMode="auto">
          <a:xfrm>
            <a:off x="4518025" y="1831975"/>
            <a:ext cx="106363"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a:solidFill>
                  <a:srgbClr val="000000"/>
                </a:solidFill>
                <a:latin typeface="Helvetica" pitchFamily="2" charset="0"/>
              </a:rPr>
              <a:t>   </a:t>
            </a:r>
            <a:endParaRPr lang="en-US" altLang="en-US" sz="1800">
              <a:latin typeface="Helvetica" pitchFamily="2" charset="0"/>
            </a:endParaRPr>
          </a:p>
        </p:txBody>
      </p:sp>
      <p:sp>
        <p:nvSpPr>
          <p:cNvPr id="123960" name="Rectangle 733">
            <a:extLst>
              <a:ext uri="{FF2B5EF4-FFF2-40B4-BE49-F238E27FC236}">
                <a16:creationId xmlns:a16="http://schemas.microsoft.com/office/drawing/2014/main" id="{CA32535E-2FCA-CE78-7578-1009EFC245CA}"/>
              </a:ext>
            </a:extLst>
          </p:cNvPr>
          <p:cNvSpPr>
            <a:spLocks noChangeArrowheads="1"/>
          </p:cNvSpPr>
          <p:nvPr/>
        </p:nvSpPr>
        <p:spPr bwMode="auto">
          <a:xfrm>
            <a:off x="2941638" y="4170363"/>
            <a:ext cx="366712"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800">
                <a:solidFill>
                  <a:srgbClr val="000000"/>
                </a:solidFill>
                <a:latin typeface="Helvetica" pitchFamily="2" charset="0"/>
              </a:rPr>
              <a:t>             </a:t>
            </a:r>
            <a:endParaRPr lang="en-US" altLang="en-US" sz="1400">
              <a:latin typeface="Helvetica" pitchFamily="2" charset="0"/>
            </a:endParaRPr>
          </a:p>
        </p:txBody>
      </p:sp>
      <p:sp>
        <p:nvSpPr>
          <p:cNvPr id="123961" name="Line 735">
            <a:extLst>
              <a:ext uri="{FF2B5EF4-FFF2-40B4-BE49-F238E27FC236}">
                <a16:creationId xmlns:a16="http://schemas.microsoft.com/office/drawing/2014/main" id="{34E435AD-E9A7-C3EB-5416-879568DB7E72}"/>
              </a:ext>
            </a:extLst>
          </p:cNvPr>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962" name="Line 740">
            <a:extLst>
              <a:ext uri="{FF2B5EF4-FFF2-40B4-BE49-F238E27FC236}">
                <a16:creationId xmlns:a16="http://schemas.microsoft.com/office/drawing/2014/main" id="{F8177F95-68AA-E963-70C1-F76B14393510}"/>
              </a:ext>
            </a:extLst>
          </p:cNvPr>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963" name="Line 741">
            <a:extLst>
              <a:ext uri="{FF2B5EF4-FFF2-40B4-BE49-F238E27FC236}">
                <a16:creationId xmlns:a16="http://schemas.microsoft.com/office/drawing/2014/main" id="{5BFE0EAA-1CC8-405D-6572-97FC4EE9A407}"/>
              </a:ext>
            </a:extLst>
          </p:cNvPr>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964" name="Line 743">
            <a:extLst>
              <a:ext uri="{FF2B5EF4-FFF2-40B4-BE49-F238E27FC236}">
                <a16:creationId xmlns:a16="http://schemas.microsoft.com/office/drawing/2014/main" id="{443DD7BE-81A1-92C7-3506-2077EAF3DF1D}"/>
              </a:ext>
            </a:extLst>
          </p:cNvPr>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965" name="Line 744">
            <a:extLst>
              <a:ext uri="{FF2B5EF4-FFF2-40B4-BE49-F238E27FC236}">
                <a16:creationId xmlns:a16="http://schemas.microsoft.com/office/drawing/2014/main" id="{517DEEFB-1BE9-3E8E-AB3F-76A544E7C356}"/>
              </a:ext>
            </a:extLst>
          </p:cNvPr>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23966" name="Line 745">
            <a:extLst>
              <a:ext uri="{FF2B5EF4-FFF2-40B4-BE49-F238E27FC236}">
                <a16:creationId xmlns:a16="http://schemas.microsoft.com/office/drawing/2014/main" id="{B039DFF4-7583-9E53-A4D1-08E78EFB398E}"/>
              </a:ext>
            </a:extLst>
          </p:cNvPr>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967" name="Line 746">
            <a:extLst>
              <a:ext uri="{FF2B5EF4-FFF2-40B4-BE49-F238E27FC236}">
                <a16:creationId xmlns:a16="http://schemas.microsoft.com/office/drawing/2014/main" id="{4E49D27E-03D2-0B9E-F757-194E8698425D}"/>
              </a:ext>
            </a:extLst>
          </p:cNvPr>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968" name="Line 747">
            <a:extLst>
              <a:ext uri="{FF2B5EF4-FFF2-40B4-BE49-F238E27FC236}">
                <a16:creationId xmlns:a16="http://schemas.microsoft.com/office/drawing/2014/main" id="{0DCA49B1-AFAF-3BF2-B0CB-4EB26F1B7D06}"/>
              </a:ext>
            </a:extLst>
          </p:cNvPr>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969" name="Rectangle 748">
            <a:extLst>
              <a:ext uri="{FF2B5EF4-FFF2-40B4-BE49-F238E27FC236}">
                <a16:creationId xmlns:a16="http://schemas.microsoft.com/office/drawing/2014/main" id="{753E42C5-4697-BD8E-371A-DBB7A407863E}"/>
              </a:ext>
            </a:extLst>
          </p:cNvPr>
          <p:cNvSpPr>
            <a:spLocks noChangeArrowheads="1"/>
          </p:cNvSpPr>
          <p:nvPr/>
        </p:nvSpPr>
        <p:spPr bwMode="auto">
          <a:xfrm>
            <a:off x="2679700" y="5700713"/>
            <a:ext cx="1873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123970" name="Rectangle 749">
            <a:extLst>
              <a:ext uri="{FF2B5EF4-FFF2-40B4-BE49-F238E27FC236}">
                <a16:creationId xmlns:a16="http://schemas.microsoft.com/office/drawing/2014/main" id="{6CA6141A-4519-ABC3-35D2-217E38D706FD}"/>
              </a:ext>
            </a:extLst>
          </p:cNvPr>
          <p:cNvSpPr>
            <a:spLocks noChangeArrowheads="1"/>
          </p:cNvSpPr>
          <p:nvPr/>
        </p:nvSpPr>
        <p:spPr bwMode="auto">
          <a:xfrm>
            <a:off x="2711450" y="2595563"/>
            <a:ext cx="1873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123971" name="Rectangle 753">
            <a:extLst>
              <a:ext uri="{FF2B5EF4-FFF2-40B4-BE49-F238E27FC236}">
                <a16:creationId xmlns:a16="http://schemas.microsoft.com/office/drawing/2014/main" id="{4FA5EE16-32E8-4DBD-310A-86D6BF067942}"/>
              </a:ext>
            </a:extLst>
          </p:cNvPr>
          <p:cNvSpPr>
            <a:spLocks noChangeArrowheads="1"/>
          </p:cNvSpPr>
          <p:nvPr/>
        </p:nvSpPr>
        <p:spPr bwMode="auto">
          <a:xfrm>
            <a:off x="2749550" y="5208588"/>
            <a:ext cx="3857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rPr>
              <a:t>       </a:t>
            </a:r>
            <a:endParaRPr lang="en-US" altLang="en-US" sz="1400">
              <a:latin typeface="Helvetica" pitchFamily="2" charset="0"/>
            </a:endParaRPr>
          </a:p>
        </p:txBody>
      </p:sp>
      <p:sp>
        <p:nvSpPr>
          <p:cNvPr id="123972" name="Rectangle 754">
            <a:extLst>
              <a:ext uri="{FF2B5EF4-FFF2-40B4-BE49-F238E27FC236}">
                <a16:creationId xmlns:a16="http://schemas.microsoft.com/office/drawing/2014/main" id="{B718EF5F-50A4-DCED-68F0-4BF554F53608}"/>
              </a:ext>
            </a:extLst>
          </p:cNvPr>
          <p:cNvSpPr>
            <a:spLocks noChangeArrowheads="1"/>
          </p:cNvSpPr>
          <p:nvPr/>
        </p:nvSpPr>
        <p:spPr bwMode="auto">
          <a:xfrm>
            <a:off x="2590800" y="2103438"/>
            <a:ext cx="528638"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b="1"/>
              <a:t>        </a:t>
            </a:r>
            <a:endParaRPr lang="en-US" altLang="en-US" sz="1400">
              <a:latin typeface="Helvetica" pitchFamily="2" charset="0"/>
            </a:endParaRPr>
          </a:p>
        </p:txBody>
      </p:sp>
      <p:sp>
        <p:nvSpPr>
          <p:cNvPr id="123973" name="AutoShape 755">
            <a:extLst>
              <a:ext uri="{FF2B5EF4-FFF2-40B4-BE49-F238E27FC236}">
                <a16:creationId xmlns:a16="http://schemas.microsoft.com/office/drawing/2014/main" id="{23185E9E-40EB-2EDB-E889-DA50FE08189A}"/>
              </a:ext>
            </a:extLst>
          </p:cNvPr>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23974" name="Rectangle 766" descr="75%">
            <a:extLst>
              <a:ext uri="{FF2B5EF4-FFF2-40B4-BE49-F238E27FC236}">
                <a16:creationId xmlns:a16="http://schemas.microsoft.com/office/drawing/2014/main" id="{1221193F-8627-6229-A238-F59C7C8E4674}"/>
              </a:ext>
            </a:extLst>
          </p:cNvPr>
          <p:cNvSpPr>
            <a:spLocks noChangeArrowheads="1"/>
          </p:cNvSpPr>
          <p:nvPr/>
        </p:nvSpPr>
        <p:spPr bwMode="auto">
          <a:xfrm>
            <a:off x="2278063" y="739775"/>
            <a:ext cx="163512" cy="2943225"/>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23975" name="Line 767">
            <a:extLst>
              <a:ext uri="{FF2B5EF4-FFF2-40B4-BE49-F238E27FC236}">
                <a16:creationId xmlns:a16="http://schemas.microsoft.com/office/drawing/2014/main" id="{BF54AFFF-F91F-1CAF-7BB2-1AC00F181DDC}"/>
              </a:ext>
            </a:extLst>
          </p:cNvPr>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976" name="Line 768">
            <a:extLst>
              <a:ext uri="{FF2B5EF4-FFF2-40B4-BE49-F238E27FC236}">
                <a16:creationId xmlns:a16="http://schemas.microsoft.com/office/drawing/2014/main" id="{4AA5DE19-2C8D-0E3A-59C4-3FC921C5E110}"/>
              </a:ext>
            </a:extLst>
          </p:cNvPr>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977" name="Line 769">
            <a:extLst>
              <a:ext uri="{FF2B5EF4-FFF2-40B4-BE49-F238E27FC236}">
                <a16:creationId xmlns:a16="http://schemas.microsoft.com/office/drawing/2014/main" id="{9665297E-5FD1-D207-2E3D-18EC4F750763}"/>
              </a:ext>
            </a:extLst>
          </p:cNvPr>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978" name="Line 770">
            <a:extLst>
              <a:ext uri="{FF2B5EF4-FFF2-40B4-BE49-F238E27FC236}">
                <a16:creationId xmlns:a16="http://schemas.microsoft.com/office/drawing/2014/main" id="{D1380F85-9BF2-BED0-CD88-317431111118}"/>
              </a:ext>
            </a:extLst>
          </p:cNvPr>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979" name="Line 771">
            <a:extLst>
              <a:ext uri="{FF2B5EF4-FFF2-40B4-BE49-F238E27FC236}">
                <a16:creationId xmlns:a16="http://schemas.microsoft.com/office/drawing/2014/main" id="{35D617F2-F71E-0EFE-52AE-D11D7058BE65}"/>
              </a:ext>
            </a:extLst>
          </p:cNvPr>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980" name="Line 772">
            <a:extLst>
              <a:ext uri="{FF2B5EF4-FFF2-40B4-BE49-F238E27FC236}">
                <a16:creationId xmlns:a16="http://schemas.microsoft.com/office/drawing/2014/main" id="{B8671054-D3D6-69D0-8D3A-F9D5916F3FF9}"/>
              </a:ext>
            </a:extLst>
          </p:cNvPr>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981" name="Rectangle 774">
            <a:extLst>
              <a:ext uri="{FF2B5EF4-FFF2-40B4-BE49-F238E27FC236}">
                <a16:creationId xmlns:a16="http://schemas.microsoft.com/office/drawing/2014/main" id="{F07674D3-CDE0-F1C3-EB8F-DA3F2046E329}"/>
              </a:ext>
            </a:extLst>
          </p:cNvPr>
          <p:cNvSpPr>
            <a:spLocks noChangeArrowheads="1"/>
          </p:cNvSpPr>
          <p:nvPr/>
        </p:nvSpPr>
        <p:spPr bwMode="auto">
          <a:xfrm>
            <a:off x="2870200" y="6583363"/>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23982" name="Rectangle 775">
            <a:extLst>
              <a:ext uri="{FF2B5EF4-FFF2-40B4-BE49-F238E27FC236}">
                <a16:creationId xmlns:a16="http://schemas.microsoft.com/office/drawing/2014/main" id="{C9A49B21-7772-3D56-393E-3F86F187BDC4}"/>
              </a:ext>
            </a:extLst>
          </p:cNvPr>
          <p:cNvSpPr>
            <a:spLocks noChangeArrowheads="1"/>
          </p:cNvSpPr>
          <p:nvPr/>
        </p:nvSpPr>
        <p:spPr bwMode="auto">
          <a:xfrm>
            <a:off x="2706688" y="68580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23983" name="Rectangle 776">
            <a:extLst>
              <a:ext uri="{FF2B5EF4-FFF2-40B4-BE49-F238E27FC236}">
                <a16:creationId xmlns:a16="http://schemas.microsoft.com/office/drawing/2014/main" id="{56B69BCB-2F8E-CA41-5E2F-A88AB8048BEE}"/>
              </a:ext>
            </a:extLst>
          </p:cNvPr>
          <p:cNvSpPr>
            <a:spLocks noChangeArrowheads="1"/>
          </p:cNvSpPr>
          <p:nvPr/>
        </p:nvSpPr>
        <p:spPr bwMode="auto">
          <a:xfrm>
            <a:off x="2832100" y="71405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23984" name="Text Box 777">
            <a:extLst>
              <a:ext uri="{FF2B5EF4-FFF2-40B4-BE49-F238E27FC236}">
                <a16:creationId xmlns:a16="http://schemas.microsoft.com/office/drawing/2014/main" id="{498A64FD-2E74-9CCC-BC8D-FB906F94BFEC}"/>
              </a:ext>
            </a:extLst>
          </p:cNvPr>
          <p:cNvSpPr txBox="1">
            <a:spLocks noChangeArrowheads="1"/>
          </p:cNvSpPr>
          <p:nvPr/>
        </p:nvSpPr>
        <p:spPr bwMode="auto">
          <a:xfrm rot="-5400000">
            <a:off x="4032250" y="1601788"/>
            <a:ext cx="320675"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eaVert">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900">
              <a:latin typeface="Arial Black" panose="020B0604020202020204" pitchFamily="34" charset="0"/>
            </a:endParaRPr>
          </a:p>
        </p:txBody>
      </p:sp>
      <p:sp>
        <p:nvSpPr>
          <p:cNvPr id="123985" name="Text Box 778">
            <a:extLst>
              <a:ext uri="{FF2B5EF4-FFF2-40B4-BE49-F238E27FC236}">
                <a16:creationId xmlns:a16="http://schemas.microsoft.com/office/drawing/2014/main" id="{4A0B7566-8B4C-4F6C-EC5B-2FCE0415A851}"/>
              </a:ext>
            </a:extLst>
          </p:cNvPr>
          <p:cNvSpPr txBox="1">
            <a:spLocks noChangeArrowheads="1"/>
          </p:cNvSpPr>
          <p:nvPr/>
        </p:nvSpPr>
        <p:spPr bwMode="auto">
          <a:xfrm rot="-5400000">
            <a:off x="3956050" y="2105025"/>
            <a:ext cx="320675"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eaVert">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900">
              <a:latin typeface="Arial Black" panose="020B0604020202020204" pitchFamily="34" charset="0"/>
            </a:endParaRPr>
          </a:p>
        </p:txBody>
      </p:sp>
      <p:sp>
        <p:nvSpPr>
          <p:cNvPr id="123986" name="Rectangle 779">
            <a:extLst>
              <a:ext uri="{FF2B5EF4-FFF2-40B4-BE49-F238E27FC236}">
                <a16:creationId xmlns:a16="http://schemas.microsoft.com/office/drawing/2014/main" id="{52800098-8F01-C523-AEA2-1AED393E6D98}"/>
              </a:ext>
            </a:extLst>
          </p:cNvPr>
          <p:cNvSpPr>
            <a:spLocks noChangeArrowheads="1"/>
          </p:cNvSpPr>
          <p:nvPr/>
        </p:nvSpPr>
        <p:spPr bwMode="auto">
          <a:xfrm>
            <a:off x="2933700" y="1427163"/>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23987" name="Rectangle 780">
            <a:extLst>
              <a:ext uri="{FF2B5EF4-FFF2-40B4-BE49-F238E27FC236}">
                <a16:creationId xmlns:a16="http://schemas.microsoft.com/office/drawing/2014/main" id="{7FF5C677-69EA-D431-280C-314DDDCDB0E2}"/>
              </a:ext>
            </a:extLst>
          </p:cNvPr>
          <p:cNvSpPr>
            <a:spLocks noChangeArrowheads="1"/>
          </p:cNvSpPr>
          <p:nvPr/>
        </p:nvSpPr>
        <p:spPr bwMode="auto">
          <a:xfrm>
            <a:off x="2909888" y="1697038"/>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23988" name="Rectangle 781">
            <a:extLst>
              <a:ext uri="{FF2B5EF4-FFF2-40B4-BE49-F238E27FC236}">
                <a16:creationId xmlns:a16="http://schemas.microsoft.com/office/drawing/2014/main" id="{9B8D0DB7-C7E5-2E7C-0AE6-4774542D644B}"/>
              </a:ext>
            </a:extLst>
          </p:cNvPr>
          <p:cNvSpPr>
            <a:spLocks noChangeArrowheads="1"/>
          </p:cNvSpPr>
          <p:nvPr/>
        </p:nvSpPr>
        <p:spPr bwMode="auto">
          <a:xfrm>
            <a:off x="2905125" y="1900238"/>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23989" name="Rectangle 782">
            <a:extLst>
              <a:ext uri="{FF2B5EF4-FFF2-40B4-BE49-F238E27FC236}">
                <a16:creationId xmlns:a16="http://schemas.microsoft.com/office/drawing/2014/main" id="{BDC8A92C-D5E1-C6C2-4A95-C5382FF45DBB}"/>
              </a:ext>
            </a:extLst>
          </p:cNvPr>
          <p:cNvSpPr>
            <a:spLocks noChangeArrowheads="1"/>
          </p:cNvSpPr>
          <p:nvPr/>
        </p:nvSpPr>
        <p:spPr bwMode="auto">
          <a:xfrm>
            <a:off x="2927350" y="26447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23990" name="Rectangle 783">
            <a:extLst>
              <a:ext uri="{FF2B5EF4-FFF2-40B4-BE49-F238E27FC236}">
                <a16:creationId xmlns:a16="http://schemas.microsoft.com/office/drawing/2014/main" id="{61AB05DB-A17F-50EA-0093-E99DE4BD9638}"/>
              </a:ext>
            </a:extLst>
          </p:cNvPr>
          <p:cNvSpPr>
            <a:spLocks noChangeArrowheads="1"/>
          </p:cNvSpPr>
          <p:nvPr/>
        </p:nvSpPr>
        <p:spPr bwMode="auto">
          <a:xfrm>
            <a:off x="2927350" y="32099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23991" name="Rectangle 784">
            <a:extLst>
              <a:ext uri="{FF2B5EF4-FFF2-40B4-BE49-F238E27FC236}">
                <a16:creationId xmlns:a16="http://schemas.microsoft.com/office/drawing/2014/main" id="{030913A9-700E-0BB3-1E63-6C3D1CBB1973}"/>
              </a:ext>
            </a:extLst>
          </p:cNvPr>
          <p:cNvSpPr>
            <a:spLocks noChangeArrowheads="1"/>
          </p:cNvSpPr>
          <p:nvPr/>
        </p:nvSpPr>
        <p:spPr bwMode="auto">
          <a:xfrm>
            <a:off x="3022600" y="29241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23992" name="Rectangle 785">
            <a:extLst>
              <a:ext uri="{FF2B5EF4-FFF2-40B4-BE49-F238E27FC236}">
                <a16:creationId xmlns:a16="http://schemas.microsoft.com/office/drawing/2014/main" id="{187D20BB-4F6B-1CDF-A69B-3CB978963815}"/>
              </a:ext>
            </a:extLst>
          </p:cNvPr>
          <p:cNvSpPr>
            <a:spLocks noChangeArrowheads="1"/>
          </p:cNvSpPr>
          <p:nvPr/>
        </p:nvSpPr>
        <p:spPr bwMode="auto">
          <a:xfrm>
            <a:off x="2795588" y="4283075"/>
            <a:ext cx="492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400" b="1">
                <a:latin typeface="Helvetica" pitchFamily="2" charset="0"/>
              </a:rPr>
              <a:t> </a:t>
            </a:r>
            <a:endParaRPr lang="en-US" altLang="en-US" sz="1400">
              <a:latin typeface="Helvetica" pitchFamily="2" charset="0"/>
            </a:endParaRPr>
          </a:p>
        </p:txBody>
      </p:sp>
      <p:sp>
        <p:nvSpPr>
          <p:cNvPr id="123993" name="Rectangle 786">
            <a:extLst>
              <a:ext uri="{FF2B5EF4-FFF2-40B4-BE49-F238E27FC236}">
                <a16:creationId xmlns:a16="http://schemas.microsoft.com/office/drawing/2014/main" id="{B2C1E499-F0C0-5A87-EB11-084B06EB26B0}"/>
              </a:ext>
            </a:extLst>
          </p:cNvPr>
          <p:cNvSpPr>
            <a:spLocks noChangeArrowheads="1"/>
          </p:cNvSpPr>
          <p:nvPr/>
        </p:nvSpPr>
        <p:spPr bwMode="auto">
          <a:xfrm>
            <a:off x="2698750" y="45307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endParaRPr lang="en-US" altLang="en-US" sz="1800">
              <a:latin typeface="Helvetica" pitchFamily="2" charset="0"/>
            </a:endParaRPr>
          </a:p>
        </p:txBody>
      </p:sp>
      <p:sp>
        <p:nvSpPr>
          <p:cNvPr id="123994" name="Rectangle 788">
            <a:extLst>
              <a:ext uri="{FF2B5EF4-FFF2-40B4-BE49-F238E27FC236}">
                <a16:creationId xmlns:a16="http://schemas.microsoft.com/office/drawing/2014/main" id="{32E1E63F-3F7D-B2BC-52E5-BE5465C38C48}"/>
              </a:ext>
            </a:extLst>
          </p:cNvPr>
          <p:cNvSpPr>
            <a:spLocks noChangeArrowheads="1"/>
          </p:cNvSpPr>
          <p:nvPr/>
        </p:nvSpPr>
        <p:spPr bwMode="auto">
          <a:xfrm>
            <a:off x="2919413" y="57023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23995" name="Rectangle 789">
            <a:extLst>
              <a:ext uri="{FF2B5EF4-FFF2-40B4-BE49-F238E27FC236}">
                <a16:creationId xmlns:a16="http://schemas.microsoft.com/office/drawing/2014/main" id="{46F13CFC-5BB8-0CEA-81FB-82736E97DCC8}"/>
              </a:ext>
            </a:extLst>
          </p:cNvPr>
          <p:cNvSpPr>
            <a:spLocks noChangeArrowheads="1"/>
          </p:cNvSpPr>
          <p:nvPr/>
        </p:nvSpPr>
        <p:spPr bwMode="auto">
          <a:xfrm>
            <a:off x="2905125" y="60071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endParaRPr lang="en-US" altLang="en-US" sz="1800">
              <a:latin typeface="Helvetica" pitchFamily="2" charset="0"/>
            </a:endParaRPr>
          </a:p>
        </p:txBody>
      </p:sp>
      <p:sp>
        <p:nvSpPr>
          <p:cNvPr id="123996" name="Line 790">
            <a:extLst>
              <a:ext uri="{FF2B5EF4-FFF2-40B4-BE49-F238E27FC236}">
                <a16:creationId xmlns:a16="http://schemas.microsoft.com/office/drawing/2014/main" id="{1F3956FF-129A-495D-24F4-7ACBFB33A60D}"/>
              </a:ext>
            </a:extLst>
          </p:cNvPr>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997" name="Line 791">
            <a:extLst>
              <a:ext uri="{FF2B5EF4-FFF2-40B4-BE49-F238E27FC236}">
                <a16:creationId xmlns:a16="http://schemas.microsoft.com/office/drawing/2014/main" id="{AF2E38EF-383A-CBEC-4332-CADA2EDFDD80}"/>
              </a:ext>
            </a:extLst>
          </p:cNvPr>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998" name="Line 792">
            <a:extLst>
              <a:ext uri="{FF2B5EF4-FFF2-40B4-BE49-F238E27FC236}">
                <a16:creationId xmlns:a16="http://schemas.microsoft.com/office/drawing/2014/main" id="{A5B0D18F-62B8-B6B7-EF45-AB2EA780F132}"/>
              </a:ext>
            </a:extLst>
          </p:cNvPr>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999" name="Line 793">
            <a:extLst>
              <a:ext uri="{FF2B5EF4-FFF2-40B4-BE49-F238E27FC236}">
                <a16:creationId xmlns:a16="http://schemas.microsoft.com/office/drawing/2014/main" id="{B267DF14-E101-2553-82CC-CC0E4272BDB6}"/>
              </a:ext>
            </a:extLst>
          </p:cNvPr>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4000" name="Rectangle 794" descr="75%">
            <a:extLst>
              <a:ext uri="{FF2B5EF4-FFF2-40B4-BE49-F238E27FC236}">
                <a16:creationId xmlns:a16="http://schemas.microsoft.com/office/drawing/2014/main" id="{BA71BC43-4774-5CBA-8C34-8FD80AADDC73}"/>
              </a:ext>
            </a:extLst>
          </p:cNvPr>
          <p:cNvSpPr>
            <a:spLocks noChangeArrowheads="1"/>
          </p:cNvSpPr>
          <p:nvPr/>
        </p:nvSpPr>
        <p:spPr bwMode="auto">
          <a:xfrm>
            <a:off x="2201863" y="3532188"/>
            <a:ext cx="193675" cy="15240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24001" name="Rectangle 795">
            <a:extLst>
              <a:ext uri="{FF2B5EF4-FFF2-40B4-BE49-F238E27FC236}">
                <a16:creationId xmlns:a16="http://schemas.microsoft.com/office/drawing/2014/main" id="{973242DE-097B-677F-C914-EC8AEBC78099}"/>
              </a:ext>
            </a:extLst>
          </p:cNvPr>
          <p:cNvSpPr>
            <a:spLocks noChangeArrowheads="1"/>
          </p:cNvSpPr>
          <p:nvPr/>
        </p:nvSpPr>
        <p:spPr bwMode="auto">
          <a:xfrm>
            <a:off x="2790825" y="34131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24002" name="Line 796">
            <a:extLst>
              <a:ext uri="{FF2B5EF4-FFF2-40B4-BE49-F238E27FC236}">
                <a16:creationId xmlns:a16="http://schemas.microsoft.com/office/drawing/2014/main" id="{646D9035-5966-8FD3-E092-7B00C8AB83F8}"/>
              </a:ext>
            </a:extLst>
          </p:cNvPr>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4003" name="Rectangle 798" descr="75%">
            <a:extLst>
              <a:ext uri="{FF2B5EF4-FFF2-40B4-BE49-F238E27FC236}">
                <a16:creationId xmlns:a16="http://schemas.microsoft.com/office/drawing/2014/main" id="{5558D01E-D649-D8F3-1CD9-B42D6F545531}"/>
              </a:ext>
            </a:extLst>
          </p:cNvPr>
          <p:cNvSpPr>
            <a:spLocks noChangeArrowheads="1"/>
          </p:cNvSpPr>
          <p:nvPr/>
        </p:nvSpPr>
        <p:spPr bwMode="auto">
          <a:xfrm>
            <a:off x="2281238" y="663575"/>
            <a:ext cx="206375" cy="268288"/>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24004" name="Rectangle 799" descr="75%">
            <a:extLst>
              <a:ext uri="{FF2B5EF4-FFF2-40B4-BE49-F238E27FC236}">
                <a16:creationId xmlns:a16="http://schemas.microsoft.com/office/drawing/2014/main" id="{79954D07-5E9A-8FE7-1610-D71237DFDE3F}"/>
              </a:ext>
            </a:extLst>
          </p:cNvPr>
          <p:cNvSpPr>
            <a:spLocks noChangeArrowheads="1"/>
          </p:cNvSpPr>
          <p:nvPr/>
        </p:nvSpPr>
        <p:spPr bwMode="auto">
          <a:xfrm>
            <a:off x="2435225" y="666750"/>
            <a:ext cx="206375" cy="52388"/>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24005" name="Rectangle 800" descr="75%">
            <a:extLst>
              <a:ext uri="{FF2B5EF4-FFF2-40B4-BE49-F238E27FC236}">
                <a16:creationId xmlns:a16="http://schemas.microsoft.com/office/drawing/2014/main" id="{8CE86BF8-A52E-23B9-3479-5917EDB56DC0}"/>
              </a:ext>
            </a:extLst>
          </p:cNvPr>
          <p:cNvSpPr>
            <a:spLocks noChangeArrowheads="1"/>
          </p:cNvSpPr>
          <p:nvPr/>
        </p:nvSpPr>
        <p:spPr bwMode="auto">
          <a:xfrm>
            <a:off x="2447925" y="695325"/>
            <a:ext cx="107950" cy="98425"/>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24006" name="Arc 801">
            <a:extLst>
              <a:ext uri="{FF2B5EF4-FFF2-40B4-BE49-F238E27FC236}">
                <a16:creationId xmlns:a16="http://schemas.microsoft.com/office/drawing/2014/main" id="{863BEDAF-10F7-D315-327D-E668C53DF752}"/>
              </a:ext>
            </a:extLst>
          </p:cNvPr>
          <p:cNvSpPr>
            <a:spLocks/>
          </p:cNvSpPr>
          <p:nvPr/>
        </p:nvSpPr>
        <p:spPr bwMode="auto">
          <a:xfrm rot="-10740000">
            <a:off x="2468563" y="725488"/>
            <a:ext cx="152400" cy="260350"/>
          </a:xfrm>
          <a:custGeom>
            <a:avLst/>
            <a:gdLst>
              <a:gd name="T0" fmla="*/ 2147483646 w 21600"/>
              <a:gd name="T1" fmla="*/ 0 h 21600"/>
              <a:gd name="T2" fmla="*/ 0 w 21600"/>
              <a:gd name="T3" fmla="*/ 2147483646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4007" name="Rectangle 802">
            <a:extLst>
              <a:ext uri="{FF2B5EF4-FFF2-40B4-BE49-F238E27FC236}">
                <a16:creationId xmlns:a16="http://schemas.microsoft.com/office/drawing/2014/main" id="{46652EBE-682C-1D3A-142F-62EC2CE0B4C0}"/>
              </a:ext>
            </a:extLst>
          </p:cNvPr>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24008" name="Rectangle 803">
            <a:extLst>
              <a:ext uri="{FF2B5EF4-FFF2-40B4-BE49-F238E27FC236}">
                <a16:creationId xmlns:a16="http://schemas.microsoft.com/office/drawing/2014/main" id="{246F777C-1A72-A294-2A1D-0F6F6854A837}"/>
              </a:ext>
            </a:extLst>
          </p:cNvPr>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grpSp>
        <p:nvGrpSpPr>
          <p:cNvPr id="124009" name="Group 804">
            <a:extLst>
              <a:ext uri="{FF2B5EF4-FFF2-40B4-BE49-F238E27FC236}">
                <a16:creationId xmlns:a16="http://schemas.microsoft.com/office/drawing/2014/main" id="{B923AC19-6610-A2EE-8E1E-381E8B1B9E4F}"/>
              </a:ext>
            </a:extLst>
          </p:cNvPr>
          <p:cNvGrpSpPr>
            <a:grpSpLocks/>
          </p:cNvGrpSpPr>
          <p:nvPr/>
        </p:nvGrpSpPr>
        <p:grpSpPr bwMode="auto">
          <a:xfrm>
            <a:off x="-3586163" y="2024063"/>
            <a:ext cx="6532563" cy="3886200"/>
            <a:chOff x="1234" y="2945"/>
            <a:chExt cx="4115" cy="425"/>
          </a:xfrm>
        </p:grpSpPr>
        <p:sp>
          <p:nvSpPr>
            <p:cNvPr id="124080" name="Rectangle 805">
              <a:extLst>
                <a:ext uri="{FF2B5EF4-FFF2-40B4-BE49-F238E27FC236}">
                  <a16:creationId xmlns:a16="http://schemas.microsoft.com/office/drawing/2014/main" id="{C8FAB57C-4C8A-4964-700C-1FD7E490756B}"/>
                </a:ext>
              </a:extLst>
            </p:cNvPr>
            <p:cNvSpPr>
              <a:spLocks noChangeArrowheads="1"/>
            </p:cNvSpPr>
            <p:nvPr/>
          </p:nvSpPr>
          <p:spPr bwMode="auto">
            <a:xfrm>
              <a:off x="4690" y="3173"/>
              <a:ext cx="659" cy="1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100">
                  <a:latin typeface="Helvetica" pitchFamily="2" charset="0"/>
                </a:rPr>
                <a:t>“Ngakai” </a:t>
              </a:r>
            </a:p>
            <a:p>
              <a:pPr algn="l"/>
              <a:r>
                <a:rPr lang="en-US" altLang="en-US" sz="1100">
                  <a:latin typeface="Helvetica" pitchFamily="2" charset="0"/>
                </a:rPr>
                <a:t>Kahaiwui</a:t>
              </a:r>
            </a:p>
            <a:p>
              <a:pPr algn="l"/>
              <a:r>
                <a:rPr lang="en-US" altLang="en-US" sz="1100">
                  <a:latin typeface="Helvetica" pitchFamily="2" charset="0"/>
                </a:rPr>
                <a:t> Thili zingkum</a:t>
              </a:r>
            </a:p>
            <a:p>
              <a:pPr algn="l"/>
              <a:r>
                <a:rPr lang="en-US" altLang="en-US" sz="1100">
                  <a:latin typeface="Helvetica" pitchFamily="2" charset="0"/>
                </a:rPr>
                <a:t>    400 chiwui </a:t>
              </a:r>
            </a:p>
            <a:p>
              <a:pPr algn="l"/>
              <a:r>
                <a:rPr lang="en-US" altLang="en-US" sz="1100">
                  <a:latin typeface="Helvetica" pitchFamily="2" charset="0"/>
                </a:rPr>
                <a:t>     Alungli </a:t>
              </a:r>
            </a:p>
            <a:p>
              <a:pPr algn="l"/>
              <a:r>
                <a:rPr lang="en-US" altLang="en-US" sz="1100">
                  <a:latin typeface="Helvetica" pitchFamily="2" charset="0"/>
                </a:rPr>
                <a:t>      Maran  </a:t>
              </a:r>
            </a:p>
            <a:p>
              <a:pPr algn="l"/>
              <a:r>
                <a:rPr lang="en-US" altLang="en-US" sz="1100">
                  <a:latin typeface="Helvetica" pitchFamily="2" charset="0"/>
                </a:rPr>
                <a:t>        Lairikbing</a:t>
              </a:r>
            </a:p>
            <a:p>
              <a:pPr algn="l"/>
              <a:r>
                <a:rPr lang="en-US" altLang="en-US" sz="1100">
                  <a:latin typeface="Helvetica" pitchFamily="2" charset="0"/>
                </a:rPr>
                <a:t>        Hi kakapina</a:t>
              </a:r>
            </a:p>
          </p:txBody>
        </p:sp>
        <p:sp>
          <p:nvSpPr>
            <p:cNvPr id="124081" name="Rectangle 807">
              <a:extLst>
                <a:ext uri="{FF2B5EF4-FFF2-40B4-BE49-F238E27FC236}">
                  <a16:creationId xmlns:a16="http://schemas.microsoft.com/office/drawing/2014/main" id="{871B7F8F-6895-4246-B822-962C37C9B38C}"/>
                </a:ext>
              </a:extLst>
            </p:cNvPr>
            <p:cNvSpPr>
              <a:spLocks noChangeArrowheads="1"/>
            </p:cNvSpPr>
            <p:nvPr/>
          </p:nvSpPr>
          <p:spPr bwMode="auto">
            <a:xfrm>
              <a:off x="1234" y="2945"/>
              <a:ext cx="0" cy="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600">
                <a:latin typeface="Helvetica" pitchFamily="2" charset="0"/>
              </a:endParaRPr>
            </a:p>
          </p:txBody>
        </p:sp>
        <p:sp>
          <p:nvSpPr>
            <p:cNvPr id="124082" name="Rectangle 809">
              <a:extLst>
                <a:ext uri="{FF2B5EF4-FFF2-40B4-BE49-F238E27FC236}">
                  <a16:creationId xmlns:a16="http://schemas.microsoft.com/office/drawing/2014/main" id="{B7BB877D-C73C-0C99-8BA5-FCD3C50CCD2F}"/>
                </a:ext>
              </a:extLst>
            </p:cNvPr>
            <p:cNvSpPr>
              <a:spLocks noChangeArrowheads="1"/>
            </p:cNvSpPr>
            <p:nvPr/>
          </p:nvSpPr>
          <p:spPr bwMode="auto">
            <a:xfrm>
              <a:off x="1234" y="3102"/>
              <a:ext cx="61" cy="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24083" name="Rectangle 811">
              <a:extLst>
                <a:ext uri="{FF2B5EF4-FFF2-40B4-BE49-F238E27FC236}">
                  <a16:creationId xmlns:a16="http://schemas.microsoft.com/office/drawing/2014/main" id="{F298E9C4-CD4B-7000-AB76-817C50250D65}"/>
                </a:ext>
              </a:extLst>
            </p:cNvPr>
            <p:cNvSpPr>
              <a:spLocks noChangeArrowheads="1"/>
            </p:cNvSpPr>
            <p:nvPr/>
          </p:nvSpPr>
          <p:spPr bwMode="auto">
            <a:xfrm>
              <a:off x="1234" y="3271"/>
              <a:ext cx="81" cy="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24084" name="Rectangle 812">
              <a:extLst>
                <a:ext uri="{FF2B5EF4-FFF2-40B4-BE49-F238E27FC236}">
                  <a16:creationId xmlns:a16="http://schemas.microsoft.com/office/drawing/2014/main" id="{38CDEF30-A1A7-66A7-9206-054D92406C26}"/>
                </a:ext>
              </a:extLst>
            </p:cNvPr>
            <p:cNvSpPr>
              <a:spLocks noChangeArrowheads="1"/>
            </p:cNvSpPr>
            <p:nvPr/>
          </p:nvSpPr>
          <p:spPr bwMode="auto">
            <a:xfrm>
              <a:off x="1246" y="3355"/>
              <a:ext cx="101" cy="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grpSp>
      <p:sp>
        <p:nvSpPr>
          <p:cNvPr id="124010" name="Rectangle 814">
            <a:extLst>
              <a:ext uri="{FF2B5EF4-FFF2-40B4-BE49-F238E27FC236}">
                <a16:creationId xmlns:a16="http://schemas.microsoft.com/office/drawing/2014/main" id="{F22370FB-B315-621A-7451-E35A70B3123F}"/>
              </a:ext>
            </a:extLst>
          </p:cNvPr>
          <p:cNvSpPr>
            <a:spLocks noChangeArrowheads="1"/>
          </p:cNvSpPr>
          <p:nvPr/>
        </p:nvSpPr>
        <p:spPr bwMode="auto">
          <a:xfrm>
            <a:off x="2562225" y="4025900"/>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latin typeface="Helvetica" pitchFamily="2" charset="0"/>
              </a:rPr>
              <a:t>*</a:t>
            </a:r>
            <a:endParaRPr lang="en-US" altLang="en-US" sz="1400">
              <a:latin typeface="Helvetica" pitchFamily="2" charset="0"/>
            </a:endParaRPr>
          </a:p>
        </p:txBody>
      </p:sp>
      <p:sp>
        <p:nvSpPr>
          <p:cNvPr id="124011" name="Rectangle 815">
            <a:extLst>
              <a:ext uri="{FF2B5EF4-FFF2-40B4-BE49-F238E27FC236}">
                <a16:creationId xmlns:a16="http://schemas.microsoft.com/office/drawing/2014/main" id="{E7BAF5E7-B9B0-D5BD-730F-4FF118DBF0DA}"/>
              </a:ext>
            </a:extLst>
          </p:cNvPr>
          <p:cNvSpPr>
            <a:spLocks noChangeArrowheads="1"/>
          </p:cNvSpPr>
          <p:nvPr/>
        </p:nvSpPr>
        <p:spPr bwMode="auto">
          <a:xfrm>
            <a:off x="2549525" y="4324350"/>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latin typeface="Helvetica" pitchFamily="2" charset="0"/>
              </a:rPr>
              <a:t>*</a:t>
            </a:r>
            <a:endParaRPr lang="en-US" altLang="en-US" sz="1400">
              <a:latin typeface="Helvetica" pitchFamily="2" charset="0"/>
            </a:endParaRPr>
          </a:p>
        </p:txBody>
      </p:sp>
      <p:sp>
        <p:nvSpPr>
          <p:cNvPr id="124012" name="Rectangle 816">
            <a:extLst>
              <a:ext uri="{FF2B5EF4-FFF2-40B4-BE49-F238E27FC236}">
                <a16:creationId xmlns:a16="http://schemas.microsoft.com/office/drawing/2014/main" id="{C4FBD4CC-D530-0CC8-057F-2BE23FBFADB5}"/>
              </a:ext>
            </a:extLst>
          </p:cNvPr>
          <p:cNvSpPr>
            <a:spLocks noChangeArrowheads="1"/>
          </p:cNvSpPr>
          <p:nvPr/>
        </p:nvSpPr>
        <p:spPr bwMode="auto">
          <a:xfrm>
            <a:off x="2689225" y="5934075"/>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124013" name="Rectangle 827">
            <a:extLst>
              <a:ext uri="{FF2B5EF4-FFF2-40B4-BE49-F238E27FC236}">
                <a16:creationId xmlns:a16="http://schemas.microsoft.com/office/drawing/2014/main" id="{AA07ABCF-3279-791B-4D2C-554993FD7AAD}"/>
              </a:ext>
            </a:extLst>
          </p:cNvPr>
          <p:cNvSpPr>
            <a:spLocks noChangeArrowheads="1"/>
          </p:cNvSpPr>
          <p:nvPr/>
        </p:nvSpPr>
        <p:spPr bwMode="auto">
          <a:xfrm>
            <a:off x="2770188" y="2352675"/>
            <a:ext cx="3492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sp>
        <p:nvSpPr>
          <p:cNvPr id="124014" name="Rectangle 828">
            <a:extLst>
              <a:ext uri="{FF2B5EF4-FFF2-40B4-BE49-F238E27FC236}">
                <a16:creationId xmlns:a16="http://schemas.microsoft.com/office/drawing/2014/main" id="{D8B1E01D-BCA8-1068-6F73-09855D06C0B3}"/>
              </a:ext>
            </a:extLst>
          </p:cNvPr>
          <p:cNvSpPr>
            <a:spLocks noChangeArrowheads="1"/>
          </p:cNvSpPr>
          <p:nvPr/>
        </p:nvSpPr>
        <p:spPr bwMode="auto">
          <a:xfrm>
            <a:off x="2916238" y="2295525"/>
            <a:ext cx="84137" cy="20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b="1" i="1">
                <a:solidFill>
                  <a:srgbClr val="000000"/>
                </a:solidFill>
                <a:latin typeface="Helvetica" pitchFamily="2" charset="0"/>
              </a:rPr>
              <a:t>  </a:t>
            </a:r>
            <a:endParaRPr lang="en-US" altLang="en-US" sz="2000">
              <a:latin typeface="Arial Black" panose="020B0604020202020204" pitchFamily="34" charset="0"/>
            </a:endParaRPr>
          </a:p>
        </p:txBody>
      </p:sp>
      <p:sp>
        <p:nvSpPr>
          <p:cNvPr id="124015" name="Rectangle 832">
            <a:extLst>
              <a:ext uri="{FF2B5EF4-FFF2-40B4-BE49-F238E27FC236}">
                <a16:creationId xmlns:a16="http://schemas.microsoft.com/office/drawing/2014/main" id="{8343E3E3-5FBE-C336-DA37-46D52B3A2330}"/>
              </a:ext>
            </a:extLst>
          </p:cNvPr>
          <p:cNvSpPr>
            <a:spLocks noChangeArrowheads="1"/>
          </p:cNvSpPr>
          <p:nvPr/>
        </p:nvSpPr>
        <p:spPr bwMode="auto">
          <a:xfrm>
            <a:off x="2763838" y="3800475"/>
            <a:ext cx="3492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sp>
        <p:nvSpPr>
          <p:cNvPr id="124016" name="Rectangle 833">
            <a:extLst>
              <a:ext uri="{FF2B5EF4-FFF2-40B4-BE49-F238E27FC236}">
                <a16:creationId xmlns:a16="http://schemas.microsoft.com/office/drawing/2014/main" id="{64E238E0-5793-67E8-8B6A-8C982C62D57F}"/>
              </a:ext>
            </a:extLst>
          </p:cNvPr>
          <p:cNvSpPr>
            <a:spLocks noChangeArrowheads="1"/>
          </p:cNvSpPr>
          <p:nvPr/>
        </p:nvSpPr>
        <p:spPr bwMode="auto">
          <a:xfrm>
            <a:off x="2909888" y="3743325"/>
            <a:ext cx="84137" cy="20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b="1" i="1">
                <a:solidFill>
                  <a:srgbClr val="000000"/>
                </a:solidFill>
                <a:latin typeface="Helvetica" pitchFamily="2" charset="0"/>
              </a:rPr>
              <a:t>  </a:t>
            </a:r>
            <a:endParaRPr lang="en-US" altLang="en-US" sz="2000">
              <a:latin typeface="Arial Black" panose="020B0604020202020204" pitchFamily="34" charset="0"/>
            </a:endParaRPr>
          </a:p>
        </p:txBody>
      </p:sp>
      <p:sp>
        <p:nvSpPr>
          <p:cNvPr id="124017" name="Rectangle 837">
            <a:extLst>
              <a:ext uri="{FF2B5EF4-FFF2-40B4-BE49-F238E27FC236}">
                <a16:creationId xmlns:a16="http://schemas.microsoft.com/office/drawing/2014/main" id="{25BEBEE1-64D2-1836-7218-410C3B4496E7}"/>
              </a:ext>
            </a:extLst>
          </p:cNvPr>
          <p:cNvSpPr>
            <a:spLocks noChangeArrowheads="1"/>
          </p:cNvSpPr>
          <p:nvPr/>
        </p:nvSpPr>
        <p:spPr bwMode="auto">
          <a:xfrm>
            <a:off x="2751138" y="5438775"/>
            <a:ext cx="3492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sp>
        <p:nvSpPr>
          <p:cNvPr id="124018" name="Rectangle 838">
            <a:extLst>
              <a:ext uri="{FF2B5EF4-FFF2-40B4-BE49-F238E27FC236}">
                <a16:creationId xmlns:a16="http://schemas.microsoft.com/office/drawing/2014/main" id="{41C9655E-6E54-FEF8-28AF-A65B11422913}"/>
              </a:ext>
            </a:extLst>
          </p:cNvPr>
          <p:cNvSpPr>
            <a:spLocks noChangeArrowheads="1"/>
          </p:cNvSpPr>
          <p:nvPr/>
        </p:nvSpPr>
        <p:spPr bwMode="auto">
          <a:xfrm>
            <a:off x="2897188" y="5381625"/>
            <a:ext cx="84137" cy="20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b="1" i="1">
                <a:solidFill>
                  <a:srgbClr val="000000"/>
                </a:solidFill>
                <a:latin typeface="Helvetica" pitchFamily="2" charset="0"/>
              </a:rPr>
              <a:t>  </a:t>
            </a:r>
            <a:endParaRPr lang="en-US" altLang="en-US" sz="2000">
              <a:latin typeface="Arial Black" panose="020B0604020202020204" pitchFamily="34" charset="0"/>
            </a:endParaRPr>
          </a:p>
        </p:txBody>
      </p:sp>
      <p:sp>
        <p:nvSpPr>
          <p:cNvPr id="124019" name="Line 847">
            <a:extLst>
              <a:ext uri="{FF2B5EF4-FFF2-40B4-BE49-F238E27FC236}">
                <a16:creationId xmlns:a16="http://schemas.microsoft.com/office/drawing/2014/main" id="{A336C555-F520-22ED-E1E6-9E4476E78F37}"/>
              </a:ext>
            </a:extLst>
          </p:cNvPr>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24020" name="Line 848">
            <a:extLst>
              <a:ext uri="{FF2B5EF4-FFF2-40B4-BE49-F238E27FC236}">
                <a16:creationId xmlns:a16="http://schemas.microsoft.com/office/drawing/2014/main" id="{C417A881-BD2E-3F4E-41F1-63B121EE2658}"/>
              </a:ext>
            </a:extLst>
          </p:cNvPr>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24021" name="Rectangle 849">
            <a:extLst>
              <a:ext uri="{FF2B5EF4-FFF2-40B4-BE49-F238E27FC236}">
                <a16:creationId xmlns:a16="http://schemas.microsoft.com/office/drawing/2014/main" id="{FB5F9399-C5F3-E4E9-C704-2AF04A92469E}"/>
              </a:ext>
            </a:extLst>
          </p:cNvPr>
          <p:cNvSpPr>
            <a:spLocks noChangeArrowheads="1"/>
          </p:cNvSpPr>
          <p:nvPr/>
        </p:nvSpPr>
        <p:spPr bwMode="auto">
          <a:xfrm>
            <a:off x="4198938" y="2300288"/>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124022" name="Text Box 850">
            <a:extLst>
              <a:ext uri="{FF2B5EF4-FFF2-40B4-BE49-F238E27FC236}">
                <a16:creationId xmlns:a16="http://schemas.microsoft.com/office/drawing/2014/main" id="{F61DBBDA-418E-447C-726B-E2910CE8AC10}"/>
              </a:ext>
            </a:extLst>
          </p:cNvPr>
          <p:cNvSpPr txBox="1">
            <a:spLocks noChangeArrowheads="1"/>
          </p:cNvSpPr>
          <p:nvPr/>
        </p:nvSpPr>
        <p:spPr bwMode="auto">
          <a:xfrm rot="-5400000">
            <a:off x="2243932" y="3812381"/>
            <a:ext cx="38163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Arial Black" panose="020B0604020202020204" pitchFamily="34" charset="0"/>
              </a:rPr>
              <a:t> </a:t>
            </a:r>
            <a:endParaRPr lang="en-US" altLang="en-US" sz="900">
              <a:latin typeface="Arial Black" panose="020B0604020202020204" pitchFamily="34" charset="0"/>
            </a:endParaRPr>
          </a:p>
        </p:txBody>
      </p:sp>
      <p:sp>
        <p:nvSpPr>
          <p:cNvPr id="124023" name="Text Box 851">
            <a:extLst>
              <a:ext uri="{FF2B5EF4-FFF2-40B4-BE49-F238E27FC236}">
                <a16:creationId xmlns:a16="http://schemas.microsoft.com/office/drawing/2014/main" id="{E790818F-2A72-CB09-49B6-6C05284E5CED}"/>
              </a:ext>
            </a:extLst>
          </p:cNvPr>
          <p:cNvSpPr txBox="1">
            <a:spLocks noChangeArrowheads="1"/>
          </p:cNvSpPr>
          <p:nvPr/>
        </p:nvSpPr>
        <p:spPr bwMode="auto">
          <a:xfrm>
            <a:off x="4051300" y="1895475"/>
            <a:ext cx="7953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Helvetica" pitchFamily="2" charset="0"/>
              </a:rPr>
              <a:t>(N)</a:t>
            </a:r>
          </a:p>
        </p:txBody>
      </p:sp>
      <p:sp>
        <p:nvSpPr>
          <p:cNvPr id="124024" name="Text Box 852">
            <a:extLst>
              <a:ext uri="{FF2B5EF4-FFF2-40B4-BE49-F238E27FC236}">
                <a16:creationId xmlns:a16="http://schemas.microsoft.com/office/drawing/2014/main" id="{F505A0FA-CFD6-8EAD-C6CD-21DE6EB76AD3}"/>
              </a:ext>
            </a:extLst>
          </p:cNvPr>
          <p:cNvSpPr txBox="1">
            <a:spLocks noChangeArrowheads="1"/>
          </p:cNvSpPr>
          <p:nvPr/>
        </p:nvSpPr>
        <p:spPr bwMode="auto">
          <a:xfrm>
            <a:off x="9578975" y="7280275"/>
            <a:ext cx="3413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spcBef>
                <a:spcPct val="50000"/>
              </a:spcBef>
            </a:pPr>
            <a:r>
              <a:rPr lang="en-US" altLang="en-US" sz="1600" b="1"/>
              <a:t>1</a:t>
            </a:r>
          </a:p>
        </p:txBody>
      </p:sp>
      <p:sp>
        <p:nvSpPr>
          <p:cNvPr id="124025" name="Line 853">
            <a:extLst>
              <a:ext uri="{FF2B5EF4-FFF2-40B4-BE49-F238E27FC236}">
                <a16:creationId xmlns:a16="http://schemas.microsoft.com/office/drawing/2014/main" id="{A8DB31C7-79E1-4AD5-306C-9365CC8431A0}"/>
              </a:ext>
            </a:extLst>
          </p:cNvPr>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4026" name="Text Box 854">
            <a:extLst>
              <a:ext uri="{FF2B5EF4-FFF2-40B4-BE49-F238E27FC236}">
                <a16:creationId xmlns:a16="http://schemas.microsoft.com/office/drawing/2014/main" id="{568E65FE-E57E-C3C3-0D4A-CF222229ED74}"/>
              </a:ext>
            </a:extLst>
          </p:cNvPr>
          <p:cNvSpPr txBox="1">
            <a:spLocks noChangeArrowheads="1"/>
          </p:cNvSpPr>
          <p:nvPr/>
        </p:nvSpPr>
        <p:spPr bwMode="auto">
          <a:xfrm rot="-5400000">
            <a:off x="1716882" y="3642519"/>
            <a:ext cx="47037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b="1">
                <a:latin typeface="Arial" panose="020B0604020202020204" pitchFamily="34" charset="0"/>
              </a:rPr>
              <a:t>MAR</a:t>
            </a:r>
            <a:r>
              <a:rPr lang="en-US" altLang="en-US" sz="2000" b="1">
                <a:latin typeface="Helvetica" pitchFamily="2" charset="0"/>
              </a:rPr>
              <a:t>Ā</a:t>
            </a:r>
            <a:r>
              <a:rPr lang="en-US" altLang="en-US" sz="2000" b="1">
                <a:latin typeface="Arial" panose="020B0604020202020204" pitchFamily="34" charset="0"/>
              </a:rPr>
              <a:t>NBING (17)</a:t>
            </a:r>
          </a:p>
        </p:txBody>
      </p:sp>
      <p:sp>
        <p:nvSpPr>
          <p:cNvPr id="124027" name="Line 855">
            <a:extLst>
              <a:ext uri="{FF2B5EF4-FFF2-40B4-BE49-F238E27FC236}">
                <a16:creationId xmlns:a16="http://schemas.microsoft.com/office/drawing/2014/main" id="{7CAE6899-D07E-D8FE-53F8-9BE9D1AF86B0}"/>
              </a:ext>
            </a:extLst>
          </p:cNvPr>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4028" name="Line 856">
            <a:extLst>
              <a:ext uri="{FF2B5EF4-FFF2-40B4-BE49-F238E27FC236}">
                <a16:creationId xmlns:a16="http://schemas.microsoft.com/office/drawing/2014/main" id="{DFE52A7B-D94E-5B49-97E6-B16C878E91D0}"/>
              </a:ext>
            </a:extLst>
          </p:cNvPr>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4029" name="Line 857">
            <a:extLst>
              <a:ext uri="{FF2B5EF4-FFF2-40B4-BE49-F238E27FC236}">
                <a16:creationId xmlns:a16="http://schemas.microsoft.com/office/drawing/2014/main" id="{5B9F8D7A-223C-F46B-618A-4BC4F175A9FB}"/>
              </a:ext>
            </a:extLst>
          </p:cNvPr>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4030" name="Line 858">
            <a:extLst>
              <a:ext uri="{FF2B5EF4-FFF2-40B4-BE49-F238E27FC236}">
                <a16:creationId xmlns:a16="http://schemas.microsoft.com/office/drawing/2014/main" id="{5280D323-F50F-8424-32CB-6A7C0A009731}"/>
              </a:ext>
            </a:extLst>
          </p:cNvPr>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4031" name="Line 260">
            <a:extLst>
              <a:ext uri="{FF2B5EF4-FFF2-40B4-BE49-F238E27FC236}">
                <a16:creationId xmlns:a16="http://schemas.microsoft.com/office/drawing/2014/main" id="{BE4920DA-96B3-635E-B3F9-DBB6DD974269}"/>
              </a:ext>
            </a:extLst>
          </p:cNvPr>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4032" name="Line 261">
            <a:extLst>
              <a:ext uri="{FF2B5EF4-FFF2-40B4-BE49-F238E27FC236}">
                <a16:creationId xmlns:a16="http://schemas.microsoft.com/office/drawing/2014/main" id="{3557D7C6-E30D-055A-D3FA-E6F8B1038920}"/>
              </a:ext>
            </a:extLst>
          </p:cNvPr>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4033" name="Freeform 262">
            <a:extLst>
              <a:ext uri="{FF2B5EF4-FFF2-40B4-BE49-F238E27FC236}">
                <a16:creationId xmlns:a16="http://schemas.microsoft.com/office/drawing/2014/main" id="{AF5A0FEF-268A-2A4E-24FF-EFA283DAD6B3}"/>
              </a:ext>
            </a:extLst>
          </p:cNvPr>
          <p:cNvSpPr>
            <a:spLocks/>
          </p:cNvSpPr>
          <p:nvPr/>
        </p:nvSpPr>
        <p:spPr bwMode="auto">
          <a:xfrm>
            <a:off x="1530350" y="3906838"/>
            <a:ext cx="590550" cy="1981200"/>
          </a:xfrm>
          <a:custGeom>
            <a:avLst/>
            <a:gdLst>
              <a:gd name="T0" fmla="*/ 2147483646 w 372"/>
              <a:gd name="T1" fmla="*/ 0 h 1248"/>
              <a:gd name="T2" fmla="*/ 2147483646 w 372"/>
              <a:gd name="T3" fmla="*/ 2147483646 h 1248"/>
              <a:gd name="T4" fmla="*/ 2147483646 w 372"/>
              <a:gd name="T5" fmla="*/ 2147483646 h 1248"/>
              <a:gd name="T6" fmla="*/ 0 w 372"/>
              <a:gd name="T7" fmla="*/ 2147483646 h 1248"/>
              <a:gd name="T8" fmla="*/ 2147483646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a:p>
        </p:txBody>
      </p:sp>
      <p:sp>
        <p:nvSpPr>
          <p:cNvPr id="124034" name="Freeform 264">
            <a:extLst>
              <a:ext uri="{FF2B5EF4-FFF2-40B4-BE49-F238E27FC236}">
                <a16:creationId xmlns:a16="http://schemas.microsoft.com/office/drawing/2014/main" id="{4D6B5C68-204F-1104-62B5-7923B9480BAF}"/>
              </a:ext>
            </a:extLst>
          </p:cNvPr>
          <p:cNvSpPr>
            <a:spLocks/>
          </p:cNvSpPr>
          <p:nvPr/>
        </p:nvSpPr>
        <p:spPr bwMode="auto">
          <a:xfrm>
            <a:off x="1738313" y="4067175"/>
            <a:ext cx="509587" cy="1676400"/>
          </a:xfrm>
          <a:custGeom>
            <a:avLst/>
            <a:gdLst>
              <a:gd name="T0" fmla="*/ 2147483646 w 321"/>
              <a:gd name="T1" fmla="*/ 0 h 1056"/>
              <a:gd name="T2" fmla="*/ 2147483646 w 321"/>
              <a:gd name="T3" fmla="*/ 2147483646 h 1056"/>
              <a:gd name="T4" fmla="*/ 2147483646 w 321"/>
              <a:gd name="T5" fmla="*/ 2147483646 h 1056"/>
              <a:gd name="T6" fmla="*/ 0 w 321"/>
              <a:gd name="T7" fmla="*/ 2147483646 h 1056"/>
              <a:gd name="T8" fmla="*/ 2147483646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4035" name="Line 266">
            <a:extLst>
              <a:ext uri="{FF2B5EF4-FFF2-40B4-BE49-F238E27FC236}">
                <a16:creationId xmlns:a16="http://schemas.microsoft.com/office/drawing/2014/main" id="{8E38A090-1999-55AD-CD9F-4F33D5904AEB}"/>
              </a:ext>
            </a:extLst>
          </p:cNvPr>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4036" name="Line 267">
            <a:extLst>
              <a:ext uri="{FF2B5EF4-FFF2-40B4-BE49-F238E27FC236}">
                <a16:creationId xmlns:a16="http://schemas.microsoft.com/office/drawing/2014/main" id="{FE1210D6-6853-68FE-8959-241544068357}"/>
              </a:ext>
            </a:extLst>
          </p:cNvPr>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4037" name="Line 268">
            <a:extLst>
              <a:ext uri="{FF2B5EF4-FFF2-40B4-BE49-F238E27FC236}">
                <a16:creationId xmlns:a16="http://schemas.microsoft.com/office/drawing/2014/main" id="{E453E494-EC64-0386-FA27-AF30DF3B71C1}"/>
              </a:ext>
            </a:extLst>
          </p:cNvPr>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4038" name="Line 269">
            <a:extLst>
              <a:ext uri="{FF2B5EF4-FFF2-40B4-BE49-F238E27FC236}">
                <a16:creationId xmlns:a16="http://schemas.microsoft.com/office/drawing/2014/main" id="{A48EEC4C-C34D-A271-256A-AAFA9A0C6B02}"/>
              </a:ext>
            </a:extLst>
          </p:cNvPr>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4039" name="Line 270">
            <a:extLst>
              <a:ext uri="{FF2B5EF4-FFF2-40B4-BE49-F238E27FC236}">
                <a16:creationId xmlns:a16="http://schemas.microsoft.com/office/drawing/2014/main" id="{03EDF877-194D-02F2-A990-E6AF49E6D5C4}"/>
              </a:ext>
            </a:extLst>
          </p:cNvPr>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4040" name="Line 271">
            <a:extLst>
              <a:ext uri="{FF2B5EF4-FFF2-40B4-BE49-F238E27FC236}">
                <a16:creationId xmlns:a16="http://schemas.microsoft.com/office/drawing/2014/main" id="{155A89F2-D715-C23C-D102-3FCB6C0F7959}"/>
              </a:ext>
            </a:extLst>
          </p:cNvPr>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4041" name="Line 272">
            <a:extLst>
              <a:ext uri="{FF2B5EF4-FFF2-40B4-BE49-F238E27FC236}">
                <a16:creationId xmlns:a16="http://schemas.microsoft.com/office/drawing/2014/main" id="{240A3375-947E-8029-C627-71EE84F0755E}"/>
              </a:ext>
            </a:extLst>
          </p:cNvPr>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4042" name="Line 273">
            <a:extLst>
              <a:ext uri="{FF2B5EF4-FFF2-40B4-BE49-F238E27FC236}">
                <a16:creationId xmlns:a16="http://schemas.microsoft.com/office/drawing/2014/main" id="{D0799AE4-65F9-978F-3ADF-F89AB257A451}"/>
              </a:ext>
            </a:extLst>
          </p:cNvPr>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4043" name="Line 274">
            <a:extLst>
              <a:ext uri="{FF2B5EF4-FFF2-40B4-BE49-F238E27FC236}">
                <a16:creationId xmlns:a16="http://schemas.microsoft.com/office/drawing/2014/main" id="{5BED6B54-7A04-91BE-73E1-221A215D27F9}"/>
              </a:ext>
            </a:extLst>
          </p:cNvPr>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4044" name="Line 275">
            <a:extLst>
              <a:ext uri="{FF2B5EF4-FFF2-40B4-BE49-F238E27FC236}">
                <a16:creationId xmlns:a16="http://schemas.microsoft.com/office/drawing/2014/main" id="{62ADF8B6-621B-0FE9-3BBA-9611043F1E0C}"/>
              </a:ext>
            </a:extLst>
          </p:cNvPr>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4045" name="Line 276">
            <a:extLst>
              <a:ext uri="{FF2B5EF4-FFF2-40B4-BE49-F238E27FC236}">
                <a16:creationId xmlns:a16="http://schemas.microsoft.com/office/drawing/2014/main" id="{4B96D1A1-716C-3DD6-A0C9-35ECCADB0B8D}"/>
              </a:ext>
            </a:extLst>
          </p:cNvPr>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4046" name="Rectangle 284">
            <a:extLst>
              <a:ext uri="{FF2B5EF4-FFF2-40B4-BE49-F238E27FC236}">
                <a16:creationId xmlns:a16="http://schemas.microsoft.com/office/drawing/2014/main" id="{CF6731DC-1122-0E16-9165-F97F3C22BD44}"/>
              </a:ext>
            </a:extLst>
          </p:cNvPr>
          <p:cNvSpPr>
            <a:spLocks noChangeArrowheads="1"/>
          </p:cNvSpPr>
          <p:nvPr/>
        </p:nvSpPr>
        <p:spPr bwMode="auto">
          <a:xfrm>
            <a:off x="454025" y="4192588"/>
            <a:ext cx="1952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600" b="1">
                <a:solidFill>
                  <a:srgbClr val="000000"/>
                </a:solidFill>
                <a:latin typeface="Helvetica" pitchFamily="2" charset="0"/>
              </a:rPr>
              <a:t>(</a:t>
            </a:r>
            <a:endParaRPr lang="en-US" altLang="en-US" sz="1800">
              <a:latin typeface="Helvetica" pitchFamily="2" charset="0"/>
            </a:endParaRPr>
          </a:p>
        </p:txBody>
      </p:sp>
      <p:sp>
        <p:nvSpPr>
          <p:cNvPr id="124047" name="Rectangle 285">
            <a:extLst>
              <a:ext uri="{FF2B5EF4-FFF2-40B4-BE49-F238E27FC236}">
                <a16:creationId xmlns:a16="http://schemas.microsoft.com/office/drawing/2014/main" id="{BE5DD817-DFE2-AA14-0CDD-885BEB7199A1}"/>
              </a:ext>
            </a:extLst>
          </p:cNvPr>
          <p:cNvSpPr>
            <a:spLocks noChangeArrowheads="1"/>
          </p:cNvSpPr>
          <p:nvPr/>
        </p:nvSpPr>
        <p:spPr bwMode="auto">
          <a:xfrm>
            <a:off x="1544638" y="4183063"/>
            <a:ext cx="19526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600" b="1">
                <a:solidFill>
                  <a:srgbClr val="000000"/>
                </a:solidFill>
                <a:latin typeface="Helvetica" pitchFamily="2" charset="0"/>
              </a:rPr>
              <a:t>)</a:t>
            </a:r>
            <a:endParaRPr lang="en-US" altLang="en-US" sz="1800">
              <a:latin typeface="Helvetica" pitchFamily="2" charset="0"/>
            </a:endParaRPr>
          </a:p>
        </p:txBody>
      </p:sp>
      <p:sp>
        <p:nvSpPr>
          <p:cNvPr id="124048" name="Rectangle 286">
            <a:extLst>
              <a:ext uri="{FF2B5EF4-FFF2-40B4-BE49-F238E27FC236}">
                <a16:creationId xmlns:a16="http://schemas.microsoft.com/office/drawing/2014/main" id="{75480015-177D-4834-0DFD-8533243A9CB1}"/>
              </a:ext>
            </a:extLst>
          </p:cNvPr>
          <p:cNvSpPr>
            <a:spLocks noChangeArrowheads="1"/>
          </p:cNvSpPr>
          <p:nvPr/>
        </p:nvSpPr>
        <p:spPr bwMode="auto">
          <a:xfrm>
            <a:off x="1712913" y="3346450"/>
            <a:ext cx="153987"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100" b="1">
                <a:solidFill>
                  <a:srgbClr val="000000"/>
                </a:solidFill>
                <a:latin typeface="Helvetica" pitchFamily="2" charset="0"/>
              </a:rPr>
              <a:t>}</a:t>
            </a:r>
            <a:endParaRPr lang="en-US" altLang="en-US" sz="1400">
              <a:latin typeface="Helvetica" pitchFamily="2" charset="0"/>
            </a:endParaRPr>
          </a:p>
        </p:txBody>
      </p:sp>
      <p:sp>
        <p:nvSpPr>
          <p:cNvPr id="124049" name="Freeform 287">
            <a:extLst>
              <a:ext uri="{FF2B5EF4-FFF2-40B4-BE49-F238E27FC236}">
                <a16:creationId xmlns:a16="http://schemas.microsoft.com/office/drawing/2014/main" id="{1B2821F4-7CBC-249F-AB6D-742E13E9DA6A}"/>
              </a:ext>
            </a:extLst>
          </p:cNvPr>
          <p:cNvSpPr>
            <a:spLocks/>
          </p:cNvSpPr>
          <p:nvPr/>
        </p:nvSpPr>
        <p:spPr bwMode="auto">
          <a:xfrm rot="5350910">
            <a:off x="1045369" y="4102894"/>
            <a:ext cx="127000" cy="223838"/>
          </a:xfrm>
          <a:custGeom>
            <a:avLst/>
            <a:gdLst>
              <a:gd name="T0" fmla="*/ 0 w 80"/>
              <a:gd name="T1" fmla="*/ 2147483646 h 141"/>
              <a:gd name="T2" fmla="*/ 2147483646 w 80"/>
              <a:gd name="T3" fmla="*/ 2147483646 h 141"/>
              <a:gd name="T4" fmla="*/ 2147483646 w 80"/>
              <a:gd name="T5" fmla="*/ 0 h 141"/>
              <a:gd name="T6" fmla="*/ 2147483646 w 80"/>
              <a:gd name="T7" fmla="*/ 2147483646 h 141"/>
              <a:gd name="T8" fmla="*/ 2147483646 w 80"/>
              <a:gd name="T9" fmla="*/ 2147483646 h 141"/>
              <a:gd name="T10" fmla="*/ 2147483646 w 80"/>
              <a:gd name="T11" fmla="*/ 2147483646 h 141"/>
              <a:gd name="T12" fmla="*/ 0 w 80"/>
              <a:gd name="T13" fmla="*/ 2147483646 h 141"/>
              <a:gd name="T14" fmla="*/ 0 w 80"/>
              <a:gd name="T15" fmla="*/ 2147483646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a:p>
        </p:txBody>
      </p:sp>
      <p:sp>
        <p:nvSpPr>
          <p:cNvPr id="124050" name="Rectangle 298">
            <a:extLst>
              <a:ext uri="{FF2B5EF4-FFF2-40B4-BE49-F238E27FC236}">
                <a16:creationId xmlns:a16="http://schemas.microsoft.com/office/drawing/2014/main" id="{8815D368-56BD-FA5F-9F35-0EC25F07FDE7}"/>
              </a:ext>
            </a:extLst>
          </p:cNvPr>
          <p:cNvSpPr>
            <a:spLocks noChangeArrowheads="1"/>
          </p:cNvSpPr>
          <p:nvPr/>
        </p:nvSpPr>
        <p:spPr bwMode="auto">
          <a:xfrm>
            <a:off x="517525" y="2990850"/>
            <a:ext cx="1698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(S)</a:t>
            </a:r>
            <a:endParaRPr lang="en-US" altLang="en-US" sz="1400">
              <a:latin typeface="Helvetica" pitchFamily="2" charset="0"/>
            </a:endParaRPr>
          </a:p>
        </p:txBody>
      </p:sp>
      <p:sp>
        <p:nvSpPr>
          <p:cNvPr id="124051" name="Rectangle 299">
            <a:extLst>
              <a:ext uri="{FF2B5EF4-FFF2-40B4-BE49-F238E27FC236}">
                <a16:creationId xmlns:a16="http://schemas.microsoft.com/office/drawing/2014/main" id="{1A5812BF-4007-43E5-7917-E2EFC55D0140}"/>
              </a:ext>
            </a:extLst>
          </p:cNvPr>
          <p:cNvSpPr>
            <a:spLocks noChangeArrowheads="1"/>
          </p:cNvSpPr>
          <p:nvPr/>
        </p:nvSpPr>
        <p:spPr bwMode="auto">
          <a:xfrm>
            <a:off x="501650" y="3360738"/>
            <a:ext cx="17621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(D)</a:t>
            </a:r>
            <a:endParaRPr lang="en-US" altLang="en-US" sz="1400">
              <a:latin typeface="Helvetica" pitchFamily="2" charset="0"/>
            </a:endParaRPr>
          </a:p>
        </p:txBody>
      </p:sp>
      <p:sp>
        <p:nvSpPr>
          <p:cNvPr id="124052" name="Rectangle 300">
            <a:extLst>
              <a:ext uri="{FF2B5EF4-FFF2-40B4-BE49-F238E27FC236}">
                <a16:creationId xmlns:a16="http://schemas.microsoft.com/office/drawing/2014/main" id="{E8D6454F-548E-8E5B-F755-FAC19B8D74E6}"/>
              </a:ext>
            </a:extLst>
          </p:cNvPr>
          <p:cNvSpPr>
            <a:spLocks noChangeArrowheads="1"/>
          </p:cNvSpPr>
          <p:nvPr/>
        </p:nvSpPr>
        <p:spPr bwMode="auto">
          <a:xfrm>
            <a:off x="361950" y="3956050"/>
            <a:ext cx="28733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(MR)</a:t>
            </a:r>
            <a:endParaRPr lang="en-US" altLang="en-US" sz="1400">
              <a:latin typeface="Helvetica" pitchFamily="2" charset="0"/>
            </a:endParaRPr>
          </a:p>
        </p:txBody>
      </p:sp>
      <p:sp>
        <p:nvSpPr>
          <p:cNvPr id="124053" name="Rectangle 304">
            <a:extLst>
              <a:ext uri="{FF2B5EF4-FFF2-40B4-BE49-F238E27FC236}">
                <a16:creationId xmlns:a16="http://schemas.microsoft.com/office/drawing/2014/main" id="{554A8845-983A-6BE5-2B2C-5A6C0F3C5579}"/>
              </a:ext>
            </a:extLst>
          </p:cNvPr>
          <p:cNvSpPr>
            <a:spLocks noChangeArrowheads="1"/>
          </p:cNvSpPr>
          <p:nvPr/>
        </p:nvSpPr>
        <p:spPr bwMode="auto">
          <a:xfrm>
            <a:off x="488950" y="3602038"/>
            <a:ext cx="1698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(S)</a:t>
            </a:r>
            <a:endParaRPr lang="en-US" altLang="en-US" sz="1400">
              <a:latin typeface="Helvetica" pitchFamily="2" charset="0"/>
            </a:endParaRPr>
          </a:p>
        </p:txBody>
      </p:sp>
      <p:sp>
        <p:nvSpPr>
          <p:cNvPr id="124054" name="Rectangle 305">
            <a:extLst>
              <a:ext uri="{FF2B5EF4-FFF2-40B4-BE49-F238E27FC236}">
                <a16:creationId xmlns:a16="http://schemas.microsoft.com/office/drawing/2014/main" id="{B2180C57-1F6E-D45B-47F4-DA0EAA50C991}"/>
              </a:ext>
            </a:extLst>
          </p:cNvPr>
          <p:cNvSpPr>
            <a:spLocks noChangeArrowheads="1"/>
          </p:cNvSpPr>
          <p:nvPr/>
        </p:nvSpPr>
        <p:spPr bwMode="auto">
          <a:xfrm>
            <a:off x="708025" y="4286250"/>
            <a:ext cx="6921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1 Thot</a:t>
            </a:r>
            <a:endParaRPr lang="en-US" altLang="en-US" sz="1800">
              <a:latin typeface="Helvetica" pitchFamily="2" charset="0"/>
            </a:endParaRPr>
          </a:p>
        </p:txBody>
      </p:sp>
      <p:sp>
        <p:nvSpPr>
          <p:cNvPr id="124055" name="Rectangle 306">
            <a:extLst>
              <a:ext uri="{FF2B5EF4-FFF2-40B4-BE49-F238E27FC236}">
                <a16:creationId xmlns:a16="http://schemas.microsoft.com/office/drawing/2014/main" id="{446DA0B8-48D0-D826-398F-B029FD3A79F5}"/>
              </a:ext>
            </a:extLst>
          </p:cNvPr>
          <p:cNvSpPr>
            <a:spLocks noChangeArrowheads="1"/>
          </p:cNvSpPr>
          <p:nvPr/>
        </p:nvSpPr>
        <p:spPr bwMode="auto">
          <a:xfrm>
            <a:off x="663575" y="4578350"/>
            <a:ext cx="6921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Thot</a:t>
            </a:r>
            <a:endParaRPr lang="en-US" altLang="en-US" sz="1800">
              <a:latin typeface="Helvetica" pitchFamily="2" charset="0"/>
            </a:endParaRPr>
          </a:p>
        </p:txBody>
      </p:sp>
      <p:sp>
        <p:nvSpPr>
          <p:cNvPr id="124056" name="Rectangle 307">
            <a:extLst>
              <a:ext uri="{FF2B5EF4-FFF2-40B4-BE49-F238E27FC236}">
                <a16:creationId xmlns:a16="http://schemas.microsoft.com/office/drawing/2014/main" id="{319FFCB6-B239-F847-807C-80EA50DDBAF9}"/>
              </a:ext>
            </a:extLst>
          </p:cNvPr>
          <p:cNvSpPr>
            <a:spLocks noChangeArrowheads="1"/>
          </p:cNvSpPr>
          <p:nvPr/>
        </p:nvSpPr>
        <p:spPr bwMode="auto">
          <a:xfrm>
            <a:off x="947738" y="4906963"/>
            <a:ext cx="4826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Ezra</a:t>
            </a:r>
            <a:endParaRPr lang="en-US" altLang="en-US" sz="1800">
              <a:latin typeface="Helvetica" pitchFamily="2" charset="0"/>
            </a:endParaRPr>
          </a:p>
        </p:txBody>
      </p:sp>
      <p:sp>
        <p:nvSpPr>
          <p:cNvPr id="124057" name="Rectangle 308">
            <a:extLst>
              <a:ext uri="{FF2B5EF4-FFF2-40B4-BE49-F238E27FC236}">
                <a16:creationId xmlns:a16="http://schemas.microsoft.com/office/drawing/2014/main" id="{25A37203-C575-12B1-82BF-A12F51D95B5F}"/>
              </a:ext>
            </a:extLst>
          </p:cNvPr>
          <p:cNvSpPr>
            <a:spLocks noChangeArrowheads="1"/>
          </p:cNvSpPr>
          <p:nvPr/>
        </p:nvSpPr>
        <p:spPr bwMode="auto">
          <a:xfrm>
            <a:off x="654050" y="5249863"/>
            <a:ext cx="1092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Nehemiah</a:t>
            </a:r>
            <a:endParaRPr lang="en-US" altLang="en-US" sz="1800" b="1">
              <a:latin typeface="Helvetica" pitchFamily="2" charset="0"/>
            </a:endParaRPr>
          </a:p>
        </p:txBody>
      </p:sp>
      <p:sp>
        <p:nvSpPr>
          <p:cNvPr id="124058" name="Rectangle 309">
            <a:extLst>
              <a:ext uri="{FF2B5EF4-FFF2-40B4-BE49-F238E27FC236}">
                <a16:creationId xmlns:a16="http://schemas.microsoft.com/office/drawing/2014/main" id="{1C783E15-5895-6FF8-FD3F-799E12A6C512}"/>
              </a:ext>
            </a:extLst>
          </p:cNvPr>
          <p:cNvSpPr>
            <a:spLocks noChangeArrowheads="1"/>
          </p:cNvSpPr>
          <p:nvPr/>
        </p:nvSpPr>
        <p:spPr bwMode="auto">
          <a:xfrm>
            <a:off x="887413" y="5572125"/>
            <a:ext cx="711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Esther</a:t>
            </a:r>
            <a:endParaRPr lang="en-US" altLang="en-US" sz="1800">
              <a:latin typeface="Helvetica" pitchFamily="2" charset="0"/>
            </a:endParaRPr>
          </a:p>
        </p:txBody>
      </p:sp>
      <p:sp>
        <p:nvSpPr>
          <p:cNvPr id="124059" name="Rectangle 310">
            <a:extLst>
              <a:ext uri="{FF2B5EF4-FFF2-40B4-BE49-F238E27FC236}">
                <a16:creationId xmlns:a16="http://schemas.microsoft.com/office/drawing/2014/main" id="{4D0558F6-297B-D171-EC5A-BE844A6D7397}"/>
              </a:ext>
            </a:extLst>
          </p:cNvPr>
          <p:cNvSpPr>
            <a:spLocks noChangeArrowheads="1"/>
          </p:cNvSpPr>
          <p:nvPr/>
        </p:nvSpPr>
        <p:spPr bwMode="auto">
          <a:xfrm>
            <a:off x="788988" y="2874963"/>
            <a:ext cx="947737"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700" b="1">
                <a:solidFill>
                  <a:srgbClr val="000000"/>
                </a:solidFill>
                <a:latin typeface="Helvetica" pitchFamily="2" charset="0"/>
              </a:rPr>
              <a:t>1 Samuel</a:t>
            </a:r>
            <a:endParaRPr lang="en-US" altLang="en-US" sz="1400">
              <a:latin typeface="Helvetica" pitchFamily="2" charset="0"/>
            </a:endParaRPr>
          </a:p>
        </p:txBody>
      </p:sp>
      <p:sp>
        <p:nvSpPr>
          <p:cNvPr id="124060" name="Rectangle 311">
            <a:extLst>
              <a:ext uri="{FF2B5EF4-FFF2-40B4-BE49-F238E27FC236}">
                <a16:creationId xmlns:a16="http://schemas.microsoft.com/office/drawing/2014/main" id="{43E6C6FA-0667-5303-4922-BBA478A8F0EC}"/>
              </a:ext>
            </a:extLst>
          </p:cNvPr>
          <p:cNvSpPr>
            <a:spLocks noChangeArrowheads="1"/>
          </p:cNvSpPr>
          <p:nvPr/>
        </p:nvSpPr>
        <p:spPr bwMode="auto">
          <a:xfrm>
            <a:off x="725488" y="3271838"/>
            <a:ext cx="1003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Samuel</a:t>
            </a:r>
            <a:endParaRPr lang="en-US" altLang="en-US" sz="1400">
              <a:latin typeface="Helvetica" pitchFamily="2" charset="0"/>
            </a:endParaRPr>
          </a:p>
        </p:txBody>
      </p:sp>
      <p:sp>
        <p:nvSpPr>
          <p:cNvPr id="124061" name="Rectangle 312">
            <a:extLst>
              <a:ext uri="{FF2B5EF4-FFF2-40B4-BE49-F238E27FC236}">
                <a16:creationId xmlns:a16="http://schemas.microsoft.com/office/drawing/2014/main" id="{269E7ABC-24D5-97CB-4046-B65D303F4231}"/>
              </a:ext>
            </a:extLst>
          </p:cNvPr>
          <p:cNvSpPr>
            <a:spLocks noChangeArrowheads="1"/>
          </p:cNvSpPr>
          <p:nvPr/>
        </p:nvSpPr>
        <p:spPr bwMode="auto">
          <a:xfrm>
            <a:off x="839788" y="3525838"/>
            <a:ext cx="8286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1 Wung</a:t>
            </a:r>
            <a:endParaRPr lang="en-US" altLang="en-US" sz="1800">
              <a:latin typeface="Helvetica" pitchFamily="2" charset="0"/>
            </a:endParaRPr>
          </a:p>
        </p:txBody>
      </p:sp>
      <p:sp>
        <p:nvSpPr>
          <p:cNvPr id="124062" name="Rectangle 313">
            <a:extLst>
              <a:ext uri="{FF2B5EF4-FFF2-40B4-BE49-F238E27FC236}">
                <a16:creationId xmlns:a16="http://schemas.microsoft.com/office/drawing/2014/main" id="{9281ADF5-558D-8B5E-ADAC-667902550E38}"/>
              </a:ext>
            </a:extLst>
          </p:cNvPr>
          <p:cNvSpPr>
            <a:spLocks noChangeArrowheads="1"/>
          </p:cNvSpPr>
          <p:nvPr/>
        </p:nvSpPr>
        <p:spPr bwMode="auto">
          <a:xfrm>
            <a:off x="698500" y="3887788"/>
            <a:ext cx="8286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Wung</a:t>
            </a:r>
            <a:endParaRPr lang="en-US" altLang="en-US" sz="1800">
              <a:latin typeface="Helvetica" pitchFamily="2" charset="0"/>
            </a:endParaRPr>
          </a:p>
        </p:txBody>
      </p:sp>
      <p:grpSp>
        <p:nvGrpSpPr>
          <p:cNvPr id="124063" name="Group 178">
            <a:extLst>
              <a:ext uri="{FF2B5EF4-FFF2-40B4-BE49-F238E27FC236}">
                <a16:creationId xmlns:a16="http://schemas.microsoft.com/office/drawing/2014/main" id="{72392BFE-2449-DFC2-85C9-70FB7EF0A8DF}"/>
              </a:ext>
            </a:extLst>
          </p:cNvPr>
          <p:cNvGrpSpPr>
            <a:grpSpLocks/>
          </p:cNvGrpSpPr>
          <p:nvPr/>
        </p:nvGrpSpPr>
        <p:grpSpPr bwMode="auto">
          <a:xfrm>
            <a:off x="3578225" y="3548063"/>
            <a:ext cx="366713" cy="974725"/>
            <a:chOff x="6097583" y="2946408"/>
            <a:chExt cx="957267" cy="1844683"/>
          </a:xfrm>
        </p:grpSpPr>
        <p:grpSp>
          <p:nvGrpSpPr>
            <p:cNvPr id="124068" name="Group 85">
              <a:extLst>
                <a:ext uri="{FF2B5EF4-FFF2-40B4-BE49-F238E27FC236}">
                  <a16:creationId xmlns:a16="http://schemas.microsoft.com/office/drawing/2014/main" id="{1D27CCAA-4489-5A94-7025-7DBFBD884033}"/>
                </a:ext>
              </a:extLst>
            </p:cNvPr>
            <p:cNvGrpSpPr>
              <a:grpSpLocks/>
            </p:cNvGrpSpPr>
            <p:nvPr/>
          </p:nvGrpSpPr>
          <p:grpSpPr bwMode="auto">
            <a:xfrm>
              <a:off x="6153150" y="3681413"/>
              <a:ext cx="901700" cy="947736"/>
              <a:chOff x="1557" y="1007"/>
              <a:chExt cx="2105" cy="1949"/>
            </a:xfrm>
          </p:grpSpPr>
          <p:grpSp>
            <p:nvGrpSpPr>
              <p:cNvPr id="124072" name="Group 87">
                <a:extLst>
                  <a:ext uri="{FF2B5EF4-FFF2-40B4-BE49-F238E27FC236}">
                    <a16:creationId xmlns:a16="http://schemas.microsoft.com/office/drawing/2014/main" id="{411E36AD-8E8F-0CEE-E7A5-5CB1FD7EAA73}"/>
                  </a:ext>
                </a:extLst>
              </p:cNvPr>
              <p:cNvGrpSpPr>
                <a:grpSpLocks/>
              </p:cNvGrpSpPr>
              <p:nvPr/>
            </p:nvGrpSpPr>
            <p:grpSpPr bwMode="auto">
              <a:xfrm>
                <a:off x="1557" y="1209"/>
                <a:ext cx="2105" cy="1421"/>
                <a:chOff x="578" y="2316"/>
                <a:chExt cx="2105" cy="1421"/>
              </a:xfrm>
            </p:grpSpPr>
            <p:sp>
              <p:nvSpPr>
                <p:cNvPr id="124078" name="Freeform 88" descr="Cork">
                  <a:extLst>
                    <a:ext uri="{FF2B5EF4-FFF2-40B4-BE49-F238E27FC236}">
                      <a16:creationId xmlns:a16="http://schemas.microsoft.com/office/drawing/2014/main" id="{5133920B-BCC8-BE40-EE8E-05BE91C9D861}"/>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124079" name="Freeform 89" descr="Cork">
                  <a:extLst>
                    <a:ext uri="{FF2B5EF4-FFF2-40B4-BE49-F238E27FC236}">
                      <a16:creationId xmlns:a16="http://schemas.microsoft.com/office/drawing/2014/main" id="{7421859A-AA62-30E1-9899-92FC92A9EF0F}"/>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124073" name="Freeform 91">
                <a:extLst>
                  <a:ext uri="{FF2B5EF4-FFF2-40B4-BE49-F238E27FC236}">
                    <a16:creationId xmlns:a16="http://schemas.microsoft.com/office/drawing/2014/main" id="{0B0B8017-AB7C-C4B1-64F6-F0FE317352A6}"/>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24074" name="Freeform 92">
                <a:extLst>
                  <a:ext uri="{FF2B5EF4-FFF2-40B4-BE49-F238E27FC236}">
                    <a16:creationId xmlns:a16="http://schemas.microsoft.com/office/drawing/2014/main" id="{C5793D02-75C7-0298-8C68-D77ADBB047E4}"/>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24075" name="Freeform 93">
                <a:extLst>
                  <a:ext uri="{FF2B5EF4-FFF2-40B4-BE49-F238E27FC236}">
                    <a16:creationId xmlns:a16="http://schemas.microsoft.com/office/drawing/2014/main" id="{4D672080-6598-BA84-25BF-79F1C903A74F}"/>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24076" name="Freeform 94">
                <a:extLst>
                  <a:ext uri="{FF2B5EF4-FFF2-40B4-BE49-F238E27FC236}">
                    <a16:creationId xmlns:a16="http://schemas.microsoft.com/office/drawing/2014/main" id="{01EA5AC8-701A-EEBE-EBB8-EAA82C4C904F}"/>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24077" name="Freeform 95">
                <a:extLst>
                  <a:ext uri="{FF2B5EF4-FFF2-40B4-BE49-F238E27FC236}">
                    <a16:creationId xmlns:a16="http://schemas.microsoft.com/office/drawing/2014/main" id="{7B3406FB-50D6-D8A8-1506-6DDC8B85AB73}"/>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124069" name="Group 98">
              <a:extLst>
                <a:ext uri="{FF2B5EF4-FFF2-40B4-BE49-F238E27FC236}">
                  <a16:creationId xmlns:a16="http://schemas.microsoft.com/office/drawing/2014/main" id="{9F4B492C-A7A1-B9A8-CBA8-9328435BF663}"/>
                </a:ext>
              </a:extLst>
            </p:cNvPr>
            <p:cNvGrpSpPr>
              <a:grpSpLocks/>
            </p:cNvGrpSpPr>
            <p:nvPr/>
          </p:nvGrpSpPr>
          <p:grpSpPr bwMode="auto">
            <a:xfrm>
              <a:off x="6097583" y="2946408"/>
              <a:ext cx="846138" cy="1844683"/>
              <a:chOff x="3865" y="1840"/>
              <a:chExt cx="533" cy="1162"/>
            </a:xfrm>
          </p:grpSpPr>
          <p:sp>
            <p:nvSpPr>
              <p:cNvPr id="182" name="Rectangle 96">
                <a:extLst>
                  <a:ext uri="{FF2B5EF4-FFF2-40B4-BE49-F238E27FC236}">
                    <a16:creationId xmlns:a16="http://schemas.microsoft.com/office/drawing/2014/main" id="{D409CFFB-FA14-6500-12A5-22D255B18269}"/>
                  </a:ext>
                </a:extLst>
              </p:cNvPr>
              <p:cNvSpPr>
                <a:spLocks noChangeArrowheads="1"/>
              </p:cNvSpPr>
              <p:nvPr/>
            </p:nvSpPr>
            <p:spPr bwMode="auto">
              <a:xfrm>
                <a:off x="3928" y="1840"/>
                <a:ext cx="115"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sp>
            <p:nvSpPr>
              <p:cNvPr id="183" name="Rectangle 97">
                <a:extLst>
                  <a:ext uri="{FF2B5EF4-FFF2-40B4-BE49-F238E27FC236}">
                    <a16:creationId xmlns:a16="http://schemas.microsoft.com/office/drawing/2014/main" id="{B405EDD3-A1FA-3972-F931-CEDD6A2AECA4}"/>
                  </a:ext>
                </a:extLst>
              </p:cNvPr>
              <p:cNvSpPr>
                <a:spLocks noChangeArrowheads="1"/>
              </p:cNvSpPr>
              <p:nvPr/>
            </p:nvSpPr>
            <p:spPr bwMode="auto">
              <a:xfrm>
                <a:off x="3865" y="2381"/>
                <a:ext cx="533" cy="621"/>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1400" i="1">
                    <a:solidFill>
                      <a:srgbClr val="000000"/>
                    </a:solidFill>
                    <a:latin typeface="Kosher-Normal" charset="0"/>
                  </a:rPr>
                  <a:t>KT</a:t>
                </a:r>
                <a:endParaRPr lang="en-US" altLang="en-US" sz="1100" i="1">
                  <a:solidFill>
                    <a:srgbClr val="000000"/>
                  </a:solidFill>
                  <a:latin typeface="Helvetica" panose="020B0604020202020204" pitchFamily="34" charset="0"/>
                </a:endParaRPr>
              </a:p>
            </p:txBody>
          </p:sp>
        </p:grpSp>
      </p:grpSp>
      <p:grpSp>
        <p:nvGrpSpPr>
          <p:cNvPr id="124064" name="Group 177">
            <a:extLst>
              <a:ext uri="{FF2B5EF4-FFF2-40B4-BE49-F238E27FC236}">
                <a16:creationId xmlns:a16="http://schemas.microsoft.com/office/drawing/2014/main" id="{C1981E3F-8929-E11E-B659-C423A70CA9A3}"/>
              </a:ext>
            </a:extLst>
          </p:cNvPr>
          <p:cNvGrpSpPr>
            <a:grpSpLocks/>
          </p:cNvGrpSpPr>
          <p:nvPr/>
        </p:nvGrpSpPr>
        <p:grpSpPr bwMode="auto">
          <a:xfrm>
            <a:off x="4248150" y="39688"/>
            <a:ext cx="2222500" cy="1812925"/>
            <a:chOff x="2222937" y="4130555"/>
            <a:chExt cx="2222939" cy="1813045"/>
          </a:xfrm>
        </p:grpSpPr>
        <p:sp>
          <p:nvSpPr>
            <p:cNvPr id="179" name="Rectangle 178">
              <a:extLst>
                <a:ext uri="{FF2B5EF4-FFF2-40B4-BE49-F238E27FC236}">
                  <a16:creationId xmlns:a16="http://schemas.microsoft.com/office/drawing/2014/main" id="{4CF10432-FE05-7F0C-97B8-645F4E4286C2}"/>
                </a:ext>
              </a:extLst>
            </p:cNvPr>
            <p:cNvSpPr/>
            <p:nvPr/>
          </p:nvSpPr>
          <p:spPr bwMode="auto">
            <a:xfrm>
              <a:off x="2222937" y="4194059"/>
              <a:ext cx="2222939" cy="174954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124066" name="Picture 2" descr="BACKGR~1">
              <a:extLst>
                <a:ext uri="{FF2B5EF4-FFF2-40B4-BE49-F238E27FC236}">
                  <a16:creationId xmlns:a16="http://schemas.microsoft.com/office/drawing/2014/main" id="{F85BE285-8B00-C8DD-E804-04A9D243B85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1" name="WordArt 12">
              <a:extLst>
                <a:ext uri="{FF2B5EF4-FFF2-40B4-BE49-F238E27FC236}">
                  <a16:creationId xmlns:a16="http://schemas.microsoft.com/office/drawing/2014/main" id="{D1573450-66AE-6940-4C57-ADA41179C58D}"/>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8" fill="hold" grpId="0" nodeType="clickEffect">
                                  <p:stCondLst>
                                    <p:cond delay="0"/>
                                  </p:stCondLst>
                                  <p:childTnLst>
                                    <p:set>
                                      <p:cBhvr>
                                        <p:cTn id="6" dur="1" fill="hold">
                                          <p:stCondLst>
                                            <p:cond delay="0"/>
                                          </p:stCondLst>
                                        </p:cTn>
                                        <p:tgtEl>
                                          <p:spTgt spid="932040"/>
                                        </p:tgtEl>
                                        <p:attrNameLst>
                                          <p:attrName>style.visibility</p:attrName>
                                        </p:attrNameLst>
                                      </p:cBhvr>
                                      <p:to>
                                        <p:strVal val="visible"/>
                                      </p:to>
                                    </p:set>
                                    <p:anim calcmode="lin" valueType="num">
                                      <p:cBhvr>
                                        <p:cTn id="7" dur="500" fill="hold"/>
                                        <p:tgtEl>
                                          <p:spTgt spid="932040"/>
                                        </p:tgtEl>
                                        <p:attrNameLst>
                                          <p:attrName>ppt_x</p:attrName>
                                        </p:attrNameLst>
                                      </p:cBhvr>
                                      <p:tavLst>
                                        <p:tav tm="0">
                                          <p:val>
                                            <p:strVal val="#ppt_x-#ppt_w/2"/>
                                          </p:val>
                                        </p:tav>
                                        <p:tav tm="100000">
                                          <p:val>
                                            <p:strVal val="#ppt_x"/>
                                          </p:val>
                                        </p:tav>
                                      </p:tavLst>
                                    </p:anim>
                                    <p:anim calcmode="lin" valueType="num">
                                      <p:cBhvr>
                                        <p:cTn id="8" dur="500" fill="hold"/>
                                        <p:tgtEl>
                                          <p:spTgt spid="932040"/>
                                        </p:tgtEl>
                                        <p:attrNameLst>
                                          <p:attrName>ppt_y</p:attrName>
                                        </p:attrNameLst>
                                      </p:cBhvr>
                                      <p:tavLst>
                                        <p:tav tm="0">
                                          <p:val>
                                            <p:strVal val="#ppt_y"/>
                                          </p:val>
                                        </p:tav>
                                        <p:tav tm="100000">
                                          <p:val>
                                            <p:strVal val="#ppt_y"/>
                                          </p:val>
                                        </p:tav>
                                      </p:tavLst>
                                    </p:anim>
                                    <p:anim calcmode="lin" valueType="num">
                                      <p:cBhvr>
                                        <p:cTn id="9" dur="500" fill="hold"/>
                                        <p:tgtEl>
                                          <p:spTgt spid="932040"/>
                                        </p:tgtEl>
                                        <p:attrNameLst>
                                          <p:attrName>ppt_w</p:attrName>
                                        </p:attrNameLst>
                                      </p:cBhvr>
                                      <p:tavLst>
                                        <p:tav tm="0">
                                          <p:val>
                                            <p:fltVal val="0"/>
                                          </p:val>
                                        </p:tav>
                                        <p:tav tm="100000">
                                          <p:val>
                                            <p:strVal val="#ppt_w"/>
                                          </p:val>
                                        </p:tav>
                                      </p:tavLst>
                                    </p:anim>
                                    <p:anim calcmode="lin" valueType="num">
                                      <p:cBhvr>
                                        <p:cTn id="10" dur="500" fill="hold"/>
                                        <p:tgtEl>
                                          <p:spTgt spid="93204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2040" grpId="0" autoUpdateAnimBg="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2">
            <a:extLst>
              <a:ext uri="{FF2B5EF4-FFF2-40B4-BE49-F238E27FC236}">
                <a16:creationId xmlns:a16="http://schemas.microsoft.com/office/drawing/2014/main" id="{E971604B-3B40-C8B5-FC6B-AB61CC5009DB}"/>
              </a:ext>
            </a:extLst>
          </p:cNvPr>
          <p:cNvSpPr>
            <a:spLocks noChangeArrowheads="1"/>
          </p:cNvSpPr>
          <p:nvPr/>
        </p:nvSpPr>
        <p:spPr bwMode="auto">
          <a:xfrm>
            <a:off x="2871788" y="44069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5955" name="Rectangle 3">
            <a:extLst>
              <a:ext uri="{FF2B5EF4-FFF2-40B4-BE49-F238E27FC236}">
                <a16:creationId xmlns:a16="http://schemas.microsoft.com/office/drawing/2014/main" id="{21D9C7EF-D10A-7D9E-A033-00073C1C2764}"/>
              </a:ext>
            </a:extLst>
          </p:cNvPr>
          <p:cNvSpPr>
            <a:spLocks noChangeArrowheads="1"/>
          </p:cNvSpPr>
          <p:nvPr/>
        </p:nvSpPr>
        <p:spPr bwMode="auto">
          <a:xfrm>
            <a:off x="2855913" y="46624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5956" name="Rectangle 4">
            <a:extLst>
              <a:ext uri="{FF2B5EF4-FFF2-40B4-BE49-F238E27FC236}">
                <a16:creationId xmlns:a16="http://schemas.microsoft.com/office/drawing/2014/main" id="{8AB59ED4-6144-5886-EE97-69220E123D7A}"/>
              </a:ext>
            </a:extLst>
          </p:cNvPr>
          <p:cNvSpPr>
            <a:spLocks noChangeArrowheads="1"/>
          </p:cNvSpPr>
          <p:nvPr/>
        </p:nvSpPr>
        <p:spPr bwMode="auto">
          <a:xfrm>
            <a:off x="2840038" y="49657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5957" name="Rectangle 5">
            <a:extLst>
              <a:ext uri="{FF2B5EF4-FFF2-40B4-BE49-F238E27FC236}">
                <a16:creationId xmlns:a16="http://schemas.microsoft.com/office/drawing/2014/main" id="{96858A35-511E-7036-92B5-D98E7FAD38F5}"/>
              </a:ext>
            </a:extLst>
          </p:cNvPr>
          <p:cNvSpPr>
            <a:spLocks noChangeArrowheads="1"/>
          </p:cNvSpPr>
          <p:nvPr/>
        </p:nvSpPr>
        <p:spPr bwMode="auto">
          <a:xfrm>
            <a:off x="2840038" y="51752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5958" name="Rectangle 10">
            <a:extLst>
              <a:ext uri="{FF2B5EF4-FFF2-40B4-BE49-F238E27FC236}">
                <a16:creationId xmlns:a16="http://schemas.microsoft.com/office/drawing/2014/main" id="{0FCE258B-48F3-1420-78DA-3D7432609386}"/>
              </a:ext>
            </a:extLst>
          </p:cNvPr>
          <p:cNvSpPr>
            <a:spLocks noChangeArrowheads="1"/>
          </p:cNvSpPr>
          <p:nvPr/>
        </p:nvSpPr>
        <p:spPr bwMode="auto">
          <a:xfrm>
            <a:off x="5065713" y="454025"/>
            <a:ext cx="4692650" cy="6834188"/>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25959" name="Rectangle 81">
            <a:extLst>
              <a:ext uri="{FF2B5EF4-FFF2-40B4-BE49-F238E27FC236}">
                <a16:creationId xmlns:a16="http://schemas.microsoft.com/office/drawing/2014/main" id="{222ADD3A-501A-662F-0DC3-5A7A2A37CC4F}"/>
              </a:ext>
            </a:extLst>
          </p:cNvPr>
          <p:cNvSpPr>
            <a:spLocks noChangeArrowheads="1"/>
          </p:cNvSpPr>
          <p:nvPr/>
        </p:nvSpPr>
        <p:spPr bwMode="auto">
          <a:xfrm>
            <a:off x="2833688" y="42719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5960" name="Rectangle 88">
            <a:extLst>
              <a:ext uri="{FF2B5EF4-FFF2-40B4-BE49-F238E27FC236}">
                <a16:creationId xmlns:a16="http://schemas.microsoft.com/office/drawing/2014/main" id="{A322A786-3676-6DEC-6B54-DDD01362B17D}"/>
              </a:ext>
            </a:extLst>
          </p:cNvPr>
          <p:cNvSpPr>
            <a:spLocks noChangeArrowheads="1"/>
          </p:cNvSpPr>
          <p:nvPr/>
        </p:nvSpPr>
        <p:spPr bwMode="auto">
          <a:xfrm>
            <a:off x="933450" y="29337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5961" name="Rectangle 89">
            <a:extLst>
              <a:ext uri="{FF2B5EF4-FFF2-40B4-BE49-F238E27FC236}">
                <a16:creationId xmlns:a16="http://schemas.microsoft.com/office/drawing/2014/main" id="{6120A1D4-D471-CEF9-48E7-C65171BC4680}"/>
              </a:ext>
            </a:extLst>
          </p:cNvPr>
          <p:cNvSpPr>
            <a:spLocks noChangeArrowheads="1"/>
          </p:cNvSpPr>
          <p:nvPr/>
        </p:nvSpPr>
        <p:spPr bwMode="auto">
          <a:xfrm>
            <a:off x="3054350" y="17653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5962" name="Rectangle 90">
            <a:extLst>
              <a:ext uri="{FF2B5EF4-FFF2-40B4-BE49-F238E27FC236}">
                <a16:creationId xmlns:a16="http://schemas.microsoft.com/office/drawing/2014/main" id="{8971C7F1-AD60-0B68-2E63-067663ABFE69}"/>
              </a:ext>
            </a:extLst>
          </p:cNvPr>
          <p:cNvSpPr>
            <a:spLocks noChangeArrowheads="1"/>
          </p:cNvSpPr>
          <p:nvPr/>
        </p:nvSpPr>
        <p:spPr bwMode="auto">
          <a:xfrm>
            <a:off x="3038475" y="205263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5963" name="Rectangle 91">
            <a:extLst>
              <a:ext uri="{FF2B5EF4-FFF2-40B4-BE49-F238E27FC236}">
                <a16:creationId xmlns:a16="http://schemas.microsoft.com/office/drawing/2014/main" id="{F5D02788-96D8-1000-E704-ADDC804D5A0F}"/>
              </a:ext>
            </a:extLst>
          </p:cNvPr>
          <p:cNvSpPr>
            <a:spLocks noChangeArrowheads="1"/>
          </p:cNvSpPr>
          <p:nvPr/>
        </p:nvSpPr>
        <p:spPr bwMode="auto">
          <a:xfrm>
            <a:off x="2878138" y="224472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5964" name="Rectangle 92">
            <a:extLst>
              <a:ext uri="{FF2B5EF4-FFF2-40B4-BE49-F238E27FC236}">
                <a16:creationId xmlns:a16="http://schemas.microsoft.com/office/drawing/2014/main" id="{D48D87E8-C2E2-F85C-80AC-0D48FFF56708}"/>
              </a:ext>
            </a:extLst>
          </p:cNvPr>
          <p:cNvSpPr>
            <a:spLocks noChangeArrowheads="1"/>
          </p:cNvSpPr>
          <p:nvPr/>
        </p:nvSpPr>
        <p:spPr bwMode="auto">
          <a:xfrm>
            <a:off x="3054350" y="289877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5965" name="Rectangle 93">
            <a:extLst>
              <a:ext uri="{FF2B5EF4-FFF2-40B4-BE49-F238E27FC236}">
                <a16:creationId xmlns:a16="http://schemas.microsoft.com/office/drawing/2014/main" id="{64B2479B-70DA-2224-8370-1EB4E3FDBED7}"/>
              </a:ext>
            </a:extLst>
          </p:cNvPr>
          <p:cNvSpPr>
            <a:spLocks noChangeArrowheads="1"/>
          </p:cNvSpPr>
          <p:nvPr/>
        </p:nvSpPr>
        <p:spPr bwMode="auto">
          <a:xfrm>
            <a:off x="2894013" y="36830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5966" name="Rectangle 94">
            <a:extLst>
              <a:ext uri="{FF2B5EF4-FFF2-40B4-BE49-F238E27FC236}">
                <a16:creationId xmlns:a16="http://schemas.microsoft.com/office/drawing/2014/main" id="{6B9C1030-9FB6-67FB-7DFD-F93065441E48}"/>
              </a:ext>
            </a:extLst>
          </p:cNvPr>
          <p:cNvSpPr>
            <a:spLocks noChangeArrowheads="1"/>
          </p:cNvSpPr>
          <p:nvPr/>
        </p:nvSpPr>
        <p:spPr bwMode="auto">
          <a:xfrm>
            <a:off x="2894013" y="38274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5967" name="Rectangle 95">
            <a:extLst>
              <a:ext uri="{FF2B5EF4-FFF2-40B4-BE49-F238E27FC236}">
                <a16:creationId xmlns:a16="http://schemas.microsoft.com/office/drawing/2014/main" id="{3677B5C1-E054-EA1E-D9E1-E197AD029537}"/>
              </a:ext>
            </a:extLst>
          </p:cNvPr>
          <p:cNvSpPr>
            <a:spLocks noChangeArrowheads="1"/>
          </p:cNvSpPr>
          <p:nvPr/>
        </p:nvSpPr>
        <p:spPr bwMode="auto">
          <a:xfrm>
            <a:off x="2989263" y="34591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5968" name="Rectangle 96">
            <a:extLst>
              <a:ext uri="{FF2B5EF4-FFF2-40B4-BE49-F238E27FC236}">
                <a16:creationId xmlns:a16="http://schemas.microsoft.com/office/drawing/2014/main" id="{8F8FA8C6-980C-AFFC-F5C1-948C66C5EF5B}"/>
              </a:ext>
            </a:extLst>
          </p:cNvPr>
          <p:cNvSpPr>
            <a:spLocks noChangeArrowheads="1"/>
          </p:cNvSpPr>
          <p:nvPr/>
        </p:nvSpPr>
        <p:spPr bwMode="auto">
          <a:xfrm>
            <a:off x="3117850" y="317023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5969" name="Rectangle 97">
            <a:extLst>
              <a:ext uri="{FF2B5EF4-FFF2-40B4-BE49-F238E27FC236}">
                <a16:creationId xmlns:a16="http://schemas.microsoft.com/office/drawing/2014/main" id="{EDC463A2-BDF6-7A44-C0C0-CFEDAD5F1BD5}"/>
              </a:ext>
            </a:extLst>
          </p:cNvPr>
          <p:cNvSpPr>
            <a:spLocks noChangeArrowheads="1"/>
          </p:cNvSpPr>
          <p:nvPr/>
        </p:nvSpPr>
        <p:spPr bwMode="auto">
          <a:xfrm>
            <a:off x="2894013" y="46243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5970" name="Rectangle 98">
            <a:extLst>
              <a:ext uri="{FF2B5EF4-FFF2-40B4-BE49-F238E27FC236}">
                <a16:creationId xmlns:a16="http://schemas.microsoft.com/office/drawing/2014/main" id="{7BC763B3-38E5-7CE4-7FD6-012D2A4FF206}"/>
              </a:ext>
            </a:extLst>
          </p:cNvPr>
          <p:cNvSpPr>
            <a:spLocks noChangeArrowheads="1"/>
          </p:cNvSpPr>
          <p:nvPr/>
        </p:nvSpPr>
        <p:spPr bwMode="auto">
          <a:xfrm>
            <a:off x="2878138" y="49276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5971" name="Rectangle 99">
            <a:extLst>
              <a:ext uri="{FF2B5EF4-FFF2-40B4-BE49-F238E27FC236}">
                <a16:creationId xmlns:a16="http://schemas.microsoft.com/office/drawing/2014/main" id="{3133F51E-0831-173C-4676-7AEEB868B918}"/>
              </a:ext>
            </a:extLst>
          </p:cNvPr>
          <p:cNvSpPr>
            <a:spLocks noChangeArrowheads="1"/>
          </p:cNvSpPr>
          <p:nvPr/>
        </p:nvSpPr>
        <p:spPr bwMode="auto">
          <a:xfrm>
            <a:off x="2878138" y="51371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5972" name="Rectangle 101">
            <a:extLst>
              <a:ext uri="{FF2B5EF4-FFF2-40B4-BE49-F238E27FC236}">
                <a16:creationId xmlns:a16="http://schemas.microsoft.com/office/drawing/2014/main" id="{69D627FF-EDD3-DA3B-C81A-BDA1071D238C}"/>
              </a:ext>
            </a:extLst>
          </p:cNvPr>
          <p:cNvSpPr>
            <a:spLocks noChangeArrowheads="1"/>
          </p:cNvSpPr>
          <p:nvPr/>
        </p:nvSpPr>
        <p:spPr bwMode="auto">
          <a:xfrm>
            <a:off x="3022600" y="580707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5973" name="Rectangle 102">
            <a:extLst>
              <a:ext uri="{FF2B5EF4-FFF2-40B4-BE49-F238E27FC236}">
                <a16:creationId xmlns:a16="http://schemas.microsoft.com/office/drawing/2014/main" id="{6138A9D3-A251-0379-C89F-B06F034A9971}"/>
              </a:ext>
            </a:extLst>
          </p:cNvPr>
          <p:cNvSpPr>
            <a:spLocks noChangeArrowheads="1"/>
          </p:cNvSpPr>
          <p:nvPr/>
        </p:nvSpPr>
        <p:spPr bwMode="auto">
          <a:xfrm>
            <a:off x="3006725" y="609441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5974" name="Rectangle 103">
            <a:extLst>
              <a:ext uri="{FF2B5EF4-FFF2-40B4-BE49-F238E27FC236}">
                <a16:creationId xmlns:a16="http://schemas.microsoft.com/office/drawing/2014/main" id="{96EF0092-83BE-35D5-1B7D-DB707E3823FC}"/>
              </a:ext>
            </a:extLst>
          </p:cNvPr>
          <p:cNvSpPr>
            <a:spLocks noChangeArrowheads="1"/>
          </p:cNvSpPr>
          <p:nvPr/>
        </p:nvSpPr>
        <p:spPr bwMode="auto">
          <a:xfrm>
            <a:off x="2814638" y="695642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5975" name="Rectangle 104">
            <a:extLst>
              <a:ext uri="{FF2B5EF4-FFF2-40B4-BE49-F238E27FC236}">
                <a16:creationId xmlns:a16="http://schemas.microsoft.com/office/drawing/2014/main" id="{6A3A87A3-D2B0-01F6-D973-90F82DBF2044}"/>
              </a:ext>
            </a:extLst>
          </p:cNvPr>
          <p:cNvSpPr>
            <a:spLocks noChangeArrowheads="1"/>
          </p:cNvSpPr>
          <p:nvPr/>
        </p:nvSpPr>
        <p:spPr bwMode="auto">
          <a:xfrm>
            <a:off x="2894013" y="72278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5976" name="Rectangle 176">
            <a:extLst>
              <a:ext uri="{FF2B5EF4-FFF2-40B4-BE49-F238E27FC236}">
                <a16:creationId xmlns:a16="http://schemas.microsoft.com/office/drawing/2014/main" id="{ECD10995-A97A-3E54-9836-762F939192CB}"/>
              </a:ext>
            </a:extLst>
          </p:cNvPr>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pic>
        <p:nvPicPr>
          <p:cNvPr id="125977" name="Picture 177">
            <a:extLst>
              <a:ext uri="{FF2B5EF4-FFF2-40B4-BE49-F238E27FC236}">
                <a16:creationId xmlns:a16="http://schemas.microsoft.com/office/drawing/2014/main" id="{3210E0A8-0F5B-5DB6-04C4-9F76675AC0D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21806" r="29846" b="220"/>
          <a:stretch>
            <a:fillRect/>
          </a:stretch>
        </p:blipFill>
        <p:spPr bwMode="auto">
          <a:xfrm>
            <a:off x="5041900" y="469900"/>
            <a:ext cx="4716463" cy="6846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978" name="Rectangle 178">
            <a:extLst>
              <a:ext uri="{FF2B5EF4-FFF2-40B4-BE49-F238E27FC236}">
                <a16:creationId xmlns:a16="http://schemas.microsoft.com/office/drawing/2014/main" id="{EB7F0407-3EFD-5C16-34C0-4762ED19B763}"/>
              </a:ext>
            </a:extLst>
          </p:cNvPr>
          <p:cNvSpPr>
            <a:spLocks noChangeArrowheads="1"/>
          </p:cNvSpPr>
          <p:nvPr/>
        </p:nvSpPr>
        <p:spPr bwMode="auto">
          <a:xfrm>
            <a:off x="4989513" y="407988"/>
            <a:ext cx="4692650" cy="6834187"/>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25979" name="Rectangle 179">
            <a:extLst>
              <a:ext uri="{FF2B5EF4-FFF2-40B4-BE49-F238E27FC236}">
                <a16:creationId xmlns:a16="http://schemas.microsoft.com/office/drawing/2014/main" id="{2E659D96-AA5B-6B5D-09F5-685242CB23A7}"/>
              </a:ext>
            </a:extLst>
          </p:cNvPr>
          <p:cNvSpPr>
            <a:spLocks noChangeArrowheads="1"/>
          </p:cNvSpPr>
          <p:nvPr/>
        </p:nvSpPr>
        <p:spPr bwMode="auto">
          <a:xfrm>
            <a:off x="5026025" y="412750"/>
            <a:ext cx="4694238" cy="6850063"/>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25980" name="Text Box 190">
            <a:extLst>
              <a:ext uri="{FF2B5EF4-FFF2-40B4-BE49-F238E27FC236}">
                <a16:creationId xmlns:a16="http://schemas.microsoft.com/office/drawing/2014/main" id="{B5EFD1B6-DE36-6F34-8977-D07CDE6F7D80}"/>
              </a:ext>
            </a:extLst>
          </p:cNvPr>
          <p:cNvSpPr txBox="1">
            <a:spLocks noChangeArrowheads="1"/>
          </p:cNvSpPr>
          <p:nvPr/>
        </p:nvSpPr>
        <p:spPr bwMode="auto">
          <a:xfrm>
            <a:off x="9015413" y="7348538"/>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60</a:t>
            </a:r>
          </a:p>
        </p:txBody>
      </p:sp>
      <p:grpSp>
        <p:nvGrpSpPr>
          <p:cNvPr id="125981" name="Group 191">
            <a:extLst>
              <a:ext uri="{FF2B5EF4-FFF2-40B4-BE49-F238E27FC236}">
                <a16:creationId xmlns:a16="http://schemas.microsoft.com/office/drawing/2014/main" id="{04770E64-D8D9-67DB-5F68-687066C9BBB4}"/>
              </a:ext>
            </a:extLst>
          </p:cNvPr>
          <p:cNvGrpSpPr>
            <a:grpSpLocks/>
          </p:cNvGrpSpPr>
          <p:nvPr/>
        </p:nvGrpSpPr>
        <p:grpSpPr bwMode="auto">
          <a:xfrm>
            <a:off x="5192713" y="6196013"/>
            <a:ext cx="4416425" cy="822325"/>
            <a:chOff x="3443" y="4011"/>
            <a:chExt cx="2782" cy="518"/>
          </a:xfrm>
        </p:grpSpPr>
        <p:sp>
          <p:nvSpPr>
            <p:cNvPr id="1148096" name="Text Box 192">
              <a:extLst>
                <a:ext uri="{FF2B5EF4-FFF2-40B4-BE49-F238E27FC236}">
                  <a16:creationId xmlns:a16="http://schemas.microsoft.com/office/drawing/2014/main" id="{2DD4793D-8889-14A0-BE51-8A902F792CFF}"/>
                </a:ext>
              </a:extLst>
            </p:cNvPr>
            <p:cNvSpPr txBox="1">
              <a:spLocks noChangeArrowheads="1"/>
            </p:cNvSpPr>
            <p:nvPr/>
          </p:nvSpPr>
          <p:spPr bwMode="auto">
            <a:xfrm>
              <a:off x="3468" y="4058"/>
              <a:ext cx="2667" cy="446"/>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000" b="1">
                  <a:solidFill>
                    <a:srgbClr val="FFF819"/>
                  </a:solidFill>
                  <a:latin typeface="Helvetica" panose="020B0604020202020204" pitchFamily="34" charset="0"/>
                </a:rPr>
                <a:t>Nganaimeikap kaja </a:t>
              </a:r>
              <a:r>
                <a:rPr lang="en-US" altLang="en-US" sz="2000" b="1">
                  <a:solidFill>
                    <a:srgbClr val="FFFF00"/>
                  </a:solidFill>
                  <a:latin typeface="Arial" panose="020B0604020202020204" pitchFamily="34" charset="0"/>
                  <a:cs typeface="Arial" panose="020B0604020202020204" pitchFamily="34" charset="0"/>
                </a:rPr>
                <a:t>ā</a:t>
              </a:r>
              <a:r>
                <a:rPr lang="en-US" altLang="en-US" sz="2000" b="1">
                  <a:solidFill>
                    <a:srgbClr val="FFF819"/>
                  </a:solidFill>
                  <a:latin typeface="Helvetica" panose="020B0604020202020204" pitchFamily="34" charset="0"/>
                </a:rPr>
                <a:t>tam pareng:</a:t>
              </a:r>
              <a:br>
                <a:rPr lang="en-US" altLang="en-US" sz="2000" b="1">
                  <a:solidFill>
                    <a:srgbClr val="FFF819"/>
                  </a:solidFill>
                  <a:latin typeface="Helvetica" panose="020B0604020202020204" pitchFamily="34" charset="0"/>
                </a:rPr>
              </a:br>
              <a:r>
                <a:rPr lang="en-US" altLang="en-US" sz="2000" b="1">
                  <a:solidFill>
                    <a:srgbClr val="FFF819"/>
                  </a:solidFill>
                  <a:latin typeface="Helvetica" panose="020B0604020202020204" pitchFamily="34" charset="0"/>
                </a:rPr>
                <a:t>760 B.C. to 430 B.C. v</a:t>
              </a:r>
              <a:r>
                <a:rPr lang="en-US" altLang="en-US" sz="2000" b="1">
                  <a:solidFill>
                    <a:srgbClr val="FFFF00"/>
                  </a:solidFill>
                  <a:latin typeface="Arial" panose="020B0604020202020204" pitchFamily="34" charset="0"/>
                  <a:cs typeface="Arial" panose="020B0604020202020204" pitchFamily="34" charset="0"/>
                </a:rPr>
                <a:t>ā</a:t>
              </a:r>
              <a:r>
                <a:rPr lang="en-US" altLang="en-US" sz="2000" b="1">
                  <a:solidFill>
                    <a:srgbClr val="FFF819"/>
                  </a:solidFill>
                  <a:latin typeface="Helvetica" panose="020B0604020202020204" pitchFamily="34" charset="0"/>
                </a:rPr>
                <a:t>shungda</a:t>
              </a:r>
            </a:p>
          </p:txBody>
        </p:sp>
        <p:sp>
          <p:nvSpPr>
            <p:cNvPr id="1148097" name="AutoShape 193">
              <a:extLst>
                <a:ext uri="{FF2B5EF4-FFF2-40B4-BE49-F238E27FC236}">
                  <a16:creationId xmlns:a16="http://schemas.microsoft.com/office/drawing/2014/main" id="{9EEF6351-2B2B-0B7F-1C3A-91DFA648266A}"/>
                </a:ext>
              </a:extLst>
            </p:cNvPr>
            <p:cNvSpPr>
              <a:spLocks noChangeArrowheads="1"/>
            </p:cNvSpPr>
            <p:nvPr/>
          </p:nvSpPr>
          <p:spPr bwMode="auto">
            <a:xfrm>
              <a:off x="3443" y="4011"/>
              <a:ext cx="2782" cy="518"/>
            </a:xfrm>
            <a:prstGeom prst="roundRect">
              <a:avLst>
                <a:gd name="adj" fmla="val 16667"/>
              </a:avLst>
            </a:prstGeom>
            <a:noFill/>
            <a:ln w="57150">
              <a:solidFill>
                <a:srgbClr val="FFF819"/>
              </a:solidFill>
              <a:round/>
              <a:headEnd/>
              <a:tailEnd/>
            </a:ln>
            <a:effectLst>
              <a:outerShdw blurRad="63500" dist="46662" dir="3284183" algn="ctr" rotWithShape="0">
                <a:schemeClr val="tx1">
                  <a:alpha val="74997"/>
                </a:schemeClr>
              </a:outerShdw>
            </a:effectLst>
          </p:spPr>
          <p:txBody>
            <a:bodyPr wrap="none" anchor="ctr"/>
            <a:lstStyle/>
            <a:p>
              <a:pPr algn="r">
                <a:defRPr/>
              </a:pPr>
              <a:endParaRPr lang="en-US">
                <a:latin typeface="Comic Sans MS" charset="0"/>
                <a:ea typeface="+mn-ea"/>
              </a:endParaRPr>
            </a:p>
          </p:txBody>
        </p:sp>
      </p:grpSp>
      <p:sp>
        <p:nvSpPr>
          <p:cNvPr id="1148098" name="Rectangle 194">
            <a:extLst>
              <a:ext uri="{FF2B5EF4-FFF2-40B4-BE49-F238E27FC236}">
                <a16:creationId xmlns:a16="http://schemas.microsoft.com/office/drawing/2014/main" id="{7EE54284-055E-E10E-27D5-236DF8581264}"/>
              </a:ext>
            </a:extLst>
          </p:cNvPr>
          <p:cNvSpPr>
            <a:spLocks noChangeArrowheads="1"/>
          </p:cNvSpPr>
          <p:nvPr/>
        </p:nvSpPr>
        <p:spPr bwMode="auto">
          <a:xfrm>
            <a:off x="6500813"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125983" name="Text Box 198">
            <a:extLst>
              <a:ext uri="{FF2B5EF4-FFF2-40B4-BE49-F238E27FC236}">
                <a16:creationId xmlns:a16="http://schemas.microsoft.com/office/drawing/2014/main" id="{4C667D50-C0CE-DB47-681B-ECE21D896301}"/>
              </a:ext>
            </a:extLst>
          </p:cNvPr>
          <p:cNvSpPr txBox="1">
            <a:spLocks noChangeArrowheads="1"/>
          </p:cNvSpPr>
          <p:nvPr/>
        </p:nvSpPr>
        <p:spPr bwMode="auto">
          <a:xfrm>
            <a:off x="9578975" y="7283450"/>
            <a:ext cx="3413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spcBef>
                <a:spcPct val="50000"/>
              </a:spcBef>
            </a:pPr>
            <a:r>
              <a:rPr lang="en-US" altLang="en-US" sz="1600" b="1"/>
              <a:t>1</a:t>
            </a:r>
          </a:p>
        </p:txBody>
      </p:sp>
      <p:sp>
        <p:nvSpPr>
          <p:cNvPr id="1148103" name="Rectangle 199">
            <a:extLst>
              <a:ext uri="{FF2B5EF4-FFF2-40B4-BE49-F238E27FC236}">
                <a16:creationId xmlns:a16="http://schemas.microsoft.com/office/drawing/2014/main" id="{419D3892-6C4E-0527-48FD-05F5AB5BDEC1}"/>
              </a:ext>
            </a:extLst>
          </p:cNvPr>
          <p:cNvSpPr>
            <a:spLocks noChangeArrowheads="1"/>
          </p:cNvSpPr>
          <p:nvPr/>
        </p:nvSpPr>
        <p:spPr bwMode="auto">
          <a:xfrm>
            <a:off x="6289675" y="584200"/>
            <a:ext cx="3571875" cy="1241425"/>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200" b="1" i="1">
                <a:solidFill>
                  <a:schemeClr val="bg1"/>
                </a:solidFill>
                <a:latin typeface="Arial" panose="020B0604020202020204" pitchFamily="34" charset="0"/>
              </a:rPr>
              <a:t>Lairikbing Semkak</a:t>
            </a:r>
            <a:r>
              <a:rPr lang="en-US" altLang="en-US" sz="20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Kachamma Tuingashit pareng ching kak</a:t>
            </a:r>
            <a:r>
              <a:rPr lang="en-US" altLang="en-US" sz="20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a:t>
            </a:r>
            <a:endParaRPr lang="en-US" altLang="en-US" sz="2200" b="1" u="sng">
              <a:solidFill>
                <a:schemeClr val="bg1"/>
              </a:solidFill>
              <a:latin typeface="Arial" panose="020B0604020202020204" pitchFamily="34" charset="0"/>
            </a:endParaRPr>
          </a:p>
        </p:txBody>
      </p:sp>
      <p:sp>
        <p:nvSpPr>
          <p:cNvPr id="1148105" name="AutoShape 201">
            <a:extLst>
              <a:ext uri="{FF2B5EF4-FFF2-40B4-BE49-F238E27FC236}">
                <a16:creationId xmlns:a16="http://schemas.microsoft.com/office/drawing/2014/main" id="{2F7441C0-1C5B-73B0-5B61-3B837A151AFE}"/>
              </a:ext>
            </a:extLst>
          </p:cNvPr>
          <p:cNvSpPr>
            <a:spLocks noChangeArrowheads="1"/>
          </p:cNvSpPr>
          <p:nvPr/>
        </p:nvSpPr>
        <p:spPr bwMode="auto">
          <a:xfrm>
            <a:off x="5037138" y="6040438"/>
            <a:ext cx="4694237" cy="1114425"/>
          </a:xfrm>
          <a:prstGeom prst="roundRect">
            <a:avLst>
              <a:gd name="adj" fmla="val 16667"/>
            </a:avLst>
          </a:prstGeom>
          <a:noFill/>
          <a:ln w="76200">
            <a:solidFill>
              <a:schemeClr val="hlink"/>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charset="0"/>
              <a:ea typeface="+mn-ea"/>
            </a:endParaRPr>
          </a:p>
        </p:txBody>
      </p:sp>
      <p:grpSp>
        <p:nvGrpSpPr>
          <p:cNvPr id="125986" name="Group 379">
            <a:extLst>
              <a:ext uri="{FF2B5EF4-FFF2-40B4-BE49-F238E27FC236}">
                <a16:creationId xmlns:a16="http://schemas.microsoft.com/office/drawing/2014/main" id="{B0D1AB46-1219-E20A-B032-32441D37FD56}"/>
              </a:ext>
            </a:extLst>
          </p:cNvPr>
          <p:cNvGrpSpPr>
            <a:grpSpLocks/>
          </p:cNvGrpSpPr>
          <p:nvPr/>
        </p:nvGrpSpPr>
        <p:grpSpPr bwMode="auto">
          <a:xfrm>
            <a:off x="5006975" y="1949450"/>
            <a:ext cx="4700588" cy="2574925"/>
            <a:chOff x="3154" y="1228"/>
            <a:chExt cx="2961" cy="1622"/>
          </a:xfrm>
        </p:grpSpPr>
        <p:sp>
          <p:nvSpPr>
            <p:cNvPr id="1148284" name="Text Box 380">
              <a:extLst>
                <a:ext uri="{FF2B5EF4-FFF2-40B4-BE49-F238E27FC236}">
                  <a16:creationId xmlns:a16="http://schemas.microsoft.com/office/drawing/2014/main" id="{303B7FFC-148A-15EA-7440-EB265FE066EA}"/>
                </a:ext>
              </a:extLst>
            </p:cNvPr>
            <p:cNvSpPr txBox="1">
              <a:spLocks noChangeArrowheads="1"/>
            </p:cNvSpPr>
            <p:nvPr/>
          </p:nvSpPr>
          <p:spPr bwMode="auto">
            <a:xfrm>
              <a:off x="3290" y="1228"/>
              <a:ext cx="2728" cy="352"/>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3600" b="1">
                  <a:solidFill>
                    <a:srgbClr val="FFEA18"/>
                  </a:solidFill>
                  <a:latin typeface="Helvetica" panose="020B0604020202020204" pitchFamily="34" charset="0"/>
                </a:rPr>
                <a:t>“MAR</a:t>
              </a:r>
              <a:r>
                <a:rPr lang="en-US" altLang="en-US" sz="3600" b="1">
                  <a:solidFill>
                    <a:srgbClr val="FFFF00"/>
                  </a:solidFill>
                  <a:latin typeface="Helvetica" panose="020B0604020202020204" pitchFamily="34" charset="0"/>
                  <a:cs typeface="Helvetica" panose="020B0604020202020204" pitchFamily="34" charset="0"/>
                </a:rPr>
                <a:t>Ā</a:t>
              </a:r>
              <a:r>
                <a:rPr lang="en-US" altLang="en-US" sz="3600" b="1">
                  <a:solidFill>
                    <a:srgbClr val="FFEA18"/>
                  </a:solidFill>
                  <a:latin typeface="Helvetica" panose="020B0604020202020204" pitchFamily="34" charset="0"/>
                </a:rPr>
                <a:t>NBING”</a:t>
              </a:r>
            </a:p>
          </p:txBody>
        </p:sp>
        <p:sp>
          <p:nvSpPr>
            <p:cNvPr id="1148285" name="Text Box 381">
              <a:extLst>
                <a:ext uri="{FF2B5EF4-FFF2-40B4-BE49-F238E27FC236}">
                  <a16:creationId xmlns:a16="http://schemas.microsoft.com/office/drawing/2014/main" id="{74B71ABC-7991-CC70-EEB9-9F1EB5237587}"/>
                </a:ext>
              </a:extLst>
            </p:cNvPr>
            <p:cNvSpPr txBox="1">
              <a:spLocks noChangeArrowheads="1"/>
            </p:cNvSpPr>
            <p:nvPr/>
          </p:nvSpPr>
          <p:spPr bwMode="auto">
            <a:xfrm>
              <a:off x="3154" y="1701"/>
              <a:ext cx="2961" cy="454"/>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2400" b="1">
                  <a:solidFill>
                    <a:srgbClr val="FFEA18"/>
                  </a:solidFill>
                  <a:latin typeface="Helvetica" panose="020B0604020202020204" pitchFamily="34" charset="0"/>
                </a:rPr>
                <a:t>WUI LAIRIK THAR</a:t>
              </a:r>
              <a:r>
                <a:rPr lang="en-US" altLang="en-US" sz="2400" b="1">
                  <a:solidFill>
                    <a:srgbClr val="FFFF00"/>
                  </a:solidFill>
                  <a:latin typeface="Helvetica" panose="020B0604020202020204" pitchFamily="34" charset="0"/>
                  <a:cs typeface="Helvetica" panose="020B0604020202020204" pitchFamily="34" charset="0"/>
                </a:rPr>
                <a:t>Ā</a:t>
              </a:r>
              <a:r>
                <a:rPr lang="en-US" altLang="en-US" sz="2400" b="1">
                  <a:solidFill>
                    <a:srgbClr val="FFEA18"/>
                  </a:solidFill>
                  <a:latin typeface="Helvetica" panose="020B0604020202020204" pitchFamily="34" charset="0"/>
                </a:rPr>
                <a:t>DA SHINI (17)</a:t>
              </a:r>
            </a:p>
          </p:txBody>
        </p:sp>
        <p:sp>
          <p:nvSpPr>
            <p:cNvPr id="1148286" name="Text Box 382">
              <a:extLst>
                <a:ext uri="{FF2B5EF4-FFF2-40B4-BE49-F238E27FC236}">
                  <a16:creationId xmlns:a16="http://schemas.microsoft.com/office/drawing/2014/main" id="{70F76EF8-ECDC-9D25-B92F-D23900EE8FF3}"/>
                </a:ext>
              </a:extLst>
            </p:cNvPr>
            <p:cNvSpPr txBox="1">
              <a:spLocks noChangeArrowheads="1"/>
            </p:cNvSpPr>
            <p:nvPr/>
          </p:nvSpPr>
          <p:spPr bwMode="auto">
            <a:xfrm>
              <a:off x="3185" y="2199"/>
              <a:ext cx="2728" cy="651"/>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3600" b="1" i="1">
                  <a:solidFill>
                    <a:srgbClr val="FFEA18"/>
                  </a:solidFill>
                  <a:latin typeface="Helvetica" panose="020B0604020202020204" pitchFamily="34" charset="0"/>
                </a:rPr>
                <a:t>Kazip khuilui shit kachi</a:t>
              </a:r>
              <a:endParaRPr lang="en-US" altLang="en-US" sz="3600" b="1">
                <a:solidFill>
                  <a:srgbClr val="FFEA18"/>
                </a:solidFill>
                <a:latin typeface="Helvetica" panose="020B0604020202020204" pitchFamily="34" charset="0"/>
              </a:endParaRPr>
            </a:p>
          </p:txBody>
        </p:sp>
      </p:grpSp>
      <p:sp>
        <p:nvSpPr>
          <p:cNvPr id="125987" name="Text Box 384">
            <a:extLst>
              <a:ext uri="{FF2B5EF4-FFF2-40B4-BE49-F238E27FC236}">
                <a16:creationId xmlns:a16="http://schemas.microsoft.com/office/drawing/2014/main" id="{839524D2-00EC-CA1A-0644-592905E00615}"/>
              </a:ext>
            </a:extLst>
          </p:cNvPr>
          <p:cNvSpPr txBox="1">
            <a:spLocks noChangeArrowheads="1"/>
          </p:cNvSpPr>
          <p:nvPr/>
        </p:nvSpPr>
        <p:spPr bwMode="auto">
          <a:xfrm>
            <a:off x="4051300" y="1895475"/>
            <a:ext cx="7953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Helvetica" pitchFamily="2" charset="0"/>
              </a:rPr>
              <a:t>(N)</a:t>
            </a:r>
          </a:p>
        </p:txBody>
      </p:sp>
      <p:sp>
        <p:nvSpPr>
          <p:cNvPr id="125988" name="AutoShape 385">
            <a:extLst>
              <a:ext uri="{FF2B5EF4-FFF2-40B4-BE49-F238E27FC236}">
                <a16:creationId xmlns:a16="http://schemas.microsoft.com/office/drawing/2014/main" id="{E5FCDC74-350A-A309-9B9F-9F82D2AB038F}"/>
              </a:ext>
            </a:extLst>
          </p:cNvPr>
          <p:cNvSpPr>
            <a:spLocks noChangeArrowheads="1"/>
          </p:cNvSpPr>
          <p:nvPr/>
        </p:nvSpPr>
        <p:spPr bwMode="auto">
          <a:xfrm flipH="1">
            <a:off x="1801813" y="4060825"/>
            <a:ext cx="1387475" cy="1641475"/>
          </a:xfrm>
          <a:prstGeom prst="parallelogram">
            <a:avLst>
              <a:gd name="adj" fmla="val 30481"/>
            </a:avLst>
          </a:prstGeom>
          <a:solidFill>
            <a:srgbClr val="BE844A"/>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25989" name="Rectangle 386">
            <a:extLst>
              <a:ext uri="{FF2B5EF4-FFF2-40B4-BE49-F238E27FC236}">
                <a16:creationId xmlns:a16="http://schemas.microsoft.com/office/drawing/2014/main" id="{3B0FF1B2-7E3E-05A7-E3E7-64D9682936D7}"/>
              </a:ext>
            </a:extLst>
          </p:cNvPr>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25990" name="Rectangle 387">
            <a:extLst>
              <a:ext uri="{FF2B5EF4-FFF2-40B4-BE49-F238E27FC236}">
                <a16:creationId xmlns:a16="http://schemas.microsoft.com/office/drawing/2014/main" id="{F7A295E3-131D-E43D-038A-8221F7652B43}"/>
              </a:ext>
            </a:extLst>
          </p:cNvPr>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25991" name="Rectangle 388">
            <a:extLst>
              <a:ext uri="{FF2B5EF4-FFF2-40B4-BE49-F238E27FC236}">
                <a16:creationId xmlns:a16="http://schemas.microsoft.com/office/drawing/2014/main" id="{6E319A29-19BF-438E-64EF-70A6F48A7075}"/>
              </a:ext>
            </a:extLst>
          </p:cNvPr>
          <p:cNvSpPr>
            <a:spLocks noChangeArrowheads="1"/>
          </p:cNvSpPr>
          <p:nvPr/>
        </p:nvSpPr>
        <p:spPr bwMode="auto">
          <a:xfrm>
            <a:off x="2649538" y="1098550"/>
            <a:ext cx="1228725" cy="1155700"/>
          </a:xfrm>
          <a:prstGeom prst="rect">
            <a:avLst/>
          </a:prstGeom>
          <a:solidFill>
            <a:schemeClr val="accent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25992" name="Rectangle 399">
            <a:extLst>
              <a:ext uri="{FF2B5EF4-FFF2-40B4-BE49-F238E27FC236}">
                <a16:creationId xmlns:a16="http://schemas.microsoft.com/office/drawing/2014/main" id="{EC12E1BB-AA5A-08B7-407B-E6D0A80FAE8E}"/>
              </a:ext>
            </a:extLst>
          </p:cNvPr>
          <p:cNvSpPr>
            <a:spLocks noChangeArrowheads="1"/>
          </p:cNvSpPr>
          <p:nvPr/>
        </p:nvSpPr>
        <p:spPr bwMode="auto">
          <a:xfrm>
            <a:off x="4203700" y="1109663"/>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(N)</a:t>
            </a:r>
          </a:p>
        </p:txBody>
      </p:sp>
      <p:sp>
        <p:nvSpPr>
          <p:cNvPr id="125993" name="Rectangle 400">
            <a:extLst>
              <a:ext uri="{FF2B5EF4-FFF2-40B4-BE49-F238E27FC236}">
                <a16:creationId xmlns:a16="http://schemas.microsoft.com/office/drawing/2014/main" id="{66A9CB8F-1984-9103-8B57-7A9C002E4FFD}"/>
              </a:ext>
            </a:extLst>
          </p:cNvPr>
          <p:cNvSpPr>
            <a:spLocks noChangeArrowheads="1"/>
          </p:cNvSpPr>
          <p:nvPr/>
        </p:nvSpPr>
        <p:spPr bwMode="auto">
          <a:xfrm>
            <a:off x="4205288" y="5397500"/>
            <a:ext cx="622300"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125994" name="Rectangle 401">
            <a:extLst>
              <a:ext uri="{FF2B5EF4-FFF2-40B4-BE49-F238E27FC236}">
                <a16:creationId xmlns:a16="http://schemas.microsoft.com/office/drawing/2014/main" id="{64DDE848-43E8-3E80-9106-0E51FEF8C6FC}"/>
              </a:ext>
            </a:extLst>
          </p:cNvPr>
          <p:cNvSpPr>
            <a:spLocks noChangeArrowheads="1"/>
          </p:cNvSpPr>
          <p:nvPr/>
        </p:nvSpPr>
        <p:spPr bwMode="auto">
          <a:xfrm>
            <a:off x="4214813" y="3776663"/>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1148306" name="Rectangle 402">
            <a:extLst>
              <a:ext uri="{FF2B5EF4-FFF2-40B4-BE49-F238E27FC236}">
                <a16:creationId xmlns:a16="http://schemas.microsoft.com/office/drawing/2014/main" id="{D53FA41A-FF06-A2DA-AEA2-252DB15321EE}"/>
              </a:ext>
            </a:extLst>
          </p:cNvPr>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7"/>
              </a:schemeClr>
            </a:outerShdw>
          </a:effectLst>
        </p:spPr>
        <p:txBody>
          <a:bodyPr lIns="90487" tIns="44450" rIns="90487" bIns="44450">
            <a:spAutoFit/>
          </a:bodyPr>
          <a:lstStyle/>
          <a:p>
            <a:pPr>
              <a:spcBef>
                <a:spcPct val="50000"/>
              </a:spcBef>
              <a:defRPr/>
            </a:pPr>
            <a:r>
              <a:rPr lang="en-US" sz="1800" b="1">
                <a:latin typeface="Helvetica" charset="0"/>
                <a:ea typeface="+mn-ea"/>
              </a:rPr>
              <a:t>(S)</a:t>
            </a:r>
          </a:p>
        </p:txBody>
      </p:sp>
      <p:sp>
        <p:nvSpPr>
          <p:cNvPr id="125996" name="Line 403">
            <a:extLst>
              <a:ext uri="{FF2B5EF4-FFF2-40B4-BE49-F238E27FC236}">
                <a16:creationId xmlns:a16="http://schemas.microsoft.com/office/drawing/2014/main" id="{BBF2C015-900A-C5DD-1EEF-88AF6D694EC7}"/>
              </a:ext>
            </a:extLst>
          </p:cNvPr>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5997" name="Line 404">
            <a:extLst>
              <a:ext uri="{FF2B5EF4-FFF2-40B4-BE49-F238E27FC236}">
                <a16:creationId xmlns:a16="http://schemas.microsoft.com/office/drawing/2014/main" id="{FA286BCF-F210-6E69-29B7-7CA7B3534E63}"/>
              </a:ext>
            </a:extLst>
          </p:cNvPr>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5998" name="Line 408">
            <a:extLst>
              <a:ext uri="{FF2B5EF4-FFF2-40B4-BE49-F238E27FC236}">
                <a16:creationId xmlns:a16="http://schemas.microsoft.com/office/drawing/2014/main" id="{55D3D29A-1A49-8327-DD47-2819EE4B6882}"/>
              </a:ext>
            </a:extLst>
          </p:cNvPr>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5999" name="Line 410">
            <a:extLst>
              <a:ext uri="{FF2B5EF4-FFF2-40B4-BE49-F238E27FC236}">
                <a16:creationId xmlns:a16="http://schemas.microsoft.com/office/drawing/2014/main" id="{AFE8E269-0993-A80C-4A0E-C78162B21E82}"/>
              </a:ext>
            </a:extLst>
          </p:cNvPr>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00" name="Rectangle 422">
            <a:extLst>
              <a:ext uri="{FF2B5EF4-FFF2-40B4-BE49-F238E27FC236}">
                <a16:creationId xmlns:a16="http://schemas.microsoft.com/office/drawing/2014/main" id="{A3C79048-B280-2F24-037A-93A781EF1EF6}"/>
              </a:ext>
            </a:extLst>
          </p:cNvPr>
          <p:cNvSpPr>
            <a:spLocks noChangeArrowheads="1"/>
          </p:cNvSpPr>
          <p:nvPr/>
        </p:nvSpPr>
        <p:spPr bwMode="auto">
          <a:xfrm>
            <a:off x="2559050" y="5400675"/>
            <a:ext cx="34925"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a:t>
            </a:r>
            <a:endParaRPr lang="en-US" altLang="en-US" sz="1400">
              <a:latin typeface="Helvetica" pitchFamily="2" charset="0"/>
            </a:endParaRPr>
          </a:p>
        </p:txBody>
      </p:sp>
      <p:sp>
        <p:nvSpPr>
          <p:cNvPr id="126001" name="Line 423">
            <a:extLst>
              <a:ext uri="{FF2B5EF4-FFF2-40B4-BE49-F238E27FC236}">
                <a16:creationId xmlns:a16="http://schemas.microsoft.com/office/drawing/2014/main" id="{DD537B68-829A-71CA-05D6-DFC9EF85B7D8}"/>
              </a:ext>
            </a:extLst>
          </p:cNvPr>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02" name="Line 424">
            <a:extLst>
              <a:ext uri="{FF2B5EF4-FFF2-40B4-BE49-F238E27FC236}">
                <a16:creationId xmlns:a16="http://schemas.microsoft.com/office/drawing/2014/main" id="{E26CD77A-BFE0-5F58-B582-C926AD8CBCAB}"/>
              </a:ext>
            </a:extLst>
          </p:cNvPr>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03" name="Rectangle 426">
            <a:extLst>
              <a:ext uri="{FF2B5EF4-FFF2-40B4-BE49-F238E27FC236}">
                <a16:creationId xmlns:a16="http://schemas.microsoft.com/office/drawing/2014/main" id="{0951051B-A3ED-4BB3-7059-0143EB6136CC}"/>
              </a:ext>
            </a:extLst>
          </p:cNvPr>
          <p:cNvSpPr>
            <a:spLocks noChangeArrowheads="1"/>
          </p:cNvSpPr>
          <p:nvPr/>
        </p:nvSpPr>
        <p:spPr bwMode="auto">
          <a:xfrm>
            <a:off x="4518025" y="1831975"/>
            <a:ext cx="106363"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a:solidFill>
                  <a:srgbClr val="000000"/>
                </a:solidFill>
                <a:latin typeface="Helvetica" pitchFamily="2" charset="0"/>
              </a:rPr>
              <a:t>   </a:t>
            </a:r>
            <a:endParaRPr lang="en-US" altLang="en-US" sz="1800">
              <a:latin typeface="Helvetica" pitchFamily="2" charset="0"/>
            </a:endParaRPr>
          </a:p>
        </p:txBody>
      </p:sp>
      <p:sp>
        <p:nvSpPr>
          <p:cNvPr id="126004" name="Rectangle 427">
            <a:extLst>
              <a:ext uri="{FF2B5EF4-FFF2-40B4-BE49-F238E27FC236}">
                <a16:creationId xmlns:a16="http://schemas.microsoft.com/office/drawing/2014/main" id="{71F1DEF3-06E4-CF48-8BE9-DD9D27C3ACB5}"/>
              </a:ext>
            </a:extLst>
          </p:cNvPr>
          <p:cNvSpPr>
            <a:spLocks noChangeArrowheads="1"/>
          </p:cNvSpPr>
          <p:nvPr/>
        </p:nvSpPr>
        <p:spPr bwMode="auto">
          <a:xfrm>
            <a:off x="2941638" y="4170363"/>
            <a:ext cx="366712"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800">
                <a:solidFill>
                  <a:srgbClr val="000000"/>
                </a:solidFill>
                <a:latin typeface="Helvetica" pitchFamily="2" charset="0"/>
              </a:rPr>
              <a:t>             </a:t>
            </a:r>
            <a:endParaRPr lang="en-US" altLang="en-US" sz="1400">
              <a:latin typeface="Helvetica" pitchFamily="2" charset="0"/>
            </a:endParaRPr>
          </a:p>
        </p:txBody>
      </p:sp>
      <p:sp>
        <p:nvSpPr>
          <p:cNvPr id="126005" name="Rectangle 428">
            <a:extLst>
              <a:ext uri="{FF2B5EF4-FFF2-40B4-BE49-F238E27FC236}">
                <a16:creationId xmlns:a16="http://schemas.microsoft.com/office/drawing/2014/main" id="{7674EF89-FAD4-A566-2757-B79D61FE31DD}"/>
              </a:ext>
            </a:extLst>
          </p:cNvPr>
          <p:cNvSpPr>
            <a:spLocks noChangeArrowheads="1"/>
          </p:cNvSpPr>
          <p:nvPr/>
        </p:nvSpPr>
        <p:spPr bwMode="auto">
          <a:xfrm>
            <a:off x="2925763" y="1050925"/>
            <a:ext cx="138112"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   </a:t>
            </a:r>
            <a:endParaRPr lang="en-US" altLang="en-US" sz="1400">
              <a:latin typeface="Helvetica" pitchFamily="2" charset="0"/>
            </a:endParaRPr>
          </a:p>
        </p:txBody>
      </p:sp>
      <p:sp>
        <p:nvSpPr>
          <p:cNvPr id="126006" name="Line 429">
            <a:extLst>
              <a:ext uri="{FF2B5EF4-FFF2-40B4-BE49-F238E27FC236}">
                <a16:creationId xmlns:a16="http://schemas.microsoft.com/office/drawing/2014/main" id="{63513B99-E2AE-C6EF-908B-B64CDD6215AE}"/>
              </a:ext>
            </a:extLst>
          </p:cNvPr>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07" name="Line 434">
            <a:extLst>
              <a:ext uri="{FF2B5EF4-FFF2-40B4-BE49-F238E27FC236}">
                <a16:creationId xmlns:a16="http://schemas.microsoft.com/office/drawing/2014/main" id="{6F0F60F0-4E6C-1628-7CBF-275D371051D3}"/>
              </a:ext>
            </a:extLst>
          </p:cNvPr>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08" name="Line 435">
            <a:extLst>
              <a:ext uri="{FF2B5EF4-FFF2-40B4-BE49-F238E27FC236}">
                <a16:creationId xmlns:a16="http://schemas.microsoft.com/office/drawing/2014/main" id="{AF06A36B-7FEE-03AA-127B-AED4C8D35488}"/>
              </a:ext>
            </a:extLst>
          </p:cNvPr>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09" name="Line 437">
            <a:extLst>
              <a:ext uri="{FF2B5EF4-FFF2-40B4-BE49-F238E27FC236}">
                <a16:creationId xmlns:a16="http://schemas.microsoft.com/office/drawing/2014/main" id="{FC560443-DEE1-58AE-B487-56C912A87953}"/>
              </a:ext>
            </a:extLst>
          </p:cNvPr>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10" name="Line 439">
            <a:extLst>
              <a:ext uri="{FF2B5EF4-FFF2-40B4-BE49-F238E27FC236}">
                <a16:creationId xmlns:a16="http://schemas.microsoft.com/office/drawing/2014/main" id="{A3B73ABA-4045-19B0-1BE7-BF6245312560}"/>
              </a:ext>
            </a:extLst>
          </p:cNvPr>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11" name="Line 440">
            <a:extLst>
              <a:ext uri="{FF2B5EF4-FFF2-40B4-BE49-F238E27FC236}">
                <a16:creationId xmlns:a16="http://schemas.microsoft.com/office/drawing/2014/main" id="{64C00580-7375-CA74-A6CD-B47C5FB1B224}"/>
              </a:ext>
            </a:extLst>
          </p:cNvPr>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12" name="Line 441">
            <a:extLst>
              <a:ext uri="{FF2B5EF4-FFF2-40B4-BE49-F238E27FC236}">
                <a16:creationId xmlns:a16="http://schemas.microsoft.com/office/drawing/2014/main" id="{16C25C75-8577-18F5-3752-938F8F914DF8}"/>
              </a:ext>
            </a:extLst>
          </p:cNvPr>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13" name="Rectangle 442">
            <a:extLst>
              <a:ext uri="{FF2B5EF4-FFF2-40B4-BE49-F238E27FC236}">
                <a16:creationId xmlns:a16="http://schemas.microsoft.com/office/drawing/2014/main" id="{51B5296D-BF3F-BC17-A19A-EA9AC3D9538E}"/>
              </a:ext>
            </a:extLst>
          </p:cNvPr>
          <p:cNvSpPr>
            <a:spLocks noChangeArrowheads="1"/>
          </p:cNvSpPr>
          <p:nvPr/>
        </p:nvSpPr>
        <p:spPr bwMode="auto">
          <a:xfrm>
            <a:off x="2679700" y="5700713"/>
            <a:ext cx="1873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126014" name="Rectangle 443">
            <a:extLst>
              <a:ext uri="{FF2B5EF4-FFF2-40B4-BE49-F238E27FC236}">
                <a16:creationId xmlns:a16="http://schemas.microsoft.com/office/drawing/2014/main" id="{27B71C4D-1107-D3F8-54CE-2D678B346C2D}"/>
              </a:ext>
            </a:extLst>
          </p:cNvPr>
          <p:cNvSpPr>
            <a:spLocks noChangeArrowheads="1"/>
          </p:cNvSpPr>
          <p:nvPr/>
        </p:nvSpPr>
        <p:spPr bwMode="auto">
          <a:xfrm>
            <a:off x="2711450" y="2595563"/>
            <a:ext cx="1873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126015" name="Rectangle 447">
            <a:extLst>
              <a:ext uri="{FF2B5EF4-FFF2-40B4-BE49-F238E27FC236}">
                <a16:creationId xmlns:a16="http://schemas.microsoft.com/office/drawing/2014/main" id="{30FA061D-CABC-AEE2-9C2E-68431062D133}"/>
              </a:ext>
            </a:extLst>
          </p:cNvPr>
          <p:cNvSpPr>
            <a:spLocks noChangeArrowheads="1"/>
          </p:cNvSpPr>
          <p:nvPr/>
        </p:nvSpPr>
        <p:spPr bwMode="auto">
          <a:xfrm>
            <a:off x="2749550" y="5208588"/>
            <a:ext cx="3857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rPr>
              <a:t>       </a:t>
            </a:r>
            <a:endParaRPr lang="en-US" altLang="en-US" sz="1400">
              <a:latin typeface="Helvetica" pitchFamily="2" charset="0"/>
            </a:endParaRPr>
          </a:p>
        </p:txBody>
      </p:sp>
      <p:sp>
        <p:nvSpPr>
          <p:cNvPr id="126016" name="Rectangle 448">
            <a:extLst>
              <a:ext uri="{FF2B5EF4-FFF2-40B4-BE49-F238E27FC236}">
                <a16:creationId xmlns:a16="http://schemas.microsoft.com/office/drawing/2014/main" id="{9332552D-F194-0F30-1E77-68BC6A8D1F50}"/>
              </a:ext>
            </a:extLst>
          </p:cNvPr>
          <p:cNvSpPr>
            <a:spLocks noChangeArrowheads="1"/>
          </p:cNvSpPr>
          <p:nvPr/>
        </p:nvSpPr>
        <p:spPr bwMode="auto">
          <a:xfrm>
            <a:off x="2590800" y="2103438"/>
            <a:ext cx="528638"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b="1"/>
              <a:t>        </a:t>
            </a:r>
            <a:endParaRPr lang="en-US" altLang="en-US" sz="1400">
              <a:latin typeface="Helvetica" pitchFamily="2" charset="0"/>
            </a:endParaRPr>
          </a:p>
        </p:txBody>
      </p:sp>
      <p:sp>
        <p:nvSpPr>
          <p:cNvPr id="126017" name="AutoShape 449">
            <a:extLst>
              <a:ext uri="{FF2B5EF4-FFF2-40B4-BE49-F238E27FC236}">
                <a16:creationId xmlns:a16="http://schemas.microsoft.com/office/drawing/2014/main" id="{DD7A0E6A-A9D0-48B4-D0E4-751A00BCBAD9}"/>
              </a:ext>
            </a:extLst>
          </p:cNvPr>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26018" name="Rectangle 460" descr="75%">
            <a:extLst>
              <a:ext uri="{FF2B5EF4-FFF2-40B4-BE49-F238E27FC236}">
                <a16:creationId xmlns:a16="http://schemas.microsoft.com/office/drawing/2014/main" id="{CE981B87-456C-4EE1-D4FF-1ED865F0E8DB}"/>
              </a:ext>
            </a:extLst>
          </p:cNvPr>
          <p:cNvSpPr>
            <a:spLocks noChangeArrowheads="1"/>
          </p:cNvSpPr>
          <p:nvPr/>
        </p:nvSpPr>
        <p:spPr bwMode="auto">
          <a:xfrm>
            <a:off x="2278063" y="739775"/>
            <a:ext cx="163512" cy="2943225"/>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26019" name="Line 461">
            <a:extLst>
              <a:ext uri="{FF2B5EF4-FFF2-40B4-BE49-F238E27FC236}">
                <a16:creationId xmlns:a16="http://schemas.microsoft.com/office/drawing/2014/main" id="{3F142CEE-499C-50DF-B4D0-933332D685AB}"/>
              </a:ext>
            </a:extLst>
          </p:cNvPr>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20" name="Line 462">
            <a:extLst>
              <a:ext uri="{FF2B5EF4-FFF2-40B4-BE49-F238E27FC236}">
                <a16:creationId xmlns:a16="http://schemas.microsoft.com/office/drawing/2014/main" id="{C36AADBF-A89A-E3F0-6434-F3A601535BCC}"/>
              </a:ext>
            </a:extLst>
          </p:cNvPr>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21" name="Line 463">
            <a:extLst>
              <a:ext uri="{FF2B5EF4-FFF2-40B4-BE49-F238E27FC236}">
                <a16:creationId xmlns:a16="http://schemas.microsoft.com/office/drawing/2014/main" id="{00BC827A-8495-720E-F481-54D6C825D61F}"/>
              </a:ext>
            </a:extLst>
          </p:cNvPr>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22" name="Line 464">
            <a:extLst>
              <a:ext uri="{FF2B5EF4-FFF2-40B4-BE49-F238E27FC236}">
                <a16:creationId xmlns:a16="http://schemas.microsoft.com/office/drawing/2014/main" id="{805C9F88-CC5A-1873-963F-2C5F893A6A8C}"/>
              </a:ext>
            </a:extLst>
          </p:cNvPr>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23" name="Line 465">
            <a:extLst>
              <a:ext uri="{FF2B5EF4-FFF2-40B4-BE49-F238E27FC236}">
                <a16:creationId xmlns:a16="http://schemas.microsoft.com/office/drawing/2014/main" id="{DCB26728-DC8C-3B9C-15B0-E8ED9C670746}"/>
              </a:ext>
            </a:extLst>
          </p:cNvPr>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24" name="Line 466">
            <a:extLst>
              <a:ext uri="{FF2B5EF4-FFF2-40B4-BE49-F238E27FC236}">
                <a16:creationId xmlns:a16="http://schemas.microsoft.com/office/drawing/2014/main" id="{8A963889-00FD-A597-32EF-F8C5ADAF4954}"/>
              </a:ext>
            </a:extLst>
          </p:cNvPr>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25" name="Rectangle 468">
            <a:extLst>
              <a:ext uri="{FF2B5EF4-FFF2-40B4-BE49-F238E27FC236}">
                <a16:creationId xmlns:a16="http://schemas.microsoft.com/office/drawing/2014/main" id="{27CCF613-6D8D-315F-5180-4B857ADB448B}"/>
              </a:ext>
            </a:extLst>
          </p:cNvPr>
          <p:cNvSpPr>
            <a:spLocks noChangeArrowheads="1"/>
          </p:cNvSpPr>
          <p:nvPr/>
        </p:nvSpPr>
        <p:spPr bwMode="auto">
          <a:xfrm>
            <a:off x="2870200" y="6583363"/>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26026" name="Rectangle 469">
            <a:extLst>
              <a:ext uri="{FF2B5EF4-FFF2-40B4-BE49-F238E27FC236}">
                <a16:creationId xmlns:a16="http://schemas.microsoft.com/office/drawing/2014/main" id="{415F57B4-C371-6456-BA08-7C857EEA9F15}"/>
              </a:ext>
            </a:extLst>
          </p:cNvPr>
          <p:cNvSpPr>
            <a:spLocks noChangeArrowheads="1"/>
          </p:cNvSpPr>
          <p:nvPr/>
        </p:nvSpPr>
        <p:spPr bwMode="auto">
          <a:xfrm>
            <a:off x="2706688" y="68580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26027" name="Rectangle 470">
            <a:extLst>
              <a:ext uri="{FF2B5EF4-FFF2-40B4-BE49-F238E27FC236}">
                <a16:creationId xmlns:a16="http://schemas.microsoft.com/office/drawing/2014/main" id="{90C43204-E2C2-DBD4-B6AF-317362827C22}"/>
              </a:ext>
            </a:extLst>
          </p:cNvPr>
          <p:cNvSpPr>
            <a:spLocks noChangeArrowheads="1"/>
          </p:cNvSpPr>
          <p:nvPr/>
        </p:nvSpPr>
        <p:spPr bwMode="auto">
          <a:xfrm>
            <a:off x="2832100" y="71405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26028" name="Text Box 471">
            <a:extLst>
              <a:ext uri="{FF2B5EF4-FFF2-40B4-BE49-F238E27FC236}">
                <a16:creationId xmlns:a16="http://schemas.microsoft.com/office/drawing/2014/main" id="{39D222EB-ABE9-8BEB-6835-1C569405C4E3}"/>
              </a:ext>
            </a:extLst>
          </p:cNvPr>
          <p:cNvSpPr txBox="1">
            <a:spLocks noChangeArrowheads="1"/>
          </p:cNvSpPr>
          <p:nvPr/>
        </p:nvSpPr>
        <p:spPr bwMode="auto">
          <a:xfrm rot="-5400000">
            <a:off x="4032250" y="1601788"/>
            <a:ext cx="320675"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eaVert">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900">
              <a:latin typeface="Arial Black" panose="020B0604020202020204" pitchFamily="34" charset="0"/>
            </a:endParaRPr>
          </a:p>
        </p:txBody>
      </p:sp>
      <p:sp>
        <p:nvSpPr>
          <p:cNvPr id="126029" name="Text Box 472">
            <a:extLst>
              <a:ext uri="{FF2B5EF4-FFF2-40B4-BE49-F238E27FC236}">
                <a16:creationId xmlns:a16="http://schemas.microsoft.com/office/drawing/2014/main" id="{4ADBE11C-FE8A-9CE8-CEE6-D89EF963058E}"/>
              </a:ext>
            </a:extLst>
          </p:cNvPr>
          <p:cNvSpPr txBox="1">
            <a:spLocks noChangeArrowheads="1"/>
          </p:cNvSpPr>
          <p:nvPr/>
        </p:nvSpPr>
        <p:spPr bwMode="auto">
          <a:xfrm rot="-5400000">
            <a:off x="3956050" y="2105025"/>
            <a:ext cx="320675"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eaVert">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900">
              <a:latin typeface="Arial Black" panose="020B0604020202020204" pitchFamily="34" charset="0"/>
            </a:endParaRPr>
          </a:p>
        </p:txBody>
      </p:sp>
      <p:sp>
        <p:nvSpPr>
          <p:cNvPr id="126030" name="Rectangle 473">
            <a:extLst>
              <a:ext uri="{FF2B5EF4-FFF2-40B4-BE49-F238E27FC236}">
                <a16:creationId xmlns:a16="http://schemas.microsoft.com/office/drawing/2014/main" id="{0DBB06CB-5597-FA30-2AE8-83D18ADFA7C8}"/>
              </a:ext>
            </a:extLst>
          </p:cNvPr>
          <p:cNvSpPr>
            <a:spLocks noChangeArrowheads="1"/>
          </p:cNvSpPr>
          <p:nvPr/>
        </p:nvSpPr>
        <p:spPr bwMode="auto">
          <a:xfrm>
            <a:off x="2933700" y="1427163"/>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26031" name="Rectangle 474">
            <a:extLst>
              <a:ext uri="{FF2B5EF4-FFF2-40B4-BE49-F238E27FC236}">
                <a16:creationId xmlns:a16="http://schemas.microsoft.com/office/drawing/2014/main" id="{8A9233CF-7FC6-4981-D37F-D8DB58AF4A07}"/>
              </a:ext>
            </a:extLst>
          </p:cNvPr>
          <p:cNvSpPr>
            <a:spLocks noChangeArrowheads="1"/>
          </p:cNvSpPr>
          <p:nvPr/>
        </p:nvSpPr>
        <p:spPr bwMode="auto">
          <a:xfrm>
            <a:off x="2909888" y="1697038"/>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26032" name="Rectangle 475">
            <a:extLst>
              <a:ext uri="{FF2B5EF4-FFF2-40B4-BE49-F238E27FC236}">
                <a16:creationId xmlns:a16="http://schemas.microsoft.com/office/drawing/2014/main" id="{2F5B8ED1-CD7F-B841-B17E-921FF03933C9}"/>
              </a:ext>
            </a:extLst>
          </p:cNvPr>
          <p:cNvSpPr>
            <a:spLocks noChangeArrowheads="1"/>
          </p:cNvSpPr>
          <p:nvPr/>
        </p:nvSpPr>
        <p:spPr bwMode="auto">
          <a:xfrm>
            <a:off x="2905125" y="1900238"/>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26033" name="Rectangle 476">
            <a:extLst>
              <a:ext uri="{FF2B5EF4-FFF2-40B4-BE49-F238E27FC236}">
                <a16:creationId xmlns:a16="http://schemas.microsoft.com/office/drawing/2014/main" id="{373589F5-5B80-E386-0936-9A58370D6602}"/>
              </a:ext>
            </a:extLst>
          </p:cNvPr>
          <p:cNvSpPr>
            <a:spLocks noChangeArrowheads="1"/>
          </p:cNvSpPr>
          <p:nvPr/>
        </p:nvSpPr>
        <p:spPr bwMode="auto">
          <a:xfrm>
            <a:off x="2927350" y="26447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26034" name="Rectangle 477">
            <a:extLst>
              <a:ext uri="{FF2B5EF4-FFF2-40B4-BE49-F238E27FC236}">
                <a16:creationId xmlns:a16="http://schemas.microsoft.com/office/drawing/2014/main" id="{B86AE244-9811-B4A1-3731-6EA7314E483A}"/>
              </a:ext>
            </a:extLst>
          </p:cNvPr>
          <p:cNvSpPr>
            <a:spLocks noChangeArrowheads="1"/>
          </p:cNvSpPr>
          <p:nvPr/>
        </p:nvSpPr>
        <p:spPr bwMode="auto">
          <a:xfrm>
            <a:off x="2927350" y="32099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26035" name="Rectangle 478">
            <a:extLst>
              <a:ext uri="{FF2B5EF4-FFF2-40B4-BE49-F238E27FC236}">
                <a16:creationId xmlns:a16="http://schemas.microsoft.com/office/drawing/2014/main" id="{21076FE2-348D-F540-D472-84B7D9FC81C0}"/>
              </a:ext>
            </a:extLst>
          </p:cNvPr>
          <p:cNvSpPr>
            <a:spLocks noChangeArrowheads="1"/>
          </p:cNvSpPr>
          <p:nvPr/>
        </p:nvSpPr>
        <p:spPr bwMode="auto">
          <a:xfrm>
            <a:off x="3022600" y="29241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26036" name="Rectangle 479">
            <a:extLst>
              <a:ext uri="{FF2B5EF4-FFF2-40B4-BE49-F238E27FC236}">
                <a16:creationId xmlns:a16="http://schemas.microsoft.com/office/drawing/2014/main" id="{2B42AC6A-BFAF-32BF-4983-C0A3F19E51EB}"/>
              </a:ext>
            </a:extLst>
          </p:cNvPr>
          <p:cNvSpPr>
            <a:spLocks noChangeArrowheads="1"/>
          </p:cNvSpPr>
          <p:nvPr/>
        </p:nvSpPr>
        <p:spPr bwMode="auto">
          <a:xfrm>
            <a:off x="2795588" y="4283075"/>
            <a:ext cx="492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400" b="1">
                <a:latin typeface="Helvetica" pitchFamily="2" charset="0"/>
              </a:rPr>
              <a:t> </a:t>
            </a:r>
            <a:endParaRPr lang="en-US" altLang="en-US" sz="1400">
              <a:latin typeface="Helvetica" pitchFamily="2" charset="0"/>
            </a:endParaRPr>
          </a:p>
        </p:txBody>
      </p:sp>
      <p:sp>
        <p:nvSpPr>
          <p:cNvPr id="126037" name="Rectangle 480">
            <a:extLst>
              <a:ext uri="{FF2B5EF4-FFF2-40B4-BE49-F238E27FC236}">
                <a16:creationId xmlns:a16="http://schemas.microsoft.com/office/drawing/2014/main" id="{C898303B-151A-0DCF-F7BA-1F4DEF244915}"/>
              </a:ext>
            </a:extLst>
          </p:cNvPr>
          <p:cNvSpPr>
            <a:spLocks noChangeArrowheads="1"/>
          </p:cNvSpPr>
          <p:nvPr/>
        </p:nvSpPr>
        <p:spPr bwMode="auto">
          <a:xfrm>
            <a:off x="2698750" y="45307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endParaRPr lang="en-US" altLang="en-US" sz="1800">
              <a:latin typeface="Helvetica" pitchFamily="2" charset="0"/>
            </a:endParaRPr>
          </a:p>
        </p:txBody>
      </p:sp>
      <p:sp>
        <p:nvSpPr>
          <p:cNvPr id="126038" name="Rectangle 482">
            <a:extLst>
              <a:ext uri="{FF2B5EF4-FFF2-40B4-BE49-F238E27FC236}">
                <a16:creationId xmlns:a16="http://schemas.microsoft.com/office/drawing/2014/main" id="{E72AB390-C2FC-3AF7-AC98-D0E32D520280}"/>
              </a:ext>
            </a:extLst>
          </p:cNvPr>
          <p:cNvSpPr>
            <a:spLocks noChangeArrowheads="1"/>
          </p:cNvSpPr>
          <p:nvPr/>
        </p:nvSpPr>
        <p:spPr bwMode="auto">
          <a:xfrm>
            <a:off x="2919413" y="57023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26039" name="Rectangle 483">
            <a:extLst>
              <a:ext uri="{FF2B5EF4-FFF2-40B4-BE49-F238E27FC236}">
                <a16:creationId xmlns:a16="http://schemas.microsoft.com/office/drawing/2014/main" id="{57F326CF-8C2B-2983-915B-41412CBCAEAE}"/>
              </a:ext>
            </a:extLst>
          </p:cNvPr>
          <p:cNvSpPr>
            <a:spLocks noChangeArrowheads="1"/>
          </p:cNvSpPr>
          <p:nvPr/>
        </p:nvSpPr>
        <p:spPr bwMode="auto">
          <a:xfrm>
            <a:off x="2905125" y="60071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endParaRPr lang="en-US" altLang="en-US" sz="1800">
              <a:latin typeface="Helvetica" pitchFamily="2" charset="0"/>
            </a:endParaRPr>
          </a:p>
        </p:txBody>
      </p:sp>
      <p:sp>
        <p:nvSpPr>
          <p:cNvPr id="126040" name="Line 484">
            <a:extLst>
              <a:ext uri="{FF2B5EF4-FFF2-40B4-BE49-F238E27FC236}">
                <a16:creationId xmlns:a16="http://schemas.microsoft.com/office/drawing/2014/main" id="{607019EB-34BA-512C-8A34-121E7692D232}"/>
              </a:ext>
            </a:extLst>
          </p:cNvPr>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6041" name="Line 485">
            <a:extLst>
              <a:ext uri="{FF2B5EF4-FFF2-40B4-BE49-F238E27FC236}">
                <a16:creationId xmlns:a16="http://schemas.microsoft.com/office/drawing/2014/main" id="{7C32C3E1-0F2B-1EE0-91FA-3D122E71EF1D}"/>
              </a:ext>
            </a:extLst>
          </p:cNvPr>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6042" name="Line 486">
            <a:extLst>
              <a:ext uri="{FF2B5EF4-FFF2-40B4-BE49-F238E27FC236}">
                <a16:creationId xmlns:a16="http://schemas.microsoft.com/office/drawing/2014/main" id="{A7AE1A45-F1C2-7E36-D014-5DF0B5771A14}"/>
              </a:ext>
            </a:extLst>
          </p:cNvPr>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6043" name="Line 487">
            <a:extLst>
              <a:ext uri="{FF2B5EF4-FFF2-40B4-BE49-F238E27FC236}">
                <a16:creationId xmlns:a16="http://schemas.microsoft.com/office/drawing/2014/main" id="{72205497-D876-11CC-F4A5-00CAFE66D3C0}"/>
              </a:ext>
            </a:extLst>
          </p:cNvPr>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44" name="Rectangle 488" descr="75%">
            <a:extLst>
              <a:ext uri="{FF2B5EF4-FFF2-40B4-BE49-F238E27FC236}">
                <a16:creationId xmlns:a16="http://schemas.microsoft.com/office/drawing/2014/main" id="{1AA1F3A1-9D28-A925-DD91-23E49E927E5F}"/>
              </a:ext>
            </a:extLst>
          </p:cNvPr>
          <p:cNvSpPr>
            <a:spLocks noChangeArrowheads="1"/>
          </p:cNvSpPr>
          <p:nvPr/>
        </p:nvSpPr>
        <p:spPr bwMode="auto">
          <a:xfrm>
            <a:off x="2201863" y="3532188"/>
            <a:ext cx="193675" cy="15240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26045" name="Rectangle 489">
            <a:extLst>
              <a:ext uri="{FF2B5EF4-FFF2-40B4-BE49-F238E27FC236}">
                <a16:creationId xmlns:a16="http://schemas.microsoft.com/office/drawing/2014/main" id="{2665E36E-47F8-B427-70A5-0A92F1E79D7B}"/>
              </a:ext>
            </a:extLst>
          </p:cNvPr>
          <p:cNvSpPr>
            <a:spLocks noChangeArrowheads="1"/>
          </p:cNvSpPr>
          <p:nvPr/>
        </p:nvSpPr>
        <p:spPr bwMode="auto">
          <a:xfrm>
            <a:off x="2790825" y="34131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26046" name="Rectangle 492" descr="75%">
            <a:extLst>
              <a:ext uri="{FF2B5EF4-FFF2-40B4-BE49-F238E27FC236}">
                <a16:creationId xmlns:a16="http://schemas.microsoft.com/office/drawing/2014/main" id="{F54C46CD-A7F5-DE8B-DA90-E114957D55BB}"/>
              </a:ext>
            </a:extLst>
          </p:cNvPr>
          <p:cNvSpPr>
            <a:spLocks noChangeArrowheads="1"/>
          </p:cNvSpPr>
          <p:nvPr/>
        </p:nvSpPr>
        <p:spPr bwMode="auto">
          <a:xfrm>
            <a:off x="2281238" y="663575"/>
            <a:ext cx="206375" cy="268288"/>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26047" name="Rectangle 493" descr="75%">
            <a:extLst>
              <a:ext uri="{FF2B5EF4-FFF2-40B4-BE49-F238E27FC236}">
                <a16:creationId xmlns:a16="http://schemas.microsoft.com/office/drawing/2014/main" id="{909467EB-1F9B-BCA3-7446-624B708CC47C}"/>
              </a:ext>
            </a:extLst>
          </p:cNvPr>
          <p:cNvSpPr>
            <a:spLocks noChangeArrowheads="1"/>
          </p:cNvSpPr>
          <p:nvPr/>
        </p:nvSpPr>
        <p:spPr bwMode="auto">
          <a:xfrm>
            <a:off x="2435225" y="666750"/>
            <a:ext cx="206375" cy="52388"/>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26048" name="Rectangle 494" descr="75%">
            <a:extLst>
              <a:ext uri="{FF2B5EF4-FFF2-40B4-BE49-F238E27FC236}">
                <a16:creationId xmlns:a16="http://schemas.microsoft.com/office/drawing/2014/main" id="{C10EDF04-BC63-E394-E495-00B53A6250A5}"/>
              </a:ext>
            </a:extLst>
          </p:cNvPr>
          <p:cNvSpPr>
            <a:spLocks noChangeArrowheads="1"/>
          </p:cNvSpPr>
          <p:nvPr/>
        </p:nvSpPr>
        <p:spPr bwMode="auto">
          <a:xfrm>
            <a:off x="2447925" y="695325"/>
            <a:ext cx="107950" cy="98425"/>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26049" name="Arc 495">
            <a:extLst>
              <a:ext uri="{FF2B5EF4-FFF2-40B4-BE49-F238E27FC236}">
                <a16:creationId xmlns:a16="http://schemas.microsoft.com/office/drawing/2014/main" id="{7E7D17B4-F750-6745-D6FB-1762360F86C9}"/>
              </a:ext>
            </a:extLst>
          </p:cNvPr>
          <p:cNvSpPr>
            <a:spLocks/>
          </p:cNvSpPr>
          <p:nvPr/>
        </p:nvSpPr>
        <p:spPr bwMode="auto">
          <a:xfrm rot="-10740000">
            <a:off x="2468563" y="725488"/>
            <a:ext cx="152400" cy="260350"/>
          </a:xfrm>
          <a:custGeom>
            <a:avLst/>
            <a:gdLst>
              <a:gd name="T0" fmla="*/ 2147483646 w 21600"/>
              <a:gd name="T1" fmla="*/ 0 h 21600"/>
              <a:gd name="T2" fmla="*/ 0 w 21600"/>
              <a:gd name="T3" fmla="*/ 2147483646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6050" name="Rectangle 496">
            <a:extLst>
              <a:ext uri="{FF2B5EF4-FFF2-40B4-BE49-F238E27FC236}">
                <a16:creationId xmlns:a16="http://schemas.microsoft.com/office/drawing/2014/main" id="{828BD65D-FC0C-D144-F674-AFB5B44885CE}"/>
              </a:ext>
            </a:extLst>
          </p:cNvPr>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26051" name="Rectangle 497">
            <a:extLst>
              <a:ext uri="{FF2B5EF4-FFF2-40B4-BE49-F238E27FC236}">
                <a16:creationId xmlns:a16="http://schemas.microsoft.com/office/drawing/2014/main" id="{BDE2F75E-8E92-7F53-83D4-52E35575F777}"/>
              </a:ext>
            </a:extLst>
          </p:cNvPr>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grpSp>
        <p:nvGrpSpPr>
          <p:cNvPr id="126052" name="Group 498">
            <a:extLst>
              <a:ext uri="{FF2B5EF4-FFF2-40B4-BE49-F238E27FC236}">
                <a16:creationId xmlns:a16="http://schemas.microsoft.com/office/drawing/2014/main" id="{0BB53F86-EC0C-0AAC-1A79-B03A20F3E6C3}"/>
              </a:ext>
            </a:extLst>
          </p:cNvPr>
          <p:cNvGrpSpPr>
            <a:grpSpLocks/>
          </p:cNvGrpSpPr>
          <p:nvPr/>
        </p:nvGrpSpPr>
        <p:grpSpPr bwMode="auto">
          <a:xfrm>
            <a:off x="-3309938" y="1452563"/>
            <a:ext cx="6143626" cy="5240337"/>
            <a:chOff x="1234" y="2865"/>
            <a:chExt cx="3870" cy="582"/>
          </a:xfrm>
        </p:grpSpPr>
        <p:sp>
          <p:nvSpPr>
            <p:cNvPr id="126117" name="Rectangle 499">
              <a:extLst>
                <a:ext uri="{FF2B5EF4-FFF2-40B4-BE49-F238E27FC236}">
                  <a16:creationId xmlns:a16="http://schemas.microsoft.com/office/drawing/2014/main" id="{5933664F-4E70-3BE6-6A5B-4FD94D13F030}"/>
                </a:ext>
              </a:extLst>
            </p:cNvPr>
            <p:cNvSpPr>
              <a:spLocks noChangeArrowheads="1"/>
            </p:cNvSpPr>
            <p:nvPr/>
          </p:nvSpPr>
          <p:spPr bwMode="auto">
            <a:xfrm>
              <a:off x="4505" y="3158"/>
              <a:ext cx="599"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600">
                  <a:latin typeface="Helvetica" pitchFamily="2" charset="0"/>
                </a:rPr>
                <a:t>“</a:t>
              </a:r>
              <a:r>
                <a:rPr lang="en-US" altLang="en-US" sz="1100">
                  <a:latin typeface="Helvetica" pitchFamily="2" charset="0"/>
                </a:rPr>
                <a:t>Ngakai”</a:t>
              </a:r>
            </a:p>
            <a:p>
              <a:pPr algn="l"/>
              <a:r>
                <a:rPr lang="en-US" altLang="en-US" sz="1100">
                  <a:latin typeface="Helvetica" pitchFamily="2" charset="0"/>
                </a:rPr>
                <a:t>  Kahai wui </a:t>
              </a:r>
            </a:p>
            <a:p>
              <a:pPr algn="l"/>
              <a:r>
                <a:rPr lang="en-US" altLang="en-US" sz="1100">
                  <a:latin typeface="Helvetica" pitchFamily="2" charset="0"/>
                </a:rPr>
                <a:t>   Thili zingkum</a:t>
              </a:r>
            </a:p>
            <a:p>
              <a:pPr algn="l"/>
              <a:r>
                <a:rPr lang="en-US" altLang="en-US" sz="1100">
                  <a:latin typeface="Helvetica" pitchFamily="2" charset="0"/>
                </a:rPr>
                <a:t>     400 chiwui</a:t>
              </a:r>
            </a:p>
            <a:p>
              <a:pPr algn="l"/>
              <a:r>
                <a:rPr lang="en-US" altLang="en-US" sz="1100">
                  <a:latin typeface="Helvetica" pitchFamily="2" charset="0"/>
                </a:rPr>
                <a:t>      Alungli  </a:t>
              </a:r>
            </a:p>
            <a:p>
              <a:pPr algn="l"/>
              <a:r>
                <a:rPr lang="en-US" altLang="en-US" sz="1100">
                  <a:latin typeface="Helvetica" pitchFamily="2" charset="0"/>
                </a:rPr>
                <a:t>        Maran </a:t>
              </a:r>
            </a:p>
            <a:p>
              <a:pPr algn="l"/>
              <a:r>
                <a:rPr lang="en-US" altLang="en-US" sz="1100">
                  <a:latin typeface="Helvetica" pitchFamily="2" charset="0"/>
                </a:rPr>
                <a:t>        Lairikbing</a:t>
              </a:r>
            </a:p>
            <a:p>
              <a:pPr algn="l"/>
              <a:r>
                <a:rPr lang="en-US" altLang="en-US" sz="1100">
                  <a:latin typeface="Helvetica" pitchFamily="2" charset="0"/>
                </a:rPr>
                <a:t>         Hi </a:t>
              </a:r>
            </a:p>
            <a:p>
              <a:pPr algn="l"/>
              <a:r>
                <a:rPr lang="en-US" altLang="en-US" sz="1100">
                  <a:latin typeface="Helvetica" pitchFamily="2" charset="0"/>
                </a:rPr>
                <a:t>          kakapina</a:t>
              </a:r>
            </a:p>
          </p:txBody>
        </p:sp>
        <p:sp>
          <p:nvSpPr>
            <p:cNvPr id="126118" name="Rectangle 500">
              <a:extLst>
                <a:ext uri="{FF2B5EF4-FFF2-40B4-BE49-F238E27FC236}">
                  <a16:creationId xmlns:a16="http://schemas.microsoft.com/office/drawing/2014/main" id="{630A70D7-B35B-C5F0-A423-8910ADD1E737}"/>
                </a:ext>
              </a:extLst>
            </p:cNvPr>
            <p:cNvSpPr>
              <a:spLocks noChangeArrowheads="1"/>
            </p:cNvSpPr>
            <p:nvPr/>
          </p:nvSpPr>
          <p:spPr bwMode="auto">
            <a:xfrm>
              <a:off x="1234" y="2865"/>
              <a:ext cx="0" cy="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600">
                <a:latin typeface="Helvetica" pitchFamily="2" charset="0"/>
              </a:endParaRPr>
            </a:p>
          </p:txBody>
        </p:sp>
        <p:sp>
          <p:nvSpPr>
            <p:cNvPr id="126119" name="Rectangle 502">
              <a:extLst>
                <a:ext uri="{FF2B5EF4-FFF2-40B4-BE49-F238E27FC236}">
                  <a16:creationId xmlns:a16="http://schemas.microsoft.com/office/drawing/2014/main" id="{5D72A9EF-2067-5796-7D95-62561190FDE2}"/>
                </a:ext>
              </a:extLst>
            </p:cNvPr>
            <p:cNvSpPr>
              <a:spLocks noChangeArrowheads="1"/>
            </p:cNvSpPr>
            <p:nvPr/>
          </p:nvSpPr>
          <p:spPr bwMode="auto">
            <a:xfrm>
              <a:off x="1234" y="3024"/>
              <a:ext cx="61" cy="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26120" name="Rectangle 503">
              <a:extLst>
                <a:ext uri="{FF2B5EF4-FFF2-40B4-BE49-F238E27FC236}">
                  <a16:creationId xmlns:a16="http://schemas.microsoft.com/office/drawing/2014/main" id="{54113B9C-C08A-308A-2750-2A9AB2B84E95}"/>
                </a:ext>
              </a:extLst>
            </p:cNvPr>
            <p:cNvSpPr>
              <a:spLocks noChangeArrowheads="1"/>
            </p:cNvSpPr>
            <p:nvPr/>
          </p:nvSpPr>
          <p:spPr bwMode="auto">
            <a:xfrm>
              <a:off x="1234" y="3102"/>
              <a:ext cx="81" cy="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26121" name="Rectangle 504">
              <a:extLst>
                <a:ext uri="{FF2B5EF4-FFF2-40B4-BE49-F238E27FC236}">
                  <a16:creationId xmlns:a16="http://schemas.microsoft.com/office/drawing/2014/main" id="{1C35B5DD-CEE6-AF70-A2BB-16382823D7D8}"/>
                </a:ext>
              </a:extLst>
            </p:cNvPr>
            <p:cNvSpPr>
              <a:spLocks noChangeArrowheads="1"/>
            </p:cNvSpPr>
            <p:nvPr/>
          </p:nvSpPr>
          <p:spPr bwMode="auto">
            <a:xfrm>
              <a:off x="1234" y="3184"/>
              <a:ext cx="101" cy="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26122" name="Rectangle 505">
              <a:extLst>
                <a:ext uri="{FF2B5EF4-FFF2-40B4-BE49-F238E27FC236}">
                  <a16:creationId xmlns:a16="http://schemas.microsoft.com/office/drawing/2014/main" id="{DED00379-D791-DDC9-53F9-EDB85AC98606}"/>
                </a:ext>
              </a:extLst>
            </p:cNvPr>
            <p:cNvSpPr>
              <a:spLocks noChangeArrowheads="1"/>
            </p:cNvSpPr>
            <p:nvPr/>
          </p:nvSpPr>
          <p:spPr bwMode="auto">
            <a:xfrm>
              <a:off x="1234" y="3271"/>
              <a:ext cx="121" cy="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26123" name="Rectangle 506">
              <a:extLst>
                <a:ext uri="{FF2B5EF4-FFF2-40B4-BE49-F238E27FC236}">
                  <a16:creationId xmlns:a16="http://schemas.microsoft.com/office/drawing/2014/main" id="{340799E0-50B6-CF6E-11B5-BE220D07271B}"/>
                </a:ext>
              </a:extLst>
            </p:cNvPr>
            <p:cNvSpPr>
              <a:spLocks noChangeArrowheads="1"/>
            </p:cNvSpPr>
            <p:nvPr/>
          </p:nvSpPr>
          <p:spPr bwMode="auto">
            <a:xfrm>
              <a:off x="1246" y="3355"/>
              <a:ext cx="121" cy="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26124" name="Rectangle 507">
              <a:extLst>
                <a:ext uri="{FF2B5EF4-FFF2-40B4-BE49-F238E27FC236}">
                  <a16:creationId xmlns:a16="http://schemas.microsoft.com/office/drawing/2014/main" id="{E9EF3212-6837-2547-924D-7C40C6B9348C}"/>
                </a:ext>
              </a:extLst>
            </p:cNvPr>
            <p:cNvSpPr>
              <a:spLocks noChangeArrowheads="1"/>
            </p:cNvSpPr>
            <p:nvPr/>
          </p:nvSpPr>
          <p:spPr bwMode="auto">
            <a:xfrm>
              <a:off x="1270" y="3432"/>
              <a:ext cx="162" cy="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grpSp>
      <p:sp>
        <p:nvSpPr>
          <p:cNvPr id="126053" name="Rectangle 508">
            <a:extLst>
              <a:ext uri="{FF2B5EF4-FFF2-40B4-BE49-F238E27FC236}">
                <a16:creationId xmlns:a16="http://schemas.microsoft.com/office/drawing/2014/main" id="{19FF5B45-BCB8-9812-B65E-AD5249E5E44E}"/>
              </a:ext>
            </a:extLst>
          </p:cNvPr>
          <p:cNvSpPr>
            <a:spLocks noChangeArrowheads="1"/>
          </p:cNvSpPr>
          <p:nvPr/>
        </p:nvSpPr>
        <p:spPr bwMode="auto">
          <a:xfrm>
            <a:off x="2562225" y="4025900"/>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latin typeface="Helvetica" pitchFamily="2" charset="0"/>
              </a:rPr>
              <a:t>*</a:t>
            </a:r>
            <a:endParaRPr lang="en-US" altLang="en-US" sz="1400">
              <a:latin typeface="Helvetica" pitchFamily="2" charset="0"/>
            </a:endParaRPr>
          </a:p>
        </p:txBody>
      </p:sp>
      <p:sp>
        <p:nvSpPr>
          <p:cNvPr id="126054" name="Rectangle 509">
            <a:extLst>
              <a:ext uri="{FF2B5EF4-FFF2-40B4-BE49-F238E27FC236}">
                <a16:creationId xmlns:a16="http://schemas.microsoft.com/office/drawing/2014/main" id="{866040C2-02CE-AC74-ECD5-E0B502D8184D}"/>
              </a:ext>
            </a:extLst>
          </p:cNvPr>
          <p:cNvSpPr>
            <a:spLocks noChangeArrowheads="1"/>
          </p:cNvSpPr>
          <p:nvPr/>
        </p:nvSpPr>
        <p:spPr bwMode="auto">
          <a:xfrm>
            <a:off x="2549525" y="4324350"/>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latin typeface="Helvetica" pitchFamily="2" charset="0"/>
              </a:rPr>
              <a:t>*</a:t>
            </a:r>
            <a:endParaRPr lang="en-US" altLang="en-US" sz="1400">
              <a:latin typeface="Helvetica" pitchFamily="2" charset="0"/>
            </a:endParaRPr>
          </a:p>
        </p:txBody>
      </p:sp>
      <p:sp>
        <p:nvSpPr>
          <p:cNvPr id="126055" name="Rectangle 510">
            <a:extLst>
              <a:ext uri="{FF2B5EF4-FFF2-40B4-BE49-F238E27FC236}">
                <a16:creationId xmlns:a16="http://schemas.microsoft.com/office/drawing/2014/main" id="{98F3DFCF-1791-9949-0A10-28EA777C809F}"/>
              </a:ext>
            </a:extLst>
          </p:cNvPr>
          <p:cNvSpPr>
            <a:spLocks noChangeArrowheads="1"/>
          </p:cNvSpPr>
          <p:nvPr/>
        </p:nvSpPr>
        <p:spPr bwMode="auto">
          <a:xfrm>
            <a:off x="2689225" y="5934075"/>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126056" name="Rectangle 543">
            <a:extLst>
              <a:ext uri="{FF2B5EF4-FFF2-40B4-BE49-F238E27FC236}">
                <a16:creationId xmlns:a16="http://schemas.microsoft.com/office/drawing/2014/main" id="{F85E3B87-FFEB-CBB2-6855-AD1889DCDE25}"/>
              </a:ext>
            </a:extLst>
          </p:cNvPr>
          <p:cNvSpPr>
            <a:spLocks noChangeArrowheads="1"/>
          </p:cNvSpPr>
          <p:nvPr/>
        </p:nvSpPr>
        <p:spPr bwMode="auto">
          <a:xfrm>
            <a:off x="4198938" y="2300288"/>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126057" name="Text Box 544">
            <a:extLst>
              <a:ext uri="{FF2B5EF4-FFF2-40B4-BE49-F238E27FC236}">
                <a16:creationId xmlns:a16="http://schemas.microsoft.com/office/drawing/2014/main" id="{22CE503A-19DF-149B-93BF-0ABD3E260CCC}"/>
              </a:ext>
            </a:extLst>
          </p:cNvPr>
          <p:cNvSpPr txBox="1">
            <a:spLocks noChangeArrowheads="1"/>
          </p:cNvSpPr>
          <p:nvPr/>
        </p:nvSpPr>
        <p:spPr bwMode="auto">
          <a:xfrm rot="-5400000">
            <a:off x="2245519" y="3810794"/>
            <a:ext cx="38163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Arial Black" panose="020B0604020202020204" pitchFamily="34" charset="0"/>
              </a:rPr>
              <a:t> </a:t>
            </a:r>
            <a:endParaRPr lang="en-US" altLang="en-US" sz="900">
              <a:latin typeface="Arial Black" panose="020B0604020202020204" pitchFamily="34" charset="0"/>
            </a:endParaRPr>
          </a:p>
        </p:txBody>
      </p:sp>
      <p:sp>
        <p:nvSpPr>
          <p:cNvPr id="126058" name="Line 585">
            <a:extLst>
              <a:ext uri="{FF2B5EF4-FFF2-40B4-BE49-F238E27FC236}">
                <a16:creationId xmlns:a16="http://schemas.microsoft.com/office/drawing/2014/main" id="{44AB781B-4C56-B0F6-9631-21A2EE84A080}"/>
              </a:ext>
            </a:extLst>
          </p:cNvPr>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26059" name="Line 586">
            <a:extLst>
              <a:ext uri="{FF2B5EF4-FFF2-40B4-BE49-F238E27FC236}">
                <a16:creationId xmlns:a16="http://schemas.microsoft.com/office/drawing/2014/main" id="{D8D9B6A5-FDF6-5734-2D70-7E261ADEBC8D}"/>
              </a:ext>
            </a:extLst>
          </p:cNvPr>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26060" name="Line 587">
            <a:extLst>
              <a:ext uri="{FF2B5EF4-FFF2-40B4-BE49-F238E27FC236}">
                <a16:creationId xmlns:a16="http://schemas.microsoft.com/office/drawing/2014/main" id="{EBF32B39-D2A9-A4D7-77E9-2CBB79420371}"/>
              </a:ext>
            </a:extLst>
          </p:cNvPr>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148492" name="Text Box 588">
            <a:extLst>
              <a:ext uri="{FF2B5EF4-FFF2-40B4-BE49-F238E27FC236}">
                <a16:creationId xmlns:a16="http://schemas.microsoft.com/office/drawing/2014/main" id="{ACF04EA4-A01A-17D5-7DB2-704F0CB31779}"/>
              </a:ext>
            </a:extLst>
          </p:cNvPr>
          <p:cNvSpPr txBox="1">
            <a:spLocks noChangeArrowheads="1"/>
          </p:cNvSpPr>
          <p:nvPr/>
        </p:nvSpPr>
        <p:spPr bwMode="auto">
          <a:xfrm>
            <a:off x="5237163" y="4559300"/>
            <a:ext cx="4291012" cy="1538288"/>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3000" b="1" i="1">
                <a:solidFill>
                  <a:srgbClr val="66FFFF"/>
                </a:solidFill>
                <a:latin typeface="Arial" panose="020B0604020202020204" pitchFamily="34" charset="0"/>
              </a:rPr>
              <a:t>Khararch</a:t>
            </a:r>
            <a:r>
              <a:rPr lang="en-US" altLang="en-US" sz="3200" b="1">
                <a:solidFill>
                  <a:srgbClr val="66FFFF"/>
                </a:solidFill>
                <a:latin typeface="Arial" panose="020B0604020202020204" pitchFamily="34" charset="0"/>
                <a:cs typeface="Arial" panose="020B0604020202020204" pitchFamily="34" charset="0"/>
              </a:rPr>
              <a:t>ā</a:t>
            </a:r>
            <a:r>
              <a:rPr lang="en-US" altLang="en-US" sz="3000" b="1" i="1">
                <a:solidFill>
                  <a:srgbClr val="66FFFF"/>
                </a:solidFill>
                <a:latin typeface="Arial" panose="020B0604020202020204" pitchFamily="34" charset="0"/>
              </a:rPr>
              <a:t>nwui khare khanao </a:t>
            </a:r>
            <a:r>
              <a:rPr lang="en-US" altLang="en-US" sz="2800" b="1">
                <a:solidFill>
                  <a:srgbClr val="66FFFF"/>
                </a:solidFill>
                <a:latin typeface="Arial" panose="020B0604020202020204" pitchFamily="34" charset="0"/>
                <a:cs typeface="Arial" panose="020B0604020202020204" pitchFamily="34" charset="0"/>
              </a:rPr>
              <a:t>ā</a:t>
            </a:r>
            <a:r>
              <a:rPr lang="en-US" altLang="en-US" sz="3000" b="1" i="1">
                <a:solidFill>
                  <a:srgbClr val="66FFFF"/>
                </a:solidFill>
                <a:latin typeface="Arial" panose="020B0604020202020204" pitchFamily="34" charset="0"/>
              </a:rPr>
              <a:t>thishurda yanglu!</a:t>
            </a:r>
          </a:p>
        </p:txBody>
      </p:sp>
      <p:sp>
        <p:nvSpPr>
          <p:cNvPr id="126062" name="Line 589">
            <a:extLst>
              <a:ext uri="{FF2B5EF4-FFF2-40B4-BE49-F238E27FC236}">
                <a16:creationId xmlns:a16="http://schemas.microsoft.com/office/drawing/2014/main" id="{39F71AA8-43F6-0537-633C-ABA206B09D93}"/>
              </a:ext>
            </a:extLst>
          </p:cNvPr>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63" name="Text Box 590">
            <a:extLst>
              <a:ext uri="{FF2B5EF4-FFF2-40B4-BE49-F238E27FC236}">
                <a16:creationId xmlns:a16="http://schemas.microsoft.com/office/drawing/2014/main" id="{E0B3348F-4DCF-C2F9-9548-D5CA95EAE3CB}"/>
              </a:ext>
            </a:extLst>
          </p:cNvPr>
          <p:cNvSpPr txBox="1">
            <a:spLocks noChangeArrowheads="1"/>
          </p:cNvSpPr>
          <p:nvPr/>
        </p:nvSpPr>
        <p:spPr bwMode="auto">
          <a:xfrm rot="-5400000">
            <a:off x="1716882" y="3642519"/>
            <a:ext cx="47037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b="1">
                <a:latin typeface="Arial" panose="020B0604020202020204" pitchFamily="34" charset="0"/>
              </a:rPr>
              <a:t>MAR</a:t>
            </a:r>
            <a:r>
              <a:rPr lang="en-US" altLang="en-US" sz="2000" b="1">
                <a:latin typeface="Helvetica" pitchFamily="2" charset="0"/>
              </a:rPr>
              <a:t>Ā</a:t>
            </a:r>
            <a:r>
              <a:rPr lang="en-US" altLang="en-US" sz="2000" b="1">
                <a:latin typeface="Arial" panose="020B0604020202020204" pitchFamily="34" charset="0"/>
              </a:rPr>
              <a:t>NBING (17)</a:t>
            </a:r>
          </a:p>
        </p:txBody>
      </p:sp>
      <p:sp>
        <p:nvSpPr>
          <p:cNvPr id="126064" name="Line 591">
            <a:extLst>
              <a:ext uri="{FF2B5EF4-FFF2-40B4-BE49-F238E27FC236}">
                <a16:creationId xmlns:a16="http://schemas.microsoft.com/office/drawing/2014/main" id="{A94CA3E9-26E8-DA04-25E0-D4D0CB2015BF}"/>
              </a:ext>
            </a:extLst>
          </p:cNvPr>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65" name="Line 592">
            <a:extLst>
              <a:ext uri="{FF2B5EF4-FFF2-40B4-BE49-F238E27FC236}">
                <a16:creationId xmlns:a16="http://schemas.microsoft.com/office/drawing/2014/main" id="{DA92F306-DDEB-48B6-B812-08CED711BA22}"/>
              </a:ext>
            </a:extLst>
          </p:cNvPr>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66" name="Line 593">
            <a:extLst>
              <a:ext uri="{FF2B5EF4-FFF2-40B4-BE49-F238E27FC236}">
                <a16:creationId xmlns:a16="http://schemas.microsoft.com/office/drawing/2014/main" id="{C0960DD8-DA0B-AF1B-2A8D-50321930A596}"/>
              </a:ext>
            </a:extLst>
          </p:cNvPr>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67" name="Line 594">
            <a:extLst>
              <a:ext uri="{FF2B5EF4-FFF2-40B4-BE49-F238E27FC236}">
                <a16:creationId xmlns:a16="http://schemas.microsoft.com/office/drawing/2014/main" id="{DF2E0838-62B5-0EC2-C451-3AB0E5EC1AC8}"/>
              </a:ext>
            </a:extLst>
          </p:cNvPr>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68" name="Line 260">
            <a:extLst>
              <a:ext uri="{FF2B5EF4-FFF2-40B4-BE49-F238E27FC236}">
                <a16:creationId xmlns:a16="http://schemas.microsoft.com/office/drawing/2014/main" id="{6BA42645-89C2-24E8-5224-873D53220B8E}"/>
              </a:ext>
            </a:extLst>
          </p:cNvPr>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69" name="Line 261">
            <a:extLst>
              <a:ext uri="{FF2B5EF4-FFF2-40B4-BE49-F238E27FC236}">
                <a16:creationId xmlns:a16="http://schemas.microsoft.com/office/drawing/2014/main" id="{F34913FC-6997-2391-1343-299CC7444831}"/>
              </a:ext>
            </a:extLst>
          </p:cNvPr>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70" name="Freeform 262">
            <a:extLst>
              <a:ext uri="{FF2B5EF4-FFF2-40B4-BE49-F238E27FC236}">
                <a16:creationId xmlns:a16="http://schemas.microsoft.com/office/drawing/2014/main" id="{01328FF4-1249-0FEF-7F1B-BA28F4AB5C91}"/>
              </a:ext>
            </a:extLst>
          </p:cNvPr>
          <p:cNvSpPr>
            <a:spLocks/>
          </p:cNvSpPr>
          <p:nvPr/>
        </p:nvSpPr>
        <p:spPr bwMode="auto">
          <a:xfrm>
            <a:off x="1530350" y="3906838"/>
            <a:ext cx="590550" cy="1981200"/>
          </a:xfrm>
          <a:custGeom>
            <a:avLst/>
            <a:gdLst>
              <a:gd name="T0" fmla="*/ 2147483646 w 372"/>
              <a:gd name="T1" fmla="*/ 0 h 1248"/>
              <a:gd name="T2" fmla="*/ 2147483646 w 372"/>
              <a:gd name="T3" fmla="*/ 2147483646 h 1248"/>
              <a:gd name="T4" fmla="*/ 2147483646 w 372"/>
              <a:gd name="T5" fmla="*/ 2147483646 h 1248"/>
              <a:gd name="T6" fmla="*/ 0 w 372"/>
              <a:gd name="T7" fmla="*/ 2147483646 h 1248"/>
              <a:gd name="T8" fmla="*/ 2147483646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a:p>
        </p:txBody>
      </p:sp>
      <p:sp>
        <p:nvSpPr>
          <p:cNvPr id="126071" name="Freeform 264">
            <a:extLst>
              <a:ext uri="{FF2B5EF4-FFF2-40B4-BE49-F238E27FC236}">
                <a16:creationId xmlns:a16="http://schemas.microsoft.com/office/drawing/2014/main" id="{8CF42279-4DE1-BA37-B917-CD6A0EB12651}"/>
              </a:ext>
            </a:extLst>
          </p:cNvPr>
          <p:cNvSpPr>
            <a:spLocks/>
          </p:cNvSpPr>
          <p:nvPr/>
        </p:nvSpPr>
        <p:spPr bwMode="auto">
          <a:xfrm>
            <a:off x="1738313" y="4067175"/>
            <a:ext cx="509587" cy="1676400"/>
          </a:xfrm>
          <a:custGeom>
            <a:avLst/>
            <a:gdLst>
              <a:gd name="T0" fmla="*/ 2147483646 w 321"/>
              <a:gd name="T1" fmla="*/ 0 h 1056"/>
              <a:gd name="T2" fmla="*/ 2147483646 w 321"/>
              <a:gd name="T3" fmla="*/ 2147483646 h 1056"/>
              <a:gd name="T4" fmla="*/ 2147483646 w 321"/>
              <a:gd name="T5" fmla="*/ 2147483646 h 1056"/>
              <a:gd name="T6" fmla="*/ 0 w 321"/>
              <a:gd name="T7" fmla="*/ 2147483646 h 1056"/>
              <a:gd name="T8" fmla="*/ 2147483646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6072" name="Line 266">
            <a:extLst>
              <a:ext uri="{FF2B5EF4-FFF2-40B4-BE49-F238E27FC236}">
                <a16:creationId xmlns:a16="http://schemas.microsoft.com/office/drawing/2014/main" id="{DA516100-ADC6-28C7-164A-28B52F9EA92E}"/>
              </a:ext>
            </a:extLst>
          </p:cNvPr>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73" name="Line 267">
            <a:extLst>
              <a:ext uri="{FF2B5EF4-FFF2-40B4-BE49-F238E27FC236}">
                <a16:creationId xmlns:a16="http://schemas.microsoft.com/office/drawing/2014/main" id="{118E45BB-676D-CBB9-6EA3-77CB8404A1E3}"/>
              </a:ext>
            </a:extLst>
          </p:cNvPr>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74" name="Line 268">
            <a:extLst>
              <a:ext uri="{FF2B5EF4-FFF2-40B4-BE49-F238E27FC236}">
                <a16:creationId xmlns:a16="http://schemas.microsoft.com/office/drawing/2014/main" id="{B99F8969-DE94-C4E3-C20D-AB51E843A0D9}"/>
              </a:ext>
            </a:extLst>
          </p:cNvPr>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75" name="Line 269">
            <a:extLst>
              <a:ext uri="{FF2B5EF4-FFF2-40B4-BE49-F238E27FC236}">
                <a16:creationId xmlns:a16="http://schemas.microsoft.com/office/drawing/2014/main" id="{ED31A1B8-945E-A12D-7AAA-270910A57037}"/>
              </a:ext>
            </a:extLst>
          </p:cNvPr>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76" name="Line 270">
            <a:extLst>
              <a:ext uri="{FF2B5EF4-FFF2-40B4-BE49-F238E27FC236}">
                <a16:creationId xmlns:a16="http://schemas.microsoft.com/office/drawing/2014/main" id="{055F26E7-01DD-625C-23F2-57EA36CE5D2D}"/>
              </a:ext>
            </a:extLst>
          </p:cNvPr>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77" name="Line 271">
            <a:extLst>
              <a:ext uri="{FF2B5EF4-FFF2-40B4-BE49-F238E27FC236}">
                <a16:creationId xmlns:a16="http://schemas.microsoft.com/office/drawing/2014/main" id="{457E80B8-9990-5C50-59A5-DAE099DEB1D1}"/>
              </a:ext>
            </a:extLst>
          </p:cNvPr>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78" name="Line 272">
            <a:extLst>
              <a:ext uri="{FF2B5EF4-FFF2-40B4-BE49-F238E27FC236}">
                <a16:creationId xmlns:a16="http://schemas.microsoft.com/office/drawing/2014/main" id="{ABF03F04-851E-C186-F109-D4CF95D3B1D4}"/>
              </a:ext>
            </a:extLst>
          </p:cNvPr>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79" name="Line 273">
            <a:extLst>
              <a:ext uri="{FF2B5EF4-FFF2-40B4-BE49-F238E27FC236}">
                <a16:creationId xmlns:a16="http://schemas.microsoft.com/office/drawing/2014/main" id="{CFF6420F-59A1-F207-E120-D5BF83A435A5}"/>
              </a:ext>
            </a:extLst>
          </p:cNvPr>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80" name="Line 274">
            <a:extLst>
              <a:ext uri="{FF2B5EF4-FFF2-40B4-BE49-F238E27FC236}">
                <a16:creationId xmlns:a16="http://schemas.microsoft.com/office/drawing/2014/main" id="{7B7A472B-6A82-2E00-B40E-1EE0DC073E37}"/>
              </a:ext>
            </a:extLst>
          </p:cNvPr>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81" name="Line 275">
            <a:extLst>
              <a:ext uri="{FF2B5EF4-FFF2-40B4-BE49-F238E27FC236}">
                <a16:creationId xmlns:a16="http://schemas.microsoft.com/office/drawing/2014/main" id="{BE132C0E-C0F8-CB9C-6D7B-B88D6E4259EC}"/>
              </a:ext>
            </a:extLst>
          </p:cNvPr>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82" name="Line 276">
            <a:extLst>
              <a:ext uri="{FF2B5EF4-FFF2-40B4-BE49-F238E27FC236}">
                <a16:creationId xmlns:a16="http://schemas.microsoft.com/office/drawing/2014/main" id="{493D6884-DDD2-1F64-E0A5-93CDE2553624}"/>
              </a:ext>
            </a:extLst>
          </p:cNvPr>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83" name="Rectangle 284">
            <a:extLst>
              <a:ext uri="{FF2B5EF4-FFF2-40B4-BE49-F238E27FC236}">
                <a16:creationId xmlns:a16="http://schemas.microsoft.com/office/drawing/2014/main" id="{72A45BC0-D37C-8A99-4A84-F8A3B002BF7D}"/>
              </a:ext>
            </a:extLst>
          </p:cNvPr>
          <p:cNvSpPr>
            <a:spLocks noChangeArrowheads="1"/>
          </p:cNvSpPr>
          <p:nvPr/>
        </p:nvSpPr>
        <p:spPr bwMode="auto">
          <a:xfrm>
            <a:off x="454025" y="4192588"/>
            <a:ext cx="1952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600" b="1">
                <a:solidFill>
                  <a:srgbClr val="000000"/>
                </a:solidFill>
                <a:latin typeface="Helvetica" pitchFamily="2" charset="0"/>
              </a:rPr>
              <a:t>(</a:t>
            </a:r>
            <a:endParaRPr lang="en-US" altLang="en-US" sz="1800">
              <a:latin typeface="Helvetica" pitchFamily="2" charset="0"/>
            </a:endParaRPr>
          </a:p>
        </p:txBody>
      </p:sp>
      <p:sp>
        <p:nvSpPr>
          <p:cNvPr id="126084" name="Rectangle 285">
            <a:extLst>
              <a:ext uri="{FF2B5EF4-FFF2-40B4-BE49-F238E27FC236}">
                <a16:creationId xmlns:a16="http://schemas.microsoft.com/office/drawing/2014/main" id="{9D97940F-9E61-2CDA-DFD8-1A5178757A0D}"/>
              </a:ext>
            </a:extLst>
          </p:cNvPr>
          <p:cNvSpPr>
            <a:spLocks noChangeArrowheads="1"/>
          </p:cNvSpPr>
          <p:nvPr/>
        </p:nvSpPr>
        <p:spPr bwMode="auto">
          <a:xfrm>
            <a:off x="1544638" y="4183063"/>
            <a:ext cx="19526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600" b="1">
                <a:solidFill>
                  <a:srgbClr val="000000"/>
                </a:solidFill>
                <a:latin typeface="Helvetica" pitchFamily="2" charset="0"/>
              </a:rPr>
              <a:t>)</a:t>
            </a:r>
            <a:endParaRPr lang="en-US" altLang="en-US" sz="1800">
              <a:latin typeface="Helvetica" pitchFamily="2" charset="0"/>
            </a:endParaRPr>
          </a:p>
        </p:txBody>
      </p:sp>
      <p:sp>
        <p:nvSpPr>
          <p:cNvPr id="126085" name="Rectangle 286">
            <a:extLst>
              <a:ext uri="{FF2B5EF4-FFF2-40B4-BE49-F238E27FC236}">
                <a16:creationId xmlns:a16="http://schemas.microsoft.com/office/drawing/2014/main" id="{83184577-53C1-EBF4-2BA4-0229AC360ED7}"/>
              </a:ext>
            </a:extLst>
          </p:cNvPr>
          <p:cNvSpPr>
            <a:spLocks noChangeArrowheads="1"/>
          </p:cNvSpPr>
          <p:nvPr/>
        </p:nvSpPr>
        <p:spPr bwMode="auto">
          <a:xfrm>
            <a:off x="1712913" y="3346450"/>
            <a:ext cx="153987"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100" b="1">
                <a:solidFill>
                  <a:srgbClr val="000000"/>
                </a:solidFill>
                <a:latin typeface="Helvetica" pitchFamily="2" charset="0"/>
              </a:rPr>
              <a:t>}</a:t>
            </a:r>
            <a:endParaRPr lang="en-US" altLang="en-US" sz="1400">
              <a:latin typeface="Helvetica" pitchFamily="2" charset="0"/>
            </a:endParaRPr>
          </a:p>
        </p:txBody>
      </p:sp>
      <p:sp>
        <p:nvSpPr>
          <p:cNvPr id="126086" name="Freeform 287">
            <a:extLst>
              <a:ext uri="{FF2B5EF4-FFF2-40B4-BE49-F238E27FC236}">
                <a16:creationId xmlns:a16="http://schemas.microsoft.com/office/drawing/2014/main" id="{463AEC6E-9099-89B2-F4E1-A57F38D5C62D}"/>
              </a:ext>
            </a:extLst>
          </p:cNvPr>
          <p:cNvSpPr>
            <a:spLocks/>
          </p:cNvSpPr>
          <p:nvPr/>
        </p:nvSpPr>
        <p:spPr bwMode="auto">
          <a:xfrm rot="5350910">
            <a:off x="1045369" y="4102894"/>
            <a:ext cx="127000" cy="223838"/>
          </a:xfrm>
          <a:custGeom>
            <a:avLst/>
            <a:gdLst>
              <a:gd name="T0" fmla="*/ 0 w 80"/>
              <a:gd name="T1" fmla="*/ 2147483646 h 141"/>
              <a:gd name="T2" fmla="*/ 2147483646 w 80"/>
              <a:gd name="T3" fmla="*/ 2147483646 h 141"/>
              <a:gd name="T4" fmla="*/ 2147483646 w 80"/>
              <a:gd name="T5" fmla="*/ 0 h 141"/>
              <a:gd name="T6" fmla="*/ 2147483646 w 80"/>
              <a:gd name="T7" fmla="*/ 2147483646 h 141"/>
              <a:gd name="T8" fmla="*/ 2147483646 w 80"/>
              <a:gd name="T9" fmla="*/ 2147483646 h 141"/>
              <a:gd name="T10" fmla="*/ 2147483646 w 80"/>
              <a:gd name="T11" fmla="*/ 2147483646 h 141"/>
              <a:gd name="T12" fmla="*/ 0 w 80"/>
              <a:gd name="T13" fmla="*/ 2147483646 h 141"/>
              <a:gd name="T14" fmla="*/ 0 w 80"/>
              <a:gd name="T15" fmla="*/ 2147483646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a:p>
        </p:txBody>
      </p:sp>
      <p:sp>
        <p:nvSpPr>
          <p:cNvPr id="126087" name="Rectangle 298">
            <a:extLst>
              <a:ext uri="{FF2B5EF4-FFF2-40B4-BE49-F238E27FC236}">
                <a16:creationId xmlns:a16="http://schemas.microsoft.com/office/drawing/2014/main" id="{374B1CEF-C009-8734-6DCC-6DDC9A63E5C6}"/>
              </a:ext>
            </a:extLst>
          </p:cNvPr>
          <p:cNvSpPr>
            <a:spLocks noChangeArrowheads="1"/>
          </p:cNvSpPr>
          <p:nvPr/>
        </p:nvSpPr>
        <p:spPr bwMode="auto">
          <a:xfrm>
            <a:off x="517525" y="2990850"/>
            <a:ext cx="1698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(S)</a:t>
            </a:r>
            <a:endParaRPr lang="en-US" altLang="en-US" sz="1400">
              <a:latin typeface="Helvetica" pitchFamily="2" charset="0"/>
            </a:endParaRPr>
          </a:p>
        </p:txBody>
      </p:sp>
      <p:sp>
        <p:nvSpPr>
          <p:cNvPr id="126088" name="Rectangle 299">
            <a:extLst>
              <a:ext uri="{FF2B5EF4-FFF2-40B4-BE49-F238E27FC236}">
                <a16:creationId xmlns:a16="http://schemas.microsoft.com/office/drawing/2014/main" id="{AFA9A1C2-3BC3-5A22-3C63-5EF5A14F206C}"/>
              </a:ext>
            </a:extLst>
          </p:cNvPr>
          <p:cNvSpPr>
            <a:spLocks noChangeArrowheads="1"/>
          </p:cNvSpPr>
          <p:nvPr/>
        </p:nvSpPr>
        <p:spPr bwMode="auto">
          <a:xfrm>
            <a:off x="501650" y="3360738"/>
            <a:ext cx="17621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(D)</a:t>
            </a:r>
            <a:endParaRPr lang="en-US" altLang="en-US" sz="1400">
              <a:latin typeface="Helvetica" pitchFamily="2" charset="0"/>
            </a:endParaRPr>
          </a:p>
        </p:txBody>
      </p:sp>
      <p:sp>
        <p:nvSpPr>
          <p:cNvPr id="126089" name="Rectangle 300">
            <a:extLst>
              <a:ext uri="{FF2B5EF4-FFF2-40B4-BE49-F238E27FC236}">
                <a16:creationId xmlns:a16="http://schemas.microsoft.com/office/drawing/2014/main" id="{C3499FAC-AB63-438A-BAD8-40F1FF16BABD}"/>
              </a:ext>
            </a:extLst>
          </p:cNvPr>
          <p:cNvSpPr>
            <a:spLocks noChangeArrowheads="1"/>
          </p:cNvSpPr>
          <p:nvPr/>
        </p:nvSpPr>
        <p:spPr bwMode="auto">
          <a:xfrm>
            <a:off x="361950" y="3956050"/>
            <a:ext cx="28733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(MR)</a:t>
            </a:r>
            <a:endParaRPr lang="en-US" altLang="en-US" sz="1400">
              <a:latin typeface="Helvetica" pitchFamily="2" charset="0"/>
            </a:endParaRPr>
          </a:p>
        </p:txBody>
      </p:sp>
      <p:sp>
        <p:nvSpPr>
          <p:cNvPr id="126090" name="Rectangle 304">
            <a:extLst>
              <a:ext uri="{FF2B5EF4-FFF2-40B4-BE49-F238E27FC236}">
                <a16:creationId xmlns:a16="http://schemas.microsoft.com/office/drawing/2014/main" id="{B1FAF091-EAF8-DD04-D283-3927DD3F340C}"/>
              </a:ext>
            </a:extLst>
          </p:cNvPr>
          <p:cNvSpPr>
            <a:spLocks noChangeArrowheads="1"/>
          </p:cNvSpPr>
          <p:nvPr/>
        </p:nvSpPr>
        <p:spPr bwMode="auto">
          <a:xfrm>
            <a:off x="488950" y="3602038"/>
            <a:ext cx="1698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(S)</a:t>
            </a:r>
            <a:endParaRPr lang="en-US" altLang="en-US" sz="1400">
              <a:latin typeface="Helvetica" pitchFamily="2" charset="0"/>
            </a:endParaRPr>
          </a:p>
        </p:txBody>
      </p:sp>
      <p:sp>
        <p:nvSpPr>
          <p:cNvPr id="126091" name="Rectangle 305">
            <a:extLst>
              <a:ext uri="{FF2B5EF4-FFF2-40B4-BE49-F238E27FC236}">
                <a16:creationId xmlns:a16="http://schemas.microsoft.com/office/drawing/2014/main" id="{3778CF65-D095-4CB9-3A3B-56ABFECC8D8D}"/>
              </a:ext>
            </a:extLst>
          </p:cNvPr>
          <p:cNvSpPr>
            <a:spLocks noChangeArrowheads="1"/>
          </p:cNvSpPr>
          <p:nvPr/>
        </p:nvSpPr>
        <p:spPr bwMode="auto">
          <a:xfrm>
            <a:off x="708025" y="4286250"/>
            <a:ext cx="6921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1 Thot</a:t>
            </a:r>
            <a:endParaRPr lang="en-US" altLang="en-US" sz="1800">
              <a:latin typeface="Helvetica" pitchFamily="2" charset="0"/>
            </a:endParaRPr>
          </a:p>
        </p:txBody>
      </p:sp>
      <p:sp>
        <p:nvSpPr>
          <p:cNvPr id="126092" name="Rectangle 306">
            <a:extLst>
              <a:ext uri="{FF2B5EF4-FFF2-40B4-BE49-F238E27FC236}">
                <a16:creationId xmlns:a16="http://schemas.microsoft.com/office/drawing/2014/main" id="{7C9AD29E-9EF8-3D40-426E-734190CD38BC}"/>
              </a:ext>
            </a:extLst>
          </p:cNvPr>
          <p:cNvSpPr>
            <a:spLocks noChangeArrowheads="1"/>
          </p:cNvSpPr>
          <p:nvPr/>
        </p:nvSpPr>
        <p:spPr bwMode="auto">
          <a:xfrm>
            <a:off x="663575" y="4578350"/>
            <a:ext cx="6921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Thot</a:t>
            </a:r>
            <a:endParaRPr lang="en-US" altLang="en-US" sz="1800">
              <a:latin typeface="Helvetica" pitchFamily="2" charset="0"/>
            </a:endParaRPr>
          </a:p>
        </p:txBody>
      </p:sp>
      <p:sp>
        <p:nvSpPr>
          <p:cNvPr id="126093" name="Rectangle 307">
            <a:extLst>
              <a:ext uri="{FF2B5EF4-FFF2-40B4-BE49-F238E27FC236}">
                <a16:creationId xmlns:a16="http://schemas.microsoft.com/office/drawing/2014/main" id="{130AF5ED-B04E-5FB7-B705-0425BA23AB74}"/>
              </a:ext>
            </a:extLst>
          </p:cNvPr>
          <p:cNvSpPr>
            <a:spLocks noChangeArrowheads="1"/>
          </p:cNvSpPr>
          <p:nvPr/>
        </p:nvSpPr>
        <p:spPr bwMode="auto">
          <a:xfrm>
            <a:off x="947738" y="4906963"/>
            <a:ext cx="4826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Ezra</a:t>
            </a:r>
            <a:endParaRPr lang="en-US" altLang="en-US" sz="1800">
              <a:latin typeface="Helvetica" pitchFamily="2" charset="0"/>
            </a:endParaRPr>
          </a:p>
        </p:txBody>
      </p:sp>
      <p:sp>
        <p:nvSpPr>
          <p:cNvPr id="126094" name="Rectangle 308">
            <a:extLst>
              <a:ext uri="{FF2B5EF4-FFF2-40B4-BE49-F238E27FC236}">
                <a16:creationId xmlns:a16="http://schemas.microsoft.com/office/drawing/2014/main" id="{ECBE78F5-8E45-51CE-4D4D-94C82A71995A}"/>
              </a:ext>
            </a:extLst>
          </p:cNvPr>
          <p:cNvSpPr>
            <a:spLocks noChangeArrowheads="1"/>
          </p:cNvSpPr>
          <p:nvPr/>
        </p:nvSpPr>
        <p:spPr bwMode="auto">
          <a:xfrm>
            <a:off x="654050" y="5249863"/>
            <a:ext cx="1092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Nehemiah</a:t>
            </a:r>
            <a:endParaRPr lang="en-US" altLang="en-US" sz="1800" b="1">
              <a:latin typeface="Helvetica" pitchFamily="2" charset="0"/>
            </a:endParaRPr>
          </a:p>
        </p:txBody>
      </p:sp>
      <p:sp>
        <p:nvSpPr>
          <p:cNvPr id="126095" name="Rectangle 309">
            <a:extLst>
              <a:ext uri="{FF2B5EF4-FFF2-40B4-BE49-F238E27FC236}">
                <a16:creationId xmlns:a16="http://schemas.microsoft.com/office/drawing/2014/main" id="{BA050F0D-648D-7E35-7CB9-61967F49A53E}"/>
              </a:ext>
            </a:extLst>
          </p:cNvPr>
          <p:cNvSpPr>
            <a:spLocks noChangeArrowheads="1"/>
          </p:cNvSpPr>
          <p:nvPr/>
        </p:nvSpPr>
        <p:spPr bwMode="auto">
          <a:xfrm>
            <a:off x="887413" y="5572125"/>
            <a:ext cx="711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Esther</a:t>
            </a:r>
            <a:endParaRPr lang="en-US" altLang="en-US" sz="1800">
              <a:latin typeface="Helvetica" pitchFamily="2" charset="0"/>
            </a:endParaRPr>
          </a:p>
        </p:txBody>
      </p:sp>
      <p:sp>
        <p:nvSpPr>
          <p:cNvPr id="126096" name="Rectangle 310">
            <a:extLst>
              <a:ext uri="{FF2B5EF4-FFF2-40B4-BE49-F238E27FC236}">
                <a16:creationId xmlns:a16="http://schemas.microsoft.com/office/drawing/2014/main" id="{61138704-4ACE-6DB0-3251-10AC3254ACA2}"/>
              </a:ext>
            </a:extLst>
          </p:cNvPr>
          <p:cNvSpPr>
            <a:spLocks noChangeArrowheads="1"/>
          </p:cNvSpPr>
          <p:nvPr/>
        </p:nvSpPr>
        <p:spPr bwMode="auto">
          <a:xfrm>
            <a:off x="788988" y="2874963"/>
            <a:ext cx="947737"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700" b="1">
                <a:solidFill>
                  <a:srgbClr val="000000"/>
                </a:solidFill>
                <a:latin typeface="Helvetica" pitchFamily="2" charset="0"/>
              </a:rPr>
              <a:t>1 Samuel</a:t>
            </a:r>
            <a:endParaRPr lang="en-US" altLang="en-US" sz="1400">
              <a:latin typeface="Helvetica" pitchFamily="2" charset="0"/>
            </a:endParaRPr>
          </a:p>
        </p:txBody>
      </p:sp>
      <p:sp>
        <p:nvSpPr>
          <p:cNvPr id="126097" name="Rectangle 311">
            <a:extLst>
              <a:ext uri="{FF2B5EF4-FFF2-40B4-BE49-F238E27FC236}">
                <a16:creationId xmlns:a16="http://schemas.microsoft.com/office/drawing/2014/main" id="{A83B0899-6891-3D2C-79E0-CECCD12F777F}"/>
              </a:ext>
            </a:extLst>
          </p:cNvPr>
          <p:cNvSpPr>
            <a:spLocks noChangeArrowheads="1"/>
          </p:cNvSpPr>
          <p:nvPr/>
        </p:nvSpPr>
        <p:spPr bwMode="auto">
          <a:xfrm>
            <a:off x="725488" y="3271838"/>
            <a:ext cx="1003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Samuel</a:t>
            </a:r>
            <a:endParaRPr lang="en-US" altLang="en-US" sz="1400">
              <a:latin typeface="Helvetica" pitchFamily="2" charset="0"/>
            </a:endParaRPr>
          </a:p>
        </p:txBody>
      </p:sp>
      <p:sp>
        <p:nvSpPr>
          <p:cNvPr id="126098" name="Rectangle 312">
            <a:extLst>
              <a:ext uri="{FF2B5EF4-FFF2-40B4-BE49-F238E27FC236}">
                <a16:creationId xmlns:a16="http://schemas.microsoft.com/office/drawing/2014/main" id="{4D937A47-0548-7193-50B0-D556B6CE6C1C}"/>
              </a:ext>
            </a:extLst>
          </p:cNvPr>
          <p:cNvSpPr>
            <a:spLocks noChangeArrowheads="1"/>
          </p:cNvSpPr>
          <p:nvPr/>
        </p:nvSpPr>
        <p:spPr bwMode="auto">
          <a:xfrm>
            <a:off x="839788" y="3525838"/>
            <a:ext cx="8286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1 Wung</a:t>
            </a:r>
            <a:endParaRPr lang="en-US" altLang="en-US" sz="1800">
              <a:latin typeface="Helvetica" pitchFamily="2" charset="0"/>
            </a:endParaRPr>
          </a:p>
        </p:txBody>
      </p:sp>
      <p:sp>
        <p:nvSpPr>
          <p:cNvPr id="126099" name="Rectangle 313">
            <a:extLst>
              <a:ext uri="{FF2B5EF4-FFF2-40B4-BE49-F238E27FC236}">
                <a16:creationId xmlns:a16="http://schemas.microsoft.com/office/drawing/2014/main" id="{61EDD1FB-B293-784F-EF18-E7B6614FDA9F}"/>
              </a:ext>
            </a:extLst>
          </p:cNvPr>
          <p:cNvSpPr>
            <a:spLocks noChangeArrowheads="1"/>
          </p:cNvSpPr>
          <p:nvPr/>
        </p:nvSpPr>
        <p:spPr bwMode="auto">
          <a:xfrm>
            <a:off x="698500" y="3887788"/>
            <a:ext cx="8286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Wung</a:t>
            </a:r>
            <a:endParaRPr lang="en-US" altLang="en-US" sz="1800">
              <a:latin typeface="Helvetica" pitchFamily="2" charset="0"/>
            </a:endParaRPr>
          </a:p>
        </p:txBody>
      </p:sp>
      <p:grpSp>
        <p:nvGrpSpPr>
          <p:cNvPr id="126100" name="Group 172">
            <a:extLst>
              <a:ext uri="{FF2B5EF4-FFF2-40B4-BE49-F238E27FC236}">
                <a16:creationId xmlns:a16="http://schemas.microsoft.com/office/drawing/2014/main" id="{6A3F9604-44F2-B4B5-95FA-13875C479E87}"/>
              </a:ext>
            </a:extLst>
          </p:cNvPr>
          <p:cNvGrpSpPr>
            <a:grpSpLocks/>
          </p:cNvGrpSpPr>
          <p:nvPr/>
        </p:nvGrpSpPr>
        <p:grpSpPr bwMode="auto">
          <a:xfrm>
            <a:off x="3578225" y="3548063"/>
            <a:ext cx="366713" cy="974725"/>
            <a:chOff x="6097583" y="2946408"/>
            <a:chExt cx="957267" cy="1844683"/>
          </a:xfrm>
        </p:grpSpPr>
        <p:grpSp>
          <p:nvGrpSpPr>
            <p:cNvPr id="126105" name="Group 85">
              <a:extLst>
                <a:ext uri="{FF2B5EF4-FFF2-40B4-BE49-F238E27FC236}">
                  <a16:creationId xmlns:a16="http://schemas.microsoft.com/office/drawing/2014/main" id="{82A9FBFA-AF79-5E73-6506-EEA8758FB778}"/>
                </a:ext>
              </a:extLst>
            </p:cNvPr>
            <p:cNvGrpSpPr>
              <a:grpSpLocks/>
            </p:cNvGrpSpPr>
            <p:nvPr/>
          </p:nvGrpSpPr>
          <p:grpSpPr bwMode="auto">
            <a:xfrm>
              <a:off x="6153150" y="3681413"/>
              <a:ext cx="901700" cy="947736"/>
              <a:chOff x="1557" y="1007"/>
              <a:chExt cx="2105" cy="1949"/>
            </a:xfrm>
          </p:grpSpPr>
          <p:grpSp>
            <p:nvGrpSpPr>
              <p:cNvPr id="126109" name="Group 87">
                <a:extLst>
                  <a:ext uri="{FF2B5EF4-FFF2-40B4-BE49-F238E27FC236}">
                    <a16:creationId xmlns:a16="http://schemas.microsoft.com/office/drawing/2014/main" id="{0ABAC637-246E-4377-5431-F32724FA831F}"/>
                  </a:ext>
                </a:extLst>
              </p:cNvPr>
              <p:cNvGrpSpPr>
                <a:grpSpLocks/>
              </p:cNvGrpSpPr>
              <p:nvPr/>
            </p:nvGrpSpPr>
            <p:grpSpPr bwMode="auto">
              <a:xfrm>
                <a:off x="1557" y="1209"/>
                <a:ext cx="2105" cy="1421"/>
                <a:chOff x="578" y="2316"/>
                <a:chExt cx="2105" cy="1421"/>
              </a:xfrm>
            </p:grpSpPr>
            <p:sp>
              <p:nvSpPr>
                <p:cNvPr id="126115" name="Freeform 88" descr="Cork">
                  <a:extLst>
                    <a:ext uri="{FF2B5EF4-FFF2-40B4-BE49-F238E27FC236}">
                      <a16:creationId xmlns:a16="http://schemas.microsoft.com/office/drawing/2014/main" id="{D33688BD-0D09-EB8F-3DFB-0B98876DCD07}"/>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126116" name="Freeform 89" descr="Cork">
                  <a:extLst>
                    <a:ext uri="{FF2B5EF4-FFF2-40B4-BE49-F238E27FC236}">
                      <a16:creationId xmlns:a16="http://schemas.microsoft.com/office/drawing/2014/main" id="{41A8CD8E-54A1-15CC-0894-24A0A2EF4B47}"/>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126110" name="Freeform 91">
                <a:extLst>
                  <a:ext uri="{FF2B5EF4-FFF2-40B4-BE49-F238E27FC236}">
                    <a16:creationId xmlns:a16="http://schemas.microsoft.com/office/drawing/2014/main" id="{9002F078-A092-674F-B0C6-F084F43416A4}"/>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26111" name="Freeform 92">
                <a:extLst>
                  <a:ext uri="{FF2B5EF4-FFF2-40B4-BE49-F238E27FC236}">
                    <a16:creationId xmlns:a16="http://schemas.microsoft.com/office/drawing/2014/main" id="{07025FF7-5472-A7B0-F02C-5521E57CA9EB}"/>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26112" name="Freeform 93">
                <a:extLst>
                  <a:ext uri="{FF2B5EF4-FFF2-40B4-BE49-F238E27FC236}">
                    <a16:creationId xmlns:a16="http://schemas.microsoft.com/office/drawing/2014/main" id="{7E33CD29-11BC-6D0F-2BE1-527FE8CCBAD8}"/>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26113" name="Freeform 94">
                <a:extLst>
                  <a:ext uri="{FF2B5EF4-FFF2-40B4-BE49-F238E27FC236}">
                    <a16:creationId xmlns:a16="http://schemas.microsoft.com/office/drawing/2014/main" id="{ACC71037-7975-6339-7924-09BB2457D69F}"/>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26114" name="Freeform 95">
                <a:extLst>
                  <a:ext uri="{FF2B5EF4-FFF2-40B4-BE49-F238E27FC236}">
                    <a16:creationId xmlns:a16="http://schemas.microsoft.com/office/drawing/2014/main" id="{19C1E58B-B22F-F111-4C0F-80445E27BF70}"/>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126106" name="Group 98">
              <a:extLst>
                <a:ext uri="{FF2B5EF4-FFF2-40B4-BE49-F238E27FC236}">
                  <a16:creationId xmlns:a16="http://schemas.microsoft.com/office/drawing/2014/main" id="{85D125B4-3EEB-1937-323A-9191E295D334}"/>
                </a:ext>
              </a:extLst>
            </p:cNvPr>
            <p:cNvGrpSpPr>
              <a:grpSpLocks/>
            </p:cNvGrpSpPr>
            <p:nvPr/>
          </p:nvGrpSpPr>
          <p:grpSpPr bwMode="auto">
            <a:xfrm>
              <a:off x="6097583" y="2946408"/>
              <a:ext cx="846138" cy="1844683"/>
              <a:chOff x="3865" y="1840"/>
              <a:chExt cx="533" cy="1162"/>
            </a:xfrm>
          </p:grpSpPr>
          <p:sp>
            <p:nvSpPr>
              <p:cNvPr id="176" name="Rectangle 96">
                <a:extLst>
                  <a:ext uri="{FF2B5EF4-FFF2-40B4-BE49-F238E27FC236}">
                    <a16:creationId xmlns:a16="http://schemas.microsoft.com/office/drawing/2014/main" id="{2603BD07-ADC6-CE5F-33F0-7E367374A5C8}"/>
                  </a:ext>
                </a:extLst>
              </p:cNvPr>
              <p:cNvSpPr>
                <a:spLocks noChangeArrowheads="1"/>
              </p:cNvSpPr>
              <p:nvPr/>
            </p:nvSpPr>
            <p:spPr bwMode="auto">
              <a:xfrm>
                <a:off x="3928" y="1840"/>
                <a:ext cx="115"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sp>
            <p:nvSpPr>
              <p:cNvPr id="177" name="Rectangle 97">
                <a:extLst>
                  <a:ext uri="{FF2B5EF4-FFF2-40B4-BE49-F238E27FC236}">
                    <a16:creationId xmlns:a16="http://schemas.microsoft.com/office/drawing/2014/main" id="{3A459A19-4B65-0A62-D3E5-0C5B2020C84D}"/>
                  </a:ext>
                </a:extLst>
              </p:cNvPr>
              <p:cNvSpPr>
                <a:spLocks noChangeArrowheads="1"/>
              </p:cNvSpPr>
              <p:nvPr/>
            </p:nvSpPr>
            <p:spPr bwMode="auto">
              <a:xfrm>
                <a:off x="3865" y="2381"/>
                <a:ext cx="533" cy="621"/>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1400" i="1">
                    <a:solidFill>
                      <a:srgbClr val="000000"/>
                    </a:solidFill>
                    <a:latin typeface="Kosher-Normal" charset="0"/>
                  </a:rPr>
                  <a:t>KT</a:t>
                </a:r>
                <a:endParaRPr lang="en-US" altLang="en-US" sz="1100" i="1">
                  <a:solidFill>
                    <a:srgbClr val="000000"/>
                  </a:solidFill>
                  <a:latin typeface="Helvetica" panose="020B0604020202020204" pitchFamily="34" charset="0"/>
                </a:endParaRPr>
              </a:p>
            </p:txBody>
          </p:sp>
        </p:grpSp>
      </p:grpSp>
      <p:grpSp>
        <p:nvGrpSpPr>
          <p:cNvPr id="126101" name="Group 174">
            <a:extLst>
              <a:ext uri="{FF2B5EF4-FFF2-40B4-BE49-F238E27FC236}">
                <a16:creationId xmlns:a16="http://schemas.microsoft.com/office/drawing/2014/main" id="{2D692042-C00A-AF75-54C9-C839CD7BC15C}"/>
              </a:ext>
            </a:extLst>
          </p:cNvPr>
          <p:cNvGrpSpPr>
            <a:grpSpLocks/>
          </p:cNvGrpSpPr>
          <p:nvPr/>
        </p:nvGrpSpPr>
        <p:grpSpPr bwMode="auto">
          <a:xfrm>
            <a:off x="4248150" y="39688"/>
            <a:ext cx="2222500" cy="1812925"/>
            <a:chOff x="2222937" y="4130555"/>
            <a:chExt cx="2222939" cy="1813045"/>
          </a:xfrm>
        </p:grpSpPr>
        <p:sp>
          <p:nvSpPr>
            <p:cNvPr id="178" name="Rectangle 177">
              <a:extLst>
                <a:ext uri="{FF2B5EF4-FFF2-40B4-BE49-F238E27FC236}">
                  <a16:creationId xmlns:a16="http://schemas.microsoft.com/office/drawing/2014/main" id="{4786CE50-FBFC-557D-6047-FEC516F2D528}"/>
                </a:ext>
              </a:extLst>
            </p:cNvPr>
            <p:cNvSpPr/>
            <p:nvPr/>
          </p:nvSpPr>
          <p:spPr bwMode="auto">
            <a:xfrm>
              <a:off x="2222937" y="4194059"/>
              <a:ext cx="2222939" cy="174954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126103" name="Picture 2" descr="BACKGR~1">
              <a:extLst>
                <a:ext uri="{FF2B5EF4-FFF2-40B4-BE49-F238E27FC236}">
                  <a16:creationId xmlns:a16="http://schemas.microsoft.com/office/drawing/2014/main" id="{BE9C80B1-1C46-E153-0E50-311D843C6C2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0" name="WordArt 12">
              <a:extLst>
                <a:ext uri="{FF2B5EF4-FFF2-40B4-BE49-F238E27FC236}">
                  <a16:creationId xmlns:a16="http://schemas.microsoft.com/office/drawing/2014/main" id="{DB6D582A-6EC8-DFA6-E6CF-024C1676528D}"/>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528" fill="hold" grpId="0" nodeType="clickEffect">
                                  <p:stCondLst>
                                    <p:cond delay="0"/>
                                  </p:stCondLst>
                                  <p:childTnLst>
                                    <p:set>
                                      <p:cBhvr>
                                        <p:cTn id="6" dur="1" fill="hold">
                                          <p:stCondLst>
                                            <p:cond delay="0"/>
                                          </p:stCondLst>
                                        </p:cTn>
                                        <p:tgtEl>
                                          <p:spTgt spid="1148105"/>
                                        </p:tgtEl>
                                        <p:attrNameLst>
                                          <p:attrName>style.visibility</p:attrName>
                                        </p:attrNameLst>
                                      </p:cBhvr>
                                      <p:to>
                                        <p:strVal val="visible"/>
                                      </p:to>
                                    </p:set>
                                    <p:anim calcmode="lin" valueType="num">
                                      <p:cBhvr>
                                        <p:cTn id="7" dur="500" fill="hold"/>
                                        <p:tgtEl>
                                          <p:spTgt spid="1148105"/>
                                        </p:tgtEl>
                                        <p:attrNameLst>
                                          <p:attrName>ppt_w</p:attrName>
                                        </p:attrNameLst>
                                      </p:cBhvr>
                                      <p:tavLst>
                                        <p:tav tm="0">
                                          <p:val>
                                            <p:fltVal val="0"/>
                                          </p:val>
                                        </p:tav>
                                        <p:tav tm="100000">
                                          <p:val>
                                            <p:strVal val="#ppt_w"/>
                                          </p:val>
                                        </p:tav>
                                      </p:tavLst>
                                    </p:anim>
                                    <p:anim calcmode="lin" valueType="num">
                                      <p:cBhvr>
                                        <p:cTn id="8" dur="500" fill="hold"/>
                                        <p:tgtEl>
                                          <p:spTgt spid="1148105"/>
                                        </p:tgtEl>
                                        <p:attrNameLst>
                                          <p:attrName>ppt_h</p:attrName>
                                        </p:attrNameLst>
                                      </p:cBhvr>
                                      <p:tavLst>
                                        <p:tav tm="0">
                                          <p:val>
                                            <p:fltVal val="0"/>
                                          </p:val>
                                        </p:tav>
                                        <p:tav tm="100000">
                                          <p:val>
                                            <p:strVal val="#ppt_h"/>
                                          </p:val>
                                        </p:tav>
                                      </p:tavLst>
                                    </p:anim>
                                    <p:anim calcmode="lin" valueType="num">
                                      <p:cBhvr>
                                        <p:cTn id="9" dur="500" fill="hold"/>
                                        <p:tgtEl>
                                          <p:spTgt spid="1148105"/>
                                        </p:tgtEl>
                                        <p:attrNameLst>
                                          <p:attrName>ppt_x</p:attrName>
                                        </p:attrNameLst>
                                      </p:cBhvr>
                                      <p:tavLst>
                                        <p:tav tm="0">
                                          <p:val>
                                            <p:fltVal val="0.5"/>
                                          </p:val>
                                        </p:tav>
                                        <p:tav tm="100000">
                                          <p:val>
                                            <p:strVal val="#ppt_x"/>
                                          </p:val>
                                        </p:tav>
                                      </p:tavLst>
                                    </p:anim>
                                    <p:anim calcmode="lin" valueType="num">
                                      <p:cBhvr>
                                        <p:cTn id="10" dur="500" fill="hold"/>
                                        <p:tgtEl>
                                          <p:spTgt spid="1148105"/>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8105"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Text Box 738">
            <a:extLst>
              <a:ext uri="{FF2B5EF4-FFF2-40B4-BE49-F238E27FC236}">
                <a16:creationId xmlns:a16="http://schemas.microsoft.com/office/drawing/2014/main" id="{68F43665-78F5-4AF6-2EF6-14A50D6FAB4D}"/>
              </a:ext>
            </a:extLst>
          </p:cNvPr>
          <p:cNvSpPr txBox="1">
            <a:spLocks noChangeArrowheads="1"/>
          </p:cNvSpPr>
          <p:nvPr/>
        </p:nvSpPr>
        <p:spPr bwMode="auto">
          <a:xfrm>
            <a:off x="4051300" y="1895475"/>
            <a:ext cx="7953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Helvetica" pitchFamily="2" charset="0"/>
              </a:rPr>
              <a:t>(N)</a:t>
            </a:r>
          </a:p>
        </p:txBody>
      </p:sp>
      <p:sp>
        <p:nvSpPr>
          <p:cNvPr id="128003" name="AutoShape 578">
            <a:extLst>
              <a:ext uri="{FF2B5EF4-FFF2-40B4-BE49-F238E27FC236}">
                <a16:creationId xmlns:a16="http://schemas.microsoft.com/office/drawing/2014/main" id="{1D312EDD-105E-7E5B-E350-9063BA224016}"/>
              </a:ext>
            </a:extLst>
          </p:cNvPr>
          <p:cNvSpPr>
            <a:spLocks noChangeArrowheads="1"/>
          </p:cNvSpPr>
          <p:nvPr/>
        </p:nvSpPr>
        <p:spPr bwMode="auto">
          <a:xfrm flipH="1">
            <a:off x="1801813" y="4060825"/>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28004" name="Rectangle 579">
            <a:extLst>
              <a:ext uri="{FF2B5EF4-FFF2-40B4-BE49-F238E27FC236}">
                <a16:creationId xmlns:a16="http://schemas.microsoft.com/office/drawing/2014/main" id="{FB48E954-F59C-FFCC-EA05-0CB0B47AEA18}"/>
              </a:ext>
            </a:extLst>
          </p:cNvPr>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28005" name="Rectangle 580">
            <a:extLst>
              <a:ext uri="{FF2B5EF4-FFF2-40B4-BE49-F238E27FC236}">
                <a16:creationId xmlns:a16="http://schemas.microsoft.com/office/drawing/2014/main" id="{36E44C49-1DCB-AC3F-64D9-952CD1C8B1D1}"/>
              </a:ext>
            </a:extLst>
          </p:cNvPr>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28006" name="Rectangle 581">
            <a:extLst>
              <a:ext uri="{FF2B5EF4-FFF2-40B4-BE49-F238E27FC236}">
                <a16:creationId xmlns:a16="http://schemas.microsoft.com/office/drawing/2014/main" id="{4298F1EA-685C-A245-1E84-5D90D061F50B}"/>
              </a:ext>
            </a:extLst>
          </p:cNvPr>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28007" name="Rectangle 592">
            <a:extLst>
              <a:ext uri="{FF2B5EF4-FFF2-40B4-BE49-F238E27FC236}">
                <a16:creationId xmlns:a16="http://schemas.microsoft.com/office/drawing/2014/main" id="{E7770C96-A501-7BF7-11EA-65149B3A5F3F}"/>
              </a:ext>
            </a:extLst>
          </p:cNvPr>
          <p:cNvSpPr>
            <a:spLocks noChangeArrowheads="1"/>
          </p:cNvSpPr>
          <p:nvPr/>
        </p:nvSpPr>
        <p:spPr bwMode="auto">
          <a:xfrm>
            <a:off x="4203700" y="1109663"/>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(N)</a:t>
            </a:r>
          </a:p>
        </p:txBody>
      </p:sp>
      <p:sp>
        <p:nvSpPr>
          <p:cNvPr id="128008" name="Rectangle 593">
            <a:extLst>
              <a:ext uri="{FF2B5EF4-FFF2-40B4-BE49-F238E27FC236}">
                <a16:creationId xmlns:a16="http://schemas.microsoft.com/office/drawing/2014/main" id="{EB989006-DA47-6B18-2604-8A21BF57511F}"/>
              </a:ext>
            </a:extLst>
          </p:cNvPr>
          <p:cNvSpPr>
            <a:spLocks noChangeArrowheads="1"/>
          </p:cNvSpPr>
          <p:nvPr/>
        </p:nvSpPr>
        <p:spPr bwMode="auto">
          <a:xfrm>
            <a:off x="4205288" y="5397500"/>
            <a:ext cx="622300"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128009" name="Rectangle 594">
            <a:extLst>
              <a:ext uri="{FF2B5EF4-FFF2-40B4-BE49-F238E27FC236}">
                <a16:creationId xmlns:a16="http://schemas.microsoft.com/office/drawing/2014/main" id="{34ABC9B7-6333-D83D-9F14-035768B038F8}"/>
              </a:ext>
            </a:extLst>
          </p:cNvPr>
          <p:cNvSpPr>
            <a:spLocks noChangeArrowheads="1"/>
          </p:cNvSpPr>
          <p:nvPr/>
        </p:nvSpPr>
        <p:spPr bwMode="auto">
          <a:xfrm>
            <a:off x="4214813" y="3776663"/>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938579" name="Rectangle 595">
            <a:extLst>
              <a:ext uri="{FF2B5EF4-FFF2-40B4-BE49-F238E27FC236}">
                <a16:creationId xmlns:a16="http://schemas.microsoft.com/office/drawing/2014/main" id="{1797ECD4-C41D-F681-8969-293E8B207D14}"/>
              </a:ext>
            </a:extLst>
          </p:cNvPr>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7"/>
              </a:schemeClr>
            </a:outerShdw>
          </a:effectLst>
        </p:spPr>
        <p:txBody>
          <a:bodyPr lIns="90487" tIns="44450" rIns="90487" bIns="44450">
            <a:spAutoFit/>
          </a:bodyPr>
          <a:lstStyle/>
          <a:p>
            <a:pPr>
              <a:spcBef>
                <a:spcPct val="50000"/>
              </a:spcBef>
              <a:defRPr/>
            </a:pPr>
            <a:r>
              <a:rPr lang="en-US" sz="1800" b="1">
                <a:latin typeface="Helvetica" charset="0"/>
                <a:ea typeface="+mn-ea"/>
              </a:rPr>
              <a:t>(S)</a:t>
            </a:r>
          </a:p>
        </p:txBody>
      </p:sp>
      <p:sp>
        <p:nvSpPr>
          <p:cNvPr id="128011" name="Line 596">
            <a:extLst>
              <a:ext uri="{FF2B5EF4-FFF2-40B4-BE49-F238E27FC236}">
                <a16:creationId xmlns:a16="http://schemas.microsoft.com/office/drawing/2014/main" id="{7F88F26B-A873-2EF4-71F4-4484669C86CD}"/>
              </a:ext>
            </a:extLst>
          </p:cNvPr>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8012" name="Line 597">
            <a:extLst>
              <a:ext uri="{FF2B5EF4-FFF2-40B4-BE49-F238E27FC236}">
                <a16:creationId xmlns:a16="http://schemas.microsoft.com/office/drawing/2014/main" id="{E0A0855D-DE07-E4F9-70CC-C87CF80092CC}"/>
              </a:ext>
            </a:extLst>
          </p:cNvPr>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8013" name="Line 601">
            <a:extLst>
              <a:ext uri="{FF2B5EF4-FFF2-40B4-BE49-F238E27FC236}">
                <a16:creationId xmlns:a16="http://schemas.microsoft.com/office/drawing/2014/main" id="{946C1E8E-0792-ADD5-3967-A71E99F57580}"/>
              </a:ext>
            </a:extLst>
          </p:cNvPr>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8014" name="Line 603">
            <a:extLst>
              <a:ext uri="{FF2B5EF4-FFF2-40B4-BE49-F238E27FC236}">
                <a16:creationId xmlns:a16="http://schemas.microsoft.com/office/drawing/2014/main" id="{48914F03-3773-6175-A656-1330149FDB01}"/>
              </a:ext>
            </a:extLst>
          </p:cNvPr>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8015" name="Rectangle 615">
            <a:extLst>
              <a:ext uri="{FF2B5EF4-FFF2-40B4-BE49-F238E27FC236}">
                <a16:creationId xmlns:a16="http://schemas.microsoft.com/office/drawing/2014/main" id="{1711980F-070B-EE12-C966-4708872FE758}"/>
              </a:ext>
            </a:extLst>
          </p:cNvPr>
          <p:cNvSpPr>
            <a:spLocks noChangeArrowheads="1"/>
          </p:cNvSpPr>
          <p:nvPr/>
        </p:nvSpPr>
        <p:spPr bwMode="auto">
          <a:xfrm>
            <a:off x="2559050" y="5400675"/>
            <a:ext cx="34925"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a:t>
            </a:r>
            <a:endParaRPr lang="en-US" altLang="en-US" sz="1400">
              <a:latin typeface="Helvetica" pitchFamily="2" charset="0"/>
            </a:endParaRPr>
          </a:p>
        </p:txBody>
      </p:sp>
      <p:sp>
        <p:nvSpPr>
          <p:cNvPr id="128016" name="Line 616">
            <a:extLst>
              <a:ext uri="{FF2B5EF4-FFF2-40B4-BE49-F238E27FC236}">
                <a16:creationId xmlns:a16="http://schemas.microsoft.com/office/drawing/2014/main" id="{F6B54E23-EB52-1D82-BA32-E48295E8649C}"/>
              </a:ext>
            </a:extLst>
          </p:cNvPr>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8017" name="Line 617">
            <a:extLst>
              <a:ext uri="{FF2B5EF4-FFF2-40B4-BE49-F238E27FC236}">
                <a16:creationId xmlns:a16="http://schemas.microsoft.com/office/drawing/2014/main" id="{F78CCF63-8AE4-7CF2-B8EE-3D8264E0E34F}"/>
              </a:ext>
            </a:extLst>
          </p:cNvPr>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8018" name="Rectangle 618">
            <a:extLst>
              <a:ext uri="{FF2B5EF4-FFF2-40B4-BE49-F238E27FC236}">
                <a16:creationId xmlns:a16="http://schemas.microsoft.com/office/drawing/2014/main" id="{7F64AD8B-A492-468E-AB83-29043F8A3671}"/>
              </a:ext>
            </a:extLst>
          </p:cNvPr>
          <p:cNvSpPr>
            <a:spLocks noChangeArrowheads="1"/>
          </p:cNvSpPr>
          <p:nvPr/>
        </p:nvSpPr>
        <p:spPr bwMode="auto">
          <a:xfrm>
            <a:off x="2860675" y="2608263"/>
            <a:ext cx="225425"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800">
                <a:solidFill>
                  <a:srgbClr val="000000"/>
                </a:solidFill>
                <a:latin typeface="Helvetica" pitchFamily="2" charset="0"/>
              </a:rPr>
              <a:t>        </a:t>
            </a:r>
            <a:endParaRPr lang="en-US" altLang="en-US" sz="1400">
              <a:latin typeface="Helvetica" pitchFamily="2" charset="0"/>
            </a:endParaRPr>
          </a:p>
        </p:txBody>
      </p:sp>
      <p:sp>
        <p:nvSpPr>
          <p:cNvPr id="128019" name="Rectangle 619">
            <a:extLst>
              <a:ext uri="{FF2B5EF4-FFF2-40B4-BE49-F238E27FC236}">
                <a16:creationId xmlns:a16="http://schemas.microsoft.com/office/drawing/2014/main" id="{532BC785-4774-44C5-149B-F46E4C895A71}"/>
              </a:ext>
            </a:extLst>
          </p:cNvPr>
          <p:cNvSpPr>
            <a:spLocks noChangeArrowheads="1"/>
          </p:cNvSpPr>
          <p:nvPr/>
        </p:nvSpPr>
        <p:spPr bwMode="auto">
          <a:xfrm>
            <a:off x="4518025" y="1831975"/>
            <a:ext cx="106363"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a:solidFill>
                  <a:srgbClr val="000000"/>
                </a:solidFill>
                <a:latin typeface="Helvetica" pitchFamily="2" charset="0"/>
              </a:rPr>
              <a:t>   </a:t>
            </a:r>
            <a:endParaRPr lang="en-US" altLang="en-US" sz="1800">
              <a:latin typeface="Helvetica" pitchFamily="2" charset="0"/>
            </a:endParaRPr>
          </a:p>
        </p:txBody>
      </p:sp>
      <p:sp>
        <p:nvSpPr>
          <p:cNvPr id="128020" name="Rectangle 620">
            <a:extLst>
              <a:ext uri="{FF2B5EF4-FFF2-40B4-BE49-F238E27FC236}">
                <a16:creationId xmlns:a16="http://schemas.microsoft.com/office/drawing/2014/main" id="{2544E29C-0F8D-1468-54EA-7257C959F7CF}"/>
              </a:ext>
            </a:extLst>
          </p:cNvPr>
          <p:cNvSpPr>
            <a:spLocks noChangeArrowheads="1"/>
          </p:cNvSpPr>
          <p:nvPr/>
        </p:nvSpPr>
        <p:spPr bwMode="auto">
          <a:xfrm>
            <a:off x="2941638" y="4170363"/>
            <a:ext cx="366712"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800">
                <a:solidFill>
                  <a:srgbClr val="000000"/>
                </a:solidFill>
                <a:latin typeface="Helvetica" pitchFamily="2" charset="0"/>
              </a:rPr>
              <a:t>             </a:t>
            </a:r>
            <a:endParaRPr lang="en-US" altLang="en-US" sz="1400">
              <a:latin typeface="Helvetica" pitchFamily="2" charset="0"/>
            </a:endParaRPr>
          </a:p>
        </p:txBody>
      </p:sp>
      <p:sp>
        <p:nvSpPr>
          <p:cNvPr id="128021" name="Rectangle 621">
            <a:extLst>
              <a:ext uri="{FF2B5EF4-FFF2-40B4-BE49-F238E27FC236}">
                <a16:creationId xmlns:a16="http://schemas.microsoft.com/office/drawing/2014/main" id="{76EDAB9F-0C6C-E5AE-FCAB-37A4A1097CD4}"/>
              </a:ext>
            </a:extLst>
          </p:cNvPr>
          <p:cNvSpPr>
            <a:spLocks noChangeArrowheads="1"/>
          </p:cNvSpPr>
          <p:nvPr/>
        </p:nvSpPr>
        <p:spPr bwMode="auto">
          <a:xfrm>
            <a:off x="2925763" y="1050925"/>
            <a:ext cx="138112"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   </a:t>
            </a:r>
            <a:endParaRPr lang="en-US" altLang="en-US" sz="1400">
              <a:latin typeface="Helvetica" pitchFamily="2" charset="0"/>
            </a:endParaRPr>
          </a:p>
        </p:txBody>
      </p:sp>
      <p:sp>
        <p:nvSpPr>
          <p:cNvPr id="128022" name="Line 622">
            <a:extLst>
              <a:ext uri="{FF2B5EF4-FFF2-40B4-BE49-F238E27FC236}">
                <a16:creationId xmlns:a16="http://schemas.microsoft.com/office/drawing/2014/main" id="{943E6555-6D28-5637-9524-34F45EA96989}"/>
              </a:ext>
            </a:extLst>
          </p:cNvPr>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8023" name="Line 627">
            <a:extLst>
              <a:ext uri="{FF2B5EF4-FFF2-40B4-BE49-F238E27FC236}">
                <a16:creationId xmlns:a16="http://schemas.microsoft.com/office/drawing/2014/main" id="{A52D75E7-D9C1-0DFA-024E-82DA2A3621C2}"/>
              </a:ext>
            </a:extLst>
          </p:cNvPr>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8024" name="Line 628">
            <a:extLst>
              <a:ext uri="{FF2B5EF4-FFF2-40B4-BE49-F238E27FC236}">
                <a16:creationId xmlns:a16="http://schemas.microsoft.com/office/drawing/2014/main" id="{68E07515-D2AA-B10C-C708-C09B3A4A1129}"/>
              </a:ext>
            </a:extLst>
          </p:cNvPr>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8025" name="Line 630">
            <a:extLst>
              <a:ext uri="{FF2B5EF4-FFF2-40B4-BE49-F238E27FC236}">
                <a16:creationId xmlns:a16="http://schemas.microsoft.com/office/drawing/2014/main" id="{0A5A04F7-FB44-018B-88A3-42C7D74C4B93}"/>
              </a:ext>
            </a:extLst>
          </p:cNvPr>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8026" name="Line 631">
            <a:extLst>
              <a:ext uri="{FF2B5EF4-FFF2-40B4-BE49-F238E27FC236}">
                <a16:creationId xmlns:a16="http://schemas.microsoft.com/office/drawing/2014/main" id="{2A550EBE-DAF6-E22A-B0C9-2B430D801830}"/>
              </a:ext>
            </a:extLst>
          </p:cNvPr>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28027" name="Line 632">
            <a:extLst>
              <a:ext uri="{FF2B5EF4-FFF2-40B4-BE49-F238E27FC236}">
                <a16:creationId xmlns:a16="http://schemas.microsoft.com/office/drawing/2014/main" id="{B9EB5F11-AA97-BE08-F28A-5B995A173440}"/>
              </a:ext>
            </a:extLst>
          </p:cNvPr>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8028" name="Line 633">
            <a:extLst>
              <a:ext uri="{FF2B5EF4-FFF2-40B4-BE49-F238E27FC236}">
                <a16:creationId xmlns:a16="http://schemas.microsoft.com/office/drawing/2014/main" id="{3D0EBC87-F962-C305-5D08-4489F26B8AE4}"/>
              </a:ext>
            </a:extLst>
          </p:cNvPr>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8029" name="Line 634">
            <a:extLst>
              <a:ext uri="{FF2B5EF4-FFF2-40B4-BE49-F238E27FC236}">
                <a16:creationId xmlns:a16="http://schemas.microsoft.com/office/drawing/2014/main" id="{065FD62D-4888-A63D-32CA-736C2A9017D3}"/>
              </a:ext>
            </a:extLst>
          </p:cNvPr>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8030" name="Rectangle 635">
            <a:extLst>
              <a:ext uri="{FF2B5EF4-FFF2-40B4-BE49-F238E27FC236}">
                <a16:creationId xmlns:a16="http://schemas.microsoft.com/office/drawing/2014/main" id="{BC9B5410-BCAD-93D7-EB58-E0C556683B69}"/>
              </a:ext>
            </a:extLst>
          </p:cNvPr>
          <p:cNvSpPr>
            <a:spLocks noChangeArrowheads="1"/>
          </p:cNvSpPr>
          <p:nvPr/>
        </p:nvSpPr>
        <p:spPr bwMode="auto">
          <a:xfrm>
            <a:off x="2679700" y="5700713"/>
            <a:ext cx="1873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128031" name="Rectangle 636">
            <a:extLst>
              <a:ext uri="{FF2B5EF4-FFF2-40B4-BE49-F238E27FC236}">
                <a16:creationId xmlns:a16="http://schemas.microsoft.com/office/drawing/2014/main" id="{004C556F-CAFD-7C76-732F-3474C519EDC2}"/>
              </a:ext>
            </a:extLst>
          </p:cNvPr>
          <p:cNvSpPr>
            <a:spLocks noChangeArrowheads="1"/>
          </p:cNvSpPr>
          <p:nvPr/>
        </p:nvSpPr>
        <p:spPr bwMode="auto">
          <a:xfrm>
            <a:off x="2711450" y="2595563"/>
            <a:ext cx="1873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128032" name="Rectangle 640">
            <a:extLst>
              <a:ext uri="{FF2B5EF4-FFF2-40B4-BE49-F238E27FC236}">
                <a16:creationId xmlns:a16="http://schemas.microsoft.com/office/drawing/2014/main" id="{A8D2C51C-ECA3-749F-5904-E7634DD6AA5E}"/>
              </a:ext>
            </a:extLst>
          </p:cNvPr>
          <p:cNvSpPr>
            <a:spLocks noChangeArrowheads="1"/>
          </p:cNvSpPr>
          <p:nvPr/>
        </p:nvSpPr>
        <p:spPr bwMode="auto">
          <a:xfrm>
            <a:off x="2749550" y="5208588"/>
            <a:ext cx="3857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rPr>
              <a:t>       </a:t>
            </a:r>
            <a:endParaRPr lang="en-US" altLang="en-US" sz="1400">
              <a:latin typeface="Helvetica" pitchFamily="2" charset="0"/>
            </a:endParaRPr>
          </a:p>
        </p:txBody>
      </p:sp>
      <p:sp>
        <p:nvSpPr>
          <p:cNvPr id="128033" name="Rectangle 641">
            <a:extLst>
              <a:ext uri="{FF2B5EF4-FFF2-40B4-BE49-F238E27FC236}">
                <a16:creationId xmlns:a16="http://schemas.microsoft.com/office/drawing/2014/main" id="{55C884C4-61E9-2D0A-3CB2-EC5A75F5A1E8}"/>
              </a:ext>
            </a:extLst>
          </p:cNvPr>
          <p:cNvSpPr>
            <a:spLocks noChangeArrowheads="1"/>
          </p:cNvSpPr>
          <p:nvPr/>
        </p:nvSpPr>
        <p:spPr bwMode="auto">
          <a:xfrm>
            <a:off x="2590800" y="2103438"/>
            <a:ext cx="528638"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b="1"/>
              <a:t>        </a:t>
            </a:r>
            <a:endParaRPr lang="en-US" altLang="en-US" sz="1400">
              <a:latin typeface="Helvetica" pitchFamily="2" charset="0"/>
            </a:endParaRPr>
          </a:p>
        </p:txBody>
      </p:sp>
      <p:sp>
        <p:nvSpPr>
          <p:cNvPr id="128034" name="AutoShape 642">
            <a:extLst>
              <a:ext uri="{FF2B5EF4-FFF2-40B4-BE49-F238E27FC236}">
                <a16:creationId xmlns:a16="http://schemas.microsoft.com/office/drawing/2014/main" id="{7D4432F0-A6E0-56DA-179C-A72231F90A53}"/>
              </a:ext>
            </a:extLst>
          </p:cNvPr>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28035" name="Rectangle 653" descr="75%">
            <a:extLst>
              <a:ext uri="{FF2B5EF4-FFF2-40B4-BE49-F238E27FC236}">
                <a16:creationId xmlns:a16="http://schemas.microsoft.com/office/drawing/2014/main" id="{CD1E9966-3D2D-EA64-136C-F3080E733C7F}"/>
              </a:ext>
            </a:extLst>
          </p:cNvPr>
          <p:cNvSpPr>
            <a:spLocks noChangeArrowheads="1"/>
          </p:cNvSpPr>
          <p:nvPr/>
        </p:nvSpPr>
        <p:spPr bwMode="auto">
          <a:xfrm>
            <a:off x="2278063" y="739775"/>
            <a:ext cx="163512" cy="2943225"/>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28036" name="Line 654">
            <a:extLst>
              <a:ext uri="{FF2B5EF4-FFF2-40B4-BE49-F238E27FC236}">
                <a16:creationId xmlns:a16="http://schemas.microsoft.com/office/drawing/2014/main" id="{F73FCAB5-4F39-7CDA-DEA4-7A6F2626BDA4}"/>
              </a:ext>
            </a:extLst>
          </p:cNvPr>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8037" name="Line 655">
            <a:extLst>
              <a:ext uri="{FF2B5EF4-FFF2-40B4-BE49-F238E27FC236}">
                <a16:creationId xmlns:a16="http://schemas.microsoft.com/office/drawing/2014/main" id="{5AD8CF12-398A-6BD3-A771-B7B6A6026AB0}"/>
              </a:ext>
            </a:extLst>
          </p:cNvPr>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8038" name="Line 656">
            <a:extLst>
              <a:ext uri="{FF2B5EF4-FFF2-40B4-BE49-F238E27FC236}">
                <a16:creationId xmlns:a16="http://schemas.microsoft.com/office/drawing/2014/main" id="{14EFB6B3-A872-C659-6621-27A159671970}"/>
              </a:ext>
            </a:extLst>
          </p:cNvPr>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8039" name="Line 657">
            <a:extLst>
              <a:ext uri="{FF2B5EF4-FFF2-40B4-BE49-F238E27FC236}">
                <a16:creationId xmlns:a16="http://schemas.microsoft.com/office/drawing/2014/main" id="{CAB7A2F9-E0A6-CC00-A56A-6ABA1D91EE8F}"/>
              </a:ext>
            </a:extLst>
          </p:cNvPr>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8040" name="Line 658">
            <a:extLst>
              <a:ext uri="{FF2B5EF4-FFF2-40B4-BE49-F238E27FC236}">
                <a16:creationId xmlns:a16="http://schemas.microsoft.com/office/drawing/2014/main" id="{F6B0A1A8-1EC5-44AA-28B9-B59DC4E8F27D}"/>
              </a:ext>
            </a:extLst>
          </p:cNvPr>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8041" name="Line 659">
            <a:extLst>
              <a:ext uri="{FF2B5EF4-FFF2-40B4-BE49-F238E27FC236}">
                <a16:creationId xmlns:a16="http://schemas.microsoft.com/office/drawing/2014/main" id="{9867BEC0-8737-A5C0-65C2-BFFA61C622D9}"/>
              </a:ext>
            </a:extLst>
          </p:cNvPr>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8042" name="Rectangle 661">
            <a:extLst>
              <a:ext uri="{FF2B5EF4-FFF2-40B4-BE49-F238E27FC236}">
                <a16:creationId xmlns:a16="http://schemas.microsoft.com/office/drawing/2014/main" id="{9BD50C96-1093-E7BD-D658-CBB3A92F108D}"/>
              </a:ext>
            </a:extLst>
          </p:cNvPr>
          <p:cNvSpPr>
            <a:spLocks noChangeArrowheads="1"/>
          </p:cNvSpPr>
          <p:nvPr/>
        </p:nvSpPr>
        <p:spPr bwMode="auto">
          <a:xfrm>
            <a:off x="2870200" y="6583363"/>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28043" name="Rectangle 662">
            <a:extLst>
              <a:ext uri="{FF2B5EF4-FFF2-40B4-BE49-F238E27FC236}">
                <a16:creationId xmlns:a16="http://schemas.microsoft.com/office/drawing/2014/main" id="{0698BB0C-A5ED-97E5-98DD-22B435C8A6FA}"/>
              </a:ext>
            </a:extLst>
          </p:cNvPr>
          <p:cNvSpPr>
            <a:spLocks noChangeArrowheads="1"/>
          </p:cNvSpPr>
          <p:nvPr/>
        </p:nvSpPr>
        <p:spPr bwMode="auto">
          <a:xfrm>
            <a:off x="2706688" y="68580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28044" name="Rectangle 663">
            <a:extLst>
              <a:ext uri="{FF2B5EF4-FFF2-40B4-BE49-F238E27FC236}">
                <a16:creationId xmlns:a16="http://schemas.microsoft.com/office/drawing/2014/main" id="{FFF5E5F9-2405-F57D-1095-D3EE3A40534E}"/>
              </a:ext>
            </a:extLst>
          </p:cNvPr>
          <p:cNvSpPr>
            <a:spLocks noChangeArrowheads="1"/>
          </p:cNvSpPr>
          <p:nvPr/>
        </p:nvSpPr>
        <p:spPr bwMode="auto">
          <a:xfrm>
            <a:off x="2832100" y="71405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28045" name="Text Box 664">
            <a:extLst>
              <a:ext uri="{FF2B5EF4-FFF2-40B4-BE49-F238E27FC236}">
                <a16:creationId xmlns:a16="http://schemas.microsoft.com/office/drawing/2014/main" id="{D969D58D-CB41-5ACE-522C-D612B2E19226}"/>
              </a:ext>
            </a:extLst>
          </p:cNvPr>
          <p:cNvSpPr txBox="1">
            <a:spLocks noChangeArrowheads="1"/>
          </p:cNvSpPr>
          <p:nvPr/>
        </p:nvSpPr>
        <p:spPr bwMode="auto">
          <a:xfrm rot="-5400000">
            <a:off x="4032250" y="1601788"/>
            <a:ext cx="320675"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eaVert">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900">
              <a:latin typeface="Arial Black" panose="020B0604020202020204" pitchFamily="34" charset="0"/>
            </a:endParaRPr>
          </a:p>
        </p:txBody>
      </p:sp>
      <p:sp>
        <p:nvSpPr>
          <p:cNvPr id="128046" name="Text Box 665">
            <a:extLst>
              <a:ext uri="{FF2B5EF4-FFF2-40B4-BE49-F238E27FC236}">
                <a16:creationId xmlns:a16="http://schemas.microsoft.com/office/drawing/2014/main" id="{3947CCB9-86AD-210F-0811-B1DBCBDF82DB}"/>
              </a:ext>
            </a:extLst>
          </p:cNvPr>
          <p:cNvSpPr txBox="1">
            <a:spLocks noChangeArrowheads="1"/>
          </p:cNvSpPr>
          <p:nvPr/>
        </p:nvSpPr>
        <p:spPr bwMode="auto">
          <a:xfrm rot="-5400000">
            <a:off x="3956050" y="2105025"/>
            <a:ext cx="320675"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eaVert">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900">
              <a:latin typeface="Arial Black" panose="020B0604020202020204" pitchFamily="34" charset="0"/>
            </a:endParaRPr>
          </a:p>
        </p:txBody>
      </p:sp>
      <p:sp>
        <p:nvSpPr>
          <p:cNvPr id="128047" name="Rectangle 666">
            <a:extLst>
              <a:ext uri="{FF2B5EF4-FFF2-40B4-BE49-F238E27FC236}">
                <a16:creationId xmlns:a16="http://schemas.microsoft.com/office/drawing/2014/main" id="{B723FF49-B9B4-F67D-8D2C-AEFC89FAAF86}"/>
              </a:ext>
            </a:extLst>
          </p:cNvPr>
          <p:cNvSpPr>
            <a:spLocks noChangeArrowheads="1"/>
          </p:cNvSpPr>
          <p:nvPr/>
        </p:nvSpPr>
        <p:spPr bwMode="auto">
          <a:xfrm>
            <a:off x="2933700" y="1427163"/>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28048" name="Rectangle 667">
            <a:extLst>
              <a:ext uri="{FF2B5EF4-FFF2-40B4-BE49-F238E27FC236}">
                <a16:creationId xmlns:a16="http://schemas.microsoft.com/office/drawing/2014/main" id="{0B1C8270-1011-4455-EAA8-8B55B4C713E7}"/>
              </a:ext>
            </a:extLst>
          </p:cNvPr>
          <p:cNvSpPr>
            <a:spLocks noChangeArrowheads="1"/>
          </p:cNvSpPr>
          <p:nvPr/>
        </p:nvSpPr>
        <p:spPr bwMode="auto">
          <a:xfrm>
            <a:off x="2909888" y="1697038"/>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28049" name="Rectangle 668">
            <a:extLst>
              <a:ext uri="{FF2B5EF4-FFF2-40B4-BE49-F238E27FC236}">
                <a16:creationId xmlns:a16="http://schemas.microsoft.com/office/drawing/2014/main" id="{1A053E62-3F60-9E4A-8093-B66955FCC7A1}"/>
              </a:ext>
            </a:extLst>
          </p:cNvPr>
          <p:cNvSpPr>
            <a:spLocks noChangeArrowheads="1"/>
          </p:cNvSpPr>
          <p:nvPr/>
        </p:nvSpPr>
        <p:spPr bwMode="auto">
          <a:xfrm>
            <a:off x="2905125" y="1900238"/>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28050" name="Rectangle 669">
            <a:extLst>
              <a:ext uri="{FF2B5EF4-FFF2-40B4-BE49-F238E27FC236}">
                <a16:creationId xmlns:a16="http://schemas.microsoft.com/office/drawing/2014/main" id="{E5AA16CD-8048-C5B9-BB52-8557D3DAEEC0}"/>
              </a:ext>
            </a:extLst>
          </p:cNvPr>
          <p:cNvSpPr>
            <a:spLocks noChangeArrowheads="1"/>
          </p:cNvSpPr>
          <p:nvPr/>
        </p:nvSpPr>
        <p:spPr bwMode="auto">
          <a:xfrm>
            <a:off x="2927350" y="26447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28051" name="Rectangle 670">
            <a:extLst>
              <a:ext uri="{FF2B5EF4-FFF2-40B4-BE49-F238E27FC236}">
                <a16:creationId xmlns:a16="http://schemas.microsoft.com/office/drawing/2014/main" id="{D0E45F48-0C8C-DC55-C648-EA57DDD106FE}"/>
              </a:ext>
            </a:extLst>
          </p:cNvPr>
          <p:cNvSpPr>
            <a:spLocks noChangeArrowheads="1"/>
          </p:cNvSpPr>
          <p:nvPr/>
        </p:nvSpPr>
        <p:spPr bwMode="auto">
          <a:xfrm>
            <a:off x="2927350" y="32099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28052" name="Rectangle 671">
            <a:extLst>
              <a:ext uri="{FF2B5EF4-FFF2-40B4-BE49-F238E27FC236}">
                <a16:creationId xmlns:a16="http://schemas.microsoft.com/office/drawing/2014/main" id="{48EA65CF-857B-E22F-5E43-E824A4E93757}"/>
              </a:ext>
            </a:extLst>
          </p:cNvPr>
          <p:cNvSpPr>
            <a:spLocks noChangeArrowheads="1"/>
          </p:cNvSpPr>
          <p:nvPr/>
        </p:nvSpPr>
        <p:spPr bwMode="auto">
          <a:xfrm>
            <a:off x="3022600" y="29241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28053" name="Rectangle 672">
            <a:extLst>
              <a:ext uri="{FF2B5EF4-FFF2-40B4-BE49-F238E27FC236}">
                <a16:creationId xmlns:a16="http://schemas.microsoft.com/office/drawing/2014/main" id="{F5D98AEC-6489-B682-30A8-6A092D1ACE49}"/>
              </a:ext>
            </a:extLst>
          </p:cNvPr>
          <p:cNvSpPr>
            <a:spLocks noChangeArrowheads="1"/>
          </p:cNvSpPr>
          <p:nvPr/>
        </p:nvSpPr>
        <p:spPr bwMode="auto">
          <a:xfrm>
            <a:off x="2795588" y="4283075"/>
            <a:ext cx="492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400" b="1">
                <a:latin typeface="Helvetica" pitchFamily="2" charset="0"/>
              </a:rPr>
              <a:t> </a:t>
            </a:r>
            <a:endParaRPr lang="en-US" altLang="en-US" sz="1400">
              <a:latin typeface="Helvetica" pitchFamily="2" charset="0"/>
            </a:endParaRPr>
          </a:p>
        </p:txBody>
      </p:sp>
      <p:sp>
        <p:nvSpPr>
          <p:cNvPr id="128054" name="Rectangle 673">
            <a:extLst>
              <a:ext uri="{FF2B5EF4-FFF2-40B4-BE49-F238E27FC236}">
                <a16:creationId xmlns:a16="http://schemas.microsoft.com/office/drawing/2014/main" id="{1678A4BB-DBB7-0F58-7DF2-789DDA86FC6A}"/>
              </a:ext>
            </a:extLst>
          </p:cNvPr>
          <p:cNvSpPr>
            <a:spLocks noChangeArrowheads="1"/>
          </p:cNvSpPr>
          <p:nvPr/>
        </p:nvSpPr>
        <p:spPr bwMode="auto">
          <a:xfrm>
            <a:off x="2698750" y="45307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endParaRPr lang="en-US" altLang="en-US" sz="1800">
              <a:latin typeface="Helvetica" pitchFamily="2" charset="0"/>
            </a:endParaRPr>
          </a:p>
        </p:txBody>
      </p:sp>
      <p:sp>
        <p:nvSpPr>
          <p:cNvPr id="128055" name="Rectangle 674">
            <a:extLst>
              <a:ext uri="{FF2B5EF4-FFF2-40B4-BE49-F238E27FC236}">
                <a16:creationId xmlns:a16="http://schemas.microsoft.com/office/drawing/2014/main" id="{A41A5132-89AD-51FB-0AED-0D76359C1F10}"/>
              </a:ext>
            </a:extLst>
          </p:cNvPr>
          <p:cNvSpPr>
            <a:spLocks noChangeArrowheads="1"/>
          </p:cNvSpPr>
          <p:nvPr/>
        </p:nvSpPr>
        <p:spPr bwMode="auto">
          <a:xfrm>
            <a:off x="2513013" y="4684713"/>
            <a:ext cx="147955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Helvetica" pitchFamily="2" charset="0"/>
              </a:rPr>
              <a:t> </a:t>
            </a:r>
          </a:p>
        </p:txBody>
      </p:sp>
      <p:sp>
        <p:nvSpPr>
          <p:cNvPr id="128056" name="Rectangle 675">
            <a:extLst>
              <a:ext uri="{FF2B5EF4-FFF2-40B4-BE49-F238E27FC236}">
                <a16:creationId xmlns:a16="http://schemas.microsoft.com/office/drawing/2014/main" id="{F18EEA31-C002-0B31-CE5D-7E84A0EE08BD}"/>
              </a:ext>
            </a:extLst>
          </p:cNvPr>
          <p:cNvSpPr>
            <a:spLocks noChangeArrowheads="1"/>
          </p:cNvSpPr>
          <p:nvPr/>
        </p:nvSpPr>
        <p:spPr bwMode="auto">
          <a:xfrm>
            <a:off x="2919413" y="57023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28057" name="Rectangle 676">
            <a:extLst>
              <a:ext uri="{FF2B5EF4-FFF2-40B4-BE49-F238E27FC236}">
                <a16:creationId xmlns:a16="http://schemas.microsoft.com/office/drawing/2014/main" id="{E0F5746E-91C7-309F-1502-F356EEC2936B}"/>
              </a:ext>
            </a:extLst>
          </p:cNvPr>
          <p:cNvSpPr>
            <a:spLocks noChangeArrowheads="1"/>
          </p:cNvSpPr>
          <p:nvPr/>
        </p:nvSpPr>
        <p:spPr bwMode="auto">
          <a:xfrm>
            <a:off x="2905125" y="60071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endParaRPr lang="en-US" altLang="en-US" sz="1800">
              <a:latin typeface="Helvetica" pitchFamily="2" charset="0"/>
            </a:endParaRPr>
          </a:p>
        </p:txBody>
      </p:sp>
      <p:sp>
        <p:nvSpPr>
          <p:cNvPr id="128058" name="Line 677">
            <a:extLst>
              <a:ext uri="{FF2B5EF4-FFF2-40B4-BE49-F238E27FC236}">
                <a16:creationId xmlns:a16="http://schemas.microsoft.com/office/drawing/2014/main" id="{F01D74AC-862A-CA14-7C8B-18A085931174}"/>
              </a:ext>
            </a:extLst>
          </p:cNvPr>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8059" name="Line 678">
            <a:extLst>
              <a:ext uri="{FF2B5EF4-FFF2-40B4-BE49-F238E27FC236}">
                <a16:creationId xmlns:a16="http://schemas.microsoft.com/office/drawing/2014/main" id="{635FC183-49C2-15B6-62A4-BFC2813406A7}"/>
              </a:ext>
            </a:extLst>
          </p:cNvPr>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8060" name="Line 679">
            <a:extLst>
              <a:ext uri="{FF2B5EF4-FFF2-40B4-BE49-F238E27FC236}">
                <a16:creationId xmlns:a16="http://schemas.microsoft.com/office/drawing/2014/main" id="{49C86D7D-57AE-8F3A-14FF-631DED63D7AF}"/>
              </a:ext>
            </a:extLst>
          </p:cNvPr>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8061" name="Line 680">
            <a:extLst>
              <a:ext uri="{FF2B5EF4-FFF2-40B4-BE49-F238E27FC236}">
                <a16:creationId xmlns:a16="http://schemas.microsoft.com/office/drawing/2014/main" id="{565EF8B5-CCB3-A035-3ACB-41FAE1FB3930}"/>
              </a:ext>
            </a:extLst>
          </p:cNvPr>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8062" name="Rectangle 681" descr="75%">
            <a:extLst>
              <a:ext uri="{FF2B5EF4-FFF2-40B4-BE49-F238E27FC236}">
                <a16:creationId xmlns:a16="http://schemas.microsoft.com/office/drawing/2014/main" id="{7CC20E8D-DF6C-D406-3E11-C2C490B9D0F6}"/>
              </a:ext>
            </a:extLst>
          </p:cNvPr>
          <p:cNvSpPr>
            <a:spLocks noChangeArrowheads="1"/>
          </p:cNvSpPr>
          <p:nvPr/>
        </p:nvSpPr>
        <p:spPr bwMode="auto">
          <a:xfrm>
            <a:off x="2201863" y="3532188"/>
            <a:ext cx="193675" cy="152400"/>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28063" name="Rectangle 682">
            <a:extLst>
              <a:ext uri="{FF2B5EF4-FFF2-40B4-BE49-F238E27FC236}">
                <a16:creationId xmlns:a16="http://schemas.microsoft.com/office/drawing/2014/main" id="{1B71D47D-2CD4-0E06-1679-D860B3696FF3}"/>
              </a:ext>
            </a:extLst>
          </p:cNvPr>
          <p:cNvSpPr>
            <a:spLocks noChangeArrowheads="1"/>
          </p:cNvSpPr>
          <p:nvPr/>
        </p:nvSpPr>
        <p:spPr bwMode="auto">
          <a:xfrm>
            <a:off x="2790825" y="34131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28064" name="Line 683">
            <a:extLst>
              <a:ext uri="{FF2B5EF4-FFF2-40B4-BE49-F238E27FC236}">
                <a16:creationId xmlns:a16="http://schemas.microsoft.com/office/drawing/2014/main" id="{A2D5AADB-E1A5-15AA-E02D-50542F3C1EE8}"/>
              </a:ext>
            </a:extLst>
          </p:cNvPr>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8065" name="Rectangle 685" descr="75%">
            <a:extLst>
              <a:ext uri="{FF2B5EF4-FFF2-40B4-BE49-F238E27FC236}">
                <a16:creationId xmlns:a16="http://schemas.microsoft.com/office/drawing/2014/main" id="{BD184BF8-D001-3BF2-C054-AD76E7F829DA}"/>
              </a:ext>
            </a:extLst>
          </p:cNvPr>
          <p:cNvSpPr>
            <a:spLocks noChangeArrowheads="1"/>
          </p:cNvSpPr>
          <p:nvPr/>
        </p:nvSpPr>
        <p:spPr bwMode="auto">
          <a:xfrm>
            <a:off x="2281238" y="663575"/>
            <a:ext cx="206375" cy="268288"/>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28066" name="Rectangle 686" descr="75%">
            <a:extLst>
              <a:ext uri="{FF2B5EF4-FFF2-40B4-BE49-F238E27FC236}">
                <a16:creationId xmlns:a16="http://schemas.microsoft.com/office/drawing/2014/main" id="{93732FEF-5E6B-A383-C48D-90772B83D2FF}"/>
              </a:ext>
            </a:extLst>
          </p:cNvPr>
          <p:cNvSpPr>
            <a:spLocks noChangeArrowheads="1"/>
          </p:cNvSpPr>
          <p:nvPr/>
        </p:nvSpPr>
        <p:spPr bwMode="auto">
          <a:xfrm>
            <a:off x="2435225" y="666750"/>
            <a:ext cx="206375" cy="52388"/>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28067" name="Rectangle 687" descr="75%">
            <a:extLst>
              <a:ext uri="{FF2B5EF4-FFF2-40B4-BE49-F238E27FC236}">
                <a16:creationId xmlns:a16="http://schemas.microsoft.com/office/drawing/2014/main" id="{066F8EF9-4A24-1B94-252E-A565F821FAAA}"/>
              </a:ext>
            </a:extLst>
          </p:cNvPr>
          <p:cNvSpPr>
            <a:spLocks noChangeArrowheads="1"/>
          </p:cNvSpPr>
          <p:nvPr/>
        </p:nvSpPr>
        <p:spPr bwMode="auto">
          <a:xfrm>
            <a:off x="2447925" y="695325"/>
            <a:ext cx="107950" cy="98425"/>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28068" name="Arc 688">
            <a:extLst>
              <a:ext uri="{FF2B5EF4-FFF2-40B4-BE49-F238E27FC236}">
                <a16:creationId xmlns:a16="http://schemas.microsoft.com/office/drawing/2014/main" id="{F7E447F6-86E9-93B5-CA5C-FE25F4FB28F9}"/>
              </a:ext>
            </a:extLst>
          </p:cNvPr>
          <p:cNvSpPr>
            <a:spLocks/>
          </p:cNvSpPr>
          <p:nvPr/>
        </p:nvSpPr>
        <p:spPr bwMode="auto">
          <a:xfrm rot="-10740000">
            <a:off x="2468563" y="725488"/>
            <a:ext cx="152400" cy="260350"/>
          </a:xfrm>
          <a:custGeom>
            <a:avLst/>
            <a:gdLst>
              <a:gd name="T0" fmla="*/ 2147483646 w 21600"/>
              <a:gd name="T1" fmla="*/ 0 h 21600"/>
              <a:gd name="T2" fmla="*/ 0 w 21600"/>
              <a:gd name="T3" fmla="*/ 2147483646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8069" name="Rectangle 689">
            <a:extLst>
              <a:ext uri="{FF2B5EF4-FFF2-40B4-BE49-F238E27FC236}">
                <a16:creationId xmlns:a16="http://schemas.microsoft.com/office/drawing/2014/main" id="{128277F8-66BD-DCA8-D255-86E2FBFAC258}"/>
              </a:ext>
            </a:extLst>
          </p:cNvPr>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28070" name="Rectangle 690">
            <a:extLst>
              <a:ext uri="{FF2B5EF4-FFF2-40B4-BE49-F238E27FC236}">
                <a16:creationId xmlns:a16="http://schemas.microsoft.com/office/drawing/2014/main" id="{97E0778F-8012-1AA0-7C41-8046EE95DB62}"/>
              </a:ext>
            </a:extLst>
          </p:cNvPr>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grpSp>
        <p:nvGrpSpPr>
          <p:cNvPr id="128071" name="Group 691">
            <a:extLst>
              <a:ext uri="{FF2B5EF4-FFF2-40B4-BE49-F238E27FC236}">
                <a16:creationId xmlns:a16="http://schemas.microsoft.com/office/drawing/2014/main" id="{EC29491B-B28A-AC6F-F754-87A91A25FFA9}"/>
              </a:ext>
            </a:extLst>
          </p:cNvPr>
          <p:cNvGrpSpPr>
            <a:grpSpLocks/>
          </p:cNvGrpSpPr>
          <p:nvPr/>
        </p:nvGrpSpPr>
        <p:grpSpPr bwMode="auto">
          <a:xfrm>
            <a:off x="-2844800" y="841375"/>
            <a:ext cx="5915025" cy="4467225"/>
            <a:chOff x="1234" y="2865"/>
            <a:chExt cx="3726" cy="793"/>
          </a:xfrm>
        </p:grpSpPr>
        <p:sp>
          <p:nvSpPr>
            <p:cNvPr id="128182" name="Rectangle 692">
              <a:extLst>
                <a:ext uri="{FF2B5EF4-FFF2-40B4-BE49-F238E27FC236}">
                  <a16:creationId xmlns:a16="http://schemas.microsoft.com/office/drawing/2014/main" id="{51773D47-5039-6208-9ED2-F3197D9CC888}"/>
                </a:ext>
              </a:extLst>
            </p:cNvPr>
            <p:cNvSpPr>
              <a:spLocks noChangeArrowheads="1"/>
            </p:cNvSpPr>
            <p:nvPr/>
          </p:nvSpPr>
          <p:spPr bwMode="auto">
            <a:xfrm>
              <a:off x="4223" y="3448"/>
              <a:ext cx="737"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100" b="1">
                  <a:solidFill>
                    <a:srgbClr val="000000"/>
                  </a:solidFill>
                  <a:latin typeface="Helvetica" pitchFamily="2" charset="0"/>
                </a:rPr>
                <a:t>“Ngakai”</a:t>
              </a:r>
            </a:p>
            <a:p>
              <a:pPr algn="l"/>
              <a:r>
                <a:rPr lang="en-US" altLang="en-US" sz="1100" b="1">
                  <a:solidFill>
                    <a:srgbClr val="000000"/>
                  </a:solidFill>
                  <a:latin typeface="Helvetica" pitchFamily="2" charset="0"/>
                </a:rPr>
                <a:t> Kahaiwui</a:t>
              </a:r>
            </a:p>
            <a:p>
              <a:pPr algn="l"/>
              <a:r>
                <a:rPr lang="en-US" altLang="en-US" sz="1100" b="1">
                  <a:solidFill>
                    <a:srgbClr val="000000"/>
                  </a:solidFill>
                  <a:latin typeface="Helvetica" pitchFamily="2" charset="0"/>
                </a:rPr>
                <a:t>  Thili</a:t>
              </a:r>
              <a:r>
                <a:rPr lang="en-US" altLang="en-US" sz="1100">
                  <a:latin typeface="Helvetica" pitchFamily="2" charset="0"/>
                </a:rPr>
                <a:t> zingkum </a:t>
              </a:r>
            </a:p>
            <a:p>
              <a:pPr algn="l"/>
              <a:r>
                <a:rPr lang="en-US" altLang="en-US" sz="1100" b="1">
                  <a:solidFill>
                    <a:srgbClr val="000000"/>
                  </a:solidFill>
                  <a:latin typeface="Helvetica" pitchFamily="2" charset="0"/>
                </a:rPr>
                <a:t>   400 chiwui</a:t>
              </a:r>
            </a:p>
            <a:p>
              <a:pPr algn="l"/>
              <a:r>
                <a:rPr lang="en-US" altLang="en-US" sz="1100" b="1">
                  <a:solidFill>
                    <a:srgbClr val="000000"/>
                  </a:solidFill>
                  <a:latin typeface="Helvetica" pitchFamily="2" charset="0"/>
                </a:rPr>
                <a:t>    Aluingli maran </a:t>
              </a:r>
            </a:p>
            <a:p>
              <a:pPr algn="l"/>
              <a:r>
                <a:rPr lang="en-US" altLang="en-US" sz="1100" b="1">
                  <a:solidFill>
                    <a:srgbClr val="000000"/>
                  </a:solidFill>
                  <a:latin typeface="Helvetica" pitchFamily="2" charset="0"/>
                </a:rPr>
                <a:t>      Lairikbing</a:t>
              </a:r>
            </a:p>
            <a:p>
              <a:pPr algn="l"/>
              <a:r>
                <a:rPr lang="en-US" altLang="en-US" sz="1100" b="1">
                  <a:solidFill>
                    <a:srgbClr val="000000"/>
                  </a:solidFill>
                  <a:latin typeface="Helvetica" pitchFamily="2" charset="0"/>
                </a:rPr>
                <a:t>          Hi kakapina</a:t>
              </a:r>
            </a:p>
          </p:txBody>
        </p:sp>
        <p:sp>
          <p:nvSpPr>
            <p:cNvPr id="128183" name="Rectangle 693">
              <a:extLst>
                <a:ext uri="{FF2B5EF4-FFF2-40B4-BE49-F238E27FC236}">
                  <a16:creationId xmlns:a16="http://schemas.microsoft.com/office/drawing/2014/main" id="{5B203C52-CED2-7FE5-D03B-91733D0300AF}"/>
                </a:ext>
              </a:extLst>
            </p:cNvPr>
            <p:cNvSpPr>
              <a:spLocks noChangeArrowheads="1"/>
            </p:cNvSpPr>
            <p:nvPr/>
          </p:nvSpPr>
          <p:spPr bwMode="auto">
            <a:xfrm>
              <a:off x="1234" y="2865"/>
              <a:ext cx="0"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600">
                <a:latin typeface="Helvetica" pitchFamily="2" charset="0"/>
              </a:endParaRPr>
            </a:p>
          </p:txBody>
        </p:sp>
        <p:sp>
          <p:nvSpPr>
            <p:cNvPr id="128184" name="Rectangle 694">
              <a:extLst>
                <a:ext uri="{FF2B5EF4-FFF2-40B4-BE49-F238E27FC236}">
                  <a16:creationId xmlns:a16="http://schemas.microsoft.com/office/drawing/2014/main" id="{2B8E4EF6-53D5-9688-1A8F-5003FEF00F4B}"/>
                </a:ext>
              </a:extLst>
            </p:cNvPr>
            <p:cNvSpPr>
              <a:spLocks noChangeArrowheads="1"/>
            </p:cNvSpPr>
            <p:nvPr/>
          </p:nvSpPr>
          <p:spPr bwMode="auto">
            <a:xfrm>
              <a:off x="1234" y="2945"/>
              <a:ext cx="20" cy="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28185" name="Rectangle 695">
              <a:extLst>
                <a:ext uri="{FF2B5EF4-FFF2-40B4-BE49-F238E27FC236}">
                  <a16:creationId xmlns:a16="http://schemas.microsoft.com/office/drawing/2014/main" id="{08655599-94C4-1E12-706A-34393F04734A}"/>
                </a:ext>
              </a:extLst>
            </p:cNvPr>
            <p:cNvSpPr>
              <a:spLocks noChangeArrowheads="1"/>
            </p:cNvSpPr>
            <p:nvPr/>
          </p:nvSpPr>
          <p:spPr bwMode="auto">
            <a:xfrm>
              <a:off x="1234" y="3024"/>
              <a:ext cx="0"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600">
                <a:latin typeface="Helvetica" pitchFamily="2" charset="0"/>
              </a:endParaRPr>
            </a:p>
          </p:txBody>
        </p:sp>
        <p:sp>
          <p:nvSpPr>
            <p:cNvPr id="128186" name="Rectangle 697">
              <a:extLst>
                <a:ext uri="{FF2B5EF4-FFF2-40B4-BE49-F238E27FC236}">
                  <a16:creationId xmlns:a16="http://schemas.microsoft.com/office/drawing/2014/main" id="{9ADC82AC-D684-C47A-6F9D-7EBF3903AEFA}"/>
                </a:ext>
              </a:extLst>
            </p:cNvPr>
            <p:cNvSpPr>
              <a:spLocks noChangeArrowheads="1"/>
            </p:cNvSpPr>
            <p:nvPr/>
          </p:nvSpPr>
          <p:spPr bwMode="auto">
            <a:xfrm>
              <a:off x="1234" y="3184"/>
              <a:ext cx="101" cy="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28187" name="Rectangle 698">
              <a:extLst>
                <a:ext uri="{FF2B5EF4-FFF2-40B4-BE49-F238E27FC236}">
                  <a16:creationId xmlns:a16="http://schemas.microsoft.com/office/drawing/2014/main" id="{73367CA6-3D00-995B-D3C1-71F77BB321E7}"/>
                </a:ext>
              </a:extLst>
            </p:cNvPr>
            <p:cNvSpPr>
              <a:spLocks noChangeArrowheads="1"/>
            </p:cNvSpPr>
            <p:nvPr/>
          </p:nvSpPr>
          <p:spPr bwMode="auto">
            <a:xfrm>
              <a:off x="1234" y="3271"/>
              <a:ext cx="121" cy="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28188" name="Rectangle 699">
              <a:extLst>
                <a:ext uri="{FF2B5EF4-FFF2-40B4-BE49-F238E27FC236}">
                  <a16:creationId xmlns:a16="http://schemas.microsoft.com/office/drawing/2014/main" id="{2008B613-CCB8-CA90-A8DB-C32B718761A7}"/>
                </a:ext>
              </a:extLst>
            </p:cNvPr>
            <p:cNvSpPr>
              <a:spLocks noChangeArrowheads="1"/>
            </p:cNvSpPr>
            <p:nvPr/>
          </p:nvSpPr>
          <p:spPr bwMode="auto">
            <a:xfrm>
              <a:off x="1246" y="3355"/>
              <a:ext cx="121" cy="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28189" name="Rectangle 700">
              <a:extLst>
                <a:ext uri="{FF2B5EF4-FFF2-40B4-BE49-F238E27FC236}">
                  <a16:creationId xmlns:a16="http://schemas.microsoft.com/office/drawing/2014/main" id="{FC27C01B-5068-CDA1-1FB5-75F014328C84}"/>
                </a:ext>
              </a:extLst>
            </p:cNvPr>
            <p:cNvSpPr>
              <a:spLocks noChangeArrowheads="1"/>
            </p:cNvSpPr>
            <p:nvPr/>
          </p:nvSpPr>
          <p:spPr bwMode="auto">
            <a:xfrm>
              <a:off x="1270" y="3432"/>
              <a:ext cx="182" cy="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grpSp>
      <p:sp>
        <p:nvSpPr>
          <p:cNvPr id="128072" name="Rectangle 701">
            <a:extLst>
              <a:ext uri="{FF2B5EF4-FFF2-40B4-BE49-F238E27FC236}">
                <a16:creationId xmlns:a16="http://schemas.microsoft.com/office/drawing/2014/main" id="{FD4D1CF3-5210-C572-9ED8-F9BEEAF9EE2E}"/>
              </a:ext>
            </a:extLst>
          </p:cNvPr>
          <p:cNvSpPr>
            <a:spLocks noChangeArrowheads="1"/>
          </p:cNvSpPr>
          <p:nvPr/>
        </p:nvSpPr>
        <p:spPr bwMode="auto">
          <a:xfrm>
            <a:off x="2562225" y="4025900"/>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latin typeface="Helvetica" pitchFamily="2" charset="0"/>
              </a:rPr>
              <a:t>*</a:t>
            </a:r>
            <a:endParaRPr lang="en-US" altLang="en-US" sz="1400">
              <a:latin typeface="Helvetica" pitchFamily="2" charset="0"/>
            </a:endParaRPr>
          </a:p>
        </p:txBody>
      </p:sp>
      <p:sp>
        <p:nvSpPr>
          <p:cNvPr id="128073" name="Rectangle 702">
            <a:extLst>
              <a:ext uri="{FF2B5EF4-FFF2-40B4-BE49-F238E27FC236}">
                <a16:creationId xmlns:a16="http://schemas.microsoft.com/office/drawing/2014/main" id="{683F65DD-3C3B-34A2-E0BB-71087496A9F8}"/>
              </a:ext>
            </a:extLst>
          </p:cNvPr>
          <p:cNvSpPr>
            <a:spLocks noChangeArrowheads="1"/>
          </p:cNvSpPr>
          <p:nvPr/>
        </p:nvSpPr>
        <p:spPr bwMode="auto">
          <a:xfrm>
            <a:off x="2549525" y="4324350"/>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latin typeface="Helvetica" pitchFamily="2" charset="0"/>
              </a:rPr>
              <a:t>*</a:t>
            </a:r>
            <a:endParaRPr lang="en-US" altLang="en-US" sz="1400">
              <a:latin typeface="Helvetica" pitchFamily="2" charset="0"/>
            </a:endParaRPr>
          </a:p>
        </p:txBody>
      </p:sp>
      <p:sp>
        <p:nvSpPr>
          <p:cNvPr id="128074" name="Rectangle 719">
            <a:extLst>
              <a:ext uri="{FF2B5EF4-FFF2-40B4-BE49-F238E27FC236}">
                <a16:creationId xmlns:a16="http://schemas.microsoft.com/office/drawing/2014/main" id="{DD38FFC8-D2F1-7655-1493-8DE8F7B0F8E5}"/>
              </a:ext>
            </a:extLst>
          </p:cNvPr>
          <p:cNvSpPr>
            <a:spLocks noChangeArrowheads="1"/>
          </p:cNvSpPr>
          <p:nvPr/>
        </p:nvSpPr>
        <p:spPr bwMode="auto">
          <a:xfrm>
            <a:off x="2763838" y="3800475"/>
            <a:ext cx="3492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sp>
        <p:nvSpPr>
          <p:cNvPr id="128075" name="Line 734">
            <a:extLst>
              <a:ext uri="{FF2B5EF4-FFF2-40B4-BE49-F238E27FC236}">
                <a16:creationId xmlns:a16="http://schemas.microsoft.com/office/drawing/2014/main" id="{97EC61F0-A173-B4ED-BD4E-5F091B787EC5}"/>
              </a:ext>
            </a:extLst>
          </p:cNvPr>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28076" name="Line 735">
            <a:extLst>
              <a:ext uri="{FF2B5EF4-FFF2-40B4-BE49-F238E27FC236}">
                <a16:creationId xmlns:a16="http://schemas.microsoft.com/office/drawing/2014/main" id="{ED4A65D2-5717-4E71-2450-47BD759CF4AA}"/>
              </a:ext>
            </a:extLst>
          </p:cNvPr>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28077" name="Rectangle 736">
            <a:extLst>
              <a:ext uri="{FF2B5EF4-FFF2-40B4-BE49-F238E27FC236}">
                <a16:creationId xmlns:a16="http://schemas.microsoft.com/office/drawing/2014/main" id="{21BA9ADD-5D0A-F6CB-54E9-F14C326F3A7D}"/>
              </a:ext>
            </a:extLst>
          </p:cNvPr>
          <p:cNvSpPr>
            <a:spLocks noChangeArrowheads="1"/>
          </p:cNvSpPr>
          <p:nvPr/>
        </p:nvSpPr>
        <p:spPr bwMode="auto">
          <a:xfrm>
            <a:off x="4198938" y="2300288"/>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128078" name="Text Box 737">
            <a:extLst>
              <a:ext uri="{FF2B5EF4-FFF2-40B4-BE49-F238E27FC236}">
                <a16:creationId xmlns:a16="http://schemas.microsoft.com/office/drawing/2014/main" id="{834CFF5B-AA44-2786-8480-124A7713901D}"/>
              </a:ext>
            </a:extLst>
          </p:cNvPr>
          <p:cNvSpPr txBox="1">
            <a:spLocks noChangeArrowheads="1"/>
          </p:cNvSpPr>
          <p:nvPr/>
        </p:nvSpPr>
        <p:spPr bwMode="auto">
          <a:xfrm rot="-5400000">
            <a:off x="2258219" y="3798094"/>
            <a:ext cx="38163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Arial Black" panose="020B0604020202020204" pitchFamily="34" charset="0"/>
              </a:rPr>
              <a:t> </a:t>
            </a:r>
            <a:endParaRPr lang="en-US" altLang="en-US" sz="900">
              <a:latin typeface="Arial Black" panose="020B0604020202020204" pitchFamily="34" charset="0"/>
            </a:endParaRPr>
          </a:p>
        </p:txBody>
      </p:sp>
      <p:sp>
        <p:nvSpPr>
          <p:cNvPr id="128079" name="Rectangle 2">
            <a:extLst>
              <a:ext uri="{FF2B5EF4-FFF2-40B4-BE49-F238E27FC236}">
                <a16:creationId xmlns:a16="http://schemas.microsoft.com/office/drawing/2014/main" id="{8082ADFC-421D-5DFE-837B-E80987E2BB53}"/>
              </a:ext>
            </a:extLst>
          </p:cNvPr>
          <p:cNvSpPr>
            <a:spLocks noChangeArrowheads="1"/>
          </p:cNvSpPr>
          <p:nvPr/>
        </p:nvSpPr>
        <p:spPr bwMode="auto">
          <a:xfrm>
            <a:off x="2871788" y="44069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8080" name="Rectangle 3">
            <a:extLst>
              <a:ext uri="{FF2B5EF4-FFF2-40B4-BE49-F238E27FC236}">
                <a16:creationId xmlns:a16="http://schemas.microsoft.com/office/drawing/2014/main" id="{B022CD46-A4C4-9854-B92F-725E2220BCC5}"/>
              </a:ext>
            </a:extLst>
          </p:cNvPr>
          <p:cNvSpPr>
            <a:spLocks noChangeArrowheads="1"/>
          </p:cNvSpPr>
          <p:nvPr/>
        </p:nvSpPr>
        <p:spPr bwMode="auto">
          <a:xfrm>
            <a:off x="2855913" y="46624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8081" name="Rectangle 4">
            <a:extLst>
              <a:ext uri="{FF2B5EF4-FFF2-40B4-BE49-F238E27FC236}">
                <a16:creationId xmlns:a16="http://schemas.microsoft.com/office/drawing/2014/main" id="{2D0C6FAC-4418-7085-D269-D548FE4D60F0}"/>
              </a:ext>
            </a:extLst>
          </p:cNvPr>
          <p:cNvSpPr>
            <a:spLocks noChangeArrowheads="1"/>
          </p:cNvSpPr>
          <p:nvPr/>
        </p:nvSpPr>
        <p:spPr bwMode="auto">
          <a:xfrm>
            <a:off x="2840038" y="49657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8082" name="Rectangle 5">
            <a:extLst>
              <a:ext uri="{FF2B5EF4-FFF2-40B4-BE49-F238E27FC236}">
                <a16:creationId xmlns:a16="http://schemas.microsoft.com/office/drawing/2014/main" id="{E5B747B2-E1D6-344E-3B6F-E2245165CB9A}"/>
              </a:ext>
            </a:extLst>
          </p:cNvPr>
          <p:cNvSpPr>
            <a:spLocks noChangeArrowheads="1"/>
          </p:cNvSpPr>
          <p:nvPr/>
        </p:nvSpPr>
        <p:spPr bwMode="auto">
          <a:xfrm>
            <a:off x="2840038" y="51752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8083" name="Rectangle 10">
            <a:extLst>
              <a:ext uri="{FF2B5EF4-FFF2-40B4-BE49-F238E27FC236}">
                <a16:creationId xmlns:a16="http://schemas.microsoft.com/office/drawing/2014/main" id="{311C6C06-7D60-8F92-65E5-D53195F21CE3}"/>
              </a:ext>
            </a:extLst>
          </p:cNvPr>
          <p:cNvSpPr>
            <a:spLocks noChangeArrowheads="1"/>
          </p:cNvSpPr>
          <p:nvPr/>
        </p:nvSpPr>
        <p:spPr bwMode="auto">
          <a:xfrm>
            <a:off x="5065713" y="454025"/>
            <a:ext cx="4692650" cy="6834188"/>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28084" name="Rectangle 81">
            <a:extLst>
              <a:ext uri="{FF2B5EF4-FFF2-40B4-BE49-F238E27FC236}">
                <a16:creationId xmlns:a16="http://schemas.microsoft.com/office/drawing/2014/main" id="{6A7E10F0-B8F5-9B70-4E0F-87274C12D829}"/>
              </a:ext>
            </a:extLst>
          </p:cNvPr>
          <p:cNvSpPr>
            <a:spLocks noChangeArrowheads="1"/>
          </p:cNvSpPr>
          <p:nvPr/>
        </p:nvSpPr>
        <p:spPr bwMode="auto">
          <a:xfrm>
            <a:off x="2833688" y="42719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8085" name="Rectangle 88">
            <a:extLst>
              <a:ext uri="{FF2B5EF4-FFF2-40B4-BE49-F238E27FC236}">
                <a16:creationId xmlns:a16="http://schemas.microsoft.com/office/drawing/2014/main" id="{6ACE6977-F119-80F2-336B-F04ACEC2C92D}"/>
              </a:ext>
            </a:extLst>
          </p:cNvPr>
          <p:cNvSpPr>
            <a:spLocks noChangeArrowheads="1"/>
          </p:cNvSpPr>
          <p:nvPr/>
        </p:nvSpPr>
        <p:spPr bwMode="auto">
          <a:xfrm>
            <a:off x="933450" y="29337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8086" name="Rectangle 89">
            <a:extLst>
              <a:ext uri="{FF2B5EF4-FFF2-40B4-BE49-F238E27FC236}">
                <a16:creationId xmlns:a16="http://schemas.microsoft.com/office/drawing/2014/main" id="{7629A97A-F87B-ADC5-9393-C940619650C8}"/>
              </a:ext>
            </a:extLst>
          </p:cNvPr>
          <p:cNvSpPr>
            <a:spLocks noChangeArrowheads="1"/>
          </p:cNvSpPr>
          <p:nvPr/>
        </p:nvSpPr>
        <p:spPr bwMode="auto">
          <a:xfrm>
            <a:off x="3054350" y="17653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8087" name="Rectangle 90">
            <a:extLst>
              <a:ext uri="{FF2B5EF4-FFF2-40B4-BE49-F238E27FC236}">
                <a16:creationId xmlns:a16="http://schemas.microsoft.com/office/drawing/2014/main" id="{564AF4F9-210C-97A9-CD35-ED9F988DF8ED}"/>
              </a:ext>
            </a:extLst>
          </p:cNvPr>
          <p:cNvSpPr>
            <a:spLocks noChangeArrowheads="1"/>
          </p:cNvSpPr>
          <p:nvPr/>
        </p:nvSpPr>
        <p:spPr bwMode="auto">
          <a:xfrm>
            <a:off x="3038475" y="205263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8088" name="Rectangle 92">
            <a:extLst>
              <a:ext uri="{FF2B5EF4-FFF2-40B4-BE49-F238E27FC236}">
                <a16:creationId xmlns:a16="http://schemas.microsoft.com/office/drawing/2014/main" id="{FE9A750C-EA1A-D296-261E-0F41E1EBE892}"/>
              </a:ext>
            </a:extLst>
          </p:cNvPr>
          <p:cNvSpPr>
            <a:spLocks noChangeArrowheads="1"/>
          </p:cNvSpPr>
          <p:nvPr/>
        </p:nvSpPr>
        <p:spPr bwMode="auto">
          <a:xfrm>
            <a:off x="3054350" y="289877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8089" name="Rectangle 95">
            <a:extLst>
              <a:ext uri="{FF2B5EF4-FFF2-40B4-BE49-F238E27FC236}">
                <a16:creationId xmlns:a16="http://schemas.microsoft.com/office/drawing/2014/main" id="{19F64549-D39B-9A8F-6F09-C5F1DA1DFD8B}"/>
              </a:ext>
            </a:extLst>
          </p:cNvPr>
          <p:cNvSpPr>
            <a:spLocks noChangeArrowheads="1"/>
          </p:cNvSpPr>
          <p:nvPr/>
        </p:nvSpPr>
        <p:spPr bwMode="auto">
          <a:xfrm>
            <a:off x="2989263" y="34591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8090" name="Rectangle 96">
            <a:extLst>
              <a:ext uri="{FF2B5EF4-FFF2-40B4-BE49-F238E27FC236}">
                <a16:creationId xmlns:a16="http://schemas.microsoft.com/office/drawing/2014/main" id="{8B490AB1-9DC6-35A2-AF70-B36759CD3780}"/>
              </a:ext>
            </a:extLst>
          </p:cNvPr>
          <p:cNvSpPr>
            <a:spLocks noChangeArrowheads="1"/>
          </p:cNvSpPr>
          <p:nvPr/>
        </p:nvSpPr>
        <p:spPr bwMode="auto">
          <a:xfrm>
            <a:off x="3117850" y="317023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8091" name="Rectangle 97">
            <a:extLst>
              <a:ext uri="{FF2B5EF4-FFF2-40B4-BE49-F238E27FC236}">
                <a16:creationId xmlns:a16="http://schemas.microsoft.com/office/drawing/2014/main" id="{BC5D35F5-DB98-601A-3F40-49AC38E1ACE5}"/>
              </a:ext>
            </a:extLst>
          </p:cNvPr>
          <p:cNvSpPr>
            <a:spLocks noChangeArrowheads="1"/>
          </p:cNvSpPr>
          <p:nvPr/>
        </p:nvSpPr>
        <p:spPr bwMode="auto">
          <a:xfrm>
            <a:off x="2894013" y="46243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8092" name="Rectangle 98">
            <a:extLst>
              <a:ext uri="{FF2B5EF4-FFF2-40B4-BE49-F238E27FC236}">
                <a16:creationId xmlns:a16="http://schemas.microsoft.com/office/drawing/2014/main" id="{94DA6013-32D3-6B67-5E5B-87F79F9CCB9E}"/>
              </a:ext>
            </a:extLst>
          </p:cNvPr>
          <p:cNvSpPr>
            <a:spLocks noChangeArrowheads="1"/>
          </p:cNvSpPr>
          <p:nvPr/>
        </p:nvSpPr>
        <p:spPr bwMode="auto">
          <a:xfrm>
            <a:off x="2878138" y="49276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8093" name="Rectangle 99">
            <a:extLst>
              <a:ext uri="{FF2B5EF4-FFF2-40B4-BE49-F238E27FC236}">
                <a16:creationId xmlns:a16="http://schemas.microsoft.com/office/drawing/2014/main" id="{B1087C8C-B81A-56F7-154C-FB8181A36E55}"/>
              </a:ext>
            </a:extLst>
          </p:cNvPr>
          <p:cNvSpPr>
            <a:spLocks noChangeArrowheads="1"/>
          </p:cNvSpPr>
          <p:nvPr/>
        </p:nvSpPr>
        <p:spPr bwMode="auto">
          <a:xfrm>
            <a:off x="2878138" y="51371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8094" name="Rectangle 101">
            <a:extLst>
              <a:ext uri="{FF2B5EF4-FFF2-40B4-BE49-F238E27FC236}">
                <a16:creationId xmlns:a16="http://schemas.microsoft.com/office/drawing/2014/main" id="{2179579D-8C43-3B15-743F-DEF301C1C194}"/>
              </a:ext>
            </a:extLst>
          </p:cNvPr>
          <p:cNvSpPr>
            <a:spLocks noChangeArrowheads="1"/>
          </p:cNvSpPr>
          <p:nvPr/>
        </p:nvSpPr>
        <p:spPr bwMode="auto">
          <a:xfrm>
            <a:off x="3022600" y="580707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8095" name="Rectangle 102">
            <a:extLst>
              <a:ext uri="{FF2B5EF4-FFF2-40B4-BE49-F238E27FC236}">
                <a16:creationId xmlns:a16="http://schemas.microsoft.com/office/drawing/2014/main" id="{06731137-C7FA-E031-2BF9-39553B849A6F}"/>
              </a:ext>
            </a:extLst>
          </p:cNvPr>
          <p:cNvSpPr>
            <a:spLocks noChangeArrowheads="1"/>
          </p:cNvSpPr>
          <p:nvPr/>
        </p:nvSpPr>
        <p:spPr bwMode="auto">
          <a:xfrm>
            <a:off x="3006725" y="609441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8096" name="Rectangle 103">
            <a:extLst>
              <a:ext uri="{FF2B5EF4-FFF2-40B4-BE49-F238E27FC236}">
                <a16:creationId xmlns:a16="http://schemas.microsoft.com/office/drawing/2014/main" id="{A48B6F2F-B386-5B80-A2FF-46589B4FBEB0}"/>
              </a:ext>
            </a:extLst>
          </p:cNvPr>
          <p:cNvSpPr>
            <a:spLocks noChangeArrowheads="1"/>
          </p:cNvSpPr>
          <p:nvPr/>
        </p:nvSpPr>
        <p:spPr bwMode="auto">
          <a:xfrm>
            <a:off x="2814638" y="695642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8097" name="Rectangle 104">
            <a:extLst>
              <a:ext uri="{FF2B5EF4-FFF2-40B4-BE49-F238E27FC236}">
                <a16:creationId xmlns:a16="http://schemas.microsoft.com/office/drawing/2014/main" id="{9774B4A3-042B-C73C-FCB4-908700889B54}"/>
              </a:ext>
            </a:extLst>
          </p:cNvPr>
          <p:cNvSpPr>
            <a:spLocks noChangeArrowheads="1"/>
          </p:cNvSpPr>
          <p:nvPr/>
        </p:nvSpPr>
        <p:spPr bwMode="auto">
          <a:xfrm>
            <a:off x="2894013" y="72278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8098" name="Rectangle 106">
            <a:extLst>
              <a:ext uri="{FF2B5EF4-FFF2-40B4-BE49-F238E27FC236}">
                <a16:creationId xmlns:a16="http://schemas.microsoft.com/office/drawing/2014/main" id="{3223057D-4023-0E23-7D38-37EAE4A8B034}"/>
              </a:ext>
            </a:extLst>
          </p:cNvPr>
          <p:cNvSpPr>
            <a:spLocks noChangeArrowheads="1"/>
          </p:cNvSpPr>
          <p:nvPr/>
        </p:nvSpPr>
        <p:spPr bwMode="auto">
          <a:xfrm>
            <a:off x="3101975" y="23876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28099" name="Rectangle 195">
            <a:extLst>
              <a:ext uri="{FF2B5EF4-FFF2-40B4-BE49-F238E27FC236}">
                <a16:creationId xmlns:a16="http://schemas.microsoft.com/office/drawing/2014/main" id="{91D5CB05-CCB8-4A25-78F6-03C9E4441D4C}"/>
              </a:ext>
            </a:extLst>
          </p:cNvPr>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pic>
        <p:nvPicPr>
          <p:cNvPr id="128100" name="Picture 196">
            <a:extLst>
              <a:ext uri="{FF2B5EF4-FFF2-40B4-BE49-F238E27FC236}">
                <a16:creationId xmlns:a16="http://schemas.microsoft.com/office/drawing/2014/main" id="{A3C7E76D-8DB9-EBE7-B8B3-D2D3611F8D1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21806" r="29846" b="220"/>
          <a:stretch>
            <a:fillRect/>
          </a:stretch>
        </p:blipFill>
        <p:spPr bwMode="auto">
          <a:xfrm>
            <a:off x="5041900" y="469900"/>
            <a:ext cx="4716463" cy="6846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8101" name="Rectangle 197">
            <a:extLst>
              <a:ext uri="{FF2B5EF4-FFF2-40B4-BE49-F238E27FC236}">
                <a16:creationId xmlns:a16="http://schemas.microsoft.com/office/drawing/2014/main" id="{6C97070C-CDEE-FD5C-5DA3-7A59EF2A13CD}"/>
              </a:ext>
            </a:extLst>
          </p:cNvPr>
          <p:cNvSpPr>
            <a:spLocks noChangeArrowheads="1"/>
          </p:cNvSpPr>
          <p:nvPr/>
        </p:nvSpPr>
        <p:spPr bwMode="auto">
          <a:xfrm>
            <a:off x="4989513" y="407988"/>
            <a:ext cx="4692650" cy="6834187"/>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28102" name="Rectangle 198">
            <a:extLst>
              <a:ext uri="{FF2B5EF4-FFF2-40B4-BE49-F238E27FC236}">
                <a16:creationId xmlns:a16="http://schemas.microsoft.com/office/drawing/2014/main" id="{5A03AFB1-B898-1967-AC3E-D2E5E6D540DF}"/>
              </a:ext>
            </a:extLst>
          </p:cNvPr>
          <p:cNvSpPr>
            <a:spLocks noChangeArrowheads="1"/>
          </p:cNvSpPr>
          <p:nvPr/>
        </p:nvSpPr>
        <p:spPr bwMode="auto">
          <a:xfrm>
            <a:off x="5026025" y="412750"/>
            <a:ext cx="4694238" cy="6850063"/>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38188" name="Rectangle 204">
            <a:extLst>
              <a:ext uri="{FF2B5EF4-FFF2-40B4-BE49-F238E27FC236}">
                <a16:creationId xmlns:a16="http://schemas.microsoft.com/office/drawing/2014/main" id="{3BAA1F28-0F06-009E-D0E6-1E84E6B5F59D}"/>
              </a:ext>
            </a:extLst>
          </p:cNvPr>
          <p:cNvSpPr>
            <a:spLocks noChangeArrowheads="1"/>
          </p:cNvSpPr>
          <p:nvPr/>
        </p:nvSpPr>
        <p:spPr bwMode="auto">
          <a:xfrm>
            <a:off x="5568950" y="2047875"/>
            <a:ext cx="3484563" cy="490538"/>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400" b="1" i="1">
                <a:solidFill>
                  <a:schemeClr val="bg1"/>
                </a:solidFill>
                <a:latin typeface="Helvetica" panose="020B0604020202020204" pitchFamily="34" charset="0"/>
              </a:rPr>
              <a:t> </a:t>
            </a:r>
            <a:endParaRPr lang="en-US" altLang="en-US" sz="1000" b="1" u="sng">
              <a:solidFill>
                <a:schemeClr val="bg1"/>
              </a:solidFill>
              <a:latin typeface="Helvetica" panose="020B0604020202020204" pitchFamily="34" charset="0"/>
            </a:endParaRPr>
          </a:p>
        </p:txBody>
      </p:sp>
      <p:sp>
        <p:nvSpPr>
          <p:cNvPr id="938190" name="Rectangle 206">
            <a:extLst>
              <a:ext uri="{FF2B5EF4-FFF2-40B4-BE49-F238E27FC236}">
                <a16:creationId xmlns:a16="http://schemas.microsoft.com/office/drawing/2014/main" id="{77712996-FE13-323F-A7DA-434A1507B540}"/>
              </a:ext>
            </a:extLst>
          </p:cNvPr>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3200" b="1" i="1">
                <a:solidFill>
                  <a:srgbClr val="66FFFF"/>
                </a:solidFill>
                <a:latin typeface="Helvetica" panose="020B0604020202020204" pitchFamily="34" charset="0"/>
              </a:rPr>
              <a:t> </a:t>
            </a:r>
            <a:endParaRPr lang="en-US" altLang="en-US" sz="1400" b="1" u="sng">
              <a:solidFill>
                <a:srgbClr val="66FFFF"/>
              </a:solidFill>
              <a:latin typeface="Helvetica" panose="020B0604020202020204" pitchFamily="34" charset="0"/>
            </a:endParaRPr>
          </a:p>
        </p:txBody>
      </p:sp>
      <p:sp>
        <p:nvSpPr>
          <p:cNvPr id="128105" name="Text Box 216">
            <a:extLst>
              <a:ext uri="{FF2B5EF4-FFF2-40B4-BE49-F238E27FC236}">
                <a16:creationId xmlns:a16="http://schemas.microsoft.com/office/drawing/2014/main" id="{533A4F78-D7DE-8EF5-85C5-4C8E2134EA7C}"/>
              </a:ext>
            </a:extLst>
          </p:cNvPr>
          <p:cNvSpPr txBox="1">
            <a:spLocks noChangeArrowheads="1"/>
          </p:cNvSpPr>
          <p:nvPr/>
        </p:nvSpPr>
        <p:spPr bwMode="auto">
          <a:xfrm>
            <a:off x="9015413" y="7348538"/>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61</a:t>
            </a:r>
          </a:p>
        </p:txBody>
      </p:sp>
      <p:grpSp>
        <p:nvGrpSpPr>
          <p:cNvPr id="128106" name="Group 217">
            <a:extLst>
              <a:ext uri="{FF2B5EF4-FFF2-40B4-BE49-F238E27FC236}">
                <a16:creationId xmlns:a16="http://schemas.microsoft.com/office/drawing/2014/main" id="{871BF3F4-C96C-0A49-193B-9DA12284870A}"/>
              </a:ext>
            </a:extLst>
          </p:cNvPr>
          <p:cNvGrpSpPr>
            <a:grpSpLocks/>
          </p:cNvGrpSpPr>
          <p:nvPr/>
        </p:nvGrpSpPr>
        <p:grpSpPr bwMode="auto">
          <a:xfrm>
            <a:off x="4978400" y="6196013"/>
            <a:ext cx="4821238" cy="822325"/>
            <a:chOff x="3468" y="4011"/>
            <a:chExt cx="2801" cy="518"/>
          </a:xfrm>
        </p:grpSpPr>
        <p:sp>
          <p:nvSpPr>
            <p:cNvPr id="938202" name="Text Box 218">
              <a:extLst>
                <a:ext uri="{FF2B5EF4-FFF2-40B4-BE49-F238E27FC236}">
                  <a16:creationId xmlns:a16="http://schemas.microsoft.com/office/drawing/2014/main" id="{9421227B-0937-0C8F-A887-10FC06ED43CF}"/>
                </a:ext>
              </a:extLst>
            </p:cNvPr>
            <p:cNvSpPr txBox="1">
              <a:spLocks noChangeArrowheads="1"/>
            </p:cNvSpPr>
            <p:nvPr/>
          </p:nvSpPr>
          <p:spPr bwMode="auto">
            <a:xfrm>
              <a:off x="3468" y="4058"/>
              <a:ext cx="2801" cy="446"/>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000" b="1">
                  <a:solidFill>
                    <a:srgbClr val="FFF819"/>
                  </a:solidFill>
                  <a:latin typeface="Helvetica" panose="020B0604020202020204" pitchFamily="34" charset="0"/>
                </a:rPr>
                <a:t>Nganaimeikap kaja </a:t>
              </a:r>
              <a:r>
                <a:rPr lang="en-US" altLang="en-US" sz="2000" b="1">
                  <a:solidFill>
                    <a:srgbClr val="FFFF00"/>
                  </a:solidFill>
                  <a:latin typeface="Arial" panose="020B0604020202020204" pitchFamily="34" charset="0"/>
                  <a:cs typeface="Arial" panose="020B0604020202020204" pitchFamily="34" charset="0"/>
                </a:rPr>
                <a:t>ā</a:t>
              </a:r>
              <a:r>
                <a:rPr lang="en-US" altLang="en-US" sz="2000" b="1">
                  <a:solidFill>
                    <a:srgbClr val="FFF819"/>
                  </a:solidFill>
                  <a:latin typeface="Helvetica" panose="020B0604020202020204" pitchFamily="34" charset="0"/>
                </a:rPr>
                <a:t>tam pareng:    760 B.C. wui eina 430 B.C. v</a:t>
              </a:r>
              <a:r>
                <a:rPr lang="en-US" altLang="en-US" sz="2000" b="1">
                  <a:solidFill>
                    <a:srgbClr val="FFFF00"/>
                  </a:solidFill>
                  <a:latin typeface="Arial" panose="020B0604020202020204" pitchFamily="34" charset="0"/>
                  <a:cs typeface="Arial" panose="020B0604020202020204" pitchFamily="34" charset="0"/>
                </a:rPr>
                <a:t>ā</a:t>
              </a:r>
              <a:r>
                <a:rPr lang="en-US" altLang="en-US" sz="2000" b="1">
                  <a:solidFill>
                    <a:srgbClr val="FFF819"/>
                  </a:solidFill>
                  <a:latin typeface="Helvetica" panose="020B0604020202020204" pitchFamily="34" charset="0"/>
                </a:rPr>
                <a:t>shungda</a:t>
              </a:r>
            </a:p>
          </p:txBody>
        </p:sp>
        <p:sp>
          <p:nvSpPr>
            <p:cNvPr id="938203" name="AutoShape 219">
              <a:extLst>
                <a:ext uri="{FF2B5EF4-FFF2-40B4-BE49-F238E27FC236}">
                  <a16:creationId xmlns:a16="http://schemas.microsoft.com/office/drawing/2014/main" id="{11B562C2-B030-7554-2A67-CA10AC492211}"/>
                </a:ext>
              </a:extLst>
            </p:cNvPr>
            <p:cNvSpPr>
              <a:spLocks noChangeArrowheads="1"/>
            </p:cNvSpPr>
            <p:nvPr/>
          </p:nvSpPr>
          <p:spPr bwMode="auto">
            <a:xfrm>
              <a:off x="3512" y="4011"/>
              <a:ext cx="2706" cy="518"/>
            </a:xfrm>
            <a:prstGeom prst="roundRect">
              <a:avLst>
                <a:gd name="adj" fmla="val 16667"/>
              </a:avLst>
            </a:prstGeom>
            <a:noFill/>
            <a:ln w="57150">
              <a:solidFill>
                <a:srgbClr val="FFF819"/>
              </a:solidFill>
              <a:round/>
              <a:headEnd/>
              <a:tailEnd/>
            </a:ln>
            <a:effectLst>
              <a:outerShdw blurRad="63500" dist="46662" dir="3284183" algn="ctr" rotWithShape="0">
                <a:schemeClr val="tx1">
                  <a:alpha val="74997"/>
                </a:schemeClr>
              </a:outerShdw>
            </a:effectLst>
          </p:spPr>
          <p:txBody>
            <a:bodyPr wrap="none" anchor="ctr"/>
            <a:lstStyle/>
            <a:p>
              <a:pPr algn="r">
                <a:defRPr/>
              </a:pPr>
              <a:endParaRPr lang="en-US">
                <a:latin typeface="Comic Sans MS" charset="0"/>
                <a:ea typeface="+mn-ea"/>
              </a:endParaRPr>
            </a:p>
          </p:txBody>
        </p:sp>
      </p:grpSp>
      <p:sp>
        <p:nvSpPr>
          <p:cNvPr id="938207" name="Rectangle 223">
            <a:extLst>
              <a:ext uri="{FF2B5EF4-FFF2-40B4-BE49-F238E27FC236}">
                <a16:creationId xmlns:a16="http://schemas.microsoft.com/office/drawing/2014/main" id="{658736FA-4220-466C-DE29-0EBB3EB739B3}"/>
              </a:ext>
            </a:extLst>
          </p:cNvPr>
          <p:cNvSpPr>
            <a:spLocks noChangeArrowheads="1"/>
          </p:cNvSpPr>
          <p:nvPr/>
        </p:nvSpPr>
        <p:spPr bwMode="auto">
          <a:xfrm>
            <a:off x="6684963" y="584200"/>
            <a:ext cx="2706687"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3200" b="1" i="1">
                <a:solidFill>
                  <a:srgbClr val="66FFFF"/>
                </a:solidFill>
                <a:latin typeface="Helvetica" panose="020B0604020202020204" pitchFamily="34" charset="0"/>
              </a:rPr>
              <a:t> </a:t>
            </a:r>
            <a:endParaRPr lang="en-US" altLang="en-US" sz="1400" b="1" u="sng">
              <a:solidFill>
                <a:srgbClr val="66FFFF"/>
              </a:solidFill>
              <a:latin typeface="Helvetica" panose="020B0604020202020204" pitchFamily="34" charset="0"/>
            </a:endParaRPr>
          </a:p>
        </p:txBody>
      </p:sp>
      <p:sp>
        <p:nvSpPr>
          <p:cNvPr id="128108" name="Text Box 382">
            <a:extLst>
              <a:ext uri="{FF2B5EF4-FFF2-40B4-BE49-F238E27FC236}">
                <a16:creationId xmlns:a16="http://schemas.microsoft.com/office/drawing/2014/main" id="{5B115BF4-3C9D-3F2B-46BD-6AFC8FA4A935}"/>
              </a:ext>
            </a:extLst>
          </p:cNvPr>
          <p:cNvSpPr txBox="1">
            <a:spLocks noChangeArrowheads="1"/>
          </p:cNvSpPr>
          <p:nvPr/>
        </p:nvSpPr>
        <p:spPr bwMode="auto">
          <a:xfrm>
            <a:off x="9578975" y="7286625"/>
            <a:ext cx="3413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spcBef>
                <a:spcPct val="50000"/>
              </a:spcBef>
            </a:pPr>
            <a:r>
              <a:rPr lang="en-US" altLang="en-US" sz="1600" b="1"/>
              <a:t>2</a:t>
            </a:r>
          </a:p>
        </p:txBody>
      </p:sp>
      <p:sp>
        <p:nvSpPr>
          <p:cNvPr id="938367" name="Rectangle 383">
            <a:extLst>
              <a:ext uri="{FF2B5EF4-FFF2-40B4-BE49-F238E27FC236}">
                <a16:creationId xmlns:a16="http://schemas.microsoft.com/office/drawing/2014/main" id="{24195686-369F-8322-2438-332C5B792BC8}"/>
              </a:ext>
            </a:extLst>
          </p:cNvPr>
          <p:cNvSpPr>
            <a:spLocks noChangeArrowheads="1"/>
          </p:cNvSpPr>
          <p:nvPr/>
        </p:nvSpPr>
        <p:spPr bwMode="auto">
          <a:xfrm>
            <a:off x="6289675" y="584200"/>
            <a:ext cx="3571875" cy="1241425"/>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200" b="1" i="1">
                <a:solidFill>
                  <a:schemeClr val="bg1"/>
                </a:solidFill>
                <a:latin typeface="Arial" panose="020B0604020202020204" pitchFamily="34" charset="0"/>
              </a:rPr>
              <a:t>Lairikbing Semkak</a:t>
            </a:r>
            <a:r>
              <a:rPr lang="en-US" altLang="en-US" sz="20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Kachamma Tuingashit pareng ching kak</a:t>
            </a:r>
            <a:r>
              <a:rPr lang="en-US" altLang="en-US" sz="20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a:t>
            </a:r>
            <a:endParaRPr lang="en-US" altLang="en-US" sz="2200" b="1" u="sng">
              <a:solidFill>
                <a:schemeClr val="bg1"/>
              </a:solidFill>
              <a:latin typeface="Arial" panose="020B0604020202020204" pitchFamily="34" charset="0"/>
            </a:endParaRPr>
          </a:p>
        </p:txBody>
      </p:sp>
      <p:sp>
        <p:nvSpPr>
          <p:cNvPr id="128110" name="Text Box 740">
            <a:extLst>
              <a:ext uri="{FF2B5EF4-FFF2-40B4-BE49-F238E27FC236}">
                <a16:creationId xmlns:a16="http://schemas.microsoft.com/office/drawing/2014/main" id="{A3C4EB77-182F-CAFC-9ADC-E3086D5F917D}"/>
              </a:ext>
            </a:extLst>
          </p:cNvPr>
          <p:cNvSpPr txBox="1">
            <a:spLocks noChangeArrowheads="1"/>
          </p:cNvSpPr>
          <p:nvPr/>
        </p:nvSpPr>
        <p:spPr bwMode="auto">
          <a:xfrm rot="-5400000">
            <a:off x="1716882" y="3632994"/>
            <a:ext cx="47037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b="1">
                <a:latin typeface="Arial" panose="020B0604020202020204" pitchFamily="34" charset="0"/>
              </a:rPr>
              <a:t>MAR</a:t>
            </a:r>
            <a:r>
              <a:rPr lang="en-US" altLang="en-US" sz="2000" b="1">
                <a:latin typeface="Helvetica" pitchFamily="2" charset="0"/>
              </a:rPr>
              <a:t>Ā</a:t>
            </a:r>
            <a:r>
              <a:rPr lang="en-US" altLang="en-US" sz="2000" b="1">
                <a:latin typeface="Arial" panose="020B0604020202020204" pitchFamily="34" charset="0"/>
              </a:rPr>
              <a:t>NBING (17)</a:t>
            </a:r>
          </a:p>
        </p:txBody>
      </p:sp>
      <p:sp>
        <p:nvSpPr>
          <p:cNvPr id="938192" name="AutoShape 208">
            <a:extLst>
              <a:ext uri="{FF2B5EF4-FFF2-40B4-BE49-F238E27FC236}">
                <a16:creationId xmlns:a16="http://schemas.microsoft.com/office/drawing/2014/main" id="{89762AB4-CB98-42F0-FA7F-708412A914AA}"/>
              </a:ext>
            </a:extLst>
          </p:cNvPr>
          <p:cNvSpPr>
            <a:spLocks noChangeArrowheads="1"/>
          </p:cNvSpPr>
          <p:nvPr/>
        </p:nvSpPr>
        <p:spPr bwMode="auto">
          <a:xfrm>
            <a:off x="2163763" y="2300288"/>
            <a:ext cx="2776537" cy="5180012"/>
          </a:xfrm>
          <a:prstGeom prst="roundRect">
            <a:avLst>
              <a:gd name="adj" fmla="val 16667"/>
            </a:avLst>
          </a:prstGeom>
          <a:noFill/>
          <a:ln w="76200">
            <a:solidFill>
              <a:schemeClr val="accent2"/>
            </a:solidFill>
            <a:round/>
            <a:headEnd/>
            <a:tailEnd/>
          </a:ln>
          <a:effectLst>
            <a:outerShdw blurRad="63500" dist="71842" dir="2700000" algn="ctr" rotWithShape="0">
              <a:srgbClr val="080808">
                <a:alpha val="74998"/>
              </a:srgbClr>
            </a:outerShdw>
          </a:effectLst>
        </p:spPr>
        <p:txBody>
          <a:bodyPr wrap="none" anchor="ctr"/>
          <a:lstStyle/>
          <a:p>
            <a:pPr algn="r">
              <a:defRPr/>
            </a:pPr>
            <a:endParaRPr lang="en-US">
              <a:latin typeface="Comic Sans MS" charset="0"/>
              <a:ea typeface="+mn-ea"/>
            </a:endParaRPr>
          </a:p>
        </p:txBody>
      </p:sp>
      <p:sp>
        <p:nvSpPr>
          <p:cNvPr id="938196" name="Oval 212">
            <a:extLst>
              <a:ext uri="{FF2B5EF4-FFF2-40B4-BE49-F238E27FC236}">
                <a16:creationId xmlns:a16="http://schemas.microsoft.com/office/drawing/2014/main" id="{AF17FA18-358D-5FA8-FC1A-7AFA167B3C3E}"/>
              </a:ext>
            </a:extLst>
          </p:cNvPr>
          <p:cNvSpPr>
            <a:spLocks noChangeArrowheads="1"/>
          </p:cNvSpPr>
          <p:nvPr/>
        </p:nvSpPr>
        <p:spPr bwMode="auto">
          <a:xfrm>
            <a:off x="4114800" y="3654425"/>
            <a:ext cx="657225" cy="569913"/>
          </a:xfrm>
          <a:prstGeom prst="ellipse">
            <a:avLst/>
          </a:prstGeom>
          <a:noFill/>
          <a:ln w="76200">
            <a:solidFill>
              <a:schemeClr val="accent2"/>
            </a:solidFill>
            <a:round/>
            <a:headEnd/>
            <a:tailEnd/>
          </a:ln>
          <a:effectLst>
            <a:outerShdw blurRad="63500" dist="71842" dir="2700000" algn="ctr" rotWithShape="0">
              <a:srgbClr val="000000">
                <a:alpha val="74997"/>
              </a:srgbClr>
            </a:outerShdw>
          </a:effectLst>
        </p:spPr>
        <p:txBody>
          <a:bodyPr wrap="none" anchor="ctr"/>
          <a:lstStyle/>
          <a:p>
            <a:pPr algn="r">
              <a:defRPr/>
            </a:pPr>
            <a:endParaRPr lang="en-US">
              <a:latin typeface="Comic Sans MS" charset="0"/>
              <a:ea typeface="+mn-ea"/>
            </a:endParaRPr>
          </a:p>
        </p:txBody>
      </p:sp>
      <p:sp>
        <p:nvSpPr>
          <p:cNvPr id="938197" name="Oval 213">
            <a:extLst>
              <a:ext uri="{FF2B5EF4-FFF2-40B4-BE49-F238E27FC236}">
                <a16:creationId xmlns:a16="http://schemas.microsoft.com/office/drawing/2014/main" id="{12741B4A-1BC9-DE6B-54F2-D5917B3B2FDD}"/>
              </a:ext>
            </a:extLst>
          </p:cNvPr>
          <p:cNvSpPr>
            <a:spLocks noChangeArrowheads="1"/>
          </p:cNvSpPr>
          <p:nvPr/>
        </p:nvSpPr>
        <p:spPr bwMode="auto">
          <a:xfrm>
            <a:off x="4100513" y="5270500"/>
            <a:ext cx="657225" cy="569913"/>
          </a:xfrm>
          <a:prstGeom prst="ellipse">
            <a:avLst/>
          </a:prstGeom>
          <a:noFill/>
          <a:ln w="76200">
            <a:solidFill>
              <a:schemeClr val="accent2"/>
            </a:solidFill>
            <a:round/>
            <a:headEnd/>
            <a:tailEnd/>
          </a:ln>
          <a:effectLst>
            <a:outerShdw blurRad="63500" dist="71842" dir="2700000" algn="ctr" rotWithShape="0">
              <a:srgbClr val="000000">
                <a:alpha val="74997"/>
              </a:srgbClr>
            </a:outerShdw>
          </a:effectLst>
        </p:spPr>
        <p:txBody>
          <a:bodyPr wrap="none" anchor="ctr"/>
          <a:lstStyle/>
          <a:p>
            <a:pPr algn="r">
              <a:defRPr/>
            </a:pPr>
            <a:endParaRPr lang="en-US">
              <a:latin typeface="Comic Sans MS" charset="0"/>
              <a:ea typeface="+mn-ea"/>
            </a:endParaRPr>
          </a:p>
        </p:txBody>
      </p:sp>
      <p:sp>
        <p:nvSpPr>
          <p:cNvPr id="938198" name="Oval 214">
            <a:extLst>
              <a:ext uri="{FF2B5EF4-FFF2-40B4-BE49-F238E27FC236}">
                <a16:creationId xmlns:a16="http://schemas.microsoft.com/office/drawing/2014/main" id="{183BD4C3-2F4E-B47F-B369-CF6A0DFEF30C}"/>
              </a:ext>
            </a:extLst>
          </p:cNvPr>
          <p:cNvSpPr>
            <a:spLocks noChangeArrowheads="1"/>
          </p:cNvSpPr>
          <p:nvPr/>
        </p:nvSpPr>
        <p:spPr bwMode="auto">
          <a:xfrm>
            <a:off x="4092575" y="6142038"/>
            <a:ext cx="657225" cy="569912"/>
          </a:xfrm>
          <a:prstGeom prst="ellipse">
            <a:avLst/>
          </a:prstGeom>
          <a:noFill/>
          <a:ln w="76200">
            <a:solidFill>
              <a:schemeClr val="accent2"/>
            </a:solidFill>
            <a:round/>
            <a:headEnd/>
            <a:tailEnd/>
          </a:ln>
          <a:effectLst>
            <a:outerShdw blurRad="63500" dist="71842" dir="2700000" algn="ctr" rotWithShape="0">
              <a:srgbClr val="000000">
                <a:alpha val="74997"/>
              </a:srgbClr>
            </a:outerShdw>
          </a:effectLst>
        </p:spPr>
        <p:txBody>
          <a:bodyPr wrap="none" anchor="ctr"/>
          <a:lstStyle/>
          <a:p>
            <a:pPr algn="r">
              <a:defRPr/>
            </a:pPr>
            <a:endParaRPr lang="en-US">
              <a:latin typeface="Comic Sans MS" charset="0"/>
              <a:ea typeface="+mn-ea"/>
            </a:endParaRPr>
          </a:p>
        </p:txBody>
      </p:sp>
      <p:grpSp>
        <p:nvGrpSpPr>
          <p:cNvPr id="128115" name="Group 571">
            <a:extLst>
              <a:ext uri="{FF2B5EF4-FFF2-40B4-BE49-F238E27FC236}">
                <a16:creationId xmlns:a16="http://schemas.microsoft.com/office/drawing/2014/main" id="{4C8040EA-8F52-AF79-E6B9-36696F2874E7}"/>
              </a:ext>
            </a:extLst>
          </p:cNvPr>
          <p:cNvGrpSpPr>
            <a:grpSpLocks/>
          </p:cNvGrpSpPr>
          <p:nvPr/>
        </p:nvGrpSpPr>
        <p:grpSpPr bwMode="auto">
          <a:xfrm>
            <a:off x="5076825" y="2035175"/>
            <a:ext cx="4700588" cy="2379663"/>
            <a:chOff x="3198" y="1282"/>
            <a:chExt cx="2961" cy="1499"/>
          </a:xfrm>
        </p:grpSpPr>
        <p:sp>
          <p:nvSpPr>
            <p:cNvPr id="938556" name="Text Box 572">
              <a:extLst>
                <a:ext uri="{FF2B5EF4-FFF2-40B4-BE49-F238E27FC236}">
                  <a16:creationId xmlns:a16="http://schemas.microsoft.com/office/drawing/2014/main" id="{D0BABB43-7257-E567-9B62-2CED4CC606DF}"/>
                </a:ext>
              </a:extLst>
            </p:cNvPr>
            <p:cNvSpPr txBox="1">
              <a:spLocks noChangeArrowheads="1"/>
            </p:cNvSpPr>
            <p:nvPr/>
          </p:nvSpPr>
          <p:spPr bwMode="auto">
            <a:xfrm>
              <a:off x="3290" y="1282"/>
              <a:ext cx="2728" cy="352"/>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3600" b="1">
                  <a:solidFill>
                    <a:srgbClr val="FFEA18"/>
                  </a:solidFill>
                  <a:latin typeface="Helvetica" panose="020B0604020202020204" pitchFamily="34" charset="0"/>
                </a:rPr>
                <a:t>“MAR</a:t>
              </a:r>
              <a:r>
                <a:rPr lang="en-US" altLang="en-US" sz="3600" b="1">
                  <a:solidFill>
                    <a:srgbClr val="FFFF00"/>
                  </a:solidFill>
                  <a:latin typeface="Helvetica" panose="020B0604020202020204" pitchFamily="34" charset="0"/>
                  <a:cs typeface="Helvetica" panose="020B0604020202020204" pitchFamily="34" charset="0"/>
                </a:rPr>
                <a:t>Ā</a:t>
              </a:r>
              <a:r>
                <a:rPr lang="en-US" altLang="en-US" sz="3600" b="1">
                  <a:solidFill>
                    <a:srgbClr val="FFEA18"/>
                  </a:solidFill>
                  <a:latin typeface="Helvetica" panose="020B0604020202020204" pitchFamily="34" charset="0"/>
                </a:rPr>
                <a:t>NBING”</a:t>
              </a:r>
            </a:p>
          </p:txBody>
        </p:sp>
        <p:sp>
          <p:nvSpPr>
            <p:cNvPr id="938557" name="Text Box 573">
              <a:extLst>
                <a:ext uri="{FF2B5EF4-FFF2-40B4-BE49-F238E27FC236}">
                  <a16:creationId xmlns:a16="http://schemas.microsoft.com/office/drawing/2014/main" id="{F9D98E58-7F3B-842D-EC2A-329B5095737E}"/>
                </a:ext>
              </a:extLst>
            </p:cNvPr>
            <p:cNvSpPr txBox="1">
              <a:spLocks noChangeArrowheads="1"/>
            </p:cNvSpPr>
            <p:nvPr/>
          </p:nvSpPr>
          <p:spPr bwMode="auto">
            <a:xfrm>
              <a:off x="3198" y="1647"/>
              <a:ext cx="2961" cy="520"/>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2800" b="1">
                  <a:solidFill>
                    <a:srgbClr val="FFEA18"/>
                  </a:solidFill>
                  <a:latin typeface="Helvetica" panose="020B0604020202020204" pitchFamily="34" charset="0"/>
                </a:rPr>
                <a:t>Wuim lairik thar</a:t>
              </a:r>
              <a:r>
                <a:rPr lang="en-US" altLang="en-US" sz="2800" b="1">
                  <a:solidFill>
                    <a:srgbClr val="FFFF00"/>
                  </a:solidFill>
                  <a:latin typeface="Arial" panose="020B0604020202020204" pitchFamily="34" charset="0"/>
                  <a:cs typeface="Arial" panose="020B0604020202020204" pitchFamily="34" charset="0"/>
                </a:rPr>
                <a:t>ā</a:t>
              </a:r>
              <a:r>
                <a:rPr lang="en-US" altLang="en-US" sz="2800" b="1">
                  <a:solidFill>
                    <a:srgbClr val="FFEA18"/>
                  </a:solidFill>
                  <a:latin typeface="Helvetica" panose="020B0604020202020204" pitchFamily="34" charset="0"/>
                </a:rPr>
                <a:t>da shini (17)</a:t>
              </a:r>
            </a:p>
          </p:txBody>
        </p:sp>
        <p:sp>
          <p:nvSpPr>
            <p:cNvPr id="938558" name="Text Box 574">
              <a:extLst>
                <a:ext uri="{FF2B5EF4-FFF2-40B4-BE49-F238E27FC236}">
                  <a16:creationId xmlns:a16="http://schemas.microsoft.com/office/drawing/2014/main" id="{AFB081A4-FFBC-9E76-E950-0FC67A9F2634}"/>
                </a:ext>
              </a:extLst>
            </p:cNvPr>
            <p:cNvSpPr txBox="1">
              <a:spLocks noChangeArrowheads="1"/>
            </p:cNvSpPr>
            <p:nvPr/>
          </p:nvSpPr>
          <p:spPr bwMode="auto">
            <a:xfrm>
              <a:off x="3260" y="2130"/>
              <a:ext cx="2728" cy="651"/>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3600" b="1" i="1">
                  <a:solidFill>
                    <a:srgbClr val="FFEA18"/>
                  </a:solidFill>
                  <a:latin typeface="Helvetica" panose="020B0604020202020204" pitchFamily="34" charset="0"/>
                </a:rPr>
                <a:t>Kazipkhui luishit kachi</a:t>
              </a:r>
              <a:endParaRPr lang="en-US" altLang="en-US" sz="3600" b="1">
                <a:solidFill>
                  <a:srgbClr val="FFEA18"/>
                </a:solidFill>
                <a:latin typeface="Helvetica" panose="020B0604020202020204" pitchFamily="34" charset="0"/>
              </a:endParaRPr>
            </a:p>
          </p:txBody>
        </p:sp>
      </p:grpSp>
      <p:sp>
        <p:nvSpPr>
          <p:cNvPr id="938561" name="Text Box 577">
            <a:extLst>
              <a:ext uri="{FF2B5EF4-FFF2-40B4-BE49-F238E27FC236}">
                <a16:creationId xmlns:a16="http://schemas.microsoft.com/office/drawing/2014/main" id="{57CF7FCA-130F-8339-0A34-D569E819B7D3}"/>
              </a:ext>
            </a:extLst>
          </p:cNvPr>
          <p:cNvSpPr txBox="1">
            <a:spLocks noChangeArrowheads="1"/>
          </p:cNvSpPr>
          <p:nvPr/>
        </p:nvSpPr>
        <p:spPr bwMode="auto">
          <a:xfrm>
            <a:off x="5219700" y="4300538"/>
            <a:ext cx="4291013" cy="1538287"/>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3000" b="1" i="1">
                <a:solidFill>
                  <a:srgbClr val="66FFFF"/>
                </a:solidFill>
                <a:latin typeface="Arial" panose="020B0604020202020204" pitchFamily="34" charset="0"/>
              </a:rPr>
              <a:t>Khararch</a:t>
            </a:r>
            <a:r>
              <a:rPr lang="en-US" altLang="en-US" sz="3200" b="1">
                <a:solidFill>
                  <a:srgbClr val="66FFFF"/>
                </a:solidFill>
                <a:latin typeface="Arial" panose="020B0604020202020204" pitchFamily="34" charset="0"/>
                <a:cs typeface="Arial" panose="020B0604020202020204" pitchFamily="34" charset="0"/>
              </a:rPr>
              <a:t>ā</a:t>
            </a:r>
            <a:r>
              <a:rPr lang="en-US" altLang="en-US" sz="3000" b="1" i="1">
                <a:solidFill>
                  <a:srgbClr val="66FFFF"/>
                </a:solidFill>
                <a:latin typeface="Arial" panose="020B0604020202020204" pitchFamily="34" charset="0"/>
              </a:rPr>
              <a:t>nwui khare khanao </a:t>
            </a:r>
            <a:r>
              <a:rPr lang="en-US" altLang="en-US" sz="3200" b="1">
                <a:solidFill>
                  <a:srgbClr val="66FFFF"/>
                </a:solidFill>
                <a:latin typeface="Arial" panose="020B0604020202020204" pitchFamily="34" charset="0"/>
                <a:cs typeface="Arial" panose="020B0604020202020204" pitchFamily="34" charset="0"/>
              </a:rPr>
              <a:t>ā</a:t>
            </a:r>
            <a:r>
              <a:rPr lang="en-US" altLang="en-US" sz="3000" b="1" i="1">
                <a:solidFill>
                  <a:srgbClr val="66FFFF"/>
                </a:solidFill>
                <a:latin typeface="Arial" panose="020B0604020202020204" pitchFamily="34" charset="0"/>
              </a:rPr>
              <a:t>thishurda yanglu!</a:t>
            </a:r>
          </a:p>
        </p:txBody>
      </p:sp>
      <p:sp>
        <p:nvSpPr>
          <p:cNvPr id="938195" name="Oval 211">
            <a:extLst>
              <a:ext uri="{FF2B5EF4-FFF2-40B4-BE49-F238E27FC236}">
                <a16:creationId xmlns:a16="http://schemas.microsoft.com/office/drawing/2014/main" id="{2DFF5DF0-196C-B170-AAF7-85C5A90B80C9}"/>
              </a:ext>
            </a:extLst>
          </p:cNvPr>
          <p:cNvSpPr>
            <a:spLocks noChangeArrowheads="1"/>
          </p:cNvSpPr>
          <p:nvPr/>
        </p:nvSpPr>
        <p:spPr bwMode="auto">
          <a:xfrm>
            <a:off x="4121150" y="2189163"/>
            <a:ext cx="657225" cy="569912"/>
          </a:xfrm>
          <a:prstGeom prst="ellipse">
            <a:avLst/>
          </a:prstGeom>
          <a:noFill/>
          <a:ln w="76200">
            <a:solidFill>
              <a:schemeClr val="accent2"/>
            </a:solidFill>
            <a:round/>
            <a:headEnd/>
            <a:tailEnd/>
          </a:ln>
          <a:effectLst>
            <a:outerShdw blurRad="63500" dist="71842" dir="2700000" algn="ctr" rotWithShape="0">
              <a:srgbClr val="000000">
                <a:alpha val="74997"/>
              </a:srgbClr>
            </a:outerShdw>
          </a:effectLst>
        </p:spPr>
        <p:txBody>
          <a:bodyPr wrap="none" anchor="ctr"/>
          <a:lstStyle/>
          <a:p>
            <a:pPr algn="r">
              <a:defRPr/>
            </a:pPr>
            <a:endParaRPr lang="en-US">
              <a:latin typeface="Comic Sans MS" charset="0"/>
              <a:ea typeface="+mn-ea"/>
            </a:endParaRPr>
          </a:p>
        </p:txBody>
      </p:sp>
      <p:sp>
        <p:nvSpPr>
          <p:cNvPr id="128118" name="Line 739">
            <a:extLst>
              <a:ext uri="{FF2B5EF4-FFF2-40B4-BE49-F238E27FC236}">
                <a16:creationId xmlns:a16="http://schemas.microsoft.com/office/drawing/2014/main" id="{8B4A28CA-0CFA-FEAE-C6DB-4FBF82FAE930}"/>
              </a:ext>
            </a:extLst>
          </p:cNvPr>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8119" name="Rectangle 741">
            <a:extLst>
              <a:ext uri="{FF2B5EF4-FFF2-40B4-BE49-F238E27FC236}">
                <a16:creationId xmlns:a16="http://schemas.microsoft.com/office/drawing/2014/main" id="{5C4EE3CD-E0C0-740D-BEA9-704906C50A14}"/>
              </a:ext>
            </a:extLst>
          </p:cNvPr>
          <p:cNvSpPr>
            <a:spLocks noChangeArrowheads="1"/>
          </p:cNvSpPr>
          <p:nvPr/>
        </p:nvSpPr>
        <p:spPr bwMode="auto">
          <a:xfrm>
            <a:off x="2689225" y="5934075"/>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128120" name="Line 742">
            <a:extLst>
              <a:ext uri="{FF2B5EF4-FFF2-40B4-BE49-F238E27FC236}">
                <a16:creationId xmlns:a16="http://schemas.microsoft.com/office/drawing/2014/main" id="{91488BCC-D1F0-4DAE-8E80-DF3EA495416E}"/>
              </a:ext>
            </a:extLst>
          </p:cNvPr>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8121" name="Line 743">
            <a:extLst>
              <a:ext uri="{FF2B5EF4-FFF2-40B4-BE49-F238E27FC236}">
                <a16:creationId xmlns:a16="http://schemas.microsoft.com/office/drawing/2014/main" id="{78FDD493-D063-9C8E-C952-15F5C51C8414}"/>
              </a:ext>
            </a:extLst>
          </p:cNvPr>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8122" name="Line 744">
            <a:extLst>
              <a:ext uri="{FF2B5EF4-FFF2-40B4-BE49-F238E27FC236}">
                <a16:creationId xmlns:a16="http://schemas.microsoft.com/office/drawing/2014/main" id="{0E47385D-FEE4-C719-60B6-008ABA9A95DD}"/>
              </a:ext>
            </a:extLst>
          </p:cNvPr>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8123" name="Line 745">
            <a:extLst>
              <a:ext uri="{FF2B5EF4-FFF2-40B4-BE49-F238E27FC236}">
                <a16:creationId xmlns:a16="http://schemas.microsoft.com/office/drawing/2014/main" id="{9A7D7EBA-9E34-E2D3-33C4-B2029CD290DE}"/>
              </a:ext>
            </a:extLst>
          </p:cNvPr>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8124" name="Line 260">
            <a:extLst>
              <a:ext uri="{FF2B5EF4-FFF2-40B4-BE49-F238E27FC236}">
                <a16:creationId xmlns:a16="http://schemas.microsoft.com/office/drawing/2014/main" id="{45ED987D-5C02-489C-0DE8-DD366BB34102}"/>
              </a:ext>
            </a:extLst>
          </p:cNvPr>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8125" name="Line 261">
            <a:extLst>
              <a:ext uri="{FF2B5EF4-FFF2-40B4-BE49-F238E27FC236}">
                <a16:creationId xmlns:a16="http://schemas.microsoft.com/office/drawing/2014/main" id="{981F9A3A-57B3-FE93-E3C9-4F1F9405EBD4}"/>
              </a:ext>
            </a:extLst>
          </p:cNvPr>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8126" name="Freeform 262">
            <a:extLst>
              <a:ext uri="{FF2B5EF4-FFF2-40B4-BE49-F238E27FC236}">
                <a16:creationId xmlns:a16="http://schemas.microsoft.com/office/drawing/2014/main" id="{44A6E533-DA39-495A-5F16-7C0B59AF4314}"/>
              </a:ext>
            </a:extLst>
          </p:cNvPr>
          <p:cNvSpPr>
            <a:spLocks/>
          </p:cNvSpPr>
          <p:nvPr/>
        </p:nvSpPr>
        <p:spPr bwMode="auto">
          <a:xfrm>
            <a:off x="1530350" y="3906838"/>
            <a:ext cx="590550" cy="1981200"/>
          </a:xfrm>
          <a:custGeom>
            <a:avLst/>
            <a:gdLst>
              <a:gd name="T0" fmla="*/ 2147483646 w 372"/>
              <a:gd name="T1" fmla="*/ 0 h 1248"/>
              <a:gd name="T2" fmla="*/ 2147483646 w 372"/>
              <a:gd name="T3" fmla="*/ 2147483646 h 1248"/>
              <a:gd name="T4" fmla="*/ 2147483646 w 372"/>
              <a:gd name="T5" fmla="*/ 2147483646 h 1248"/>
              <a:gd name="T6" fmla="*/ 0 w 372"/>
              <a:gd name="T7" fmla="*/ 2147483646 h 1248"/>
              <a:gd name="T8" fmla="*/ 2147483646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a:p>
        </p:txBody>
      </p:sp>
      <p:sp>
        <p:nvSpPr>
          <p:cNvPr id="128127" name="Freeform 264">
            <a:extLst>
              <a:ext uri="{FF2B5EF4-FFF2-40B4-BE49-F238E27FC236}">
                <a16:creationId xmlns:a16="http://schemas.microsoft.com/office/drawing/2014/main" id="{41D1AA9C-502D-314A-C004-22DF21979873}"/>
              </a:ext>
            </a:extLst>
          </p:cNvPr>
          <p:cNvSpPr>
            <a:spLocks/>
          </p:cNvSpPr>
          <p:nvPr/>
        </p:nvSpPr>
        <p:spPr bwMode="auto">
          <a:xfrm>
            <a:off x="1738313" y="4067175"/>
            <a:ext cx="509587" cy="1676400"/>
          </a:xfrm>
          <a:custGeom>
            <a:avLst/>
            <a:gdLst>
              <a:gd name="T0" fmla="*/ 2147483646 w 321"/>
              <a:gd name="T1" fmla="*/ 0 h 1056"/>
              <a:gd name="T2" fmla="*/ 2147483646 w 321"/>
              <a:gd name="T3" fmla="*/ 2147483646 h 1056"/>
              <a:gd name="T4" fmla="*/ 2147483646 w 321"/>
              <a:gd name="T5" fmla="*/ 2147483646 h 1056"/>
              <a:gd name="T6" fmla="*/ 0 w 321"/>
              <a:gd name="T7" fmla="*/ 2147483646 h 1056"/>
              <a:gd name="T8" fmla="*/ 2147483646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8128" name="Line 266">
            <a:extLst>
              <a:ext uri="{FF2B5EF4-FFF2-40B4-BE49-F238E27FC236}">
                <a16:creationId xmlns:a16="http://schemas.microsoft.com/office/drawing/2014/main" id="{31F24CBF-DFF8-0BAC-FB6A-1389C7AB0058}"/>
              </a:ext>
            </a:extLst>
          </p:cNvPr>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8129" name="Line 267">
            <a:extLst>
              <a:ext uri="{FF2B5EF4-FFF2-40B4-BE49-F238E27FC236}">
                <a16:creationId xmlns:a16="http://schemas.microsoft.com/office/drawing/2014/main" id="{07460094-5821-6F71-C6FA-4E00925A232C}"/>
              </a:ext>
            </a:extLst>
          </p:cNvPr>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8130" name="Line 268">
            <a:extLst>
              <a:ext uri="{FF2B5EF4-FFF2-40B4-BE49-F238E27FC236}">
                <a16:creationId xmlns:a16="http://schemas.microsoft.com/office/drawing/2014/main" id="{23C74540-F0DA-2973-22E6-76984861CA6A}"/>
              </a:ext>
            </a:extLst>
          </p:cNvPr>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8131" name="Line 269">
            <a:extLst>
              <a:ext uri="{FF2B5EF4-FFF2-40B4-BE49-F238E27FC236}">
                <a16:creationId xmlns:a16="http://schemas.microsoft.com/office/drawing/2014/main" id="{AE99EFC5-F8AC-21AA-8E0C-C10122855CD0}"/>
              </a:ext>
            </a:extLst>
          </p:cNvPr>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8132" name="Line 270">
            <a:extLst>
              <a:ext uri="{FF2B5EF4-FFF2-40B4-BE49-F238E27FC236}">
                <a16:creationId xmlns:a16="http://schemas.microsoft.com/office/drawing/2014/main" id="{89ABB1EB-7887-0655-A433-212933E74037}"/>
              </a:ext>
            </a:extLst>
          </p:cNvPr>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8133" name="Line 271">
            <a:extLst>
              <a:ext uri="{FF2B5EF4-FFF2-40B4-BE49-F238E27FC236}">
                <a16:creationId xmlns:a16="http://schemas.microsoft.com/office/drawing/2014/main" id="{2E8A238C-2A49-4C19-89BD-3CF719F432AE}"/>
              </a:ext>
            </a:extLst>
          </p:cNvPr>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8134" name="Line 272">
            <a:extLst>
              <a:ext uri="{FF2B5EF4-FFF2-40B4-BE49-F238E27FC236}">
                <a16:creationId xmlns:a16="http://schemas.microsoft.com/office/drawing/2014/main" id="{F1C637FD-C0F6-4566-57D7-F76876FA8BCC}"/>
              </a:ext>
            </a:extLst>
          </p:cNvPr>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8135" name="Line 273">
            <a:extLst>
              <a:ext uri="{FF2B5EF4-FFF2-40B4-BE49-F238E27FC236}">
                <a16:creationId xmlns:a16="http://schemas.microsoft.com/office/drawing/2014/main" id="{1C6AB24E-CC3E-9620-FE5C-C051C6BDBC34}"/>
              </a:ext>
            </a:extLst>
          </p:cNvPr>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8136" name="Line 274">
            <a:extLst>
              <a:ext uri="{FF2B5EF4-FFF2-40B4-BE49-F238E27FC236}">
                <a16:creationId xmlns:a16="http://schemas.microsoft.com/office/drawing/2014/main" id="{FFF961D0-8028-21B4-9D70-625266601E34}"/>
              </a:ext>
            </a:extLst>
          </p:cNvPr>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8137" name="Line 275">
            <a:extLst>
              <a:ext uri="{FF2B5EF4-FFF2-40B4-BE49-F238E27FC236}">
                <a16:creationId xmlns:a16="http://schemas.microsoft.com/office/drawing/2014/main" id="{B9B2E965-F0FD-CC60-5DA7-384FC3BA6047}"/>
              </a:ext>
            </a:extLst>
          </p:cNvPr>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8138" name="Line 276">
            <a:extLst>
              <a:ext uri="{FF2B5EF4-FFF2-40B4-BE49-F238E27FC236}">
                <a16:creationId xmlns:a16="http://schemas.microsoft.com/office/drawing/2014/main" id="{8EAFCB13-ED09-43ED-1B61-B1E44F1C0AF1}"/>
              </a:ext>
            </a:extLst>
          </p:cNvPr>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8139" name="Rectangle 284">
            <a:extLst>
              <a:ext uri="{FF2B5EF4-FFF2-40B4-BE49-F238E27FC236}">
                <a16:creationId xmlns:a16="http://schemas.microsoft.com/office/drawing/2014/main" id="{5998071B-3A85-E031-FD63-876940DB8036}"/>
              </a:ext>
            </a:extLst>
          </p:cNvPr>
          <p:cNvSpPr>
            <a:spLocks noChangeArrowheads="1"/>
          </p:cNvSpPr>
          <p:nvPr/>
        </p:nvSpPr>
        <p:spPr bwMode="auto">
          <a:xfrm>
            <a:off x="454025" y="4192588"/>
            <a:ext cx="1952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600" b="1">
                <a:solidFill>
                  <a:srgbClr val="000000"/>
                </a:solidFill>
                <a:latin typeface="Helvetica" pitchFamily="2" charset="0"/>
              </a:rPr>
              <a:t>(</a:t>
            </a:r>
            <a:endParaRPr lang="en-US" altLang="en-US" sz="1800">
              <a:latin typeface="Helvetica" pitchFamily="2" charset="0"/>
            </a:endParaRPr>
          </a:p>
        </p:txBody>
      </p:sp>
      <p:sp>
        <p:nvSpPr>
          <p:cNvPr id="128140" name="Rectangle 285">
            <a:extLst>
              <a:ext uri="{FF2B5EF4-FFF2-40B4-BE49-F238E27FC236}">
                <a16:creationId xmlns:a16="http://schemas.microsoft.com/office/drawing/2014/main" id="{F832F71C-2A18-8CB8-B901-4FC6AD1B96B8}"/>
              </a:ext>
            </a:extLst>
          </p:cNvPr>
          <p:cNvSpPr>
            <a:spLocks noChangeArrowheads="1"/>
          </p:cNvSpPr>
          <p:nvPr/>
        </p:nvSpPr>
        <p:spPr bwMode="auto">
          <a:xfrm>
            <a:off x="1544638" y="4183063"/>
            <a:ext cx="19526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600" b="1">
                <a:solidFill>
                  <a:srgbClr val="000000"/>
                </a:solidFill>
                <a:latin typeface="Helvetica" pitchFamily="2" charset="0"/>
              </a:rPr>
              <a:t>)</a:t>
            </a:r>
            <a:endParaRPr lang="en-US" altLang="en-US" sz="1800">
              <a:latin typeface="Helvetica" pitchFamily="2" charset="0"/>
            </a:endParaRPr>
          </a:p>
        </p:txBody>
      </p:sp>
      <p:sp>
        <p:nvSpPr>
          <p:cNvPr id="128141" name="Rectangle 286">
            <a:extLst>
              <a:ext uri="{FF2B5EF4-FFF2-40B4-BE49-F238E27FC236}">
                <a16:creationId xmlns:a16="http://schemas.microsoft.com/office/drawing/2014/main" id="{E8CD34C9-A615-1D38-33B3-60C92E836AF1}"/>
              </a:ext>
            </a:extLst>
          </p:cNvPr>
          <p:cNvSpPr>
            <a:spLocks noChangeArrowheads="1"/>
          </p:cNvSpPr>
          <p:nvPr/>
        </p:nvSpPr>
        <p:spPr bwMode="auto">
          <a:xfrm>
            <a:off x="1712913" y="3346450"/>
            <a:ext cx="153987"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100" b="1">
                <a:solidFill>
                  <a:srgbClr val="000000"/>
                </a:solidFill>
                <a:latin typeface="Helvetica" pitchFamily="2" charset="0"/>
              </a:rPr>
              <a:t>}</a:t>
            </a:r>
            <a:endParaRPr lang="en-US" altLang="en-US" sz="1400">
              <a:latin typeface="Helvetica" pitchFamily="2" charset="0"/>
            </a:endParaRPr>
          </a:p>
        </p:txBody>
      </p:sp>
      <p:sp>
        <p:nvSpPr>
          <p:cNvPr id="128142" name="Freeform 287">
            <a:extLst>
              <a:ext uri="{FF2B5EF4-FFF2-40B4-BE49-F238E27FC236}">
                <a16:creationId xmlns:a16="http://schemas.microsoft.com/office/drawing/2014/main" id="{F8CF80AD-E99B-9B26-9375-6BD9583EE7ED}"/>
              </a:ext>
            </a:extLst>
          </p:cNvPr>
          <p:cNvSpPr>
            <a:spLocks/>
          </p:cNvSpPr>
          <p:nvPr/>
        </p:nvSpPr>
        <p:spPr bwMode="auto">
          <a:xfrm rot="5350910">
            <a:off x="1045369" y="4102894"/>
            <a:ext cx="127000" cy="223838"/>
          </a:xfrm>
          <a:custGeom>
            <a:avLst/>
            <a:gdLst>
              <a:gd name="T0" fmla="*/ 0 w 80"/>
              <a:gd name="T1" fmla="*/ 2147483646 h 141"/>
              <a:gd name="T2" fmla="*/ 2147483646 w 80"/>
              <a:gd name="T3" fmla="*/ 2147483646 h 141"/>
              <a:gd name="T4" fmla="*/ 2147483646 w 80"/>
              <a:gd name="T5" fmla="*/ 0 h 141"/>
              <a:gd name="T6" fmla="*/ 2147483646 w 80"/>
              <a:gd name="T7" fmla="*/ 2147483646 h 141"/>
              <a:gd name="T8" fmla="*/ 2147483646 w 80"/>
              <a:gd name="T9" fmla="*/ 2147483646 h 141"/>
              <a:gd name="T10" fmla="*/ 2147483646 w 80"/>
              <a:gd name="T11" fmla="*/ 2147483646 h 141"/>
              <a:gd name="T12" fmla="*/ 0 w 80"/>
              <a:gd name="T13" fmla="*/ 2147483646 h 141"/>
              <a:gd name="T14" fmla="*/ 0 w 80"/>
              <a:gd name="T15" fmla="*/ 2147483646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a:p>
        </p:txBody>
      </p:sp>
      <p:sp>
        <p:nvSpPr>
          <p:cNvPr id="128143" name="Rectangle 298">
            <a:extLst>
              <a:ext uri="{FF2B5EF4-FFF2-40B4-BE49-F238E27FC236}">
                <a16:creationId xmlns:a16="http://schemas.microsoft.com/office/drawing/2014/main" id="{F52A8DA5-D855-9D26-116A-0C3C023F0048}"/>
              </a:ext>
            </a:extLst>
          </p:cNvPr>
          <p:cNvSpPr>
            <a:spLocks noChangeArrowheads="1"/>
          </p:cNvSpPr>
          <p:nvPr/>
        </p:nvSpPr>
        <p:spPr bwMode="auto">
          <a:xfrm>
            <a:off x="517525" y="2990850"/>
            <a:ext cx="1698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(S)</a:t>
            </a:r>
            <a:endParaRPr lang="en-US" altLang="en-US" sz="1400">
              <a:latin typeface="Helvetica" pitchFamily="2" charset="0"/>
            </a:endParaRPr>
          </a:p>
        </p:txBody>
      </p:sp>
      <p:sp>
        <p:nvSpPr>
          <p:cNvPr id="128144" name="Rectangle 299">
            <a:extLst>
              <a:ext uri="{FF2B5EF4-FFF2-40B4-BE49-F238E27FC236}">
                <a16:creationId xmlns:a16="http://schemas.microsoft.com/office/drawing/2014/main" id="{B08F9C4D-3555-AED3-2019-5AD449BB3800}"/>
              </a:ext>
            </a:extLst>
          </p:cNvPr>
          <p:cNvSpPr>
            <a:spLocks noChangeArrowheads="1"/>
          </p:cNvSpPr>
          <p:nvPr/>
        </p:nvSpPr>
        <p:spPr bwMode="auto">
          <a:xfrm>
            <a:off x="501650" y="3360738"/>
            <a:ext cx="17621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(D)</a:t>
            </a:r>
            <a:endParaRPr lang="en-US" altLang="en-US" sz="1400">
              <a:latin typeface="Helvetica" pitchFamily="2" charset="0"/>
            </a:endParaRPr>
          </a:p>
        </p:txBody>
      </p:sp>
      <p:sp>
        <p:nvSpPr>
          <p:cNvPr id="128145" name="Rectangle 300">
            <a:extLst>
              <a:ext uri="{FF2B5EF4-FFF2-40B4-BE49-F238E27FC236}">
                <a16:creationId xmlns:a16="http://schemas.microsoft.com/office/drawing/2014/main" id="{899A7A0F-422F-3B31-17D3-6C99D358650D}"/>
              </a:ext>
            </a:extLst>
          </p:cNvPr>
          <p:cNvSpPr>
            <a:spLocks noChangeArrowheads="1"/>
          </p:cNvSpPr>
          <p:nvPr/>
        </p:nvSpPr>
        <p:spPr bwMode="auto">
          <a:xfrm>
            <a:off x="361950" y="3956050"/>
            <a:ext cx="28733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(MR)</a:t>
            </a:r>
            <a:endParaRPr lang="en-US" altLang="en-US" sz="1400">
              <a:latin typeface="Helvetica" pitchFamily="2" charset="0"/>
            </a:endParaRPr>
          </a:p>
        </p:txBody>
      </p:sp>
      <p:sp>
        <p:nvSpPr>
          <p:cNvPr id="128146" name="Rectangle 304">
            <a:extLst>
              <a:ext uri="{FF2B5EF4-FFF2-40B4-BE49-F238E27FC236}">
                <a16:creationId xmlns:a16="http://schemas.microsoft.com/office/drawing/2014/main" id="{BC6E86AA-EE74-5238-AD15-D9AA23E50501}"/>
              </a:ext>
            </a:extLst>
          </p:cNvPr>
          <p:cNvSpPr>
            <a:spLocks noChangeArrowheads="1"/>
          </p:cNvSpPr>
          <p:nvPr/>
        </p:nvSpPr>
        <p:spPr bwMode="auto">
          <a:xfrm>
            <a:off x="488950" y="3602038"/>
            <a:ext cx="1698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(S)</a:t>
            </a:r>
            <a:endParaRPr lang="en-US" altLang="en-US" sz="1400">
              <a:latin typeface="Helvetica" pitchFamily="2" charset="0"/>
            </a:endParaRPr>
          </a:p>
        </p:txBody>
      </p:sp>
      <p:sp>
        <p:nvSpPr>
          <p:cNvPr id="128147" name="Rectangle 305">
            <a:extLst>
              <a:ext uri="{FF2B5EF4-FFF2-40B4-BE49-F238E27FC236}">
                <a16:creationId xmlns:a16="http://schemas.microsoft.com/office/drawing/2014/main" id="{AB6DD66B-6FDD-E281-5CA6-644B3A623C4A}"/>
              </a:ext>
            </a:extLst>
          </p:cNvPr>
          <p:cNvSpPr>
            <a:spLocks noChangeArrowheads="1"/>
          </p:cNvSpPr>
          <p:nvPr/>
        </p:nvSpPr>
        <p:spPr bwMode="auto">
          <a:xfrm>
            <a:off x="708025" y="4286250"/>
            <a:ext cx="6921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1 Thot</a:t>
            </a:r>
            <a:endParaRPr lang="en-US" altLang="en-US" sz="1800">
              <a:latin typeface="Helvetica" pitchFamily="2" charset="0"/>
            </a:endParaRPr>
          </a:p>
        </p:txBody>
      </p:sp>
      <p:sp>
        <p:nvSpPr>
          <p:cNvPr id="128148" name="Rectangle 306">
            <a:extLst>
              <a:ext uri="{FF2B5EF4-FFF2-40B4-BE49-F238E27FC236}">
                <a16:creationId xmlns:a16="http://schemas.microsoft.com/office/drawing/2014/main" id="{D6DFE9B0-BB84-2346-5EA0-ED166C5EB749}"/>
              </a:ext>
            </a:extLst>
          </p:cNvPr>
          <p:cNvSpPr>
            <a:spLocks noChangeArrowheads="1"/>
          </p:cNvSpPr>
          <p:nvPr/>
        </p:nvSpPr>
        <p:spPr bwMode="auto">
          <a:xfrm>
            <a:off x="663575" y="4578350"/>
            <a:ext cx="6921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Thot</a:t>
            </a:r>
            <a:endParaRPr lang="en-US" altLang="en-US" sz="1800">
              <a:latin typeface="Helvetica" pitchFamily="2" charset="0"/>
            </a:endParaRPr>
          </a:p>
        </p:txBody>
      </p:sp>
      <p:sp>
        <p:nvSpPr>
          <p:cNvPr id="128149" name="Rectangle 307">
            <a:extLst>
              <a:ext uri="{FF2B5EF4-FFF2-40B4-BE49-F238E27FC236}">
                <a16:creationId xmlns:a16="http://schemas.microsoft.com/office/drawing/2014/main" id="{AC2F464A-DA49-E866-B115-0EB5EE116E4E}"/>
              </a:ext>
            </a:extLst>
          </p:cNvPr>
          <p:cNvSpPr>
            <a:spLocks noChangeArrowheads="1"/>
          </p:cNvSpPr>
          <p:nvPr/>
        </p:nvSpPr>
        <p:spPr bwMode="auto">
          <a:xfrm>
            <a:off x="947738" y="4906963"/>
            <a:ext cx="4826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Ezra</a:t>
            </a:r>
            <a:endParaRPr lang="en-US" altLang="en-US" sz="1800">
              <a:latin typeface="Helvetica" pitchFamily="2" charset="0"/>
            </a:endParaRPr>
          </a:p>
        </p:txBody>
      </p:sp>
      <p:sp>
        <p:nvSpPr>
          <p:cNvPr id="128150" name="Rectangle 308">
            <a:extLst>
              <a:ext uri="{FF2B5EF4-FFF2-40B4-BE49-F238E27FC236}">
                <a16:creationId xmlns:a16="http://schemas.microsoft.com/office/drawing/2014/main" id="{1499E19E-BCA6-897B-8446-306486B0A221}"/>
              </a:ext>
            </a:extLst>
          </p:cNvPr>
          <p:cNvSpPr>
            <a:spLocks noChangeArrowheads="1"/>
          </p:cNvSpPr>
          <p:nvPr/>
        </p:nvSpPr>
        <p:spPr bwMode="auto">
          <a:xfrm>
            <a:off x="654050" y="5249863"/>
            <a:ext cx="1092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Nehemiah</a:t>
            </a:r>
            <a:endParaRPr lang="en-US" altLang="en-US" sz="1800" b="1">
              <a:latin typeface="Helvetica" pitchFamily="2" charset="0"/>
            </a:endParaRPr>
          </a:p>
        </p:txBody>
      </p:sp>
      <p:sp>
        <p:nvSpPr>
          <p:cNvPr id="128151" name="Rectangle 309">
            <a:extLst>
              <a:ext uri="{FF2B5EF4-FFF2-40B4-BE49-F238E27FC236}">
                <a16:creationId xmlns:a16="http://schemas.microsoft.com/office/drawing/2014/main" id="{0B6F1AF2-485B-30DA-3ABA-B3DC6B69D7CE}"/>
              </a:ext>
            </a:extLst>
          </p:cNvPr>
          <p:cNvSpPr>
            <a:spLocks noChangeArrowheads="1"/>
          </p:cNvSpPr>
          <p:nvPr/>
        </p:nvSpPr>
        <p:spPr bwMode="auto">
          <a:xfrm>
            <a:off x="887413" y="5572125"/>
            <a:ext cx="711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Esther</a:t>
            </a:r>
            <a:endParaRPr lang="en-US" altLang="en-US" sz="1800">
              <a:latin typeface="Helvetica" pitchFamily="2" charset="0"/>
            </a:endParaRPr>
          </a:p>
        </p:txBody>
      </p:sp>
      <p:sp>
        <p:nvSpPr>
          <p:cNvPr id="128152" name="Rectangle 310">
            <a:extLst>
              <a:ext uri="{FF2B5EF4-FFF2-40B4-BE49-F238E27FC236}">
                <a16:creationId xmlns:a16="http://schemas.microsoft.com/office/drawing/2014/main" id="{42CF4BE5-9F02-473F-9168-2ED9CC6DF48E}"/>
              </a:ext>
            </a:extLst>
          </p:cNvPr>
          <p:cNvSpPr>
            <a:spLocks noChangeArrowheads="1"/>
          </p:cNvSpPr>
          <p:nvPr/>
        </p:nvSpPr>
        <p:spPr bwMode="auto">
          <a:xfrm>
            <a:off x="788988" y="2874963"/>
            <a:ext cx="947737"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700" b="1">
                <a:solidFill>
                  <a:srgbClr val="000000"/>
                </a:solidFill>
                <a:latin typeface="Helvetica" pitchFamily="2" charset="0"/>
              </a:rPr>
              <a:t>1 Samuel</a:t>
            </a:r>
            <a:endParaRPr lang="en-US" altLang="en-US" sz="1400">
              <a:latin typeface="Helvetica" pitchFamily="2" charset="0"/>
            </a:endParaRPr>
          </a:p>
        </p:txBody>
      </p:sp>
      <p:sp>
        <p:nvSpPr>
          <p:cNvPr id="128153" name="Rectangle 311">
            <a:extLst>
              <a:ext uri="{FF2B5EF4-FFF2-40B4-BE49-F238E27FC236}">
                <a16:creationId xmlns:a16="http://schemas.microsoft.com/office/drawing/2014/main" id="{09AB98BC-82E6-C6CC-A42F-2CDAE7BDDEE4}"/>
              </a:ext>
            </a:extLst>
          </p:cNvPr>
          <p:cNvSpPr>
            <a:spLocks noChangeArrowheads="1"/>
          </p:cNvSpPr>
          <p:nvPr/>
        </p:nvSpPr>
        <p:spPr bwMode="auto">
          <a:xfrm>
            <a:off x="725488" y="3271838"/>
            <a:ext cx="1003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Samuel</a:t>
            </a:r>
            <a:endParaRPr lang="en-US" altLang="en-US" sz="1400">
              <a:latin typeface="Helvetica" pitchFamily="2" charset="0"/>
            </a:endParaRPr>
          </a:p>
        </p:txBody>
      </p:sp>
      <p:sp>
        <p:nvSpPr>
          <p:cNvPr id="128154" name="Rectangle 312">
            <a:extLst>
              <a:ext uri="{FF2B5EF4-FFF2-40B4-BE49-F238E27FC236}">
                <a16:creationId xmlns:a16="http://schemas.microsoft.com/office/drawing/2014/main" id="{1D2D1952-97D4-A551-DD5F-F67DF8F94811}"/>
              </a:ext>
            </a:extLst>
          </p:cNvPr>
          <p:cNvSpPr>
            <a:spLocks noChangeArrowheads="1"/>
          </p:cNvSpPr>
          <p:nvPr/>
        </p:nvSpPr>
        <p:spPr bwMode="auto">
          <a:xfrm>
            <a:off x="839788" y="3525838"/>
            <a:ext cx="8286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1 Wung</a:t>
            </a:r>
            <a:endParaRPr lang="en-US" altLang="en-US" sz="1800">
              <a:latin typeface="Helvetica" pitchFamily="2" charset="0"/>
            </a:endParaRPr>
          </a:p>
        </p:txBody>
      </p:sp>
      <p:sp>
        <p:nvSpPr>
          <p:cNvPr id="128155" name="Rectangle 313">
            <a:extLst>
              <a:ext uri="{FF2B5EF4-FFF2-40B4-BE49-F238E27FC236}">
                <a16:creationId xmlns:a16="http://schemas.microsoft.com/office/drawing/2014/main" id="{9207724C-102E-7FA0-BD00-0E1B38BD00A1}"/>
              </a:ext>
            </a:extLst>
          </p:cNvPr>
          <p:cNvSpPr>
            <a:spLocks noChangeArrowheads="1"/>
          </p:cNvSpPr>
          <p:nvPr/>
        </p:nvSpPr>
        <p:spPr bwMode="auto">
          <a:xfrm>
            <a:off x="698500" y="3887788"/>
            <a:ext cx="8286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Wung</a:t>
            </a:r>
            <a:endParaRPr lang="en-US" altLang="en-US" sz="1800">
              <a:latin typeface="Helvetica" pitchFamily="2" charset="0"/>
            </a:endParaRPr>
          </a:p>
        </p:txBody>
      </p:sp>
      <p:grpSp>
        <p:nvGrpSpPr>
          <p:cNvPr id="128156" name="Group 184">
            <a:extLst>
              <a:ext uri="{FF2B5EF4-FFF2-40B4-BE49-F238E27FC236}">
                <a16:creationId xmlns:a16="http://schemas.microsoft.com/office/drawing/2014/main" id="{5C1EA702-A9CA-2A38-0534-9B304A34018E}"/>
              </a:ext>
            </a:extLst>
          </p:cNvPr>
          <p:cNvGrpSpPr>
            <a:grpSpLocks/>
          </p:cNvGrpSpPr>
          <p:nvPr/>
        </p:nvGrpSpPr>
        <p:grpSpPr bwMode="auto">
          <a:xfrm>
            <a:off x="3578225" y="3548063"/>
            <a:ext cx="366713" cy="974725"/>
            <a:chOff x="6097583" y="2946408"/>
            <a:chExt cx="957267" cy="1844683"/>
          </a:xfrm>
        </p:grpSpPr>
        <p:grpSp>
          <p:nvGrpSpPr>
            <p:cNvPr id="128165" name="Group 85">
              <a:extLst>
                <a:ext uri="{FF2B5EF4-FFF2-40B4-BE49-F238E27FC236}">
                  <a16:creationId xmlns:a16="http://schemas.microsoft.com/office/drawing/2014/main" id="{58520843-34D4-3039-975F-BB60DAC4A8F1}"/>
                </a:ext>
              </a:extLst>
            </p:cNvPr>
            <p:cNvGrpSpPr>
              <a:grpSpLocks/>
            </p:cNvGrpSpPr>
            <p:nvPr/>
          </p:nvGrpSpPr>
          <p:grpSpPr bwMode="auto">
            <a:xfrm>
              <a:off x="6153150" y="3681413"/>
              <a:ext cx="901700" cy="947736"/>
              <a:chOff x="1557" y="1007"/>
              <a:chExt cx="2105" cy="1949"/>
            </a:xfrm>
          </p:grpSpPr>
          <p:grpSp>
            <p:nvGrpSpPr>
              <p:cNvPr id="128169" name="Group 87">
                <a:extLst>
                  <a:ext uri="{FF2B5EF4-FFF2-40B4-BE49-F238E27FC236}">
                    <a16:creationId xmlns:a16="http://schemas.microsoft.com/office/drawing/2014/main" id="{46C29CF2-9082-294B-0D40-A11DAAB7A401}"/>
                  </a:ext>
                </a:extLst>
              </p:cNvPr>
              <p:cNvGrpSpPr>
                <a:grpSpLocks/>
              </p:cNvGrpSpPr>
              <p:nvPr/>
            </p:nvGrpSpPr>
            <p:grpSpPr bwMode="auto">
              <a:xfrm>
                <a:off x="1557" y="1209"/>
                <a:ext cx="2105" cy="1421"/>
                <a:chOff x="578" y="2316"/>
                <a:chExt cx="2105" cy="1421"/>
              </a:xfrm>
            </p:grpSpPr>
            <p:sp>
              <p:nvSpPr>
                <p:cNvPr id="128175" name="Freeform 88" descr="Cork">
                  <a:extLst>
                    <a:ext uri="{FF2B5EF4-FFF2-40B4-BE49-F238E27FC236}">
                      <a16:creationId xmlns:a16="http://schemas.microsoft.com/office/drawing/2014/main" id="{CAF37B8D-DAA0-2DBA-BF44-6432667935D7}"/>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128176" name="Freeform 89" descr="Cork">
                  <a:extLst>
                    <a:ext uri="{FF2B5EF4-FFF2-40B4-BE49-F238E27FC236}">
                      <a16:creationId xmlns:a16="http://schemas.microsoft.com/office/drawing/2014/main" id="{EB0935D2-4B8E-C87C-2748-2E5650B0E1E6}"/>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128170" name="Freeform 91">
                <a:extLst>
                  <a:ext uri="{FF2B5EF4-FFF2-40B4-BE49-F238E27FC236}">
                    <a16:creationId xmlns:a16="http://schemas.microsoft.com/office/drawing/2014/main" id="{CBBDCAC7-9239-42C5-5A61-83829672B9F1}"/>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28171" name="Freeform 92">
                <a:extLst>
                  <a:ext uri="{FF2B5EF4-FFF2-40B4-BE49-F238E27FC236}">
                    <a16:creationId xmlns:a16="http://schemas.microsoft.com/office/drawing/2014/main" id="{86A875F7-52F2-331D-B5BB-80131A2FE6D4}"/>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28172" name="Freeform 93">
                <a:extLst>
                  <a:ext uri="{FF2B5EF4-FFF2-40B4-BE49-F238E27FC236}">
                    <a16:creationId xmlns:a16="http://schemas.microsoft.com/office/drawing/2014/main" id="{3D3EE85E-DE31-1BB1-9F1F-C8003951ACBD}"/>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28173" name="Freeform 94">
                <a:extLst>
                  <a:ext uri="{FF2B5EF4-FFF2-40B4-BE49-F238E27FC236}">
                    <a16:creationId xmlns:a16="http://schemas.microsoft.com/office/drawing/2014/main" id="{431F77EB-3AA2-2F27-194F-28ED561F8EBB}"/>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28174" name="Freeform 95">
                <a:extLst>
                  <a:ext uri="{FF2B5EF4-FFF2-40B4-BE49-F238E27FC236}">
                    <a16:creationId xmlns:a16="http://schemas.microsoft.com/office/drawing/2014/main" id="{DD9FB2EA-846A-5288-6A90-234AF85E0B6A}"/>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128166" name="Group 98">
              <a:extLst>
                <a:ext uri="{FF2B5EF4-FFF2-40B4-BE49-F238E27FC236}">
                  <a16:creationId xmlns:a16="http://schemas.microsoft.com/office/drawing/2014/main" id="{469A1E24-7F76-3F9B-9F4E-B64CE4BF2812}"/>
                </a:ext>
              </a:extLst>
            </p:cNvPr>
            <p:cNvGrpSpPr>
              <a:grpSpLocks/>
            </p:cNvGrpSpPr>
            <p:nvPr/>
          </p:nvGrpSpPr>
          <p:grpSpPr bwMode="auto">
            <a:xfrm>
              <a:off x="6097583" y="2946408"/>
              <a:ext cx="846138" cy="1844683"/>
              <a:chOff x="3865" y="1840"/>
              <a:chExt cx="533" cy="1162"/>
            </a:xfrm>
          </p:grpSpPr>
          <p:sp>
            <p:nvSpPr>
              <p:cNvPr id="188" name="Rectangle 96">
                <a:extLst>
                  <a:ext uri="{FF2B5EF4-FFF2-40B4-BE49-F238E27FC236}">
                    <a16:creationId xmlns:a16="http://schemas.microsoft.com/office/drawing/2014/main" id="{0321800B-BD38-BD36-C952-53EC12046A65}"/>
                  </a:ext>
                </a:extLst>
              </p:cNvPr>
              <p:cNvSpPr>
                <a:spLocks noChangeArrowheads="1"/>
              </p:cNvSpPr>
              <p:nvPr/>
            </p:nvSpPr>
            <p:spPr bwMode="auto">
              <a:xfrm>
                <a:off x="3928" y="1840"/>
                <a:ext cx="115"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sp>
            <p:nvSpPr>
              <p:cNvPr id="189" name="Rectangle 97">
                <a:extLst>
                  <a:ext uri="{FF2B5EF4-FFF2-40B4-BE49-F238E27FC236}">
                    <a16:creationId xmlns:a16="http://schemas.microsoft.com/office/drawing/2014/main" id="{C29DBA0B-1561-95A3-888A-E73D358F1438}"/>
                  </a:ext>
                </a:extLst>
              </p:cNvPr>
              <p:cNvSpPr>
                <a:spLocks noChangeArrowheads="1"/>
              </p:cNvSpPr>
              <p:nvPr/>
            </p:nvSpPr>
            <p:spPr bwMode="auto">
              <a:xfrm>
                <a:off x="3865" y="2381"/>
                <a:ext cx="533" cy="621"/>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1400" i="1">
                    <a:solidFill>
                      <a:srgbClr val="000000"/>
                    </a:solidFill>
                    <a:latin typeface="Kosher-Normal" charset="0"/>
                  </a:rPr>
                  <a:t>KT</a:t>
                </a:r>
                <a:endParaRPr lang="en-US" altLang="en-US" sz="1100" i="1">
                  <a:solidFill>
                    <a:srgbClr val="000000"/>
                  </a:solidFill>
                  <a:latin typeface="Helvetica" panose="020B0604020202020204" pitchFamily="34" charset="0"/>
                </a:endParaRPr>
              </a:p>
            </p:txBody>
          </p:sp>
        </p:grpSp>
      </p:grpSp>
      <p:grpSp>
        <p:nvGrpSpPr>
          <p:cNvPr id="128157" name="Group 186">
            <a:extLst>
              <a:ext uri="{FF2B5EF4-FFF2-40B4-BE49-F238E27FC236}">
                <a16:creationId xmlns:a16="http://schemas.microsoft.com/office/drawing/2014/main" id="{1BE12166-F6D0-EDE1-A823-B47EFF6FEF8D}"/>
              </a:ext>
            </a:extLst>
          </p:cNvPr>
          <p:cNvGrpSpPr>
            <a:grpSpLocks/>
          </p:cNvGrpSpPr>
          <p:nvPr/>
        </p:nvGrpSpPr>
        <p:grpSpPr bwMode="auto">
          <a:xfrm>
            <a:off x="4248150" y="39688"/>
            <a:ext cx="2222500" cy="1812925"/>
            <a:chOff x="2222937" y="4130555"/>
            <a:chExt cx="2222939" cy="1813045"/>
          </a:xfrm>
        </p:grpSpPr>
        <p:sp>
          <p:nvSpPr>
            <p:cNvPr id="190" name="Rectangle 189">
              <a:extLst>
                <a:ext uri="{FF2B5EF4-FFF2-40B4-BE49-F238E27FC236}">
                  <a16:creationId xmlns:a16="http://schemas.microsoft.com/office/drawing/2014/main" id="{AE9A7B52-64BE-4830-5A7F-BC9CABFFF57C}"/>
                </a:ext>
              </a:extLst>
            </p:cNvPr>
            <p:cNvSpPr/>
            <p:nvPr/>
          </p:nvSpPr>
          <p:spPr bwMode="auto">
            <a:xfrm>
              <a:off x="2222937" y="4194059"/>
              <a:ext cx="2222939" cy="174954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128163" name="Picture 2" descr="BACKGR~1">
              <a:extLst>
                <a:ext uri="{FF2B5EF4-FFF2-40B4-BE49-F238E27FC236}">
                  <a16:creationId xmlns:a16="http://schemas.microsoft.com/office/drawing/2014/main" id="{CA66A5EE-58FA-3F3A-0368-F2B2D7CB63D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2" name="WordArt 12">
              <a:extLst>
                <a:ext uri="{FF2B5EF4-FFF2-40B4-BE49-F238E27FC236}">
                  <a16:creationId xmlns:a16="http://schemas.microsoft.com/office/drawing/2014/main" id="{8C2FFA32-6B15-D4F7-3559-D4BB80739E06}"/>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
        <p:nvSpPr>
          <p:cNvPr id="938370" name="AutoShape 386">
            <a:extLst>
              <a:ext uri="{FF2B5EF4-FFF2-40B4-BE49-F238E27FC236}">
                <a16:creationId xmlns:a16="http://schemas.microsoft.com/office/drawing/2014/main" id="{272E8089-90B1-DCED-A746-E3559BB22A87}"/>
              </a:ext>
            </a:extLst>
          </p:cNvPr>
          <p:cNvSpPr>
            <a:spLocks noChangeArrowheads="1"/>
          </p:cNvSpPr>
          <p:nvPr/>
        </p:nvSpPr>
        <p:spPr bwMode="auto">
          <a:xfrm>
            <a:off x="2063750" y="1089025"/>
            <a:ext cx="2779713" cy="1125538"/>
          </a:xfrm>
          <a:prstGeom prst="roundRect">
            <a:avLst>
              <a:gd name="adj" fmla="val 16667"/>
            </a:avLst>
          </a:prstGeom>
          <a:noFill/>
          <a:ln w="76200">
            <a:solidFill>
              <a:schemeClr val="hlink"/>
            </a:solidFill>
            <a:round/>
            <a:headEnd/>
            <a:tailEnd/>
          </a:ln>
          <a:effectLst>
            <a:outerShdw blurRad="63500" dist="71842" dir="2700000" algn="ctr" rotWithShape="0">
              <a:srgbClr val="080808">
                <a:alpha val="74998"/>
              </a:srgbClr>
            </a:outerShdw>
          </a:effectLst>
        </p:spPr>
        <p:txBody>
          <a:bodyPr wrap="none" anchor="ctr"/>
          <a:lstStyle/>
          <a:p>
            <a:pPr algn="r">
              <a:defRPr/>
            </a:pPr>
            <a:endParaRPr lang="en-US">
              <a:latin typeface="Comic Sans MS" charset="0"/>
              <a:ea typeface="+mn-ea"/>
            </a:endParaRPr>
          </a:p>
        </p:txBody>
      </p:sp>
      <p:sp>
        <p:nvSpPr>
          <p:cNvPr id="938193" name="AutoShape 209">
            <a:extLst>
              <a:ext uri="{FF2B5EF4-FFF2-40B4-BE49-F238E27FC236}">
                <a16:creationId xmlns:a16="http://schemas.microsoft.com/office/drawing/2014/main" id="{8F991551-DFC4-4A38-C984-929690FA8726}"/>
              </a:ext>
            </a:extLst>
          </p:cNvPr>
          <p:cNvSpPr>
            <a:spLocks noChangeArrowheads="1"/>
          </p:cNvSpPr>
          <p:nvPr/>
        </p:nvSpPr>
        <p:spPr bwMode="auto">
          <a:xfrm rot="9069307">
            <a:off x="4452938" y="1598613"/>
            <a:ext cx="2185987" cy="811212"/>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FAFD00"/>
          </a:solidFill>
          <a:ln w="57150">
            <a:solidFill>
              <a:srgbClr val="00279F"/>
            </a:solidFill>
            <a:miter lim="800000"/>
            <a:headEnd/>
            <a:tailEnd/>
          </a:ln>
          <a:effectLst>
            <a:outerShdw blurRad="63500" dist="91581" dir="2021404"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938371" name="AutoShape 387">
            <a:extLst>
              <a:ext uri="{FF2B5EF4-FFF2-40B4-BE49-F238E27FC236}">
                <a16:creationId xmlns:a16="http://schemas.microsoft.com/office/drawing/2014/main" id="{3B6E2C73-E941-9990-6521-FB0E5FA5153D}"/>
              </a:ext>
            </a:extLst>
          </p:cNvPr>
          <p:cNvSpPr>
            <a:spLocks noChangeArrowheads="1"/>
          </p:cNvSpPr>
          <p:nvPr/>
        </p:nvSpPr>
        <p:spPr bwMode="auto">
          <a:xfrm rot="9069307">
            <a:off x="4508500" y="1104900"/>
            <a:ext cx="2185988" cy="811213"/>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FAFD00"/>
          </a:solidFill>
          <a:ln w="57150">
            <a:solidFill>
              <a:srgbClr val="00279F"/>
            </a:solidFill>
            <a:miter lim="800000"/>
            <a:headEnd/>
            <a:tailEnd/>
          </a:ln>
          <a:effectLst>
            <a:outerShdw blurRad="63500" dist="91581" dir="2021404"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938369" name="Oval 385">
            <a:extLst>
              <a:ext uri="{FF2B5EF4-FFF2-40B4-BE49-F238E27FC236}">
                <a16:creationId xmlns:a16="http://schemas.microsoft.com/office/drawing/2014/main" id="{3CB6721D-DA61-4200-8C9F-00A88FDB9381}"/>
              </a:ext>
            </a:extLst>
          </p:cNvPr>
          <p:cNvSpPr>
            <a:spLocks noChangeArrowheads="1"/>
          </p:cNvSpPr>
          <p:nvPr/>
        </p:nvSpPr>
        <p:spPr bwMode="auto">
          <a:xfrm>
            <a:off x="4121150" y="1760538"/>
            <a:ext cx="657225" cy="569912"/>
          </a:xfrm>
          <a:prstGeom prst="ellipse">
            <a:avLst/>
          </a:prstGeom>
          <a:noFill/>
          <a:ln w="76200">
            <a:solidFill>
              <a:schemeClr val="accent2"/>
            </a:solidFill>
            <a:round/>
            <a:headEnd/>
            <a:tailEnd/>
          </a:ln>
          <a:effectLst>
            <a:outerShdw blurRad="63500" dist="71842" dir="2700000" algn="ctr" rotWithShape="0">
              <a:srgbClr val="000000">
                <a:alpha val="74997"/>
              </a:srgbClr>
            </a:outerShdw>
          </a:effectLst>
        </p:spPr>
        <p:txBody>
          <a:bodyPr wrap="none" anchor="ctr"/>
          <a:lstStyle/>
          <a:p>
            <a:pPr algn="r">
              <a:defRPr/>
            </a:pPr>
            <a:endParaRPr lang="en-US">
              <a:latin typeface="Comic Sans MS" charset="0"/>
              <a:ea typeface="+mn-ea"/>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938370"/>
                                        </p:tgtEl>
                                        <p:attrNameLst>
                                          <p:attrName>style.visibility</p:attrName>
                                        </p:attrNameLst>
                                      </p:cBhvr>
                                      <p:to>
                                        <p:strVal val="visible"/>
                                      </p:to>
                                    </p:set>
                                    <p:anim calcmode="lin" valueType="num">
                                      <p:cBhvr additive="base">
                                        <p:cTn id="7" dur="500" fill="hold"/>
                                        <p:tgtEl>
                                          <p:spTgt spid="938370"/>
                                        </p:tgtEl>
                                        <p:attrNameLst>
                                          <p:attrName>ppt_x</p:attrName>
                                        </p:attrNameLst>
                                      </p:cBhvr>
                                      <p:tavLst>
                                        <p:tav tm="0">
                                          <p:val>
                                            <p:strVal val="0-#ppt_w/2"/>
                                          </p:val>
                                        </p:tav>
                                        <p:tav tm="100000">
                                          <p:val>
                                            <p:strVal val="#ppt_x"/>
                                          </p:val>
                                        </p:tav>
                                      </p:tavLst>
                                    </p:anim>
                                    <p:anim calcmode="lin" valueType="num">
                                      <p:cBhvr additive="base">
                                        <p:cTn id="8" dur="500" fill="hold"/>
                                        <p:tgtEl>
                                          <p:spTgt spid="938370"/>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938369"/>
                                        </p:tgtEl>
                                        <p:attrNameLst>
                                          <p:attrName>style.visibility</p:attrName>
                                        </p:attrNameLst>
                                      </p:cBhvr>
                                      <p:to>
                                        <p:strVal val="visible"/>
                                      </p:to>
                                    </p:set>
                                    <p:anim calcmode="lin" valueType="num">
                                      <p:cBhvr additive="base">
                                        <p:cTn id="12" dur="500" fill="hold"/>
                                        <p:tgtEl>
                                          <p:spTgt spid="938369"/>
                                        </p:tgtEl>
                                        <p:attrNameLst>
                                          <p:attrName>ppt_x</p:attrName>
                                        </p:attrNameLst>
                                      </p:cBhvr>
                                      <p:tavLst>
                                        <p:tav tm="0">
                                          <p:val>
                                            <p:strVal val="0-#ppt_w/2"/>
                                          </p:val>
                                        </p:tav>
                                        <p:tav tm="100000">
                                          <p:val>
                                            <p:strVal val="#ppt_x"/>
                                          </p:val>
                                        </p:tav>
                                      </p:tavLst>
                                    </p:anim>
                                    <p:anim calcmode="lin" valueType="num">
                                      <p:cBhvr additive="base">
                                        <p:cTn id="13" dur="500" fill="hold"/>
                                        <p:tgtEl>
                                          <p:spTgt spid="938369"/>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000"/>
                            </p:stCondLst>
                            <p:childTnLst>
                              <p:par>
                                <p:cTn id="15" presetID="2" presetClass="entr" presetSubtype="1" fill="hold" nodeType="afterEffect">
                                  <p:stCondLst>
                                    <p:cond delay="0"/>
                                  </p:stCondLst>
                                  <p:childTnLst>
                                    <p:set>
                                      <p:cBhvr>
                                        <p:cTn id="16" dur="1" fill="hold">
                                          <p:stCondLst>
                                            <p:cond delay="0"/>
                                          </p:stCondLst>
                                        </p:cTn>
                                        <p:tgtEl>
                                          <p:spTgt spid="938371"/>
                                        </p:tgtEl>
                                        <p:attrNameLst>
                                          <p:attrName>style.visibility</p:attrName>
                                        </p:attrNameLst>
                                      </p:cBhvr>
                                      <p:to>
                                        <p:strVal val="visible"/>
                                      </p:to>
                                    </p:set>
                                    <p:anim calcmode="lin" valueType="num">
                                      <p:cBhvr additive="base">
                                        <p:cTn id="17" dur="500" fill="hold"/>
                                        <p:tgtEl>
                                          <p:spTgt spid="938371"/>
                                        </p:tgtEl>
                                        <p:attrNameLst>
                                          <p:attrName>ppt_x</p:attrName>
                                        </p:attrNameLst>
                                      </p:cBhvr>
                                      <p:tavLst>
                                        <p:tav tm="0">
                                          <p:val>
                                            <p:strVal val="#ppt_x"/>
                                          </p:val>
                                        </p:tav>
                                        <p:tav tm="100000">
                                          <p:val>
                                            <p:strVal val="#ppt_x"/>
                                          </p:val>
                                        </p:tav>
                                      </p:tavLst>
                                    </p:anim>
                                    <p:anim calcmode="lin" valueType="num">
                                      <p:cBhvr additive="base">
                                        <p:cTn id="18" dur="500" fill="hold"/>
                                        <p:tgtEl>
                                          <p:spTgt spid="938371"/>
                                        </p:tgtEl>
                                        <p:attrNameLst>
                                          <p:attrName>ppt_y</p:attrName>
                                        </p:attrNameLst>
                                      </p:cBhvr>
                                      <p:tavLst>
                                        <p:tav tm="0">
                                          <p:val>
                                            <p:strVal val="0-#ppt_h/2"/>
                                          </p:val>
                                        </p:tav>
                                        <p:tav tm="100000">
                                          <p:val>
                                            <p:strVal val="#ppt_y"/>
                                          </p:val>
                                        </p:tav>
                                      </p:tavLst>
                                    </p:anim>
                                  </p:childTnLst>
                                  <p:subTnLst>
                                    <p:set>
                                      <p:cBhvr override="childStyle">
                                        <p:cTn dur="1" fill="hold" display="0" masterRel="nextClick" afterEffect="1"/>
                                        <p:tgtEl>
                                          <p:spTgt spid="938371"/>
                                        </p:tgtEl>
                                        <p:attrNameLst>
                                          <p:attrName>style.visibility</p:attrName>
                                        </p:attrNameLst>
                                      </p:cBhvr>
                                      <p:to>
                                        <p:strVal val="hidden"/>
                                      </p:to>
                                    </p:set>
                                  </p:subTnLst>
                                </p:cTn>
                              </p:par>
                            </p:childTnLst>
                          </p:cTn>
                        </p:par>
                      </p:childTnLst>
                    </p:cTn>
                  </p:par>
                  <p:par>
                    <p:cTn id="19" fill="hold" nodeType="clickPar">
                      <p:stCondLst>
                        <p:cond delay="indefinite"/>
                      </p:stCondLst>
                      <p:childTnLst>
                        <p:par>
                          <p:cTn id="20" fill="hold" nodeType="withGroup">
                            <p:stCondLst>
                              <p:cond delay="0"/>
                            </p:stCondLst>
                            <p:childTnLst>
                              <p:par>
                                <p:cTn id="21" presetID="22" presetClass="entr" presetSubtype="1" fill="hold" grpId="0" nodeType="clickEffect">
                                  <p:stCondLst>
                                    <p:cond delay="0"/>
                                  </p:stCondLst>
                                  <p:childTnLst>
                                    <p:set>
                                      <p:cBhvr>
                                        <p:cTn id="22" dur="1" fill="hold">
                                          <p:stCondLst>
                                            <p:cond delay="0"/>
                                          </p:stCondLst>
                                        </p:cTn>
                                        <p:tgtEl>
                                          <p:spTgt spid="938192"/>
                                        </p:tgtEl>
                                        <p:attrNameLst>
                                          <p:attrName>style.visibility</p:attrName>
                                        </p:attrNameLst>
                                      </p:cBhvr>
                                      <p:to>
                                        <p:strVal val="visible"/>
                                      </p:to>
                                    </p:set>
                                    <p:animEffect transition="in" filter="wipe(up)">
                                      <p:cBhvr>
                                        <p:cTn id="23" dur="500"/>
                                        <p:tgtEl>
                                          <p:spTgt spid="938192"/>
                                        </p:tgtEl>
                                      </p:cBhvr>
                                    </p:animEffect>
                                  </p:childTnLst>
                                </p:cTn>
                              </p:par>
                            </p:childTnLst>
                          </p:cTn>
                        </p:par>
                        <p:par>
                          <p:cTn id="24" fill="hold" nodeType="afterGroup">
                            <p:stCondLst>
                              <p:cond delay="500"/>
                            </p:stCondLst>
                            <p:childTnLst>
                              <p:par>
                                <p:cTn id="25" presetID="2" presetClass="entr" presetSubtype="1" fill="hold" nodeType="afterEffect">
                                  <p:stCondLst>
                                    <p:cond delay="0"/>
                                  </p:stCondLst>
                                  <p:childTnLst>
                                    <p:set>
                                      <p:cBhvr>
                                        <p:cTn id="26" dur="1" fill="hold">
                                          <p:stCondLst>
                                            <p:cond delay="0"/>
                                          </p:stCondLst>
                                        </p:cTn>
                                        <p:tgtEl>
                                          <p:spTgt spid="938193"/>
                                        </p:tgtEl>
                                        <p:attrNameLst>
                                          <p:attrName>style.visibility</p:attrName>
                                        </p:attrNameLst>
                                      </p:cBhvr>
                                      <p:to>
                                        <p:strVal val="visible"/>
                                      </p:to>
                                    </p:set>
                                    <p:anim calcmode="lin" valueType="num">
                                      <p:cBhvr additive="base">
                                        <p:cTn id="27" dur="500" fill="hold"/>
                                        <p:tgtEl>
                                          <p:spTgt spid="938193"/>
                                        </p:tgtEl>
                                        <p:attrNameLst>
                                          <p:attrName>ppt_x</p:attrName>
                                        </p:attrNameLst>
                                      </p:cBhvr>
                                      <p:tavLst>
                                        <p:tav tm="0">
                                          <p:val>
                                            <p:strVal val="#ppt_x"/>
                                          </p:val>
                                        </p:tav>
                                        <p:tav tm="100000">
                                          <p:val>
                                            <p:strVal val="#ppt_x"/>
                                          </p:val>
                                        </p:tav>
                                      </p:tavLst>
                                    </p:anim>
                                    <p:anim calcmode="lin" valueType="num">
                                      <p:cBhvr additive="base">
                                        <p:cTn id="28" dur="500" fill="hold"/>
                                        <p:tgtEl>
                                          <p:spTgt spid="938193"/>
                                        </p:tgtEl>
                                        <p:attrNameLst>
                                          <p:attrName>ppt_y</p:attrName>
                                        </p:attrNameLst>
                                      </p:cBhvr>
                                      <p:tavLst>
                                        <p:tav tm="0">
                                          <p:val>
                                            <p:strVal val="0-#ppt_h/2"/>
                                          </p:val>
                                        </p:tav>
                                        <p:tav tm="100000">
                                          <p:val>
                                            <p:strVal val="#ppt_y"/>
                                          </p:val>
                                        </p:tav>
                                      </p:tavLst>
                                    </p:anim>
                                  </p:childTnLst>
                                </p:cTn>
                              </p:par>
                            </p:childTnLst>
                          </p:cTn>
                        </p:par>
                        <p:par>
                          <p:cTn id="29" fill="hold" nodeType="afterGroup">
                            <p:stCondLst>
                              <p:cond delay="1000"/>
                            </p:stCondLst>
                            <p:childTnLst>
                              <p:par>
                                <p:cTn id="30" presetID="10" presetClass="entr" presetSubtype="0" fill="hold" grpId="0" nodeType="afterEffect">
                                  <p:stCondLst>
                                    <p:cond delay="0"/>
                                  </p:stCondLst>
                                  <p:childTnLst>
                                    <p:set>
                                      <p:cBhvr>
                                        <p:cTn id="31" dur="1" fill="hold">
                                          <p:stCondLst>
                                            <p:cond delay="0"/>
                                          </p:stCondLst>
                                        </p:cTn>
                                        <p:tgtEl>
                                          <p:spTgt spid="938195"/>
                                        </p:tgtEl>
                                        <p:attrNameLst>
                                          <p:attrName>style.visibility</p:attrName>
                                        </p:attrNameLst>
                                      </p:cBhvr>
                                      <p:to>
                                        <p:strVal val="visible"/>
                                      </p:to>
                                    </p:set>
                                    <p:animEffect transition="in" filter="fade">
                                      <p:cBhvr>
                                        <p:cTn id="32" dur="1000"/>
                                        <p:tgtEl>
                                          <p:spTgt spid="938195"/>
                                        </p:tgtEl>
                                      </p:cBhvr>
                                    </p:animEffect>
                                  </p:childTnLst>
                                </p:cTn>
                              </p:par>
                            </p:childTnLst>
                          </p:cTn>
                        </p:par>
                        <p:par>
                          <p:cTn id="33" fill="hold" nodeType="afterGroup">
                            <p:stCondLst>
                              <p:cond delay="2000"/>
                            </p:stCondLst>
                            <p:childTnLst>
                              <p:par>
                                <p:cTn id="34" presetID="10" presetClass="entr" presetSubtype="0" fill="hold" grpId="0" nodeType="afterEffect">
                                  <p:stCondLst>
                                    <p:cond delay="0"/>
                                  </p:stCondLst>
                                  <p:childTnLst>
                                    <p:set>
                                      <p:cBhvr>
                                        <p:cTn id="35" dur="1" fill="hold">
                                          <p:stCondLst>
                                            <p:cond delay="0"/>
                                          </p:stCondLst>
                                        </p:cTn>
                                        <p:tgtEl>
                                          <p:spTgt spid="938196"/>
                                        </p:tgtEl>
                                        <p:attrNameLst>
                                          <p:attrName>style.visibility</p:attrName>
                                        </p:attrNameLst>
                                      </p:cBhvr>
                                      <p:to>
                                        <p:strVal val="visible"/>
                                      </p:to>
                                    </p:set>
                                    <p:animEffect transition="in" filter="fade">
                                      <p:cBhvr>
                                        <p:cTn id="36" dur="1000"/>
                                        <p:tgtEl>
                                          <p:spTgt spid="938196"/>
                                        </p:tgtEl>
                                      </p:cBhvr>
                                    </p:animEffect>
                                  </p:childTnLst>
                                </p:cTn>
                              </p:par>
                            </p:childTnLst>
                          </p:cTn>
                        </p:par>
                        <p:par>
                          <p:cTn id="37" fill="hold" nodeType="afterGroup">
                            <p:stCondLst>
                              <p:cond delay="3000"/>
                            </p:stCondLst>
                            <p:childTnLst>
                              <p:par>
                                <p:cTn id="38" presetID="10" presetClass="entr" presetSubtype="0" fill="hold" grpId="0" nodeType="afterEffect">
                                  <p:stCondLst>
                                    <p:cond delay="0"/>
                                  </p:stCondLst>
                                  <p:childTnLst>
                                    <p:set>
                                      <p:cBhvr>
                                        <p:cTn id="39" dur="1" fill="hold">
                                          <p:stCondLst>
                                            <p:cond delay="0"/>
                                          </p:stCondLst>
                                        </p:cTn>
                                        <p:tgtEl>
                                          <p:spTgt spid="938197"/>
                                        </p:tgtEl>
                                        <p:attrNameLst>
                                          <p:attrName>style.visibility</p:attrName>
                                        </p:attrNameLst>
                                      </p:cBhvr>
                                      <p:to>
                                        <p:strVal val="visible"/>
                                      </p:to>
                                    </p:set>
                                    <p:animEffect transition="in" filter="fade">
                                      <p:cBhvr>
                                        <p:cTn id="40" dur="1000"/>
                                        <p:tgtEl>
                                          <p:spTgt spid="938197"/>
                                        </p:tgtEl>
                                      </p:cBhvr>
                                    </p:animEffect>
                                  </p:childTnLst>
                                </p:cTn>
                              </p:par>
                            </p:childTnLst>
                          </p:cTn>
                        </p:par>
                        <p:par>
                          <p:cTn id="41" fill="hold" nodeType="afterGroup">
                            <p:stCondLst>
                              <p:cond delay="4000"/>
                            </p:stCondLst>
                            <p:childTnLst>
                              <p:par>
                                <p:cTn id="42" presetID="10" presetClass="entr" presetSubtype="0" fill="hold" grpId="0" nodeType="afterEffect">
                                  <p:stCondLst>
                                    <p:cond delay="0"/>
                                  </p:stCondLst>
                                  <p:childTnLst>
                                    <p:set>
                                      <p:cBhvr>
                                        <p:cTn id="43" dur="1" fill="hold">
                                          <p:stCondLst>
                                            <p:cond delay="0"/>
                                          </p:stCondLst>
                                        </p:cTn>
                                        <p:tgtEl>
                                          <p:spTgt spid="938198"/>
                                        </p:tgtEl>
                                        <p:attrNameLst>
                                          <p:attrName>style.visibility</p:attrName>
                                        </p:attrNameLst>
                                      </p:cBhvr>
                                      <p:to>
                                        <p:strVal val="visible"/>
                                      </p:to>
                                    </p:set>
                                    <p:animEffect transition="in" filter="fade">
                                      <p:cBhvr>
                                        <p:cTn id="44" dur="1000"/>
                                        <p:tgtEl>
                                          <p:spTgt spid="9381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8192" grpId="0" animBg="1"/>
      <p:bldP spid="938196" grpId="0" animBg="1"/>
      <p:bldP spid="938197" grpId="0" animBg="1"/>
      <p:bldP spid="938198" grpId="0" animBg="1"/>
      <p:bldP spid="938195" grpId="0" animBg="1"/>
      <p:bldP spid="938370" grpId="0" animBg="1"/>
      <p:bldP spid="938369"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Rectangle 2">
            <a:extLst>
              <a:ext uri="{FF2B5EF4-FFF2-40B4-BE49-F238E27FC236}">
                <a16:creationId xmlns:a16="http://schemas.microsoft.com/office/drawing/2014/main" id="{2C88C916-4862-E0AB-9099-F0E85346A2B8}"/>
              </a:ext>
            </a:extLst>
          </p:cNvPr>
          <p:cNvSpPr>
            <a:spLocks noChangeArrowheads="1"/>
          </p:cNvSpPr>
          <p:nvPr/>
        </p:nvSpPr>
        <p:spPr bwMode="auto">
          <a:xfrm>
            <a:off x="2871788" y="44069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0051" name="Rectangle 3">
            <a:extLst>
              <a:ext uri="{FF2B5EF4-FFF2-40B4-BE49-F238E27FC236}">
                <a16:creationId xmlns:a16="http://schemas.microsoft.com/office/drawing/2014/main" id="{693894AC-6CD0-4C0A-69D7-6E503F07589A}"/>
              </a:ext>
            </a:extLst>
          </p:cNvPr>
          <p:cNvSpPr>
            <a:spLocks noChangeArrowheads="1"/>
          </p:cNvSpPr>
          <p:nvPr/>
        </p:nvSpPr>
        <p:spPr bwMode="auto">
          <a:xfrm>
            <a:off x="2855913" y="46624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0052" name="Rectangle 4">
            <a:extLst>
              <a:ext uri="{FF2B5EF4-FFF2-40B4-BE49-F238E27FC236}">
                <a16:creationId xmlns:a16="http://schemas.microsoft.com/office/drawing/2014/main" id="{9ECA98D7-5274-36A3-A1E3-6DB0D336F14C}"/>
              </a:ext>
            </a:extLst>
          </p:cNvPr>
          <p:cNvSpPr>
            <a:spLocks noChangeArrowheads="1"/>
          </p:cNvSpPr>
          <p:nvPr/>
        </p:nvSpPr>
        <p:spPr bwMode="auto">
          <a:xfrm>
            <a:off x="2840038" y="49657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0053" name="Rectangle 5">
            <a:extLst>
              <a:ext uri="{FF2B5EF4-FFF2-40B4-BE49-F238E27FC236}">
                <a16:creationId xmlns:a16="http://schemas.microsoft.com/office/drawing/2014/main" id="{3FEE274A-EBB8-2FD9-D770-8C16FAF3BFB8}"/>
              </a:ext>
            </a:extLst>
          </p:cNvPr>
          <p:cNvSpPr>
            <a:spLocks noChangeArrowheads="1"/>
          </p:cNvSpPr>
          <p:nvPr/>
        </p:nvSpPr>
        <p:spPr bwMode="auto">
          <a:xfrm>
            <a:off x="2840038" y="51752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0054" name="Rectangle 10">
            <a:extLst>
              <a:ext uri="{FF2B5EF4-FFF2-40B4-BE49-F238E27FC236}">
                <a16:creationId xmlns:a16="http://schemas.microsoft.com/office/drawing/2014/main" id="{53717DD9-0406-AF87-F3E3-25375B0E52A7}"/>
              </a:ext>
            </a:extLst>
          </p:cNvPr>
          <p:cNvSpPr>
            <a:spLocks noChangeArrowheads="1"/>
          </p:cNvSpPr>
          <p:nvPr/>
        </p:nvSpPr>
        <p:spPr bwMode="auto">
          <a:xfrm>
            <a:off x="5065713" y="454025"/>
            <a:ext cx="4692650" cy="6834188"/>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0055" name="Rectangle 81">
            <a:extLst>
              <a:ext uri="{FF2B5EF4-FFF2-40B4-BE49-F238E27FC236}">
                <a16:creationId xmlns:a16="http://schemas.microsoft.com/office/drawing/2014/main" id="{9590E80E-0EB9-69D5-0BBE-D26AF7619015}"/>
              </a:ext>
            </a:extLst>
          </p:cNvPr>
          <p:cNvSpPr>
            <a:spLocks noChangeArrowheads="1"/>
          </p:cNvSpPr>
          <p:nvPr/>
        </p:nvSpPr>
        <p:spPr bwMode="auto">
          <a:xfrm>
            <a:off x="2833688" y="42719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0056" name="Rectangle 88">
            <a:extLst>
              <a:ext uri="{FF2B5EF4-FFF2-40B4-BE49-F238E27FC236}">
                <a16:creationId xmlns:a16="http://schemas.microsoft.com/office/drawing/2014/main" id="{D1613B5F-50E9-03D8-819F-771F94502AB8}"/>
              </a:ext>
            </a:extLst>
          </p:cNvPr>
          <p:cNvSpPr>
            <a:spLocks noChangeArrowheads="1"/>
          </p:cNvSpPr>
          <p:nvPr/>
        </p:nvSpPr>
        <p:spPr bwMode="auto">
          <a:xfrm>
            <a:off x="933450" y="29337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0057" name="Rectangle 89">
            <a:extLst>
              <a:ext uri="{FF2B5EF4-FFF2-40B4-BE49-F238E27FC236}">
                <a16:creationId xmlns:a16="http://schemas.microsoft.com/office/drawing/2014/main" id="{2DCFFF17-9FE4-C3B9-0D6A-78FDBD7DDFFF}"/>
              </a:ext>
            </a:extLst>
          </p:cNvPr>
          <p:cNvSpPr>
            <a:spLocks noChangeArrowheads="1"/>
          </p:cNvSpPr>
          <p:nvPr/>
        </p:nvSpPr>
        <p:spPr bwMode="auto">
          <a:xfrm>
            <a:off x="3054350" y="17653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0058" name="Rectangle 90">
            <a:extLst>
              <a:ext uri="{FF2B5EF4-FFF2-40B4-BE49-F238E27FC236}">
                <a16:creationId xmlns:a16="http://schemas.microsoft.com/office/drawing/2014/main" id="{5DE681EE-E8B5-130F-6318-82D9F9414944}"/>
              </a:ext>
            </a:extLst>
          </p:cNvPr>
          <p:cNvSpPr>
            <a:spLocks noChangeArrowheads="1"/>
          </p:cNvSpPr>
          <p:nvPr/>
        </p:nvSpPr>
        <p:spPr bwMode="auto">
          <a:xfrm>
            <a:off x="3038475" y="205263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0059" name="Rectangle 91">
            <a:extLst>
              <a:ext uri="{FF2B5EF4-FFF2-40B4-BE49-F238E27FC236}">
                <a16:creationId xmlns:a16="http://schemas.microsoft.com/office/drawing/2014/main" id="{DF3F3E99-E28C-DDFE-47EF-5D0A72615847}"/>
              </a:ext>
            </a:extLst>
          </p:cNvPr>
          <p:cNvSpPr>
            <a:spLocks noChangeArrowheads="1"/>
          </p:cNvSpPr>
          <p:nvPr/>
        </p:nvSpPr>
        <p:spPr bwMode="auto">
          <a:xfrm>
            <a:off x="2878138" y="224472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0060" name="Rectangle 92">
            <a:extLst>
              <a:ext uri="{FF2B5EF4-FFF2-40B4-BE49-F238E27FC236}">
                <a16:creationId xmlns:a16="http://schemas.microsoft.com/office/drawing/2014/main" id="{6DF8DB04-26A2-0684-4D84-0225D89E296D}"/>
              </a:ext>
            </a:extLst>
          </p:cNvPr>
          <p:cNvSpPr>
            <a:spLocks noChangeArrowheads="1"/>
          </p:cNvSpPr>
          <p:nvPr/>
        </p:nvSpPr>
        <p:spPr bwMode="auto">
          <a:xfrm>
            <a:off x="3054350" y="289877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0061" name="Rectangle 93">
            <a:extLst>
              <a:ext uri="{FF2B5EF4-FFF2-40B4-BE49-F238E27FC236}">
                <a16:creationId xmlns:a16="http://schemas.microsoft.com/office/drawing/2014/main" id="{BC4892EC-125A-6297-83CC-BE76398E18BB}"/>
              </a:ext>
            </a:extLst>
          </p:cNvPr>
          <p:cNvSpPr>
            <a:spLocks noChangeArrowheads="1"/>
          </p:cNvSpPr>
          <p:nvPr/>
        </p:nvSpPr>
        <p:spPr bwMode="auto">
          <a:xfrm>
            <a:off x="2894013" y="36830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0062" name="Rectangle 94">
            <a:extLst>
              <a:ext uri="{FF2B5EF4-FFF2-40B4-BE49-F238E27FC236}">
                <a16:creationId xmlns:a16="http://schemas.microsoft.com/office/drawing/2014/main" id="{96E4764F-99A0-D247-816B-CD98F5209837}"/>
              </a:ext>
            </a:extLst>
          </p:cNvPr>
          <p:cNvSpPr>
            <a:spLocks noChangeArrowheads="1"/>
          </p:cNvSpPr>
          <p:nvPr/>
        </p:nvSpPr>
        <p:spPr bwMode="auto">
          <a:xfrm>
            <a:off x="2894013" y="38274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0063" name="Rectangle 95">
            <a:extLst>
              <a:ext uri="{FF2B5EF4-FFF2-40B4-BE49-F238E27FC236}">
                <a16:creationId xmlns:a16="http://schemas.microsoft.com/office/drawing/2014/main" id="{284E2714-7871-66E8-C640-68879EAF3035}"/>
              </a:ext>
            </a:extLst>
          </p:cNvPr>
          <p:cNvSpPr>
            <a:spLocks noChangeArrowheads="1"/>
          </p:cNvSpPr>
          <p:nvPr/>
        </p:nvSpPr>
        <p:spPr bwMode="auto">
          <a:xfrm>
            <a:off x="2989263" y="34591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0064" name="Rectangle 96">
            <a:extLst>
              <a:ext uri="{FF2B5EF4-FFF2-40B4-BE49-F238E27FC236}">
                <a16:creationId xmlns:a16="http://schemas.microsoft.com/office/drawing/2014/main" id="{5BCD20EE-C690-B063-8061-4F167882903D}"/>
              </a:ext>
            </a:extLst>
          </p:cNvPr>
          <p:cNvSpPr>
            <a:spLocks noChangeArrowheads="1"/>
          </p:cNvSpPr>
          <p:nvPr/>
        </p:nvSpPr>
        <p:spPr bwMode="auto">
          <a:xfrm>
            <a:off x="3117850" y="317023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0065" name="Rectangle 97">
            <a:extLst>
              <a:ext uri="{FF2B5EF4-FFF2-40B4-BE49-F238E27FC236}">
                <a16:creationId xmlns:a16="http://schemas.microsoft.com/office/drawing/2014/main" id="{446FC6E8-2FB2-3E52-2FF2-18532220ED2D}"/>
              </a:ext>
            </a:extLst>
          </p:cNvPr>
          <p:cNvSpPr>
            <a:spLocks noChangeArrowheads="1"/>
          </p:cNvSpPr>
          <p:nvPr/>
        </p:nvSpPr>
        <p:spPr bwMode="auto">
          <a:xfrm>
            <a:off x="2894013" y="46243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0066" name="Rectangle 98">
            <a:extLst>
              <a:ext uri="{FF2B5EF4-FFF2-40B4-BE49-F238E27FC236}">
                <a16:creationId xmlns:a16="http://schemas.microsoft.com/office/drawing/2014/main" id="{FAAEFB17-628E-5C47-15B6-3C4E17017A60}"/>
              </a:ext>
            </a:extLst>
          </p:cNvPr>
          <p:cNvSpPr>
            <a:spLocks noChangeArrowheads="1"/>
          </p:cNvSpPr>
          <p:nvPr/>
        </p:nvSpPr>
        <p:spPr bwMode="auto">
          <a:xfrm>
            <a:off x="2878138" y="49276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0067" name="Rectangle 99">
            <a:extLst>
              <a:ext uri="{FF2B5EF4-FFF2-40B4-BE49-F238E27FC236}">
                <a16:creationId xmlns:a16="http://schemas.microsoft.com/office/drawing/2014/main" id="{F8A2149A-059E-4F9B-C53C-94DD52E49B02}"/>
              </a:ext>
            </a:extLst>
          </p:cNvPr>
          <p:cNvSpPr>
            <a:spLocks noChangeArrowheads="1"/>
          </p:cNvSpPr>
          <p:nvPr/>
        </p:nvSpPr>
        <p:spPr bwMode="auto">
          <a:xfrm>
            <a:off x="2878138" y="51371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0068" name="Rectangle 101">
            <a:extLst>
              <a:ext uri="{FF2B5EF4-FFF2-40B4-BE49-F238E27FC236}">
                <a16:creationId xmlns:a16="http://schemas.microsoft.com/office/drawing/2014/main" id="{13B189FA-ADAF-D25D-25CC-4F6648B57198}"/>
              </a:ext>
            </a:extLst>
          </p:cNvPr>
          <p:cNvSpPr>
            <a:spLocks noChangeArrowheads="1"/>
          </p:cNvSpPr>
          <p:nvPr/>
        </p:nvSpPr>
        <p:spPr bwMode="auto">
          <a:xfrm>
            <a:off x="3022600" y="580707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0069" name="Rectangle 102">
            <a:extLst>
              <a:ext uri="{FF2B5EF4-FFF2-40B4-BE49-F238E27FC236}">
                <a16:creationId xmlns:a16="http://schemas.microsoft.com/office/drawing/2014/main" id="{7C757968-5B95-97CE-35D1-FC45837E226B}"/>
              </a:ext>
            </a:extLst>
          </p:cNvPr>
          <p:cNvSpPr>
            <a:spLocks noChangeArrowheads="1"/>
          </p:cNvSpPr>
          <p:nvPr/>
        </p:nvSpPr>
        <p:spPr bwMode="auto">
          <a:xfrm>
            <a:off x="3006725" y="609441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0070" name="Rectangle 103">
            <a:extLst>
              <a:ext uri="{FF2B5EF4-FFF2-40B4-BE49-F238E27FC236}">
                <a16:creationId xmlns:a16="http://schemas.microsoft.com/office/drawing/2014/main" id="{48929C2A-EB74-2645-D03A-D21D69DC2DBF}"/>
              </a:ext>
            </a:extLst>
          </p:cNvPr>
          <p:cNvSpPr>
            <a:spLocks noChangeArrowheads="1"/>
          </p:cNvSpPr>
          <p:nvPr/>
        </p:nvSpPr>
        <p:spPr bwMode="auto">
          <a:xfrm>
            <a:off x="2814638" y="695642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0071" name="Rectangle 104">
            <a:extLst>
              <a:ext uri="{FF2B5EF4-FFF2-40B4-BE49-F238E27FC236}">
                <a16:creationId xmlns:a16="http://schemas.microsoft.com/office/drawing/2014/main" id="{5FF8F290-3B5E-0429-45D5-6593EC093B92}"/>
              </a:ext>
            </a:extLst>
          </p:cNvPr>
          <p:cNvSpPr>
            <a:spLocks noChangeArrowheads="1"/>
          </p:cNvSpPr>
          <p:nvPr/>
        </p:nvSpPr>
        <p:spPr bwMode="auto">
          <a:xfrm>
            <a:off x="2894013" y="72278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0072" name="Rectangle 106">
            <a:extLst>
              <a:ext uri="{FF2B5EF4-FFF2-40B4-BE49-F238E27FC236}">
                <a16:creationId xmlns:a16="http://schemas.microsoft.com/office/drawing/2014/main" id="{75B28590-F1D3-71F9-65C6-E8D7C11CF233}"/>
              </a:ext>
            </a:extLst>
          </p:cNvPr>
          <p:cNvSpPr>
            <a:spLocks noChangeArrowheads="1"/>
          </p:cNvSpPr>
          <p:nvPr/>
        </p:nvSpPr>
        <p:spPr bwMode="auto">
          <a:xfrm>
            <a:off x="3101975" y="23876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0073" name="Rectangle 155">
            <a:extLst>
              <a:ext uri="{FF2B5EF4-FFF2-40B4-BE49-F238E27FC236}">
                <a16:creationId xmlns:a16="http://schemas.microsoft.com/office/drawing/2014/main" id="{99EF4D95-EEC7-374C-C6A5-53ED36F13189}"/>
              </a:ext>
            </a:extLst>
          </p:cNvPr>
          <p:cNvSpPr>
            <a:spLocks noChangeArrowheads="1"/>
          </p:cNvSpPr>
          <p:nvPr/>
        </p:nvSpPr>
        <p:spPr bwMode="auto">
          <a:xfrm>
            <a:off x="2852738" y="1768475"/>
            <a:ext cx="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800">
              <a:latin typeface="Arial" panose="020B0604020202020204" pitchFamily="34" charset="0"/>
            </a:endParaRPr>
          </a:p>
        </p:txBody>
      </p:sp>
      <p:sp>
        <p:nvSpPr>
          <p:cNvPr id="130074" name="Rectangle 158">
            <a:extLst>
              <a:ext uri="{FF2B5EF4-FFF2-40B4-BE49-F238E27FC236}">
                <a16:creationId xmlns:a16="http://schemas.microsoft.com/office/drawing/2014/main" id="{2EF13580-BA5C-7194-BD59-7BAD05A6047D}"/>
              </a:ext>
            </a:extLst>
          </p:cNvPr>
          <p:cNvSpPr>
            <a:spLocks noChangeArrowheads="1"/>
          </p:cNvSpPr>
          <p:nvPr/>
        </p:nvSpPr>
        <p:spPr bwMode="auto">
          <a:xfrm>
            <a:off x="2870200" y="2644775"/>
            <a:ext cx="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800">
              <a:latin typeface="Arial" panose="020B0604020202020204" pitchFamily="34" charset="0"/>
            </a:endParaRPr>
          </a:p>
        </p:txBody>
      </p:sp>
      <p:sp>
        <p:nvSpPr>
          <p:cNvPr id="130075" name="Rectangle 195">
            <a:extLst>
              <a:ext uri="{FF2B5EF4-FFF2-40B4-BE49-F238E27FC236}">
                <a16:creationId xmlns:a16="http://schemas.microsoft.com/office/drawing/2014/main" id="{215A7E9B-2BF8-4FA0-AC45-96F7823F96D0}"/>
              </a:ext>
            </a:extLst>
          </p:cNvPr>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pic>
        <p:nvPicPr>
          <p:cNvPr id="130076" name="Picture 196">
            <a:extLst>
              <a:ext uri="{FF2B5EF4-FFF2-40B4-BE49-F238E27FC236}">
                <a16:creationId xmlns:a16="http://schemas.microsoft.com/office/drawing/2014/main" id="{FC36D644-4D85-2748-2DA1-1F5E1ABEF94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21806" r="29846" b="220"/>
          <a:stretch>
            <a:fillRect/>
          </a:stretch>
        </p:blipFill>
        <p:spPr bwMode="auto">
          <a:xfrm>
            <a:off x="5041900" y="469900"/>
            <a:ext cx="4716463" cy="6846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0077" name="Rectangle 197">
            <a:extLst>
              <a:ext uri="{FF2B5EF4-FFF2-40B4-BE49-F238E27FC236}">
                <a16:creationId xmlns:a16="http://schemas.microsoft.com/office/drawing/2014/main" id="{6FB577E5-B541-0C47-3C26-A5BB02CF1E9C}"/>
              </a:ext>
            </a:extLst>
          </p:cNvPr>
          <p:cNvSpPr>
            <a:spLocks noChangeArrowheads="1"/>
          </p:cNvSpPr>
          <p:nvPr/>
        </p:nvSpPr>
        <p:spPr bwMode="auto">
          <a:xfrm>
            <a:off x="4989513" y="407988"/>
            <a:ext cx="4692650" cy="6834187"/>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0078" name="Rectangle 198">
            <a:extLst>
              <a:ext uri="{FF2B5EF4-FFF2-40B4-BE49-F238E27FC236}">
                <a16:creationId xmlns:a16="http://schemas.microsoft.com/office/drawing/2014/main" id="{3FBCF58D-7F8F-F870-C3AB-F812C89CFA7B}"/>
              </a:ext>
            </a:extLst>
          </p:cNvPr>
          <p:cNvSpPr>
            <a:spLocks noChangeArrowheads="1"/>
          </p:cNvSpPr>
          <p:nvPr/>
        </p:nvSpPr>
        <p:spPr bwMode="auto">
          <a:xfrm>
            <a:off x="5026025" y="412750"/>
            <a:ext cx="4694238" cy="6850063"/>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0079" name="Text Box 233">
            <a:extLst>
              <a:ext uri="{FF2B5EF4-FFF2-40B4-BE49-F238E27FC236}">
                <a16:creationId xmlns:a16="http://schemas.microsoft.com/office/drawing/2014/main" id="{C300A1D8-CA88-9E72-6191-676FEBB7E4A0}"/>
              </a:ext>
            </a:extLst>
          </p:cNvPr>
          <p:cNvSpPr txBox="1">
            <a:spLocks noChangeArrowheads="1"/>
          </p:cNvSpPr>
          <p:nvPr/>
        </p:nvSpPr>
        <p:spPr bwMode="auto">
          <a:xfrm>
            <a:off x="9015413" y="7348538"/>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62</a:t>
            </a:r>
          </a:p>
        </p:txBody>
      </p:sp>
      <p:sp>
        <p:nvSpPr>
          <p:cNvPr id="940270" name="Rectangle 238">
            <a:extLst>
              <a:ext uri="{FF2B5EF4-FFF2-40B4-BE49-F238E27FC236}">
                <a16:creationId xmlns:a16="http://schemas.microsoft.com/office/drawing/2014/main" id="{25C17A1B-4C6A-A06F-89BC-3DA548E8B711}"/>
              </a:ext>
            </a:extLst>
          </p:cNvPr>
          <p:cNvSpPr>
            <a:spLocks noChangeArrowheads="1"/>
          </p:cNvSpPr>
          <p:nvPr/>
        </p:nvSpPr>
        <p:spPr bwMode="auto">
          <a:xfrm>
            <a:off x="6500813"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grpSp>
        <p:nvGrpSpPr>
          <p:cNvPr id="130081" name="Group 239">
            <a:extLst>
              <a:ext uri="{FF2B5EF4-FFF2-40B4-BE49-F238E27FC236}">
                <a16:creationId xmlns:a16="http://schemas.microsoft.com/office/drawing/2014/main" id="{947BD2E6-8825-C67C-7AAE-1A1FA73EF6E0}"/>
              </a:ext>
            </a:extLst>
          </p:cNvPr>
          <p:cNvGrpSpPr>
            <a:grpSpLocks/>
          </p:cNvGrpSpPr>
          <p:nvPr/>
        </p:nvGrpSpPr>
        <p:grpSpPr bwMode="auto">
          <a:xfrm>
            <a:off x="5265738" y="584200"/>
            <a:ext cx="4416425" cy="4008438"/>
            <a:chOff x="3407" y="368"/>
            <a:chExt cx="2782" cy="2525"/>
          </a:xfrm>
        </p:grpSpPr>
        <p:sp>
          <p:nvSpPr>
            <p:cNvPr id="940272" name="Rectangle 240">
              <a:extLst>
                <a:ext uri="{FF2B5EF4-FFF2-40B4-BE49-F238E27FC236}">
                  <a16:creationId xmlns:a16="http://schemas.microsoft.com/office/drawing/2014/main" id="{756A7DC5-77C7-808F-5DE4-A091F5F9EE8D}"/>
                </a:ext>
              </a:extLst>
            </p:cNvPr>
            <p:cNvSpPr>
              <a:spLocks noChangeArrowheads="1"/>
            </p:cNvSpPr>
            <p:nvPr/>
          </p:nvSpPr>
          <p:spPr bwMode="auto">
            <a:xfrm>
              <a:off x="4301" y="368"/>
              <a:ext cx="1705" cy="394"/>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3200" b="1" i="1">
                  <a:solidFill>
                    <a:srgbClr val="66FFFF"/>
                  </a:solidFill>
                  <a:latin typeface="Helvetica" panose="020B0604020202020204" pitchFamily="34" charset="0"/>
                </a:rPr>
                <a:t> </a:t>
              </a:r>
              <a:endParaRPr lang="en-US" altLang="en-US" sz="1400" b="1" u="sng">
                <a:solidFill>
                  <a:srgbClr val="66FFFF"/>
                </a:solidFill>
                <a:latin typeface="Helvetica" panose="020B0604020202020204" pitchFamily="34" charset="0"/>
              </a:endParaRPr>
            </a:p>
          </p:txBody>
        </p:sp>
        <p:sp>
          <p:nvSpPr>
            <p:cNvPr id="940273" name="Text Box 241">
              <a:extLst>
                <a:ext uri="{FF2B5EF4-FFF2-40B4-BE49-F238E27FC236}">
                  <a16:creationId xmlns:a16="http://schemas.microsoft.com/office/drawing/2014/main" id="{459A48CD-4D8D-F8FC-E771-664FFD6207F5}"/>
                </a:ext>
              </a:extLst>
            </p:cNvPr>
            <p:cNvSpPr txBox="1">
              <a:spLocks noChangeArrowheads="1"/>
            </p:cNvSpPr>
            <p:nvPr/>
          </p:nvSpPr>
          <p:spPr bwMode="auto">
            <a:xfrm>
              <a:off x="3461" y="2541"/>
              <a:ext cx="2728" cy="352"/>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p>
              <a:pPr algn="ctr">
                <a:lnSpc>
                  <a:spcPct val="85000"/>
                </a:lnSpc>
                <a:spcBef>
                  <a:spcPct val="50000"/>
                </a:spcBef>
                <a:defRPr/>
              </a:pPr>
              <a:endParaRPr lang="en-US" sz="3600" b="1">
                <a:solidFill>
                  <a:srgbClr val="FFEA18"/>
                </a:solidFill>
                <a:latin typeface="Helvetica" charset="0"/>
                <a:ea typeface="+mn-ea"/>
              </a:endParaRPr>
            </a:p>
          </p:txBody>
        </p:sp>
        <p:sp>
          <p:nvSpPr>
            <p:cNvPr id="940274" name="Text Box 242">
              <a:extLst>
                <a:ext uri="{FF2B5EF4-FFF2-40B4-BE49-F238E27FC236}">
                  <a16:creationId xmlns:a16="http://schemas.microsoft.com/office/drawing/2014/main" id="{19BD7E99-2832-9D67-A7E7-697E7234CB02}"/>
                </a:ext>
              </a:extLst>
            </p:cNvPr>
            <p:cNvSpPr txBox="1">
              <a:spLocks noChangeArrowheads="1"/>
            </p:cNvSpPr>
            <p:nvPr/>
          </p:nvSpPr>
          <p:spPr bwMode="auto">
            <a:xfrm>
              <a:off x="3678" y="2199"/>
              <a:ext cx="2281" cy="288"/>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endParaRPr lang="en-US" sz="2400" b="1">
                <a:solidFill>
                  <a:srgbClr val="FFEA18"/>
                </a:solidFill>
                <a:latin typeface="Helvetica" charset="0"/>
                <a:ea typeface="+mn-ea"/>
              </a:endParaRPr>
            </a:p>
          </p:txBody>
        </p:sp>
        <p:sp>
          <p:nvSpPr>
            <p:cNvPr id="940275" name="Rectangle 243">
              <a:extLst>
                <a:ext uri="{FF2B5EF4-FFF2-40B4-BE49-F238E27FC236}">
                  <a16:creationId xmlns:a16="http://schemas.microsoft.com/office/drawing/2014/main" id="{B4E6E664-940A-B18D-295D-DD1BC47552A3}"/>
                </a:ext>
              </a:extLst>
            </p:cNvPr>
            <p:cNvSpPr>
              <a:spLocks noChangeArrowheads="1"/>
            </p:cNvSpPr>
            <p:nvPr/>
          </p:nvSpPr>
          <p:spPr bwMode="auto">
            <a:xfrm>
              <a:off x="3407" y="1447"/>
              <a:ext cx="2740" cy="248"/>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p>
              <a:pPr algn="ctr">
                <a:lnSpc>
                  <a:spcPct val="50000"/>
                </a:lnSpc>
                <a:spcBef>
                  <a:spcPct val="50000"/>
                </a:spcBef>
                <a:defRPr/>
              </a:pPr>
              <a:endParaRPr lang="en-US" sz="4000" b="1" i="1">
                <a:solidFill>
                  <a:schemeClr val="bg1"/>
                </a:solidFill>
                <a:latin typeface="Helvetica" charset="0"/>
                <a:ea typeface="+mn-ea"/>
              </a:endParaRPr>
            </a:p>
          </p:txBody>
        </p:sp>
      </p:grpSp>
      <p:sp>
        <p:nvSpPr>
          <p:cNvPr id="940279" name="Rectangle 247">
            <a:extLst>
              <a:ext uri="{FF2B5EF4-FFF2-40B4-BE49-F238E27FC236}">
                <a16:creationId xmlns:a16="http://schemas.microsoft.com/office/drawing/2014/main" id="{CBD1A7E7-1F9E-BA17-49F7-2D6CDCE1301E}"/>
              </a:ext>
            </a:extLst>
          </p:cNvPr>
          <p:cNvSpPr>
            <a:spLocks noChangeArrowheads="1"/>
          </p:cNvSpPr>
          <p:nvPr/>
        </p:nvSpPr>
        <p:spPr bwMode="auto">
          <a:xfrm>
            <a:off x="6289675" y="584200"/>
            <a:ext cx="3571875" cy="1241425"/>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200" b="1" i="1">
                <a:solidFill>
                  <a:schemeClr val="bg1"/>
                </a:solidFill>
                <a:latin typeface="Arial" panose="020B0604020202020204" pitchFamily="34" charset="0"/>
              </a:rPr>
              <a:t>Lairikbing Semkak</a:t>
            </a:r>
            <a:r>
              <a:rPr lang="en-US" altLang="en-US" sz="20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Kachamma Tuingashit pareng ching kak</a:t>
            </a:r>
            <a:r>
              <a:rPr lang="en-US" altLang="en-US" sz="20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a:t>
            </a:r>
            <a:endParaRPr lang="en-US" altLang="en-US" sz="2200" b="1" u="sng">
              <a:solidFill>
                <a:schemeClr val="bg1"/>
              </a:solidFill>
              <a:latin typeface="Arial" panose="020B0604020202020204" pitchFamily="34" charset="0"/>
            </a:endParaRPr>
          </a:p>
        </p:txBody>
      </p:sp>
      <p:grpSp>
        <p:nvGrpSpPr>
          <p:cNvPr id="130083" name="Group 428">
            <a:extLst>
              <a:ext uri="{FF2B5EF4-FFF2-40B4-BE49-F238E27FC236}">
                <a16:creationId xmlns:a16="http://schemas.microsoft.com/office/drawing/2014/main" id="{5194EFBC-3501-D6F7-10C7-80E2BCEDB1E7}"/>
              </a:ext>
            </a:extLst>
          </p:cNvPr>
          <p:cNvGrpSpPr>
            <a:grpSpLocks/>
          </p:cNvGrpSpPr>
          <p:nvPr/>
        </p:nvGrpSpPr>
        <p:grpSpPr bwMode="auto">
          <a:xfrm>
            <a:off x="4875213" y="1871663"/>
            <a:ext cx="4700587" cy="2514600"/>
            <a:chOff x="3071" y="1179"/>
            <a:chExt cx="2961" cy="1584"/>
          </a:xfrm>
        </p:grpSpPr>
        <p:sp>
          <p:nvSpPr>
            <p:cNvPr id="940461" name="Text Box 429">
              <a:extLst>
                <a:ext uri="{FF2B5EF4-FFF2-40B4-BE49-F238E27FC236}">
                  <a16:creationId xmlns:a16="http://schemas.microsoft.com/office/drawing/2014/main" id="{0C3CEF80-5D92-09D3-9DDB-D407406AE441}"/>
                </a:ext>
              </a:extLst>
            </p:cNvPr>
            <p:cNvSpPr txBox="1">
              <a:spLocks noChangeArrowheads="1"/>
            </p:cNvSpPr>
            <p:nvPr/>
          </p:nvSpPr>
          <p:spPr bwMode="auto">
            <a:xfrm>
              <a:off x="3304" y="1179"/>
              <a:ext cx="2728" cy="352"/>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3600" b="1">
                  <a:solidFill>
                    <a:srgbClr val="FFEA18"/>
                  </a:solidFill>
                  <a:latin typeface="Helvetica" panose="020B0604020202020204" pitchFamily="34" charset="0"/>
                </a:rPr>
                <a:t>“MAR</a:t>
              </a:r>
              <a:r>
                <a:rPr lang="en-US" altLang="en-US" sz="3600" b="1">
                  <a:solidFill>
                    <a:srgbClr val="FFFF00"/>
                  </a:solidFill>
                  <a:latin typeface="Helvetica" panose="020B0604020202020204" pitchFamily="34" charset="0"/>
                  <a:cs typeface="Helvetica" panose="020B0604020202020204" pitchFamily="34" charset="0"/>
                </a:rPr>
                <a:t>Ā</a:t>
              </a:r>
              <a:r>
                <a:rPr lang="en-US" altLang="en-US" sz="3600" b="1">
                  <a:solidFill>
                    <a:srgbClr val="FFEA18"/>
                  </a:solidFill>
                  <a:latin typeface="Helvetica" panose="020B0604020202020204" pitchFamily="34" charset="0"/>
                </a:rPr>
                <a:t>NBING”</a:t>
              </a:r>
            </a:p>
          </p:txBody>
        </p:sp>
        <p:sp>
          <p:nvSpPr>
            <p:cNvPr id="940462" name="Text Box 430">
              <a:extLst>
                <a:ext uri="{FF2B5EF4-FFF2-40B4-BE49-F238E27FC236}">
                  <a16:creationId xmlns:a16="http://schemas.microsoft.com/office/drawing/2014/main" id="{56E9C512-18E3-0098-FDA8-4644C1CCE9E6}"/>
                </a:ext>
              </a:extLst>
            </p:cNvPr>
            <p:cNvSpPr txBox="1">
              <a:spLocks noChangeArrowheads="1"/>
            </p:cNvSpPr>
            <p:nvPr/>
          </p:nvSpPr>
          <p:spPr bwMode="auto">
            <a:xfrm>
              <a:off x="3071" y="1586"/>
              <a:ext cx="2961" cy="520"/>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2800" b="1">
                  <a:solidFill>
                    <a:srgbClr val="FFEA18"/>
                  </a:solidFill>
                  <a:latin typeface="Helvetica" panose="020B0604020202020204" pitchFamily="34" charset="0"/>
                </a:rPr>
                <a:t>Wui lairik tha</a:t>
              </a:r>
              <a:r>
                <a:rPr lang="en-US" altLang="en-US" sz="2800" b="1">
                  <a:solidFill>
                    <a:srgbClr val="FFFF00"/>
                  </a:solidFill>
                  <a:latin typeface="Helvetica" panose="020B0604020202020204" pitchFamily="34" charset="0"/>
                </a:rPr>
                <a:t>r</a:t>
              </a:r>
              <a:r>
                <a:rPr lang="en-US" altLang="en-US" sz="2800" b="1">
                  <a:solidFill>
                    <a:srgbClr val="FFFF00"/>
                  </a:solidFill>
                  <a:latin typeface="Arial" panose="020B0604020202020204" pitchFamily="34" charset="0"/>
                  <a:cs typeface="Arial" panose="020B0604020202020204" pitchFamily="34" charset="0"/>
                </a:rPr>
                <a:t>ā</a:t>
              </a:r>
              <a:r>
                <a:rPr lang="en-US" altLang="en-US" sz="2800" b="1">
                  <a:solidFill>
                    <a:srgbClr val="FFEA18"/>
                  </a:solidFill>
                  <a:latin typeface="Helvetica" panose="020B0604020202020204" pitchFamily="34" charset="0"/>
                </a:rPr>
                <a:t>da shini(17)</a:t>
              </a:r>
            </a:p>
          </p:txBody>
        </p:sp>
        <p:sp>
          <p:nvSpPr>
            <p:cNvPr id="940463" name="Text Box 431">
              <a:extLst>
                <a:ext uri="{FF2B5EF4-FFF2-40B4-BE49-F238E27FC236}">
                  <a16:creationId xmlns:a16="http://schemas.microsoft.com/office/drawing/2014/main" id="{E13CDE6E-DB49-747A-1708-F77C7B0DC085}"/>
                </a:ext>
              </a:extLst>
            </p:cNvPr>
            <p:cNvSpPr txBox="1">
              <a:spLocks noChangeArrowheads="1"/>
            </p:cNvSpPr>
            <p:nvPr/>
          </p:nvSpPr>
          <p:spPr bwMode="auto">
            <a:xfrm>
              <a:off x="3242" y="2112"/>
              <a:ext cx="2728" cy="651"/>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3600" b="1" i="1">
                  <a:solidFill>
                    <a:srgbClr val="FFEA18"/>
                  </a:solidFill>
                  <a:latin typeface="Helvetica" panose="020B0604020202020204" pitchFamily="34" charset="0"/>
                </a:rPr>
                <a:t>Kazipkhui  luishit  kachi</a:t>
              </a:r>
              <a:endParaRPr lang="en-US" altLang="en-US" sz="3600" b="1">
                <a:solidFill>
                  <a:srgbClr val="FFEA18"/>
                </a:solidFill>
                <a:latin typeface="Helvetica" panose="020B0604020202020204" pitchFamily="34" charset="0"/>
              </a:endParaRPr>
            </a:p>
          </p:txBody>
        </p:sp>
      </p:grpSp>
      <p:sp>
        <p:nvSpPr>
          <p:cNvPr id="130084" name="Text Box 433">
            <a:extLst>
              <a:ext uri="{FF2B5EF4-FFF2-40B4-BE49-F238E27FC236}">
                <a16:creationId xmlns:a16="http://schemas.microsoft.com/office/drawing/2014/main" id="{9EAE28C1-3DB7-45B8-B865-6D2B2CAB0884}"/>
              </a:ext>
            </a:extLst>
          </p:cNvPr>
          <p:cNvSpPr txBox="1">
            <a:spLocks noChangeArrowheads="1"/>
          </p:cNvSpPr>
          <p:nvPr/>
        </p:nvSpPr>
        <p:spPr bwMode="auto">
          <a:xfrm>
            <a:off x="4094163" y="1895475"/>
            <a:ext cx="7953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1800" b="1">
              <a:latin typeface="Helvetica" pitchFamily="2" charset="0"/>
            </a:endParaRPr>
          </a:p>
        </p:txBody>
      </p:sp>
      <p:sp>
        <p:nvSpPr>
          <p:cNvPr id="940466" name="Text Box 434">
            <a:extLst>
              <a:ext uri="{FF2B5EF4-FFF2-40B4-BE49-F238E27FC236}">
                <a16:creationId xmlns:a16="http://schemas.microsoft.com/office/drawing/2014/main" id="{E172EB86-C8BA-66E3-FA21-1314EFA21D30}"/>
              </a:ext>
            </a:extLst>
          </p:cNvPr>
          <p:cNvSpPr txBox="1">
            <a:spLocks noChangeArrowheads="1"/>
          </p:cNvSpPr>
          <p:nvPr/>
        </p:nvSpPr>
        <p:spPr bwMode="auto">
          <a:xfrm>
            <a:off x="5219700" y="4117975"/>
            <a:ext cx="4291013" cy="1538288"/>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3000" b="1" i="1">
                <a:solidFill>
                  <a:srgbClr val="66FFFF"/>
                </a:solidFill>
                <a:latin typeface="Arial" panose="020B0604020202020204" pitchFamily="34" charset="0"/>
              </a:rPr>
              <a:t>Khararch</a:t>
            </a:r>
            <a:r>
              <a:rPr lang="en-US" altLang="en-US" sz="3200" b="1">
                <a:solidFill>
                  <a:srgbClr val="66FFFF"/>
                </a:solidFill>
                <a:latin typeface="Arial" panose="020B0604020202020204" pitchFamily="34" charset="0"/>
                <a:cs typeface="Arial" panose="020B0604020202020204" pitchFamily="34" charset="0"/>
              </a:rPr>
              <a:t>ā</a:t>
            </a:r>
            <a:r>
              <a:rPr lang="en-US" altLang="en-US" sz="3000" b="1" i="1">
                <a:solidFill>
                  <a:srgbClr val="66FFFF"/>
                </a:solidFill>
                <a:latin typeface="Arial" panose="020B0604020202020204" pitchFamily="34" charset="0"/>
              </a:rPr>
              <a:t>nwui  khare khanao </a:t>
            </a:r>
            <a:r>
              <a:rPr lang="en-US" altLang="en-US" sz="3200" b="1">
                <a:solidFill>
                  <a:srgbClr val="66FFFF"/>
                </a:solidFill>
                <a:latin typeface="Arial" panose="020B0604020202020204" pitchFamily="34" charset="0"/>
                <a:cs typeface="Arial" panose="020B0604020202020204" pitchFamily="34" charset="0"/>
              </a:rPr>
              <a:t>ā</a:t>
            </a:r>
            <a:r>
              <a:rPr lang="en-US" altLang="en-US" sz="3000" b="1" i="1">
                <a:solidFill>
                  <a:srgbClr val="66FFFF"/>
                </a:solidFill>
                <a:latin typeface="Arial" panose="020B0604020202020204" pitchFamily="34" charset="0"/>
              </a:rPr>
              <a:t>thishurda yanglu!</a:t>
            </a:r>
          </a:p>
        </p:txBody>
      </p:sp>
      <p:sp>
        <p:nvSpPr>
          <p:cNvPr id="130086" name="AutoShape 435">
            <a:extLst>
              <a:ext uri="{FF2B5EF4-FFF2-40B4-BE49-F238E27FC236}">
                <a16:creationId xmlns:a16="http://schemas.microsoft.com/office/drawing/2014/main" id="{CDF10FA6-BD14-C93A-330B-3EED14FBBA8C}"/>
              </a:ext>
            </a:extLst>
          </p:cNvPr>
          <p:cNvSpPr>
            <a:spLocks noChangeArrowheads="1"/>
          </p:cNvSpPr>
          <p:nvPr/>
        </p:nvSpPr>
        <p:spPr bwMode="auto">
          <a:xfrm flipH="1">
            <a:off x="1801813" y="4060825"/>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0087" name="Rectangle 436">
            <a:extLst>
              <a:ext uri="{FF2B5EF4-FFF2-40B4-BE49-F238E27FC236}">
                <a16:creationId xmlns:a16="http://schemas.microsoft.com/office/drawing/2014/main" id="{4D412427-32FF-5E6F-2454-F509F63DB7B9}"/>
              </a:ext>
            </a:extLst>
          </p:cNvPr>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0088" name="Rectangle 437">
            <a:extLst>
              <a:ext uri="{FF2B5EF4-FFF2-40B4-BE49-F238E27FC236}">
                <a16:creationId xmlns:a16="http://schemas.microsoft.com/office/drawing/2014/main" id="{C4CF0E55-9A6F-33A5-4C23-0EDB0B5B366E}"/>
              </a:ext>
            </a:extLst>
          </p:cNvPr>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0089" name="Rectangle 438">
            <a:extLst>
              <a:ext uri="{FF2B5EF4-FFF2-40B4-BE49-F238E27FC236}">
                <a16:creationId xmlns:a16="http://schemas.microsoft.com/office/drawing/2014/main" id="{71441AF5-F72A-0E7F-FA02-813038B79C78}"/>
              </a:ext>
            </a:extLst>
          </p:cNvPr>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0090" name="AutoShape 439">
            <a:extLst>
              <a:ext uri="{FF2B5EF4-FFF2-40B4-BE49-F238E27FC236}">
                <a16:creationId xmlns:a16="http://schemas.microsoft.com/office/drawing/2014/main" id="{D17C1484-5795-1A8C-AEF2-2070BF99C0FC}"/>
              </a:ext>
            </a:extLst>
          </p:cNvPr>
          <p:cNvSpPr>
            <a:spLocks noChangeArrowheads="1"/>
          </p:cNvSpPr>
          <p:nvPr/>
        </p:nvSpPr>
        <p:spPr bwMode="auto">
          <a:xfrm>
            <a:off x="2776538" y="1144588"/>
            <a:ext cx="996950" cy="330200"/>
          </a:xfrm>
          <a:prstGeom prst="roundRect">
            <a:avLst>
              <a:gd name="adj" fmla="val 16667"/>
            </a:avLst>
          </a:prstGeom>
          <a:solidFill>
            <a:srgbClr val="FF9456"/>
          </a:solidFill>
          <a:ln w="28575">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0091" name="Rectangle 450">
            <a:extLst>
              <a:ext uri="{FF2B5EF4-FFF2-40B4-BE49-F238E27FC236}">
                <a16:creationId xmlns:a16="http://schemas.microsoft.com/office/drawing/2014/main" id="{32CA2594-1576-8B76-726C-46EFAFDC54CB}"/>
              </a:ext>
            </a:extLst>
          </p:cNvPr>
          <p:cNvSpPr>
            <a:spLocks noChangeArrowheads="1"/>
          </p:cNvSpPr>
          <p:nvPr/>
        </p:nvSpPr>
        <p:spPr bwMode="auto">
          <a:xfrm>
            <a:off x="4205288" y="5397500"/>
            <a:ext cx="622300"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130092" name="Rectangle 451">
            <a:extLst>
              <a:ext uri="{FF2B5EF4-FFF2-40B4-BE49-F238E27FC236}">
                <a16:creationId xmlns:a16="http://schemas.microsoft.com/office/drawing/2014/main" id="{1E7DA729-205B-9B55-A505-88E83FF406E6}"/>
              </a:ext>
            </a:extLst>
          </p:cNvPr>
          <p:cNvSpPr>
            <a:spLocks noChangeArrowheads="1"/>
          </p:cNvSpPr>
          <p:nvPr/>
        </p:nvSpPr>
        <p:spPr bwMode="auto">
          <a:xfrm>
            <a:off x="4214813" y="3776663"/>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940484" name="Rectangle 452">
            <a:extLst>
              <a:ext uri="{FF2B5EF4-FFF2-40B4-BE49-F238E27FC236}">
                <a16:creationId xmlns:a16="http://schemas.microsoft.com/office/drawing/2014/main" id="{75FF62B7-08D6-5DFA-07A8-C54D33329B6B}"/>
              </a:ext>
            </a:extLst>
          </p:cNvPr>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7"/>
              </a:schemeClr>
            </a:outerShdw>
          </a:effectLst>
        </p:spPr>
        <p:txBody>
          <a:bodyPr lIns="90487" tIns="44450" rIns="90487" bIns="44450">
            <a:spAutoFit/>
          </a:bodyPr>
          <a:lstStyle/>
          <a:p>
            <a:pPr>
              <a:spcBef>
                <a:spcPct val="50000"/>
              </a:spcBef>
              <a:defRPr/>
            </a:pPr>
            <a:r>
              <a:rPr lang="en-US" sz="1800" b="1">
                <a:latin typeface="Helvetica" charset="0"/>
                <a:ea typeface="+mn-ea"/>
              </a:rPr>
              <a:t>(S)</a:t>
            </a:r>
          </a:p>
        </p:txBody>
      </p:sp>
      <p:sp>
        <p:nvSpPr>
          <p:cNvPr id="130094" name="Line 453">
            <a:extLst>
              <a:ext uri="{FF2B5EF4-FFF2-40B4-BE49-F238E27FC236}">
                <a16:creationId xmlns:a16="http://schemas.microsoft.com/office/drawing/2014/main" id="{60E9811C-0FBE-EB10-5BA0-F24D86646B6F}"/>
              </a:ext>
            </a:extLst>
          </p:cNvPr>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0095" name="Line 454">
            <a:extLst>
              <a:ext uri="{FF2B5EF4-FFF2-40B4-BE49-F238E27FC236}">
                <a16:creationId xmlns:a16="http://schemas.microsoft.com/office/drawing/2014/main" id="{144C1E46-7FE1-31BB-A718-F578C60D204B}"/>
              </a:ext>
            </a:extLst>
          </p:cNvPr>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0096" name="Line 458">
            <a:extLst>
              <a:ext uri="{FF2B5EF4-FFF2-40B4-BE49-F238E27FC236}">
                <a16:creationId xmlns:a16="http://schemas.microsoft.com/office/drawing/2014/main" id="{6355BA3E-6946-1E24-ED4B-9F83F0F58CD0}"/>
              </a:ext>
            </a:extLst>
          </p:cNvPr>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0097" name="Line 460">
            <a:extLst>
              <a:ext uri="{FF2B5EF4-FFF2-40B4-BE49-F238E27FC236}">
                <a16:creationId xmlns:a16="http://schemas.microsoft.com/office/drawing/2014/main" id="{6B84C468-2369-FF80-6505-76C080A344F9}"/>
              </a:ext>
            </a:extLst>
          </p:cNvPr>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0098" name="Rectangle 472">
            <a:extLst>
              <a:ext uri="{FF2B5EF4-FFF2-40B4-BE49-F238E27FC236}">
                <a16:creationId xmlns:a16="http://schemas.microsoft.com/office/drawing/2014/main" id="{E8D95501-A304-4650-EC52-6469735A29A9}"/>
              </a:ext>
            </a:extLst>
          </p:cNvPr>
          <p:cNvSpPr>
            <a:spLocks noChangeArrowheads="1"/>
          </p:cNvSpPr>
          <p:nvPr/>
        </p:nvSpPr>
        <p:spPr bwMode="auto">
          <a:xfrm>
            <a:off x="2559050" y="5400675"/>
            <a:ext cx="34925"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a:t>
            </a:r>
            <a:endParaRPr lang="en-US" altLang="en-US" sz="1400">
              <a:latin typeface="Helvetica" pitchFamily="2" charset="0"/>
            </a:endParaRPr>
          </a:p>
        </p:txBody>
      </p:sp>
      <p:sp>
        <p:nvSpPr>
          <p:cNvPr id="130099" name="Line 473">
            <a:extLst>
              <a:ext uri="{FF2B5EF4-FFF2-40B4-BE49-F238E27FC236}">
                <a16:creationId xmlns:a16="http://schemas.microsoft.com/office/drawing/2014/main" id="{4E639749-C6EE-BACD-509B-D7B6173DE500}"/>
              </a:ext>
            </a:extLst>
          </p:cNvPr>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0100" name="Line 474">
            <a:extLst>
              <a:ext uri="{FF2B5EF4-FFF2-40B4-BE49-F238E27FC236}">
                <a16:creationId xmlns:a16="http://schemas.microsoft.com/office/drawing/2014/main" id="{6CCE98D0-6EE3-A4D6-2BE4-DAA74733D2D6}"/>
              </a:ext>
            </a:extLst>
          </p:cNvPr>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0101" name="Rectangle 475">
            <a:extLst>
              <a:ext uri="{FF2B5EF4-FFF2-40B4-BE49-F238E27FC236}">
                <a16:creationId xmlns:a16="http://schemas.microsoft.com/office/drawing/2014/main" id="{907121B7-0A47-2079-F777-7924E26E3481}"/>
              </a:ext>
            </a:extLst>
          </p:cNvPr>
          <p:cNvSpPr>
            <a:spLocks noChangeArrowheads="1"/>
          </p:cNvSpPr>
          <p:nvPr/>
        </p:nvSpPr>
        <p:spPr bwMode="auto">
          <a:xfrm>
            <a:off x="2860675" y="2608263"/>
            <a:ext cx="225425"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800">
                <a:solidFill>
                  <a:srgbClr val="000000"/>
                </a:solidFill>
                <a:latin typeface="Helvetica" pitchFamily="2" charset="0"/>
              </a:rPr>
              <a:t>        </a:t>
            </a:r>
            <a:endParaRPr lang="en-US" altLang="en-US" sz="1400">
              <a:latin typeface="Helvetica" pitchFamily="2" charset="0"/>
            </a:endParaRPr>
          </a:p>
        </p:txBody>
      </p:sp>
      <p:sp>
        <p:nvSpPr>
          <p:cNvPr id="130102" name="Rectangle 476">
            <a:extLst>
              <a:ext uri="{FF2B5EF4-FFF2-40B4-BE49-F238E27FC236}">
                <a16:creationId xmlns:a16="http://schemas.microsoft.com/office/drawing/2014/main" id="{2BD275AA-6CF5-2D38-F860-BF8E9A4EB423}"/>
              </a:ext>
            </a:extLst>
          </p:cNvPr>
          <p:cNvSpPr>
            <a:spLocks noChangeArrowheads="1"/>
          </p:cNvSpPr>
          <p:nvPr/>
        </p:nvSpPr>
        <p:spPr bwMode="auto">
          <a:xfrm>
            <a:off x="4518025" y="1831975"/>
            <a:ext cx="106363"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a:solidFill>
                  <a:srgbClr val="000000"/>
                </a:solidFill>
                <a:latin typeface="Helvetica" pitchFamily="2" charset="0"/>
              </a:rPr>
              <a:t>   </a:t>
            </a:r>
            <a:endParaRPr lang="en-US" altLang="en-US" sz="1800">
              <a:latin typeface="Helvetica" pitchFamily="2" charset="0"/>
            </a:endParaRPr>
          </a:p>
        </p:txBody>
      </p:sp>
      <p:sp>
        <p:nvSpPr>
          <p:cNvPr id="130103" name="Rectangle 477">
            <a:extLst>
              <a:ext uri="{FF2B5EF4-FFF2-40B4-BE49-F238E27FC236}">
                <a16:creationId xmlns:a16="http://schemas.microsoft.com/office/drawing/2014/main" id="{90567B5E-FF50-1D60-08F5-F230331A0801}"/>
              </a:ext>
            </a:extLst>
          </p:cNvPr>
          <p:cNvSpPr>
            <a:spLocks noChangeArrowheads="1"/>
          </p:cNvSpPr>
          <p:nvPr/>
        </p:nvSpPr>
        <p:spPr bwMode="auto">
          <a:xfrm>
            <a:off x="2941638" y="4170363"/>
            <a:ext cx="366712"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800">
                <a:solidFill>
                  <a:srgbClr val="000000"/>
                </a:solidFill>
                <a:latin typeface="Helvetica" pitchFamily="2" charset="0"/>
              </a:rPr>
              <a:t>             </a:t>
            </a:r>
            <a:endParaRPr lang="en-US" altLang="en-US" sz="1400">
              <a:latin typeface="Helvetica" pitchFamily="2" charset="0"/>
            </a:endParaRPr>
          </a:p>
        </p:txBody>
      </p:sp>
      <p:sp>
        <p:nvSpPr>
          <p:cNvPr id="130104" name="Rectangle 478">
            <a:extLst>
              <a:ext uri="{FF2B5EF4-FFF2-40B4-BE49-F238E27FC236}">
                <a16:creationId xmlns:a16="http://schemas.microsoft.com/office/drawing/2014/main" id="{58E19B42-2D60-0EFA-88A0-4838D52C38E9}"/>
              </a:ext>
            </a:extLst>
          </p:cNvPr>
          <p:cNvSpPr>
            <a:spLocks noChangeArrowheads="1"/>
          </p:cNvSpPr>
          <p:nvPr/>
        </p:nvSpPr>
        <p:spPr bwMode="auto">
          <a:xfrm>
            <a:off x="2925763" y="1050925"/>
            <a:ext cx="138112"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   </a:t>
            </a:r>
            <a:endParaRPr lang="en-US" altLang="en-US" sz="1400">
              <a:latin typeface="Helvetica" pitchFamily="2" charset="0"/>
            </a:endParaRPr>
          </a:p>
        </p:txBody>
      </p:sp>
      <p:sp>
        <p:nvSpPr>
          <p:cNvPr id="130105" name="Line 479">
            <a:extLst>
              <a:ext uri="{FF2B5EF4-FFF2-40B4-BE49-F238E27FC236}">
                <a16:creationId xmlns:a16="http://schemas.microsoft.com/office/drawing/2014/main" id="{F247B75E-3D0E-31C5-FBC8-D1DCFB3B5344}"/>
              </a:ext>
            </a:extLst>
          </p:cNvPr>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0106" name="Line 484">
            <a:extLst>
              <a:ext uri="{FF2B5EF4-FFF2-40B4-BE49-F238E27FC236}">
                <a16:creationId xmlns:a16="http://schemas.microsoft.com/office/drawing/2014/main" id="{54ABCC76-9F7E-DF5D-AEC9-17C9AF9DB4D8}"/>
              </a:ext>
            </a:extLst>
          </p:cNvPr>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0107" name="Line 485">
            <a:extLst>
              <a:ext uri="{FF2B5EF4-FFF2-40B4-BE49-F238E27FC236}">
                <a16:creationId xmlns:a16="http://schemas.microsoft.com/office/drawing/2014/main" id="{F4932641-1E37-2AB0-B3B3-43F304EBBB50}"/>
              </a:ext>
            </a:extLst>
          </p:cNvPr>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0108" name="Line 487">
            <a:extLst>
              <a:ext uri="{FF2B5EF4-FFF2-40B4-BE49-F238E27FC236}">
                <a16:creationId xmlns:a16="http://schemas.microsoft.com/office/drawing/2014/main" id="{163B7E04-0316-4973-36DF-C9FFBCA897A7}"/>
              </a:ext>
            </a:extLst>
          </p:cNvPr>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0109" name="Line 488">
            <a:extLst>
              <a:ext uri="{FF2B5EF4-FFF2-40B4-BE49-F238E27FC236}">
                <a16:creationId xmlns:a16="http://schemas.microsoft.com/office/drawing/2014/main" id="{01A499CF-5FC7-42CA-39CF-9E0D60536EDC}"/>
              </a:ext>
            </a:extLst>
          </p:cNvPr>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30110" name="Line 489">
            <a:extLst>
              <a:ext uri="{FF2B5EF4-FFF2-40B4-BE49-F238E27FC236}">
                <a16:creationId xmlns:a16="http://schemas.microsoft.com/office/drawing/2014/main" id="{09422C6E-7EFB-FD0D-D662-7F129E796DB7}"/>
              </a:ext>
            </a:extLst>
          </p:cNvPr>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0111" name="Line 490">
            <a:extLst>
              <a:ext uri="{FF2B5EF4-FFF2-40B4-BE49-F238E27FC236}">
                <a16:creationId xmlns:a16="http://schemas.microsoft.com/office/drawing/2014/main" id="{5B1D5442-8779-D9A0-4E10-695AE2EABFB6}"/>
              </a:ext>
            </a:extLst>
          </p:cNvPr>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0112" name="Line 491">
            <a:extLst>
              <a:ext uri="{FF2B5EF4-FFF2-40B4-BE49-F238E27FC236}">
                <a16:creationId xmlns:a16="http://schemas.microsoft.com/office/drawing/2014/main" id="{8852D448-B916-94F1-176F-E6FB3FA2D60B}"/>
              </a:ext>
            </a:extLst>
          </p:cNvPr>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0113" name="Rectangle 492">
            <a:extLst>
              <a:ext uri="{FF2B5EF4-FFF2-40B4-BE49-F238E27FC236}">
                <a16:creationId xmlns:a16="http://schemas.microsoft.com/office/drawing/2014/main" id="{C755ED6A-47A7-75F0-87D2-EB5F78AC4250}"/>
              </a:ext>
            </a:extLst>
          </p:cNvPr>
          <p:cNvSpPr>
            <a:spLocks noChangeArrowheads="1"/>
          </p:cNvSpPr>
          <p:nvPr/>
        </p:nvSpPr>
        <p:spPr bwMode="auto">
          <a:xfrm>
            <a:off x="2679700" y="5700713"/>
            <a:ext cx="1873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130114" name="Rectangle 493">
            <a:extLst>
              <a:ext uri="{FF2B5EF4-FFF2-40B4-BE49-F238E27FC236}">
                <a16:creationId xmlns:a16="http://schemas.microsoft.com/office/drawing/2014/main" id="{78F075E4-B895-F7CE-628D-9F1FCD198DC0}"/>
              </a:ext>
            </a:extLst>
          </p:cNvPr>
          <p:cNvSpPr>
            <a:spLocks noChangeArrowheads="1"/>
          </p:cNvSpPr>
          <p:nvPr/>
        </p:nvSpPr>
        <p:spPr bwMode="auto">
          <a:xfrm>
            <a:off x="2711450" y="2595563"/>
            <a:ext cx="1873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130115" name="Rectangle 497">
            <a:extLst>
              <a:ext uri="{FF2B5EF4-FFF2-40B4-BE49-F238E27FC236}">
                <a16:creationId xmlns:a16="http://schemas.microsoft.com/office/drawing/2014/main" id="{141C0514-66F0-7072-BE95-7F9241A6C2C4}"/>
              </a:ext>
            </a:extLst>
          </p:cNvPr>
          <p:cNvSpPr>
            <a:spLocks noChangeArrowheads="1"/>
          </p:cNvSpPr>
          <p:nvPr/>
        </p:nvSpPr>
        <p:spPr bwMode="auto">
          <a:xfrm>
            <a:off x="2749550" y="5208588"/>
            <a:ext cx="3857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rPr>
              <a:t>       </a:t>
            </a:r>
            <a:endParaRPr lang="en-US" altLang="en-US" sz="1400">
              <a:latin typeface="Helvetica" pitchFamily="2" charset="0"/>
            </a:endParaRPr>
          </a:p>
        </p:txBody>
      </p:sp>
      <p:sp>
        <p:nvSpPr>
          <p:cNvPr id="130116" name="Rectangle 498">
            <a:extLst>
              <a:ext uri="{FF2B5EF4-FFF2-40B4-BE49-F238E27FC236}">
                <a16:creationId xmlns:a16="http://schemas.microsoft.com/office/drawing/2014/main" id="{EC74D64D-CB06-0472-9D16-66FEF26E613E}"/>
              </a:ext>
            </a:extLst>
          </p:cNvPr>
          <p:cNvSpPr>
            <a:spLocks noChangeArrowheads="1"/>
          </p:cNvSpPr>
          <p:nvPr/>
        </p:nvSpPr>
        <p:spPr bwMode="auto">
          <a:xfrm>
            <a:off x="2590800" y="2103438"/>
            <a:ext cx="528638"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b="1"/>
              <a:t>        </a:t>
            </a:r>
            <a:endParaRPr lang="en-US" altLang="en-US" sz="1400">
              <a:latin typeface="Helvetica" pitchFamily="2" charset="0"/>
            </a:endParaRPr>
          </a:p>
        </p:txBody>
      </p:sp>
      <p:sp>
        <p:nvSpPr>
          <p:cNvPr id="130117" name="AutoShape 499">
            <a:extLst>
              <a:ext uri="{FF2B5EF4-FFF2-40B4-BE49-F238E27FC236}">
                <a16:creationId xmlns:a16="http://schemas.microsoft.com/office/drawing/2014/main" id="{71E6AF7D-D06F-5BB0-59F8-5CA4432C15C0}"/>
              </a:ext>
            </a:extLst>
          </p:cNvPr>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0118" name="Rectangle 510" descr="75%">
            <a:extLst>
              <a:ext uri="{FF2B5EF4-FFF2-40B4-BE49-F238E27FC236}">
                <a16:creationId xmlns:a16="http://schemas.microsoft.com/office/drawing/2014/main" id="{AAE552DA-96CD-3BC0-E0E9-0C263744EBAE}"/>
              </a:ext>
            </a:extLst>
          </p:cNvPr>
          <p:cNvSpPr>
            <a:spLocks noChangeArrowheads="1"/>
          </p:cNvSpPr>
          <p:nvPr/>
        </p:nvSpPr>
        <p:spPr bwMode="auto">
          <a:xfrm>
            <a:off x="2278063" y="739775"/>
            <a:ext cx="163512" cy="2943225"/>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0119" name="Line 511">
            <a:extLst>
              <a:ext uri="{FF2B5EF4-FFF2-40B4-BE49-F238E27FC236}">
                <a16:creationId xmlns:a16="http://schemas.microsoft.com/office/drawing/2014/main" id="{E5591199-BF72-A093-F41F-6F2689817ADD}"/>
              </a:ext>
            </a:extLst>
          </p:cNvPr>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0120" name="Line 512">
            <a:extLst>
              <a:ext uri="{FF2B5EF4-FFF2-40B4-BE49-F238E27FC236}">
                <a16:creationId xmlns:a16="http://schemas.microsoft.com/office/drawing/2014/main" id="{B6FCB10A-70ED-7767-8BE4-3CEF401C5423}"/>
              </a:ext>
            </a:extLst>
          </p:cNvPr>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0121" name="Line 513">
            <a:extLst>
              <a:ext uri="{FF2B5EF4-FFF2-40B4-BE49-F238E27FC236}">
                <a16:creationId xmlns:a16="http://schemas.microsoft.com/office/drawing/2014/main" id="{D5559001-61C0-F63F-7FF5-D74550C85FD3}"/>
              </a:ext>
            </a:extLst>
          </p:cNvPr>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0122" name="Line 514">
            <a:extLst>
              <a:ext uri="{FF2B5EF4-FFF2-40B4-BE49-F238E27FC236}">
                <a16:creationId xmlns:a16="http://schemas.microsoft.com/office/drawing/2014/main" id="{3B4A38C0-95AF-26CB-9277-6794507393DD}"/>
              </a:ext>
            </a:extLst>
          </p:cNvPr>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0123" name="Line 515">
            <a:extLst>
              <a:ext uri="{FF2B5EF4-FFF2-40B4-BE49-F238E27FC236}">
                <a16:creationId xmlns:a16="http://schemas.microsoft.com/office/drawing/2014/main" id="{EA58513B-86D9-C93B-5355-51AB804EAE6B}"/>
              </a:ext>
            </a:extLst>
          </p:cNvPr>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0124" name="Line 516">
            <a:extLst>
              <a:ext uri="{FF2B5EF4-FFF2-40B4-BE49-F238E27FC236}">
                <a16:creationId xmlns:a16="http://schemas.microsoft.com/office/drawing/2014/main" id="{15C0A4A8-33B8-D04C-BA4B-D4C8F526AB85}"/>
              </a:ext>
            </a:extLst>
          </p:cNvPr>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0125" name="Rectangle 518">
            <a:extLst>
              <a:ext uri="{FF2B5EF4-FFF2-40B4-BE49-F238E27FC236}">
                <a16:creationId xmlns:a16="http://schemas.microsoft.com/office/drawing/2014/main" id="{6BAB9812-80EA-682F-290C-092CA01EAF34}"/>
              </a:ext>
            </a:extLst>
          </p:cNvPr>
          <p:cNvSpPr>
            <a:spLocks noChangeArrowheads="1"/>
          </p:cNvSpPr>
          <p:nvPr/>
        </p:nvSpPr>
        <p:spPr bwMode="auto">
          <a:xfrm>
            <a:off x="2870200" y="6583363"/>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30126" name="Rectangle 519">
            <a:extLst>
              <a:ext uri="{FF2B5EF4-FFF2-40B4-BE49-F238E27FC236}">
                <a16:creationId xmlns:a16="http://schemas.microsoft.com/office/drawing/2014/main" id="{B2F58A90-798D-DBAB-E7AE-1794BC0DAC53}"/>
              </a:ext>
            </a:extLst>
          </p:cNvPr>
          <p:cNvSpPr>
            <a:spLocks noChangeArrowheads="1"/>
          </p:cNvSpPr>
          <p:nvPr/>
        </p:nvSpPr>
        <p:spPr bwMode="auto">
          <a:xfrm>
            <a:off x="2706688" y="68580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30127" name="Rectangle 520">
            <a:extLst>
              <a:ext uri="{FF2B5EF4-FFF2-40B4-BE49-F238E27FC236}">
                <a16:creationId xmlns:a16="http://schemas.microsoft.com/office/drawing/2014/main" id="{A7D44658-F08A-AA0D-FD45-A0B65734AFD7}"/>
              </a:ext>
            </a:extLst>
          </p:cNvPr>
          <p:cNvSpPr>
            <a:spLocks noChangeArrowheads="1"/>
          </p:cNvSpPr>
          <p:nvPr/>
        </p:nvSpPr>
        <p:spPr bwMode="auto">
          <a:xfrm>
            <a:off x="2832100" y="71405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30128" name="Text Box 521">
            <a:extLst>
              <a:ext uri="{FF2B5EF4-FFF2-40B4-BE49-F238E27FC236}">
                <a16:creationId xmlns:a16="http://schemas.microsoft.com/office/drawing/2014/main" id="{DE0A2040-54CB-37F4-774C-FC1C3C7FD0AA}"/>
              </a:ext>
            </a:extLst>
          </p:cNvPr>
          <p:cNvSpPr txBox="1">
            <a:spLocks noChangeArrowheads="1"/>
          </p:cNvSpPr>
          <p:nvPr/>
        </p:nvSpPr>
        <p:spPr bwMode="auto">
          <a:xfrm rot="-5400000">
            <a:off x="4032250" y="1601788"/>
            <a:ext cx="320675"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eaVert">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900">
              <a:latin typeface="Arial Black" panose="020B0604020202020204" pitchFamily="34" charset="0"/>
            </a:endParaRPr>
          </a:p>
        </p:txBody>
      </p:sp>
      <p:sp>
        <p:nvSpPr>
          <p:cNvPr id="130129" name="Text Box 522">
            <a:extLst>
              <a:ext uri="{FF2B5EF4-FFF2-40B4-BE49-F238E27FC236}">
                <a16:creationId xmlns:a16="http://schemas.microsoft.com/office/drawing/2014/main" id="{818DA8C8-549A-FD9C-ACBE-341928170902}"/>
              </a:ext>
            </a:extLst>
          </p:cNvPr>
          <p:cNvSpPr txBox="1">
            <a:spLocks noChangeArrowheads="1"/>
          </p:cNvSpPr>
          <p:nvPr/>
        </p:nvSpPr>
        <p:spPr bwMode="auto">
          <a:xfrm rot="-5400000">
            <a:off x="3956050" y="2105025"/>
            <a:ext cx="320675"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eaVert">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900">
              <a:latin typeface="Arial Black" panose="020B0604020202020204" pitchFamily="34" charset="0"/>
            </a:endParaRPr>
          </a:p>
        </p:txBody>
      </p:sp>
      <p:sp>
        <p:nvSpPr>
          <p:cNvPr id="130130" name="Rectangle 523">
            <a:extLst>
              <a:ext uri="{FF2B5EF4-FFF2-40B4-BE49-F238E27FC236}">
                <a16:creationId xmlns:a16="http://schemas.microsoft.com/office/drawing/2014/main" id="{DACE7AB1-DABC-04F9-CC40-5B302001B22D}"/>
              </a:ext>
            </a:extLst>
          </p:cNvPr>
          <p:cNvSpPr>
            <a:spLocks noChangeArrowheads="1"/>
          </p:cNvSpPr>
          <p:nvPr/>
        </p:nvSpPr>
        <p:spPr bwMode="auto">
          <a:xfrm>
            <a:off x="2933700" y="1427163"/>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30131" name="Rectangle 524">
            <a:extLst>
              <a:ext uri="{FF2B5EF4-FFF2-40B4-BE49-F238E27FC236}">
                <a16:creationId xmlns:a16="http://schemas.microsoft.com/office/drawing/2014/main" id="{B94887FA-FC2B-793C-FC8B-DF9E6441E73E}"/>
              </a:ext>
            </a:extLst>
          </p:cNvPr>
          <p:cNvSpPr>
            <a:spLocks noChangeArrowheads="1"/>
          </p:cNvSpPr>
          <p:nvPr/>
        </p:nvSpPr>
        <p:spPr bwMode="auto">
          <a:xfrm>
            <a:off x="2909888" y="1697038"/>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30132" name="Rectangle 525">
            <a:extLst>
              <a:ext uri="{FF2B5EF4-FFF2-40B4-BE49-F238E27FC236}">
                <a16:creationId xmlns:a16="http://schemas.microsoft.com/office/drawing/2014/main" id="{AE4081B1-8C66-0404-6210-E67BEA771DD3}"/>
              </a:ext>
            </a:extLst>
          </p:cNvPr>
          <p:cNvSpPr>
            <a:spLocks noChangeArrowheads="1"/>
          </p:cNvSpPr>
          <p:nvPr/>
        </p:nvSpPr>
        <p:spPr bwMode="auto">
          <a:xfrm>
            <a:off x="2905125" y="1900238"/>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30133" name="Rectangle 526">
            <a:extLst>
              <a:ext uri="{FF2B5EF4-FFF2-40B4-BE49-F238E27FC236}">
                <a16:creationId xmlns:a16="http://schemas.microsoft.com/office/drawing/2014/main" id="{BD6EB355-E3EF-1A5D-98BC-9D83F91717E3}"/>
              </a:ext>
            </a:extLst>
          </p:cNvPr>
          <p:cNvSpPr>
            <a:spLocks noChangeArrowheads="1"/>
          </p:cNvSpPr>
          <p:nvPr/>
        </p:nvSpPr>
        <p:spPr bwMode="auto">
          <a:xfrm>
            <a:off x="2927350" y="26447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30134" name="Rectangle 527">
            <a:extLst>
              <a:ext uri="{FF2B5EF4-FFF2-40B4-BE49-F238E27FC236}">
                <a16:creationId xmlns:a16="http://schemas.microsoft.com/office/drawing/2014/main" id="{8620901F-82D4-5977-208A-CC74111D8115}"/>
              </a:ext>
            </a:extLst>
          </p:cNvPr>
          <p:cNvSpPr>
            <a:spLocks noChangeArrowheads="1"/>
          </p:cNvSpPr>
          <p:nvPr/>
        </p:nvSpPr>
        <p:spPr bwMode="auto">
          <a:xfrm>
            <a:off x="2927350" y="32099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30135" name="Rectangle 528">
            <a:extLst>
              <a:ext uri="{FF2B5EF4-FFF2-40B4-BE49-F238E27FC236}">
                <a16:creationId xmlns:a16="http://schemas.microsoft.com/office/drawing/2014/main" id="{0E34EBDD-5D57-BD04-2732-09799034FC4B}"/>
              </a:ext>
            </a:extLst>
          </p:cNvPr>
          <p:cNvSpPr>
            <a:spLocks noChangeArrowheads="1"/>
          </p:cNvSpPr>
          <p:nvPr/>
        </p:nvSpPr>
        <p:spPr bwMode="auto">
          <a:xfrm>
            <a:off x="3022600" y="29241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30136" name="Rectangle 529">
            <a:extLst>
              <a:ext uri="{FF2B5EF4-FFF2-40B4-BE49-F238E27FC236}">
                <a16:creationId xmlns:a16="http://schemas.microsoft.com/office/drawing/2014/main" id="{896F1AF1-4916-5937-3334-7554255D067E}"/>
              </a:ext>
            </a:extLst>
          </p:cNvPr>
          <p:cNvSpPr>
            <a:spLocks noChangeArrowheads="1"/>
          </p:cNvSpPr>
          <p:nvPr/>
        </p:nvSpPr>
        <p:spPr bwMode="auto">
          <a:xfrm>
            <a:off x="2795588" y="4283075"/>
            <a:ext cx="492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400" b="1">
                <a:latin typeface="Helvetica" pitchFamily="2" charset="0"/>
              </a:rPr>
              <a:t> </a:t>
            </a:r>
            <a:endParaRPr lang="en-US" altLang="en-US" sz="1400">
              <a:latin typeface="Helvetica" pitchFamily="2" charset="0"/>
            </a:endParaRPr>
          </a:p>
        </p:txBody>
      </p:sp>
      <p:sp>
        <p:nvSpPr>
          <p:cNvPr id="130137" name="Rectangle 530">
            <a:extLst>
              <a:ext uri="{FF2B5EF4-FFF2-40B4-BE49-F238E27FC236}">
                <a16:creationId xmlns:a16="http://schemas.microsoft.com/office/drawing/2014/main" id="{5105F0A2-7640-542E-1693-BAB0B16D6AD0}"/>
              </a:ext>
            </a:extLst>
          </p:cNvPr>
          <p:cNvSpPr>
            <a:spLocks noChangeArrowheads="1"/>
          </p:cNvSpPr>
          <p:nvPr/>
        </p:nvSpPr>
        <p:spPr bwMode="auto">
          <a:xfrm>
            <a:off x="2698750" y="45307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endParaRPr lang="en-US" altLang="en-US" sz="1800">
              <a:latin typeface="Helvetica" pitchFamily="2" charset="0"/>
            </a:endParaRPr>
          </a:p>
        </p:txBody>
      </p:sp>
      <p:sp>
        <p:nvSpPr>
          <p:cNvPr id="130138" name="Rectangle 532">
            <a:extLst>
              <a:ext uri="{FF2B5EF4-FFF2-40B4-BE49-F238E27FC236}">
                <a16:creationId xmlns:a16="http://schemas.microsoft.com/office/drawing/2014/main" id="{08F127C0-0402-661A-4692-F97C0CA86D1C}"/>
              </a:ext>
            </a:extLst>
          </p:cNvPr>
          <p:cNvSpPr>
            <a:spLocks noChangeArrowheads="1"/>
          </p:cNvSpPr>
          <p:nvPr/>
        </p:nvSpPr>
        <p:spPr bwMode="auto">
          <a:xfrm>
            <a:off x="2919413" y="57023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30139" name="Rectangle 533">
            <a:extLst>
              <a:ext uri="{FF2B5EF4-FFF2-40B4-BE49-F238E27FC236}">
                <a16:creationId xmlns:a16="http://schemas.microsoft.com/office/drawing/2014/main" id="{A0A21A96-1424-1D51-C5F1-12DC738332B7}"/>
              </a:ext>
            </a:extLst>
          </p:cNvPr>
          <p:cNvSpPr>
            <a:spLocks noChangeArrowheads="1"/>
          </p:cNvSpPr>
          <p:nvPr/>
        </p:nvSpPr>
        <p:spPr bwMode="auto">
          <a:xfrm>
            <a:off x="2905125" y="60071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endParaRPr lang="en-US" altLang="en-US" sz="1800">
              <a:latin typeface="Helvetica" pitchFamily="2" charset="0"/>
            </a:endParaRPr>
          </a:p>
        </p:txBody>
      </p:sp>
      <p:sp>
        <p:nvSpPr>
          <p:cNvPr id="130140" name="Line 534">
            <a:extLst>
              <a:ext uri="{FF2B5EF4-FFF2-40B4-BE49-F238E27FC236}">
                <a16:creationId xmlns:a16="http://schemas.microsoft.com/office/drawing/2014/main" id="{B11E4D80-1190-9887-E622-96EF6CF585A3}"/>
              </a:ext>
            </a:extLst>
          </p:cNvPr>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0141" name="Line 535">
            <a:extLst>
              <a:ext uri="{FF2B5EF4-FFF2-40B4-BE49-F238E27FC236}">
                <a16:creationId xmlns:a16="http://schemas.microsoft.com/office/drawing/2014/main" id="{FEBD667B-1468-ADF2-4D87-C2AEA3980262}"/>
              </a:ext>
            </a:extLst>
          </p:cNvPr>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0142" name="Line 536">
            <a:extLst>
              <a:ext uri="{FF2B5EF4-FFF2-40B4-BE49-F238E27FC236}">
                <a16:creationId xmlns:a16="http://schemas.microsoft.com/office/drawing/2014/main" id="{72BAF006-392A-2A6D-4DBC-29E6BF271021}"/>
              </a:ext>
            </a:extLst>
          </p:cNvPr>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0143" name="Line 537">
            <a:extLst>
              <a:ext uri="{FF2B5EF4-FFF2-40B4-BE49-F238E27FC236}">
                <a16:creationId xmlns:a16="http://schemas.microsoft.com/office/drawing/2014/main" id="{53C97D3F-914C-6186-F97C-3BEC5A131E17}"/>
              </a:ext>
            </a:extLst>
          </p:cNvPr>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0144" name="Rectangle 538" descr="75%">
            <a:extLst>
              <a:ext uri="{FF2B5EF4-FFF2-40B4-BE49-F238E27FC236}">
                <a16:creationId xmlns:a16="http://schemas.microsoft.com/office/drawing/2014/main" id="{40FC9705-ECCA-34C7-8437-FC4EB7A24223}"/>
              </a:ext>
            </a:extLst>
          </p:cNvPr>
          <p:cNvSpPr>
            <a:spLocks noChangeArrowheads="1"/>
          </p:cNvSpPr>
          <p:nvPr/>
        </p:nvSpPr>
        <p:spPr bwMode="auto">
          <a:xfrm>
            <a:off x="2201863" y="3532188"/>
            <a:ext cx="193675" cy="15240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0145" name="Rectangle 539">
            <a:extLst>
              <a:ext uri="{FF2B5EF4-FFF2-40B4-BE49-F238E27FC236}">
                <a16:creationId xmlns:a16="http://schemas.microsoft.com/office/drawing/2014/main" id="{D3E9CDE3-908E-7A4D-FAA1-35AD410F2C00}"/>
              </a:ext>
            </a:extLst>
          </p:cNvPr>
          <p:cNvSpPr>
            <a:spLocks noChangeArrowheads="1"/>
          </p:cNvSpPr>
          <p:nvPr/>
        </p:nvSpPr>
        <p:spPr bwMode="auto">
          <a:xfrm>
            <a:off x="2790825" y="34131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30146" name="Line 540">
            <a:extLst>
              <a:ext uri="{FF2B5EF4-FFF2-40B4-BE49-F238E27FC236}">
                <a16:creationId xmlns:a16="http://schemas.microsoft.com/office/drawing/2014/main" id="{134C179B-3620-D436-63F1-5ED85E697360}"/>
              </a:ext>
            </a:extLst>
          </p:cNvPr>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0147" name="Rectangle 542" descr="75%">
            <a:extLst>
              <a:ext uri="{FF2B5EF4-FFF2-40B4-BE49-F238E27FC236}">
                <a16:creationId xmlns:a16="http://schemas.microsoft.com/office/drawing/2014/main" id="{9DB2F150-594F-AD98-897C-696B683FF60B}"/>
              </a:ext>
            </a:extLst>
          </p:cNvPr>
          <p:cNvSpPr>
            <a:spLocks noChangeArrowheads="1"/>
          </p:cNvSpPr>
          <p:nvPr/>
        </p:nvSpPr>
        <p:spPr bwMode="auto">
          <a:xfrm>
            <a:off x="2281238" y="663575"/>
            <a:ext cx="206375" cy="268288"/>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0148" name="Rectangle 543" descr="75%">
            <a:extLst>
              <a:ext uri="{FF2B5EF4-FFF2-40B4-BE49-F238E27FC236}">
                <a16:creationId xmlns:a16="http://schemas.microsoft.com/office/drawing/2014/main" id="{20E02A0E-3533-2F2C-0FC9-76734FBD8ADC}"/>
              </a:ext>
            </a:extLst>
          </p:cNvPr>
          <p:cNvSpPr>
            <a:spLocks noChangeArrowheads="1"/>
          </p:cNvSpPr>
          <p:nvPr/>
        </p:nvSpPr>
        <p:spPr bwMode="auto">
          <a:xfrm>
            <a:off x="2435225" y="666750"/>
            <a:ext cx="206375" cy="52388"/>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0149" name="Rectangle 544" descr="75%">
            <a:extLst>
              <a:ext uri="{FF2B5EF4-FFF2-40B4-BE49-F238E27FC236}">
                <a16:creationId xmlns:a16="http://schemas.microsoft.com/office/drawing/2014/main" id="{EB7D03D2-8CFF-045F-170D-7EEB44457975}"/>
              </a:ext>
            </a:extLst>
          </p:cNvPr>
          <p:cNvSpPr>
            <a:spLocks noChangeArrowheads="1"/>
          </p:cNvSpPr>
          <p:nvPr/>
        </p:nvSpPr>
        <p:spPr bwMode="auto">
          <a:xfrm>
            <a:off x="2447925" y="695325"/>
            <a:ext cx="107950" cy="98425"/>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0150" name="Arc 545">
            <a:extLst>
              <a:ext uri="{FF2B5EF4-FFF2-40B4-BE49-F238E27FC236}">
                <a16:creationId xmlns:a16="http://schemas.microsoft.com/office/drawing/2014/main" id="{D1E06417-C3E3-D71D-3B20-CBE559DF6278}"/>
              </a:ext>
            </a:extLst>
          </p:cNvPr>
          <p:cNvSpPr>
            <a:spLocks/>
          </p:cNvSpPr>
          <p:nvPr/>
        </p:nvSpPr>
        <p:spPr bwMode="auto">
          <a:xfrm rot="-10740000">
            <a:off x="2468563" y="725488"/>
            <a:ext cx="152400" cy="260350"/>
          </a:xfrm>
          <a:custGeom>
            <a:avLst/>
            <a:gdLst>
              <a:gd name="T0" fmla="*/ 2147483646 w 21600"/>
              <a:gd name="T1" fmla="*/ 0 h 21600"/>
              <a:gd name="T2" fmla="*/ 0 w 21600"/>
              <a:gd name="T3" fmla="*/ 2147483646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0151" name="Rectangle 546">
            <a:extLst>
              <a:ext uri="{FF2B5EF4-FFF2-40B4-BE49-F238E27FC236}">
                <a16:creationId xmlns:a16="http://schemas.microsoft.com/office/drawing/2014/main" id="{A6E8F21E-31B5-248E-DC2E-1D4B97974584}"/>
              </a:ext>
            </a:extLst>
          </p:cNvPr>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0152" name="Rectangle 547">
            <a:extLst>
              <a:ext uri="{FF2B5EF4-FFF2-40B4-BE49-F238E27FC236}">
                <a16:creationId xmlns:a16="http://schemas.microsoft.com/office/drawing/2014/main" id="{74C69220-2075-5ED8-6139-43209A3F97D0}"/>
              </a:ext>
            </a:extLst>
          </p:cNvPr>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grpSp>
        <p:nvGrpSpPr>
          <p:cNvPr id="130153" name="Group 548">
            <a:extLst>
              <a:ext uri="{FF2B5EF4-FFF2-40B4-BE49-F238E27FC236}">
                <a16:creationId xmlns:a16="http://schemas.microsoft.com/office/drawing/2014/main" id="{3963DC0F-DE8D-17B5-FCDA-BE3D196AAFCA}"/>
              </a:ext>
            </a:extLst>
          </p:cNvPr>
          <p:cNvGrpSpPr>
            <a:grpSpLocks/>
          </p:cNvGrpSpPr>
          <p:nvPr/>
        </p:nvGrpSpPr>
        <p:grpSpPr bwMode="auto">
          <a:xfrm>
            <a:off x="-3568700" y="2909888"/>
            <a:ext cx="6580188" cy="3956050"/>
            <a:chOff x="1234" y="2945"/>
            <a:chExt cx="4145" cy="505"/>
          </a:xfrm>
        </p:grpSpPr>
        <p:sp>
          <p:nvSpPr>
            <p:cNvPr id="130235" name="Rectangle 549">
              <a:extLst>
                <a:ext uri="{FF2B5EF4-FFF2-40B4-BE49-F238E27FC236}">
                  <a16:creationId xmlns:a16="http://schemas.microsoft.com/office/drawing/2014/main" id="{385EC3DC-F35C-5C12-964F-DEE920CBACF4}"/>
                </a:ext>
              </a:extLst>
            </p:cNvPr>
            <p:cNvSpPr>
              <a:spLocks noChangeArrowheads="1"/>
            </p:cNvSpPr>
            <p:nvPr/>
          </p:nvSpPr>
          <p:spPr bwMode="auto">
            <a:xfrm>
              <a:off x="4690" y="3102"/>
              <a:ext cx="689"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100" b="1">
                  <a:solidFill>
                    <a:srgbClr val="000000"/>
                  </a:solidFill>
                  <a:latin typeface="Helvetica" pitchFamily="2" charset="0"/>
                </a:rPr>
                <a:t>“Ngakai” </a:t>
              </a:r>
            </a:p>
            <a:p>
              <a:pPr algn="l"/>
              <a:r>
                <a:rPr lang="en-US" altLang="en-US" sz="1100" b="1">
                  <a:solidFill>
                    <a:srgbClr val="000000"/>
                  </a:solidFill>
                  <a:latin typeface="Helvetica" pitchFamily="2" charset="0"/>
                </a:rPr>
                <a:t>Kahaiwui</a:t>
              </a:r>
            </a:p>
            <a:p>
              <a:pPr algn="l"/>
              <a:r>
                <a:rPr lang="en-US" altLang="en-US" sz="1100" b="1">
                  <a:solidFill>
                    <a:srgbClr val="000000"/>
                  </a:solidFill>
                  <a:latin typeface="Helvetica" pitchFamily="2" charset="0"/>
                </a:rPr>
                <a:t> Thili zingkum</a:t>
              </a:r>
            </a:p>
            <a:p>
              <a:pPr algn="l"/>
              <a:r>
                <a:rPr lang="en-US" altLang="en-US" sz="1100" b="1">
                  <a:solidFill>
                    <a:srgbClr val="000000"/>
                  </a:solidFill>
                  <a:latin typeface="Helvetica" pitchFamily="2" charset="0"/>
                </a:rPr>
                <a:t>   400 chiwui</a:t>
              </a:r>
            </a:p>
            <a:p>
              <a:pPr algn="l"/>
              <a:r>
                <a:rPr lang="en-US" altLang="en-US" sz="1100" b="1">
                  <a:solidFill>
                    <a:srgbClr val="000000"/>
                  </a:solidFill>
                  <a:latin typeface="Helvetica" pitchFamily="2" charset="0"/>
                </a:rPr>
                <a:t>    Alungli maran</a:t>
              </a:r>
            </a:p>
            <a:p>
              <a:pPr algn="l"/>
              <a:r>
                <a:rPr lang="en-US" altLang="en-US" sz="1100" b="1">
                  <a:solidFill>
                    <a:srgbClr val="000000"/>
                  </a:solidFill>
                  <a:latin typeface="Helvetica" pitchFamily="2" charset="0"/>
                </a:rPr>
                <a:t>      Lairikbing</a:t>
              </a:r>
            </a:p>
            <a:p>
              <a:pPr algn="l"/>
              <a:r>
                <a:rPr lang="en-US" altLang="en-US" sz="1100" b="1">
                  <a:solidFill>
                    <a:srgbClr val="000000"/>
                  </a:solidFill>
                  <a:latin typeface="Helvetica" pitchFamily="2" charset="0"/>
                </a:rPr>
                <a:t>       Hi kakapina</a:t>
              </a:r>
              <a:endParaRPr lang="en-US" altLang="en-US" sz="1100">
                <a:latin typeface="Helvetica" pitchFamily="2" charset="0"/>
              </a:endParaRPr>
            </a:p>
          </p:txBody>
        </p:sp>
        <p:sp>
          <p:nvSpPr>
            <p:cNvPr id="130236" name="Rectangle 551">
              <a:extLst>
                <a:ext uri="{FF2B5EF4-FFF2-40B4-BE49-F238E27FC236}">
                  <a16:creationId xmlns:a16="http://schemas.microsoft.com/office/drawing/2014/main" id="{99F2D3F4-3D57-33A8-5BC2-75265BBD7974}"/>
                </a:ext>
              </a:extLst>
            </p:cNvPr>
            <p:cNvSpPr>
              <a:spLocks noChangeArrowheads="1"/>
            </p:cNvSpPr>
            <p:nvPr/>
          </p:nvSpPr>
          <p:spPr bwMode="auto">
            <a:xfrm>
              <a:off x="1234" y="2945"/>
              <a:ext cx="20"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30237" name="Rectangle 552">
              <a:extLst>
                <a:ext uri="{FF2B5EF4-FFF2-40B4-BE49-F238E27FC236}">
                  <a16:creationId xmlns:a16="http://schemas.microsoft.com/office/drawing/2014/main" id="{919380D0-402A-E108-3E82-4FFCA71EF3C4}"/>
                </a:ext>
              </a:extLst>
            </p:cNvPr>
            <p:cNvSpPr>
              <a:spLocks noChangeArrowheads="1"/>
            </p:cNvSpPr>
            <p:nvPr/>
          </p:nvSpPr>
          <p:spPr bwMode="auto">
            <a:xfrm>
              <a:off x="1234" y="3024"/>
              <a:ext cx="40"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30238" name="Rectangle 553">
              <a:extLst>
                <a:ext uri="{FF2B5EF4-FFF2-40B4-BE49-F238E27FC236}">
                  <a16:creationId xmlns:a16="http://schemas.microsoft.com/office/drawing/2014/main" id="{9F4565FB-8392-433A-BFE6-DA2125F7769C}"/>
                </a:ext>
              </a:extLst>
            </p:cNvPr>
            <p:cNvSpPr>
              <a:spLocks noChangeArrowheads="1"/>
            </p:cNvSpPr>
            <p:nvPr/>
          </p:nvSpPr>
          <p:spPr bwMode="auto">
            <a:xfrm>
              <a:off x="1234" y="3102"/>
              <a:ext cx="61"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30239" name="Rectangle 555">
              <a:extLst>
                <a:ext uri="{FF2B5EF4-FFF2-40B4-BE49-F238E27FC236}">
                  <a16:creationId xmlns:a16="http://schemas.microsoft.com/office/drawing/2014/main" id="{BA0DEC91-778B-ADEC-1E2C-391F6ACE2957}"/>
                </a:ext>
              </a:extLst>
            </p:cNvPr>
            <p:cNvSpPr>
              <a:spLocks noChangeArrowheads="1"/>
            </p:cNvSpPr>
            <p:nvPr/>
          </p:nvSpPr>
          <p:spPr bwMode="auto">
            <a:xfrm>
              <a:off x="1234" y="3271"/>
              <a:ext cx="121"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30240" name="Rectangle 556">
              <a:extLst>
                <a:ext uri="{FF2B5EF4-FFF2-40B4-BE49-F238E27FC236}">
                  <a16:creationId xmlns:a16="http://schemas.microsoft.com/office/drawing/2014/main" id="{73DA62E8-BD2A-CC03-272C-2831B96FD649}"/>
                </a:ext>
              </a:extLst>
            </p:cNvPr>
            <p:cNvSpPr>
              <a:spLocks noChangeArrowheads="1"/>
            </p:cNvSpPr>
            <p:nvPr/>
          </p:nvSpPr>
          <p:spPr bwMode="auto">
            <a:xfrm>
              <a:off x="1246" y="3355"/>
              <a:ext cx="141"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30241" name="Rectangle 557">
              <a:extLst>
                <a:ext uri="{FF2B5EF4-FFF2-40B4-BE49-F238E27FC236}">
                  <a16:creationId xmlns:a16="http://schemas.microsoft.com/office/drawing/2014/main" id="{2AA747B4-4159-7965-7513-584448B530F9}"/>
                </a:ext>
              </a:extLst>
            </p:cNvPr>
            <p:cNvSpPr>
              <a:spLocks noChangeArrowheads="1"/>
            </p:cNvSpPr>
            <p:nvPr/>
          </p:nvSpPr>
          <p:spPr bwMode="auto">
            <a:xfrm>
              <a:off x="1270" y="3432"/>
              <a:ext cx="141"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grpSp>
      <p:sp>
        <p:nvSpPr>
          <p:cNvPr id="130154" name="Rectangle 558">
            <a:extLst>
              <a:ext uri="{FF2B5EF4-FFF2-40B4-BE49-F238E27FC236}">
                <a16:creationId xmlns:a16="http://schemas.microsoft.com/office/drawing/2014/main" id="{414E2A89-E7BB-9601-A76F-D7AA717C6945}"/>
              </a:ext>
            </a:extLst>
          </p:cNvPr>
          <p:cNvSpPr>
            <a:spLocks noChangeArrowheads="1"/>
          </p:cNvSpPr>
          <p:nvPr/>
        </p:nvSpPr>
        <p:spPr bwMode="auto">
          <a:xfrm>
            <a:off x="2562225" y="4025900"/>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latin typeface="Helvetica" pitchFamily="2" charset="0"/>
              </a:rPr>
              <a:t>*</a:t>
            </a:r>
            <a:endParaRPr lang="en-US" altLang="en-US" sz="1400">
              <a:latin typeface="Helvetica" pitchFamily="2" charset="0"/>
            </a:endParaRPr>
          </a:p>
        </p:txBody>
      </p:sp>
      <p:sp>
        <p:nvSpPr>
          <p:cNvPr id="130155" name="Rectangle 559">
            <a:extLst>
              <a:ext uri="{FF2B5EF4-FFF2-40B4-BE49-F238E27FC236}">
                <a16:creationId xmlns:a16="http://schemas.microsoft.com/office/drawing/2014/main" id="{075281C5-70E7-3E3F-46F7-F08657B5AFF0}"/>
              </a:ext>
            </a:extLst>
          </p:cNvPr>
          <p:cNvSpPr>
            <a:spLocks noChangeArrowheads="1"/>
          </p:cNvSpPr>
          <p:nvPr/>
        </p:nvSpPr>
        <p:spPr bwMode="auto">
          <a:xfrm>
            <a:off x="2549525" y="4324350"/>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latin typeface="Helvetica" pitchFamily="2" charset="0"/>
              </a:rPr>
              <a:t>*</a:t>
            </a:r>
            <a:endParaRPr lang="en-US" altLang="en-US" sz="1400">
              <a:latin typeface="Helvetica" pitchFamily="2" charset="0"/>
            </a:endParaRPr>
          </a:p>
        </p:txBody>
      </p:sp>
      <p:sp>
        <p:nvSpPr>
          <p:cNvPr id="130156" name="Rectangle 560">
            <a:extLst>
              <a:ext uri="{FF2B5EF4-FFF2-40B4-BE49-F238E27FC236}">
                <a16:creationId xmlns:a16="http://schemas.microsoft.com/office/drawing/2014/main" id="{3EC6C6FE-FBCD-E69A-6C51-0C5139FAF5D7}"/>
              </a:ext>
            </a:extLst>
          </p:cNvPr>
          <p:cNvSpPr>
            <a:spLocks noChangeArrowheads="1"/>
          </p:cNvSpPr>
          <p:nvPr/>
        </p:nvSpPr>
        <p:spPr bwMode="auto">
          <a:xfrm>
            <a:off x="2689225" y="5934075"/>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130157" name="Rectangle 576">
            <a:extLst>
              <a:ext uri="{FF2B5EF4-FFF2-40B4-BE49-F238E27FC236}">
                <a16:creationId xmlns:a16="http://schemas.microsoft.com/office/drawing/2014/main" id="{6DFE90A4-4E85-819F-942F-F4B44BF61365}"/>
              </a:ext>
            </a:extLst>
          </p:cNvPr>
          <p:cNvSpPr>
            <a:spLocks noChangeArrowheads="1"/>
          </p:cNvSpPr>
          <p:nvPr/>
        </p:nvSpPr>
        <p:spPr bwMode="auto">
          <a:xfrm>
            <a:off x="2763838" y="3800475"/>
            <a:ext cx="3492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sp>
        <p:nvSpPr>
          <p:cNvPr id="130158" name="Rectangle 577">
            <a:extLst>
              <a:ext uri="{FF2B5EF4-FFF2-40B4-BE49-F238E27FC236}">
                <a16:creationId xmlns:a16="http://schemas.microsoft.com/office/drawing/2014/main" id="{94B536A4-6B62-305C-87B4-3E71D45C11F5}"/>
              </a:ext>
            </a:extLst>
          </p:cNvPr>
          <p:cNvSpPr>
            <a:spLocks noChangeArrowheads="1"/>
          </p:cNvSpPr>
          <p:nvPr/>
        </p:nvSpPr>
        <p:spPr bwMode="auto">
          <a:xfrm>
            <a:off x="2909888" y="3743325"/>
            <a:ext cx="42862" cy="20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b="1" i="1">
                <a:solidFill>
                  <a:srgbClr val="000000"/>
                </a:solidFill>
                <a:latin typeface="Helvetica" pitchFamily="2" charset="0"/>
              </a:rPr>
              <a:t> </a:t>
            </a:r>
            <a:endParaRPr lang="en-US" altLang="en-US" sz="2000">
              <a:latin typeface="Arial Black" panose="020B0604020202020204" pitchFamily="34" charset="0"/>
            </a:endParaRPr>
          </a:p>
        </p:txBody>
      </p:sp>
      <p:grpSp>
        <p:nvGrpSpPr>
          <p:cNvPr id="130159" name="Group 578">
            <a:extLst>
              <a:ext uri="{FF2B5EF4-FFF2-40B4-BE49-F238E27FC236}">
                <a16:creationId xmlns:a16="http://schemas.microsoft.com/office/drawing/2014/main" id="{2F82304A-1F1E-F627-7631-9E22430943DA}"/>
              </a:ext>
            </a:extLst>
          </p:cNvPr>
          <p:cNvGrpSpPr>
            <a:grpSpLocks/>
          </p:cNvGrpSpPr>
          <p:nvPr/>
        </p:nvGrpSpPr>
        <p:grpSpPr bwMode="auto">
          <a:xfrm>
            <a:off x="2649538" y="3941763"/>
            <a:ext cx="306387" cy="301625"/>
            <a:chOff x="2913" y="1215"/>
            <a:chExt cx="193" cy="190"/>
          </a:xfrm>
        </p:grpSpPr>
        <p:sp>
          <p:nvSpPr>
            <p:cNvPr id="130233" name="Rectangle 579">
              <a:extLst>
                <a:ext uri="{FF2B5EF4-FFF2-40B4-BE49-F238E27FC236}">
                  <a16:creationId xmlns:a16="http://schemas.microsoft.com/office/drawing/2014/main" id="{2D4A1DA6-75CD-592C-6C68-DC9401CF0A7A}"/>
                </a:ext>
              </a:extLst>
            </p:cNvPr>
            <p:cNvSpPr>
              <a:spLocks noChangeArrowheads="1"/>
            </p:cNvSpPr>
            <p:nvPr/>
          </p:nvSpPr>
          <p:spPr bwMode="auto">
            <a:xfrm>
              <a:off x="2913" y="1219"/>
              <a:ext cx="15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sp>
          <p:nvSpPr>
            <p:cNvPr id="130234" name="Rectangle 580">
              <a:extLst>
                <a:ext uri="{FF2B5EF4-FFF2-40B4-BE49-F238E27FC236}">
                  <a16:creationId xmlns:a16="http://schemas.microsoft.com/office/drawing/2014/main" id="{0ABDA39B-BC49-DA87-DFBF-4843F3EBA554}"/>
                </a:ext>
              </a:extLst>
            </p:cNvPr>
            <p:cNvSpPr>
              <a:spLocks noChangeArrowheads="1"/>
            </p:cNvSpPr>
            <p:nvPr/>
          </p:nvSpPr>
          <p:spPr bwMode="auto">
            <a:xfrm>
              <a:off x="3106" y="1215"/>
              <a:ext cx="0"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grpSp>
      <p:sp>
        <p:nvSpPr>
          <p:cNvPr id="130160" name="Rectangle 581">
            <a:extLst>
              <a:ext uri="{FF2B5EF4-FFF2-40B4-BE49-F238E27FC236}">
                <a16:creationId xmlns:a16="http://schemas.microsoft.com/office/drawing/2014/main" id="{5A48E4E5-9684-E428-2336-70CA0B7938E7}"/>
              </a:ext>
            </a:extLst>
          </p:cNvPr>
          <p:cNvSpPr>
            <a:spLocks noChangeArrowheads="1"/>
          </p:cNvSpPr>
          <p:nvPr/>
        </p:nvSpPr>
        <p:spPr bwMode="auto">
          <a:xfrm>
            <a:off x="2751138" y="5438775"/>
            <a:ext cx="3492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sp>
        <p:nvSpPr>
          <p:cNvPr id="130161" name="Rectangle 582">
            <a:extLst>
              <a:ext uri="{FF2B5EF4-FFF2-40B4-BE49-F238E27FC236}">
                <a16:creationId xmlns:a16="http://schemas.microsoft.com/office/drawing/2014/main" id="{DCF343E0-3B7D-B5CB-6351-58D2D86EA136}"/>
              </a:ext>
            </a:extLst>
          </p:cNvPr>
          <p:cNvSpPr>
            <a:spLocks noChangeArrowheads="1"/>
          </p:cNvSpPr>
          <p:nvPr/>
        </p:nvSpPr>
        <p:spPr bwMode="auto">
          <a:xfrm>
            <a:off x="2897188" y="5381625"/>
            <a:ext cx="84137" cy="20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b="1" i="1">
                <a:solidFill>
                  <a:srgbClr val="000000"/>
                </a:solidFill>
                <a:latin typeface="Helvetica" pitchFamily="2" charset="0"/>
              </a:rPr>
              <a:t>  </a:t>
            </a:r>
            <a:endParaRPr lang="en-US" altLang="en-US" sz="2000">
              <a:latin typeface="Arial Black" panose="020B0604020202020204" pitchFamily="34" charset="0"/>
            </a:endParaRPr>
          </a:p>
        </p:txBody>
      </p:sp>
      <p:grpSp>
        <p:nvGrpSpPr>
          <p:cNvPr id="130162" name="Group 583">
            <a:extLst>
              <a:ext uri="{FF2B5EF4-FFF2-40B4-BE49-F238E27FC236}">
                <a16:creationId xmlns:a16="http://schemas.microsoft.com/office/drawing/2014/main" id="{2CB33C8F-DFB1-8C71-4AFF-D5CFA9DEA320}"/>
              </a:ext>
            </a:extLst>
          </p:cNvPr>
          <p:cNvGrpSpPr>
            <a:grpSpLocks/>
          </p:cNvGrpSpPr>
          <p:nvPr/>
        </p:nvGrpSpPr>
        <p:grpSpPr bwMode="auto">
          <a:xfrm>
            <a:off x="2636838" y="5580063"/>
            <a:ext cx="306387" cy="301625"/>
            <a:chOff x="2913" y="1215"/>
            <a:chExt cx="193" cy="190"/>
          </a:xfrm>
        </p:grpSpPr>
        <p:sp>
          <p:nvSpPr>
            <p:cNvPr id="130231" name="Rectangle 584">
              <a:extLst>
                <a:ext uri="{FF2B5EF4-FFF2-40B4-BE49-F238E27FC236}">
                  <a16:creationId xmlns:a16="http://schemas.microsoft.com/office/drawing/2014/main" id="{0FFB20F3-9B52-039E-F050-09F50E1417D2}"/>
                </a:ext>
              </a:extLst>
            </p:cNvPr>
            <p:cNvSpPr>
              <a:spLocks noChangeArrowheads="1"/>
            </p:cNvSpPr>
            <p:nvPr/>
          </p:nvSpPr>
          <p:spPr bwMode="auto">
            <a:xfrm>
              <a:off x="2913" y="1219"/>
              <a:ext cx="111"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sp>
          <p:nvSpPr>
            <p:cNvPr id="130232" name="Rectangle 585">
              <a:extLst>
                <a:ext uri="{FF2B5EF4-FFF2-40B4-BE49-F238E27FC236}">
                  <a16:creationId xmlns:a16="http://schemas.microsoft.com/office/drawing/2014/main" id="{FC9D8EBE-3506-0A28-50CF-A2DD0BB4A40F}"/>
                </a:ext>
              </a:extLst>
            </p:cNvPr>
            <p:cNvSpPr>
              <a:spLocks noChangeArrowheads="1"/>
            </p:cNvSpPr>
            <p:nvPr/>
          </p:nvSpPr>
          <p:spPr bwMode="auto">
            <a:xfrm>
              <a:off x="3106" y="1215"/>
              <a:ext cx="0"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grpSp>
      <p:sp>
        <p:nvSpPr>
          <p:cNvPr id="130163" name="Rectangle 586">
            <a:extLst>
              <a:ext uri="{FF2B5EF4-FFF2-40B4-BE49-F238E27FC236}">
                <a16:creationId xmlns:a16="http://schemas.microsoft.com/office/drawing/2014/main" id="{4FD342BB-5D81-9AA8-1954-B5C6AA6F7133}"/>
              </a:ext>
            </a:extLst>
          </p:cNvPr>
          <p:cNvSpPr>
            <a:spLocks noChangeArrowheads="1"/>
          </p:cNvSpPr>
          <p:nvPr/>
        </p:nvSpPr>
        <p:spPr bwMode="auto">
          <a:xfrm>
            <a:off x="2790825" y="1160463"/>
            <a:ext cx="34925" cy="15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sp>
        <p:nvSpPr>
          <p:cNvPr id="130164" name="Rectangle 587">
            <a:extLst>
              <a:ext uri="{FF2B5EF4-FFF2-40B4-BE49-F238E27FC236}">
                <a16:creationId xmlns:a16="http://schemas.microsoft.com/office/drawing/2014/main" id="{CDD85142-9811-B45E-5210-2A069C197BEF}"/>
              </a:ext>
            </a:extLst>
          </p:cNvPr>
          <p:cNvSpPr>
            <a:spLocks noChangeArrowheads="1"/>
          </p:cNvSpPr>
          <p:nvPr/>
        </p:nvSpPr>
        <p:spPr bwMode="auto">
          <a:xfrm>
            <a:off x="2754313" y="1152525"/>
            <a:ext cx="974725" cy="193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b="1" i="1">
                <a:solidFill>
                  <a:srgbClr val="000000"/>
                </a:solidFill>
                <a:latin typeface="Arial Black" panose="020B0604020202020204" pitchFamily="34" charset="0"/>
              </a:rPr>
              <a:t>ISRAEL wui</a:t>
            </a:r>
            <a:endParaRPr lang="en-US" altLang="en-US" sz="2000">
              <a:latin typeface="Arial Black" panose="020B0604020202020204" pitchFamily="34" charset="0"/>
            </a:endParaRPr>
          </a:p>
        </p:txBody>
      </p:sp>
      <p:grpSp>
        <p:nvGrpSpPr>
          <p:cNvPr id="130165" name="Group 588">
            <a:extLst>
              <a:ext uri="{FF2B5EF4-FFF2-40B4-BE49-F238E27FC236}">
                <a16:creationId xmlns:a16="http://schemas.microsoft.com/office/drawing/2014/main" id="{1FABBF02-F499-78FB-41F6-DE86BF2904FE}"/>
              </a:ext>
            </a:extLst>
          </p:cNvPr>
          <p:cNvGrpSpPr>
            <a:grpSpLocks/>
          </p:cNvGrpSpPr>
          <p:nvPr/>
        </p:nvGrpSpPr>
        <p:grpSpPr bwMode="auto">
          <a:xfrm>
            <a:off x="2560638" y="1301750"/>
            <a:ext cx="1195387" cy="301625"/>
            <a:chOff x="2840" y="1215"/>
            <a:chExt cx="753" cy="190"/>
          </a:xfrm>
        </p:grpSpPr>
        <p:sp>
          <p:nvSpPr>
            <p:cNvPr id="130229" name="Rectangle 589">
              <a:extLst>
                <a:ext uri="{FF2B5EF4-FFF2-40B4-BE49-F238E27FC236}">
                  <a16:creationId xmlns:a16="http://schemas.microsoft.com/office/drawing/2014/main" id="{67F72F6B-DFE6-9589-26C7-53B79481148C}"/>
                </a:ext>
              </a:extLst>
            </p:cNvPr>
            <p:cNvSpPr>
              <a:spLocks noChangeArrowheads="1"/>
            </p:cNvSpPr>
            <p:nvPr/>
          </p:nvSpPr>
          <p:spPr bwMode="auto">
            <a:xfrm>
              <a:off x="2840" y="1219"/>
              <a:ext cx="753"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(Wungram  ATO)</a:t>
              </a:r>
              <a:endParaRPr lang="en-US" altLang="en-US" sz="1800">
                <a:latin typeface="Helvetica" pitchFamily="2" charset="0"/>
              </a:endParaRPr>
            </a:p>
          </p:txBody>
        </p:sp>
        <p:sp>
          <p:nvSpPr>
            <p:cNvPr id="130230" name="Rectangle 590">
              <a:extLst>
                <a:ext uri="{FF2B5EF4-FFF2-40B4-BE49-F238E27FC236}">
                  <a16:creationId xmlns:a16="http://schemas.microsoft.com/office/drawing/2014/main" id="{52303EFE-2937-045A-8AEE-59EDD323A677}"/>
                </a:ext>
              </a:extLst>
            </p:cNvPr>
            <p:cNvSpPr>
              <a:spLocks noChangeArrowheads="1"/>
            </p:cNvSpPr>
            <p:nvPr/>
          </p:nvSpPr>
          <p:spPr bwMode="auto">
            <a:xfrm>
              <a:off x="3106" y="1215"/>
              <a:ext cx="0"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grpSp>
      <p:sp>
        <p:nvSpPr>
          <p:cNvPr id="130166" name="Line 591">
            <a:extLst>
              <a:ext uri="{FF2B5EF4-FFF2-40B4-BE49-F238E27FC236}">
                <a16:creationId xmlns:a16="http://schemas.microsoft.com/office/drawing/2014/main" id="{F2C11AA3-AEC8-3E45-8AFE-F28A272D5E73}"/>
              </a:ext>
            </a:extLst>
          </p:cNvPr>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30167" name="Line 592">
            <a:extLst>
              <a:ext uri="{FF2B5EF4-FFF2-40B4-BE49-F238E27FC236}">
                <a16:creationId xmlns:a16="http://schemas.microsoft.com/office/drawing/2014/main" id="{11ED5A07-B5B6-98FE-6ED7-51C8C2C76582}"/>
              </a:ext>
            </a:extLst>
          </p:cNvPr>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30168" name="Rectangle 593">
            <a:extLst>
              <a:ext uri="{FF2B5EF4-FFF2-40B4-BE49-F238E27FC236}">
                <a16:creationId xmlns:a16="http://schemas.microsoft.com/office/drawing/2014/main" id="{2E3A3293-B4AD-86DF-AFD7-EA2F4788CF69}"/>
              </a:ext>
            </a:extLst>
          </p:cNvPr>
          <p:cNvSpPr>
            <a:spLocks noChangeArrowheads="1"/>
          </p:cNvSpPr>
          <p:nvPr/>
        </p:nvSpPr>
        <p:spPr bwMode="auto">
          <a:xfrm>
            <a:off x="4198938" y="2300288"/>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130169" name="Text Box 594">
            <a:extLst>
              <a:ext uri="{FF2B5EF4-FFF2-40B4-BE49-F238E27FC236}">
                <a16:creationId xmlns:a16="http://schemas.microsoft.com/office/drawing/2014/main" id="{3ECEC459-11F7-5E69-57E4-2F49551ABE2C}"/>
              </a:ext>
            </a:extLst>
          </p:cNvPr>
          <p:cNvSpPr txBox="1">
            <a:spLocks noChangeArrowheads="1"/>
          </p:cNvSpPr>
          <p:nvPr/>
        </p:nvSpPr>
        <p:spPr bwMode="auto">
          <a:xfrm rot="-5400000">
            <a:off x="2258219" y="3798094"/>
            <a:ext cx="38163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Arial Black" panose="020B0604020202020204" pitchFamily="34" charset="0"/>
              </a:rPr>
              <a:t> </a:t>
            </a:r>
            <a:endParaRPr lang="en-US" altLang="en-US" sz="900">
              <a:latin typeface="Arial Black" panose="020B0604020202020204" pitchFamily="34" charset="0"/>
            </a:endParaRPr>
          </a:p>
        </p:txBody>
      </p:sp>
      <p:sp>
        <p:nvSpPr>
          <p:cNvPr id="130170" name="Text Box 595">
            <a:extLst>
              <a:ext uri="{FF2B5EF4-FFF2-40B4-BE49-F238E27FC236}">
                <a16:creationId xmlns:a16="http://schemas.microsoft.com/office/drawing/2014/main" id="{0D3D92D5-BB64-7CE4-AD56-B4B2412C1863}"/>
              </a:ext>
            </a:extLst>
          </p:cNvPr>
          <p:cNvSpPr txBox="1">
            <a:spLocks noChangeArrowheads="1"/>
          </p:cNvSpPr>
          <p:nvPr/>
        </p:nvSpPr>
        <p:spPr bwMode="auto">
          <a:xfrm>
            <a:off x="4051300" y="1895475"/>
            <a:ext cx="7953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Helvetica" pitchFamily="2" charset="0"/>
              </a:rPr>
              <a:t>(N)</a:t>
            </a:r>
          </a:p>
        </p:txBody>
      </p:sp>
      <p:sp>
        <p:nvSpPr>
          <p:cNvPr id="940633" name="Oval 601">
            <a:extLst>
              <a:ext uri="{FF2B5EF4-FFF2-40B4-BE49-F238E27FC236}">
                <a16:creationId xmlns:a16="http://schemas.microsoft.com/office/drawing/2014/main" id="{41DEE2DB-FDD7-AF18-4749-529C686A589A}"/>
              </a:ext>
            </a:extLst>
          </p:cNvPr>
          <p:cNvSpPr>
            <a:spLocks noChangeArrowheads="1"/>
          </p:cNvSpPr>
          <p:nvPr/>
        </p:nvSpPr>
        <p:spPr bwMode="auto">
          <a:xfrm>
            <a:off x="2344738" y="1052513"/>
            <a:ext cx="1811337" cy="515937"/>
          </a:xfrm>
          <a:prstGeom prst="ellipse">
            <a:avLst/>
          </a:prstGeom>
          <a:noFill/>
          <a:ln w="76200">
            <a:solidFill>
              <a:schemeClr val="hlink"/>
            </a:solidFill>
            <a:round/>
            <a:headEnd/>
            <a:tailEnd/>
          </a:ln>
          <a:effectLst>
            <a:outerShdw blurRad="63500" dist="91581" dir="2021404"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940634" name="Text Box 602">
            <a:extLst>
              <a:ext uri="{FF2B5EF4-FFF2-40B4-BE49-F238E27FC236}">
                <a16:creationId xmlns:a16="http://schemas.microsoft.com/office/drawing/2014/main" id="{1C200D18-858E-DC7B-8208-2C5DC869C3D5}"/>
              </a:ext>
            </a:extLst>
          </p:cNvPr>
          <p:cNvSpPr txBox="1">
            <a:spLocks noChangeArrowheads="1"/>
          </p:cNvSpPr>
          <p:nvPr/>
        </p:nvSpPr>
        <p:spPr bwMode="auto">
          <a:xfrm>
            <a:off x="5270500" y="5457825"/>
            <a:ext cx="4291013" cy="1446213"/>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3000" b="1" i="1">
                <a:solidFill>
                  <a:srgbClr val="FFEA18"/>
                </a:solidFill>
                <a:latin typeface="Arial" panose="020B0604020202020204" pitchFamily="34" charset="0"/>
              </a:rPr>
              <a:t>Khareli…                 ISRAEL BINGLI </a:t>
            </a:r>
            <a:r>
              <a:rPr lang="en-US" altLang="en-US" sz="2600" b="1" i="1">
                <a:solidFill>
                  <a:srgbClr val="FFEA18"/>
                </a:solidFill>
                <a:latin typeface="Arial" panose="020B0604020202020204" pitchFamily="34" charset="0"/>
              </a:rPr>
              <a:t>(WUNGRAM </a:t>
            </a:r>
            <a:r>
              <a:rPr lang="en-US" altLang="en-US" sz="2800" b="1">
                <a:solidFill>
                  <a:srgbClr val="FFFF00"/>
                </a:solidFill>
                <a:latin typeface="Helvetica" panose="020B0604020202020204" pitchFamily="34" charset="0"/>
                <a:cs typeface="Helvetica" panose="020B0604020202020204" pitchFamily="34" charset="0"/>
              </a:rPr>
              <a:t>Ā</a:t>
            </a:r>
            <a:r>
              <a:rPr lang="en-US" altLang="en-US" sz="2600" b="1" i="1">
                <a:solidFill>
                  <a:srgbClr val="FFEA18"/>
                </a:solidFill>
                <a:latin typeface="Arial" panose="020B0604020202020204" pitchFamily="34" charset="0"/>
              </a:rPr>
              <a:t>TO)</a:t>
            </a:r>
            <a:endParaRPr lang="en-US" altLang="en-US" sz="3000" b="1" i="1">
              <a:solidFill>
                <a:srgbClr val="FFEA18"/>
              </a:solidFill>
              <a:latin typeface="Arial" panose="020B0604020202020204" pitchFamily="34" charset="0"/>
            </a:endParaRPr>
          </a:p>
        </p:txBody>
      </p:sp>
      <p:sp>
        <p:nvSpPr>
          <p:cNvPr id="130173" name="Line 603">
            <a:extLst>
              <a:ext uri="{FF2B5EF4-FFF2-40B4-BE49-F238E27FC236}">
                <a16:creationId xmlns:a16="http://schemas.microsoft.com/office/drawing/2014/main" id="{E5218EC8-7263-5916-E40C-8F16CD1B220D}"/>
              </a:ext>
            </a:extLst>
          </p:cNvPr>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0174" name="Text Box 604">
            <a:extLst>
              <a:ext uri="{FF2B5EF4-FFF2-40B4-BE49-F238E27FC236}">
                <a16:creationId xmlns:a16="http://schemas.microsoft.com/office/drawing/2014/main" id="{27D66A3E-D43D-63D7-2A85-F5EF1C193A24}"/>
              </a:ext>
            </a:extLst>
          </p:cNvPr>
          <p:cNvSpPr txBox="1">
            <a:spLocks noChangeArrowheads="1"/>
          </p:cNvSpPr>
          <p:nvPr/>
        </p:nvSpPr>
        <p:spPr bwMode="auto">
          <a:xfrm rot="-5400000">
            <a:off x="1716882" y="3639344"/>
            <a:ext cx="47037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b="1">
                <a:latin typeface="Arial" panose="020B0604020202020204" pitchFamily="34" charset="0"/>
              </a:rPr>
              <a:t>MAR</a:t>
            </a:r>
            <a:r>
              <a:rPr lang="en-US" altLang="en-US" sz="2000" b="1">
                <a:latin typeface="Helvetica" pitchFamily="2" charset="0"/>
              </a:rPr>
              <a:t>Ā</a:t>
            </a:r>
            <a:r>
              <a:rPr lang="en-US" altLang="en-US" sz="2000" b="1">
                <a:latin typeface="Arial" panose="020B0604020202020204" pitchFamily="34" charset="0"/>
              </a:rPr>
              <a:t>NBING (17)</a:t>
            </a:r>
          </a:p>
        </p:txBody>
      </p:sp>
      <p:sp>
        <p:nvSpPr>
          <p:cNvPr id="130175" name="Line 605">
            <a:extLst>
              <a:ext uri="{FF2B5EF4-FFF2-40B4-BE49-F238E27FC236}">
                <a16:creationId xmlns:a16="http://schemas.microsoft.com/office/drawing/2014/main" id="{48708BDC-3C86-6266-3966-F87479EA746E}"/>
              </a:ext>
            </a:extLst>
          </p:cNvPr>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0176" name="Line 606">
            <a:extLst>
              <a:ext uri="{FF2B5EF4-FFF2-40B4-BE49-F238E27FC236}">
                <a16:creationId xmlns:a16="http://schemas.microsoft.com/office/drawing/2014/main" id="{70CD1DEA-F7C7-2E34-DD0A-8A580021E14C}"/>
              </a:ext>
            </a:extLst>
          </p:cNvPr>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0177" name="Line 607">
            <a:extLst>
              <a:ext uri="{FF2B5EF4-FFF2-40B4-BE49-F238E27FC236}">
                <a16:creationId xmlns:a16="http://schemas.microsoft.com/office/drawing/2014/main" id="{CCED3559-7A55-F6EB-A457-8195FAD85937}"/>
              </a:ext>
            </a:extLst>
          </p:cNvPr>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0178" name="Line 608">
            <a:extLst>
              <a:ext uri="{FF2B5EF4-FFF2-40B4-BE49-F238E27FC236}">
                <a16:creationId xmlns:a16="http://schemas.microsoft.com/office/drawing/2014/main" id="{4C62C2EF-7A4E-782E-F93B-334F00058322}"/>
              </a:ext>
            </a:extLst>
          </p:cNvPr>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0179" name="Line 260">
            <a:extLst>
              <a:ext uri="{FF2B5EF4-FFF2-40B4-BE49-F238E27FC236}">
                <a16:creationId xmlns:a16="http://schemas.microsoft.com/office/drawing/2014/main" id="{D049C45E-236C-CB95-BF40-1C93D8E4D65C}"/>
              </a:ext>
            </a:extLst>
          </p:cNvPr>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0180" name="Line 261">
            <a:extLst>
              <a:ext uri="{FF2B5EF4-FFF2-40B4-BE49-F238E27FC236}">
                <a16:creationId xmlns:a16="http://schemas.microsoft.com/office/drawing/2014/main" id="{631922C2-4727-8FBA-C627-28F3D08CE5E6}"/>
              </a:ext>
            </a:extLst>
          </p:cNvPr>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0181" name="Freeform 262">
            <a:extLst>
              <a:ext uri="{FF2B5EF4-FFF2-40B4-BE49-F238E27FC236}">
                <a16:creationId xmlns:a16="http://schemas.microsoft.com/office/drawing/2014/main" id="{B5CC6A97-933A-363F-B4C8-C4256C87F90C}"/>
              </a:ext>
            </a:extLst>
          </p:cNvPr>
          <p:cNvSpPr>
            <a:spLocks/>
          </p:cNvSpPr>
          <p:nvPr/>
        </p:nvSpPr>
        <p:spPr bwMode="auto">
          <a:xfrm>
            <a:off x="1530350" y="3906838"/>
            <a:ext cx="590550" cy="1981200"/>
          </a:xfrm>
          <a:custGeom>
            <a:avLst/>
            <a:gdLst>
              <a:gd name="T0" fmla="*/ 2147483646 w 372"/>
              <a:gd name="T1" fmla="*/ 0 h 1248"/>
              <a:gd name="T2" fmla="*/ 2147483646 w 372"/>
              <a:gd name="T3" fmla="*/ 2147483646 h 1248"/>
              <a:gd name="T4" fmla="*/ 2147483646 w 372"/>
              <a:gd name="T5" fmla="*/ 2147483646 h 1248"/>
              <a:gd name="T6" fmla="*/ 0 w 372"/>
              <a:gd name="T7" fmla="*/ 2147483646 h 1248"/>
              <a:gd name="T8" fmla="*/ 2147483646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a:p>
        </p:txBody>
      </p:sp>
      <p:sp>
        <p:nvSpPr>
          <p:cNvPr id="130182" name="Freeform 264">
            <a:extLst>
              <a:ext uri="{FF2B5EF4-FFF2-40B4-BE49-F238E27FC236}">
                <a16:creationId xmlns:a16="http://schemas.microsoft.com/office/drawing/2014/main" id="{2C82963A-DB71-F441-5D1E-167D2591F71D}"/>
              </a:ext>
            </a:extLst>
          </p:cNvPr>
          <p:cNvSpPr>
            <a:spLocks/>
          </p:cNvSpPr>
          <p:nvPr/>
        </p:nvSpPr>
        <p:spPr bwMode="auto">
          <a:xfrm>
            <a:off x="1738313" y="4067175"/>
            <a:ext cx="509587" cy="1676400"/>
          </a:xfrm>
          <a:custGeom>
            <a:avLst/>
            <a:gdLst>
              <a:gd name="T0" fmla="*/ 2147483646 w 321"/>
              <a:gd name="T1" fmla="*/ 0 h 1056"/>
              <a:gd name="T2" fmla="*/ 2147483646 w 321"/>
              <a:gd name="T3" fmla="*/ 2147483646 h 1056"/>
              <a:gd name="T4" fmla="*/ 2147483646 w 321"/>
              <a:gd name="T5" fmla="*/ 2147483646 h 1056"/>
              <a:gd name="T6" fmla="*/ 0 w 321"/>
              <a:gd name="T7" fmla="*/ 2147483646 h 1056"/>
              <a:gd name="T8" fmla="*/ 2147483646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0183" name="Line 266">
            <a:extLst>
              <a:ext uri="{FF2B5EF4-FFF2-40B4-BE49-F238E27FC236}">
                <a16:creationId xmlns:a16="http://schemas.microsoft.com/office/drawing/2014/main" id="{0AF4AA44-DED6-6EF1-D528-8CBA2C957FBB}"/>
              </a:ext>
            </a:extLst>
          </p:cNvPr>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0184" name="Line 267">
            <a:extLst>
              <a:ext uri="{FF2B5EF4-FFF2-40B4-BE49-F238E27FC236}">
                <a16:creationId xmlns:a16="http://schemas.microsoft.com/office/drawing/2014/main" id="{17E40D10-A33F-30DF-E109-62B308215D80}"/>
              </a:ext>
            </a:extLst>
          </p:cNvPr>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0185" name="Line 268">
            <a:extLst>
              <a:ext uri="{FF2B5EF4-FFF2-40B4-BE49-F238E27FC236}">
                <a16:creationId xmlns:a16="http://schemas.microsoft.com/office/drawing/2014/main" id="{243F72B9-9CD3-0F94-26D5-FEE4F5C14C95}"/>
              </a:ext>
            </a:extLst>
          </p:cNvPr>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0186" name="Line 269">
            <a:extLst>
              <a:ext uri="{FF2B5EF4-FFF2-40B4-BE49-F238E27FC236}">
                <a16:creationId xmlns:a16="http://schemas.microsoft.com/office/drawing/2014/main" id="{EF9B2284-B333-FD10-3D15-B76929E9986B}"/>
              </a:ext>
            </a:extLst>
          </p:cNvPr>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0187" name="Line 270">
            <a:extLst>
              <a:ext uri="{FF2B5EF4-FFF2-40B4-BE49-F238E27FC236}">
                <a16:creationId xmlns:a16="http://schemas.microsoft.com/office/drawing/2014/main" id="{F2714796-599C-E54A-B9AC-CD03956C8B4A}"/>
              </a:ext>
            </a:extLst>
          </p:cNvPr>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0188" name="Line 271">
            <a:extLst>
              <a:ext uri="{FF2B5EF4-FFF2-40B4-BE49-F238E27FC236}">
                <a16:creationId xmlns:a16="http://schemas.microsoft.com/office/drawing/2014/main" id="{120A3547-8B26-ADBF-8ECB-432908AA4503}"/>
              </a:ext>
            </a:extLst>
          </p:cNvPr>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0189" name="Line 272">
            <a:extLst>
              <a:ext uri="{FF2B5EF4-FFF2-40B4-BE49-F238E27FC236}">
                <a16:creationId xmlns:a16="http://schemas.microsoft.com/office/drawing/2014/main" id="{090B42C8-CE74-40C4-A197-37616EEDB202}"/>
              </a:ext>
            </a:extLst>
          </p:cNvPr>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0190" name="Line 273">
            <a:extLst>
              <a:ext uri="{FF2B5EF4-FFF2-40B4-BE49-F238E27FC236}">
                <a16:creationId xmlns:a16="http://schemas.microsoft.com/office/drawing/2014/main" id="{8CCBA24B-3E13-7E23-D420-3665DA6639FD}"/>
              </a:ext>
            </a:extLst>
          </p:cNvPr>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0191" name="Line 274">
            <a:extLst>
              <a:ext uri="{FF2B5EF4-FFF2-40B4-BE49-F238E27FC236}">
                <a16:creationId xmlns:a16="http://schemas.microsoft.com/office/drawing/2014/main" id="{E9DF19AD-0E76-243B-7898-365C97638A0F}"/>
              </a:ext>
            </a:extLst>
          </p:cNvPr>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0192" name="Line 275">
            <a:extLst>
              <a:ext uri="{FF2B5EF4-FFF2-40B4-BE49-F238E27FC236}">
                <a16:creationId xmlns:a16="http://schemas.microsoft.com/office/drawing/2014/main" id="{FDFE9C27-8177-9809-3ACB-22AA20A89078}"/>
              </a:ext>
            </a:extLst>
          </p:cNvPr>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0193" name="Line 276">
            <a:extLst>
              <a:ext uri="{FF2B5EF4-FFF2-40B4-BE49-F238E27FC236}">
                <a16:creationId xmlns:a16="http://schemas.microsoft.com/office/drawing/2014/main" id="{4467B56E-ED0D-1090-224C-B36586A90A92}"/>
              </a:ext>
            </a:extLst>
          </p:cNvPr>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0194" name="Rectangle 284">
            <a:extLst>
              <a:ext uri="{FF2B5EF4-FFF2-40B4-BE49-F238E27FC236}">
                <a16:creationId xmlns:a16="http://schemas.microsoft.com/office/drawing/2014/main" id="{039C4617-97A2-5B82-82E3-979191333AAA}"/>
              </a:ext>
            </a:extLst>
          </p:cNvPr>
          <p:cNvSpPr>
            <a:spLocks noChangeArrowheads="1"/>
          </p:cNvSpPr>
          <p:nvPr/>
        </p:nvSpPr>
        <p:spPr bwMode="auto">
          <a:xfrm>
            <a:off x="454025" y="4192588"/>
            <a:ext cx="1952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600" b="1">
                <a:solidFill>
                  <a:srgbClr val="000000"/>
                </a:solidFill>
                <a:latin typeface="Helvetica" pitchFamily="2" charset="0"/>
              </a:rPr>
              <a:t>(</a:t>
            </a:r>
            <a:endParaRPr lang="en-US" altLang="en-US" sz="1800">
              <a:latin typeface="Helvetica" pitchFamily="2" charset="0"/>
            </a:endParaRPr>
          </a:p>
        </p:txBody>
      </p:sp>
      <p:sp>
        <p:nvSpPr>
          <p:cNvPr id="130195" name="Rectangle 285">
            <a:extLst>
              <a:ext uri="{FF2B5EF4-FFF2-40B4-BE49-F238E27FC236}">
                <a16:creationId xmlns:a16="http://schemas.microsoft.com/office/drawing/2014/main" id="{31122667-9C7A-29A4-E641-344124298D43}"/>
              </a:ext>
            </a:extLst>
          </p:cNvPr>
          <p:cNvSpPr>
            <a:spLocks noChangeArrowheads="1"/>
          </p:cNvSpPr>
          <p:nvPr/>
        </p:nvSpPr>
        <p:spPr bwMode="auto">
          <a:xfrm>
            <a:off x="1544638" y="4183063"/>
            <a:ext cx="19526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600" b="1">
                <a:solidFill>
                  <a:srgbClr val="000000"/>
                </a:solidFill>
                <a:latin typeface="Helvetica" pitchFamily="2" charset="0"/>
              </a:rPr>
              <a:t>)</a:t>
            </a:r>
            <a:endParaRPr lang="en-US" altLang="en-US" sz="1800">
              <a:latin typeface="Helvetica" pitchFamily="2" charset="0"/>
            </a:endParaRPr>
          </a:p>
        </p:txBody>
      </p:sp>
      <p:sp>
        <p:nvSpPr>
          <p:cNvPr id="130196" name="Rectangle 286">
            <a:extLst>
              <a:ext uri="{FF2B5EF4-FFF2-40B4-BE49-F238E27FC236}">
                <a16:creationId xmlns:a16="http://schemas.microsoft.com/office/drawing/2014/main" id="{C0C4E561-3538-E9B4-6722-7DC4A37C1108}"/>
              </a:ext>
            </a:extLst>
          </p:cNvPr>
          <p:cNvSpPr>
            <a:spLocks noChangeArrowheads="1"/>
          </p:cNvSpPr>
          <p:nvPr/>
        </p:nvSpPr>
        <p:spPr bwMode="auto">
          <a:xfrm>
            <a:off x="1712913" y="3346450"/>
            <a:ext cx="153987"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100" b="1">
                <a:solidFill>
                  <a:srgbClr val="000000"/>
                </a:solidFill>
                <a:latin typeface="Helvetica" pitchFamily="2" charset="0"/>
              </a:rPr>
              <a:t>}</a:t>
            </a:r>
            <a:endParaRPr lang="en-US" altLang="en-US" sz="1400">
              <a:latin typeface="Helvetica" pitchFamily="2" charset="0"/>
            </a:endParaRPr>
          </a:p>
        </p:txBody>
      </p:sp>
      <p:sp>
        <p:nvSpPr>
          <p:cNvPr id="130197" name="Freeform 287">
            <a:extLst>
              <a:ext uri="{FF2B5EF4-FFF2-40B4-BE49-F238E27FC236}">
                <a16:creationId xmlns:a16="http://schemas.microsoft.com/office/drawing/2014/main" id="{0B40BE25-B6E5-AD97-80C6-B2995A788413}"/>
              </a:ext>
            </a:extLst>
          </p:cNvPr>
          <p:cNvSpPr>
            <a:spLocks/>
          </p:cNvSpPr>
          <p:nvPr/>
        </p:nvSpPr>
        <p:spPr bwMode="auto">
          <a:xfrm rot="5350910">
            <a:off x="1045369" y="4102894"/>
            <a:ext cx="127000" cy="223838"/>
          </a:xfrm>
          <a:custGeom>
            <a:avLst/>
            <a:gdLst>
              <a:gd name="T0" fmla="*/ 0 w 80"/>
              <a:gd name="T1" fmla="*/ 2147483646 h 141"/>
              <a:gd name="T2" fmla="*/ 2147483646 w 80"/>
              <a:gd name="T3" fmla="*/ 2147483646 h 141"/>
              <a:gd name="T4" fmla="*/ 2147483646 w 80"/>
              <a:gd name="T5" fmla="*/ 0 h 141"/>
              <a:gd name="T6" fmla="*/ 2147483646 w 80"/>
              <a:gd name="T7" fmla="*/ 2147483646 h 141"/>
              <a:gd name="T8" fmla="*/ 2147483646 w 80"/>
              <a:gd name="T9" fmla="*/ 2147483646 h 141"/>
              <a:gd name="T10" fmla="*/ 2147483646 w 80"/>
              <a:gd name="T11" fmla="*/ 2147483646 h 141"/>
              <a:gd name="T12" fmla="*/ 0 w 80"/>
              <a:gd name="T13" fmla="*/ 2147483646 h 141"/>
              <a:gd name="T14" fmla="*/ 0 w 80"/>
              <a:gd name="T15" fmla="*/ 2147483646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a:p>
        </p:txBody>
      </p:sp>
      <p:sp>
        <p:nvSpPr>
          <p:cNvPr id="130198" name="Rectangle 298">
            <a:extLst>
              <a:ext uri="{FF2B5EF4-FFF2-40B4-BE49-F238E27FC236}">
                <a16:creationId xmlns:a16="http://schemas.microsoft.com/office/drawing/2014/main" id="{E6E3EDC3-3AF3-6A3B-799E-88D178A3DE04}"/>
              </a:ext>
            </a:extLst>
          </p:cNvPr>
          <p:cNvSpPr>
            <a:spLocks noChangeArrowheads="1"/>
          </p:cNvSpPr>
          <p:nvPr/>
        </p:nvSpPr>
        <p:spPr bwMode="auto">
          <a:xfrm>
            <a:off x="517525" y="2990850"/>
            <a:ext cx="1698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(S)</a:t>
            </a:r>
            <a:endParaRPr lang="en-US" altLang="en-US" sz="1400">
              <a:latin typeface="Helvetica" pitchFamily="2" charset="0"/>
            </a:endParaRPr>
          </a:p>
        </p:txBody>
      </p:sp>
      <p:sp>
        <p:nvSpPr>
          <p:cNvPr id="130199" name="Rectangle 299">
            <a:extLst>
              <a:ext uri="{FF2B5EF4-FFF2-40B4-BE49-F238E27FC236}">
                <a16:creationId xmlns:a16="http://schemas.microsoft.com/office/drawing/2014/main" id="{1EDA3035-9127-0DB0-5A50-63A65863F57B}"/>
              </a:ext>
            </a:extLst>
          </p:cNvPr>
          <p:cNvSpPr>
            <a:spLocks noChangeArrowheads="1"/>
          </p:cNvSpPr>
          <p:nvPr/>
        </p:nvSpPr>
        <p:spPr bwMode="auto">
          <a:xfrm>
            <a:off x="501650" y="3360738"/>
            <a:ext cx="17621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(D)</a:t>
            </a:r>
            <a:endParaRPr lang="en-US" altLang="en-US" sz="1400">
              <a:latin typeface="Helvetica" pitchFamily="2" charset="0"/>
            </a:endParaRPr>
          </a:p>
        </p:txBody>
      </p:sp>
      <p:sp>
        <p:nvSpPr>
          <p:cNvPr id="130200" name="Rectangle 300">
            <a:extLst>
              <a:ext uri="{FF2B5EF4-FFF2-40B4-BE49-F238E27FC236}">
                <a16:creationId xmlns:a16="http://schemas.microsoft.com/office/drawing/2014/main" id="{339CF19A-2B91-6043-2BE5-5783A30A13AC}"/>
              </a:ext>
            </a:extLst>
          </p:cNvPr>
          <p:cNvSpPr>
            <a:spLocks noChangeArrowheads="1"/>
          </p:cNvSpPr>
          <p:nvPr/>
        </p:nvSpPr>
        <p:spPr bwMode="auto">
          <a:xfrm>
            <a:off x="361950" y="3956050"/>
            <a:ext cx="28733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(MR)</a:t>
            </a:r>
            <a:endParaRPr lang="en-US" altLang="en-US" sz="1400">
              <a:latin typeface="Helvetica" pitchFamily="2" charset="0"/>
            </a:endParaRPr>
          </a:p>
        </p:txBody>
      </p:sp>
      <p:sp>
        <p:nvSpPr>
          <p:cNvPr id="130201" name="Rectangle 304">
            <a:extLst>
              <a:ext uri="{FF2B5EF4-FFF2-40B4-BE49-F238E27FC236}">
                <a16:creationId xmlns:a16="http://schemas.microsoft.com/office/drawing/2014/main" id="{DED7DD13-2942-EF8C-1584-07F47034A7E7}"/>
              </a:ext>
            </a:extLst>
          </p:cNvPr>
          <p:cNvSpPr>
            <a:spLocks noChangeArrowheads="1"/>
          </p:cNvSpPr>
          <p:nvPr/>
        </p:nvSpPr>
        <p:spPr bwMode="auto">
          <a:xfrm>
            <a:off x="488950" y="3602038"/>
            <a:ext cx="1698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(S)</a:t>
            </a:r>
            <a:endParaRPr lang="en-US" altLang="en-US" sz="1400">
              <a:latin typeface="Helvetica" pitchFamily="2" charset="0"/>
            </a:endParaRPr>
          </a:p>
        </p:txBody>
      </p:sp>
      <p:sp>
        <p:nvSpPr>
          <p:cNvPr id="130202" name="Rectangle 305">
            <a:extLst>
              <a:ext uri="{FF2B5EF4-FFF2-40B4-BE49-F238E27FC236}">
                <a16:creationId xmlns:a16="http://schemas.microsoft.com/office/drawing/2014/main" id="{A5D3AB6B-6DB9-4E2E-0A91-B2FDE35AA191}"/>
              </a:ext>
            </a:extLst>
          </p:cNvPr>
          <p:cNvSpPr>
            <a:spLocks noChangeArrowheads="1"/>
          </p:cNvSpPr>
          <p:nvPr/>
        </p:nvSpPr>
        <p:spPr bwMode="auto">
          <a:xfrm>
            <a:off x="708025" y="4286250"/>
            <a:ext cx="6921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1 Thot</a:t>
            </a:r>
            <a:endParaRPr lang="en-US" altLang="en-US" sz="1800">
              <a:latin typeface="Helvetica" pitchFamily="2" charset="0"/>
            </a:endParaRPr>
          </a:p>
        </p:txBody>
      </p:sp>
      <p:sp>
        <p:nvSpPr>
          <p:cNvPr id="130203" name="Rectangle 306">
            <a:extLst>
              <a:ext uri="{FF2B5EF4-FFF2-40B4-BE49-F238E27FC236}">
                <a16:creationId xmlns:a16="http://schemas.microsoft.com/office/drawing/2014/main" id="{06E32418-4984-1346-ACD3-5D6E95143B33}"/>
              </a:ext>
            </a:extLst>
          </p:cNvPr>
          <p:cNvSpPr>
            <a:spLocks noChangeArrowheads="1"/>
          </p:cNvSpPr>
          <p:nvPr/>
        </p:nvSpPr>
        <p:spPr bwMode="auto">
          <a:xfrm>
            <a:off x="663575" y="4578350"/>
            <a:ext cx="6921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Thot</a:t>
            </a:r>
            <a:endParaRPr lang="en-US" altLang="en-US" sz="1800">
              <a:latin typeface="Helvetica" pitchFamily="2" charset="0"/>
            </a:endParaRPr>
          </a:p>
        </p:txBody>
      </p:sp>
      <p:sp>
        <p:nvSpPr>
          <p:cNvPr id="130204" name="Rectangle 307">
            <a:extLst>
              <a:ext uri="{FF2B5EF4-FFF2-40B4-BE49-F238E27FC236}">
                <a16:creationId xmlns:a16="http://schemas.microsoft.com/office/drawing/2014/main" id="{E4223782-F4FD-873A-04CE-33EF683E8C4D}"/>
              </a:ext>
            </a:extLst>
          </p:cNvPr>
          <p:cNvSpPr>
            <a:spLocks noChangeArrowheads="1"/>
          </p:cNvSpPr>
          <p:nvPr/>
        </p:nvSpPr>
        <p:spPr bwMode="auto">
          <a:xfrm>
            <a:off x="947738" y="4906963"/>
            <a:ext cx="4826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Ezra</a:t>
            </a:r>
            <a:endParaRPr lang="en-US" altLang="en-US" sz="1800">
              <a:latin typeface="Helvetica" pitchFamily="2" charset="0"/>
            </a:endParaRPr>
          </a:p>
        </p:txBody>
      </p:sp>
      <p:sp>
        <p:nvSpPr>
          <p:cNvPr id="130205" name="Rectangle 308">
            <a:extLst>
              <a:ext uri="{FF2B5EF4-FFF2-40B4-BE49-F238E27FC236}">
                <a16:creationId xmlns:a16="http://schemas.microsoft.com/office/drawing/2014/main" id="{DE66409E-C1A6-F1F7-5FD2-7A09AE9E3F49}"/>
              </a:ext>
            </a:extLst>
          </p:cNvPr>
          <p:cNvSpPr>
            <a:spLocks noChangeArrowheads="1"/>
          </p:cNvSpPr>
          <p:nvPr/>
        </p:nvSpPr>
        <p:spPr bwMode="auto">
          <a:xfrm>
            <a:off x="654050" y="5249863"/>
            <a:ext cx="1092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Nehemiah</a:t>
            </a:r>
            <a:endParaRPr lang="en-US" altLang="en-US" sz="1800" b="1">
              <a:latin typeface="Helvetica" pitchFamily="2" charset="0"/>
            </a:endParaRPr>
          </a:p>
        </p:txBody>
      </p:sp>
      <p:sp>
        <p:nvSpPr>
          <p:cNvPr id="130206" name="Rectangle 309">
            <a:extLst>
              <a:ext uri="{FF2B5EF4-FFF2-40B4-BE49-F238E27FC236}">
                <a16:creationId xmlns:a16="http://schemas.microsoft.com/office/drawing/2014/main" id="{1EA98F61-A3AB-1048-D67F-64E23827A8FF}"/>
              </a:ext>
            </a:extLst>
          </p:cNvPr>
          <p:cNvSpPr>
            <a:spLocks noChangeArrowheads="1"/>
          </p:cNvSpPr>
          <p:nvPr/>
        </p:nvSpPr>
        <p:spPr bwMode="auto">
          <a:xfrm>
            <a:off x="887413" y="5572125"/>
            <a:ext cx="711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Esther</a:t>
            </a:r>
            <a:endParaRPr lang="en-US" altLang="en-US" sz="1800">
              <a:latin typeface="Helvetica" pitchFamily="2" charset="0"/>
            </a:endParaRPr>
          </a:p>
        </p:txBody>
      </p:sp>
      <p:sp>
        <p:nvSpPr>
          <p:cNvPr id="130207" name="Rectangle 310">
            <a:extLst>
              <a:ext uri="{FF2B5EF4-FFF2-40B4-BE49-F238E27FC236}">
                <a16:creationId xmlns:a16="http://schemas.microsoft.com/office/drawing/2014/main" id="{162ECD86-B6E2-002A-5BA9-4AD7B33BC0A2}"/>
              </a:ext>
            </a:extLst>
          </p:cNvPr>
          <p:cNvSpPr>
            <a:spLocks noChangeArrowheads="1"/>
          </p:cNvSpPr>
          <p:nvPr/>
        </p:nvSpPr>
        <p:spPr bwMode="auto">
          <a:xfrm>
            <a:off x="788988" y="2874963"/>
            <a:ext cx="947737"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700" b="1">
                <a:solidFill>
                  <a:srgbClr val="000000"/>
                </a:solidFill>
                <a:latin typeface="Helvetica" pitchFamily="2" charset="0"/>
              </a:rPr>
              <a:t>1 Samuel</a:t>
            </a:r>
            <a:endParaRPr lang="en-US" altLang="en-US" sz="1400">
              <a:latin typeface="Helvetica" pitchFamily="2" charset="0"/>
            </a:endParaRPr>
          </a:p>
        </p:txBody>
      </p:sp>
      <p:sp>
        <p:nvSpPr>
          <p:cNvPr id="130208" name="Rectangle 311">
            <a:extLst>
              <a:ext uri="{FF2B5EF4-FFF2-40B4-BE49-F238E27FC236}">
                <a16:creationId xmlns:a16="http://schemas.microsoft.com/office/drawing/2014/main" id="{294F9281-05DE-B77C-6B2A-76589563C683}"/>
              </a:ext>
            </a:extLst>
          </p:cNvPr>
          <p:cNvSpPr>
            <a:spLocks noChangeArrowheads="1"/>
          </p:cNvSpPr>
          <p:nvPr/>
        </p:nvSpPr>
        <p:spPr bwMode="auto">
          <a:xfrm>
            <a:off x="725488" y="3271838"/>
            <a:ext cx="1003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Samuel</a:t>
            </a:r>
            <a:endParaRPr lang="en-US" altLang="en-US" sz="1400">
              <a:latin typeface="Helvetica" pitchFamily="2" charset="0"/>
            </a:endParaRPr>
          </a:p>
        </p:txBody>
      </p:sp>
      <p:sp>
        <p:nvSpPr>
          <p:cNvPr id="130209" name="Rectangle 312">
            <a:extLst>
              <a:ext uri="{FF2B5EF4-FFF2-40B4-BE49-F238E27FC236}">
                <a16:creationId xmlns:a16="http://schemas.microsoft.com/office/drawing/2014/main" id="{A1797591-B859-D592-96E9-8C4D619B1F8E}"/>
              </a:ext>
            </a:extLst>
          </p:cNvPr>
          <p:cNvSpPr>
            <a:spLocks noChangeArrowheads="1"/>
          </p:cNvSpPr>
          <p:nvPr/>
        </p:nvSpPr>
        <p:spPr bwMode="auto">
          <a:xfrm>
            <a:off x="839788" y="3525838"/>
            <a:ext cx="8286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1 Wung</a:t>
            </a:r>
            <a:endParaRPr lang="en-US" altLang="en-US" sz="1800">
              <a:latin typeface="Helvetica" pitchFamily="2" charset="0"/>
            </a:endParaRPr>
          </a:p>
        </p:txBody>
      </p:sp>
      <p:sp>
        <p:nvSpPr>
          <p:cNvPr id="130210" name="Rectangle 313">
            <a:extLst>
              <a:ext uri="{FF2B5EF4-FFF2-40B4-BE49-F238E27FC236}">
                <a16:creationId xmlns:a16="http://schemas.microsoft.com/office/drawing/2014/main" id="{0B40533B-20FB-311E-6B69-CBFCA1FD8096}"/>
              </a:ext>
            </a:extLst>
          </p:cNvPr>
          <p:cNvSpPr>
            <a:spLocks noChangeArrowheads="1"/>
          </p:cNvSpPr>
          <p:nvPr/>
        </p:nvSpPr>
        <p:spPr bwMode="auto">
          <a:xfrm>
            <a:off x="698500" y="3887788"/>
            <a:ext cx="8286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Wung</a:t>
            </a:r>
            <a:endParaRPr lang="en-US" altLang="en-US" sz="1800">
              <a:latin typeface="Helvetica" pitchFamily="2" charset="0"/>
            </a:endParaRPr>
          </a:p>
        </p:txBody>
      </p:sp>
      <p:grpSp>
        <p:nvGrpSpPr>
          <p:cNvPr id="130211" name="Group 196">
            <a:extLst>
              <a:ext uri="{FF2B5EF4-FFF2-40B4-BE49-F238E27FC236}">
                <a16:creationId xmlns:a16="http://schemas.microsoft.com/office/drawing/2014/main" id="{37069519-3218-E7A8-89F7-83ED006FB9E0}"/>
              </a:ext>
            </a:extLst>
          </p:cNvPr>
          <p:cNvGrpSpPr>
            <a:grpSpLocks/>
          </p:cNvGrpSpPr>
          <p:nvPr/>
        </p:nvGrpSpPr>
        <p:grpSpPr bwMode="auto">
          <a:xfrm>
            <a:off x="3578225" y="3548063"/>
            <a:ext cx="366713" cy="974725"/>
            <a:chOff x="6097583" y="2946408"/>
            <a:chExt cx="957267" cy="1844683"/>
          </a:xfrm>
        </p:grpSpPr>
        <p:grpSp>
          <p:nvGrpSpPr>
            <p:cNvPr id="130217" name="Group 85">
              <a:extLst>
                <a:ext uri="{FF2B5EF4-FFF2-40B4-BE49-F238E27FC236}">
                  <a16:creationId xmlns:a16="http://schemas.microsoft.com/office/drawing/2014/main" id="{54B97511-157F-1593-5FE6-ED38F4C52B3A}"/>
                </a:ext>
              </a:extLst>
            </p:cNvPr>
            <p:cNvGrpSpPr>
              <a:grpSpLocks/>
            </p:cNvGrpSpPr>
            <p:nvPr/>
          </p:nvGrpSpPr>
          <p:grpSpPr bwMode="auto">
            <a:xfrm>
              <a:off x="6153150" y="3681413"/>
              <a:ext cx="901700" cy="947736"/>
              <a:chOff x="1557" y="1007"/>
              <a:chExt cx="2105" cy="1949"/>
            </a:xfrm>
          </p:grpSpPr>
          <p:grpSp>
            <p:nvGrpSpPr>
              <p:cNvPr id="130221" name="Group 87">
                <a:extLst>
                  <a:ext uri="{FF2B5EF4-FFF2-40B4-BE49-F238E27FC236}">
                    <a16:creationId xmlns:a16="http://schemas.microsoft.com/office/drawing/2014/main" id="{D70740C3-DD51-29F4-67F0-F22B14E7022D}"/>
                  </a:ext>
                </a:extLst>
              </p:cNvPr>
              <p:cNvGrpSpPr>
                <a:grpSpLocks/>
              </p:cNvGrpSpPr>
              <p:nvPr/>
            </p:nvGrpSpPr>
            <p:grpSpPr bwMode="auto">
              <a:xfrm>
                <a:off x="1557" y="1209"/>
                <a:ext cx="2105" cy="1421"/>
                <a:chOff x="578" y="2316"/>
                <a:chExt cx="2105" cy="1421"/>
              </a:xfrm>
            </p:grpSpPr>
            <p:sp>
              <p:nvSpPr>
                <p:cNvPr id="130227" name="Freeform 88" descr="Cork">
                  <a:extLst>
                    <a:ext uri="{FF2B5EF4-FFF2-40B4-BE49-F238E27FC236}">
                      <a16:creationId xmlns:a16="http://schemas.microsoft.com/office/drawing/2014/main" id="{73EB9046-F9C7-3882-52A1-BC2F81B87DC9}"/>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130228" name="Freeform 89" descr="Cork">
                  <a:extLst>
                    <a:ext uri="{FF2B5EF4-FFF2-40B4-BE49-F238E27FC236}">
                      <a16:creationId xmlns:a16="http://schemas.microsoft.com/office/drawing/2014/main" id="{5999FC6D-FAE6-AC9F-DB78-999EFDC1C23F}"/>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130222" name="Freeform 91">
                <a:extLst>
                  <a:ext uri="{FF2B5EF4-FFF2-40B4-BE49-F238E27FC236}">
                    <a16:creationId xmlns:a16="http://schemas.microsoft.com/office/drawing/2014/main" id="{9865C22B-856E-FC2E-78B9-C91B17F33D81}"/>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30223" name="Freeform 92">
                <a:extLst>
                  <a:ext uri="{FF2B5EF4-FFF2-40B4-BE49-F238E27FC236}">
                    <a16:creationId xmlns:a16="http://schemas.microsoft.com/office/drawing/2014/main" id="{3988770B-4138-A50E-8166-93AD3429555A}"/>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30224" name="Freeform 93">
                <a:extLst>
                  <a:ext uri="{FF2B5EF4-FFF2-40B4-BE49-F238E27FC236}">
                    <a16:creationId xmlns:a16="http://schemas.microsoft.com/office/drawing/2014/main" id="{8D39DB1C-F62C-5E7A-B1EB-36DFD7B69E19}"/>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30225" name="Freeform 94">
                <a:extLst>
                  <a:ext uri="{FF2B5EF4-FFF2-40B4-BE49-F238E27FC236}">
                    <a16:creationId xmlns:a16="http://schemas.microsoft.com/office/drawing/2014/main" id="{867C6F4D-6701-3886-BB2C-728E3FBCFCB1}"/>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30226" name="Freeform 95">
                <a:extLst>
                  <a:ext uri="{FF2B5EF4-FFF2-40B4-BE49-F238E27FC236}">
                    <a16:creationId xmlns:a16="http://schemas.microsoft.com/office/drawing/2014/main" id="{E7C250F2-8B2E-2E1A-DEC7-A2D8761890A4}"/>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130218" name="Group 98">
              <a:extLst>
                <a:ext uri="{FF2B5EF4-FFF2-40B4-BE49-F238E27FC236}">
                  <a16:creationId xmlns:a16="http://schemas.microsoft.com/office/drawing/2014/main" id="{1486EAA3-2CB9-143B-AE97-4ADAE582B27C}"/>
                </a:ext>
              </a:extLst>
            </p:cNvPr>
            <p:cNvGrpSpPr>
              <a:grpSpLocks/>
            </p:cNvGrpSpPr>
            <p:nvPr/>
          </p:nvGrpSpPr>
          <p:grpSpPr bwMode="auto">
            <a:xfrm>
              <a:off x="6097583" y="2946408"/>
              <a:ext cx="846138" cy="1844683"/>
              <a:chOff x="3865" y="1840"/>
              <a:chExt cx="533" cy="1162"/>
            </a:xfrm>
          </p:grpSpPr>
          <p:sp>
            <p:nvSpPr>
              <p:cNvPr id="200" name="Rectangle 96">
                <a:extLst>
                  <a:ext uri="{FF2B5EF4-FFF2-40B4-BE49-F238E27FC236}">
                    <a16:creationId xmlns:a16="http://schemas.microsoft.com/office/drawing/2014/main" id="{8C091AD5-E870-517A-D9FF-9A5B1D34A93E}"/>
                  </a:ext>
                </a:extLst>
              </p:cNvPr>
              <p:cNvSpPr>
                <a:spLocks noChangeArrowheads="1"/>
              </p:cNvSpPr>
              <p:nvPr/>
            </p:nvSpPr>
            <p:spPr bwMode="auto">
              <a:xfrm>
                <a:off x="3928" y="1840"/>
                <a:ext cx="115"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sp>
            <p:nvSpPr>
              <p:cNvPr id="201" name="Rectangle 97">
                <a:extLst>
                  <a:ext uri="{FF2B5EF4-FFF2-40B4-BE49-F238E27FC236}">
                    <a16:creationId xmlns:a16="http://schemas.microsoft.com/office/drawing/2014/main" id="{A448A8E3-522F-B580-EAD4-719EA7DBE4EB}"/>
                  </a:ext>
                </a:extLst>
              </p:cNvPr>
              <p:cNvSpPr>
                <a:spLocks noChangeArrowheads="1"/>
              </p:cNvSpPr>
              <p:nvPr/>
            </p:nvSpPr>
            <p:spPr bwMode="auto">
              <a:xfrm>
                <a:off x="3865" y="2381"/>
                <a:ext cx="533" cy="621"/>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1400" i="1">
                    <a:solidFill>
                      <a:srgbClr val="000000"/>
                    </a:solidFill>
                    <a:latin typeface="Kosher-Normal" charset="0"/>
                  </a:rPr>
                  <a:t>KT</a:t>
                </a:r>
                <a:endParaRPr lang="en-US" altLang="en-US" sz="1100" i="1">
                  <a:solidFill>
                    <a:srgbClr val="000000"/>
                  </a:solidFill>
                  <a:latin typeface="Helvetica" panose="020B0604020202020204" pitchFamily="34" charset="0"/>
                </a:endParaRPr>
              </a:p>
            </p:txBody>
          </p:sp>
        </p:grpSp>
      </p:grpSp>
      <p:grpSp>
        <p:nvGrpSpPr>
          <p:cNvPr id="130212" name="Group 197">
            <a:extLst>
              <a:ext uri="{FF2B5EF4-FFF2-40B4-BE49-F238E27FC236}">
                <a16:creationId xmlns:a16="http://schemas.microsoft.com/office/drawing/2014/main" id="{507CF6FB-8F95-0AE2-1A24-BABCB42CE81E}"/>
              </a:ext>
            </a:extLst>
          </p:cNvPr>
          <p:cNvGrpSpPr>
            <a:grpSpLocks/>
          </p:cNvGrpSpPr>
          <p:nvPr/>
        </p:nvGrpSpPr>
        <p:grpSpPr bwMode="auto">
          <a:xfrm>
            <a:off x="4248150" y="39688"/>
            <a:ext cx="2222500" cy="1812925"/>
            <a:chOff x="2222937" y="4130555"/>
            <a:chExt cx="2222939" cy="1813045"/>
          </a:xfrm>
        </p:grpSpPr>
        <p:sp>
          <p:nvSpPr>
            <p:cNvPr id="199" name="Rectangle 198">
              <a:extLst>
                <a:ext uri="{FF2B5EF4-FFF2-40B4-BE49-F238E27FC236}">
                  <a16:creationId xmlns:a16="http://schemas.microsoft.com/office/drawing/2014/main" id="{5749DC18-875B-88F9-9C35-7B957D8F8FF9}"/>
                </a:ext>
              </a:extLst>
            </p:cNvPr>
            <p:cNvSpPr/>
            <p:nvPr/>
          </p:nvSpPr>
          <p:spPr bwMode="auto">
            <a:xfrm>
              <a:off x="2222937" y="4194059"/>
              <a:ext cx="2222939" cy="174954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130215" name="Picture 2" descr="BACKGR~1">
              <a:extLst>
                <a:ext uri="{FF2B5EF4-FFF2-40B4-BE49-F238E27FC236}">
                  <a16:creationId xmlns:a16="http://schemas.microsoft.com/office/drawing/2014/main" id="{4E1D067D-47E0-DE9E-54FB-1F4B86E055C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3" name="WordArt 12">
              <a:extLst>
                <a:ext uri="{FF2B5EF4-FFF2-40B4-BE49-F238E27FC236}">
                  <a16:creationId xmlns:a16="http://schemas.microsoft.com/office/drawing/2014/main" id="{7E769A53-0090-5176-66D5-6803EB8162E7}"/>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
        <p:nvSpPr>
          <p:cNvPr id="940252" name="AutoShape 220">
            <a:extLst>
              <a:ext uri="{FF2B5EF4-FFF2-40B4-BE49-F238E27FC236}">
                <a16:creationId xmlns:a16="http://schemas.microsoft.com/office/drawing/2014/main" id="{58CCEDF6-AF36-6814-C577-60A78C22FB81}"/>
              </a:ext>
            </a:extLst>
          </p:cNvPr>
          <p:cNvSpPr>
            <a:spLocks noChangeArrowheads="1"/>
          </p:cNvSpPr>
          <p:nvPr/>
        </p:nvSpPr>
        <p:spPr bwMode="auto">
          <a:xfrm rot="9069307">
            <a:off x="3794125" y="393700"/>
            <a:ext cx="2185988" cy="811213"/>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FAFD00"/>
          </a:solidFill>
          <a:ln w="57150">
            <a:solidFill>
              <a:srgbClr val="00279F"/>
            </a:solidFill>
            <a:miter lim="800000"/>
            <a:headEnd/>
            <a:tailEnd/>
          </a:ln>
          <a:effectLst>
            <a:outerShdw blurRad="63500" dist="91581" dir="2021404" algn="ctr" rotWithShape="0">
              <a:schemeClr val="tx1">
                <a:alpha val="74998"/>
              </a:schemeClr>
            </a:outerShdw>
          </a:effectLst>
        </p:spPr>
        <p:txBody>
          <a:bodyPr wrap="none" anchor="ctr"/>
          <a:lstStyle/>
          <a:p>
            <a:pPr algn="r">
              <a:defRPr/>
            </a:pPr>
            <a:endParaRPr lang="en-US">
              <a:latin typeface="Comic Sans MS" charset="0"/>
              <a:ea typeface="+mn-ea"/>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afterEffect">
                                  <p:stCondLst>
                                    <p:cond delay="100"/>
                                  </p:stCondLst>
                                  <p:childTnLst>
                                    <p:set>
                                      <p:cBhvr>
                                        <p:cTn id="6" dur="1" fill="hold">
                                          <p:stCondLst>
                                            <p:cond delay="0"/>
                                          </p:stCondLst>
                                        </p:cTn>
                                        <p:tgtEl>
                                          <p:spTgt spid="940252"/>
                                        </p:tgtEl>
                                        <p:attrNameLst>
                                          <p:attrName>style.visibility</p:attrName>
                                        </p:attrNameLst>
                                      </p:cBhvr>
                                      <p:to>
                                        <p:strVal val="visible"/>
                                      </p:to>
                                    </p:set>
                                    <p:anim calcmode="lin" valueType="num">
                                      <p:cBhvr additive="base">
                                        <p:cTn id="7" dur="500" fill="hold"/>
                                        <p:tgtEl>
                                          <p:spTgt spid="940252"/>
                                        </p:tgtEl>
                                        <p:attrNameLst>
                                          <p:attrName>ppt_x</p:attrName>
                                        </p:attrNameLst>
                                      </p:cBhvr>
                                      <p:tavLst>
                                        <p:tav tm="0">
                                          <p:val>
                                            <p:strVal val="1+#ppt_w/2"/>
                                          </p:val>
                                        </p:tav>
                                        <p:tav tm="100000">
                                          <p:val>
                                            <p:strVal val="#ppt_x"/>
                                          </p:val>
                                        </p:tav>
                                      </p:tavLst>
                                    </p:anim>
                                    <p:anim calcmode="lin" valueType="num">
                                      <p:cBhvr additive="base">
                                        <p:cTn id="8" dur="500" fill="hold"/>
                                        <p:tgtEl>
                                          <p:spTgt spid="940252"/>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600"/>
                            </p:stCondLst>
                            <p:childTnLst>
                              <p:par>
                                <p:cTn id="10" presetID="2" presetClass="entr" presetSubtype="2" fill="hold" grpId="0" nodeType="afterEffect">
                                  <p:stCondLst>
                                    <p:cond delay="0"/>
                                  </p:stCondLst>
                                  <p:childTnLst>
                                    <p:set>
                                      <p:cBhvr>
                                        <p:cTn id="11" dur="1" fill="hold">
                                          <p:stCondLst>
                                            <p:cond delay="0"/>
                                          </p:stCondLst>
                                        </p:cTn>
                                        <p:tgtEl>
                                          <p:spTgt spid="940634"/>
                                        </p:tgtEl>
                                        <p:attrNameLst>
                                          <p:attrName>style.visibility</p:attrName>
                                        </p:attrNameLst>
                                      </p:cBhvr>
                                      <p:to>
                                        <p:strVal val="visible"/>
                                      </p:to>
                                    </p:set>
                                    <p:anim calcmode="lin" valueType="num">
                                      <p:cBhvr additive="base">
                                        <p:cTn id="12" dur="500" fill="hold"/>
                                        <p:tgtEl>
                                          <p:spTgt spid="940634"/>
                                        </p:tgtEl>
                                        <p:attrNameLst>
                                          <p:attrName>ppt_x</p:attrName>
                                        </p:attrNameLst>
                                      </p:cBhvr>
                                      <p:tavLst>
                                        <p:tav tm="0">
                                          <p:val>
                                            <p:strVal val="1+#ppt_w/2"/>
                                          </p:val>
                                        </p:tav>
                                        <p:tav tm="100000">
                                          <p:val>
                                            <p:strVal val="#ppt_x"/>
                                          </p:val>
                                        </p:tav>
                                      </p:tavLst>
                                    </p:anim>
                                    <p:anim calcmode="lin" valueType="num">
                                      <p:cBhvr additive="base">
                                        <p:cTn id="13" dur="500" fill="hold"/>
                                        <p:tgtEl>
                                          <p:spTgt spid="94063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0634" grpId="0" autoUpdateAnimBg="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Rectangle 2">
            <a:extLst>
              <a:ext uri="{FF2B5EF4-FFF2-40B4-BE49-F238E27FC236}">
                <a16:creationId xmlns:a16="http://schemas.microsoft.com/office/drawing/2014/main" id="{2DF2BA05-0736-C3AF-5A75-454717BF853D}"/>
              </a:ext>
            </a:extLst>
          </p:cNvPr>
          <p:cNvSpPr>
            <a:spLocks noChangeArrowheads="1"/>
          </p:cNvSpPr>
          <p:nvPr/>
        </p:nvSpPr>
        <p:spPr bwMode="auto">
          <a:xfrm>
            <a:off x="2871788" y="44069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2099" name="Rectangle 3">
            <a:extLst>
              <a:ext uri="{FF2B5EF4-FFF2-40B4-BE49-F238E27FC236}">
                <a16:creationId xmlns:a16="http://schemas.microsoft.com/office/drawing/2014/main" id="{2864195F-E426-DC3A-2A79-761B48296933}"/>
              </a:ext>
            </a:extLst>
          </p:cNvPr>
          <p:cNvSpPr>
            <a:spLocks noChangeArrowheads="1"/>
          </p:cNvSpPr>
          <p:nvPr/>
        </p:nvSpPr>
        <p:spPr bwMode="auto">
          <a:xfrm>
            <a:off x="2855913" y="46624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2100" name="Rectangle 4">
            <a:extLst>
              <a:ext uri="{FF2B5EF4-FFF2-40B4-BE49-F238E27FC236}">
                <a16:creationId xmlns:a16="http://schemas.microsoft.com/office/drawing/2014/main" id="{07FC0104-2DC2-7C1D-BF19-58940BA3682B}"/>
              </a:ext>
            </a:extLst>
          </p:cNvPr>
          <p:cNvSpPr>
            <a:spLocks noChangeArrowheads="1"/>
          </p:cNvSpPr>
          <p:nvPr/>
        </p:nvSpPr>
        <p:spPr bwMode="auto">
          <a:xfrm>
            <a:off x="2840038" y="49657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2101" name="Rectangle 5">
            <a:extLst>
              <a:ext uri="{FF2B5EF4-FFF2-40B4-BE49-F238E27FC236}">
                <a16:creationId xmlns:a16="http://schemas.microsoft.com/office/drawing/2014/main" id="{EAA8EB50-13B6-FC37-DE8F-211F71E2F77D}"/>
              </a:ext>
            </a:extLst>
          </p:cNvPr>
          <p:cNvSpPr>
            <a:spLocks noChangeArrowheads="1"/>
          </p:cNvSpPr>
          <p:nvPr/>
        </p:nvSpPr>
        <p:spPr bwMode="auto">
          <a:xfrm>
            <a:off x="2840038" y="51752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2102" name="Rectangle 10">
            <a:extLst>
              <a:ext uri="{FF2B5EF4-FFF2-40B4-BE49-F238E27FC236}">
                <a16:creationId xmlns:a16="http://schemas.microsoft.com/office/drawing/2014/main" id="{231407F0-334A-71EA-AF22-2360573853C4}"/>
              </a:ext>
            </a:extLst>
          </p:cNvPr>
          <p:cNvSpPr>
            <a:spLocks noChangeArrowheads="1"/>
          </p:cNvSpPr>
          <p:nvPr/>
        </p:nvSpPr>
        <p:spPr bwMode="auto">
          <a:xfrm>
            <a:off x="5065713" y="454025"/>
            <a:ext cx="4692650" cy="6834188"/>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2103" name="Rectangle 81">
            <a:extLst>
              <a:ext uri="{FF2B5EF4-FFF2-40B4-BE49-F238E27FC236}">
                <a16:creationId xmlns:a16="http://schemas.microsoft.com/office/drawing/2014/main" id="{D47D85CB-3B3A-5577-EE5E-081AB2F8571D}"/>
              </a:ext>
            </a:extLst>
          </p:cNvPr>
          <p:cNvSpPr>
            <a:spLocks noChangeArrowheads="1"/>
          </p:cNvSpPr>
          <p:nvPr/>
        </p:nvSpPr>
        <p:spPr bwMode="auto">
          <a:xfrm>
            <a:off x="2833688" y="42719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2104" name="Rectangle 88">
            <a:extLst>
              <a:ext uri="{FF2B5EF4-FFF2-40B4-BE49-F238E27FC236}">
                <a16:creationId xmlns:a16="http://schemas.microsoft.com/office/drawing/2014/main" id="{7BB1DB6B-B9B5-508A-F142-6B4097482C98}"/>
              </a:ext>
            </a:extLst>
          </p:cNvPr>
          <p:cNvSpPr>
            <a:spLocks noChangeArrowheads="1"/>
          </p:cNvSpPr>
          <p:nvPr/>
        </p:nvSpPr>
        <p:spPr bwMode="auto">
          <a:xfrm>
            <a:off x="933450" y="29337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2105" name="Rectangle 89">
            <a:extLst>
              <a:ext uri="{FF2B5EF4-FFF2-40B4-BE49-F238E27FC236}">
                <a16:creationId xmlns:a16="http://schemas.microsoft.com/office/drawing/2014/main" id="{AF1E9FAF-315D-0415-B992-3E129C1A7D36}"/>
              </a:ext>
            </a:extLst>
          </p:cNvPr>
          <p:cNvSpPr>
            <a:spLocks noChangeArrowheads="1"/>
          </p:cNvSpPr>
          <p:nvPr/>
        </p:nvSpPr>
        <p:spPr bwMode="auto">
          <a:xfrm>
            <a:off x="3054350" y="17653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2106" name="Rectangle 90">
            <a:extLst>
              <a:ext uri="{FF2B5EF4-FFF2-40B4-BE49-F238E27FC236}">
                <a16:creationId xmlns:a16="http://schemas.microsoft.com/office/drawing/2014/main" id="{F9D92458-25CD-30A6-32A8-7AA7CC43B649}"/>
              </a:ext>
            </a:extLst>
          </p:cNvPr>
          <p:cNvSpPr>
            <a:spLocks noChangeArrowheads="1"/>
          </p:cNvSpPr>
          <p:nvPr/>
        </p:nvSpPr>
        <p:spPr bwMode="auto">
          <a:xfrm>
            <a:off x="3038475" y="205263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2107" name="Rectangle 91">
            <a:extLst>
              <a:ext uri="{FF2B5EF4-FFF2-40B4-BE49-F238E27FC236}">
                <a16:creationId xmlns:a16="http://schemas.microsoft.com/office/drawing/2014/main" id="{76A5E7ED-7D99-3FD6-A257-9C3B7A03C34D}"/>
              </a:ext>
            </a:extLst>
          </p:cNvPr>
          <p:cNvSpPr>
            <a:spLocks noChangeArrowheads="1"/>
          </p:cNvSpPr>
          <p:nvPr/>
        </p:nvSpPr>
        <p:spPr bwMode="auto">
          <a:xfrm>
            <a:off x="2878138" y="224472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2108" name="Rectangle 92">
            <a:extLst>
              <a:ext uri="{FF2B5EF4-FFF2-40B4-BE49-F238E27FC236}">
                <a16:creationId xmlns:a16="http://schemas.microsoft.com/office/drawing/2014/main" id="{CBB12072-2E1C-AE0F-8CFB-6188936A79A3}"/>
              </a:ext>
            </a:extLst>
          </p:cNvPr>
          <p:cNvSpPr>
            <a:spLocks noChangeArrowheads="1"/>
          </p:cNvSpPr>
          <p:nvPr/>
        </p:nvSpPr>
        <p:spPr bwMode="auto">
          <a:xfrm>
            <a:off x="3054350" y="289877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2109" name="Rectangle 93">
            <a:extLst>
              <a:ext uri="{FF2B5EF4-FFF2-40B4-BE49-F238E27FC236}">
                <a16:creationId xmlns:a16="http://schemas.microsoft.com/office/drawing/2014/main" id="{F167A713-76BD-6700-FB2A-346EB0E0C537}"/>
              </a:ext>
            </a:extLst>
          </p:cNvPr>
          <p:cNvSpPr>
            <a:spLocks noChangeArrowheads="1"/>
          </p:cNvSpPr>
          <p:nvPr/>
        </p:nvSpPr>
        <p:spPr bwMode="auto">
          <a:xfrm>
            <a:off x="2894013" y="36830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2110" name="Rectangle 94">
            <a:extLst>
              <a:ext uri="{FF2B5EF4-FFF2-40B4-BE49-F238E27FC236}">
                <a16:creationId xmlns:a16="http://schemas.microsoft.com/office/drawing/2014/main" id="{AB129A10-C4B1-52A8-9FFD-5BC15679EFA9}"/>
              </a:ext>
            </a:extLst>
          </p:cNvPr>
          <p:cNvSpPr>
            <a:spLocks noChangeArrowheads="1"/>
          </p:cNvSpPr>
          <p:nvPr/>
        </p:nvSpPr>
        <p:spPr bwMode="auto">
          <a:xfrm>
            <a:off x="2894013" y="38274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2111" name="Rectangle 95">
            <a:extLst>
              <a:ext uri="{FF2B5EF4-FFF2-40B4-BE49-F238E27FC236}">
                <a16:creationId xmlns:a16="http://schemas.microsoft.com/office/drawing/2014/main" id="{70D449FD-FB7D-30B1-EA31-5384C429376E}"/>
              </a:ext>
            </a:extLst>
          </p:cNvPr>
          <p:cNvSpPr>
            <a:spLocks noChangeArrowheads="1"/>
          </p:cNvSpPr>
          <p:nvPr/>
        </p:nvSpPr>
        <p:spPr bwMode="auto">
          <a:xfrm>
            <a:off x="2989263" y="34591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2112" name="Rectangle 96">
            <a:extLst>
              <a:ext uri="{FF2B5EF4-FFF2-40B4-BE49-F238E27FC236}">
                <a16:creationId xmlns:a16="http://schemas.microsoft.com/office/drawing/2014/main" id="{2C062479-B881-CB36-54AE-FD6DBBE33B85}"/>
              </a:ext>
            </a:extLst>
          </p:cNvPr>
          <p:cNvSpPr>
            <a:spLocks noChangeArrowheads="1"/>
          </p:cNvSpPr>
          <p:nvPr/>
        </p:nvSpPr>
        <p:spPr bwMode="auto">
          <a:xfrm>
            <a:off x="3117850" y="317023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2113" name="Rectangle 97">
            <a:extLst>
              <a:ext uri="{FF2B5EF4-FFF2-40B4-BE49-F238E27FC236}">
                <a16:creationId xmlns:a16="http://schemas.microsoft.com/office/drawing/2014/main" id="{DFAD83A1-9EF6-DC79-EA73-14A36E36024A}"/>
              </a:ext>
            </a:extLst>
          </p:cNvPr>
          <p:cNvSpPr>
            <a:spLocks noChangeArrowheads="1"/>
          </p:cNvSpPr>
          <p:nvPr/>
        </p:nvSpPr>
        <p:spPr bwMode="auto">
          <a:xfrm>
            <a:off x="2894013" y="46243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2114" name="Rectangle 98">
            <a:extLst>
              <a:ext uri="{FF2B5EF4-FFF2-40B4-BE49-F238E27FC236}">
                <a16:creationId xmlns:a16="http://schemas.microsoft.com/office/drawing/2014/main" id="{629E1456-639F-AC9D-5CD2-56E5037878FF}"/>
              </a:ext>
            </a:extLst>
          </p:cNvPr>
          <p:cNvSpPr>
            <a:spLocks noChangeArrowheads="1"/>
          </p:cNvSpPr>
          <p:nvPr/>
        </p:nvSpPr>
        <p:spPr bwMode="auto">
          <a:xfrm>
            <a:off x="2878138" y="49276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2115" name="Rectangle 99">
            <a:extLst>
              <a:ext uri="{FF2B5EF4-FFF2-40B4-BE49-F238E27FC236}">
                <a16:creationId xmlns:a16="http://schemas.microsoft.com/office/drawing/2014/main" id="{729FD34D-A2AF-50D9-64E1-A98AFDC577B7}"/>
              </a:ext>
            </a:extLst>
          </p:cNvPr>
          <p:cNvSpPr>
            <a:spLocks noChangeArrowheads="1"/>
          </p:cNvSpPr>
          <p:nvPr/>
        </p:nvSpPr>
        <p:spPr bwMode="auto">
          <a:xfrm>
            <a:off x="2878138" y="51371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2116" name="Rectangle 101">
            <a:extLst>
              <a:ext uri="{FF2B5EF4-FFF2-40B4-BE49-F238E27FC236}">
                <a16:creationId xmlns:a16="http://schemas.microsoft.com/office/drawing/2014/main" id="{2A659553-47F1-611A-7BF1-B2C4B25E5C9F}"/>
              </a:ext>
            </a:extLst>
          </p:cNvPr>
          <p:cNvSpPr>
            <a:spLocks noChangeArrowheads="1"/>
          </p:cNvSpPr>
          <p:nvPr/>
        </p:nvSpPr>
        <p:spPr bwMode="auto">
          <a:xfrm>
            <a:off x="3022600" y="580707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2117" name="Rectangle 102">
            <a:extLst>
              <a:ext uri="{FF2B5EF4-FFF2-40B4-BE49-F238E27FC236}">
                <a16:creationId xmlns:a16="http://schemas.microsoft.com/office/drawing/2014/main" id="{1BDC96E5-D653-8ADC-A3EB-640F51F07C46}"/>
              </a:ext>
            </a:extLst>
          </p:cNvPr>
          <p:cNvSpPr>
            <a:spLocks noChangeArrowheads="1"/>
          </p:cNvSpPr>
          <p:nvPr/>
        </p:nvSpPr>
        <p:spPr bwMode="auto">
          <a:xfrm>
            <a:off x="3006725" y="609441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2118" name="Rectangle 103">
            <a:extLst>
              <a:ext uri="{FF2B5EF4-FFF2-40B4-BE49-F238E27FC236}">
                <a16:creationId xmlns:a16="http://schemas.microsoft.com/office/drawing/2014/main" id="{1E500424-044E-774C-E22D-34A3271E95F9}"/>
              </a:ext>
            </a:extLst>
          </p:cNvPr>
          <p:cNvSpPr>
            <a:spLocks noChangeArrowheads="1"/>
          </p:cNvSpPr>
          <p:nvPr/>
        </p:nvSpPr>
        <p:spPr bwMode="auto">
          <a:xfrm>
            <a:off x="2814638" y="695642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2119" name="Rectangle 104">
            <a:extLst>
              <a:ext uri="{FF2B5EF4-FFF2-40B4-BE49-F238E27FC236}">
                <a16:creationId xmlns:a16="http://schemas.microsoft.com/office/drawing/2014/main" id="{F167413E-A6B5-1AFB-1627-3E0EBED3B118}"/>
              </a:ext>
            </a:extLst>
          </p:cNvPr>
          <p:cNvSpPr>
            <a:spLocks noChangeArrowheads="1"/>
          </p:cNvSpPr>
          <p:nvPr/>
        </p:nvSpPr>
        <p:spPr bwMode="auto">
          <a:xfrm>
            <a:off x="2894013" y="72278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2120" name="Rectangle 106">
            <a:extLst>
              <a:ext uri="{FF2B5EF4-FFF2-40B4-BE49-F238E27FC236}">
                <a16:creationId xmlns:a16="http://schemas.microsoft.com/office/drawing/2014/main" id="{1AC09AAF-42C6-71FB-515D-219A017F4857}"/>
              </a:ext>
            </a:extLst>
          </p:cNvPr>
          <p:cNvSpPr>
            <a:spLocks noChangeArrowheads="1"/>
          </p:cNvSpPr>
          <p:nvPr/>
        </p:nvSpPr>
        <p:spPr bwMode="auto">
          <a:xfrm>
            <a:off x="3101975" y="23876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2121" name="Rectangle 161">
            <a:extLst>
              <a:ext uri="{FF2B5EF4-FFF2-40B4-BE49-F238E27FC236}">
                <a16:creationId xmlns:a16="http://schemas.microsoft.com/office/drawing/2014/main" id="{C865A432-B6CC-70B5-365B-4BDDE77F0217}"/>
              </a:ext>
            </a:extLst>
          </p:cNvPr>
          <p:cNvSpPr>
            <a:spLocks noChangeArrowheads="1"/>
          </p:cNvSpPr>
          <p:nvPr/>
        </p:nvSpPr>
        <p:spPr bwMode="auto">
          <a:xfrm>
            <a:off x="2738438" y="412591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2122" name="Rectangle 182">
            <a:extLst>
              <a:ext uri="{FF2B5EF4-FFF2-40B4-BE49-F238E27FC236}">
                <a16:creationId xmlns:a16="http://schemas.microsoft.com/office/drawing/2014/main" id="{2BCF09CC-00C9-5153-28B8-120F19E19AD1}"/>
              </a:ext>
            </a:extLst>
          </p:cNvPr>
          <p:cNvSpPr>
            <a:spLocks noChangeArrowheads="1"/>
          </p:cNvSpPr>
          <p:nvPr/>
        </p:nvSpPr>
        <p:spPr bwMode="auto">
          <a:xfrm>
            <a:off x="2971800" y="3616325"/>
            <a:ext cx="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000">
              <a:latin typeface="Arial" panose="020B0604020202020204" pitchFamily="34" charset="0"/>
            </a:endParaRPr>
          </a:p>
        </p:txBody>
      </p:sp>
      <p:sp>
        <p:nvSpPr>
          <p:cNvPr id="132123" name="Rectangle 195">
            <a:extLst>
              <a:ext uri="{FF2B5EF4-FFF2-40B4-BE49-F238E27FC236}">
                <a16:creationId xmlns:a16="http://schemas.microsoft.com/office/drawing/2014/main" id="{E2252EA0-3023-F246-6DC7-BBEE4D5EE17B}"/>
              </a:ext>
            </a:extLst>
          </p:cNvPr>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pic>
        <p:nvPicPr>
          <p:cNvPr id="132124" name="Picture 196">
            <a:extLst>
              <a:ext uri="{FF2B5EF4-FFF2-40B4-BE49-F238E27FC236}">
                <a16:creationId xmlns:a16="http://schemas.microsoft.com/office/drawing/2014/main" id="{8D5C745B-263E-2A0A-CC46-0401D71B492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21806" r="29846" b="220"/>
          <a:stretch>
            <a:fillRect/>
          </a:stretch>
        </p:blipFill>
        <p:spPr bwMode="auto">
          <a:xfrm>
            <a:off x="5041900" y="469900"/>
            <a:ext cx="4716463" cy="6846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125" name="Rectangle 197">
            <a:extLst>
              <a:ext uri="{FF2B5EF4-FFF2-40B4-BE49-F238E27FC236}">
                <a16:creationId xmlns:a16="http://schemas.microsoft.com/office/drawing/2014/main" id="{A3424868-9EBF-FCF8-1A16-E982DAEB123F}"/>
              </a:ext>
            </a:extLst>
          </p:cNvPr>
          <p:cNvSpPr>
            <a:spLocks noChangeArrowheads="1"/>
          </p:cNvSpPr>
          <p:nvPr/>
        </p:nvSpPr>
        <p:spPr bwMode="auto">
          <a:xfrm>
            <a:off x="4989513" y="407988"/>
            <a:ext cx="4692650" cy="6834187"/>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2126" name="Rectangle 198">
            <a:extLst>
              <a:ext uri="{FF2B5EF4-FFF2-40B4-BE49-F238E27FC236}">
                <a16:creationId xmlns:a16="http://schemas.microsoft.com/office/drawing/2014/main" id="{33D91823-349A-8B45-E9DE-A0D900FB123B}"/>
              </a:ext>
            </a:extLst>
          </p:cNvPr>
          <p:cNvSpPr>
            <a:spLocks noChangeArrowheads="1"/>
          </p:cNvSpPr>
          <p:nvPr/>
        </p:nvSpPr>
        <p:spPr bwMode="auto">
          <a:xfrm>
            <a:off x="5026025" y="412750"/>
            <a:ext cx="4694238" cy="6850063"/>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42280" name="Rectangle 200">
            <a:extLst>
              <a:ext uri="{FF2B5EF4-FFF2-40B4-BE49-F238E27FC236}">
                <a16:creationId xmlns:a16="http://schemas.microsoft.com/office/drawing/2014/main" id="{BCBD1829-1F93-2961-F7C5-076B7EB37270}"/>
              </a:ext>
            </a:extLst>
          </p:cNvPr>
          <p:cNvSpPr>
            <a:spLocks noChangeArrowheads="1"/>
          </p:cNvSpPr>
          <p:nvPr/>
        </p:nvSpPr>
        <p:spPr bwMode="auto">
          <a:xfrm>
            <a:off x="5568950" y="2047875"/>
            <a:ext cx="3484563" cy="490538"/>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400" b="1" i="1">
                <a:solidFill>
                  <a:schemeClr val="bg1"/>
                </a:solidFill>
                <a:latin typeface="Helvetica" panose="020B0604020202020204" pitchFamily="34" charset="0"/>
              </a:rPr>
              <a:t> </a:t>
            </a:r>
            <a:endParaRPr lang="en-US" altLang="en-US" sz="1000" b="1" u="sng">
              <a:solidFill>
                <a:schemeClr val="bg1"/>
              </a:solidFill>
              <a:latin typeface="Helvetica" panose="020B0604020202020204" pitchFamily="34" charset="0"/>
            </a:endParaRPr>
          </a:p>
        </p:txBody>
      </p:sp>
      <p:sp>
        <p:nvSpPr>
          <p:cNvPr id="942282" name="Rectangle 202">
            <a:extLst>
              <a:ext uri="{FF2B5EF4-FFF2-40B4-BE49-F238E27FC236}">
                <a16:creationId xmlns:a16="http://schemas.microsoft.com/office/drawing/2014/main" id="{04289FE4-A241-1C21-B21A-75C405E56A55}"/>
              </a:ext>
            </a:extLst>
          </p:cNvPr>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3200" b="1" i="1">
                <a:solidFill>
                  <a:srgbClr val="66FFFF"/>
                </a:solidFill>
                <a:latin typeface="Helvetica" panose="020B0604020202020204" pitchFamily="34" charset="0"/>
              </a:rPr>
              <a:t> </a:t>
            </a:r>
            <a:endParaRPr lang="en-US" altLang="en-US" sz="1400" b="1" u="sng">
              <a:solidFill>
                <a:srgbClr val="66FFFF"/>
              </a:solidFill>
              <a:latin typeface="Helvetica" panose="020B0604020202020204" pitchFamily="34" charset="0"/>
            </a:endParaRPr>
          </a:p>
        </p:txBody>
      </p:sp>
      <p:sp>
        <p:nvSpPr>
          <p:cNvPr id="132129" name="Text Box 213">
            <a:extLst>
              <a:ext uri="{FF2B5EF4-FFF2-40B4-BE49-F238E27FC236}">
                <a16:creationId xmlns:a16="http://schemas.microsoft.com/office/drawing/2014/main" id="{851A0E73-5FD6-7DE1-3CDB-862FBF38D787}"/>
              </a:ext>
            </a:extLst>
          </p:cNvPr>
          <p:cNvSpPr txBox="1">
            <a:spLocks noChangeArrowheads="1"/>
          </p:cNvSpPr>
          <p:nvPr/>
        </p:nvSpPr>
        <p:spPr bwMode="auto">
          <a:xfrm>
            <a:off x="9015413" y="7348538"/>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63</a:t>
            </a:r>
          </a:p>
        </p:txBody>
      </p:sp>
      <p:sp>
        <p:nvSpPr>
          <p:cNvPr id="942298" name="Rectangle 218">
            <a:extLst>
              <a:ext uri="{FF2B5EF4-FFF2-40B4-BE49-F238E27FC236}">
                <a16:creationId xmlns:a16="http://schemas.microsoft.com/office/drawing/2014/main" id="{064A6B43-7516-B92B-154E-C45C514AE459}"/>
              </a:ext>
            </a:extLst>
          </p:cNvPr>
          <p:cNvSpPr>
            <a:spLocks noChangeArrowheads="1"/>
          </p:cNvSpPr>
          <p:nvPr/>
        </p:nvSpPr>
        <p:spPr bwMode="auto">
          <a:xfrm>
            <a:off x="6500813"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942319" name="Rectangle 239">
            <a:extLst>
              <a:ext uri="{FF2B5EF4-FFF2-40B4-BE49-F238E27FC236}">
                <a16:creationId xmlns:a16="http://schemas.microsoft.com/office/drawing/2014/main" id="{5323CC05-5E93-F5A8-69CB-B7620DC2471E}"/>
              </a:ext>
            </a:extLst>
          </p:cNvPr>
          <p:cNvSpPr>
            <a:spLocks noChangeArrowheads="1"/>
          </p:cNvSpPr>
          <p:nvPr/>
        </p:nvSpPr>
        <p:spPr bwMode="auto">
          <a:xfrm>
            <a:off x="6289675" y="584200"/>
            <a:ext cx="3571875" cy="1241425"/>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200" b="1" i="1">
                <a:solidFill>
                  <a:schemeClr val="bg1"/>
                </a:solidFill>
                <a:latin typeface="Arial" panose="020B0604020202020204" pitchFamily="34" charset="0"/>
              </a:rPr>
              <a:t>Lairikbing Semkak</a:t>
            </a:r>
            <a:r>
              <a:rPr lang="en-US" altLang="en-US" sz="20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Kachamma Tuingashit pareng ching kak</a:t>
            </a:r>
            <a:r>
              <a:rPr lang="en-US" altLang="en-US" sz="20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a:t>
            </a:r>
            <a:endParaRPr lang="en-US" altLang="en-US" sz="2200" b="1" u="sng">
              <a:solidFill>
                <a:schemeClr val="bg1"/>
              </a:solidFill>
              <a:latin typeface="Arial" panose="020B0604020202020204" pitchFamily="34" charset="0"/>
            </a:endParaRPr>
          </a:p>
        </p:txBody>
      </p:sp>
      <p:sp>
        <p:nvSpPr>
          <p:cNvPr id="132132" name="Text Box 243">
            <a:extLst>
              <a:ext uri="{FF2B5EF4-FFF2-40B4-BE49-F238E27FC236}">
                <a16:creationId xmlns:a16="http://schemas.microsoft.com/office/drawing/2014/main" id="{6CBBF0A3-FCCD-5B7C-A79D-092509833BB6}"/>
              </a:ext>
            </a:extLst>
          </p:cNvPr>
          <p:cNvSpPr txBox="1">
            <a:spLocks noChangeArrowheads="1"/>
          </p:cNvSpPr>
          <p:nvPr/>
        </p:nvSpPr>
        <p:spPr bwMode="auto">
          <a:xfrm>
            <a:off x="9667875" y="7254875"/>
            <a:ext cx="3413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spcBef>
                <a:spcPct val="50000"/>
              </a:spcBef>
            </a:pPr>
            <a:endParaRPr lang="en-US" altLang="en-US" sz="2000" b="1"/>
          </a:p>
        </p:txBody>
      </p:sp>
      <p:grpSp>
        <p:nvGrpSpPr>
          <p:cNvPr id="132133" name="Group 433">
            <a:extLst>
              <a:ext uri="{FF2B5EF4-FFF2-40B4-BE49-F238E27FC236}">
                <a16:creationId xmlns:a16="http://schemas.microsoft.com/office/drawing/2014/main" id="{B3817A2F-C17C-EA8A-E1C8-B4BD4BB9523F}"/>
              </a:ext>
            </a:extLst>
          </p:cNvPr>
          <p:cNvGrpSpPr>
            <a:grpSpLocks/>
          </p:cNvGrpSpPr>
          <p:nvPr/>
        </p:nvGrpSpPr>
        <p:grpSpPr bwMode="auto">
          <a:xfrm>
            <a:off x="5059363" y="1876425"/>
            <a:ext cx="4700587" cy="2466975"/>
            <a:chOff x="3187" y="1182"/>
            <a:chExt cx="2961" cy="1554"/>
          </a:xfrm>
        </p:grpSpPr>
        <p:sp>
          <p:nvSpPr>
            <p:cNvPr id="942514" name="Text Box 434">
              <a:extLst>
                <a:ext uri="{FF2B5EF4-FFF2-40B4-BE49-F238E27FC236}">
                  <a16:creationId xmlns:a16="http://schemas.microsoft.com/office/drawing/2014/main" id="{506FC9B4-5140-FC6D-2744-E41F0B8957F8}"/>
                </a:ext>
              </a:extLst>
            </p:cNvPr>
            <p:cNvSpPr txBox="1">
              <a:spLocks noChangeArrowheads="1"/>
            </p:cNvSpPr>
            <p:nvPr/>
          </p:nvSpPr>
          <p:spPr bwMode="auto">
            <a:xfrm>
              <a:off x="3365" y="1182"/>
              <a:ext cx="2728" cy="352"/>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3600" b="1">
                  <a:solidFill>
                    <a:srgbClr val="FFEA18"/>
                  </a:solidFill>
                  <a:latin typeface="Helvetica" panose="020B0604020202020204" pitchFamily="34" charset="0"/>
                </a:rPr>
                <a:t>“MAR</a:t>
              </a:r>
              <a:r>
                <a:rPr lang="en-US" altLang="en-US" sz="3600" b="1">
                  <a:solidFill>
                    <a:srgbClr val="FFFF00"/>
                  </a:solidFill>
                  <a:latin typeface="Helvetica" panose="020B0604020202020204" pitchFamily="34" charset="0"/>
                  <a:cs typeface="Helvetica" panose="020B0604020202020204" pitchFamily="34" charset="0"/>
                </a:rPr>
                <a:t>Ā</a:t>
              </a:r>
              <a:r>
                <a:rPr lang="en-US" altLang="en-US" sz="3600" b="1">
                  <a:solidFill>
                    <a:srgbClr val="FFEA18"/>
                  </a:solidFill>
                  <a:latin typeface="Helvetica" panose="020B0604020202020204" pitchFamily="34" charset="0"/>
                </a:rPr>
                <a:t>NBING”</a:t>
              </a:r>
            </a:p>
          </p:txBody>
        </p:sp>
        <p:sp>
          <p:nvSpPr>
            <p:cNvPr id="942515" name="Text Box 435">
              <a:extLst>
                <a:ext uri="{FF2B5EF4-FFF2-40B4-BE49-F238E27FC236}">
                  <a16:creationId xmlns:a16="http://schemas.microsoft.com/office/drawing/2014/main" id="{C400A187-A5BA-8FD8-C221-DB5AD5130351}"/>
                </a:ext>
              </a:extLst>
            </p:cNvPr>
            <p:cNvSpPr txBox="1">
              <a:spLocks noChangeArrowheads="1"/>
            </p:cNvSpPr>
            <p:nvPr/>
          </p:nvSpPr>
          <p:spPr bwMode="auto">
            <a:xfrm>
              <a:off x="3187" y="1571"/>
              <a:ext cx="2961" cy="520"/>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2800" b="1">
                  <a:solidFill>
                    <a:srgbClr val="FFEA18"/>
                  </a:solidFill>
                  <a:latin typeface="Helvetica" panose="020B0604020202020204" pitchFamily="34" charset="0"/>
                </a:rPr>
                <a:t>Wui larik </a:t>
              </a:r>
              <a:r>
                <a:rPr lang="en-US" altLang="en-US" sz="2800" b="1">
                  <a:solidFill>
                    <a:srgbClr val="FFFF00"/>
                  </a:solidFill>
                  <a:latin typeface="Helvetica" panose="020B0604020202020204" pitchFamily="34" charset="0"/>
                </a:rPr>
                <a:t>thar</a:t>
              </a:r>
              <a:r>
                <a:rPr lang="en-US" altLang="en-US" sz="2800" b="1">
                  <a:solidFill>
                    <a:srgbClr val="FFFF00"/>
                  </a:solidFill>
                  <a:latin typeface="Arial" panose="020B0604020202020204" pitchFamily="34" charset="0"/>
                  <a:cs typeface="Arial" panose="020B0604020202020204" pitchFamily="34" charset="0"/>
                </a:rPr>
                <a:t>ā</a:t>
              </a:r>
              <a:r>
                <a:rPr lang="en-US" altLang="en-US" sz="2800" b="1">
                  <a:solidFill>
                    <a:srgbClr val="FFFF00"/>
                  </a:solidFill>
                  <a:latin typeface="Helvetica" panose="020B0604020202020204" pitchFamily="34" charset="0"/>
                </a:rPr>
                <a:t>da</a:t>
              </a:r>
              <a:r>
                <a:rPr lang="en-US" altLang="en-US" sz="2800" b="1">
                  <a:solidFill>
                    <a:srgbClr val="FFEA18"/>
                  </a:solidFill>
                  <a:latin typeface="Helvetica" panose="020B0604020202020204" pitchFamily="34" charset="0"/>
                </a:rPr>
                <a:t> shini (17)</a:t>
              </a:r>
            </a:p>
          </p:txBody>
        </p:sp>
        <p:sp>
          <p:nvSpPr>
            <p:cNvPr id="942516" name="Text Box 436">
              <a:extLst>
                <a:ext uri="{FF2B5EF4-FFF2-40B4-BE49-F238E27FC236}">
                  <a16:creationId xmlns:a16="http://schemas.microsoft.com/office/drawing/2014/main" id="{FE7EFE65-47BD-2F13-284D-5B98F234F12C}"/>
                </a:ext>
              </a:extLst>
            </p:cNvPr>
            <p:cNvSpPr txBox="1">
              <a:spLocks noChangeArrowheads="1"/>
            </p:cNvSpPr>
            <p:nvPr/>
          </p:nvSpPr>
          <p:spPr bwMode="auto">
            <a:xfrm>
              <a:off x="3206" y="2150"/>
              <a:ext cx="2728" cy="586"/>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3200" b="1" i="1">
                  <a:solidFill>
                    <a:srgbClr val="FFEA18"/>
                  </a:solidFill>
                  <a:latin typeface="Helvetica" panose="020B0604020202020204" pitchFamily="34" charset="0"/>
                </a:rPr>
                <a:t>KAZIP  KHUILUISHIT KACHI</a:t>
              </a:r>
              <a:endParaRPr lang="en-US" altLang="en-US" sz="3200" b="1">
                <a:solidFill>
                  <a:srgbClr val="FFEA18"/>
                </a:solidFill>
                <a:latin typeface="Helvetica" panose="020B0604020202020204" pitchFamily="34" charset="0"/>
              </a:endParaRPr>
            </a:p>
          </p:txBody>
        </p:sp>
      </p:grpSp>
      <p:sp>
        <p:nvSpPr>
          <p:cNvPr id="132134" name="Text Box 438">
            <a:extLst>
              <a:ext uri="{FF2B5EF4-FFF2-40B4-BE49-F238E27FC236}">
                <a16:creationId xmlns:a16="http://schemas.microsoft.com/office/drawing/2014/main" id="{3F5CDAC3-53C2-DC1B-9DD0-3A46A2382C35}"/>
              </a:ext>
            </a:extLst>
          </p:cNvPr>
          <p:cNvSpPr txBox="1">
            <a:spLocks noChangeArrowheads="1"/>
          </p:cNvSpPr>
          <p:nvPr/>
        </p:nvSpPr>
        <p:spPr bwMode="auto">
          <a:xfrm>
            <a:off x="4094163" y="1895475"/>
            <a:ext cx="7953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1800" b="1">
              <a:latin typeface="Helvetica" pitchFamily="2" charset="0"/>
            </a:endParaRPr>
          </a:p>
        </p:txBody>
      </p:sp>
      <p:sp>
        <p:nvSpPr>
          <p:cNvPr id="942519" name="Text Box 439">
            <a:extLst>
              <a:ext uri="{FF2B5EF4-FFF2-40B4-BE49-F238E27FC236}">
                <a16:creationId xmlns:a16="http://schemas.microsoft.com/office/drawing/2014/main" id="{37A30616-CC8D-CDB5-65F0-D324B54B397F}"/>
              </a:ext>
            </a:extLst>
          </p:cNvPr>
          <p:cNvSpPr txBox="1">
            <a:spLocks noChangeArrowheads="1"/>
          </p:cNvSpPr>
          <p:nvPr/>
        </p:nvSpPr>
        <p:spPr bwMode="auto">
          <a:xfrm>
            <a:off x="5219700" y="4151313"/>
            <a:ext cx="4291013" cy="1538287"/>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3000" b="1" i="1">
                <a:solidFill>
                  <a:srgbClr val="66FFFF"/>
                </a:solidFill>
                <a:latin typeface="Arial" panose="020B0604020202020204" pitchFamily="34" charset="0"/>
              </a:rPr>
              <a:t>Khararch</a:t>
            </a:r>
            <a:r>
              <a:rPr lang="en-US" altLang="en-US" sz="3200" b="1">
                <a:solidFill>
                  <a:srgbClr val="66FFFF"/>
                </a:solidFill>
                <a:latin typeface="Arial" panose="020B0604020202020204" pitchFamily="34" charset="0"/>
                <a:cs typeface="Arial" panose="020B0604020202020204" pitchFamily="34" charset="0"/>
              </a:rPr>
              <a:t>ā</a:t>
            </a:r>
            <a:r>
              <a:rPr lang="en-US" altLang="en-US" sz="3000" b="1" i="1">
                <a:solidFill>
                  <a:srgbClr val="66FFFF"/>
                </a:solidFill>
                <a:latin typeface="Arial" panose="020B0604020202020204" pitchFamily="34" charset="0"/>
              </a:rPr>
              <a:t>nwui khare khanao </a:t>
            </a:r>
            <a:r>
              <a:rPr lang="en-US" altLang="en-US" sz="3200" b="1">
                <a:solidFill>
                  <a:srgbClr val="66FFFF"/>
                </a:solidFill>
                <a:latin typeface="Arial" panose="020B0604020202020204" pitchFamily="34" charset="0"/>
                <a:cs typeface="Arial" panose="020B0604020202020204" pitchFamily="34" charset="0"/>
              </a:rPr>
              <a:t>ā</a:t>
            </a:r>
            <a:r>
              <a:rPr lang="en-US" altLang="en-US" sz="3000" b="1" i="1">
                <a:solidFill>
                  <a:srgbClr val="66FFFF"/>
                </a:solidFill>
                <a:latin typeface="Arial" panose="020B0604020202020204" pitchFamily="34" charset="0"/>
              </a:rPr>
              <a:t>thishurda yanglu!</a:t>
            </a:r>
          </a:p>
        </p:txBody>
      </p:sp>
      <p:sp>
        <p:nvSpPr>
          <p:cNvPr id="132136" name="AutoShape 440">
            <a:extLst>
              <a:ext uri="{FF2B5EF4-FFF2-40B4-BE49-F238E27FC236}">
                <a16:creationId xmlns:a16="http://schemas.microsoft.com/office/drawing/2014/main" id="{8EF70A31-DC25-FA7D-01D8-683B8ABC349B}"/>
              </a:ext>
            </a:extLst>
          </p:cNvPr>
          <p:cNvSpPr>
            <a:spLocks noChangeArrowheads="1"/>
          </p:cNvSpPr>
          <p:nvPr/>
        </p:nvSpPr>
        <p:spPr bwMode="auto">
          <a:xfrm flipH="1">
            <a:off x="1801813" y="4060825"/>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2137" name="Rectangle 441">
            <a:extLst>
              <a:ext uri="{FF2B5EF4-FFF2-40B4-BE49-F238E27FC236}">
                <a16:creationId xmlns:a16="http://schemas.microsoft.com/office/drawing/2014/main" id="{C6F14B92-E4D1-9954-66F2-82084B5170F0}"/>
              </a:ext>
            </a:extLst>
          </p:cNvPr>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2138" name="Rectangle 442">
            <a:extLst>
              <a:ext uri="{FF2B5EF4-FFF2-40B4-BE49-F238E27FC236}">
                <a16:creationId xmlns:a16="http://schemas.microsoft.com/office/drawing/2014/main" id="{B0A0E71B-9A86-F368-58DE-89560EE00BA0}"/>
              </a:ext>
            </a:extLst>
          </p:cNvPr>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2139" name="Rectangle 443">
            <a:extLst>
              <a:ext uri="{FF2B5EF4-FFF2-40B4-BE49-F238E27FC236}">
                <a16:creationId xmlns:a16="http://schemas.microsoft.com/office/drawing/2014/main" id="{8C583933-AF78-8813-37FD-73594791C66C}"/>
              </a:ext>
            </a:extLst>
          </p:cNvPr>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2140" name="AutoShape 444">
            <a:extLst>
              <a:ext uri="{FF2B5EF4-FFF2-40B4-BE49-F238E27FC236}">
                <a16:creationId xmlns:a16="http://schemas.microsoft.com/office/drawing/2014/main" id="{4C817917-8BDD-C38E-4AC2-A3D11617F879}"/>
              </a:ext>
            </a:extLst>
          </p:cNvPr>
          <p:cNvSpPr>
            <a:spLocks noChangeArrowheads="1"/>
          </p:cNvSpPr>
          <p:nvPr/>
        </p:nvSpPr>
        <p:spPr bwMode="auto">
          <a:xfrm>
            <a:off x="2776538" y="1144588"/>
            <a:ext cx="996950" cy="330200"/>
          </a:xfrm>
          <a:prstGeom prst="roundRect">
            <a:avLst>
              <a:gd name="adj" fmla="val 16667"/>
            </a:avLst>
          </a:prstGeom>
          <a:solidFill>
            <a:srgbClr val="FF9456"/>
          </a:solidFill>
          <a:ln w="28575">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2141" name="AutoShape 446">
            <a:extLst>
              <a:ext uri="{FF2B5EF4-FFF2-40B4-BE49-F238E27FC236}">
                <a16:creationId xmlns:a16="http://schemas.microsoft.com/office/drawing/2014/main" id="{DBA2831D-C727-4765-0937-47747E46F1EF}"/>
              </a:ext>
            </a:extLst>
          </p:cNvPr>
          <p:cNvSpPr>
            <a:spLocks noChangeArrowheads="1"/>
          </p:cNvSpPr>
          <p:nvPr/>
        </p:nvSpPr>
        <p:spPr bwMode="auto">
          <a:xfrm>
            <a:off x="2755900" y="2336800"/>
            <a:ext cx="996950" cy="330200"/>
          </a:xfrm>
          <a:prstGeom prst="roundRect">
            <a:avLst>
              <a:gd name="adj" fmla="val 16667"/>
            </a:avLst>
          </a:prstGeom>
          <a:solidFill>
            <a:srgbClr val="66FFFF"/>
          </a:solidFill>
          <a:ln w="28575">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2142" name="Rectangle 449">
            <a:extLst>
              <a:ext uri="{FF2B5EF4-FFF2-40B4-BE49-F238E27FC236}">
                <a16:creationId xmlns:a16="http://schemas.microsoft.com/office/drawing/2014/main" id="{B0D100F5-7E9F-970F-B5FB-8A386E2B1660}"/>
              </a:ext>
            </a:extLst>
          </p:cNvPr>
          <p:cNvSpPr>
            <a:spLocks noChangeArrowheads="1"/>
          </p:cNvSpPr>
          <p:nvPr/>
        </p:nvSpPr>
        <p:spPr bwMode="auto">
          <a:xfrm>
            <a:off x="2757488" y="6296025"/>
            <a:ext cx="3492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sp>
        <p:nvSpPr>
          <p:cNvPr id="132143" name="Rectangle 455">
            <a:extLst>
              <a:ext uri="{FF2B5EF4-FFF2-40B4-BE49-F238E27FC236}">
                <a16:creationId xmlns:a16="http://schemas.microsoft.com/office/drawing/2014/main" id="{976BAD61-2847-941F-AF72-BBB6F8D2275B}"/>
              </a:ext>
            </a:extLst>
          </p:cNvPr>
          <p:cNvSpPr>
            <a:spLocks noChangeArrowheads="1"/>
          </p:cNvSpPr>
          <p:nvPr/>
        </p:nvSpPr>
        <p:spPr bwMode="auto">
          <a:xfrm>
            <a:off x="4205288" y="5397500"/>
            <a:ext cx="622300"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132144" name="Rectangle 456">
            <a:extLst>
              <a:ext uri="{FF2B5EF4-FFF2-40B4-BE49-F238E27FC236}">
                <a16:creationId xmlns:a16="http://schemas.microsoft.com/office/drawing/2014/main" id="{DBC5652D-EE76-40C2-B97E-D5BC7683B29F}"/>
              </a:ext>
            </a:extLst>
          </p:cNvPr>
          <p:cNvSpPr>
            <a:spLocks noChangeArrowheads="1"/>
          </p:cNvSpPr>
          <p:nvPr/>
        </p:nvSpPr>
        <p:spPr bwMode="auto">
          <a:xfrm>
            <a:off x="4214813" y="3776663"/>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942537" name="Rectangle 457">
            <a:extLst>
              <a:ext uri="{FF2B5EF4-FFF2-40B4-BE49-F238E27FC236}">
                <a16:creationId xmlns:a16="http://schemas.microsoft.com/office/drawing/2014/main" id="{697F7491-F173-3542-E58B-2A8778135B97}"/>
              </a:ext>
            </a:extLst>
          </p:cNvPr>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7"/>
              </a:schemeClr>
            </a:outerShdw>
          </a:effectLst>
        </p:spPr>
        <p:txBody>
          <a:bodyPr lIns="90487" tIns="44450" rIns="90487" bIns="44450">
            <a:spAutoFit/>
          </a:bodyPr>
          <a:lstStyle/>
          <a:p>
            <a:pPr>
              <a:spcBef>
                <a:spcPct val="50000"/>
              </a:spcBef>
              <a:defRPr/>
            </a:pPr>
            <a:r>
              <a:rPr lang="en-US" sz="1800" b="1">
                <a:latin typeface="Helvetica" charset="0"/>
                <a:ea typeface="+mn-ea"/>
              </a:rPr>
              <a:t>(S)</a:t>
            </a:r>
          </a:p>
        </p:txBody>
      </p:sp>
      <p:sp>
        <p:nvSpPr>
          <p:cNvPr id="132146" name="Line 458">
            <a:extLst>
              <a:ext uri="{FF2B5EF4-FFF2-40B4-BE49-F238E27FC236}">
                <a16:creationId xmlns:a16="http://schemas.microsoft.com/office/drawing/2014/main" id="{54454E82-79BA-0030-D529-343543452C29}"/>
              </a:ext>
            </a:extLst>
          </p:cNvPr>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2147" name="Line 459">
            <a:extLst>
              <a:ext uri="{FF2B5EF4-FFF2-40B4-BE49-F238E27FC236}">
                <a16:creationId xmlns:a16="http://schemas.microsoft.com/office/drawing/2014/main" id="{87DC8EA3-9982-A2B6-71DD-8186ACC57A54}"/>
              </a:ext>
            </a:extLst>
          </p:cNvPr>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48" name="Line 463">
            <a:extLst>
              <a:ext uri="{FF2B5EF4-FFF2-40B4-BE49-F238E27FC236}">
                <a16:creationId xmlns:a16="http://schemas.microsoft.com/office/drawing/2014/main" id="{70DA1C2F-D80F-A3A5-E18A-A4328F9CAED6}"/>
              </a:ext>
            </a:extLst>
          </p:cNvPr>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49" name="Line 465">
            <a:extLst>
              <a:ext uri="{FF2B5EF4-FFF2-40B4-BE49-F238E27FC236}">
                <a16:creationId xmlns:a16="http://schemas.microsoft.com/office/drawing/2014/main" id="{2E68408A-250A-AEF7-C17B-F0EB15E11834}"/>
              </a:ext>
            </a:extLst>
          </p:cNvPr>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50" name="Rectangle 477">
            <a:extLst>
              <a:ext uri="{FF2B5EF4-FFF2-40B4-BE49-F238E27FC236}">
                <a16:creationId xmlns:a16="http://schemas.microsoft.com/office/drawing/2014/main" id="{2A49450C-CBB2-1796-E70D-AB0810F8E394}"/>
              </a:ext>
            </a:extLst>
          </p:cNvPr>
          <p:cNvSpPr>
            <a:spLocks noChangeArrowheads="1"/>
          </p:cNvSpPr>
          <p:nvPr/>
        </p:nvSpPr>
        <p:spPr bwMode="auto">
          <a:xfrm>
            <a:off x="2559050" y="5400675"/>
            <a:ext cx="34925"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a:t>
            </a:r>
            <a:endParaRPr lang="en-US" altLang="en-US" sz="1400">
              <a:latin typeface="Helvetica" pitchFamily="2" charset="0"/>
            </a:endParaRPr>
          </a:p>
        </p:txBody>
      </p:sp>
      <p:sp>
        <p:nvSpPr>
          <p:cNvPr id="132151" name="Line 478">
            <a:extLst>
              <a:ext uri="{FF2B5EF4-FFF2-40B4-BE49-F238E27FC236}">
                <a16:creationId xmlns:a16="http://schemas.microsoft.com/office/drawing/2014/main" id="{33FBF999-DFBB-5798-3183-445AFB731E98}"/>
              </a:ext>
            </a:extLst>
          </p:cNvPr>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52" name="Line 479">
            <a:extLst>
              <a:ext uri="{FF2B5EF4-FFF2-40B4-BE49-F238E27FC236}">
                <a16:creationId xmlns:a16="http://schemas.microsoft.com/office/drawing/2014/main" id="{84582613-CA2D-5FD2-B32B-7A6691F4A070}"/>
              </a:ext>
            </a:extLst>
          </p:cNvPr>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53" name="Rectangle 480">
            <a:extLst>
              <a:ext uri="{FF2B5EF4-FFF2-40B4-BE49-F238E27FC236}">
                <a16:creationId xmlns:a16="http://schemas.microsoft.com/office/drawing/2014/main" id="{61AB16B4-0DCD-AF94-8253-269C58FEEB59}"/>
              </a:ext>
            </a:extLst>
          </p:cNvPr>
          <p:cNvSpPr>
            <a:spLocks noChangeArrowheads="1"/>
          </p:cNvSpPr>
          <p:nvPr/>
        </p:nvSpPr>
        <p:spPr bwMode="auto">
          <a:xfrm>
            <a:off x="2860675" y="2608263"/>
            <a:ext cx="225425"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800">
                <a:solidFill>
                  <a:srgbClr val="000000"/>
                </a:solidFill>
                <a:latin typeface="Helvetica" pitchFamily="2" charset="0"/>
              </a:rPr>
              <a:t>        </a:t>
            </a:r>
            <a:endParaRPr lang="en-US" altLang="en-US" sz="1400">
              <a:latin typeface="Helvetica" pitchFamily="2" charset="0"/>
            </a:endParaRPr>
          </a:p>
        </p:txBody>
      </p:sp>
      <p:sp>
        <p:nvSpPr>
          <p:cNvPr id="132154" name="Rectangle 481">
            <a:extLst>
              <a:ext uri="{FF2B5EF4-FFF2-40B4-BE49-F238E27FC236}">
                <a16:creationId xmlns:a16="http://schemas.microsoft.com/office/drawing/2014/main" id="{22D056D7-79CC-54C6-1A47-5D1716B07FF3}"/>
              </a:ext>
            </a:extLst>
          </p:cNvPr>
          <p:cNvSpPr>
            <a:spLocks noChangeArrowheads="1"/>
          </p:cNvSpPr>
          <p:nvPr/>
        </p:nvSpPr>
        <p:spPr bwMode="auto">
          <a:xfrm>
            <a:off x="4518025" y="1831975"/>
            <a:ext cx="106363"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a:solidFill>
                  <a:srgbClr val="000000"/>
                </a:solidFill>
                <a:latin typeface="Helvetica" pitchFamily="2" charset="0"/>
              </a:rPr>
              <a:t>   </a:t>
            </a:r>
            <a:endParaRPr lang="en-US" altLang="en-US" sz="1800">
              <a:latin typeface="Helvetica" pitchFamily="2" charset="0"/>
            </a:endParaRPr>
          </a:p>
        </p:txBody>
      </p:sp>
      <p:sp>
        <p:nvSpPr>
          <p:cNvPr id="132155" name="Rectangle 482">
            <a:extLst>
              <a:ext uri="{FF2B5EF4-FFF2-40B4-BE49-F238E27FC236}">
                <a16:creationId xmlns:a16="http://schemas.microsoft.com/office/drawing/2014/main" id="{17E0974D-A372-26E4-9AF9-5BAD7E96706B}"/>
              </a:ext>
            </a:extLst>
          </p:cNvPr>
          <p:cNvSpPr>
            <a:spLocks noChangeArrowheads="1"/>
          </p:cNvSpPr>
          <p:nvPr/>
        </p:nvSpPr>
        <p:spPr bwMode="auto">
          <a:xfrm>
            <a:off x="2941638" y="4170363"/>
            <a:ext cx="366712"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800">
                <a:solidFill>
                  <a:srgbClr val="000000"/>
                </a:solidFill>
                <a:latin typeface="Helvetica" pitchFamily="2" charset="0"/>
              </a:rPr>
              <a:t>             </a:t>
            </a:r>
            <a:endParaRPr lang="en-US" altLang="en-US" sz="1400">
              <a:latin typeface="Helvetica" pitchFamily="2" charset="0"/>
            </a:endParaRPr>
          </a:p>
        </p:txBody>
      </p:sp>
      <p:sp>
        <p:nvSpPr>
          <p:cNvPr id="132156" name="Rectangle 483">
            <a:extLst>
              <a:ext uri="{FF2B5EF4-FFF2-40B4-BE49-F238E27FC236}">
                <a16:creationId xmlns:a16="http://schemas.microsoft.com/office/drawing/2014/main" id="{72A6D35E-48A7-6978-2B91-0F5F20ABA557}"/>
              </a:ext>
            </a:extLst>
          </p:cNvPr>
          <p:cNvSpPr>
            <a:spLocks noChangeArrowheads="1"/>
          </p:cNvSpPr>
          <p:nvPr/>
        </p:nvSpPr>
        <p:spPr bwMode="auto">
          <a:xfrm>
            <a:off x="2925763" y="1050925"/>
            <a:ext cx="138112"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   </a:t>
            </a:r>
            <a:endParaRPr lang="en-US" altLang="en-US" sz="1400">
              <a:latin typeface="Helvetica" pitchFamily="2" charset="0"/>
            </a:endParaRPr>
          </a:p>
        </p:txBody>
      </p:sp>
      <p:sp>
        <p:nvSpPr>
          <p:cNvPr id="132157" name="Line 484">
            <a:extLst>
              <a:ext uri="{FF2B5EF4-FFF2-40B4-BE49-F238E27FC236}">
                <a16:creationId xmlns:a16="http://schemas.microsoft.com/office/drawing/2014/main" id="{5A3F62CF-8AE3-D47F-76AB-4E1E91009581}"/>
              </a:ext>
            </a:extLst>
          </p:cNvPr>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58" name="Line 489">
            <a:extLst>
              <a:ext uri="{FF2B5EF4-FFF2-40B4-BE49-F238E27FC236}">
                <a16:creationId xmlns:a16="http://schemas.microsoft.com/office/drawing/2014/main" id="{97B2CB83-86B5-3D2B-6672-AFBB84AAF1B1}"/>
              </a:ext>
            </a:extLst>
          </p:cNvPr>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59" name="Line 490">
            <a:extLst>
              <a:ext uri="{FF2B5EF4-FFF2-40B4-BE49-F238E27FC236}">
                <a16:creationId xmlns:a16="http://schemas.microsoft.com/office/drawing/2014/main" id="{6BBECB8E-E395-E2E8-BA15-321E70472CFD}"/>
              </a:ext>
            </a:extLst>
          </p:cNvPr>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60" name="Line 492">
            <a:extLst>
              <a:ext uri="{FF2B5EF4-FFF2-40B4-BE49-F238E27FC236}">
                <a16:creationId xmlns:a16="http://schemas.microsoft.com/office/drawing/2014/main" id="{2248C9C5-C3CB-CD78-03C2-FBC40BBFE145}"/>
              </a:ext>
            </a:extLst>
          </p:cNvPr>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61" name="Line 493">
            <a:extLst>
              <a:ext uri="{FF2B5EF4-FFF2-40B4-BE49-F238E27FC236}">
                <a16:creationId xmlns:a16="http://schemas.microsoft.com/office/drawing/2014/main" id="{CCC34471-EB47-27B4-3FDE-F062274E4218}"/>
              </a:ext>
            </a:extLst>
          </p:cNvPr>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32162" name="Line 494">
            <a:extLst>
              <a:ext uri="{FF2B5EF4-FFF2-40B4-BE49-F238E27FC236}">
                <a16:creationId xmlns:a16="http://schemas.microsoft.com/office/drawing/2014/main" id="{C0105A64-0855-672A-B303-FFBCFD7F910B}"/>
              </a:ext>
            </a:extLst>
          </p:cNvPr>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63" name="Line 495">
            <a:extLst>
              <a:ext uri="{FF2B5EF4-FFF2-40B4-BE49-F238E27FC236}">
                <a16:creationId xmlns:a16="http://schemas.microsoft.com/office/drawing/2014/main" id="{0585EA56-B9BA-2D09-76EA-98C860D5FB9B}"/>
              </a:ext>
            </a:extLst>
          </p:cNvPr>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64" name="Line 496">
            <a:extLst>
              <a:ext uri="{FF2B5EF4-FFF2-40B4-BE49-F238E27FC236}">
                <a16:creationId xmlns:a16="http://schemas.microsoft.com/office/drawing/2014/main" id="{EB28B571-2BAD-5DA6-34B3-98668BF338C3}"/>
              </a:ext>
            </a:extLst>
          </p:cNvPr>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65" name="Rectangle 497">
            <a:extLst>
              <a:ext uri="{FF2B5EF4-FFF2-40B4-BE49-F238E27FC236}">
                <a16:creationId xmlns:a16="http://schemas.microsoft.com/office/drawing/2014/main" id="{BFE8F58B-F68E-2891-0397-D8D2E57BF49A}"/>
              </a:ext>
            </a:extLst>
          </p:cNvPr>
          <p:cNvSpPr>
            <a:spLocks noChangeArrowheads="1"/>
          </p:cNvSpPr>
          <p:nvPr/>
        </p:nvSpPr>
        <p:spPr bwMode="auto">
          <a:xfrm>
            <a:off x="2679700" y="5700713"/>
            <a:ext cx="1873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132166" name="Rectangle 498">
            <a:extLst>
              <a:ext uri="{FF2B5EF4-FFF2-40B4-BE49-F238E27FC236}">
                <a16:creationId xmlns:a16="http://schemas.microsoft.com/office/drawing/2014/main" id="{ADF32802-480D-A4B9-7675-59D1A293DE89}"/>
              </a:ext>
            </a:extLst>
          </p:cNvPr>
          <p:cNvSpPr>
            <a:spLocks noChangeArrowheads="1"/>
          </p:cNvSpPr>
          <p:nvPr/>
        </p:nvSpPr>
        <p:spPr bwMode="auto">
          <a:xfrm>
            <a:off x="2711450" y="2595563"/>
            <a:ext cx="1873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132167" name="Rectangle 502">
            <a:extLst>
              <a:ext uri="{FF2B5EF4-FFF2-40B4-BE49-F238E27FC236}">
                <a16:creationId xmlns:a16="http://schemas.microsoft.com/office/drawing/2014/main" id="{074A1824-54D5-3E8A-8676-7F4C190EA958}"/>
              </a:ext>
            </a:extLst>
          </p:cNvPr>
          <p:cNvSpPr>
            <a:spLocks noChangeArrowheads="1"/>
          </p:cNvSpPr>
          <p:nvPr/>
        </p:nvSpPr>
        <p:spPr bwMode="auto">
          <a:xfrm>
            <a:off x="2749550" y="5208588"/>
            <a:ext cx="3857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rPr>
              <a:t>       </a:t>
            </a:r>
            <a:endParaRPr lang="en-US" altLang="en-US" sz="1400">
              <a:latin typeface="Helvetica" pitchFamily="2" charset="0"/>
            </a:endParaRPr>
          </a:p>
        </p:txBody>
      </p:sp>
      <p:sp>
        <p:nvSpPr>
          <p:cNvPr id="132168" name="Rectangle 503">
            <a:extLst>
              <a:ext uri="{FF2B5EF4-FFF2-40B4-BE49-F238E27FC236}">
                <a16:creationId xmlns:a16="http://schemas.microsoft.com/office/drawing/2014/main" id="{E0FEDE9E-3EFE-E788-6AF8-045C1CD1AEA3}"/>
              </a:ext>
            </a:extLst>
          </p:cNvPr>
          <p:cNvSpPr>
            <a:spLocks noChangeArrowheads="1"/>
          </p:cNvSpPr>
          <p:nvPr/>
        </p:nvSpPr>
        <p:spPr bwMode="auto">
          <a:xfrm>
            <a:off x="2590800" y="2103438"/>
            <a:ext cx="528638"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b="1"/>
              <a:t>        </a:t>
            </a:r>
            <a:endParaRPr lang="en-US" altLang="en-US" sz="1400">
              <a:latin typeface="Helvetica" pitchFamily="2" charset="0"/>
            </a:endParaRPr>
          </a:p>
        </p:txBody>
      </p:sp>
      <p:sp>
        <p:nvSpPr>
          <p:cNvPr id="132169" name="AutoShape 504">
            <a:extLst>
              <a:ext uri="{FF2B5EF4-FFF2-40B4-BE49-F238E27FC236}">
                <a16:creationId xmlns:a16="http://schemas.microsoft.com/office/drawing/2014/main" id="{B44D1D0E-7110-6FE1-FDDA-A49FAE7598F1}"/>
              </a:ext>
            </a:extLst>
          </p:cNvPr>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2170" name="Rectangle 515" descr="75%">
            <a:extLst>
              <a:ext uri="{FF2B5EF4-FFF2-40B4-BE49-F238E27FC236}">
                <a16:creationId xmlns:a16="http://schemas.microsoft.com/office/drawing/2014/main" id="{C4166F2C-91D9-361D-2639-463605A6D00C}"/>
              </a:ext>
            </a:extLst>
          </p:cNvPr>
          <p:cNvSpPr>
            <a:spLocks noChangeArrowheads="1"/>
          </p:cNvSpPr>
          <p:nvPr/>
        </p:nvSpPr>
        <p:spPr bwMode="auto">
          <a:xfrm>
            <a:off x="2278063" y="739775"/>
            <a:ext cx="163512" cy="2943225"/>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2171" name="Line 516">
            <a:extLst>
              <a:ext uri="{FF2B5EF4-FFF2-40B4-BE49-F238E27FC236}">
                <a16:creationId xmlns:a16="http://schemas.microsoft.com/office/drawing/2014/main" id="{ECC9D47B-D001-C423-C3EF-818CA93B4663}"/>
              </a:ext>
            </a:extLst>
          </p:cNvPr>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72" name="Line 517">
            <a:extLst>
              <a:ext uri="{FF2B5EF4-FFF2-40B4-BE49-F238E27FC236}">
                <a16:creationId xmlns:a16="http://schemas.microsoft.com/office/drawing/2014/main" id="{A94558D7-B286-40A5-EC3C-F86701BC7971}"/>
              </a:ext>
            </a:extLst>
          </p:cNvPr>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73" name="Line 518">
            <a:extLst>
              <a:ext uri="{FF2B5EF4-FFF2-40B4-BE49-F238E27FC236}">
                <a16:creationId xmlns:a16="http://schemas.microsoft.com/office/drawing/2014/main" id="{4A1B61BF-A0F5-6D92-2FE9-4E37D477BEC4}"/>
              </a:ext>
            </a:extLst>
          </p:cNvPr>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74" name="Line 519">
            <a:extLst>
              <a:ext uri="{FF2B5EF4-FFF2-40B4-BE49-F238E27FC236}">
                <a16:creationId xmlns:a16="http://schemas.microsoft.com/office/drawing/2014/main" id="{EF810930-60C5-219C-85BE-B54C2BE674EB}"/>
              </a:ext>
            </a:extLst>
          </p:cNvPr>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75" name="Line 520">
            <a:extLst>
              <a:ext uri="{FF2B5EF4-FFF2-40B4-BE49-F238E27FC236}">
                <a16:creationId xmlns:a16="http://schemas.microsoft.com/office/drawing/2014/main" id="{BC49CF60-2B65-6F3D-2129-0080C8AEDC8D}"/>
              </a:ext>
            </a:extLst>
          </p:cNvPr>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76" name="Line 521">
            <a:extLst>
              <a:ext uri="{FF2B5EF4-FFF2-40B4-BE49-F238E27FC236}">
                <a16:creationId xmlns:a16="http://schemas.microsoft.com/office/drawing/2014/main" id="{8C5ED952-3ABE-41F1-1892-6B9167B450E7}"/>
              </a:ext>
            </a:extLst>
          </p:cNvPr>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77" name="Rectangle 523">
            <a:extLst>
              <a:ext uri="{FF2B5EF4-FFF2-40B4-BE49-F238E27FC236}">
                <a16:creationId xmlns:a16="http://schemas.microsoft.com/office/drawing/2014/main" id="{DC75423B-D7D9-C26C-1377-731F82C28226}"/>
              </a:ext>
            </a:extLst>
          </p:cNvPr>
          <p:cNvSpPr>
            <a:spLocks noChangeArrowheads="1"/>
          </p:cNvSpPr>
          <p:nvPr/>
        </p:nvSpPr>
        <p:spPr bwMode="auto">
          <a:xfrm>
            <a:off x="2870200" y="6583363"/>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32178" name="Rectangle 524">
            <a:extLst>
              <a:ext uri="{FF2B5EF4-FFF2-40B4-BE49-F238E27FC236}">
                <a16:creationId xmlns:a16="http://schemas.microsoft.com/office/drawing/2014/main" id="{5E030277-0080-22EF-635C-2CC9BA0292FE}"/>
              </a:ext>
            </a:extLst>
          </p:cNvPr>
          <p:cNvSpPr>
            <a:spLocks noChangeArrowheads="1"/>
          </p:cNvSpPr>
          <p:nvPr/>
        </p:nvSpPr>
        <p:spPr bwMode="auto">
          <a:xfrm>
            <a:off x="2706688" y="68580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32179" name="Rectangle 525">
            <a:extLst>
              <a:ext uri="{FF2B5EF4-FFF2-40B4-BE49-F238E27FC236}">
                <a16:creationId xmlns:a16="http://schemas.microsoft.com/office/drawing/2014/main" id="{470CE6EE-2A0B-309D-C8BF-E656D4E9FC9E}"/>
              </a:ext>
            </a:extLst>
          </p:cNvPr>
          <p:cNvSpPr>
            <a:spLocks noChangeArrowheads="1"/>
          </p:cNvSpPr>
          <p:nvPr/>
        </p:nvSpPr>
        <p:spPr bwMode="auto">
          <a:xfrm>
            <a:off x="2832100" y="71405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32180" name="Text Box 526">
            <a:extLst>
              <a:ext uri="{FF2B5EF4-FFF2-40B4-BE49-F238E27FC236}">
                <a16:creationId xmlns:a16="http://schemas.microsoft.com/office/drawing/2014/main" id="{32DB52B8-B084-EFF7-1631-7CAA745165FF}"/>
              </a:ext>
            </a:extLst>
          </p:cNvPr>
          <p:cNvSpPr txBox="1">
            <a:spLocks noChangeArrowheads="1"/>
          </p:cNvSpPr>
          <p:nvPr/>
        </p:nvSpPr>
        <p:spPr bwMode="auto">
          <a:xfrm rot="-5400000">
            <a:off x="4032250" y="1601788"/>
            <a:ext cx="320675"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eaVert">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900">
              <a:latin typeface="Arial Black" panose="020B0604020202020204" pitchFamily="34" charset="0"/>
            </a:endParaRPr>
          </a:p>
        </p:txBody>
      </p:sp>
      <p:sp>
        <p:nvSpPr>
          <p:cNvPr id="132181" name="Text Box 527">
            <a:extLst>
              <a:ext uri="{FF2B5EF4-FFF2-40B4-BE49-F238E27FC236}">
                <a16:creationId xmlns:a16="http://schemas.microsoft.com/office/drawing/2014/main" id="{C661B263-58B1-A5CF-E1EA-C7AAD5C1CBCE}"/>
              </a:ext>
            </a:extLst>
          </p:cNvPr>
          <p:cNvSpPr txBox="1">
            <a:spLocks noChangeArrowheads="1"/>
          </p:cNvSpPr>
          <p:nvPr/>
        </p:nvSpPr>
        <p:spPr bwMode="auto">
          <a:xfrm rot="-5400000">
            <a:off x="3956050" y="2105025"/>
            <a:ext cx="320675"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eaVert">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900">
              <a:latin typeface="Arial Black" panose="020B0604020202020204" pitchFamily="34" charset="0"/>
            </a:endParaRPr>
          </a:p>
        </p:txBody>
      </p:sp>
      <p:sp>
        <p:nvSpPr>
          <p:cNvPr id="132182" name="Rectangle 528">
            <a:extLst>
              <a:ext uri="{FF2B5EF4-FFF2-40B4-BE49-F238E27FC236}">
                <a16:creationId xmlns:a16="http://schemas.microsoft.com/office/drawing/2014/main" id="{AC7147EF-1958-4129-37C3-3D3C649A87EB}"/>
              </a:ext>
            </a:extLst>
          </p:cNvPr>
          <p:cNvSpPr>
            <a:spLocks noChangeArrowheads="1"/>
          </p:cNvSpPr>
          <p:nvPr/>
        </p:nvSpPr>
        <p:spPr bwMode="auto">
          <a:xfrm>
            <a:off x="2933700" y="1427163"/>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32183" name="Rectangle 529">
            <a:extLst>
              <a:ext uri="{FF2B5EF4-FFF2-40B4-BE49-F238E27FC236}">
                <a16:creationId xmlns:a16="http://schemas.microsoft.com/office/drawing/2014/main" id="{653D26D7-CFB8-DC28-8EA3-E6F8E09A8BF3}"/>
              </a:ext>
            </a:extLst>
          </p:cNvPr>
          <p:cNvSpPr>
            <a:spLocks noChangeArrowheads="1"/>
          </p:cNvSpPr>
          <p:nvPr/>
        </p:nvSpPr>
        <p:spPr bwMode="auto">
          <a:xfrm>
            <a:off x="2909888" y="1697038"/>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32184" name="Rectangle 530">
            <a:extLst>
              <a:ext uri="{FF2B5EF4-FFF2-40B4-BE49-F238E27FC236}">
                <a16:creationId xmlns:a16="http://schemas.microsoft.com/office/drawing/2014/main" id="{248D1392-241F-1656-3927-10451D9F32FE}"/>
              </a:ext>
            </a:extLst>
          </p:cNvPr>
          <p:cNvSpPr>
            <a:spLocks noChangeArrowheads="1"/>
          </p:cNvSpPr>
          <p:nvPr/>
        </p:nvSpPr>
        <p:spPr bwMode="auto">
          <a:xfrm>
            <a:off x="2905125" y="1900238"/>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32185" name="Rectangle 531">
            <a:extLst>
              <a:ext uri="{FF2B5EF4-FFF2-40B4-BE49-F238E27FC236}">
                <a16:creationId xmlns:a16="http://schemas.microsoft.com/office/drawing/2014/main" id="{79702995-19A7-0129-B727-7377BCF5FC27}"/>
              </a:ext>
            </a:extLst>
          </p:cNvPr>
          <p:cNvSpPr>
            <a:spLocks noChangeArrowheads="1"/>
          </p:cNvSpPr>
          <p:nvPr/>
        </p:nvSpPr>
        <p:spPr bwMode="auto">
          <a:xfrm>
            <a:off x="2927350" y="26447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32186" name="Rectangle 532">
            <a:extLst>
              <a:ext uri="{FF2B5EF4-FFF2-40B4-BE49-F238E27FC236}">
                <a16:creationId xmlns:a16="http://schemas.microsoft.com/office/drawing/2014/main" id="{861126FE-305F-9FE2-9D57-47C6EC88AC36}"/>
              </a:ext>
            </a:extLst>
          </p:cNvPr>
          <p:cNvSpPr>
            <a:spLocks noChangeArrowheads="1"/>
          </p:cNvSpPr>
          <p:nvPr/>
        </p:nvSpPr>
        <p:spPr bwMode="auto">
          <a:xfrm>
            <a:off x="2927350" y="32099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32187" name="Rectangle 533">
            <a:extLst>
              <a:ext uri="{FF2B5EF4-FFF2-40B4-BE49-F238E27FC236}">
                <a16:creationId xmlns:a16="http://schemas.microsoft.com/office/drawing/2014/main" id="{728E28E9-9905-D4B6-CCBF-0F492336E5B2}"/>
              </a:ext>
            </a:extLst>
          </p:cNvPr>
          <p:cNvSpPr>
            <a:spLocks noChangeArrowheads="1"/>
          </p:cNvSpPr>
          <p:nvPr/>
        </p:nvSpPr>
        <p:spPr bwMode="auto">
          <a:xfrm>
            <a:off x="3022600" y="29241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32188" name="Rectangle 534">
            <a:extLst>
              <a:ext uri="{FF2B5EF4-FFF2-40B4-BE49-F238E27FC236}">
                <a16:creationId xmlns:a16="http://schemas.microsoft.com/office/drawing/2014/main" id="{23A28E54-2C54-3FB0-1083-89E887C93461}"/>
              </a:ext>
            </a:extLst>
          </p:cNvPr>
          <p:cNvSpPr>
            <a:spLocks noChangeArrowheads="1"/>
          </p:cNvSpPr>
          <p:nvPr/>
        </p:nvSpPr>
        <p:spPr bwMode="auto">
          <a:xfrm>
            <a:off x="2795588" y="4283075"/>
            <a:ext cx="492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400" b="1">
                <a:latin typeface="Helvetica" pitchFamily="2" charset="0"/>
              </a:rPr>
              <a:t> </a:t>
            </a:r>
            <a:endParaRPr lang="en-US" altLang="en-US" sz="1400">
              <a:latin typeface="Helvetica" pitchFamily="2" charset="0"/>
            </a:endParaRPr>
          </a:p>
        </p:txBody>
      </p:sp>
      <p:sp>
        <p:nvSpPr>
          <p:cNvPr id="132189" name="Rectangle 535">
            <a:extLst>
              <a:ext uri="{FF2B5EF4-FFF2-40B4-BE49-F238E27FC236}">
                <a16:creationId xmlns:a16="http://schemas.microsoft.com/office/drawing/2014/main" id="{CB29A2AA-8DB1-8283-A385-05E330B86B85}"/>
              </a:ext>
            </a:extLst>
          </p:cNvPr>
          <p:cNvSpPr>
            <a:spLocks noChangeArrowheads="1"/>
          </p:cNvSpPr>
          <p:nvPr/>
        </p:nvSpPr>
        <p:spPr bwMode="auto">
          <a:xfrm>
            <a:off x="2698750" y="45307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endParaRPr lang="en-US" altLang="en-US" sz="1800">
              <a:latin typeface="Helvetica" pitchFamily="2" charset="0"/>
            </a:endParaRPr>
          </a:p>
        </p:txBody>
      </p:sp>
      <p:sp>
        <p:nvSpPr>
          <p:cNvPr id="132190" name="Rectangle 537">
            <a:extLst>
              <a:ext uri="{FF2B5EF4-FFF2-40B4-BE49-F238E27FC236}">
                <a16:creationId xmlns:a16="http://schemas.microsoft.com/office/drawing/2014/main" id="{A8DF841D-EEED-3F70-9D80-0B5D62154A9E}"/>
              </a:ext>
            </a:extLst>
          </p:cNvPr>
          <p:cNvSpPr>
            <a:spLocks noChangeArrowheads="1"/>
          </p:cNvSpPr>
          <p:nvPr/>
        </p:nvSpPr>
        <p:spPr bwMode="auto">
          <a:xfrm>
            <a:off x="2919413" y="57023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32191" name="Rectangle 538">
            <a:extLst>
              <a:ext uri="{FF2B5EF4-FFF2-40B4-BE49-F238E27FC236}">
                <a16:creationId xmlns:a16="http://schemas.microsoft.com/office/drawing/2014/main" id="{41C21DA1-CD95-7393-B0BD-7EC370483111}"/>
              </a:ext>
            </a:extLst>
          </p:cNvPr>
          <p:cNvSpPr>
            <a:spLocks noChangeArrowheads="1"/>
          </p:cNvSpPr>
          <p:nvPr/>
        </p:nvSpPr>
        <p:spPr bwMode="auto">
          <a:xfrm>
            <a:off x="2905125" y="60071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endParaRPr lang="en-US" altLang="en-US" sz="1800">
              <a:latin typeface="Helvetica" pitchFamily="2" charset="0"/>
            </a:endParaRPr>
          </a:p>
        </p:txBody>
      </p:sp>
      <p:sp>
        <p:nvSpPr>
          <p:cNvPr id="132192" name="Line 539">
            <a:extLst>
              <a:ext uri="{FF2B5EF4-FFF2-40B4-BE49-F238E27FC236}">
                <a16:creationId xmlns:a16="http://schemas.microsoft.com/office/drawing/2014/main" id="{4565B4E2-EBDA-9D08-6A6E-F6A40A29A41F}"/>
              </a:ext>
            </a:extLst>
          </p:cNvPr>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2193" name="Line 540">
            <a:extLst>
              <a:ext uri="{FF2B5EF4-FFF2-40B4-BE49-F238E27FC236}">
                <a16:creationId xmlns:a16="http://schemas.microsoft.com/office/drawing/2014/main" id="{D67D5498-E939-82E8-C0FB-25A576653AA1}"/>
              </a:ext>
            </a:extLst>
          </p:cNvPr>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2194" name="Line 542">
            <a:extLst>
              <a:ext uri="{FF2B5EF4-FFF2-40B4-BE49-F238E27FC236}">
                <a16:creationId xmlns:a16="http://schemas.microsoft.com/office/drawing/2014/main" id="{59FE2CD2-1F65-79D9-C81C-FDD056AED93B}"/>
              </a:ext>
            </a:extLst>
          </p:cNvPr>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95" name="Rectangle 543" descr="75%">
            <a:extLst>
              <a:ext uri="{FF2B5EF4-FFF2-40B4-BE49-F238E27FC236}">
                <a16:creationId xmlns:a16="http://schemas.microsoft.com/office/drawing/2014/main" id="{FB8DF91F-391B-9872-34F2-7C12F276F2BB}"/>
              </a:ext>
            </a:extLst>
          </p:cNvPr>
          <p:cNvSpPr>
            <a:spLocks noChangeArrowheads="1"/>
          </p:cNvSpPr>
          <p:nvPr/>
        </p:nvSpPr>
        <p:spPr bwMode="auto">
          <a:xfrm>
            <a:off x="2201863" y="3532188"/>
            <a:ext cx="193675" cy="15240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2196" name="Rectangle 544">
            <a:extLst>
              <a:ext uri="{FF2B5EF4-FFF2-40B4-BE49-F238E27FC236}">
                <a16:creationId xmlns:a16="http://schemas.microsoft.com/office/drawing/2014/main" id="{CE870089-4349-ED70-EC70-B8D8A3410CFE}"/>
              </a:ext>
            </a:extLst>
          </p:cNvPr>
          <p:cNvSpPr>
            <a:spLocks noChangeArrowheads="1"/>
          </p:cNvSpPr>
          <p:nvPr/>
        </p:nvSpPr>
        <p:spPr bwMode="auto">
          <a:xfrm>
            <a:off x="2790825" y="34131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32197" name="Line 545">
            <a:extLst>
              <a:ext uri="{FF2B5EF4-FFF2-40B4-BE49-F238E27FC236}">
                <a16:creationId xmlns:a16="http://schemas.microsoft.com/office/drawing/2014/main" id="{173DA2A9-678A-4ABE-2A76-E43AE854C1A1}"/>
              </a:ext>
            </a:extLst>
          </p:cNvPr>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198" name="Rectangle 547" descr="75%">
            <a:extLst>
              <a:ext uri="{FF2B5EF4-FFF2-40B4-BE49-F238E27FC236}">
                <a16:creationId xmlns:a16="http://schemas.microsoft.com/office/drawing/2014/main" id="{E325622D-09DB-EF02-C249-E737A95E8A26}"/>
              </a:ext>
            </a:extLst>
          </p:cNvPr>
          <p:cNvSpPr>
            <a:spLocks noChangeArrowheads="1"/>
          </p:cNvSpPr>
          <p:nvPr/>
        </p:nvSpPr>
        <p:spPr bwMode="auto">
          <a:xfrm>
            <a:off x="2281238" y="663575"/>
            <a:ext cx="206375" cy="268288"/>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2199" name="Rectangle 548" descr="75%">
            <a:extLst>
              <a:ext uri="{FF2B5EF4-FFF2-40B4-BE49-F238E27FC236}">
                <a16:creationId xmlns:a16="http://schemas.microsoft.com/office/drawing/2014/main" id="{35215854-40A2-C2C1-D331-842F94EF4E1B}"/>
              </a:ext>
            </a:extLst>
          </p:cNvPr>
          <p:cNvSpPr>
            <a:spLocks noChangeArrowheads="1"/>
          </p:cNvSpPr>
          <p:nvPr/>
        </p:nvSpPr>
        <p:spPr bwMode="auto">
          <a:xfrm>
            <a:off x="2435225" y="666750"/>
            <a:ext cx="206375" cy="52388"/>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2200" name="Rectangle 549" descr="75%">
            <a:extLst>
              <a:ext uri="{FF2B5EF4-FFF2-40B4-BE49-F238E27FC236}">
                <a16:creationId xmlns:a16="http://schemas.microsoft.com/office/drawing/2014/main" id="{01833F15-B604-3C73-1BA8-E0B5D7EF2B0D}"/>
              </a:ext>
            </a:extLst>
          </p:cNvPr>
          <p:cNvSpPr>
            <a:spLocks noChangeArrowheads="1"/>
          </p:cNvSpPr>
          <p:nvPr/>
        </p:nvSpPr>
        <p:spPr bwMode="auto">
          <a:xfrm>
            <a:off x="2447925" y="695325"/>
            <a:ext cx="107950" cy="98425"/>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2201" name="Arc 550">
            <a:extLst>
              <a:ext uri="{FF2B5EF4-FFF2-40B4-BE49-F238E27FC236}">
                <a16:creationId xmlns:a16="http://schemas.microsoft.com/office/drawing/2014/main" id="{B3E83997-4EBF-0A0D-687D-4E155D18E84C}"/>
              </a:ext>
            </a:extLst>
          </p:cNvPr>
          <p:cNvSpPr>
            <a:spLocks/>
          </p:cNvSpPr>
          <p:nvPr/>
        </p:nvSpPr>
        <p:spPr bwMode="auto">
          <a:xfrm rot="-10740000">
            <a:off x="2468563" y="725488"/>
            <a:ext cx="152400" cy="260350"/>
          </a:xfrm>
          <a:custGeom>
            <a:avLst/>
            <a:gdLst>
              <a:gd name="T0" fmla="*/ 2147483646 w 21600"/>
              <a:gd name="T1" fmla="*/ 0 h 21600"/>
              <a:gd name="T2" fmla="*/ 0 w 21600"/>
              <a:gd name="T3" fmla="*/ 2147483646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2202" name="Rectangle 551">
            <a:extLst>
              <a:ext uri="{FF2B5EF4-FFF2-40B4-BE49-F238E27FC236}">
                <a16:creationId xmlns:a16="http://schemas.microsoft.com/office/drawing/2014/main" id="{70EB571D-D0B1-0278-CDF9-EB785B008D1C}"/>
              </a:ext>
            </a:extLst>
          </p:cNvPr>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2203" name="Rectangle 552">
            <a:extLst>
              <a:ext uri="{FF2B5EF4-FFF2-40B4-BE49-F238E27FC236}">
                <a16:creationId xmlns:a16="http://schemas.microsoft.com/office/drawing/2014/main" id="{7033FCCC-B4ED-1380-EA96-EF40EE2CD7B9}"/>
              </a:ext>
            </a:extLst>
          </p:cNvPr>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grpSp>
        <p:nvGrpSpPr>
          <p:cNvPr id="132204" name="Group 553">
            <a:extLst>
              <a:ext uri="{FF2B5EF4-FFF2-40B4-BE49-F238E27FC236}">
                <a16:creationId xmlns:a16="http://schemas.microsoft.com/office/drawing/2014/main" id="{D8BBA874-5523-557B-119D-B9D830C21B9E}"/>
              </a:ext>
            </a:extLst>
          </p:cNvPr>
          <p:cNvGrpSpPr>
            <a:grpSpLocks/>
          </p:cNvGrpSpPr>
          <p:nvPr/>
        </p:nvGrpSpPr>
        <p:grpSpPr bwMode="auto">
          <a:xfrm>
            <a:off x="-2670175" y="3397250"/>
            <a:ext cx="5630863" cy="2212975"/>
            <a:chOff x="1234" y="2865"/>
            <a:chExt cx="3547" cy="605"/>
          </a:xfrm>
        </p:grpSpPr>
        <p:sp>
          <p:nvSpPr>
            <p:cNvPr id="132285" name="Rectangle 554">
              <a:extLst>
                <a:ext uri="{FF2B5EF4-FFF2-40B4-BE49-F238E27FC236}">
                  <a16:creationId xmlns:a16="http://schemas.microsoft.com/office/drawing/2014/main" id="{83025CB1-C7B2-7FD7-8B7C-845A159E2A84}"/>
                </a:ext>
              </a:extLst>
            </p:cNvPr>
            <p:cNvSpPr>
              <a:spLocks noChangeArrowheads="1"/>
            </p:cNvSpPr>
            <p:nvPr/>
          </p:nvSpPr>
          <p:spPr bwMode="auto">
            <a:xfrm>
              <a:off x="4093" y="3059"/>
              <a:ext cx="688" cy="3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100" b="1">
                  <a:solidFill>
                    <a:srgbClr val="000000"/>
                  </a:solidFill>
                  <a:latin typeface="Helvetica" pitchFamily="2" charset="0"/>
                </a:rPr>
                <a:t>“Ngakai”</a:t>
              </a:r>
            </a:p>
            <a:p>
              <a:pPr algn="l"/>
              <a:r>
                <a:rPr lang="en-US" altLang="en-US" sz="1100" b="1">
                  <a:solidFill>
                    <a:srgbClr val="000000"/>
                  </a:solidFill>
                  <a:latin typeface="Helvetica" pitchFamily="2" charset="0"/>
                </a:rPr>
                <a:t> Kahaiwui</a:t>
              </a:r>
            </a:p>
            <a:p>
              <a:pPr algn="l"/>
              <a:r>
                <a:rPr lang="en-US" altLang="en-US" sz="1100" b="1">
                  <a:solidFill>
                    <a:srgbClr val="000000"/>
                  </a:solidFill>
                  <a:latin typeface="Helvetica" pitchFamily="2" charset="0"/>
                </a:rPr>
                <a:t>   Thili</a:t>
              </a:r>
              <a:r>
                <a:rPr lang="en-US" altLang="en-US" sz="1100">
                  <a:latin typeface="Helvetica" pitchFamily="2" charset="0"/>
                </a:rPr>
                <a:t> zingkum</a:t>
              </a:r>
            </a:p>
            <a:p>
              <a:pPr algn="l"/>
              <a:r>
                <a:rPr lang="en-US" altLang="en-US" sz="1100" b="1">
                  <a:solidFill>
                    <a:srgbClr val="000000"/>
                  </a:solidFill>
                  <a:latin typeface="Helvetica" pitchFamily="2" charset="0"/>
                </a:rPr>
                <a:t>    400 chiwui</a:t>
              </a:r>
            </a:p>
            <a:p>
              <a:pPr algn="l"/>
              <a:r>
                <a:rPr lang="en-US" altLang="en-US" sz="1100" b="1">
                  <a:solidFill>
                    <a:srgbClr val="000000"/>
                  </a:solidFill>
                  <a:latin typeface="Helvetica" pitchFamily="2" charset="0"/>
                </a:rPr>
                <a:t>      Alungli</a:t>
              </a:r>
            </a:p>
            <a:p>
              <a:pPr algn="l"/>
              <a:r>
                <a:rPr lang="en-US" altLang="en-US" sz="1100" b="1">
                  <a:solidFill>
                    <a:srgbClr val="000000"/>
                  </a:solidFill>
                  <a:latin typeface="Helvetica" pitchFamily="2" charset="0"/>
                </a:rPr>
                <a:t>      Maran</a:t>
              </a:r>
            </a:p>
            <a:p>
              <a:pPr algn="l"/>
              <a:r>
                <a:rPr lang="en-US" altLang="en-US" sz="1100" b="1">
                  <a:solidFill>
                    <a:srgbClr val="000000"/>
                  </a:solidFill>
                  <a:latin typeface="Helvetica" pitchFamily="2" charset="0"/>
                </a:rPr>
                <a:t>       Lairikbing</a:t>
              </a:r>
            </a:p>
            <a:p>
              <a:pPr algn="l"/>
              <a:r>
                <a:rPr lang="en-US" altLang="en-US" sz="1100" b="1">
                  <a:solidFill>
                    <a:srgbClr val="000000"/>
                  </a:solidFill>
                  <a:latin typeface="Helvetica" pitchFamily="2" charset="0"/>
                </a:rPr>
                <a:t>        Hi kakapina</a:t>
              </a:r>
            </a:p>
          </p:txBody>
        </p:sp>
        <p:sp>
          <p:nvSpPr>
            <p:cNvPr id="132286" name="Rectangle 555">
              <a:extLst>
                <a:ext uri="{FF2B5EF4-FFF2-40B4-BE49-F238E27FC236}">
                  <a16:creationId xmlns:a16="http://schemas.microsoft.com/office/drawing/2014/main" id="{D1ABB3F1-07DA-FA72-CF07-FCC45D6A8291}"/>
                </a:ext>
              </a:extLst>
            </p:cNvPr>
            <p:cNvSpPr>
              <a:spLocks noChangeArrowheads="1"/>
            </p:cNvSpPr>
            <p:nvPr/>
          </p:nvSpPr>
          <p:spPr bwMode="auto">
            <a:xfrm>
              <a:off x="1234" y="2865"/>
              <a:ext cx="0" cy="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600">
                <a:latin typeface="Helvetica" pitchFamily="2" charset="0"/>
              </a:endParaRPr>
            </a:p>
          </p:txBody>
        </p:sp>
        <p:sp>
          <p:nvSpPr>
            <p:cNvPr id="132287" name="Rectangle 556">
              <a:extLst>
                <a:ext uri="{FF2B5EF4-FFF2-40B4-BE49-F238E27FC236}">
                  <a16:creationId xmlns:a16="http://schemas.microsoft.com/office/drawing/2014/main" id="{EAC4A123-F2D5-A2D0-3BFD-47CA57D0104C}"/>
                </a:ext>
              </a:extLst>
            </p:cNvPr>
            <p:cNvSpPr>
              <a:spLocks noChangeArrowheads="1"/>
            </p:cNvSpPr>
            <p:nvPr/>
          </p:nvSpPr>
          <p:spPr bwMode="auto">
            <a:xfrm>
              <a:off x="1234" y="2945"/>
              <a:ext cx="40" cy="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32288" name="Rectangle 557">
              <a:extLst>
                <a:ext uri="{FF2B5EF4-FFF2-40B4-BE49-F238E27FC236}">
                  <a16:creationId xmlns:a16="http://schemas.microsoft.com/office/drawing/2014/main" id="{1C91ED86-66EE-FC8F-5298-0B7079C2DCBB}"/>
                </a:ext>
              </a:extLst>
            </p:cNvPr>
            <p:cNvSpPr>
              <a:spLocks noChangeArrowheads="1"/>
            </p:cNvSpPr>
            <p:nvPr/>
          </p:nvSpPr>
          <p:spPr bwMode="auto">
            <a:xfrm>
              <a:off x="1234" y="3024"/>
              <a:ext cx="40" cy="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32289" name="Rectangle 558">
              <a:extLst>
                <a:ext uri="{FF2B5EF4-FFF2-40B4-BE49-F238E27FC236}">
                  <a16:creationId xmlns:a16="http://schemas.microsoft.com/office/drawing/2014/main" id="{CEF166AE-A02C-E484-3009-09CB86049B74}"/>
                </a:ext>
              </a:extLst>
            </p:cNvPr>
            <p:cNvSpPr>
              <a:spLocks noChangeArrowheads="1"/>
            </p:cNvSpPr>
            <p:nvPr/>
          </p:nvSpPr>
          <p:spPr bwMode="auto">
            <a:xfrm>
              <a:off x="1234" y="3102"/>
              <a:ext cx="40" cy="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32290" name="Rectangle 559">
              <a:extLst>
                <a:ext uri="{FF2B5EF4-FFF2-40B4-BE49-F238E27FC236}">
                  <a16:creationId xmlns:a16="http://schemas.microsoft.com/office/drawing/2014/main" id="{AAFE7AA7-8445-A28B-B6C6-5E5CF34673CD}"/>
                </a:ext>
              </a:extLst>
            </p:cNvPr>
            <p:cNvSpPr>
              <a:spLocks noChangeArrowheads="1"/>
            </p:cNvSpPr>
            <p:nvPr/>
          </p:nvSpPr>
          <p:spPr bwMode="auto">
            <a:xfrm>
              <a:off x="1234" y="3184"/>
              <a:ext cx="101" cy="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32291" name="Rectangle 562">
              <a:extLst>
                <a:ext uri="{FF2B5EF4-FFF2-40B4-BE49-F238E27FC236}">
                  <a16:creationId xmlns:a16="http://schemas.microsoft.com/office/drawing/2014/main" id="{F3ABA829-6FCB-1F78-921F-E10263B88C5C}"/>
                </a:ext>
              </a:extLst>
            </p:cNvPr>
            <p:cNvSpPr>
              <a:spLocks noChangeArrowheads="1"/>
            </p:cNvSpPr>
            <p:nvPr/>
          </p:nvSpPr>
          <p:spPr bwMode="auto">
            <a:xfrm>
              <a:off x="1270" y="3432"/>
              <a:ext cx="182" cy="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grpSp>
      <p:sp>
        <p:nvSpPr>
          <p:cNvPr id="132205" name="Rectangle 563">
            <a:extLst>
              <a:ext uri="{FF2B5EF4-FFF2-40B4-BE49-F238E27FC236}">
                <a16:creationId xmlns:a16="http://schemas.microsoft.com/office/drawing/2014/main" id="{675EFFB1-3955-4996-765B-E629BAA93756}"/>
              </a:ext>
            </a:extLst>
          </p:cNvPr>
          <p:cNvSpPr>
            <a:spLocks noChangeArrowheads="1"/>
          </p:cNvSpPr>
          <p:nvPr/>
        </p:nvSpPr>
        <p:spPr bwMode="auto">
          <a:xfrm>
            <a:off x="2562225" y="4025900"/>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latin typeface="Helvetica" pitchFamily="2" charset="0"/>
              </a:rPr>
              <a:t>*</a:t>
            </a:r>
            <a:endParaRPr lang="en-US" altLang="en-US" sz="1400">
              <a:latin typeface="Helvetica" pitchFamily="2" charset="0"/>
            </a:endParaRPr>
          </a:p>
        </p:txBody>
      </p:sp>
      <p:sp>
        <p:nvSpPr>
          <p:cNvPr id="132206" name="Rectangle 564">
            <a:extLst>
              <a:ext uri="{FF2B5EF4-FFF2-40B4-BE49-F238E27FC236}">
                <a16:creationId xmlns:a16="http://schemas.microsoft.com/office/drawing/2014/main" id="{E72FF3B8-F44A-36D4-6C7A-F11974B691F6}"/>
              </a:ext>
            </a:extLst>
          </p:cNvPr>
          <p:cNvSpPr>
            <a:spLocks noChangeArrowheads="1"/>
          </p:cNvSpPr>
          <p:nvPr/>
        </p:nvSpPr>
        <p:spPr bwMode="auto">
          <a:xfrm>
            <a:off x="2549525" y="4324350"/>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latin typeface="Helvetica" pitchFamily="2" charset="0"/>
              </a:rPr>
              <a:t>*</a:t>
            </a:r>
            <a:endParaRPr lang="en-US" altLang="en-US" sz="1400">
              <a:latin typeface="Helvetica" pitchFamily="2" charset="0"/>
            </a:endParaRPr>
          </a:p>
        </p:txBody>
      </p:sp>
      <p:sp>
        <p:nvSpPr>
          <p:cNvPr id="132207" name="Rectangle 565">
            <a:extLst>
              <a:ext uri="{FF2B5EF4-FFF2-40B4-BE49-F238E27FC236}">
                <a16:creationId xmlns:a16="http://schemas.microsoft.com/office/drawing/2014/main" id="{37DB20DC-FCAF-6108-299F-F14ACC1802A3}"/>
              </a:ext>
            </a:extLst>
          </p:cNvPr>
          <p:cNvSpPr>
            <a:spLocks noChangeArrowheads="1"/>
          </p:cNvSpPr>
          <p:nvPr/>
        </p:nvSpPr>
        <p:spPr bwMode="auto">
          <a:xfrm>
            <a:off x="2689225" y="5934075"/>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132208" name="Rectangle 577">
            <a:extLst>
              <a:ext uri="{FF2B5EF4-FFF2-40B4-BE49-F238E27FC236}">
                <a16:creationId xmlns:a16="http://schemas.microsoft.com/office/drawing/2014/main" id="{6BA5DEC4-B7E9-B8EE-6FFB-370E3DC6D6C7}"/>
              </a:ext>
            </a:extLst>
          </p:cNvPr>
          <p:cNvSpPr>
            <a:spLocks noChangeArrowheads="1"/>
          </p:cNvSpPr>
          <p:nvPr/>
        </p:nvSpPr>
        <p:spPr bwMode="auto">
          <a:xfrm>
            <a:off x="2749550" y="2328863"/>
            <a:ext cx="995363" cy="20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b="1" i="1">
                <a:solidFill>
                  <a:srgbClr val="000000"/>
                </a:solidFill>
                <a:latin typeface="Arial Black" panose="020B0604020202020204" pitchFamily="34" charset="0"/>
              </a:rPr>
              <a:t>JUDAH  wui</a:t>
            </a:r>
            <a:endParaRPr lang="en-US" altLang="en-US" sz="2000">
              <a:latin typeface="Arial Black" panose="020B0604020202020204" pitchFamily="34" charset="0"/>
            </a:endParaRPr>
          </a:p>
        </p:txBody>
      </p:sp>
      <p:grpSp>
        <p:nvGrpSpPr>
          <p:cNvPr id="132209" name="Group 578">
            <a:extLst>
              <a:ext uri="{FF2B5EF4-FFF2-40B4-BE49-F238E27FC236}">
                <a16:creationId xmlns:a16="http://schemas.microsoft.com/office/drawing/2014/main" id="{FAD68C5D-2436-E2C4-3773-9F112F5FF01C}"/>
              </a:ext>
            </a:extLst>
          </p:cNvPr>
          <p:cNvGrpSpPr>
            <a:grpSpLocks/>
          </p:cNvGrpSpPr>
          <p:nvPr/>
        </p:nvGrpSpPr>
        <p:grpSpPr bwMode="auto">
          <a:xfrm>
            <a:off x="2655888" y="2444750"/>
            <a:ext cx="974725" cy="360363"/>
            <a:chOff x="2913" y="1184"/>
            <a:chExt cx="614" cy="227"/>
          </a:xfrm>
        </p:grpSpPr>
        <p:sp>
          <p:nvSpPr>
            <p:cNvPr id="132283" name="Rectangle 579">
              <a:extLst>
                <a:ext uri="{FF2B5EF4-FFF2-40B4-BE49-F238E27FC236}">
                  <a16:creationId xmlns:a16="http://schemas.microsoft.com/office/drawing/2014/main" id="{2A9AA05F-993A-67D2-3B55-E9ED25C63576}"/>
                </a:ext>
              </a:extLst>
            </p:cNvPr>
            <p:cNvSpPr>
              <a:spLocks noChangeArrowheads="1"/>
            </p:cNvSpPr>
            <p:nvPr/>
          </p:nvSpPr>
          <p:spPr bwMode="auto">
            <a:xfrm>
              <a:off x="2913" y="1219"/>
              <a:ext cx="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sp>
          <p:nvSpPr>
            <p:cNvPr id="132284" name="Rectangle 580">
              <a:extLst>
                <a:ext uri="{FF2B5EF4-FFF2-40B4-BE49-F238E27FC236}">
                  <a16:creationId xmlns:a16="http://schemas.microsoft.com/office/drawing/2014/main" id="{1807F198-4F66-F10E-8643-E6A1E504860E}"/>
                </a:ext>
              </a:extLst>
            </p:cNvPr>
            <p:cNvSpPr>
              <a:spLocks noChangeArrowheads="1"/>
            </p:cNvSpPr>
            <p:nvPr/>
          </p:nvSpPr>
          <p:spPr bwMode="auto">
            <a:xfrm>
              <a:off x="3054" y="1184"/>
              <a:ext cx="473"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600" b="1">
                  <a:solidFill>
                    <a:srgbClr val="000000"/>
                  </a:solidFill>
                  <a:latin typeface="Helvetica" pitchFamily="2" charset="0"/>
                </a:rPr>
                <a:t>suikata</a:t>
              </a:r>
              <a:r>
                <a:rPr lang="en-US" altLang="en-US" sz="1000" b="1">
                  <a:solidFill>
                    <a:srgbClr val="000000"/>
                  </a:solidFill>
                  <a:latin typeface="Helvetica" pitchFamily="2" charset="0"/>
                </a:rPr>
                <a:t>:</a:t>
              </a:r>
              <a:endParaRPr lang="en-US" altLang="en-US" sz="1800">
                <a:latin typeface="Helvetica" pitchFamily="2" charset="0"/>
              </a:endParaRPr>
            </a:p>
          </p:txBody>
        </p:sp>
      </p:grpSp>
      <p:sp>
        <p:nvSpPr>
          <p:cNvPr id="132210" name="Rectangle 581">
            <a:extLst>
              <a:ext uri="{FF2B5EF4-FFF2-40B4-BE49-F238E27FC236}">
                <a16:creationId xmlns:a16="http://schemas.microsoft.com/office/drawing/2014/main" id="{CDDF9164-0BBB-88BD-7D7C-32142EB60579}"/>
              </a:ext>
            </a:extLst>
          </p:cNvPr>
          <p:cNvSpPr>
            <a:spLocks noChangeArrowheads="1"/>
          </p:cNvSpPr>
          <p:nvPr/>
        </p:nvSpPr>
        <p:spPr bwMode="auto">
          <a:xfrm>
            <a:off x="2763838" y="3800475"/>
            <a:ext cx="3492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sp>
        <p:nvSpPr>
          <p:cNvPr id="132211" name="Rectangle 582">
            <a:extLst>
              <a:ext uri="{FF2B5EF4-FFF2-40B4-BE49-F238E27FC236}">
                <a16:creationId xmlns:a16="http://schemas.microsoft.com/office/drawing/2014/main" id="{DC561818-50BE-321B-72C4-515CE849C27B}"/>
              </a:ext>
            </a:extLst>
          </p:cNvPr>
          <p:cNvSpPr>
            <a:spLocks noChangeArrowheads="1"/>
          </p:cNvSpPr>
          <p:nvPr/>
        </p:nvSpPr>
        <p:spPr bwMode="auto">
          <a:xfrm>
            <a:off x="2909888" y="3743325"/>
            <a:ext cx="84137" cy="20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b="1" i="1">
                <a:solidFill>
                  <a:srgbClr val="000000"/>
                </a:solidFill>
                <a:latin typeface="Helvetica" pitchFamily="2" charset="0"/>
              </a:rPr>
              <a:t>  </a:t>
            </a:r>
            <a:endParaRPr lang="en-US" altLang="en-US" sz="2000">
              <a:latin typeface="Arial Black" panose="020B0604020202020204" pitchFamily="34" charset="0"/>
            </a:endParaRPr>
          </a:p>
        </p:txBody>
      </p:sp>
      <p:sp>
        <p:nvSpPr>
          <p:cNvPr id="132212" name="Rectangle 586">
            <a:extLst>
              <a:ext uri="{FF2B5EF4-FFF2-40B4-BE49-F238E27FC236}">
                <a16:creationId xmlns:a16="http://schemas.microsoft.com/office/drawing/2014/main" id="{1651C21E-4485-5A16-C1D7-7846CE163708}"/>
              </a:ext>
            </a:extLst>
          </p:cNvPr>
          <p:cNvSpPr>
            <a:spLocks noChangeArrowheads="1"/>
          </p:cNvSpPr>
          <p:nvPr/>
        </p:nvSpPr>
        <p:spPr bwMode="auto">
          <a:xfrm>
            <a:off x="2751138" y="5438775"/>
            <a:ext cx="3492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sp>
        <p:nvSpPr>
          <p:cNvPr id="132213" name="Rectangle 592">
            <a:extLst>
              <a:ext uri="{FF2B5EF4-FFF2-40B4-BE49-F238E27FC236}">
                <a16:creationId xmlns:a16="http://schemas.microsoft.com/office/drawing/2014/main" id="{7BB6D723-8454-D96F-D679-BCCAC852A6A5}"/>
              </a:ext>
            </a:extLst>
          </p:cNvPr>
          <p:cNvSpPr>
            <a:spLocks noChangeArrowheads="1"/>
          </p:cNvSpPr>
          <p:nvPr/>
        </p:nvSpPr>
        <p:spPr bwMode="auto">
          <a:xfrm>
            <a:off x="2651125" y="1119188"/>
            <a:ext cx="1133475" cy="40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b="1" i="1">
                <a:solidFill>
                  <a:srgbClr val="000000"/>
                </a:solidFill>
                <a:latin typeface="Helvetica" pitchFamily="2" charset="0"/>
              </a:rPr>
              <a:t>  </a:t>
            </a:r>
            <a:r>
              <a:rPr lang="en-US" altLang="en-US" b="1" i="1">
                <a:solidFill>
                  <a:srgbClr val="000000"/>
                </a:solidFill>
                <a:latin typeface="Arial Black" panose="020B0604020202020204" pitchFamily="34" charset="0"/>
              </a:rPr>
              <a:t>ISRAEL  wui</a:t>
            </a:r>
            <a:endParaRPr lang="en-US" altLang="en-US" sz="2000">
              <a:latin typeface="Arial Black" panose="020B0604020202020204" pitchFamily="34" charset="0"/>
            </a:endParaRPr>
          </a:p>
          <a:p>
            <a:pPr algn="l">
              <a:lnSpc>
                <a:spcPct val="110000"/>
              </a:lnSpc>
            </a:pPr>
            <a:r>
              <a:rPr lang="en-US" altLang="en-US" b="1">
                <a:solidFill>
                  <a:srgbClr val="000000"/>
                </a:solidFill>
                <a:latin typeface="Arial Black" panose="020B0604020202020204" pitchFamily="34" charset="0"/>
              </a:rPr>
              <a:t>Wungram Ato</a:t>
            </a:r>
          </a:p>
        </p:txBody>
      </p:sp>
      <p:grpSp>
        <p:nvGrpSpPr>
          <p:cNvPr id="132214" name="Group 593">
            <a:extLst>
              <a:ext uri="{FF2B5EF4-FFF2-40B4-BE49-F238E27FC236}">
                <a16:creationId xmlns:a16="http://schemas.microsoft.com/office/drawing/2014/main" id="{4405A298-78FC-2D93-8E42-8DD114713995}"/>
              </a:ext>
            </a:extLst>
          </p:cNvPr>
          <p:cNvGrpSpPr>
            <a:grpSpLocks/>
          </p:cNvGrpSpPr>
          <p:nvPr/>
        </p:nvGrpSpPr>
        <p:grpSpPr bwMode="auto">
          <a:xfrm>
            <a:off x="2676525" y="1301750"/>
            <a:ext cx="306388" cy="301625"/>
            <a:chOff x="2913" y="1215"/>
            <a:chExt cx="193" cy="190"/>
          </a:xfrm>
        </p:grpSpPr>
        <p:sp>
          <p:nvSpPr>
            <p:cNvPr id="132281" name="Rectangle 594">
              <a:extLst>
                <a:ext uri="{FF2B5EF4-FFF2-40B4-BE49-F238E27FC236}">
                  <a16:creationId xmlns:a16="http://schemas.microsoft.com/office/drawing/2014/main" id="{EF620761-C8B3-2A12-EC1D-DC2E6DA41306}"/>
                </a:ext>
              </a:extLst>
            </p:cNvPr>
            <p:cNvSpPr>
              <a:spLocks noChangeArrowheads="1"/>
            </p:cNvSpPr>
            <p:nvPr/>
          </p:nvSpPr>
          <p:spPr bwMode="auto">
            <a:xfrm>
              <a:off x="2913" y="1219"/>
              <a:ext cx="0"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sp>
          <p:nvSpPr>
            <p:cNvPr id="132282" name="Rectangle 595">
              <a:extLst>
                <a:ext uri="{FF2B5EF4-FFF2-40B4-BE49-F238E27FC236}">
                  <a16:creationId xmlns:a16="http://schemas.microsoft.com/office/drawing/2014/main" id="{B338DAC4-2EEF-0B95-BDD1-F0E0C3EAED83}"/>
                </a:ext>
              </a:extLst>
            </p:cNvPr>
            <p:cNvSpPr>
              <a:spLocks noChangeArrowheads="1"/>
            </p:cNvSpPr>
            <p:nvPr/>
          </p:nvSpPr>
          <p:spPr bwMode="auto">
            <a:xfrm>
              <a:off x="3106" y="1215"/>
              <a:ext cx="0"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grpSp>
      <p:sp>
        <p:nvSpPr>
          <p:cNvPr id="132215" name="Line 596">
            <a:extLst>
              <a:ext uri="{FF2B5EF4-FFF2-40B4-BE49-F238E27FC236}">
                <a16:creationId xmlns:a16="http://schemas.microsoft.com/office/drawing/2014/main" id="{2804DC10-C2DB-5BB1-EB40-145F7CD27275}"/>
              </a:ext>
            </a:extLst>
          </p:cNvPr>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32216" name="Line 597">
            <a:extLst>
              <a:ext uri="{FF2B5EF4-FFF2-40B4-BE49-F238E27FC236}">
                <a16:creationId xmlns:a16="http://schemas.microsoft.com/office/drawing/2014/main" id="{E43CF319-9162-A76A-180E-04892A357C25}"/>
              </a:ext>
            </a:extLst>
          </p:cNvPr>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32217" name="Rectangle 598">
            <a:extLst>
              <a:ext uri="{FF2B5EF4-FFF2-40B4-BE49-F238E27FC236}">
                <a16:creationId xmlns:a16="http://schemas.microsoft.com/office/drawing/2014/main" id="{97A67F4F-18DA-AFA6-7FBF-43C90E780CF6}"/>
              </a:ext>
            </a:extLst>
          </p:cNvPr>
          <p:cNvSpPr>
            <a:spLocks noChangeArrowheads="1"/>
          </p:cNvSpPr>
          <p:nvPr/>
        </p:nvSpPr>
        <p:spPr bwMode="auto">
          <a:xfrm>
            <a:off x="4198938" y="2300288"/>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132218" name="Text Box 599">
            <a:extLst>
              <a:ext uri="{FF2B5EF4-FFF2-40B4-BE49-F238E27FC236}">
                <a16:creationId xmlns:a16="http://schemas.microsoft.com/office/drawing/2014/main" id="{4D21F335-93C3-69B3-A9B2-9D8788162845}"/>
              </a:ext>
            </a:extLst>
          </p:cNvPr>
          <p:cNvSpPr txBox="1">
            <a:spLocks noChangeArrowheads="1"/>
          </p:cNvSpPr>
          <p:nvPr/>
        </p:nvSpPr>
        <p:spPr bwMode="auto">
          <a:xfrm rot="-5400000">
            <a:off x="2267744" y="3788569"/>
            <a:ext cx="38163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Arial Black" panose="020B0604020202020204" pitchFamily="34" charset="0"/>
              </a:rPr>
              <a:t> </a:t>
            </a:r>
            <a:endParaRPr lang="en-US" altLang="en-US" sz="900">
              <a:latin typeface="Arial Black" panose="020B0604020202020204" pitchFamily="34" charset="0"/>
            </a:endParaRPr>
          </a:p>
        </p:txBody>
      </p:sp>
      <p:sp>
        <p:nvSpPr>
          <p:cNvPr id="942321" name="AutoShape 241">
            <a:extLst>
              <a:ext uri="{FF2B5EF4-FFF2-40B4-BE49-F238E27FC236}">
                <a16:creationId xmlns:a16="http://schemas.microsoft.com/office/drawing/2014/main" id="{1420A47A-1A01-710A-EF21-A892B28B753C}"/>
              </a:ext>
            </a:extLst>
          </p:cNvPr>
          <p:cNvSpPr>
            <a:spLocks noChangeArrowheads="1"/>
          </p:cNvSpPr>
          <p:nvPr/>
        </p:nvSpPr>
        <p:spPr bwMode="auto">
          <a:xfrm>
            <a:off x="2281238" y="2198688"/>
            <a:ext cx="2495550" cy="5278437"/>
          </a:xfrm>
          <a:prstGeom prst="roundRect">
            <a:avLst>
              <a:gd name="adj" fmla="val 16667"/>
            </a:avLst>
          </a:prstGeom>
          <a:noFill/>
          <a:ln w="76200">
            <a:solidFill>
              <a:schemeClr val="accent2"/>
            </a:solidFill>
            <a:round/>
            <a:headEnd/>
            <a:tailEnd/>
          </a:ln>
          <a:effectLst>
            <a:outerShdw blurRad="63500" dist="71842" dir="2700000" algn="ctr" rotWithShape="0">
              <a:srgbClr val="080808">
                <a:alpha val="74998"/>
              </a:srgbClr>
            </a:outerShdw>
          </a:effectLst>
        </p:spPr>
        <p:txBody>
          <a:bodyPr wrap="none" anchor="ctr"/>
          <a:lstStyle/>
          <a:p>
            <a:pPr algn="r">
              <a:defRPr/>
            </a:pPr>
            <a:endParaRPr lang="en-US">
              <a:latin typeface="Comic Sans MS" charset="0"/>
              <a:ea typeface="+mn-ea"/>
            </a:endParaRPr>
          </a:p>
        </p:txBody>
      </p:sp>
      <p:sp>
        <p:nvSpPr>
          <p:cNvPr id="132220" name="Text Box 600">
            <a:extLst>
              <a:ext uri="{FF2B5EF4-FFF2-40B4-BE49-F238E27FC236}">
                <a16:creationId xmlns:a16="http://schemas.microsoft.com/office/drawing/2014/main" id="{FCEA9316-9C27-71E7-354A-D14781240288}"/>
              </a:ext>
            </a:extLst>
          </p:cNvPr>
          <p:cNvSpPr txBox="1">
            <a:spLocks noChangeArrowheads="1"/>
          </p:cNvSpPr>
          <p:nvPr/>
        </p:nvSpPr>
        <p:spPr bwMode="auto">
          <a:xfrm>
            <a:off x="4051300" y="1895475"/>
            <a:ext cx="7953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Helvetica" pitchFamily="2" charset="0"/>
              </a:rPr>
              <a:t>(N)</a:t>
            </a:r>
          </a:p>
        </p:txBody>
      </p:sp>
      <p:sp>
        <p:nvSpPr>
          <p:cNvPr id="942683" name="Oval 603">
            <a:extLst>
              <a:ext uri="{FF2B5EF4-FFF2-40B4-BE49-F238E27FC236}">
                <a16:creationId xmlns:a16="http://schemas.microsoft.com/office/drawing/2014/main" id="{3504812C-0B16-9743-EF60-348458D226B2}"/>
              </a:ext>
            </a:extLst>
          </p:cNvPr>
          <p:cNvSpPr>
            <a:spLocks noChangeArrowheads="1"/>
          </p:cNvSpPr>
          <p:nvPr/>
        </p:nvSpPr>
        <p:spPr bwMode="auto">
          <a:xfrm>
            <a:off x="2398713" y="2233613"/>
            <a:ext cx="1811337" cy="515937"/>
          </a:xfrm>
          <a:prstGeom prst="ellipse">
            <a:avLst/>
          </a:prstGeom>
          <a:noFill/>
          <a:ln w="76200">
            <a:solidFill>
              <a:schemeClr val="hlink"/>
            </a:solidFill>
            <a:round/>
            <a:headEnd/>
            <a:tailEnd/>
          </a:ln>
          <a:effectLst>
            <a:outerShdw blurRad="63500" dist="91581" dir="2021404" algn="ctr" rotWithShape="0">
              <a:schemeClr val="tx1">
                <a:alpha val="74998"/>
              </a:schemeClr>
            </a:outerShdw>
          </a:effectLst>
        </p:spPr>
        <p:txBody>
          <a:bodyPr wrap="none" anchor="ctr"/>
          <a:lstStyle/>
          <a:p>
            <a:pPr algn="ctr">
              <a:defRPr/>
            </a:pPr>
            <a:endParaRPr lang="en-US" sz="1800">
              <a:latin typeface="Comic Sans MS" charset="0"/>
              <a:ea typeface="+mn-ea"/>
            </a:endParaRPr>
          </a:p>
        </p:txBody>
      </p:sp>
      <p:sp>
        <p:nvSpPr>
          <p:cNvPr id="942686" name="Oval 606">
            <a:extLst>
              <a:ext uri="{FF2B5EF4-FFF2-40B4-BE49-F238E27FC236}">
                <a16:creationId xmlns:a16="http://schemas.microsoft.com/office/drawing/2014/main" id="{D93EE803-F7A5-D8A5-4703-C9408F3F9FD9}"/>
              </a:ext>
            </a:extLst>
          </p:cNvPr>
          <p:cNvSpPr>
            <a:spLocks noChangeArrowheads="1"/>
          </p:cNvSpPr>
          <p:nvPr/>
        </p:nvSpPr>
        <p:spPr bwMode="auto">
          <a:xfrm>
            <a:off x="2325688" y="1019175"/>
            <a:ext cx="1811337" cy="515938"/>
          </a:xfrm>
          <a:prstGeom prst="ellipse">
            <a:avLst/>
          </a:prstGeom>
          <a:noFill/>
          <a:ln w="76200">
            <a:solidFill>
              <a:schemeClr val="hlink"/>
            </a:solidFill>
            <a:round/>
            <a:headEnd/>
            <a:tailEnd/>
          </a:ln>
          <a:effectLst>
            <a:outerShdw blurRad="63500" dist="91581" dir="2021404"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942687" name="Text Box 607">
            <a:extLst>
              <a:ext uri="{FF2B5EF4-FFF2-40B4-BE49-F238E27FC236}">
                <a16:creationId xmlns:a16="http://schemas.microsoft.com/office/drawing/2014/main" id="{CCA2C96C-2197-7613-9832-17A08AD9C145}"/>
              </a:ext>
            </a:extLst>
          </p:cNvPr>
          <p:cNvSpPr txBox="1">
            <a:spLocks noChangeArrowheads="1"/>
          </p:cNvSpPr>
          <p:nvPr/>
        </p:nvSpPr>
        <p:spPr bwMode="auto">
          <a:xfrm>
            <a:off x="5270500" y="5457825"/>
            <a:ext cx="4291013" cy="1446213"/>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3000" b="1" i="1">
                <a:solidFill>
                  <a:srgbClr val="FFEA18"/>
                </a:solidFill>
                <a:latin typeface="Arial" panose="020B0604020202020204" pitchFamily="34" charset="0"/>
              </a:rPr>
              <a:t>Kakhaneli…                 JUDAH  BINGLI </a:t>
            </a:r>
            <a:r>
              <a:rPr lang="en-US" altLang="en-US" sz="2600" b="1" i="1">
                <a:solidFill>
                  <a:srgbClr val="FFEA18"/>
                </a:solidFill>
                <a:latin typeface="Arial" panose="020B0604020202020204" pitchFamily="34" charset="0"/>
              </a:rPr>
              <a:t>(WUNGRAM </a:t>
            </a:r>
            <a:r>
              <a:rPr lang="en-US" altLang="en-US" sz="2800" b="1">
                <a:solidFill>
                  <a:srgbClr val="FFFF00"/>
                </a:solidFill>
                <a:latin typeface="Helvetica" panose="020B0604020202020204" pitchFamily="34" charset="0"/>
                <a:cs typeface="Helvetica" panose="020B0604020202020204" pitchFamily="34" charset="0"/>
              </a:rPr>
              <a:t>Ā</a:t>
            </a:r>
            <a:r>
              <a:rPr lang="en-US" altLang="en-US" sz="2600" b="1" i="1">
                <a:solidFill>
                  <a:srgbClr val="FFEA18"/>
                </a:solidFill>
                <a:latin typeface="Arial" panose="020B0604020202020204" pitchFamily="34" charset="0"/>
              </a:rPr>
              <a:t>ZE)</a:t>
            </a:r>
            <a:endParaRPr lang="en-US" altLang="en-US" sz="3000" b="1" i="1">
              <a:solidFill>
                <a:srgbClr val="FFEA18"/>
              </a:solidFill>
              <a:latin typeface="Arial" panose="020B0604020202020204" pitchFamily="34" charset="0"/>
            </a:endParaRPr>
          </a:p>
        </p:txBody>
      </p:sp>
      <p:sp>
        <p:nvSpPr>
          <p:cNvPr id="132224" name="Text Box 608">
            <a:extLst>
              <a:ext uri="{FF2B5EF4-FFF2-40B4-BE49-F238E27FC236}">
                <a16:creationId xmlns:a16="http://schemas.microsoft.com/office/drawing/2014/main" id="{317AE456-FC0D-1342-99BC-4AF116582C8B}"/>
              </a:ext>
            </a:extLst>
          </p:cNvPr>
          <p:cNvSpPr txBox="1">
            <a:spLocks noChangeArrowheads="1"/>
          </p:cNvSpPr>
          <p:nvPr/>
        </p:nvSpPr>
        <p:spPr bwMode="auto">
          <a:xfrm>
            <a:off x="9569450" y="7289800"/>
            <a:ext cx="3413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spcBef>
                <a:spcPct val="50000"/>
              </a:spcBef>
            </a:pPr>
            <a:r>
              <a:rPr lang="en-US" altLang="en-US" sz="1600" b="1"/>
              <a:t>1</a:t>
            </a:r>
          </a:p>
        </p:txBody>
      </p:sp>
      <p:sp>
        <p:nvSpPr>
          <p:cNvPr id="132225" name="Line 609">
            <a:extLst>
              <a:ext uri="{FF2B5EF4-FFF2-40B4-BE49-F238E27FC236}">
                <a16:creationId xmlns:a16="http://schemas.microsoft.com/office/drawing/2014/main" id="{24A34945-00F5-C2A5-F6D9-C73B4581C74B}"/>
              </a:ext>
            </a:extLst>
          </p:cNvPr>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226" name="Text Box 610">
            <a:extLst>
              <a:ext uri="{FF2B5EF4-FFF2-40B4-BE49-F238E27FC236}">
                <a16:creationId xmlns:a16="http://schemas.microsoft.com/office/drawing/2014/main" id="{831411F2-B8F2-F613-8E5D-A25547414565}"/>
              </a:ext>
            </a:extLst>
          </p:cNvPr>
          <p:cNvSpPr txBox="1">
            <a:spLocks noChangeArrowheads="1"/>
          </p:cNvSpPr>
          <p:nvPr/>
        </p:nvSpPr>
        <p:spPr bwMode="auto">
          <a:xfrm rot="-5400000">
            <a:off x="1716881" y="3644107"/>
            <a:ext cx="47037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b="1">
                <a:latin typeface="Arial" panose="020B0604020202020204" pitchFamily="34" charset="0"/>
              </a:rPr>
              <a:t>MAR</a:t>
            </a:r>
            <a:r>
              <a:rPr lang="en-US" altLang="en-US" sz="2000" b="1">
                <a:latin typeface="Helvetica" pitchFamily="2" charset="0"/>
              </a:rPr>
              <a:t>Ā</a:t>
            </a:r>
            <a:r>
              <a:rPr lang="en-US" altLang="en-US" sz="2000" b="1">
                <a:latin typeface="Arial" panose="020B0604020202020204" pitchFamily="34" charset="0"/>
              </a:rPr>
              <a:t>NBING (17)</a:t>
            </a:r>
          </a:p>
        </p:txBody>
      </p:sp>
      <p:sp>
        <p:nvSpPr>
          <p:cNvPr id="132227" name="Line 611">
            <a:extLst>
              <a:ext uri="{FF2B5EF4-FFF2-40B4-BE49-F238E27FC236}">
                <a16:creationId xmlns:a16="http://schemas.microsoft.com/office/drawing/2014/main" id="{86A3DA7A-3F1A-70DA-F82C-C4115A41E7BB}"/>
              </a:ext>
            </a:extLst>
          </p:cNvPr>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228" name="Line 612">
            <a:extLst>
              <a:ext uri="{FF2B5EF4-FFF2-40B4-BE49-F238E27FC236}">
                <a16:creationId xmlns:a16="http://schemas.microsoft.com/office/drawing/2014/main" id="{2C693B17-DFEC-6408-3017-1F800F9D7FED}"/>
              </a:ext>
            </a:extLst>
          </p:cNvPr>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229" name="Line 613">
            <a:extLst>
              <a:ext uri="{FF2B5EF4-FFF2-40B4-BE49-F238E27FC236}">
                <a16:creationId xmlns:a16="http://schemas.microsoft.com/office/drawing/2014/main" id="{68B7CE2F-7A38-1B4C-0401-F26CBD7535CE}"/>
              </a:ext>
            </a:extLst>
          </p:cNvPr>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230" name="Line 614">
            <a:extLst>
              <a:ext uri="{FF2B5EF4-FFF2-40B4-BE49-F238E27FC236}">
                <a16:creationId xmlns:a16="http://schemas.microsoft.com/office/drawing/2014/main" id="{B6F2D529-4C56-7CCD-6028-FE9EF5293F00}"/>
              </a:ext>
            </a:extLst>
          </p:cNvPr>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231" name="Line 260">
            <a:extLst>
              <a:ext uri="{FF2B5EF4-FFF2-40B4-BE49-F238E27FC236}">
                <a16:creationId xmlns:a16="http://schemas.microsoft.com/office/drawing/2014/main" id="{668B2A7C-C1BD-F360-3BC3-6F2244F9FFA7}"/>
              </a:ext>
            </a:extLst>
          </p:cNvPr>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232" name="Line 261">
            <a:extLst>
              <a:ext uri="{FF2B5EF4-FFF2-40B4-BE49-F238E27FC236}">
                <a16:creationId xmlns:a16="http://schemas.microsoft.com/office/drawing/2014/main" id="{70D7D709-7B1A-6E1C-BD9F-6D8ED3155175}"/>
              </a:ext>
            </a:extLst>
          </p:cNvPr>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233" name="Freeform 262">
            <a:extLst>
              <a:ext uri="{FF2B5EF4-FFF2-40B4-BE49-F238E27FC236}">
                <a16:creationId xmlns:a16="http://schemas.microsoft.com/office/drawing/2014/main" id="{F53404AD-48AB-1AAE-3B98-1CBA285FEDC4}"/>
              </a:ext>
            </a:extLst>
          </p:cNvPr>
          <p:cNvSpPr>
            <a:spLocks/>
          </p:cNvSpPr>
          <p:nvPr/>
        </p:nvSpPr>
        <p:spPr bwMode="auto">
          <a:xfrm>
            <a:off x="1530350" y="3906838"/>
            <a:ext cx="590550" cy="1981200"/>
          </a:xfrm>
          <a:custGeom>
            <a:avLst/>
            <a:gdLst>
              <a:gd name="T0" fmla="*/ 2147483646 w 372"/>
              <a:gd name="T1" fmla="*/ 0 h 1248"/>
              <a:gd name="T2" fmla="*/ 2147483646 w 372"/>
              <a:gd name="T3" fmla="*/ 2147483646 h 1248"/>
              <a:gd name="T4" fmla="*/ 2147483646 w 372"/>
              <a:gd name="T5" fmla="*/ 2147483646 h 1248"/>
              <a:gd name="T6" fmla="*/ 0 w 372"/>
              <a:gd name="T7" fmla="*/ 2147483646 h 1248"/>
              <a:gd name="T8" fmla="*/ 2147483646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a:p>
        </p:txBody>
      </p:sp>
      <p:sp>
        <p:nvSpPr>
          <p:cNvPr id="132234" name="Freeform 264">
            <a:extLst>
              <a:ext uri="{FF2B5EF4-FFF2-40B4-BE49-F238E27FC236}">
                <a16:creationId xmlns:a16="http://schemas.microsoft.com/office/drawing/2014/main" id="{A8E765B9-D9EB-7422-46C4-4E5B67DA573C}"/>
              </a:ext>
            </a:extLst>
          </p:cNvPr>
          <p:cNvSpPr>
            <a:spLocks/>
          </p:cNvSpPr>
          <p:nvPr/>
        </p:nvSpPr>
        <p:spPr bwMode="auto">
          <a:xfrm>
            <a:off x="1738313" y="4067175"/>
            <a:ext cx="509587" cy="1676400"/>
          </a:xfrm>
          <a:custGeom>
            <a:avLst/>
            <a:gdLst>
              <a:gd name="T0" fmla="*/ 2147483646 w 321"/>
              <a:gd name="T1" fmla="*/ 0 h 1056"/>
              <a:gd name="T2" fmla="*/ 2147483646 w 321"/>
              <a:gd name="T3" fmla="*/ 2147483646 h 1056"/>
              <a:gd name="T4" fmla="*/ 2147483646 w 321"/>
              <a:gd name="T5" fmla="*/ 2147483646 h 1056"/>
              <a:gd name="T6" fmla="*/ 0 w 321"/>
              <a:gd name="T7" fmla="*/ 2147483646 h 1056"/>
              <a:gd name="T8" fmla="*/ 2147483646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2235" name="Line 266">
            <a:extLst>
              <a:ext uri="{FF2B5EF4-FFF2-40B4-BE49-F238E27FC236}">
                <a16:creationId xmlns:a16="http://schemas.microsoft.com/office/drawing/2014/main" id="{45CF4026-E2F5-8F10-3875-E429DE05DEE3}"/>
              </a:ext>
            </a:extLst>
          </p:cNvPr>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236" name="Line 267">
            <a:extLst>
              <a:ext uri="{FF2B5EF4-FFF2-40B4-BE49-F238E27FC236}">
                <a16:creationId xmlns:a16="http://schemas.microsoft.com/office/drawing/2014/main" id="{34DBDDF3-D16F-E03B-9625-F3150E8542F2}"/>
              </a:ext>
            </a:extLst>
          </p:cNvPr>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237" name="Line 268">
            <a:extLst>
              <a:ext uri="{FF2B5EF4-FFF2-40B4-BE49-F238E27FC236}">
                <a16:creationId xmlns:a16="http://schemas.microsoft.com/office/drawing/2014/main" id="{CCFD3605-FEC4-377B-B110-740DDA4FF515}"/>
              </a:ext>
            </a:extLst>
          </p:cNvPr>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238" name="Line 269">
            <a:extLst>
              <a:ext uri="{FF2B5EF4-FFF2-40B4-BE49-F238E27FC236}">
                <a16:creationId xmlns:a16="http://schemas.microsoft.com/office/drawing/2014/main" id="{A8E5C921-7425-B023-F0E0-C79407275E28}"/>
              </a:ext>
            </a:extLst>
          </p:cNvPr>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239" name="Line 270">
            <a:extLst>
              <a:ext uri="{FF2B5EF4-FFF2-40B4-BE49-F238E27FC236}">
                <a16:creationId xmlns:a16="http://schemas.microsoft.com/office/drawing/2014/main" id="{3A938806-ADB3-7008-DF77-7F31796725BA}"/>
              </a:ext>
            </a:extLst>
          </p:cNvPr>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240" name="Line 271">
            <a:extLst>
              <a:ext uri="{FF2B5EF4-FFF2-40B4-BE49-F238E27FC236}">
                <a16:creationId xmlns:a16="http://schemas.microsoft.com/office/drawing/2014/main" id="{366E33FE-5F08-6788-8EE6-49769E20CEBD}"/>
              </a:ext>
            </a:extLst>
          </p:cNvPr>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241" name="Line 272">
            <a:extLst>
              <a:ext uri="{FF2B5EF4-FFF2-40B4-BE49-F238E27FC236}">
                <a16:creationId xmlns:a16="http://schemas.microsoft.com/office/drawing/2014/main" id="{1D2FE569-C4ED-F717-CA6A-2C287ADAF027}"/>
              </a:ext>
            </a:extLst>
          </p:cNvPr>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242" name="Line 273">
            <a:extLst>
              <a:ext uri="{FF2B5EF4-FFF2-40B4-BE49-F238E27FC236}">
                <a16:creationId xmlns:a16="http://schemas.microsoft.com/office/drawing/2014/main" id="{006E0992-08BA-AD35-A20A-5935E574C538}"/>
              </a:ext>
            </a:extLst>
          </p:cNvPr>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243" name="Line 274">
            <a:extLst>
              <a:ext uri="{FF2B5EF4-FFF2-40B4-BE49-F238E27FC236}">
                <a16:creationId xmlns:a16="http://schemas.microsoft.com/office/drawing/2014/main" id="{50CDC642-EA64-E842-CECA-24B9761810E2}"/>
              </a:ext>
            </a:extLst>
          </p:cNvPr>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244" name="Line 275">
            <a:extLst>
              <a:ext uri="{FF2B5EF4-FFF2-40B4-BE49-F238E27FC236}">
                <a16:creationId xmlns:a16="http://schemas.microsoft.com/office/drawing/2014/main" id="{27AE7719-628E-8131-A3F8-14C54F2C9483}"/>
              </a:ext>
            </a:extLst>
          </p:cNvPr>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245" name="Line 276">
            <a:extLst>
              <a:ext uri="{FF2B5EF4-FFF2-40B4-BE49-F238E27FC236}">
                <a16:creationId xmlns:a16="http://schemas.microsoft.com/office/drawing/2014/main" id="{E1AD57D6-1112-1626-AF45-83CF824A1B12}"/>
              </a:ext>
            </a:extLst>
          </p:cNvPr>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246" name="Rectangle 284">
            <a:extLst>
              <a:ext uri="{FF2B5EF4-FFF2-40B4-BE49-F238E27FC236}">
                <a16:creationId xmlns:a16="http://schemas.microsoft.com/office/drawing/2014/main" id="{814981C0-42CA-667B-6201-CAC60EE1E727}"/>
              </a:ext>
            </a:extLst>
          </p:cNvPr>
          <p:cNvSpPr>
            <a:spLocks noChangeArrowheads="1"/>
          </p:cNvSpPr>
          <p:nvPr/>
        </p:nvSpPr>
        <p:spPr bwMode="auto">
          <a:xfrm>
            <a:off x="454025" y="4192588"/>
            <a:ext cx="1952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600" b="1">
                <a:solidFill>
                  <a:srgbClr val="000000"/>
                </a:solidFill>
                <a:latin typeface="Helvetica" pitchFamily="2" charset="0"/>
              </a:rPr>
              <a:t>(</a:t>
            </a:r>
            <a:endParaRPr lang="en-US" altLang="en-US" sz="1800">
              <a:latin typeface="Helvetica" pitchFamily="2" charset="0"/>
            </a:endParaRPr>
          </a:p>
        </p:txBody>
      </p:sp>
      <p:sp>
        <p:nvSpPr>
          <p:cNvPr id="132247" name="Rectangle 285">
            <a:extLst>
              <a:ext uri="{FF2B5EF4-FFF2-40B4-BE49-F238E27FC236}">
                <a16:creationId xmlns:a16="http://schemas.microsoft.com/office/drawing/2014/main" id="{B0EC9EFA-EC9B-ECB3-E164-CD5A9F5D942B}"/>
              </a:ext>
            </a:extLst>
          </p:cNvPr>
          <p:cNvSpPr>
            <a:spLocks noChangeArrowheads="1"/>
          </p:cNvSpPr>
          <p:nvPr/>
        </p:nvSpPr>
        <p:spPr bwMode="auto">
          <a:xfrm>
            <a:off x="1544638" y="4183063"/>
            <a:ext cx="19526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600" b="1">
                <a:solidFill>
                  <a:srgbClr val="000000"/>
                </a:solidFill>
                <a:latin typeface="Helvetica" pitchFamily="2" charset="0"/>
              </a:rPr>
              <a:t>)</a:t>
            </a:r>
            <a:endParaRPr lang="en-US" altLang="en-US" sz="1800">
              <a:latin typeface="Helvetica" pitchFamily="2" charset="0"/>
            </a:endParaRPr>
          </a:p>
        </p:txBody>
      </p:sp>
      <p:sp>
        <p:nvSpPr>
          <p:cNvPr id="132248" name="Rectangle 286">
            <a:extLst>
              <a:ext uri="{FF2B5EF4-FFF2-40B4-BE49-F238E27FC236}">
                <a16:creationId xmlns:a16="http://schemas.microsoft.com/office/drawing/2014/main" id="{78E6C06E-F84D-0B40-1D9B-FAAA6A014056}"/>
              </a:ext>
            </a:extLst>
          </p:cNvPr>
          <p:cNvSpPr>
            <a:spLocks noChangeArrowheads="1"/>
          </p:cNvSpPr>
          <p:nvPr/>
        </p:nvSpPr>
        <p:spPr bwMode="auto">
          <a:xfrm>
            <a:off x="1712913" y="3346450"/>
            <a:ext cx="153987"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100" b="1">
                <a:solidFill>
                  <a:srgbClr val="000000"/>
                </a:solidFill>
                <a:latin typeface="Helvetica" pitchFamily="2" charset="0"/>
              </a:rPr>
              <a:t>}</a:t>
            </a:r>
            <a:endParaRPr lang="en-US" altLang="en-US" sz="1400">
              <a:latin typeface="Helvetica" pitchFamily="2" charset="0"/>
            </a:endParaRPr>
          </a:p>
        </p:txBody>
      </p:sp>
      <p:sp>
        <p:nvSpPr>
          <p:cNvPr id="132249" name="Freeform 287">
            <a:extLst>
              <a:ext uri="{FF2B5EF4-FFF2-40B4-BE49-F238E27FC236}">
                <a16:creationId xmlns:a16="http://schemas.microsoft.com/office/drawing/2014/main" id="{BBC887DA-58B7-DC1A-16B0-38F3F886A8D0}"/>
              </a:ext>
            </a:extLst>
          </p:cNvPr>
          <p:cNvSpPr>
            <a:spLocks/>
          </p:cNvSpPr>
          <p:nvPr/>
        </p:nvSpPr>
        <p:spPr bwMode="auto">
          <a:xfrm rot="5350910">
            <a:off x="1045369" y="4102894"/>
            <a:ext cx="127000" cy="223838"/>
          </a:xfrm>
          <a:custGeom>
            <a:avLst/>
            <a:gdLst>
              <a:gd name="T0" fmla="*/ 0 w 80"/>
              <a:gd name="T1" fmla="*/ 2147483646 h 141"/>
              <a:gd name="T2" fmla="*/ 2147483646 w 80"/>
              <a:gd name="T3" fmla="*/ 2147483646 h 141"/>
              <a:gd name="T4" fmla="*/ 2147483646 w 80"/>
              <a:gd name="T5" fmla="*/ 0 h 141"/>
              <a:gd name="T6" fmla="*/ 2147483646 w 80"/>
              <a:gd name="T7" fmla="*/ 2147483646 h 141"/>
              <a:gd name="T8" fmla="*/ 2147483646 w 80"/>
              <a:gd name="T9" fmla="*/ 2147483646 h 141"/>
              <a:gd name="T10" fmla="*/ 2147483646 w 80"/>
              <a:gd name="T11" fmla="*/ 2147483646 h 141"/>
              <a:gd name="T12" fmla="*/ 0 w 80"/>
              <a:gd name="T13" fmla="*/ 2147483646 h 141"/>
              <a:gd name="T14" fmla="*/ 0 w 80"/>
              <a:gd name="T15" fmla="*/ 2147483646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a:p>
        </p:txBody>
      </p:sp>
      <p:sp>
        <p:nvSpPr>
          <p:cNvPr id="132250" name="Rectangle 298">
            <a:extLst>
              <a:ext uri="{FF2B5EF4-FFF2-40B4-BE49-F238E27FC236}">
                <a16:creationId xmlns:a16="http://schemas.microsoft.com/office/drawing/2014/main" id="{A8521A3C-4C10-074E-4793-60CDE5723CDE}"/>
              </a:ext>
            </a:extLst>
          </p:cNvPr>
          <p:cNvSpPr>
            <a:spLocks noChangeArrowheads="1"/>
          </p:cNvSpPr>
          <p:nvPr/>
        </p:nvSpPr>
        <p:spPr bwMode="auto">
          <a:xfrm>
            <a:off x="517525" y="2990850"/>
            <a:ext cx="1698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(S)</a:t>
            </a:r>
            <a:endParaRPr lang="en-US" altLang="en-US" sz="1400">
              <a:latin typeface="Helvetica" pitchFamily="2" charset="0"/>
            </a:endParaRPr>
          </a:p>
        </p:txBody>
      </p:sp>
      <p:sp>
        <p:nvSpPr>
          <p:cNvPr id="132251" name="Rectangle 299">
            <a:extLst>
              <a:ext uri="{FF2B5EF4-FFF2-40B4-BE49-F238E27FC236}">
                <a16:creationId xmlns:a16="http://schemas.microsoft.com/office/drawing/2014/main" id="{A8AB4352-0332-3F2D-DB6B-2111128F13AF}"/>
              </a:ext>
            </a:extLst>
          </p:cNvPr>
          <p:cNvSpPr>
            <a:spLocks noChangeArrowheads="1"/>
          </p:cNvSpPr>
          <p:nvPr/>
        </p:nvSpPr>
        <p:spPr bwMode="auto">
          <a:xfrm>
            <a:off x="501650" y="3360738"/>
            <a:ext cx="17621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(D)</a:t>
            </a:r>
            <a:endParaRPr lang="en-US" altLang="en-US" sz="1400">
              <a:latin typeface="Helvetica" pitchFamily="2" charset="0"/>
            </a:endParaRPr>
          </a:p>
        </p:txBody>
      </p:sp>
      <p:sp>
        <p:nvSpPr>
          <p:cNvPr id="132252" name="Rectangle 300">
            <a:extLst>
              <a:ext uri="{FF2B5EF4-FFF2-40B4-BE49-F238E27FC236}">
                <a16:creationId xmlns:a16="http://schemas.microsoft.com/office/drawing/2014/main" id="{C4D5192A-7754-3F68-E07C-2EC0EA0B7136}"/>
              </a:ext>
            </a:extLst>
          </p:cNvPr>
          <p:cNvSpPr>
            <a:spLocks noChangeArrowheads="1"/>
          </p:cNvSpPr>
          <p:nvPr/>
        </p:nvSpPr>
        <p:spPr bwMode="auto">
          <a:xfrm>
            <a:off x="361950" y="3956050"/>
            <a:ext cx="28733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(MR)</a:t>
            </a:r>
            <a:endParaRPr lang="en-US" altLang="en-US" sz="1400">
              <a:latin typeface="Helvetica" pitchFamily="2" charset="0"/>
            </a:endParaRPr>
          </a:p>
        </p:txBody>
      </p:sp>
      <p:sp>
        <p:nvSpPr>
          <p:cNvPr id="132253" name="Rectangle 304">
            <a:extLst>
              <a:ext uri="{FF2B5EF4-FFF2-40B4-BE49-F238E27FC236}">
                <a16:creationId xmlns:a16="http://schemas.microsoft.com/office/drawing/2014/main" id="{E96BC0CF-C48C-28BE-C79D-BCA279753CEB}"/>
              </a:ext>
            </a:extLst>
          </p:cNvPr>
          <p:cNvSpPr>
            <a:spLocks noChangeArrowheads="1"/>
          </p:cNvSpPr>
          <p:nvPr/>
        </p:nvSpPr>
        <p:spPr bwMode="auto">
          <a:xfrm>
            <a:off x="488950" y="3602038"/>
            <a:ext cx="1698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(S)</a:t>
            </a:r>
            <a:endParaRPr lang="en-US" altLang="en-US" sz="1400">
              <a:latin typeface="Helvetica" pitchFamily="2" charset="0"/>
            </a:endParaRPr>
          </a:p>
        </p:txBody>
      </p:sp>
      <p:sp>
        <p:nvSpPr>
          <p:cNvPr id="132254" name="Rectangle 305">
            <a:extLst>
              <a:ext uri="{FF2B5EF4-FFF2-40B4-BE49-F238E27FC236}">
                <a16:creationId xmlns:a16="http://schemas.microsoft.com/office/drawing/2014/main" id="{CEA9F474-A4C9-2077-BD6A-0A0397F0DEF8}"/>
              </a:ext>
            </a:extLst>
          </p:cNvPr>
          <p:cNvSpPr>
            <a:spLocks noChangeArrowheads="1"/>
          </p:cNvSpPr>
          <p:nvPr/>
        </p:nvSpPr>
        <p:spPr bwMode="auto">
          <a:xfrm>
            <a:off x="708025" y="4286250"/>
            <a:ext cx="6921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1 Thot</a:t>
            </a:r>
            <a:endParaRPr lang="en-US" altLang="en-US" sz="1800">
              <a:latin typeface="Helvetica" pitchFamily="2" charset="0"/>
            </a:endParaRPr>
          </a:p>
        </p:txBody>
      </p:sp>
      <p:sp>
        <p:nvSpPr>
          <p:cNvPr id="132255" name="Rectangle 306">
            <a:extLst>
              <a:ext uri="{FF2B5EF4-FFF2-40B4-BE49-F238E27FC236}">
                <a16:creationId xmlns:a16="http://schemas.microsoft.com/office/drawing/2014/main" id="{4D3FF776-B7D3-C3BB-1AB0-4B24D63C700C}"/>
              </a:ext>
            </a:extLst>
          </p:cNvPr>
          <p:cNvSpPr>
            <a:spLocks noChangeArrowheads="1"/>
          </p:cNvSpPr>
          <p:nvPr/>
        </p:nvSpPr>
        <p:spPr bwMode="auto">
          <a:xfrm>
            <a:off x="663575" y="4578350"/>
            <a:ext cx="6921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Thot</a:t>
            </a:r>
            <a:endParaRPr lang="en-US" altLang="en-US" sz="1800">
              <a:latin typeface="Helvetica" pitchFamily="2" charset="0"/>
            </a:endParaRPr>
          </a:p>
        </p:txBody>
      </p:sp>
      <p:sp>
        <p:nvSpPr>
          <p:cNvPr id="132256" name="Rectangle 307">
            <a:extLst>
              <a:ext uri="{FF2B5EF4-FFF2-40B4-BE49-F238E27FC236}">
                <a16:creationId xmlns:a16="http://schemas.microsoft.com/office/drawing/2014/main" id="{58013CAC-0B32-E23E-F070-9C43C1377C75}"/>
              </a:ext>
            </a:extLst>
          </p:cNvPr>
          <p:cNvSpPr>
            <a:spLocks noChangeArrowheads="1"/>
          </p:cNvSpPr>
          <p:nvPr/>
        </p:nvSpPr>
        <p:spPr bwMode="auto">
          <a:xfrm>
            <a:off x="947738" y="4906963"/>
            <a:ext cx="4826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Ezra</a:t>
            </a:r>
            <a:endParaRPr lang="en-US" altLang="en-US" sz="1800">
              <a:latin typeface="Helvetica" pitchFamily="2" charset="0"/>
            </a:endParaRPr>
          </a:p>
        </p:txBody>
      </p:sp>
      <p:sp>
        <p:nvSpPr>
          <p:cNvPr id="132257" name="Rectangle 308">
            <a:extLst>
              <a:ext uri="{FF2B5EF4-FFF2-40B4-BE49-F238E27FC236}">
                <a16:creationId xmlns:a16="http://schemas.microsoft.com/office/drawing/2014/main" id="{D9DE1ED6-B615-8223-F247-A78D2ED90D49}"/>
              </a:ext>
            </a:extLst>
          </p:cNvPr>
          <p:cNvSpPr>
            <a:spLocks noChangeArrowheads="1"/>
          </p:cNvSpPr>
          <p:nvPr/>
        </p:nvSpPr>
        <p:spPr bwMode="auto">
          <a:xfrm>
            <a:off x="654050" y="5249863"/>
            <a:ext cx="1092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Nehemiah</a:t>
            </a:r>
            <a:endParaRPr lang="en-US" altLang="en-US" sz="1800" b="1">
              <a:latin typeface="Helvetica" pitchFamily="2" charset="0"/>
            </a:endParaRPr>
          </a:p>
        </p:txBody>
      </p:sp>
      <p:sp>
        <p:nvSpPr>
          <p:cNvPr id="132258" name="Rectangle 309">
            <a:extLst>
              <a:ext uri="{FF2B5EF4-FFF2-40B4-BE49-F238E27FC236}">
                <a16:creationId xmlns:a16="http://schemas.microsoft.com/office/drawing/2014/main" id="{D1CF6B3D-887A-0E7F-9FF8-AF7D51EB7DEC}"/>
              </a:ext>
            </a:extLst>
          </p:cNvPr>
          <p:cNvSpPr>
            <a:spLocks noChangeArrowheads="1"/>
          </p:cNvSpPr>
          <p:nvPr/>
        </p:nvSpPr>
        <p:spPr bwMode="auto">
          <a:xfrm>
            <a:off x="887413" y="5572125"/>
            <a:ext cx="711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Esther</a:t>
            </a:r>
            <a:endParaRPr lang="en-US" altLang="en-US" sz="1800">
              <a:latin typeface="Helvetica" pitchFamily="2" charset="0"/>
            </a:endParaRPr>
          </a:p>
        </p:txBody>
      </p:sp>
      <p:sp>
        <p:nvSpPr>
          <p:cNvPr id="132259" name="Rectangle 310">
            <a:extLst>
              <a:ext uri="{FF2B5EF4-FFF2-40B4-BE49-F238E27FC236}">
                <a16:creationId xmlns:a16="http://schemas.microsoft.com/office/drawing/2014/main" id="{827E30B3-7DFF-183A-6C94-28766F9A2406}"/>
              </a:ext>
            </a:extLst>
          </p:cNvPr>
          <p:cNvSpPr>
            <a:spLocks noChangeArrowheads="1"/>
          </p:cNvSpPr>
          <p:nvPr/>
        </p:nvSpPr>
        <p:spPr bwMode="auto">
          <a:xfrm>
            <a:off x="788988" y="2874963"/>
            <a:ext cx="947737"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700" b="1">
                <a:solidFill>
                  <a:srgbClr val="000000"/>
                </a:solidFill>
                <a:latin typeface="Helvetica" pitchFamily="2" charset="0"/>
              </a:rPr>
              <a:t>1 Samuel</a:t>
            </a:r>
            <a:endParaRPr lang="en-US" altLang="en-US" sz="1400">
              <a:latin typeface="Helvetica" pitchFamily="2" charset="0"/>
            </a:endParaRPr>
          </a:p>
        </p:txBody>
      </p:sp>
      <p:sp>
        <p:nvSpPr>
          <p:cNvPr id="132260" name="Rectangle 311">
            <a:extLst>
              <a:ext uri="{FF2B5EF4-FFF2-40B4-BE49-F238E27FC236}">
                <a16:creationId xmlns:a16="http://schemas.microsoft.com/office/drawing/2014/main" id="{ABACA20C-94DD-7BE7-2C94-D6F41D00938C}"/>
              </a:ext>
            </a:extLst>
          </p:cNvPr>
          <p:cNvSpPr>
            <a:spLocks noChangeArrowheads="1"/>
          </p:cNvSpPr>
          <p:nvPr/>
        </p:nvSpPr>
        <p:spPr bwMode="auto">
          <a:xfrm>
            <a:off x="725488" y="3271838"/>
            <a:ext cx="1003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Samuel</a:t>
            </a:r>
            <a:endParaRPr lang="en-US" altLang="en-US" sz="1400">
              <a:latin typeface="Helvetica" pitchFamily="2" charset="0"/>
            </a:endParaRPr>
          </a:p>
        </p:txBody>
      </p:sp>
      <p:sp>
        <p:nvSpPr>
          <p:cNvPr id="132261" name="Rectangle 312">
            <a:extLst>
              <a:ext uri="{FF2B5EF4-FFF2-40B4-BE49-F238E27FC236}">
                <a16:creationId xmlns:a16="http://schemas.microsoft.com/office/drawing/2014/main" id="{AC213464-7A24-64ED-A16C-08341C889E23}"/>
              </a:ext>
            </a:extLst>
          </p:cNvPr>
          <p:cNvSpPr>
            <a:spLocks noChangeArrowheads="1"/>
          </p:cNvSpPr>
          <p:nvPr/>
        </p:nvSpPr>
        <p:spPr bwMode="auto">
          <a:xfrm>
            <a:off x="839788" y="3525838"/>
            <a:ext cx="8286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1 Wung</a:t>
            </a:r>
            <a:endParaRPr lang="en-US" altLang="en-US" sz="1800">
              <a:latin typeface="Helvetica" pitchFamily="2" charset="0"/>
            </a:endParaRPr>
          </a:p>
        </p:txBody>
      </p:sp>
      <p:sp>
        <p:nvSpPr>
          <p:cNvPr id="132262" name="Rectangle 313">
            <a:extLst>
              <a:ext uri="{FF2B5EF4-FFF2-40B4-BE49-F238E27FC236}">
                <a16:creationId xmlns:a16="http://schemas.microsoft.com/office/drawing/2014/main" id="{EBF8281B-1092-0C67-DA6D-ADC3FEAE2ECF}"/>
              </a:ext>
            </a:extLst>
          </p:cNvPr>
          <p:cNvSpPr>
            <a:spLocks noChangeArrowheads="1"/>
          </p:cNvSpPr>
          <p:nvPr/>
        </p:nvSpPr>
        <p:spPr bwMode="auto">
          <a:xfrm>
            <a:off x="698500" y="3887788"/>
            <a:ext cx="8286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Wung</a:t>
            </a:r>
            <a:endParaRPr lang="en-US" altLang="en-US" sz="1800">
              <a:latin typeface="Helvetica" pitchFamily="2" charset="0"/>
            </a:endParaRPr>
          </a:p>
        </p:txBody>
      </p:sp>
      <p:grpSp>
        <p:nvGrpSpPr>
          <p:cNvPr id="132263" name="Group 196">
            <a:extLst>
              <a:ext uri="{FF2B5EF4-FFF2-40B4-BE49-F238E27FC236}">
                <a16:creationId xmlns:a16="http://schemas.microsoft.com/office/drawing/2014/main" id="{B0A44B21-250B-C294-2BD3-C0930471D2C0}"/>
              </a:ext>
            </a:extLst>
          </p:cNvPr>
          <p:cNvGrpSpPr>
            <a:grpSpLocks/>
          </p:cNvGrpSpPr>
          <p:nvPr/>
        </p:nvGrpSpPr>
        <p:grpSpPr bwMode="auto">
          <a:xfrm>
            <a:off x="3578225" y="3548063"/>
            <a:ext cx="366713" cy="974725"/>
            <a:chOff x="6097583" y="2946408"/>
            <a:chExt cx="957267" cy="1844683"/>
          </a:xfrm>
        </p:grpSpPr>
        <p:grpSp>
          <p:nvGrpSpPr>
            <p:cNvPr id="132269" name="Group 85">
              <a:extLst>
                <a:ext uri="{FF2B5EF4-FFF2-40B4-BE49-F238E27FC236}">
                  <a16:creationId xmlns:a16="http://schemas.microsoft.com/office/drawing/2014/main" id="{D7C89EA4-1A03-3F08-A953-9D5F56AEC9BB}"/>
                </a:ext>
              </a:extLst>
            </p:cNvPr>
            <p:cNvGrpSpPr>
              <a:grpSpLocks/>
            </p:cNvGrpSpPr>
            <p:nvPr/>
          </p:nvGrpSpPr>
          <p:grpSpPr bwMode="auto">
            <a:xfrm>
              <a:off x="6153150" y="3681413"/>
              <a:ext cx="901700" cy="947736"/>
              <a:chOff x="1557" y="1007"/>
              <a:chExt cx="2105" cy="1949"/>
            </a:xfrm>
          </p:grpSpPr>
          <p:grpSp>
            <p:nvGrpSpPr>
              <p:cNvPr id="132273" name="Group 87">
                <a:extLst>
                  <a:ext uri="{FF2B5EF4-FFF2-40B4-BE49-F238E27FC236}">
                    <a16:creationId xmlns:a16="http://schemas.microsoft.com/office/drawing/2014/main" id="{9E775E23-C254-D577-C264-40470E3617C8}"/>
                  </a:ext>
                </a:extLst>
              </p:cNvPr>
              <p:cNvGrpSpPr>
                <a:grpSpLocks/>
              </p:cNvGrpSpPr>
              <p:nvPr/>
            </p:nvGrpSpPr>
            <p:grpSpPr bwMode="auto">
              <a:xfrm>
                <a:off x="1557" y="1209"/>
                <a:ext cx="2105" cy="1421"/>
                <a:chOff x="578" y="2316"/>
                <a:chExt cx="2105" cy="1421"/>
              </a:xfrm>
            </p:grpSpPr>
            <p:sp>
              <p:nvSpPr>
                <p:cNvPr id="132279" name="Freeform 88" descr="Cork">
                  <a:extLst>
                    <a:ext uri="{FF2B5EF4-FFF2-40B4-BE49-F238E27FC236}">
                      <a16:creationId xmlns:a16="http://schemas.microsoft.com/office/drawing/2014/main" id="{2FCEA877-9AF3-C859-5E3E-83B547F9867D}"/>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132280" name="Freeform 89" descr="Cork">
                  <a:extLst>
                    <a:ext uri="{FF2B5EF4-FFF2-40B4-BE49-F238E27FC236}">
                      <a16:creationId xmlns:a16="http://schemas.microsoft.com/office/drawing/2014/main" id="{28EC451B-F1CC-709B-DD87-AC18FAB86783}"/>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132274" name="Freeform 91">
                <a:extLst>
                  <a:ext uri="{FF2B5EF4-FFF2-40B4-BE49-F238E27FC236}">
                    <a16:creationId xmlns:a16="http://schemas.microsoft.com/office/drawing/2014/main" id="{1E14821A-45C4-81F8-F088-E6E039F74EFD}"/>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32275" name="Freeform 92">
                <a:extLst>
                  <a:ext uri="{FF2B5EF4-FFF2-40B4-BE49-F238E27FC236}">
                    <a16:creationId xmlns:a16="http://schemas.microsoft.com/office/drawing/2014/main" id="{DDF008D5-E2FA-F64B-F510-C138E6E9CFD4}"/>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32276" name="Freeform 93">
                <a:extLst>
                  <a:ext uri="{FF2B5EF4-FFF2-40B4-BE49-F238E27FC236}">
                    <a16:creationId xmlns:a16="http://schemas.microsoft.com/office/drawing/2014/main" id="{1DAC4154-95E0-8770-1303-E1640B2A6176}"/>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32277" name="Freeform 94">
                <a:extLst>
                  <a:ext uri="{FF2B5EF4-FFF2-40B4-BE49-F238E27FC236}">
                    <a16:creationId xmlns:a16="http://schemas.microsoft.com/office/drawing/2014/main" id="{868CE7E3-10A6-BFCA-8822-3EE37D1CF5BE}"/>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32278" name="Freeform 95">
                <a:extLst>
                  <a:ext uri="{FF2B5EF4-FFF2-40B4-BE49-F238E27FC236}">
                    <a16:creationId xmlns:a16="http://schemas.microsoft.com/office/drawing/2014/main" id="{6A1E4F7C-8582-28A2-D878-4E0B96AE135B}"/>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132270" name="Group 98">
              <a:extLst>
                <a:ext uri="{FF2B5EF4-FFF2-40B4-BE49-F238E27FC236}">
                  <a16:creationId xmlns:a16="http://schemas.microsoft.com/office/drawing/2014/main" id="{D62C9707-B0B9-C0DA-D018-F5DE7E0CE885}"/>
                </a:ext>
              </a:extLst>
            </p:cNvPr>
            <p:cNvGrpSpPr>
              <a:grpSpLocks/>
            </p:cNvGrpSpPr>
            <p:nvPr/>
          </p:nvGrpSpPr>
          <p:grpSpPr bwMode="auto">
            <a:xfrm>
              <a:off x="6097583" y="2946408"/>
              <a:ext cx="846138" cy="1844683"/>
              <a:chOff x="3865" y="1840"/>
              <a:chExt cx="533" cy="1162"/>
            </a:xfrm>
          </p:grpSpPr>
          <p:sp>
            <p:nvSpPr>
              <p:cNvPr id="200" name="Rectangle 96">
                <a:extLst>
                  <a:ext uri="{FF2B5EF4-FFF2-40B4-BE49-F238E27FC236}">
                    <a16:creationId xmlns:a16="http://schemas.microsoft.com/office/drawing/2014/main" id="{3419A9DE-F83E-3F80-70EC-FEBAD053CC74}"/>
                  </a:ext>
                </a:extLst>
              </p:cNvPr>
              <p:cNvSpPr>
                <a:spLocks noChangeArrowheads="1"/>
              </p:cNvSpPr>
              <p:nvPr/>
            </p:nvSpPr>
            <p:spPr bwMode="auto">
              <a:xfrm>
                <a:off x="3928" y="1840"/>
                <a:ext cx="115"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sp>
            <p:nvSpPr>
              <p:cNvPr id="201" name="Rectangle 97">
                <a:extLst>
                  <a:ext uri="{FF2B5EF4-FFF2-40B4-BE49-F238E27FC236}">
                    <a16:creationId xmlns:a16="http://schemas.microsoft.com/office/drawing/2014/main" id="{2160B31B-0FEF-C2FD-C32E-B07BB829B6CD}"/>
                  </a:ext>
                </a:extLst>
              </p:cNvPr>
              <p:cNvSpPr>
                <a:spLocks noChangeArrowheads="1"/>
              </p:cNvSpPr>
              <p:nvPr/>
            </p:nvSpPr>
            <p:spPr bwMode="auto">
              <a:xfrm>
                <a:off x="3865" y="2381"/>
                <a:ext cx="533" cy="621"/>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1400" i="1">
                    <a:solidFill>
                      <a:srgbClr val="000000"/>
                    </a:solidFill>
                    <a:latin typeface="Kosher-Normal" charset="0"/>
                  </a:rPr>
                  <a:t>KT</a:t>
                </a:r>
                <a:endParaRPr lang="en-US" altLang="en-US" sz="1100" i="1">
                  <a:solidFill>
                    <a:srgbClr val="000000"/>
                  </a:solidFill>
                  <a:latin typeface="Helvetica" panose="020B0604020202020204" pitchFamily="34" charset="0"/>
                </a:endParaRPr>
              </a:p>
            </p:txBody>
          </p:sp>
        </p:grpSp>
      </p:grpSp>
      <p:grpSp>
        <p:nvGrpSpPr>
          <p:cNvPr id="132264" name="Group 195">
            <a:extLst>
              <a:ext uri="{FF2B5EF4-FFF2-40B4-BE49-F238E27FC236}">
                <a16:creationId xmlns:a16="http://schemas.microsoft.com/office/drawing/2014/main" id="{147A05D2-DDFE-2482-E671-02B3179EC0CD}"/>
              </a:ext>
            </a:extLst>
          </p:cNvPr>
          <p:cNvGrpSpPr>
            <a:grpSpLocks/>
          </p:cNvGrpSpPr>
          <p:nvPr/>
        </p:nvGrpSpPr>
        <p:grpSpPr bwMode="auto">
          <a:xfrm>
            <a:off x="4248150" y="39688"/>
            <a:ext cx="2222500" cy="1812925"/>
            <a:chOff x="2222937" y="4130555"/>
            <a:chExt cx="2222939" cy="1813045"/>
          </a:xfrm>
        </p:grpSpPr>
        <p:sp>
          <p:nvSpPr>
            <p:cNvPr id="197" name="Rectangle 196">
              <a:extLst>
                <a:ext uri="{FF2B5EF4-FFF2-40B4-BE49-F238E27FC236}">
                  <a16:creationId xmlns:a16="http://schemas.microsoft.com/office/drawing/2014/main" id="{83FAFE59-A93E-3AC3-2FBA-832EF006B281}"/>
                </a:ext>
              </a:extLst>
            </p:cNvPr>
            <p:cNvSpPr/>
            <p:nvPr/>
          </p:nvSpPr>
          <p:spPr bwMode="auto">
            <a:xfrm>
              <a:off x="2222937" y="4194059"/>
              <a:ext cx="2222939" cy="174954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132267" name="Picture 2" descr="BACKGR~1">
              <a:extLst>
                <a:ext uri="{FF2B5EF4-FFF2-40B4-BE49-F238E27FC236}">
                  <a16:creationId xmlns:a16="http://schemas.microsoft.com/office/drawing/2014/main" id="{65702040-7BB5-A6E0-F09D-12FAD86FE3F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9" name="WordArt 12">
              <a:extLst>
                <a:ext uri="{FF2B5EF4-FFF2-40B4-BE49-F238E27FC236}">
                  <a16:creationId xmlns:a16="http://schemas.microsoft.com/office/drawing/2014/main" id="{1D1A7650-34B0-793E-835F-16E22C060B57}"/>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
        <p:nvSpPr>
          <p:cNvPr id="942290" name="AutoShape 210">
            <a:extLst>
              <a:ext uri="{FF2B5EF4-FFF2-40B4-BE49-F238E27FC236}">
                <a16:creationId xmlns:a16="http://schemas.microsoft.com/office/drawing/2014/main" id="{55FA4144-1054-7648-74D8-71D67A0E5C89}"/>
              </a:ext>
            </a:extLst>
          </p:cNvPr>
          <p:cNvSpPr>
            <a:spLocks noChangeArrowheads="1"/>
          </p:cNvSpPr>
          <p:nvPr/>
        </p:nvSpPr>
        <p:spPr bwMode="auto">
          <a:xfrm rot="9069307">
            <a:off x="3897313" y="1557338"/>
            <a:ext cx="2185987" cy="811212"/>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FAFD00"/>
          </a:solidFill>
          <a:ln w="57150">
            <a:solidFill>
              <a:srgbClr val="00279F"/>
            </a:solidFill>
            <a:miter lim="800000"/>
            <a:headEnd/>
            <a:tailEnd/>
          </a:ln>
          <a:effectLst>
            <a:outerShdw blurRad="63500" dist="91581" dir="2021404" algn="ctr" rotWithShape="0">
              <a:schemeClr val="tx1">
                <a:alpha val="74998"/>
              </a:schemeClr>
            </a:outerShdw>
          </a:effectLst>
        </p:spPr>
        <p:txBody>
          <a:bodyPr wrap="none" anchor="ctr"/>
          <a:lstStyle/>
          <a:p>
            <a:pPr algn="r">
              <a:defRPr/>
            </a:pPr>
            <a:endParaRPr lang="en-US">
              <a:latin typeface="Comic Sans MS" charset="0"/>
              <a:ea typeface="+mn-ea"/>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42321"/>
                                        </p:tgtEl>
                                        <p:attrNameLst>
                                          <p:attrName>style.visibility</p:attrName>
                                        </p:attrNameLst>
                                      </p:cBhvr>
                                      <p:to>
                                        <p:strVal val="visible"/>
                                      </p:to>
                                    </p:set>
                                    <p:animEffect transition="in" filter="wipe(up)">
                                      <p:cBhvr>
                                        <p:cTn id="7" dur="500"/>
                                        <p:tgtEl>
                                          <p:spTgt spid="942321"/>
                                        </p:tgtEl>
                                      </p:cBhvr>
                                    </p:animEffect>
                                  </p:childTnLst>
                                </p:cTn>
                              </p:par>
                            </p:childTnLst>
                          </p:cTn>
                        </p:par>
                        <p:par>
                          <p:cTn id="8" fill="hold" nodeType="afterGroup">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942687"/>
                                        </p:tgtEl>
                                        <p:attrNameLst>
                                          <p:attrName>style.visibility</p:attrName>
                                        </p:attrNameLst>
                                      </p:cBhvr>
                                      <p:to>
                                        <p:strVal val="visible"/>
                                      </p:to>
                                    </p:set>
                                    <p:anim calcmode="lin" valueType="num">
                                      <p:cBhvr additive="base">
                                        <p:cTn id="11" dur="500" fill="hold"/>
                                        <p:tgtEl>
                                          <p:spTgt spid="942687"/>
                                        </p:tgtEl>
                                        <p:attrNameLst>
                                          <p:attrName>ppt_x</p:attrName>
                                        </p:attrNameLst>
                                      </p:cBhvr>
                                      <p:tavLst>
                                        <p:tav tm="0">
                                          <p:val>
                                            <p:strVal val="1+#ppt_w/2"/>
                                          </p:val>
                                        </p:tav>
                                        <p:tav tm="100000">
                                          <p:val>
                                            <p:strVal val="#ppt_x"/>
                                          </p:val>
                                        </p:tav>
                                      </p:tavLst>
                                    </p:anim>
                                    <p:anim calcmode="lin" valueType="num">
                                      <p:cBhvr additive="base">
                                        <p:cTn id="12" dur="500" fill="hold"/>
                                        <p:tgtEl>
                                          <p:spTgt spid="942687"/>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942683"/>
                                        </p:tgtEl>
                                        <p:attrNameLst>
                                          <p:attrName>style.visibility</p:attrName>
                                        </p:attrNameLst>
                                      </p:cBhvr>
                                      <p:to>
                                        <p:strVal val="visible"/>
                                      </p:to>
                                    </p:set>
                                    <p:animEffect transition="in" filter="fade">
                                      <p:cBhvr>
                                        <p:cTn id="17" dur="1000"/>
                                        <p:tgtEl>
                                          <p:spTgt spid="942683"/>
                                        </p:tgtEl>
                                      </p:cBhvr>
                                    </p:animEffect>
                                  </p:childTnLst>
                                </p:cTn>
                              </p:par>
                            </p:childTnLst>
                          </p:cTn>
                        </p:par>
                        <p:par>
                          <p:cTn id="18" fill="hold" nodeType="afterGroup">
                            <p:stCondLst>
                              <p:cond delay="1000"/>
                            </p:stCondLst>
                            <p:childTnLst>
                              <p:par>
                                <p:cTn id="19" presetID="2" presetClass="entr" presetSubtype="2" fill="hold" nodeType="afterEffect">
                                  <p:stCondLst>
                                    <p:cond delay="0"/>
                                  </p:stCondLst>
                                  <p:childTnLst>
                                    <p:set>
                                      <p:cBhvr>
                                        <p:cTn id="20" dur="1" fill="hold">
                                          <p:stCondLst>
                                            <p:cond delay="0"/>
                                          </p:stCondLst>
                                        </p:cTn>
                                        <p:tgtEl>
                                          <p:spTgt spid="942290"/>
                                        </p:tgtEl>
                                        <p:attrNameLst>
                                          <p:attrName>style.visibility</p:attrName>
                                        </p:attrNameLst>
                                      </p:cBhvr>
                                      <p:to>
                                        <p:strVal val="visible"/>
                                      </p:to>
                                    </p:set>
                                    <p:anim calcmode="lin" valueType="num">
                                      <p:cBhvr additive="base">
                                        <p:cTn id="21" dur="500" fill="hold"/>
                                        <p:tgtEl>
                                          <p:spTgt spid="942290"/>
                                        </p:tgtEl>
                                        <p:attrNameLst>
                                          <p:attrName>ppt_x</p:attrName>
                                        </p:attrNameLst>
                                      </p:cBhvr>
                                      <p:tavLst>
                                        <p:tav tm="0">
                                          <p:val>
                                            <p:strVal val="1+#ppt_w/2"/>
                                          </p:val>
                                        </p:tav>
                                        <p:tav tm="100000">
                                          <p:val>
                                            <p:strVal val="#ppt_x"/>
                                          </p:val>
                                        </p:tav>
                                      </p:tavLst>
                                    </p:anim>
                                    <p:anim calcmode="lin" valueType="num">
                                      <p:cBhvr additive="base">
                                        <p:cTn id="22" dur="500" fill="hold"/>
                                        <p:tgtEl>
                                          <p:spTgt spid="94229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2321" grpId="0" animBg="1"/>
      <p:bldP spid="942683" grpId="0" animBg="1" autoUpdateAnimBg="0"/>
      <p:bldP spid="942687" grpId="0" autoUpdateAnimBg="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AutoShape 413">
            <a:extLst>
              <a:ext uri="{FF2B5EF4-FFF2-40B4-BE49-F238E27FC236}">
                <a16:creationId xmlns:a16="http://schemas.microsoft.com/office/drawing/2014/main" id="{5B070EFC-77F4-BB73-EFC9-42121FEEFA41}"/>
              </a:ext>
            </a:extLst>
          </p:cNvPr>
          <p:cNvSpPr>
            <a:spLocks noChangeArrowheads="1"/>
          </p:cNvSpPr>
          <p:nvPr/>
        </p:nvSpPr>
        <p:spPr bwMode="auto">
          <a:xfrm flipH="1">
            <a:off x="1801813" y="4060825"/>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4147" name="Rectangle 414">
            <a:extLst>
              <a:ext uri="{FF2B5EF4-FFF2-40B4-BE49-F238E27FC236}">
                <a16:creationId xmlns:a16="http://schemas.microsoft.com/office/drawing/2014/main" id="{E1775F3B-1021-A153-A5C2-73E76A674FE8}"/>
              </a:ext>
            </a:extLst>
          </p:cNvPr>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4148" name="Rectangle 415">
            <a:extLst>
              <a:ext uri="{FF2B5EF4-FFF2-40B4-BE49-F238E27FC236}">
                <a16:creationId xmlns:a16="http://schemas.microsoft.com/office/drawing/2014/main" id="{94FDC7C6-EBE7-0BEC-26D7-6644C2355C51}"/>
              </a:ext>
            </a:extLst>
          </p:cNvPr>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4149" name="Rectangle 416">
            <a:extLst>
              <a:ext uri="{FF2B5EF4-FFF2-40B4-BE49-F238E27FC236}">
                <a16:creationId xmlns:a16="http://schemas.microsoft.com/office/drawing/2014/main" id="{8C8E54BE-0C86-F7C2-DE6F-536743C023F0}"/>
              </a:ext>
            </a:extLst>
          </p:cNvPr>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4150" name="AutoShape 417">
            <a:extLst>
              <a:ext uri="{FF2B5EF4-FFF2-40B4-BE49-F238E27FC236}">
                <a16:creationId xmlns:a16="http://schemas.microsoft.com/office/drawing/2014/main" id="{A79C15BD-EF69-60FB-C48D-EEDE1878FD55}"/>
              </a:ext>
            </a:extLst>
          </p:cNvPr>
          <p:cNvSpPr>
            <a:spLocks noChangeArrowheads="1"/>
          </p:cNvSpPr>
          <p:nvPr/>
        </p:nvSpPr>
        <p:spPr bwMode="auto">
          <a:xfrm>
            <a:off x="2776538" y="1144588"/>
            <a:ext cx="996950" cy="330200"/>
          </a:xfrm>
          <a:prstGeom prst="roundRect">
            <a:avLst>
              <a:gd name="adj" fmla="val 16667"/>
            </a:avLst>
          </a:prstGeom>
          <a:solidFill>
            <a:srgbClr val="FF9456"/>
          </a:solidFill>
          <a:ln w="28575">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4151" name="AutoShape 418">
            <a:extLst>
              <a:ext uri="{FF2B5EF4-FFF2-40B4-BE49-F238E27FC236}">
                <a16:creationId xmlns:a16="http://schemas.microsoft.com/office/drawing/2014/main" id="{75A58316-F2E1-80F7-4F93-1DD2F4BEF0EF}"/>
              </a:ext>
            </a:extLst>
          </p:cNvPr>
          <p:cNvSpPr>
            <a:spLocks noChangeArrowheads="1"/>
          </p:cNvSpPr>
          <p:nvPr/>
        </p:nvSpPr>
        <p:spPr bwMode="auto">
          <a:xfrm>
            <a:off x="2749550" y="3784600"/>
            <a:ext cx="996950" cy="330200"/>
          </a:xfrm>
          <a:prstGeom prst="roundRect">
            <a:avLst>
              <a:gd name="adj" fmla="val 16667"/>
            </a:avLst>
          </a:prstGeom>
          <a:solidFill>
            <a:srgbClr val="66FFFF"/>
          </a:solidFill>
          <a:ln w="28575">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4152" name="AutoShape 419">
            <a:extLst>
              <a:ext uri="{FF2B5EF4-FFF2-40B4-BE49-F238E27FC236}">
                <a16:creationId xmlns:a16="http://schemas.microsoft.com/office/drawing/2014/main" id="{CE5D317B-3DC6-13C7-AE1E-D7BC8766AD53}"/>
              </a:ext>
            </a:extLst>
          </p:cNvPr>
          <p:cNvSpPr>
            <a:spLocks noChangeArrowheads="1"/>
          </p:cNvSpPr>
          <p:nvPr/>
        </p:nvSpPr>
        <p:spPr bwMode="auto">
          <a:xfrm>
            <a:off x="2755900" y="2336800"/>
            <a:ext cx="996950" cy="330200"/>
          </a:xfrm>
          <a:prstGeom prst="roundRect">
            <a:avLst>
              <a:gd name="adj" fmla="val 16667"/>
            </a:avLst>
          </a:prstGeom>
          <a:solidFill>
            <a:srgbClr val="66FFFF"/>
          </a:solidFill>
          <a:ln w="28575">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4153" name="Rectangle 427">
            <a:extLst>
              <a:ext uri="{FF2B5EF4-FFF2-40B4-BE49-F238E27FC236}">
                <a16:creationId xmlns:a16="http://schemas.microsoft.com/office/drawing/2014/main" id="{F599A2DF-5155-466B-1048-E4F1C36F7E1C}"/>
              </a:ext>
            </a:extLst>
          </p:cNvPr>
          <p:cNvSpPr>
            <a:spLocks noChangeArrowheads="1"/>
          </p:cNvSpPr>
          <p:nvPr/>
        </p:nvSpPr>
        <p:spPr bwMode="auto">
          <a:xfrm>
            <a:off x="4203700" y="1109663"/>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(N)</a:t>
            </a:r>
          </a:p>
        </p:txBody>
      </p:sp>
      <p:sp>
        <p:nvSpPr>
          <p:cNvPr id="134154" name="Rectangle 428">
            <a:extLst>
              <a:ext uri="{FF2B5EF4-FFF2-40B4-BE49-F238E27FC236}">
                <a16:creationId xmlns:a16="http://schemas.microsoft.com/office/drawing/2014/main" id="{3FF59AB1-11A6-CA2A-F295-63128B5BAF98}"/>
              </a:ext>
            </a:extLst>
          </p:cNvPr>
          <p:cNvSpPr>
            <a:spLocks noChangeArrowheads="1"/>
          </p:cNvSpPr>
          <p:nvPr/>
        </p:nvSpPr>
        <p:spPr bwMode="auto">
          <a:xfrm>
            <a:off x="4205288" y="5397500"/>
            <a:ext cx="622300"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134155" name="Rectangle 429">
            <a:extLst>
              <a:ext uri="{FF2B5EF4-FFF2-40B4-BE49-F238E27FC236}">
                <a16:creationId xmlns:a16="http://schemas.microsoft.com/office/drawing/2014/main" id="{03ACB065-BDB6-A4F1-D13E-445BC63683B3}"/>
              </a:ext>
            </a:extLst>
          </p:cNvPr>
          <p:cNvSpPr>
            <a:spLocks noChangeArrowheads="1"/>
          </p:cNvSpPr>
          <p:nvPr/>
        </p:nvSpPr>
        <p:spPr bwMode="auto">
          <a:xfrm>
            <a:off x="4214813" y="3776663"/>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944558" name="Rectangle 430">
            <a:extLst>
              <a:ext uri="{FF2B5EF4-FFF2-40B4-BE49-F238E27FC236}">
                <a16:creationId xmlns:a16="http://schemas.microsoft.com/office/drawing/2014/main" id="{90A56AA9-5B12-8170-8797-677CC40E9031}"/>
              </a:ext>
            </a:extLst>
          </p:cNvPr>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7"/>
              </a:schemeClr>
            </a:outerShdw>
          </a:effectLst>
        </p:spPr>
        <p:txBody>
          <a:bodyPr lIns="90487" tIns="44450" rIns="90487" bIns="44450">
            <a:spAutoFit/>
          </a:bodyPr>
          <a:lstStyle/>
          <a:p>
            <a:pPr>
              <a:spcBef>
                <a:spcPct val="50000"/>
              </a:spcBef>
              <a:defRPr/>
            </a:pPr>
            <a:r>
              <a:rPr lang="en-US" sz="1800" b="1">
                <a:latin typeface="Helvetica" charset="0"/>
                <a:ea typeface="+mn-ea"/>
              </a:rPr>
              <a:t>(S)</a:t>
            </a:r>
          </a:p>
        </p:txBody>
      </p:sp>
      <p:sp>
        <p:nvSpPr>
          <p:cNvPr id="134157" name="Line 431">
            <a:extLst>
              <a:ext uri="{FF2B5EF4-FFF2-40B4-BE49-F238E27FC236}">
                <a16:creationId xmlns:a16="http://schemas.microsoft.com/office/drawing/2014/main" id="{3D1B3D26-796B-B5D2-8851-E4C0930E291D}"/>
              </a:ext>
            </a:extLst>
          </p:cNvPr>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158" name="Line 432">
            <a:extLst>
              <a:ext uri="{FF2B5EF4-FFF2-40B4-BE49-F238E27FC236}">
                <a16:creationId xmlns:a16="http://schemas.microsoft.com/office/drawing/2014/main" id="{565337D7-4F65-2891-89AA-FC362C050F42}"/>
              </a:ext>
            </a:extLst>
          </p:cNvPr>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159" name="Line 436">
            <a:extLst>
              <a:ext uri="{FF2B5EF4-FFF2-40B4-BE49-F238E27FC236}">
                <a16:creationId xmlns:a16="http://schemas.microsoft.com/office/drawing/2014/main" id="{51AC1CDF-A3F3-9FB0-5F0F-500C9B54DD4A}"/>
              </a:ext>
            </a:extLst>
          </p:cNvPr>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160" name="Line 438">
            <a:extLst>
              <a:ext uri="{FF2B5EF4-FFF2-40B4-BE49-F238E27FC236}">
                <a16:creationId xmlns:a16="http://schemas.microsoft.com/office/drawing/2014/main" id="{31967CB4-84DA-007B-874A-5AC4FB00CBD0}"/>
              </a:ext>
            </a:extLst>
          </p:cNvPr>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161" name="Rectangle 450">
            <a:extLst>
              <a:ext uri="{FF2B5EF4-FFF2-40B4-BE49-F238E27FC236}">
                <a16:creationId xmlns:a16="http://schemas.microsoft.com/office/drawing/2014/main" id="{D84A2C53-818D-E30A-7F38-F61FB49F8A93}"/>
              </a:ext>
            </a:extLst>
          </p:cNvPr>
          <p:cNvSpPr>
            <a:spLocks noChangeArrowheads="1"/>
          </p:cNvSpPr>
          <p:nvPr/>
        </p:nvSpPr>
        <p:spPr bwMode="auto">
          <a:xfrm>
            <a:off x="2559050" y="5400675"/>
            <a:ext cx="34925"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a:t>
            </a:r>
            <a:endParaRPr lang="en-US" altLang="en-US" sz="1400">
              <a:latin typeface="Helvetica" pitchFamily="2" charset="0"/>
            </a:endParaRPr>
          </a:p>
        </p:txBody>
      </p:sp>
      <p:sp>
        <p:nvSpPr>
          <p:cNvPr id="134162" name="Line 451">
            <a:extLst>
              <a:ext uri="{FF2B5EF4-FFF2-40B4-BE49-F238E27FC236}">
                <a16:creationId xmlns:a16="http://schemas.microsoft.com/office/drawing/2014/main" id="{94D8F05C-691A-2C60-3858-6DA83C4CA1D2}"/>
              </a:ext>
            </a:extLst>
          </p:cNvPr>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163" name="Line 452">
            <a:extLst>
              <a:ext uri="{FF2B5EF4-FFF2-40B4-BE49-F238E27FC236}">
                <a16:creationId xmlns:a16="http://schemas.microsoft.com/office/drawing/2014/main" id="{E5E1A7D1-ED16-22B8-3FD5-B17923283DEE}"/>
              </a:ext>
            </a:extLst>
          </p:cNvPr>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164" name="Rectangle 453">
            <a:extLst>
              <a:ext uri="{FF2B5EF4-FFF2-40B4-BE49-F238E27FC236}">
                <a16:creationId xmlns:a16="http://schemas.microsoft.com/office/drawing/2014/main" id="{8328418D-116B-E0F8-C235-3E04C61CF64B}"/>
              </a:ext>
            </a:extLst>
          </p:cNvPr>
          <p:cNvSpPr>
            <a:spLocks noChangeArrowheads="1"/>
          </p:cNvSpPr>
          <p:nvPr/>
        </p:nvSpPr>
        <p:spPr bwMode="auto">
          <a:xfrm>
            <a:off x="2860675" y="2608263"/>
            <a:ext cx="225425"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800">
                <a:solidFill>
                  <a:srgbClr val="000000"/>
                </a:solidFill>
                <a:latin typeface="Helvetica" pitchFamily="2" charset="0"/>
              </a:rPr>
              <a:t>        </a:t>
            </a:r>
            <a:endParaRPr lang="en-US" altLang="en-US" sz="1400">
              <a:latin typeface="Helvetica" pitchFamily="2" charset="0"/>
            </a:endParaRPr>
          </a:p>
        </p:txBody>
      </p:sp>
      <p:sp>
        <p:nvSpPr>
          <p:cNvPr id="134165" name="Rectangle 454">
            <a:extLst>
              <a:ext uri="{FF2B5EF4-FFF2-40B4-BE49-F238E27FC236}">
                <a16:creationId xmlns:a16="http://schemas.microsoft.com/office/drawing/2014/main" id="{2527C8A6-FCE5-5A44-7CE5-B34D02425D2C}"/>
              </a:ext>
            </a:extLst>
          </p:cNvPr>
          <p:cNvSpPr>
            <a:spLocks noChangeArrowheads="1"/>
          </p:cNvSpPr>
          <p:nvPr/>
        </p:nvSpPr>
        <p:spPr bwMode="auto">
          <a:xfrm>
            <a:off x="4518025" y="1831975"/>
            <a:ext cx="106363"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a:solidFill>
                  <a:srgbClr val="000000"/>
                </a:solidFill>
                <a:latin typeface="Helvetica" pitchFamily="2" charset="0"/>
              </a:rPr>
              <a:t>   </a:t>
            </a:r>
            <a:endParaRPr lang="en-US" altLang="en-US" sz="1800">
              <a:latin typeface="Helvetica" pitchFamily="2" charset="0"/>
            </a:endParaRPr>
          </a:p>
        </p:txBody>
      </p:sp>
      <p:sp>
        <p:nvSpPr>
          <p:cNvPr id="134166" name="Rectangle 455">
            <a:extLst>
              <a:ext uri="{FF2B5EF4-FFF2-40B4-BE49-F238E27FC236}">
                <a16:creationId xmlns:a16="http://schemas.microsoft.com/office/drawing/2014/main" id="{CC0FFE01-4A9B-F762-1DD3-3D0C3D29FE92}"/>
              </a:ext>
            </a:extLst>
          </p:cNvPr>
          <p:cNvSpPr>
            <a:spLocks noChangeArrowheads="1"/>
          </p:cNvSpPr>
          <p:nvPr/>
        </p:nvSpPr>
        <p:spPr bwMode="auto">
          <a:xfrm>
            <a:off x="2941638" y="4170363"/>
            <a:ext cx="366712"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800">
                <a:solidFill>
                  <a:srgbClr val="000000"/>
                </a:solidFill>
                <a:latin typeface="Helvetica" pitchFamily="2" charset="0"/>
              </a:rPr>
              <a:t>             </a:t>
            </a:r>
            <a:endParaRPr lang="en-US" altLang="en-US" sz="1400">
              <a:latin typeface="Helvetica" pitchFamily="2" charset="0"/>
            </a:endParaRPr>
          </a:p>
        </p:txBody>
      </p:sp>
      <p:sp>
        <p:nvSpPr>
          <p:cNvPr id="134167" name="Rectangle 456">
            <a:extLst>
              <a:ext uri="{FF2B5EF4-FFF2-40B4-BE49-F238E27FC236}">
                <a16:creationId xmlns:a16="http://schemas.microsoft.com/office/drawing/2014/main" id="{ECFCB0A5-2F51-0EE2-2FF6-B3AD0A0C217F}"/>
              </a:ext>
            </a:extLst>
          </p:cNvPr>
          <p:cNvSpPr>
            <a:spLocks noChangeArrowheads="1"/>
          </p:cNvSpPr>
          <p:nvPr/>
        </p:nvSpPr>
        <p:spPr bwMode="auto">
          <a:xfrm>
            <a:off x="2925763" y="1050925"/>
            <a:ext cx="138112"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   </a:t>
            </a:r>
            <a:endParaRPr lang="en-US" altLang="en-US" sz="1400">
              <a:latin typeface="Helvetica" pitchFamily="2" charset="0"/>
            </a:endParaRPr>
          </a:p>
        </p:txBody>
      </p:sp>
      <p:sp>
        <p:nvSpPr>
          <p:cNvPr id="134168" name="Line 457">
            <a:extLst>
              <a:ext uri="{FF2B5EF4-FFF2-40B4-BE49-F238E27FC236}">
                <a16:creationId xmlns:a16="http://schemas.microsoft.com/office/drawing/2014/main" id="{8C1DA1E4-FCE9-9094-737F-3249E5946C59}"/>
              </a:ext>
            </a:extLst>
          </p:cNvPr>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169" name="Line 462">
            <a:extLst>
              <a:ext uri="{FF2B5EF4-FFF2-40B4-BE49-F238E27FC236}">
                <a16:creationId xmlns:a16="http://schemas.microsoft.com/office/drawing/2014/main" id="{2F3682AA-5E2B-5A81-CB40-58C89BAE3EEC}"/>
              </a:ext>
            </a:extLst>
          </p:cNvPr>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170" name="Line 463">
            <a:extLst>
              <a:ext uri="{FF2B5EF4-FFF2-40B4-BE49-F238E27FC236}">
                <a16:creationId xmlns:a16="http://schemas.microsoft.com/office/drawing/2014/main" id="{3B38A436-1F4E-47FA-192F-835B41C92766}"/>
              </a:ext>
            </a:extLst>
          </p:cNvPr>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171" name="Line 465">
            <a:extLst>
              <a:ext uri="{FF2B5EF4-FFF2-40B4-BE49-F238E27FC236}">
                <a16:creationId xmlns:a16="http://schemas.microsoft.com/office/drawing/2014/main" id="{A782B6A9-5295-42B9-6EFD-8F6D4848BA60}"/>
              </a:ext>
            </a:extLst>
          </p:cNvPr>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172" name="Line 466">
            <a:extLst>
              <a:ext uri="{FF2B5EF4-FFF2-40B4-BE49-F238E27FC236}">
                <a16:creationId xmlns:a16="http://schemas.microsoft.com/office/drawing/2014/main" id="{25407EB4-5A4E-B3F2-DF48-845F374B364E}"/>
              </a:ext>
            </a:extLst>
          </p:cNvPr>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34173" name="Line 467">
            <a:extLst>
              <a:ext uri="{FF2B5EF4-FFF2-40B4-BE49-F238E27FC236}">
                <a16:creationId xmlns:a16="http://schemas.microsoft.com/office/drawing/2014/main" id="{70531E95-B1A9-DE77-0FBB-90C96D1C3854}"/>
              </a:ext>
            </a:extLst>
          </p:cNvPr>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174" name="Line 468">
            <a:extLst>
              <a:ext uri="{FF2B5EF4-FFF2-40B4-BE49-F238E27FC236}">
                <a16:creationId xmlns:a16="http://schemas.microsoft.com/office/drawing/2014/main" id="{3ED2CEAF-CD22-9449-240B-E3A31E82019C}"/>
              </a:ext>
            </a:extLst>
          </p:cNvPr>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175" name="Line 469">
            <a:extLst>
              <a:ext uri="{FF2B5EF4-FFF2-40B4-BE49-F238E27FC236}">
                <a16:creationId xmlns:a16="http://schemas.microsoft.com/office/drawing/2014/main" id="{06EAD45A-CFFF-48D4-B62E-3AC2EBDAFB02}"/>
              </a:ext>
            </a:extLst>
          </p:cNvPr>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176" name="Rectangle 470">
            <a:extLst>
              <a:ext uri="{FF2B5EF4-FFF2-40B4-BE49-F238E27FC236}">
                <a16:creationId xmlns:a16="http://schemas.microsoft.com/office/drawing/2014/main" id="{9DE54634-3C79-7FC4-1077-E60D56E1DD93}"/>
              </a:ext>
            </a:extLst>
          </p:cNvPr>
          <p:cNvSpPr>
            <a:spLocks noChangeArrowheads="1"/>
          </p:cNvSpPr>
          <p:nvPr/>
        </p:nvSpPr>
        <p:spPr bwMode="auto">
          <a:xfrm>
            <a:off x="2679700" y="5700713"/>
            <a:ext cx="1873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134177" name="Rectangle 471">
            <a:extLst>
              <a:ext uri="{FF2B5EF4-FFF2-40B4-BE49-F238E27FC236}">
                <a16:creationId xmlns:a16="http://schemas.microsoft.com/office/drawing/2014/main" id="{A9ED31C5-8DF6-1107-32FD-19915B6E208D}"/>
              </a:ext>
            </a:extLst>
          </p:cNvPr>
          <p:cNvSpPr>
            <a:spLocks noChangeArrowheads="1"/>
          </p:cNvSpPr>
          <p:nvPr/>
        </p:nvSpPr>
        <p:spPr bwMode="auto">
          <a:xfrm>
            <a:off x="2711450" y="2595563"/>
            <a:ext cx="1873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134178" name="Rectangle 475">
            <a:extLst>
              <a:ext uri="{FF2B5EF4-FFF2-40B4-BE49-F238E27FC236}">
                <a16:creationId xmlns:a16="http://schemas.microsoft.com/office/drawing/2014/main" id="{464AA1D6-698E-4EEC-6760-B9A6B66ED284}"/>
              </a:ext>
            </a:extLst>
          </p:cNvPr>
          <p:cNvSpPr>
            <a:spLocks noChangeArrowheads="1"/>
          </p:cNvSpPr>
          <p:nvPr/>
        </p:nvSpPr>
        <p:spPr bwMode="auto">
          <a:xfrm>
            <a:off x="2749550" y="5208588"/>
            <a:ext cx="3857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rPr>
              <a:t>       </a:t>
            </a:r>
            <a:endParaRPr lang="en-US" altLang="en-US" sz="1400">
              <a:latin typeface="Helvetica" pitchFamily="2" charset="0"/>
            </a:endParaRPr>
          </a:p>
        </p:txBody>
      </p:sp>
      <p:sp>
        <p:nvSpPr>
          <p:cNvPr id="134179" name="Rectangle 476">
            <a:extLst>
              <a:ext uri="{FF2B5EF4-FFF2-40B4-BE49-F238E27FC236}">
                <a16:creationId xmlns:a16="http://schemas.microsoft.com/office/drawing/2014/main" id="{0A6E9ABF-9781-12CB-2386-1BAC4B8F9E6F}"/>
              </a:ext>
            </a:extLst>
          </p:cNvPr>
          <p:cNvSpPr>
            <a:spLocks noChangeArrowheads="1"/>
          </p:cNvSpPr>
          <p:nvPr/>
        </p:nvSpPr>
        <p:spPr bwMode="auto">
          <a:xfrm>
            <a:off x="2590800" y="2103438"/>
            <a:ext cx="528638"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b="1"/>
              <a:t>        </a:t>
            </a:r>
            <a:endParaRPr lang="en-US" altLang="en-US" sz="1400">
              <a:latin typeface="Helvetica" pitchFamily="2" charset="0"/>
            </a:endParaRPr>
          </a:p>
        </p:txBody>
      </p:sp>
      <p:sp>
        <p:nvSpPr>
          <p:cNvPr id="134180" name="AutoShape 477">
            <a:extLst>
              <a:ext uri="{FF2B5EF4-FFF2-40B4-BE49-F238E27FC236}">
                <a16:creationId xmlns:a16="http://schemas.microsoft.com/office/drawing/2014/main" id="{1628F061-2669-0C78-B185-183FC836977F}"/>
              </a:ext>
            </a:extLst>
          </p:cNvPr>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4181" name="Rectangle 488" descr="75%">
            <a:extLst>
              <a:ext uri="{FF2B5EF4-FFF2-40B4-BE49-F238E27FC236}">
                <a16:creationId xmlns:a16="http://schemas.microsoft.com/office/drawing/2014/main" id="{C4585D44-584A-6743-57F5-BA7F8F778193}"/>
              </a:ext>
            </a:extLst>
          </p:cNvPr>
          <p:cNvSpPr>
            <a:spLocks noChangeArrowheads="1"/>
          </p:cNvSpPr>
          <p:nvPr/>
        </p:nvSpPr>
        <p:spPr bwMode="auto">
          <a:xfrm>
            <a:off x="2278063" y="739775"/>
            <a:ext cx="163512" cy="2943225"/>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4182" name="Line 489">
            <a:extLst>
              <a:ext uri="{FF2B5EF4-FFF2-40B4-BE49-F238E27FC236}">
                <a16:creationId xmlns:a16="http://schemas.microsoft.com/office/drawing/2014/main" id="{3551EC51-D965-F656-58E1-59D480E51AE9}"/>
              </a:ext>
            </a:extLst>
          </p:cNvPr>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183" name="Line 490">
            <a:extLst>
              <a:ext uri="{FF2B5EF4-FFF2-40B4-BE49-F238E27FC236}">
                <a16:creationId xmlns:a16="http://schemas.microsoft.com/office/drawing/2014/main" id="{ED0B4B06-E372-72FF-3739-4326103EABEE}"/>
              </a:ext>
            </a:extLst>
          </p:cNvPr>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184" name="Line 491">
            <a:extLst>
              <a:ext uri="{FF2B5EF4-FFF2-40B4-BE49-F238E27FC236}">
                <a16:creationId xmlns:a16="http://schemas.microsoft.com/office/drawing/2014/main" id="{D2E14617-FD1A-BD1B-61D2-5206FC4C2899}"/>
              </a:ext>
            </a:extLst>
          </p:cNvPr>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185" name="Line 492">
            <a:extLst>
              <a:ext uri="{FF2B5EF4-FFF2-40B4-BE49-F238E27FC236}">
                <a16:creationId xmlns:a16="http://schemas.microsoft.com/office/drawing/2014/main" id="{ECB0A45E-5C4B-1C2B-C8A4-CA5C715B506B}"/>
              </a:ext>
            </a:extLst>
          </p:cNvPr>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186" name="Line 493">
            <a:extLst>
              <a:ext uri="{FF2B5EF4-FFF2-40B4-BE49-F238E27FC236}">
                <a16:creationId xmlns:a16="http://schemas.microsoft.com/office/drawing/2014/main" id="{EAE3F790-FF35-0B5A-99F7-44BA0388F468}"/>
              </a:ext>
            </a:extLst>
          </p:cNvPr>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187" name="Line 494">
            <a:extLst>
              <a:ext uri="{FF2B5EF4-FFF2-40B4-BE49-F238E27FC236}">
                <a16:creationId xmlns:a16="http://schemas.microsoft.com/office/drawing/2014/main" id="{E513FABE-FAF8-B796-C774-807849057A1C}"/>
              </a:ext>
            </a:extLst>
          </p:cNvPr>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188" name="Rectangle 496">
            <a:extLst>
              <a:ext uri="{FF2B5EF4-FFF2-40B4-BE49-F238E27FC236}">
                <a16:creationId xmlns:a16="http://schemas.microsoft.com/office/drawing/2014/main" id="{F97EAF61-11C7-F65B-B20E-CAC29665D024}"/>
              </a:ext>
            </a:extLst>
          </p:cNvPr>
          <p:cNvSpPr>
            <a:spLocks noChangeArrowheads="1"/>
          </p:cNvSpPr>
          <p:nvPr/>
        </p:nvSpPr>
        <p:spPr bwMode="auto">
          <a:xfrm>
            <a:off x="2870200" y="6583363"/>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34189" name="Rectangle 497">
            <a:extLst>
              <a:ext uri="{FF2B5EF4-FFF2-40B4-BE49-F238E27FC236}">
                <a16:creationId xmlns:a16="http://schemas.microsoft.com/office/drawing/2014/main" id="{534FA5C2-F6D7-E41E-7043-D3F14E9AB97D}"/>
              </a:ext>
            </a:extLst>
          </p:cNvPr>
          <p:cNvSpPr>
            <a:spLocks noChangeArrowheads="1"/>
          </p:cNvSpPr>
          <p:nvPr/>
        </p:nvSpPr>
        <p:spPr bwMode="auto">
          <a:xfrm>
            <a:off x="2706688" y="68580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34190" name="Rectangle 498">
            <a:extLst>
              <a:ext uri="{FF2B5EF4-FFF2-40B4-BE49-F238E27FC236}">
                <a16:creationId xmlns:a16="http://schemas.microsoft.com/office/drawing/2014/main" id="{3885308B-116B-2D1B-D741-07DB1E234EA8}"/>
              </a:ext>
            </a:extLst>
          </p:cNvPr>
          <p:cNvSpPr>
            <a:spLocks noChangeArrowheads="1"/>
          </p:cNvSpPr>
          <p:nvPr/>
        </p:nvSpPr>
        <p:spPr bwMode="auto">
          <a:xfrm>
            <a:off x="2832100" y="71405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34191" name="Text Box 499">
            <a:extLst>
              <a:ext uri="{FF2B5EF4-FFF2-40B4-BE49-F238E27FC236}">
                <a16:creationId xmlns:a16="http://schemas.microsoft.com/office/drawing/2014/main" id="{4A58A38F-3A67-6E03-E9F9-D17C7AEA438B}"/>
              </a:ext>
            </a:extLst>
          </p:cNvPr>
          <p:cNvSpPr txBox="1">
            <a:spLocks noChangeArrowheads="1"/>
          </p:cNvSpPr>
          <p:nvPr/>
        </p:nvSpPr>
        <p:spPr bwMode="auto">
          <a:xfrm rot="-5400000">
            <a:off x="4032250" y="1601788"/>
            <a:ext cx="320675"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eaVert">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900">
              <a:latin typeface="Arial Black" panose="020B0604020202020204" pitchFamily="34" charset="0"/>
            </a:endParaRPr>
          </a:p>
        </p:txBody>
      </p:sp>
      <p:sp>
        <p:nvSpPr>
          <p:cNvPr id="134192" name="Text Box 500">
            <a:extLst>
              <a:ext uri="{FF2B5EF4-FFF2-40B4-BE49-F238E27FC236}">
                <a16:creationId xmlns:a16="http://schemas.microsoft.com/office/drawing/2014/main" id="{75F32807-D363-F79A-7A2C-85272CFF127F}"/>
              </a:ext>
            </a:extLst>
          </p:cNvPr>
          <p:cNvSpPr txBox="1">
            <a:spLocks noChangeArrowheads="1"/>
          </p:cNvSpPr>
          <p:nvPr/>
        </p:nvSpPr>
        <p:spPr bwMode="auto">
          <a:xfrm rot="-5400000">
            <a:off x="3956050" y="2105025"/>
            <a:ext cx="320675"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eaVert">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900">
              <a:latin typeface="Arial Black" panose="020B0604020202020204" pitchFamily="34" charset="0"/>
            </a:endParaRPr>
          </a:p>
        </p:txBody>
      </p:sp>
      <p:sp>
        <p:nvSpPr>
          <p:cNvPr id="134193" name="Rectangle 501">
            <a:extLst>
              <a:ext uri="{FF2B5EF4-FFF2-40B4-BE49-F238E27FC236}">
                <a16:creationId xmlns:a16="http://schemas.microsoft.com/office/drawing/2014/main" id="{68A3AB7A-C3D3-7688-CEA5-8573AEC12E6D}"/>
              </a:ext>
            </a:extLst>
          </p:cNvPr>
          <p:cNvSpPr>
            <a:spLocks noChangeArrowheads="1"/>
          </p:cNvSpPr>
          <p:nvPr/>
        </p:nvSpPr>
        <p:spPr bwMode="auto">
          <a:xfrm>
            <a:off x="2933700" y="1427163"/>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34194" name="Rectangle 502">
            <a:extLst>
              <a:ext uri="{FF2B5EF4-FFF2-40B4-BE49-F238E27FC236}">
                <a16:creationId xmlns:a16="http://schemas.microsoft.com/office/drawing/2014/main" id="{D3989D5B-F89F-5A9C-2E81-649D1553CBC2}"/>
              </a:ext>
            </a:extLst>
          </p:cNvPr>
          <p:cNvSpPr>
            <a:spLocks noChangeArrowheads="1"/>
          </p:cNvSpPr>
          <p:nvPr/>
        </p:nvSpPr>
        <p:spPr bwMode="auto">
          <a:xfrm>
            <a:off x="2909888" y="1697038"/>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34195" name="Rectangle 503">
            <a:extLst>
              <a:ext uri="{FF2B5EF4-FFF2-40B4-BE49-F238E27FC236}">
                <a16:creationId xmlns:a16="http://schemas.microsoft.com/office/drawing/2014/main" id="{CDDE8FE2-EADB-4284-D05C-51CC3843EBDA}"/>
              </a:ext>
            </a:extLst>
          </p:cNvPr>
          <p:cNvSpPr>
            <a:spLocks noChangeArrowheads="1"/>
          </p:cNvSpPr>
          <p:nvPr/>
        </p:nvSpPr>
        <p:spPr bwMode="auto">
          <a:xfrm>
            <a:off x="2905125" y="1900238"/>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34196" name="Rectangle 504">
            <a:extLst>
              <a:ext uri="{FF2B5EF4-FFF2-40B4-BE49-F238E27FC236}">
                <a16:creationId xmlns:a16="http://schemas.microsoft.com/office/drawing/2014/main" id="{A3FDC394-436B-52FD-400F-1C0E4AAABEB1}"/>
              </a:ext>
            </a:extLst>
          </p:cNvPr>
          <p:cNvSpPr>
            <a:spLocks noChangeArrowheads="1"/>
          </p:cNvSpPr>
          <p:nvPr/>
        </p:nvSpPr>
        <p:spPr bwMode="auto">
          <a:xfrm>
            <a:off x="2927350" y="26447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34197" name="Rectangle 505">
            <a:extLst>
              <a:ext uri="{FF2B5EF4-FFF2-40B4-BE49-F238E27FC236}">
                <a16:creationId xmlns:a16="http://schemas.microsoft.com/office/drawing/2014/main" id="{9F0AB2D0-84DE-1509-90EB-25F5983D15AE}"/>
              </a:ext>
            </a:extLst>
          </p:cNvPr>
          <p:cNvSpPr>
            <a:spLocks noChangeArrowheads="1"/>
          </p:cNvSpPr>
          <p:nvPr/>
        </p:nvSpPr>
        <p:spPr bwMode="auto">
          <a:xfrm>
            <a:off x="2927350" y="32099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34198" name="Rectangle 506">
            <a:extLst>
              <a:ext uri="{FF2B5EF4-FFF2-40B4-BE49-F238E27FC236}">
                <a16:creationId xmlns:a16="http://schemas.microsoft.com/office/drawing/2014/main" id="{1C3EE181-7053-15F7-B7CF-137CC57A02B1}"/>
              </a:ext>
            </a:extLst>
          </p:cNvPr>
          <p:cNvSpPr>
            <a:spLocks noChangeArrowheads="1"/>
          </p:cNvSpPr>
          <p:nvPr/>
        </p:nvSpPr>
        <p:spPr bwMode="auto">
          <a:xfrm>
            <a:off x="3022600" y="29241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34199" name="Rectangle 507">
            <a:extLst>
              <a:ext uri="{FF2B5EF4-FFF2-40B4-BE49-F238E27FC236}">
                <a16:creationId xmlns:a16="http://schemas.microsoft.com/office/drawing/2014/main" id="{4CCD1EE3-0D73-85B4-3160-CAB5FDE7CD10}"/>
              </a:ext>
            </a:extLst>
          </p:cNvPr>
          <p:cNvSpPr>
            <a:spLocks noChangeArrowheads="1"/>
          </p:cNvSpPr>
          <p:nvPr/>
        </p:nvSpPr>
        <p:spPr bwMode="auto">
          <a:xfrm>
            <a:off x="2795588" y="4283075"/>
            <a:ext cx="492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400" b="1">
                <a:latin typeface="Helvetica" pitchFamily="2" charset="0"/>
              </a:rPr>
              <a:t> </a:t>
            </a:r>
            <a:endParaRPr lang="en-US" altLang="en-US" sz="1400">
              <a:latin typeface="Helvetica" pitchFamily="2" charset="0"/>
            </a:endParaRPr>
          </a:p>
        </p:txBody>
      </p:sp>
      <p:sp>
        <p:nvSpPr>
          <p:cNvPr id="134200" name="Rectangle 508">
            <a:extLst>
              <a:ext uri="{FF2B5EF4-FFF2-40B4-BE49-F238E27FC236}">
                <a16:creationId xmlns:a16="http://schemas.microsoft.com/office/drawing/2014/main" id="{EDED5130-022E-F214-3801-0D596B5107C3}"/>
              </a:ext>
            </a:extLst>
          </p:cNvPr>
          <p:cNvSpPr>
            <a:spLocks noChangeArrowheads="1"/>
          </p:cNvSpPr>
          <p:nvPr/>
        </p:nvSpPr>
        <p:spPr bwMode="auto">
          <a:xfrm>
            <a:off x="2698750" y="45307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endParaRPr lang="en-US" altLang="en-US" sz="1800">
              <a:latin typeface="Helvetica" pitchFamily="2" charset="0"/>
            </a:endParaRPr>
          </a:p>
        </p:txBody>
      </p:sp>
      <p:sp>
        <p:nvSpPr>
          <p:cNvPr id="134201" name="Rectangle 510">
            <a:extLst>
              <a:ext uri="{FF2B5EF4-FFF2-40B4-BE49-F238E27FC236}">
                <a16:creationId xmlns:a16="http://schemas.microsoft.com/office/drawing/2014/main" id="{3C9D50D1-AFEF-95F4-68AD-BC007CB2481F}"/>
              </a:ext>
            </a:extLst>
          </p:cNvPr>
          <p:cNvSpPr>
            <a:spLocks noChangeArrowheads="1"/>
          </p:cNvSpPr>
          <p:nvPr/>
        </p:nvSpPr>
        <p:spPr bwMode="auto">
          <a:xfrm>
            <a:off x="2919413" y="57023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34202" name="Rectangle 511">
            <a:extLst>
              <a:ext uri="{FF2B5EF4-FFF2-40B4-BE49-F238E27FC236}">
                <a16:creationId xmlns:a16="http://schemas.microsoft.com/office/drawing/2014/main" id="{1C755157-35D7-F3B6-07FB-B689F590D238}"/>
              </a:ext>
            </a:extLst>
          </p:cNvPr>
          <p:cNvSpPr>
            <a:spLocks noChangeArrowheads="1"/>
          </p:cNvSpPr>
          <p:nvPr/>
        </p:nvSpPr>
        <p:spPr bwMode="auto">
          <a:xfrm>
            <a:off x="2905125" y="60071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endParaRPr lang="en-US" altLang="en-US" sz="1800">
              <a:latin typeface="Helvetica" pitchFamily="2" charset="0"/>
            </a:endParaRPr>
          </a:p>
        </p:txBody>
      </p:sp>
      <p:sp>
        <p:nvSpPr>
          <p:cNvPr id="134203" name="Line 512">
            <a:extLst>
              <a:ext uri="{FF2B5EF4-FFF2-40B4-BE49-F238E27FC236}">
                <a16:creationId xmlns:a16="http://schemas.microsoft.com/office/drawing/2014/main" id="{2351143F-6106-FF79-693D-CE4EBB480742}"/>
              </a:ext>
            </a:extLst>
          </p:cNvPr>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204" name="Line 513">
            <a:extLst>
              <a:ext uri="{FF2B5EF4-FFF2-40B4-BE49-F238E27FC236}">
                <a16:creationId xmlns:a16="http://schemas.microsoft.com/office/drawing/2014/main" id="{D56D2A95-5A86-88A0-621E-2049C2527370}"/>
              </a:ext>
            </a:extLst>
          </p:cNvPr>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205" name="Line 514">
            <a:extLst>
              <a:ext uri="{FF2B5EF4-FFF2-40B4-BE49-F238E27FC236}">
                <a16:creationId xmlns:a16="http://schemas.microsoft.com/office/drawing/2014/main" id="{4E25CD35-1D5C-170B-170A-D64295D88F47}"/>
              </a:ext>
            </a:extLst>
          </p:cNvPr>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206" name="Line 515">
            <a:extLst>
              <a:ext uri="{FF2B5EF4-FFF2-40B4-BE49-F238E27FC236}">
                <a16:creationId xmlns:a16="http://schemas.microsoft.com/office/drawing/2014/main" id="{64F08307-07B4-FB81-1E88-9DDC4465419E}"/>
              </a:ext>
            </a:extLst>
          </p:cNvPr>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07" name="Rectangle 516" descr="75%">
            <a:extLst>
              <a:ext uri="{FF2B5EF4-FFF2-40B4-BE49-F238E27FC236}">
                <a16:creationId xmlns:a16="http://schemas.microsoft.com/office/drawing/2014/main" id="{9D2A5AA8-D773-6823-9AC6-CCB14F95C357}"/>
              </a:ext>
            </a:extLst>
          </p:cNvPr>
          <p:cNvSpPr>
            <a:spLocks noChangeArrowheads="1"/>
          </p:cNvSpPr>
          <p:nvPr/>
        </p:nvSpPr>
        <p:spPr bwMode="auto">
          <a:xfrm>
            <a:off x="2201863" y="3532188"/>
            <a:ext cx="193675" cy="152400"/>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4208" name="Rectangle 517">
            <a:extLst>
              <a:ext uri="{FF2B5EF4-FFF2-40B4-BE49-F238E27FC236}">
                <a16:creationId xmlns:a16="http://schemas.microsoft.com/office/drawing/2014/main" id="{C9B2AB7D-6DA4-A07E-17E3-75CF42300FBA}"/>
              </a:ext>
            </a:extLst>
          </p:cNvPr>
          <p:cNvSpPr>
            <a:spLocks noChangeArrowheads="1"/>
          </p:cNvSpPr>
          <p:nvPr/>
        </p:nvSpPr>
        <p:spPr bwMode="auto">
          <a:xfrm>
            <a:off x="2790825" y="34131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34209" name="Line 518">
            <a:extLst>
              <a:ext uri="{FF2B5EF4-FFF2-40B4-BE49-F238E27FC236}">
                <a16:creationId xmlns:a16="http://schemas.microsoft.com/office/drawing/2014/main" id="{C8349080-DBC9-C426-13E5-58510F37D9F8}"/>
              </a:ext>
            </a:extLst>
          </p:cNvPr>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10" name="Rectangle 520" descr="75%">
            <a:extLst>
              <a:ext uri="{FF2B5EF4-FFF2-40B4-BE49-F238E27FC236}">
                <a16:creationId xmlns:a16="http://schemas.microsoft.com/office/drawing/2014/main" id="{182687A2-80EC-111A-59C3-D1DED07E4971}"/>
              </a:ext>
            </a:extLst>
          </p:cNvPr>
          <p:cNvSpPr>
            <a:spLocks noChangeArrowheads="1"/>
          </p:cNvSpPr>
          <p:nvPr/>
        </p:nvSpPr>
        <p:spPr bwMode="auto">
          <a:xfrm>
            <a:off x="2281238" y="663575"/>
            <a:ext cx="206375" cy="268288"/>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4211" name="Rectangle 521" descr="75%">
            <a:extLst>
              <a:ext uri="{FF2B5EF4-FFF2-40B4-BE49-F238E27FC236}">
                <a16:creationId xmlns:a16="http://schemas.microsoft.com/office/drawing/2014/main" id="{89D86AD5-A722-99E2-0E6C-C9B0D1C51FA8}"/>
              </a:ext>
            </a:extLst>
          </p:cNvPr>
          <p:cNvSpPr>
            <a:spLocks noChangeArrowheads="1"/>
          </p:cNvSpPr>
          <p:nvPr/>
        </p:nvSpPr>
        <p:spPr bwMode="auto">
          <a:xfrm>
            <a:off x="2435225" y="666750"/>
            <a:ext cx="206375" cy="52388"/>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4212" name="Rectangle 522" descr="75%">
            <a:extLst>
              <a:ext uri="{FF2B5EF4-FFF2-40B4-BE49-F238E27FC236}">
                <a16:creationId xmlns:a16="http://schemas.microsoft.com/office/drawing/2014/main" id="{CB086C41-F49C-CF9F-01AE-2829F68CB1EA}"/>
              </a:ext>
            </a:extLst>
          </p:cNvPr>
          <p:cNvSpPr>
            <a:spLocks noChangeArrowheads="1"/>
          </p:cNvSpPr>
          <p:nvPr/>
        </p:nvSpPr>
        <p:spPr bwMode="auto">
          <a:xfrm>
            <a:off x="2447925" y="695325"/>
            <a:ext cx="107950" cy="98425"/>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4213" name="Arc 523">
            <a:extLst>
              <a:ext uri="{FF2B5EF4-FFF2-40B4-BE49-F238E27FC236}">
                <a16:creationId xmlns:a16="http://schemas.microsoft.com/office/drawing/2014/main" id="{6840E66D-BD56-623B-59D4-FC1C31E3AB07}"/>
              </a:ext>
            </a:extLst>
          </p:cNvPr>
          <p:cNvSpPr>
            <a:spLocks/>
          </p:cNvSpPr>
          <p:nvPr/>
        </p:nvSpPr>
        <p:spPr bwMode="auto">
          <a:xfrm rot="-10740000">
            <a:off x="2468563" y="725488"/>
            <a:ext cx="152400" cy="260350"/>
          </a:xfrm>
          <a:custGeom>
            <a:avLst/>
            <a:gdLst>
              <a:gd name="T0" fmla="*/ 2147483646 w 21600"/>
              <a:gd name="T1" fmla="*/ 0 h 21600"/>
              <a:gd name="T2" fmla="*/ 0 w 21600"/>
              <a:gd name="T3" fmla="*/ 2147483646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4214" name="Rectangle 524">
            <a:extLst>
              <a:ext uri="{FF2B5EF4-FFF2-40B4-BE49-F238E27FC236}">
                <a16:creationId xmlns:a16="http://schemas.microsoft.com/office/drawing/2014/main" id="{E4BD9228-14A8-E642-7FEC-43733C6873CA}"/>
              </a:ext>
            </a:extLst>
          </p:cNvPr>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4215" name="Rectangle 525">
            <a:extLst>
              <a:ext uri="{FF2B5EF4-FFF2-40B4-BE49-F238E27FC236}">
                <a16:creationId xmlns:a16="http://schemas.microsoft.com/office/drawing/2014/main" id="{86BB24AB-96D3-B58A-D3E6-18EA35CC75C3}"/>
              </a:ext>
            </a:extLst>
          </p:cNvPr>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grpSp>
        <p:nvGrpSpPr>
          <p:cNvPr id="134216" name="Group 526">
            <a:extLst>
              <a:ext uri="{FF2B5EF4-FFF2-40B4-BE49-F238E27FC236}">
                <a16:creationId xmlns:a16="http://schemas.microsoft.com/office/drawing/2014/main" id="{EA8636EE-378A-E487-6C12-362E631EF16B}"/>
              </a:ext>
            </a:extLst>
          </p:cNvPr>
          <p:cNvGrpSpPr>
            <a:grpSpLocks/>
          </p:cNvGrpSpPr>
          <p:nvPr/>
        </p:nvGrpSpPr>
        <p:grpSpPr bwMode="auto">
          <a:xfrm>
            <a:off x="-3119438" y="3287713"/>
            <a:ext cx="6113463" cy="4030662"/>
            <a:chOff x="1234" y="2865"/>
            <a:chExt cx="3851" cy="587"/>
          </a:xfrm>
        </p:grpSpPr>
        <p:sp>
          <p:nvSpPr>
            <p:cNvPr id="134338" name="Rectangle 527">
              <a:extLst>
                <a:ext uri="{FF2B5EF4-FFF2-40B4-BE49-F238E27FC236}">
                  <a16:creationId xmlns:a16="http://schemas.microsoft.com/office/drawing/2014/main" id="{C30E9AFA-6D3F-3788-21D9-EBCB42AAAB02}"/>
                </a:ext>
              </a:extLst>
            </p:cNvPr>
            <p:cNvSpPr>
              <a:spLocks noChangeArrowheads="1"/>
            </p:cNvSpPr>
            <p:nvPr/>
          </p:nvSpPr>
          <p:spPr bwMode="auto">
            <a:xfrm>
              <a:off x="4397" y="2989"/>
              <a:ext cx="688" cy="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100" b="1">
                  <a:solidFill>
                    <a:srgbClr val="000000"/>
                  </a:solidFill>
                  <a:latin typeface="Helvetica" pitchFamily="2" charset="0"/>
                </a:rPr>
                <a:t>“Ngakai”</a:t>
              </a:r>
            </a:p>
            <a:p>
              <a:pPr algn="l"/>
              <a:r>
                <a:rPr lang="en-US" altLang="en-US" sz="1100" b="1">
                  <a:solidFill>
                    <a:srgbClr val="000000"/>
                  </a:solidFill>
                  <a:latin typeface="Helvetica" pitchFamily="2" charset="0"/>
                </a:rPr>
                <a:t> Kahai wui</a:t>
              </a:r>
            </a:p>
            <a:p>
              <a:pPr algn="l"/>
              <a:r>
                <a:rPr lang="en-US" altLang="en-US" sz="1100" b="1">
                  <a:solidFill>
                    <a:srgbClr val="000000"/>
                  </a:solidFill>
                  <a:latin typeface="Helvetica" pitchFamily="2" charset="0"/>
                </a:rPr>
                <a:t>  Thili zingkum</a:t>
              </a:r>
            </a:p>
            <a:p>
              <a:pPr algn="l"/>
              <a:r>
                <a:rPr lang="en-US" altLang="en-US" sz="1100" b="1">
                  <a:solidFill>
                    <a:srgbClr val="000000"/>
                  </a:solidFill>
                  <a:latin typeface="Helvetica" pitchFamily="2" charset="0"/>
                </a:rPr>
                <a:t>   400 chiwui </a:t>
              </a:r>
            </a:p>
            <a:p>
              <a:pPr algn="l"/>
              <a:r>
                <a:rPr lang="en-US" altLang="en-US" sz="1100" b="1">
                  <a:solidFill>
                    <a:srgbClr val="000000"/>
                  </a:solidFill>
                  <a:latin typeface="Helvetica" pitchFamily="2" charset="0"/>
                </a:rPr>
                <a:t>     Alungli  </a:t>
              </a:r>
            </a:p>
            <a:p>
              <a:pPr algn="l"/>
              <a:r>
                <a:rPr lang="en-US" altLang="en-US" sz="1100" b="1">
                  <a:solidFill>
                    <a:srgbClr val="000000"/>
                  </a:solidFill>
                  <a:latin typeface="Helvetica" pitchFamily="2" charset="0"/>
                </a:rPr>
                <a:t>      Maran </a:t>
              </a:r>
            </a:p>
            <a:p>
              <a:pPr algn="l"/>
              <a:r>
                <a:rPr lang="en-US" altLang="en-US" sz="1100" b="1">
                  <a:solidFill>
                    <a:srgbClr val="000000"/>
                  </a:solidFill>
                  <a:latin typeface="Helvetica" pitchFamily="2" charset="0"/>
                </a:rPr>
                <a:t>       Lairikbing</a:t>
              </a:r>
            </a:p>
            <a:p>
              <a:pPr algn="l"/>
              <a:r>
                <a:rPr lang="en-US" altLang="en-US" sz="1100" b="1">
                  <a:solidFill>
                    <a:srgbClr val="000000"/>
                  </a:solidFill>
                  <a:latin typeface="Helvetica" pitchFamily="2" charset="0"/>
                </a:rPr>
                <a:t>        Hi kakapina</a:t>
              </a:r>
              <a:endParaRPr lang="en-US" altLang="en-US" sz="1100">
                <a:latin typeface="Helvetica" pitchFamily="2" charset="0"/>
              </a:endParaRPr>
            </a:p>
          </p:txBody>
        </p:sp>
        <p:sp>
          <p:nvSpPr>
            <p:cNvPr id="134339" name="Rectangle 528">
              <a:extLst>
                <a:ext uri="{FF2B5EF4-FFF2-40B4-BE49-F238E27FC236}">
                  <a16:creationId xmlns:a16="http://schemas.microsoft.com/office/drawing/2014/main" id="{55DFD8CB-77B6-D43C-3251-5C3B09B8478E}"/>
                </a:ext>
              </a:extLst>
            </p:cNvPr>
            <p:cNvSpPr>
              <a:spLocks noChangeArrowheads="1"/>
            </p:cNvSpPr>
            <p:nvPr/>
          </p:nvSpPr>
          <p:spPr bwMode="auto">
            <a:xfrm>
              <a:off x="1234" y="2865"/>
              <a:ext cx="0" cy="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600">
                <a:latin typeface="Helvetica" pitchFamily="2" charset="0"/>
              </a:endParaRPr>
            </a:p>
          </p:txBody>
        </p:sp>
        <p:sp>
          <p:nvSpPr>
            <p:cNvPr id="134340" name="Rectangle 529">
              <a:extLst>
                <a:ext uri="{FF2B5EF4-FFF2-40B4-BE49-F238E27FC236}">
                  <a16:creationId xmlns:a16="http://schemas.microsoft.com/office/drawing/2014/main" id="{8A011719-6BA0-B54E-7DD3-997D3C54DF86}"/>
                </a:ext>
              </a:extLst>
            </p:cNvPr>
            <p:cNvSpPr>
              <a:spLocks noChangeArrowheads="1"/>
            </p:cNvSpPr>
            <p:nvPr/>
          </p:nvSpPr>
          <p:spPr bwMode="auto">
            <a:xfrm>
              <a:off x="1234" y="2945"/>
              <a:ext cx="20" cy="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34341" name="Rectangle 530">
              <a:extLst>
                <a:ext uri="{FF2B5EF4-FFF2-40B4-BE49-F238E27FC236}">
                  <a16:creationId xmlns:a16="http://schemas.microsoft.com/office/drawing/2014/main" id="{02838B59-156C-B3BE-E809-9CADFE9398DB}"/>
                </a:ext>
              </a:extLst>
            </p:cNvPr>
            <p:cNvSpPr>
              <a:spLocks noChangeArrowheads="1"/>
            </p:cNvSpPr>
            <p:nvPr/>
          </p:nvSpPr>
          <p:spPr bwMode="auto">
            <a:xfrm>
              <a:off x="1234" y="3024"/>
              <a:ext cx="20" cy="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34342" name="Rectangle 531">
              <a:extLst>
                <a:ext uri="{FF2B5EF4-FFF2-40B4-BE49-F238E27FC236}">
                  <a16:creationId xmlns:a16="http://schemas.microsoft.com/office/drawing/2014/main" id="{1F2F7837-3561-4359-AC5A-78FEE1EAA327}"/>
                </a:ext>
              </a:extLst>
            </p:cNvPr>
            <p:cNvSpPr>
              <a:spLocks noChangeArrowheads="1"/>
            </p:cNvSpPr>
            <p:nvPr/>
          </p:nvSpPr>
          <p:spPr bwMode="auto">
            <a:xfrm>
              <a:off x="1234" y="3102"/>
              <a:ext cx="20" cy="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34343" name="Rectangle 532">
              <a:extLst>
                <a:ext uri="{FF2B5EF4-FFF2-40B4-BE49-F238E27FC236}">
                  <a16:creationId xmlns:a16="http://schemas.microsoft.com/office/drawing/2014/main" id="{CFE2ED32-F9E8-475C-7FF9-BEDC2F4EDEA2}"/>
                </a:ext>
              </a:extLst>
            </p:cNvPr>
            <p:cNvSpPr>
              <a:spLocks noChangeArrowheads="1"/>
            </p:cNvSpPr>
            <p:nvPr/>
          </p:nvSpPr>
          <p:spPr bwMode="auto">
            <a:xfrm>
              <a:off x="1234" y="3184"/>
              <a:ext cx="61" cy="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34344" name="Rectangle 534">
              <a:extLst>
                <a:ext uri="{FF2B5EF4-FFF2-40B4-BE49-F238E27FC236}">
                  <a16:creationId xmlns:a16="http://schemas.microsoft.com/office/drawing/2014/main" id="{20F8610F-75DF-8550-7AF2-3CE7C40B8F1A}"/>
                </a:ext>
              </a:extLst>
            </p:cNvPr>
            <p:cNvSpPr>
              <a:spLocks noChangeArrowheads="1"/>
            </p:cNvSpPr>
            <p:nvPr/>
          </p:nvSpPr>
          <p:spPr bwMode="auto">
            <a:xfrm>
              <a:off x="1246" y="3355"/>
              <a:ext cx="121" cy="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34345" name="Rectangle 535">
              <a:extLst>
                <a:ext uri="{FF2B5EF4-FFF2-40B4-BE49-F238E27FC236}">
                  <a16:creationId xmlns:a16="http://schemas.microsoft.com/office/drawing/2014/main" id="{EBA038C1-7A69-3308-ED97-F460650E4231}"/>
                </a:ext>
              </a:extLst>
            </p:cNvPr>
            <p:cNvSpPr>
              <a:spLocks noChangeArrowheads="1"/>
            </p:cNvSpPr>
            <p:nvPr/>
          </p:nvSpPr>
          <p:spPr bwMode="auto">
            <a:xfrm>
              <a:off x="1270" y="3432"/>
              <a:ext cx="182" cy="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grpSp>
      <p:sp>
        <p:nvSpPr>
          <p:cNvPr id="134217" name="Rectangle 536">
            <a:extLst>
              <a:ext uri="{FF2B5EF4-FFF2-40B4-BE49-F238E27FC236}">
                <a16:creationId xmlns:a16="http://schemas.microsoft.com/office/drawing/2014/main" id="{6EFBF913-DBEB-833A-3696-02093CE37537}"/>
              </a:ext>
            </a:extLst>
          </p:cNvPr>
          <p:cNvSpPr>
            <a:spLocks noChangeArrowheads="1"/>
          </p:cNvSpPr>
          <p:nvPr/>
        </p:nvSpPr>
        <p:spPr bwMode="auto">
          <a:xfrm>
            <a:off x="2562225" y="4025900"/>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latin typeface="Helvetica" pitchFamily="2" charset="0"/>
              </a:rPr>
              <a:t>*</a:t>
            </a:r>
            <a:endParaRPr lang="en-US" altLang="en-US" sz="1400">
              <a:latin typeface="Helvetica" pitchFamily="2" charset="0"/>
            </a:endParaRPr>
          </a:p>
        </p:txBody>
      </p:sp>
      <p:sp>
        <p:nvSpPr>
          <p:cNvPr id="134218" name="Rectangle 537">
            <a:extLst>
              <a:ext uri="{FF2B5EF4-FFF2-40B4-BE49-F238E27FC236}">
                <a16:creationId xmlns:a16="http://schemas.microsoft.com/office/drawing/2014/main" id="{76BA5A16-AA62-8B91-5958-240250BE5C92}"/>
              </a:ext>
            </a:extLst>
          </p:cNvPr>
          <p:cNvSpPr>
            <a:spLocks noChangeArrowheads="1"/>
          </p:cNvSpPr>
          <p:nvPr/>
        </p:nvSpPr>
        <p:spPr bwMode="auto">
          <a:xfrm>
            <a:off x="2549525" y="4324350"/>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latin typeface="Helvetica" pitchFamily="2" charset="0"/>
              </a:rPr>
              <a:t>*</a:t>
            </a:r>
            <a:endParaRPr lang="en-US" altLang="en-US" sz="1400">
              <a:latin typeface="Helvetica" pitchFamily="2" charset="0"/>
            </a:endParaRPr>
          </a:p>
        </p:txBody>
      </p:sp>
      <p:sp>
        <p:nvSpPr>
          <p:cNvPr id="134219" name="Rectangle 538">
            <a:extLst>
              <a:ext uri="{FF2B5EF4-FFF2-40B4-BE49-F238E27FC236}">
                <a16:creationId xmlns:a16="http://schemas.microsoft.com/office/drawing/2014/main" id="{191D4E02-FE33-D9E6-B2B7-FF7DF94AAA04}"/>
              </a:ext>
            </a:extLst>
          </p:cNvPr>
          <p:cNvSpPr>
            <a:spLocks noChangeArrowheads="1"/>
          </p:cNvSpPr>
          <p:nvPr/>
        </p:nvSpPr>
        <p:spPr bwMode="auto">
          <a:xfrm>
            <a:off x="2689225" y="5934075"/>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134220" name="Rectangle 550">
            <a:extLst>
              <a:ext uri="{FF2B5EF4-FFF2-40B4-BE49-F238E27FC236}">
                <a16:creationId xmlns:a16="http://schemas.microsoft.com/office/drawing/2014/main" id="{8C169279-3757-EE14-7984-43AC05852870}"/>
              </a:ext>
            </a:extLst>
          </p:cNvPr>
          <p:cNvSpPr>
            <a:spLocks noChangeArrowheads="1"/>
          </p:cNvSpPr>
          <p:nvPr/>
        </p:nvSpPr>
        <p:spPr bwMode="auto">
          <a:xfrm>
            <a:off x="2682875" y="2311400"/>
            <a:ext cx="1082675" cy="40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b="1" i="1">
                <a:solidFill>
                  <a:srgbClr val="000000"/>
                </a:solidFill>
                <a:latin typeface="Helvetica" pitchFamily="2" charset="0"/>
              </a:rPr>
              <a:t>  </a:t>
            </a:r>
            <a:r>
              <a:rPr lang="en-US" altLang="en-US" b="1" i="1">
                <a:solidFill>
                  <a:srgbClr val="000000"/>
                </a:solidFill>
                <a:latin typeface="Arial Black" panose="020B0604020202020204" pitchFamily="34" charset="0"/>
              </a:rPr>
              <a:t>JUDAH  wui</a:t>
            </a:r>
          </a:p>
          <a:p>
            <a:pPr algn="l">
              <a:lnSpc>
                <a:spcPct val="110000"/>
              </a:lnSpc>
            </a:pPr>
            <a:r>
              <a:rPr lang="en-US" altLang="en-US" b="1">
                <a:solidFill>
                  <a:srgbClr val="000000"/>
                </a:solidFill>
                <a:latin typeface="Arial Black" panose="020B0604020202020204" pitchFamily="34" charset="0"/>
              </a:rPr>
              <a:t>      suikata</a:t>
            </a:r>
            <a:endParaRPr lang="en-US" altLang="en-US">
              <a:latin typeface="Arial Black" panose="020B0604020202020204" pitchFamily="34" charset="0"/>
            </a:endParaRPr>
          </a:p>
        </p:txBody>
      </p:sp>
      <p:grpSp>
        <p:nvGrpSpPr>
          <p:cNvPr id="134221" name="Group 551">
            <a:extLst>
              <a:ext uri="{FF2B5EF4-FFF2-40B4-BE49-F238E27FC236}">
                <a16:creationId xmlns:a16="http://schemas.microsoft.com/office/drawing/2014/main" id="{8C95B07A-DD22-789C-BB1C-8C0B48C25D36}"/>
              </a:ext>
            </a:extLst>
          </p:cNvPr>
          <p:cNvGrpSpPr>
            <a:grpSpLocks/>
          </p:cNvGrpSpPr>
          <p:nvPr/>
        </p:nvGrpSpPr>
        <p:grpSpPr bwMode="auto">
          <a:xfrm>
            <a:off x="2655888" y="2493963"/>
            <a:ext cx="306387" cy="280987"/>
            <a:chOff x="2913" y="1215"/>
            <a:chExt cx="193" cy="177"/>
          </a:xfrm>
        </p:grpSpPr>
        <p:sp>
          <p:nvSpPr>
            <p:cNvPr id="134336" name="Rectangle 552">
              <a:extLst>
                <a:ext uri="{FF2B5EF4-FFF2-40B4-BE49-F238E27FC236}">
                  <a16:creationId xmlns:a16="http://schemas.microsoft.com/office/drawing/2014/main" id="{6B54C067-F832-0BE4-9867-93D4E9A0D90D}"/>
                </a:ext>
              </a:extLst>
            </p:cNvPr>
            <p:cNvSpPr>
              <a:spLocks noChangeArrowheads="1"/>
            </p:cNvSpPr>
            <p:nvPr/>
          </p:nvSpPr>
          <p:spPr bwMode="auto">
            <a:xfrm>
              <a:off x="2913" y="1219"/>
              <a:ext cx="133" cy="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sp>
          <p:nvSpPr>
            <p:cNvPr id="134337" name="Rectangle 553">
              <a:extLst>
                <a:ext uri="{FF2B5EF4-FFF2-40B4-BE49-F238E27FC236}">
                  <a16:creationId xmlns:a16="http://schemas.microsoft.com/office/drawing/2014/main" id="{9F7CD582-2C89-1282-8D45-B89E6CFF291B}"/>
                </a:ext>
              </a:extLst>
            </p:cNvPr>
            <p:cNvSpPr>
              <a:spLocks noChangeArrowheads="1"/>
            </p:cNvSpPr>
            <p:nvPr/>
          </p:nvSpPr>
          <p:spPr bwMode="auto">
            <a:xfrm>
              <a:off x="3106" y="1215"/>
              <a:ext cx="0"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grpSp>
      <p:sp>
        <p:nvSpPr>
          <p:cNvPr id="134222" name="Rectangle 554">
            <a:extLst>
              <a:ext uri="{FF2B5EF4-FFF2-40B4-BE49-F238E27FC236}">
                <a16:creationId xmlns:a16="http://schemas.microsoft.com/office/drawing/2014/main" id="{D46B22AA-F47B-3EBE-0086-08C8489EBA41}"/>
              </a:ext>
            </a:extLst>
          </p:cNvPr>
          <p:cNvSpPr>
            <a:spLocks noChangeArrowheads="1"/>
          </p:cNvSpPr>
          <p:nvPr/>
        </p:nvSpPr>
        <p:spPr bwMode="auto">
          <a:xfrm>
            <a:off x="2763838" y="3800475"/>
            <a:ext cx="34925" cy="15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sp>
        <p:nvSpPr>
          <p:cNvPr id="134223" name="Rectangle 555">
            <a:extLst>
              <a:ext uri="{FF2B5EF4-FFF2-40B4-BE49-F238E27FC236}">
                <a16:creationId xmlns:a16="http://schemas.microsoft.com/office/drawing/2014/main" id="{C3886E33-FE41-7276-F73C-96BEF7BAE62B}"/>
              </a:ext>
            </a:extLst>
          </p:cNvPr>
          <p:cNvSpPr>
            <a:spLocks noChangeArrowheads="1"/>
          </p:cNvSpPr>
          <p:nvPr/>
        </p:nvSpPr>
        <p:spPr bwMode="auto">
          <a:xfrm>
            <a:off x="2643188" y="3792538"/>
            <a:ext cx="1082675" cy="20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b="1" i="1">
                <a:solidFill>
                  <a:srgbClr val="000000"/>
                </a:solidFill>
                <a:latin typeface="Helvetica" pitchFamily="2" charset="0"/>
              </a:rPr>
              <a:t>  </a:t>
            </a:r>
            <a:r>
              <a:rPr lang="en-US" altLang="en-US" b="1" i="1">
                <a:solidFill>
                  <a:srgbClr val="000000"/>
                </a:solidFill>
                <a:latin typeface="Arial Black" panose="020B0604020202020204" pitchFamily="34" charset="0"/>
              </a:rPr>
              <a:t>JUDAH  wui</a:t>
            </a:r>
            <a:endParaRPr lang="en-US" altLang="en-US" sz="2000">
              <a:latin typeface="Arial Black" panose="020B0604020202020204" pitchFamily="34" charset="0"/>
            </a:endParaRPr>
          </a:p>
        </p:txBody>
      </p:sp>
      <p:grpSp>
        <p:nvGrpSpPr>
          <p:cNvPr id="134224" name="Group 556">
            <a:extLst>
              <a:ext uri="{FF2B5EF4-FFF2-40B4-BE49-F238E27FC236}">
                <a16:creationId xmlns:a16="http://schemas.microsoft.com/office/drawing/2014/main" id="{313445FE-BF10-4B1A-6532-613BE164928D}"/>
              </a:ext>
            </a:extLst>
          </p:cNvPr>
          <p:cNvGrpSpPr>
            <a:grpSpLocks/>
          </p:cNvGrpSpPr>
          <p:nvPr/>
        </p:nvGrpSpPr>
        <p:grpSpPr bwMode="auto">
          <a:xfrm>
            <a:off x="2524125" y="3892550"/>
            <a:ext cx="1306513" cy="271463"/>
            <a:chOff x="2834" y="1184"/>
            <a:chExt cx="823" cy="171"/>
          </a:xfrm>
        </p:grpSpPr>
        <p:sp>
          <p:nvSpPr>
            <p:cNvPr id="134334" name="Rectangle 557">
              <a:extLst>
                <a:ext uri="{FF2B5EF4-FFF2-40B4-BE49-F238E27FC236}">
                  <a16:creationId xmlns:a16="http://schemas.microsoft.com/office/drawing/2014/main" id="{E0117292-FFFC-CC3C-34E3-D094F61CFAF6}"/>
                </a:ext>
              </a:extLst>
            </p:cNvPr>
            <p:cNvSpPr>
              <a:spLocks noChangeArrowheads="1"/>
            </p:cNvSpPr>
            <p:nvPr/>
          </p:nvSpPr>
          <p:spPr bwMode="auto">
            <a:xfrm>
              <a:off x="2913" y="1219"/>
              <a:ext cx="156"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sp>
          <p:nvSpPr>
            <p:cNvPr id="134335" name="Rectangle 558">
              <a:extLst>
                <a:ext uri="{FF2B5EF4-FFF2-40B4-BE49-F238E27FC236}">
                  <a16:creationId xmlns:a16="http://schemas.microsoft.com/office/drawing/2014/main" id="{11E7518A-C24C-3484-DF7B-014951A34153}"/>
                </a:ext>
              </a:extLst>
            </p:cNvPr>
            <p:cNvSpPr>
              <a:spLocks noChangeArrowheads="1"/>
            </p:cNvSpPr>
            <p:nvPr/>
          </p:nvSpPr>
          <p:spPr bwMode="auto">
            <a:xfrm>
              <a:off x="2834" y="1184"/>
              <a:ext cx="823"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r>
                <a:rPr lang="en-US" altLang="en-US" sz="1600" b="1">
                  <a:solidFill>
                    <a:srgbClr val="000000"/>
                  </a:solidFill>
                  <a:latin typeface="Helvetica" pitchFamily="2" charset="0"/>
                </a:rPr>
                <a:t> </a:t>
              </a:r>
              <a:r>
                <a:rPr lang="en-US" altLang="en-US" sz="1400" b="1">
                  <a:solidFill>
                    <a:srgbClr val="000000"/>
                  </a:solidFill>
                  <a:latin typeface="Helvetica" pitchFamily="2" charset="0"/>
                </a:rPr>
                <a:t>  rotkhamarat</a:t>
              </a:r>
              <a:r>
                <a:rPr lang="en-US" altLang="en-US" sz="1000" b="1">
                  <a:solidFill>
                    <a:srgbClr val="000000"/>
                  </a:solidFill>
                  <a:latin typeface="Helvetica" pitchFamily="2" charset="0"/>
                </a:rPr>
                <a:t>:</a:t>
              </a:r>
              <a:endParaRPr lang="en-US" altLang="en-US" sz="1800">
                <a:latin typeface="Helvetica" pitchFamily="2" charset="0"/>
              </a:endParaRPr>
            </a:p>
          </p:txBody>
        </p:sp>
      </p:grpSp>
      <p:sp>
        <p:nvSpPr>
          <p:cNvPr id="134225" name="Rectangle 559">
            <a:extLst>
              <a:ext uri="{FF2B5EF4-FFF2-40B4-BE49-F238E27FC236}">
                <a16:creationId xmlns:a16="http://schemas.microsoft.com/office/drawing/2014/main" id="{4626B866-E35D-2A64-6385-BCEEF1584668}"/>
              </a:ext>
            </a:extLst>
          </p:cNvPr>
          <p:cNvSpPr>
            <a:spLocks noChangeArrowheads="1"/>
          </p:cNvSpPr>
          <p:nvPr/>
        </p:nvSpPr>
        <p:spPr bwMode="auto">
          <a:xfrm>
            <a:off x="2751138" y="5438775"/>
            <a:ext cx="3492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sp>
        <p:nvSpPr>
          <p:cNvPr id="134226" name="Rectangle 565">
            <a:extLst>
              <a:ext uri="{FF2B5EF4-FFF2-40B4-BE49-F238E27FC236}">
                <a16:creationId xmlns:a16="http://schemas.microsoft.com/office/drawing/2014/main" id="{BB1566EE-B433-7CA1-2DB9-DD9A6576A7DD}"/>
              </a:ext>
            </a:extLst>
          </p:cNvPr>
          <p:cNvSpPr>
            <a:spLocks noChangeArrowheads="1"/>
          </p:cNvSpPr>
          <p:nvPr/>
        </p:nvSpPr>
        <p:spPr bwMode="auto">
          <a:xfrm>
            <a:off x="2620963" y="1119188"/>
            <a:ext cx="1163637"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b="1" i="1">
                <a:solidFill>
                  <a:srgbClr val="000000"/>
                </a:solidFill>
                <a:latin typeface="Helvetica" pitchFamily="2" charset="0"/>
              </a:rPr>
              <a:t>  </a:t>
            </a:r>
            <a:r>
              <a:rPr lang="en-US" altLang="en-US" b="1" i="1">
                <a:solidFill>
                  <a:srgbClr val="000000"/>
                </a:solidFill>
                <a:latin typeface="Arial Black" panose="020B0604020202020204" pitchFamily="34" charset="0"/>
              </a:rPr>
              <a:t>ISRAEL  wui </a:t>
            </a:r>
          </a:p>
          <a:p>
            <a:pPr algn="l">
              <a:lnSpc>
                <a:spcPct val="110000"/>
              </a:lnSpc>
            </a:pPr>
            <a:r>
              <a:rPr lang="en-US" altLang="en-US" b="1">
                <a:solidFill>
                  <a:srgbClr val="000000"/>
                </a:solidFill>
                <a:latin typeface="Arial Black" panose="020B0604020202020204" pitchFamily="34" charset="0"/>
              </a:rPr>
              <a:t>Wungram Ato</a:t>
            </a:r>
          </a:p>
          <a:p>
            <a:pPr algn="l">
              <a:lnSpc>
                <a:spcPct val="110000"/>
              </a:lnSpc>
            </a:pPr>
            <a:endParaRPr lang="en-US" altLang="en-US">
              <a:latin typeface="Arial Black" panose="020B0604020202020204" pitchFamily="34" charset="0"/>
            </a:endParaRPr>
          </a:p>
        </p:txBody>
      </p:sp>
      <p:grpSp>
        <p:nvGrpSpPr>
          <p:cNvPr id="134227" name="Group 566">
            <a:extLst>
              <a:ext uri="{FF2B5EF4-FFF2-40B4-BE49-F238E27FC236}">
                <a16:creationId xmlns:a16="http://schemas.microsoft.com/office/drawing/2014/main" id="{F65DFE94-B910-BF57-6170-FF7525052BB4}"/>
              </a:ext>
            </a:extLst>
          </p:cNvPr>
          <p:cNvGrpSpPr>
            <a:grpSpLocks/>
          </p:cNvGrpSpPr>
          <p:nvPr/>
        </p:nvGrpSpPr>
        <p:grpSpPr bwMode="auto">
          <a:xfrm>
            <a:off x="-2709863" y="709613"/>
            <a:ext cx="1114425" cy="893762"/>
            <a:chOff x="-480" y="842"/>
            <a:chExt cx="3586" cy="563"/>
          </a:xfrm>
        </p:grpSpPr>
        <p:sp>
          <p:nvSpPr>
            <p:cNvPr id="134332" name="Rectangle 567">
              <a:extLst>
                <a:ext uri="{FF2B5EF4-FFF2-40B4-BE49-F238E27FC236}">
                  <a16:creationId xmlns:a16="http://schemas.microsoft.com/office/drawing/2014/main" id="{39B4CB05-210B-C856-F133-D10155C1A039}"/>
                </a:ext>
              </a:extLst>
            </p:cNvPr>
            <p:cNvSpPr>
              <a:spLocks noChangeArrowheads="1"/>
            </p:cNvSpPr>
            <p:nvPr/>
          </p:nvSpPr>
          <p:spPr bwMode="auto">
            <a:xfrm>
              <a:off x="-480" y="842"/>
              <a:ext cx="0"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sp>
          <p:nvSpPr>
            <p:cNvPr id="134333" name="Rectangle 568">
              <a:extLst>
                <a:ext uri="{FF2B5EF4-FFF2-40B4-BE49-F238E27FC236}">
                  <a16:creationId xmlns:a16="http://schemas.microsoft.com/office/drawing/2014/main" id="{C2527826-DEF5-C466-7D3A-3B0F79C0F834}"/>
                </a:ext>
              </a:extLst>
            </p:cNvPr>
            <p:cNvSpPr>
              <a:spLocks noChangeArrowheads="1"/>
            </p:cNvSpPr>
            <p:nvPr/>
          </p:nvSpPr>
          <p:spPr bwMode="auto">
            <a:xfrm>
              <a:off x="3106" y="1215"/>
              <a:ext cx="0"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grpSp>
      <p:sp>
        <p:nvSpPr>
          <p:cNvPr id="134228" name="Line 569">
            <a:extLst>
              <a:ext uri="{FF2B5EF4-FFF2-40B4-BE49-F238E27FC236}">
                <a16:creationId xmlns:a16="http://schemas.microsoft.com/office/drawing/2014/main" id="{01C111ED-5399-E368-FF65-9329B03E1604}"/>
              </a:ext>
            </a:extLst>
          </p:cNvPr>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34229" name="Line 570">
            <a:extLst>
              <a:ext uri="{FF2B5EF4-FFF2-40B4-BE49-F238E27FC236}">
                <a16:creationId xmlns:a16="http://schemas.microsoft.com/office/drawing/2014/main" id="{33A2133B-353C-6F6E-D613-860C4098C046}"/>
              </a:ext>
            </a:extLst>
          </p:cNvPr>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34230" name="Rectangle 571">
            <a:extLst>
              <a:ext uri="{FF2B5EF4-FFF2-40B4-BE49-F238E27FC236}">
                <a16:creationId xmlns:a16="http://schemas.microsoft.com/office/drawing/2014/main" id="{3ECFA3FA-AA3B-72C7-89D2-69EB1EA6DF64}"/>
              </a:ext>
            </a:extLst>
          </p:cNvPr>
          <p:cNvSpPr>
            <a:spLocks noChangeArrowheads="1"/>
          </p:cNvSpPr>
          <p:nvPr/>
        </p:nvSpPr>
        <p:spPr bwMode="auto">
          <a:xfrm>
            <a:off x="4198938" y="2300288"/>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134231" name="Text Box 572">
            <a:extLst>
              <a:ext uri="{FF2B5EF4-FFF2-40B4-BE49-F238E27FC236}">
                <a16:creationId xmlns:a16="http://schemas.microsoft.com/office/drawing/2014/main" id="{86669F97-2277-8EE9-B995-58DFEEC32CA8}"/>
              </a:ext>
            </a:extLst>
          </p:cNvPr>
          <p:cNvSpPr txBox="1">
            <a:spLocks noChangeArrowheads="1"/>
          </p:cNvSpPr>
          <p:nvPr/>
        </p:nvSpPr>
        <p:spPr bwMode="auto">
          <a:xfrm rot="-5400000">
            <a:off x="2270919" y="3785394"/>
            <a:ext cx="38163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Arial Black" panose="020B0604020202020204" pitchFamily="34" charset="0"/>
              </a:rPr>
              <a:t> </a:t>
            </a:r>
            <a:endParaRPr lang="en-US" altLang="en-US" sz="900">
              <a:latin typeface="Arial Black" panose="020B0604020202020204" pitchFamily="34" charset="0"/>
            </a:endParaRPr>
          </a:p>
        </p:txBody>
      </p:sp>
      <p:sp>
        <p:nvSpPr>
          <p:cNvPr id="134232" name="Rectangle 2">
            <a:extLst>
              <a:ext uri="{FF2B5EF4-FFF2-40B4-BE49-F238E27FC236}">
                <a16:creationId xmlns:a16="http://schemas.microsoft.com/office/drawing/2014/main" id="{17831BFB-350A-E07F-FA67-E1032D22A05F}"/>
              </a:ext>
            </a:extLst>
          </p:cNvPr>
          <p:cNvSpPr>
            <a:spLocks noChangeArrowheads="1"/>
          </p:cNvSpPr>
          <p:nvPr/>
        </p:nvSpPr>
        <p:spPr bwMode="auto">
          <a:xfrm>
            <a:off x="2871788" y="44069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4233" name="Rectangle 3">
            <a:extLst>
              <a:ext uri="{FF2B5EF4-FFF2-40B4-BE49-F238E27FC236}">
                <a16:creationId xmlns:a16="http://schemas.microsoft.com/office/drawing/2014/main" id="{382087CF-5C17-8B2A-C024-7374A6F5F94A}"/>
              </a:ext>
            </a:extLst>
          </p:cNvPr>
          <p:cNvSpPr>
            <a:spLocks noChangeArrowheads="1"/>
          </p:cNvSpPr>
          <p:nvPr/>
        </p:nvSpPr>
        <p:spPr bwMode="auto">
          <a:xfrm>
            <a:off x="2855913" y="46624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4234" name="Rectangle 4">
            <a:extLst>
              <a:ext uri="{FF2B5EF4-FFF2-40B4-BE49-F238E27FC236}">
                <a16:creationId xmlns:a16="http://schemas.microsoft.com/office/drawing/2014/main" id="{2B90EB2A-E1FB-A20B-C1D7-4904F8A18CF7}"/>
              </a:ext>
            </a:extLst>
          </p:cNvPr>
          <p:cNvSpPr>
            <a:spLocks noChangeArrowheads="1"/>
          </p:cNvSpPr>
          <p:nvPr/>
        </p:nvSpPr>
        <p:spPr bwMode="auto">
          <a:xfrm>
            <a:off x="2840038" y="49657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4235" name="Rectangle 5">
            <a:extLst>
              <a:ext uri="{FF2B5EF4-FFF2-40B4-BE49-F238E27FC236}">
                <a16:creationId xmlns:a16="http://schemas.microsoft.com/office/drawing/2014/main" id="{0ABEB796-2D17-4AB5-AE44-6F9B5DE463FE}"/>
              </a:ext>
            </a:extLst>
          </p:cNvPr>
          <p:cNvSpPr>
            <a:spLocks noChangeArrowheads="1"/>
          </p:cNvSpPr>
          <p:nvPr/>
        </p:nvSpPr>
        <p:spPr bwMode="auto">
          <a:xfrm>
            <a:off x="2840038" y="51752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4236" name="Rectangle 10">
            <a:extLst>
              <a:ext uri="{FF2B5EF4-FFF2-40B4-BE49-F238E27FC236}">
                <a16:creationId xmlns:a16="http://schemas.microsoft.com/office/drawing/2014/main" id="{44B03A7F-1969-AB7E-3CF2-C4F6D23C699D}"/>
              </a:ext>
            </a:extLst>
          </p:cNvPr>
          <p:cNvSpPr>
            <a:spLocks noChangeArrowheads="1"/>
          </p:cNvSpPr>
          <p:nvPr/>
        </p:nvSpPr>
        <p:spPr bwMode="auto">
          <a:xfrm>
            <a:off x="5065713" y="454025"/>
            <a:ext cx="4692650" cy="6834188"/>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4237" name="Rectangle 81">
            <a:extLst>
              <a:ext uri="{FF2B5EF4-FFF2-40B4-BE49-F238E27FC236}">
                <a16:creationId xmlns:a16="http://schemas.microsoft.com/office/drawing/2014/main" id="{4CAF2AC9-B63C-1434-6624-5FE389AD5718}"/>
              </a:ext>
            </a:extLst>
          </p:cNvPr>
          <p:cNvSpPr>
            <a:spLocks noChangeArrowheads="1"/>
          </p:cNvSpPr>
          <p:nvPr/>
        </p:nvSpPr>
        <p:spPr bwMode="auto">
          <a:xfrm>
            <a:off x="2833688" y="42719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4238" name="Rectangle 88">
            <a:extLst>
              <a:ext uri="{FF2B5EF4-FFF2-40B4-BE49-F238E27FC236}">
                <a16:creationId xmlns:a16="http://schemas.microsoft.com/office/drawing/2014/main" id="{E9FC3ED3-B507-A7F6-2468-345254999044}"/>
              </a:ext>
            </a:extLst>
          </p:cNvPr>
          <p:cNvSpPr>
            <a:spLocks noChangeArrowheads="1"/>
          </p:cNvSpPr>
          <p:nvPr/>
        </p:nvSpPr>
        <p:spPr bwMode="auto">
          <a:xfrm>
            <a:off x="933450" y="29337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4239" name="Rectangle 89">
            <a:extLst>
              <a:ext uri="{FF2B5EF4-FFF2-40B4-BE49-F238E27FC236}">
                <a16:creationId xmlns:a16="http://schemas.microsoft.com/office/drawing/2014/main" id="{FE076B43-D181-5236-17EB-EB62F43D1558}"/>
              </a:ext>
            </a:extLst>
          </p:cNvPr>
          <p:cNvSpPr>
            <a:spLocks noChangeArrowheads="1"/>
          </p:cNvSpPr>
          <p:nvPr/>
        </p:nvSpPr>
        <p:spPr bwMode="auto">
          <a:xfrm>
            <a:off x="3054350" y="17653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4240" name="Rectangle 90">
            <a:extLst>
              <a:ext uri="{FF2B5EF4-FFF2-40B4-BE49-F238E27FC236}">
                <a16:creationId xmlns:a16="http://schemas.microsoft.com/office/drawing/2014/main" id="{F14986AA-DBE7-FE44-2D62-C16FDA09F75D}"/>
              </a:ext>
            </a:extLst>
          </p:cNvPr>
          <p:cNvSpPr>
            <a:spLocks noChangeArrowheads="1"/>
          </p:cNvSpPr>
          <p:nvPr/>
        </p:nvSpPr>
        <p:spPr bwMode="auto">
          <a:xfrm>
            <a:off x="3038475" y="205263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4241" name="Rectangle 91">
            <a:extLst>
              <a:ext uri="{FF2B5EF4-FFF2-40B4-BE49-F238E27FC236}">
                <a16:creationId xmlns:a16="http://schemas.microsoft.com/office/drawing/2014/main" id="{12431DB3-2140-C237-9D0C-8E45AF24BCBF}"/>
              </a:ext>
            </a:extLst>
          </p:cNvPr>
          <p:cNvSpPr>
            <a:spLocks noChangeArrowheads="1"/>
          </p:cNvSpPr>
          <p:nvPr/>
        </p:nvSpPr>
        <p:spPr bwMode="auto">
          <a:xfrm>
            <a:off x="2878138" y="224472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4242" name="Rectangle 92">
            <a:extLst>
              <a:ext uri="{FF2B5EF4-FFF2-40B4-BE49-F238E27FC236}">
                <a16:creationId xmlns:a16="http://schemas.microsoft.com/office/drawing/2014/main" id="{7112E302-51F3-6899-E031-8D1A480FF5F0}"/>
              </a:ext>
            </a:extLst>
          </p:cNvPr>
          <p:cNvSpPr>
            <a:spLocks noChangeArrowheads="1"/>
          </p:cNvSpPr>
          <p:nvPr/>
        </p:nvSpPr>
        <p:spPr bwMode="auto">
          <a:xfrm>
            <a:off x="3054350" y="289877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4243" name="Rectangle 93">
            <a:extLst>
              <a:ext uri="{FF2B5EF4-FFF2-40B4-BE49-F238E27FC236}">
                <a16:creationId xmlns:a16="http://schemas.microsoft.com/office/drawing/2014/main" id="{CB88C821-4528-F569-BB27-80AEB221C8A7}"/>
              </a:ext>
            </a:extLst>
          </p:cNvPr>
          <p:cNvSpPr>
            <a:spLocks noChangeArrowheads="1"/>
          </p:cNvSpPr>
          <p:nvPr/>
        </p:nvSpPr>
        <p:spPr bwMode="auto">
          <a:xfrm>
            <a:off x="2894013" y="36830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4244" name="Rectangle 94">
            <a:extLst>
              <a:ext uri="{FF2B5EF4-FFF2-40B4-BE49-F238E27FC236}">
                <a16:creationId xmlns:a16="http://schemas.microsoft.com/office/drawing/2014/main" id="{234C5A7C-9182-3802-458B-0BBC41C72CFE}"/>
              </a:ext>
            </a:extLst>
          </p:cNvPr>
          <p:cNvSpPr>
            <a:spLocks noChangeArrowheads="1"/>
          </p:cNvSpPr>
          <p:nvPr/>
        </p:nvSpPr>
        <p:spPr bwMode="auto">
          <a:xfrm>
            <a:off x="2894013" y="38274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4245" name="Rectangle 95">
            <a:extLst>
              <a:ext uri="{FF2B5EF4-FFF2-40B4-BE49-F238E27FC236}">
                <a16:creationId xmlns:a16="http://schemas.microsoft.com/office/drawing/2014/main" id="{BE7C57EC-86F8-6834-F9DD-80582451AA6B}"/>
              </a:ext>
            </a:extLst>
          </p:cNvPr>
          <p:cNvSpPr>
            <a:spLocks noChangeArrowheads="1"/>
          </p:cNvSpPr>
          <p:nvPr/>
        </p:nvSpPr>
        <p:spPr bwMode="auto">
          <a:xfrm>
            <a:off x="2989263" y="34591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4246" name="Rectangle 96">
            <a:extLst>
              <a:ext uri="{FF2B5EF4-FFF2-40B4-BE49-F238E27FC236}">
                <a16:creationId xmlns:a16="http://schemas.microsoft.com/office/drawing/2014/main" id="{492310EF-171C-AC5D-CED6-4476F90893A6}"/>
              </a:ext>
            </a:extLst>
          </p:cNvPr>
          <p:cNvSpPr>
            <a:spLocks noChangeArrowheads="1"/>
          </p:cNvSpPr>
          <p:nvPr/>
        </p:nvSpPr>
        <p:spPr bwMode="auto">
          <a:xfrm>
            <a:off x="3117850" y="317023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4247" name="Rectangle 97">
            <a:extLst>
              <a:ext uri="{FF2B5EF4-FFF2-40B4-BE49-F238E27FC236}">
                <a16:creationId xmlns:a16="http://schemas.microsoft.com/office/drawing/2014/main" id="{56057D82-866C-1E25-2D76-01622DE51BAF}"/>
              </a:ext>
            </a:extLst>
          </p:cNvPr>
          <p:cNvSpPr>
            <a:spLocks noChangeArrowheads="1"/>
          </p:cNvSpPr>
          <p:nvPr/>
        </p:nvSpPr>
        <p:spPr bwMode="auto">
          <a:xfrm>
            <a:off x="2894013" y="46243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4248" name="Rectangle 98">
            <a:extLst>
              <a:ext uri="{FF2B5EF4-FFF2-40B4-BE49-F238E27FC236}">
                <a16:creationId xmlns:a16="http://schemas.microsoft.com/office/drawing/2014/main" id="{2D12655C-00E9-3EEB-BA08-1D30167CD507}"/>
              </a:ext>
            </a:extLst>
          </p:cNvPr>
          <p:cNvSpPr>
            <a:spLocks noChangeArrowheads="1"/>
          </p:cNvSpPr>
          <p:nvPr/>
        </p:nvSpPr>
        <p:spPr bwMode="auto">
          <a:xfrm>
            <a:off x="2878138" y="49276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4249" name="Rectangle 99">
            <a:extLst>
              <a:ext uri="{FF2B5EF4-FFF2-40B4-BE49-F238E27FC236}">
                <a16:creationId xmlns:a16="http://schemas.microsoft.com/office/drawing/2014/main" id="{90CCD6C4-A747-1A97-B501-B3F7DDC5D219}"/>
              </a:ext>
            </a:extLst>
          </p:cNvPr>
          <p:cNvSpPr>
            <a:spLocks noChangeArrowheads="1"/>
          </p:cNvSpPr>
          <p:nvPr/>
        </p:nvSpPr>
        <p:spPr bwMode="auto">
          <a:xfrm>
            <a:off x="2878138" y="51371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4250" name="Rectangle 101">
            <a:extLst>
              <a:ext uri="{FF2B5EF4-FFF2-40B4-BE49-F238E27FC236}">
                <a16:creationId xmlns:a16="http://schemas.microsoft.com/office/drawing/2014/main" id="{6083C942-E350-8DE6-66B0-08AEF12C7DAD}"/>
              </a:ext>
            </a:extLst>
          </p:cNvPr>
          <p:cNvSpPr>
            <a:spLocks noChangeArrowheads="1"/>
          </p:cNvSpPr>
          <p:nvPr/>
        </p:nvSpPr>
        <p:spPr bwMode="auto">
          <a:xfrm>
            <a:off x="3022600" y="580707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4251" name="Rectangle 102">
            <a:extLst>
              <a:ext uri="{FF2B5EF4-FFF2-40B4-BE49-F238E27FC236}">
                <a16:creationId xmlns:a16="http://schemas.microsoft.com/office/drawing/2014/main" id="{8EDABC9F-CB33-25D5-6A52-D537D2BA14BA}"/>
              </a:ext>
            </a:extLst>
          </p:cNvPr>
          <p:cNvSpPr>
            <a:spLocks noChangeArrowheads="1"/>
          </p:cNvSpPr>
          <p:nvPr/>
        </p:nvSpPr>
        <p:spPr bwMode="auto">
          <a:xfrm>
            <a:off x="3006725" y="609441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4252" name="Rectangle 103">
            <a:extLst>
              <a:ext uri="{FF2B5EF4-FFF2-40B4-BE49-F238E27FC236}">
                <a16:creationId xmlns:a16="http://schemas.microsoft.com/office/drawing/2014/main" id="{FDEA8262-29AE-7E60-1A3B-5DC571673432}"/>
              </a:ext>
            </a:extLst>
          </p:cNvPr>
          <p:cNvSpPr>
            <a:spLocks noChangeArrowheads="1"/>
          </p:cNvSpPr>
          <p:nvPr/>
        </p:nvSpPr>
        <p:spPr bwMode="auto">
          <a:xfrm>
            <a:off x="2814638" y="695642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4253" name="Rectangle 104">
            <a:extLst>
              <a:ext uri="{FF2B5EF4-FFF2-40B4-BE49-F238E27FC236}">
                <a16:creationId xmlns:a16="http://schemas.microsoft.com/office/drawing/2014/main" id="{A78EB28A-152A-F485-51DB-FA064727F7AB}"/>
              </a:ext>
            </a:extLst>
          </p:cNvPr>
          <p:cNvSpPr>
            <a:spLocks noChangeArrowheads="1"/>
          </p:cNvSpPr>
          <p:nvPr/>
        </p:nvSpPr>
        <p:spPr bwMode="auto">
          <a:xfrm>
            <a:off x="2894013" y="72278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4254" name="Rectangle 106">
            <a:extLst>
              <a:ext uri="{FF2B5EF4-FFF2-40B4-BE49-F238E27FC236}">
                <a16:creationId xmlns:a16="http://schemas.microsoft.com/office/drawing/2014/main" id="{5518E5DD-1223-8C2D-3324-437F7CF85348}"/>
              </a:ext>
            </a:extLst>
          </p:cNvPr>
          <p:cNvSpPr>
            <a:spLocks noChangeArrowheads="1"/>
          </p:cNvSpPr>
          <p:nvPr/>
        </p:nvSpPr>
        <p:spPr bwMode="auto">
          <a:xfrm>
            <a:off x="3101975" y="23876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4255" name="Rectangle 182">
            <a:extLst>
              <a:ext uri="{FF2B5EF4-FFF2-40B4-BE49-F238E27FC236}">
                <a16:creationId xmlns:a16="http://schemas.microsoft.com/office/drawing/2014/main" id="{B5F49A55-9262-68AF-C0E1-4516196944FB}"/>
              </a:ext>
            </a:extLst>
          </p:cNvPr>
          <p:cNvSpPr>
            <a:spLocks noChangeArrowheads="1"/>
          </p:cNvSpPr>
          <p:nvPr/>
        </p:nvSpPr>
        <p:spPr bwMode="auto">
          <a:xfrm>
            <a:off x="2971800" y="3616325"/>
            <a:ext cx="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000">
              <a:latin typeface="Arial" panose="020B0604020202020204" pitchFamily="34" charset="0"/>
            </a:endParaRPr>
          </a:p>
        </p:txBody>
      </p:sp>
      <p:sp>
        <p:nvSpPr>
          <p:cNvPr id="134256" name="Rectangle 195">
            <a:extLst>
              <a:ext uri="{FF2B5EF4-FFF2-40B4-BE49-F238E27FC236}">
                <a16:creationId xmlns:a16="http://schemas.microsoft.com/office/drawing/2014/main" id="{2054D09D-DB95-12EB-8C00-5EE53A8F56F7}"/>
              </a:ext>
            </a:extLst>
          </p:cNvPr>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pic>
        <p:nvPicPr>
          <p:cNvPr id="134257" name="Picture 196">
            <a:extLst>
              <a:ext uri="{FF2B5EF4-FFF2-40B4-BE49-F238E27FC236}">
                <a16:creationId xmlns:a16="http://schemas.microsoft.com/office/drawing/2014/main" id="{15FF9041-58C1-5F4D-F59F-CB73EC4B87E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21806" r="29846" b="220"/>
          <a:stretch>
            <a:fillRect/>
          </a:stretch>
        </p:blipFill>
        <p:spPr bwMode="auto">
          <a:xfrm>
            <a:off x="5041900" y="469900"/>
            <a:ext cx="4716463" cy="6846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4258" name="Rectangle 197">
            <a:extLst>
              <a:ext uri="{FF2B5EF4-FFF2-40B4-BE49-F238E27FC236}">
                <a16:creationId xmlns:a16="http://schemas.microsoft.com/office/drawing/2014/main" id="{A1C60A32-1011-ED7F-71C2-350D54AED18E}"/>
              </a:ext>
            </a:extLst>
          </p:cNvPr>
          <p:cNvSpPr>
            <a:spLocks noChangeArrowheads="1"/>
          </p:cNvSpPr>
          <p:nvPr/>
        </p:nvSpPr>
        <p:spPr bwMode="auto">
          <a:xfrm>
            <a:off x="4989513" y="407988"/>
            <a:ext cx="4692650" cy="6834187"/>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4259" name="Rectangle 198">
            <a:extLst>
              <a:ext uri="{FF2B5EF4-FFF2-40B4-BE49-F238E27FC236}">
                <a16:creationId xmlns:a16="http://schemas.microsoft.com/office/drawing/2014/main" id="{F236DA1D-E7BD-BD46-8464-B1F12568CF5F}"/>
              </a:ext>
            </a:extLst>
          </p:cNvPr>
          <p:cNvSpPr>
            <a:spLocks noChangeArrowheads="1"/>
          </p:cNvSpPr>
          <p:nvPr/>
        </p:nvSpPr>
        <p:spPr bwMode="auto">
          <a:xfrm>
            <a:off x="5026025" y="412750"/>
            <a:ext cx="4694238" cy="6850063"/>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44328" name="Rectangle 200">
            <a:extLst>
              <a:ext uri="{FF2B5EF4-FFF2-40B4-BE49-F238E27FC236}">
                <a16:creationId xmlns:a16="http://schemas.microsoft.com/office/drawing/2014/main" id="{F9873603-16D3-8118-24D0-E51350AEF0F7}"/>
              </a:ext>
            </a:extLst>
          </p:cNvPr>
          <p:cNvSpPr>
            <a:spLocks noChangeArrowheads="1"/>
          </p:cNvSpPr>
          <p:nvPr/>
        </p:nvSpPr>
        <p:spPr bwMode="auto">
          <a:xfrm>
            <a:off x="5568950" y="2047875"/>
            <a:ext cx="3484563" cy="490538"/>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400" b="1" i="1">
                <a:solidFill>
                  <a:schemeClr val="bg1"/>
                </a:solidFill>
                <a:latin typeface="Helvetica" panose="020B0604020202020204" pitchFamily="34" charset="0"/>
              </a:rPr>
              <a:t> </a:t>
            </a:r>
            <a:endParaRPr lang="en-US" altLang="en-US" sz="1000" b="1" u="sng">
              <a:solidFill>
                <a:schemeClr val="bg1"/>
              </a:solidFill>
              <a:latin typeface="Helvetica" panose="020B0604020202020204" pitchFamily="34" charset="0"/>
            </a:endParaRPr>
          </a:p>
        </p:txBody>
      </p:sp>
      <p:sp>
        <p:nvSpPr>
          <p:cNvPr id="944330" name="Rectangle 202">
            <a:extLst>
              <a:ext uri="{FF2B5EF4-FFF2-40B4-BE49-F238E27FC236}">
                <a16:creationId xmlns:a16="http://schemas.microsoft.com/office/drawing/2014/main" id="{CC159E9A-0BF3-123F-4317-E67043F1BAAC}"/>
              </a:ext>
            </a:extLst>
          </p:cNvPr>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3200" b="1" i="1">
                <a:solidFill>
                  <a:srgbClr val="66FFFF"/>
                </a:solidFill>
                <a:latin typeface="Helvetica" panose="020B0604020202020204" pitchFamily="34" charset="0"/>
              </a:rPr>
              <a:t> </a:t>
            </a:r>
            <a:endParaRPr lang="en-US" altLang="en-US" sz="1400" b="1" u="sng">
              <a:solidFill>
                <a:srgbClr val="66FFFF"/>
              </a:solidFill>
              <a:latin typeface="Helvetica" panose="020B0604020202020204" pitchFamily="34" charset="0"/>
            </a:endParaRPr>
          </a:p>
        </p:txBody>
      </p:sp>
      <p:sp>
        <p:nvSpPr>
          <p:cNvPr id="134262" name="Text Box 214">
            <a:extLst>
              <a:ext uri="{FF2B5EF4-FFF2-40B4-BE49-F238E27FC236}">
                <a16:creationId xmlns:a16="http://schemas.microsoft.com/office/drawing/2014/main" id="{3F709F69-1436-F248-E91D-468E842C2C81}"/>
              </a:ext>
            </a:extLst>
          </p:cNvPr>
          <p:cNvSpPr txBox="1">
            <a:spLocks noChangeArrowheads="1"/>
          </p:cNvSpPr>
          <p:nvPr/>
        </p:nvSpPr>
        <p:spPr bwMode="auto">
          <a:xfrm>
            <a:off x="9015413" y="7343775"/>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64</a:t>
            </a:r>
          </a:p>
        </p:txBody>
      </p:sp>
      <p:sp>
        <p:nvSpPr>
          <p:cNvPr id="944344" name="Rectangle 216">
            <a:extLst>
              <a:ext uri="{FF2B5EF4-FFF2-40B4-BE49-F238E27FC236}">
                <a16:creationId xmlns:a16="http://schemas.microsoft.com/office/drawing/2014/main" id="{95A98244-4C0F-C145-DCBB-E09743A8CC97}"/>
              </a:ext>
            </a:extLst>
          </p:cNvPr>
          <p:cNvSpPr>
            <a:spLocks noChangeArrowheads="1"/>
          </p:cNvSpPr>
          <p:nvPr/>
        </p:nvSpPr>
        <p:spPr bwMode="auto">
          <a:xfrm>
            <a:off x="6500813"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944353" name="Rectangle 225">
            <a:extLst>
              <a:ext uri="{FF2B5EF4-FFF2-40B4-BE49-F238E27FC236}">
                <a16:creationId xmlns:a16="http://schemas.microsoft.com/office/drawing/2014/main" id="{2A0E72D3-3545-D6FA-82D5-4A576313F3C4}"/>
              </a:ext>
            </a:extLst>
          </p:cNvPr>
          <p:cNvSpPr>
            <a:spLocks noChangeArrowheads="1"/>
          </p:cNvSpPr>
          <p:nvPr/>
        </p:nvSpPr>
        <p:spPr bwMode="auto">
          <a:xfrm>
            <a:off x="6289675" y="584200"/>
            <a:ext cx="3571875" cy="1241425"/>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200" b="1" i="1">
                <a:solidFill>
                  <a:schemeClr val="bg1"/>
                </a:solidFill>
                <a:latin typeface="Arial" panose="020B0604020202020204" pitchFamily="34" charset="0"/>
              </a:rPr>
              <a:t>Lairikbing Semkak</a:t>
            </a:r>
            <a:r>
              <a:rPr lang="en-US" altLang="en-US" sz="20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Kachamma Tuingashit pareng chingkak</a:t>
            </a:r>
            <a:r>
              <a:rPr lang="en-US" altLang="en-US" sz="20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a:t>
            </a:r>
            <a:endParaRPr lang="en-US" altLang="en-US" sz="2200" b="1" u="sng">
              <a:solidFill>
                <a:schemeClr val="bg1"/>
              </a:solidFill>
              <a:latin typeface="Arial" panose="020B0604020202020204" pitchFamily="34" charset="0"/>
            </a:endParaRPr>
          </a:p>
        </p:txBody>
      </p:sp>
      <p:grpSp>
        <p:nvGrpSpPr>
          <p:cNvPr id="134265" name="Group 406">
            <a:extLst>
              <a:ext uri="{FF2B5EF4-FFF2-40B4-BE49-F238E27FC236}">
                <a16:creationId xmlns:a16="http://schemas.microsoft.com/office/drawing/2014/main" id="{65F534E8-51D4-5971-C81D-0877D2E057DB}"/>
              </a:ext>
            </a:extLst>
          </p:cNvPr>
          <p:cNvGrpSpPr>
            <a:grpSpLocks/>
          </p:cNvGrpSpPr>
          <p:nvPr/>
        </p:nvGrpSpPr>
        <p:grpSpPr bwMode="auto">
          <a:xfrm>
            <a:off x="5059363" y="1846263"/>
            <a:ext cx="4700587" cy="2486025"/>
            <a:chOff x="3187" y="1163"/>
            <a:chExt cx="2961" cy="1566"/>
          </a:xfrm>
        </p:grpSpPr>
        <p:sp>
          <p:nvSpPr>
            <p:cNvPr id="944535" name="Text Box 407">
              <a:extLst>
                <a:ext uri="{FF2B5EF4-FFF2-40B4-BE49-F238E27FC236}">
                  <a16:creationId xmlns:a16="http://schemas.microsoft.com/office/drawing/2014/main" id="{43F482C8-D4DD-E013-654E-DCF9AE22DC7D}"/>
                </a:ext>
              </a:extLst>
            </p:cNvPr>
            <p:cNvSpPr txBox="1">
              <a:spLocks noChangeArrowheads="1"/>
            </p:cNvSpPr>
            <p:nvPr/>
          </p:nvSpPr>
          <p:spPr bwMode="auto">
            <a:xfrm>
              <a:off x="3377" y="1163"/>
              <a:ext cx="2728" cy="352"/>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3600" b="1">
                  <a:solidFill>
                    <a:srgbClr val="FFEA18"/>
                  </a:solidFill>
                  <a:latin typeface="Helvetica" panose="020B0604020202020204" pitchFamily="34" charset="0"/>
                </a:rPr>
                <a:t>“MAR</a:t>
              </a:r>
              <a:r>
                <a:rPr lang="en-US" altLang="en-US" sz="3600" b="1">
                  <a:solidFill>
                    <a:srgbClr val="FFFF00"/>
                  </a:solidFill>
                  <a:latin typeface="Helvetica" panose="020B0604020202020204" pitchFamily="34" charset="0"/>
                  <a:cs typeface="Helvetica" panose="020B0604020202020204" pitchFamily="34" charset="0"/>
                </a:rPr>
                <a:t>Ā</a:t>
              </a:r>
              <a:r>
                <a:rPr lang="en-US" altLang="en-US" sz="3600" b="1">
                  <a:solidFill>
                    <a:srgbClr val="FFEA18"/>
                  </a:solidFill>
                  <a:latin typeface="Helvetica" panose="020B0604020202020204" pitchFamily="34" charset="0"/>
                </a:rPr>
                <a:t>NBING”</a:t>
              </a:r>
            </a:p>
          </p:txBody>
        </p:sp>
        <p:sp>
          <p:nvSpPr>
            <p:cNvPr id="944536" name="Text Box 408">
              <a:extLst>
                <a:ext uri="{FF2B5EF4-FFF2-40B4-BE49-F238E27FC236}">
                  <a16:creationId xmlns:a16="http://schemas.microsoft.com/office/drawing/2014/main" id="{5FB8BD6C-EC9B-D955-9CE4-28688E453F0B}"/>
                </a:ext>
              </a:extLst>
            </p:cNvPr>
            <p:cNvSpPr txBox="1">
              <a:spLocks noChangeArrowheads="1"/>
            </p:cNvSpPr>
            <p:nvPr/>
          </p:nvSpPr>
          <p:spPr bwMode="auto">
            <a:xfrm>
              <a:off x="3187" y="1571"/>
              <a:ext cx="2961" cy="520"/>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2800" b="1">
                  <a:solidFill>
                    <a:srgbClr val="FFEA18"/>
                  </a:solidFill>
                  <a:latin typeface="Helvetica" panose="020B0604020202020204" pitchFamily="34" charset="0"/>
                </a:rPr>
                <a:t>Wui lairik thar</a:t>
              </a:r>
              <a:r>
                <a:rPr lang="en-US" altLang="en-US" sz="2800" b="1">
                  <a:solidFill>
                    <a:srgbClr val="FFFF00"/>
                  </a:solidFill>
                  <a:latin typeface="Arial" panose="020B0604020202020204" pitchFamily="34" charset="0"/>
                  <a:cs typeface="Arial" panose="020B0604020202020204" pitchFamily="34" charset="0"/>
                </a:rPr>
                <a:t>ā</a:t>
              </a:r>
              <a:r>
                <a:rPr lang="en-US" altLang="en-US" sz="2800" b="1">
                  <a:solidFill>
                    <a:srgbClr val="FFEA18"/>
                  </a:solidFill>
                  <a:latin typeface="Helvetica" panose="020B0604020202020204" pitchFamily="34" charset="0"/>
                </a:rPr>
                <a:t>da shini (17)</a:t>
              </a:r>
            </a:p>
          </p:txBody>
        </p:sp>
        <p:sp>
          <p:nvSpPr>
            <p:cNvPr id="944537" name="Text Box 409">
              <a:extLst>
                <a:ext uri="{FF2B5EF4-FFF2-40B4-BE49-F238E27FC236}">
                  <a16:creationId xmlns:a16="http://schemas.microsoft.com/office/drawing/2014/main" id="{9363834F-FD0A-2AB1-A084-F3B5BA658014}"/>
                </a:ext>
              </a:extLst>
            </p:cNvPr>
            <p:cNvSpPr txBox="1">
              <a:spLocks noChangeArrowheads="1"/>
            </p:cNvSpPr>
            <p:nvPr/>
          </p:nvSpPr>
          <p:spPr bwMode="auto">
            <a:xfrm>
              <a:off x="3231" y="2143"/>
              <a:ext cx="2728" cy="586"/>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3200" b="1" i="1">
                  <a:solidFill>
                    <a:srgbClr val="FFEA18"/>
                  </a:solidFill>
                  <a:latin typeface="Helvetica" panose="020B0604020202020204" pitchFamily="34" charset="0"/>
                </a:rPr>
                <a:t>KAZIPKHUI LUISHIT KACHI</a:t>
              </a:r>
              <a:endParaRPr lang="en-US" altLang="en-US" sz="3200" b="1">
                <a:solidFill>
                  <a:srgbClr val="FFEA18"/>
                </a:solidFill>
                <a:latin typeface="Helvetica" panose="020B0604020202020204" pitchFamily="34" charset="0"/>
              </a:endParaRPr>
            </a:p>
          </p:txBody>
        </p:sp>
      </p:grpSp>
      <p:sp>
        <p:nvSpPr>
          <p:cNvPr id="134266" name="Text Box 411">
            <a:extLst>
              <a:ext uri="{FF2B5EF4-FFF2-40B4-BE49-F238E27FC236}">
                <a16:creationId xmlns:a16="http://schemas.microsoft.com/office/drawing/2014/main" id="{D66E042C-CEEB-BE4E-84F3-97A2C5CBCDC1}"/>
              </a:ext>
            </a:extLst>
          </p:cNvPr>
          <p:cNvSpPr txBox="1">
            <a:spLocks noChangeArrowheads="1"/>
          </p:cNvSpPr>
          <p:nvPr/>
        </p:nvSpPr>
        <p:spPr bwMode="auto">
          <a:xfrm>
            <a:off x="4094163" y="1895475"/>
            <a:ext cx="7953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1800" b="1">
              <a:latin typeface="Helvetica" pitchFamily="2" charset="0"/>
            </a:endParaRPr>
          </a:p>
        </p:txBody>
      </p:sp>
      <p:sp>
        <p:nvSpPr>
          <p:cNvPr id="944540" name="Text Box 412">
            <a:extLst>
              <a:ext uri="{FF2B5EF4-FFF2-40B4-BE49-F238E27FC236}">
                <a16:creationId xmlns:a16="http://schemas.microsoft.com/office/drawing/2014/main" id="{466F217F-4C9D-43E8-CE19-07463679B0D6}"/>
              </a:ext>
            </a:extLst>
          </p:cNvPr>
          <p:cNvSpPr txBox="1">
            <a:spLocks noChangeArrowheads="1"/>
          </p:cNvSpPr>
          <p:nvPr/>
        </p:nvSpPr>
        <p:spPr bwMode="auto">
          <a:xfrm>
            <a:off x="5219700" y="4133850"/>
            <a:ext cx="4291013" cy="1538288"/>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3000" b="1" i="1">
                <a:solidFill>
                  <a:srgbClr val="66FFFF"/>
                </a:solidFill>
                <a:latin typeface="Arial" panose="020B0604020202020204" pitchFamily="34" charset="0"/>
              </a:rPr>
              <a:t>Khararch</a:t>
            </a:r>
            <a:r>
              <a:rPr lang="en-US" altLang="en-US" sz="3200" b="1">
                <a:solidFill>
                  <a:srgbClr val="66FFFF"/>
                </a:solidFill>
                <a:latin typeface="Arial" panose="020B0604020202020204" pitchFamily="34" charset="0"/>
                <a:cs typeface="Arial" panose="020B0604020202020204" pitchFamily="34" charset="0"/>
              </a:rPr>
              <a:t>ā</a:t>
            </a:r>
            <a:r>
              <a:rPr lang="en-US" altLang="en-US" sz="3000" b="1" i="1">
                <a:solidFill>
                  <a:srgbClr val="66FFFF"/>
                </a:solidFill>
                <a:latin typeface="Arial" panose="020B0604020202020204" pitchFamily="34" charset="0"/>
              </a:rPr>
              <a:t>nwui khare khanao </a:t>
            </a:r>
            <a:r>
              <a:rPr lang="en-US" altLang="en-US" sz="3200" b="1">
                <a:solidFill>
                  <a:srgbClr val="66FFFF"/>
                </a:solidFill>
                <a:latin typeface="Arial" panose="020B0604020202020204" pitchFamily="34" charset="0"/>
                <a:cs typeface="Arial" panose="020B0604020202020204" pitchFamily="34" charset="0"/>
              </a:rPr>
              <a:t>ā</a:t>
            </a:r>
            <a:r>
              <a:rPr lang="en-US" altLang="en-US" sz="3000" b="1" i="1">
                <a:solidFill>
                  <a:srgbClr val="66FFFF"/>
                </a:solidFill>
                <a:latin typeface="Arial" panose="020B0604020202020204" pitchFamily="34" charset="0"/>
              </a:rPr>
              <a:t>thishurda yanglu!</a:t>
            </a:r>
          </a:p>
        </p:txBody>
      </p:sp>
      <p:sp>
        <p:nvSpPr>
          <p:cNvPr id="134268" name="Text Box 574">
            <a:extLst>
              <a:ext uri="{FF2B5EF4-FFF2-40B4-BE49-F238E27FC236}">
                <a16:creationId xmlns:a16="http://schemas.microsoft.com/office/drawing/2014/main" id="{8702E64C-8695-07EA-3871-9D169ADEB5F2}"/>
              </a:ext>
            </a:extLst>
          </p:cNvPr>
          <p:cNvSpPr txBox="1">
            <a:spLocks noChangeArrowheads="1"/>
          </p:cNvSpPr>
          <p:nvPr/>
        </p:nvSpPr>
        <p:spPr bwMode="auto">
          <a:xfrm>
            <a:off x="4051300" y="1895475"/>
            <a:ext cx="7953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Helvetica" pitchFamily="2" charset="0"/>
              </a:rPr>
              <a:t>(N)</a:t>
            </a:r>
          </a:p>
        </p:txBody>
      </p:sp>
      <p:sp>
        <p:nvSpPr>
          <p:cNvPr id="134269" name="Text Box 584">
            <a:extLst>
              <a:ext uri="{FF2B5EF4-FFF2-40B4-BE49-F238E27FC236}">
                <a16:creationId xmlns:a16="http://schemas.microsoft.com/office/drawing/2014/main" id="{A5C598BA-3282-060F-DC79-C758577DE61F}"/>
              </a:ext>
            </a:extLst>
          </p:cNvPr>
          <p:cNvSpPr txBox="1">
            <a:spLocks noChangeArrowheads="1"/>
          </p:cNvSpPr>
          <p:nvPr/>
        </p:nvSpPr>
        <p:spPr bwMode="auto">
          <a:xfrm rot="-5400000">
            <a:off x="1716881" y="3637757"/>
            <a:ext cx="47037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b="1">
                <a:latin typeface="Arial" panose="020B0604020202020204" pitchFamily="34" charset="0"/>
              </a:rPr>
              <a:t>MAR</a:t>
            </a:r>
            <a:r>
              <a:rPr lang="en-US" altLang="en-US" sz="2000" b="1">
                <a:latin typeface="Helvetica" pitchFamily="2" charset="0"/>
              </a:rPr>
              <a:t>Ā</a:t>
            </a:r>
            <a:r>
              <a:rPr lang="en-US" altLang="en-US" sz="2000" b="1">
                <a:latin typeface="Arial" panose="020B0604020202020204" pitchFamily="34" charset="0"/>
              </a:rPr>
              <a:t>NBING (17)</a:t>
            </a:r>
          </a:p>
        </p:txBody>
      </p:sp>
      <p:sp>
        <p:nvSpPr>
          <p:cNvPr id="944705" name="Oval 577">
            <a:extLst>
              <a:ext uri="{FF2B5EF4-FFF2-40B4-BE49-F238E27FC236}">
                <a16:creationId xmlns:a16="http://schemas.microsoft.com/office/drawing/2014/main" id="{FA2E66C8-146D-1F16-E11E-7C7194739871}"/>
              </a:ext>
            </a:extLst>
          </p:cNvPr>
          <p:cNvSpPr>
            <a:spLocks noChangeArrowheads="1"/>
          </p:cNvSpPr>
          <p:nvPr/>
        </p:nvSpPr>
        <p:spPr bwMode="auto">
          <a:xfrm>
            <a:off x="2332038" y="2217738"/>
            <a:ext cx="1811337" cy="515937"/>
          </a:xfrm>
          <a:prstGeom prst="ellipse">
            <a:avLst/>
          </a:prstGeom>
          <a:noFill/>
          <a:ln w="76200">
            <a:solidFill>
              <a:schemeClr val="hlink"/>
            </a:solidFill>
            <a:round/>
            <a:headEnd/>
            <a:tailEnd/>
          </a:ln>
          <a:effectLst>
            <a:outerShdw blurRad="63500" dist="91581" dir="2021404" algn="ctr" rotWithShape="0">
              <a:schemeClr val="tx1">
                <a:alpha val="74998"/>
              </a:schemeClr>
            </a:outerShdw>
          </a:effectLst>
        </p:spPr>
        <p:txBody>
          <a:bodyPr wrap="none" anchor="ctr"/>
          <a:lstStyle/>
          <a:p>
            <a:pPr algn="ctr">
              <a:defRPr/>
            </a:pPr>
            <a:endParaRPr lang="en-US" sz="1800">
              <a:latin typeface="Comic Sans MS" charset="0"/>
              <a:ea typeface="+mn-ea"/>
            </a:endParaRPr>
          </a:p>
        </p:txBody>
      </p:sp>
      <p:sp>
        <p:nvSpPr>
          <p:cNvPr id="944708" name="Oval 580">
            <a:extLst>
              <a:ext uri="{FF2B5EF4-FFF2-40B4-BE49-F238E27FC236}">
                <a16:creationId xmlns:a16="http://schemas.microsoft.com/office/drawing/2014/main" id="{7C8CA267-CCFA-3539-6D2B-A8D9905606C5}"/>
              </a:ext>
            </a:extLst>
          </p:cNvPr>
          <p:cNvSpPr>
            <a:spLocks noChangeArrowheads="1"/>
          </p:cNvSpPr>
          <p:nvPr/>
        </p:nvSpPr>
        <p:spPr bwMode="auto">
          <a:xfrm>
            <a:off x="2325688" y="1019175"/>
            <a:ext cx="1811337" cy="515938"/>
          </a:xfrm>
          <a:prstGeom prst="ellipse">
            <a:avLst/>
          </a:prstGeom>
          <a:noFill/>
          <a:ln w="76200">
            <a:solidFill>
              <a:schemeClr val="hlink"/>
            </a:solidFill>
            <a:round/>
            <a:headEnd/>
            <a:tailEnd/>
          </a:ln>
          <a:effectLst>
            <a:outerShdw blurRad="63500" dist="91581" dir="2021404"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944710" name="Text Box 582">
            <a:extLst>
              <a:ext uri="{FF2B5EF4-FFF2-40B4-BE49-F238E27FC236}">
                <a16:creationId xmlns:a16="http://schemas.microsoft.com/office/drawing/2014/main" id="{2F831991-0387-3C4A-FA30-D23DF7B8E771}"/>
              </a:ext>
            </a:extLst>
          </p:cNvPr>
          <p:cNvSpPr txBox="1">
            <a:spLocks noChangeArrowheads="1"/>
          </p:cNvSpPr>
          <p:nvPr/>
        </p:nvSpPr>
        <p:spPr bwMode="auto">
          <a:xfrm>
            <a:off x="5270500" y="5457825"/>
            <a:ext cx="4291013" cy="1446213"/>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3000" b="1" i="1">
                <a:solidFill>
                  <a:srgbClr val="FFEA18"/>
                </a:solidFill>
                <a:latin typeface="Arial" panose="020B0604020202020204" pitchFamily="34" charset="0"/>
              </a:rPr>
              <a:t>Kakhaneli…                 JUDAH  BINGLI </a:t>
            </a:r>
            <a:r>
              <a:rPr lang="en-US" altLang="en-US" sz="2600" b="1" i="1">
                <a:solidFill>
                  <a:srgbClr val="FFEA18"/>
                </a:solidFill>
                <a:latin typeface="Arial" panose="020B0604020202020204" pitchFamily="34" charset="0"/>
              </a:rPr>
              <a:t>(WUNGRAM </a:t>
            </a:r>
            <a:r>
              <a:rPr lang="en-US" altLang="en-US" sz="2800" b="1">
                <a:solidFill>
                  <a:srgbClr val="FFFF00"/>
                </a:solidFill>
                <a:latin typeface="Arial" panose="020B0604020202020204" pitchFamily="34" charset="0"/>
                <a:cs typeface="Arial" panose="020B0604020202020204" pitchFamily="34" charset="0"/>
              </a:rPr>
              <a:t>Ā</a:t>
            </a:r>
            <a:r>
              <a:rPr lang="en-US" altLang="en-US" sz="2600" b="1" i="1">
                <a:solidFill>
                  <a:srgbClr val="FFEA18"/>
                </a:solidFill>
                <a:latin typeface="Arial" panose="020B0604020202020204" pitchFamily="34" charset="0"/>
              </a:rPr>
              <a:t>ZE)</a:t>
            </a:r>
            <a:endParaRPr lang="en-US" altLang="en-US" sz="3000" b="1" i="1">
              <a:solidFill>
                <a:srgbClr val="FFEA18"/>
              </a:solidFill>
              <a:latin typeface="Arial" panose="020B0604020202020204" pitchFamily="34" charset="0"/>
            </a:endParaRPr>
          </a:p>
        </p:txBody>
      </p:sp>
      <p:sp>
        <p:nvSpPr>
          <p:cNvPr id="134273" name="Line 583">
            <a:extLst>
              <a:ext uri="{FF2B5EF4-FFF2-40B4-BE49-F238E27FC236}">
                <a16:creationId xmlns:a16="http://schemas.microsoft.com/office/drawing/2014/main" id="{29DB5CC8-E29A-4E4D-4CF1-461BFE0ED59B}"/>
              </a:ext>
            </a:extLst>
          </p:cNvPr>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74" name="Line 585">
            <a:extLst>
              <a:ext uri="{FF2B5EF4-FFF2-40B4-BE49-F238E27FC236}">
                <a16:creationId xmlns:a16="http://schemas.microsoft.com/office/drawing/2014/main" id="{A9D16A8F-F87D-F44C-AA14-221645067BD2}"/>
              </a:ext>
            </a:extLst>
          </p:cNvPr>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75" name="Line 586">
            <a:extLst>
              <a:ext uri="{FF2B5EF4-FFF2-40B4-BE49-F238E27FC236}">
                <a16:creationId xmlns:a16="http://schemas.microsoft.com/office/drawing/2014/main" id="{F9C0A7DF-89FD-962E-149D-4ADC30754D5B}"/>
              </a:ext>
            </a:extLst>
          </p:cNvPr>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76" name="Line 587">
            <a:extLst>
              <a:ext uri="{FF2B5EF4-FFF2-40B4-BE49-F238E27FC236}">
                <a16:creationId xmlns:a16="http://schemas.microsoft.com/office/drawing/2014/main" id="{35787A8E-01C6-4481-F8BC-F1794D8008AE}"/>
              </a:ext>
            </a:extLst>
          </p:cNvPr>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77" name="Line 588">
            <a:extLst>
              <a:ext uri="{FF2B5EF4-FFF2-40B4-BE49-F238E27FC236}">
                <a16:creationId xmlns:a16="http://schemas.microsoft.com/office/drawing/2014/main" id="{201B2D4A-DB35-2D9F-D612-9B3C403605D7}"/>
              </a:ext>
            </a:extLst>
          </p:cNvPr>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78" name="Line 260">
            <a:extLst>
              <a:ext uri="{FF2B5EF4-FFF2-40B4-BE49-F238E27FC236}">
                <a16:creationId xmlns:a16="http://schemas.microsoft.com/office/drawing/2014/main" id="{6EDBCB9A-A443-BAB3-7D6F-6F3AAC8BB190}"/>
              </a:ext>
            </a:extLst>
          </p:cNvPr>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79" name="Line 261">
            <a:extLst>
              <a:ext uri="{FF2B5EF4-FFF2-40B4-BE49-F238E27FC236}">
                <a16:creationId xmlns:a16="http://schemas.microsoft.com/office/drawing/2014/main" id="{AD0EEF62-0185-B5DC-154C-91A5422BDE88}"/>
              </a:ext>
            </a:extLst>
          </p:cNvPr>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80" name="Freeform 262">
            <a:extLst>
              <a:ext uri="{FF2B5EF4-FFF2-40B4-BE49-F238E27FC236}">
                <a16:creationId xmlns:a16="http://schemas.microsoft.com/office/drawing/2014/main" id="{BBD3CD0A-9366-0A88-3A45-C9EA81F41C16}"/>
              </a:ext>
            </a:extLst>
          </p:cNvPr>
          <p:cNvSpPr>
            <a:spLocks/>
          </p:cNvSpPr>
          <p:nvPr/>
        </p:nvSpPr>
        <p:spPr bwMode="auto">
          <a:xfrm>
            <a:off x="1530350" y="3906838"/>
            <a:ext cx="590550" cy="1981200"/>
          </a:xfrm>
          <a:custGeom>
            <a:avLst/>
            <a:gdLst>
              <a:gd name="T0" fmla="*/ 2147483646 w 372"/>
              <a:gd name="T1" fmla="*/ 0 h 1248"/>
              <a:gd name="T2" fmla="*/ 2147483646 w 372"/>
              <a:gd name="T3" fmla="*/ 2147483646 h 1248"/>
              <a:gd name="T4" fmla="*/ 2147483646 w 372"/>
              <a:gd name="T5" fmla="*/ 2147483646 h 1248"/>
              <a:gd name="T6" fmla="*/ 0 w 372"/>
              <a:gd name="T7" fmla="*/ 2147483646 h 1248"/>
              <a:gd name="T8" fmla="*/ 2147483646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a:p>
        </p:txBody>
      </p:sp>
      <p:sp>
        <p:nvSpPr>
          <p:cNvPr id="134281" name="Freeform 264">
            <a:extLst>
              <a:ext uri="{FF2B5EF4-FFF2-40B4-BE49-F238E27FC236}">
                <a16:creationId xmlns:a16="http://schemas.microsoft.com/office/drawing/2014/main" id="{FC01320D-B826-BBA9-6676-F6E644E8F317}"/>
              </a:ext>
            </a:extLst>
          </p:cNvPr>
          <p:cNvSpPr>
            <a:spLocks/>
          </p:cNvSpPr>
          <p:nvPr/>
        </p:nvSpPr>
        <p:spPr bwMode="auto">
          <a:xfrm>
            <a:off x="1738313" y="4067175"/>
            <a:ext cx="509587" cy="1676400"/>
          </a:xfrm>
          <a:custGeom>
            <a:avLst/>
            <a:gdLst>
              <a:gd name="T0" fmla="*/ 2147483646 w 321"/>
              <a:gd name="T1" fmla="*/ 0 h 1056"/>
              <a:gd name="T2" fmla="*/ 2147483646 w 321"/>
              <a:gd name="T3" fmla="*/ 2147483646 h 1056"/>
              <a:gd name="T4" fmla="*/ 2147483646 w 321"/>
              <a:gd name="T5" fmla="*/ 2147483646 h 1056"/>
              <a:gd name="T6" fmla="*/ 0 w 321"/>
              <a:gd name="T7" fmla="*/ 2147483646 h 1056"/>
              <a:gd name="T8" fmla="*/ 2147483646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282" name="Line 266">
            <a:extLst>
              <a:ext uri="{FF2B5EF4-FFF2-40B4-BE49-F238E27FC236}">
                <a16:creationId xmlns:a16="http://schemas.microsoft.com/office/drawing/2014/main" id="{79BDBA91-3F67-93E5-042F-FCA6E8702640}"/>
              </a:ext>
            </a:extLst>
          </p:cNvPr>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83" name="Line 267">
            <a:extLst>
              <a:ext uri="{FF2B5EF4-FFF2-40B4-BE49-F238E27FC236}">
                <a16:creationId xmlns:a16="http://schemas.microsoft.com/office/drawing/2014/main" id="{684D2F34-5380-AC21-695D-4AD0302270EE}"/>
              </a:ext>
            </a:extLst>
          </p:cNvPr>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84" name="Line 268">
            <a:extLst>
              <a:ext uri="{FF2B5EF4-FFF2-40B4-BE49-F238E27FC236}">
                <a16:creationId xmlns:a16="http://schemas.microsoft.com/office/drawing/2014/main" id="{5FBFEDCA-F202-5343-E83D-90E315B83725}"/>
              </a:ext>
            </a:extLst>
          </p:cNvPr>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85" name="Line 269">
            <a:extLst>
              <a:ext uri="{FF2B5EF4-FFF2-40B4-BE49-F238E27FC236}">
                <a16:creationId xmlns:a16="http://schemas.microsoft.com/office/drawing/2014/main" id="{B55B93DA-2CE3-15E4-1526-45C8AFAB31C4}"/>
              </a:ext>
            </a:extLst>
          </p:cNvPr>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86" name="Line 270">
            <a:extLst>
              <a:ext uri="{FF2B5EF4-FFF2-40B4-BE49-F238E27FC236}">
                <a16:creationId xmlns:a16="http://schemas.microsoft.com/office/drawing/2014/main" id="{1B324AD9-4BC6-1371-A6D8-B273333B8EFA}"/>
              </a:ext>
            </a:extLst>
          </p:cNvPr>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87" name="Line 271">
            <a:extLst>
              <a:ext uri="{FF2B5EF4-FFF2-40B4-BE49-F238E27FC236}">
                <a16:creationId xmlns:a16="http://schemas.microsoft.com/office/drawing/2014/main" id="{DEBB2F06-29D9-8EFF-4589-EA753F80B74F}"/>
              </a:ext>
            </a:extLst>
          </p:cNvPr>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88" name="Line 272">
            <a:extLst>
              <a:ext uri="{FF2B5EF4-FFF2-40B4-BE49-F238E27FC236}">
                <a16:creationId xmlns:a16="http://schemas.microsoft.com/office/drawing/2014/main" id="{F45B99EA-BA2B-24D8-E1C7-381369758B3D}"/>
              </a:ext>
            </a:extLst>
          </p:cNvPr>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89" name="Line 273">
            <a:extLst>
              <a:ext uri="{FF2B5EF4-FFF2-40B4-BE49-F238E27FC236}">
                <a16:creationId xmlns:a16="http://schemas.microsoft.com/office/drawing/2014/main" id="{B19781C1-B83C-8542-0977-F74E797553E5}"/>
              </a:ext>
            </a:extLst>
          </p:cNvPr>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90" name="Line 274">
            <a:extLst>
              <a:ext uri="{FF2B5EF4-FFF2-40B4-BE49-F238E27FC236}">
                <a16:creationId xmlns:a16="http://schemas.microsoft.com/office/drawing/2014/main" id="{B4FBB5F8-064A-6528-3161-4FCBD364C5C5}"/>
              </a:ext>
            </a:extLst>
          </p:cNvPr>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91" name="Line 275">
            <a:extLst>
              <a:ext uri="{FF2B5EF4-FFF2-40B4-BE49-F238E27FC236}">
                <a16:creationId xmlns:a16="http://schemas.microsoft.com/office/drawing/2014/main" id="{F134C1AC-B810-B63C-1508-56F920E9327E}"/>
              </a:ext>
            </a:extLst>
          </p:cNvPr>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92" name="Line 276">
            <a:extLst>
              <a:ext uri="{FF2B5EF4-FFF2-40B4-BE49-F238E27FC236}">
                <a16:creationId xmlns:a16="http://schemas.microsoft.com/office/drawing/2014/main" id="{7357919A-26F9-1981-7B84-B607FD28813C}"/>
              </a:ext>
            </a:extLst>
          </p:cNvPr>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293" name="Rectangle 284">
            <a:extLst>
              <a:ext uri="{FF2B5EF4-FFF2-40B4-BE49-F238E27FC236}">
                <a16:creationId xmlns:a16="http://schemas.microsoft.com/office/drawing/2014/main" id="{D744B055-EBB8-ADC1-FB61-187B0ADB4930}"/>
              </a:ext>
            </a:extLst>
          </p:cNvPr>
          <p:cNvSpPr>
            <a:spLocks noChangeArrowheads="1"/>
          </p:cNvSpPr>
          <p:nvPr/>
        </p:nvSpPr>
        <p:spPr bwMode="auto">
          <a:xfrm>
            <a:off x="454025" y="4192588"/>
            <a:ext cx="1952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600" b="1">
                <a:solidFill>
                  <a:srgbClr val="000000"/>
                </a:solidFill>
                <a:latin typeface="Helvetica" pitchFamily="2" charset="0"/>
              </a:rPr>
              <a:t>(</a:t>
            </a:r>
            <a:endParaRPr lang="en-US" altLang="en-US" sz="1800">
              <a:latin typeface="Helvetica" pitchFamily="2" charset="0"/>
            </a:endParaRPr>
          </a:p>
        </p:txBody>
      </p:sp>
      <p:sp>
        <p:nvSpPr>
          <p:cNvPr id="134294" name="Rectangle 285">
            <a:extLst>
              <a:ext uri="{FF2B5EF4-FFF2-40B4-BE49-F238E27FC236}">
                <a16:creationId xmlns:a16="http://schemas.microsoft.com/office/drawing/2014/main" id="{7226F2ED-99AF-BE03-D055-FE04363AD9D3}"/>
              </a:ext>
            </a:extLst>
          </p:cNvPr>
          <p:cNvSpPr>
            <a:spLocks noChangeArrowheads="1"/>
          </p:cNvSpPr>
          <p:nvPr/>
        </p:nvSpPr>
        <p:spPr bwMode="auto">
          <a:xfrm>
            <a:off x="1544638" y="4183063"/>
            <a:ext cx="19526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600" b="1">
                <a:solidFill>
                  <a:srgbClr val="000000"/>
                </a:solidFill>
                <a:latin typeface="Helvetica" pitchFamily="2" charset="0"/>
              </a:rPr>
              <a:t>)</a:t>
            </a:r>
            <a:endParaRPr lang="en-US" altLang="en-US" sz="1800">
              <a:latin typeface="Helvetica" pitchFamily="2" charset="0"/>
            </a:endParaRPr>
          </a:p>
        </p:txBody>
      </p:sp>
      <p:sp>
        <p:nvSpPr>
          <p:cNvPr id="134295" name="Rectangle 286">
            <a:extLst>
              <a:ext uri="{FF2B5EF4-FFF2-40B4-BE49-F238E27FC236}">
                <a16:creationId xmlns:a16="http://schemas.microsoft.com/office/drawing/2014/main" id="{BF39EA70-BB2E-71DC-68E1-8113D37331AA}"/>
              </a:ext>
            </a:extLst>
          </p:cNvPr>
          <p:cNvSpPr>
            <a:spLocks noChangeArrowheads="1"/>
          </p:cNvSpPr>
          <p:nvPr/>
        </p:nvSpPr>
        <p:spPr bwMode="auto">
          <a:xfrm>
            <a:off x="1712913" y="3346450"/>
            <a:ext cx="153987"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100" b="1">
                <a:solidFill>
                  <a:srgbClr val="000000"/>
                </a:solidFill>
                <a:latin typeface="Helvetica" pitchFamily="2" charset="0"/>
              </a:rPr>
              <a:t>}</a:t>
            </a:r>
            <a:endParaRPr lang="en-US" altLang="en-US" sz="1400">
              <a:latin typeface="Helvetica" pitchFamily="2" charset="0"/>
            </a:endParaRPr>
          </a:p>
        </p:txBody>
      </p:sp>
      <p:sp>
        <p:nvSpPr>
          <p:cNvPr id="134296" name="Freeform 287">
            <a:extLst>
              <a:ext uri="{FF2B5EF4-FFF2-40B4-BE49-F238E27FC236}">
                <a16:creationId xmlns:a16="http://schemas.microsoft.com/office/drawing/2014/main" id="{85A03886-95E4-DA58-4536-A34ACB0DCCA0}"/>
              </a:ext>
            </a:extLst>
          </p:cNvPr>
          <p:cNvSpPr>
            <a:spLocks/>
          </p:cNvSpPr>
          <p:nvPr/>
        </p:nvSpPr>
        <p:spPr bwMode="auto">
          <a:xfrm rot="5350910">
            <a:off x="1045369" y="4102894"/>
            <a:ext cx="127000" cy="223838"/>
          </a:xfrm>
          <a:custGeom>
            <a:avLst/>
            <a:gdLst>
              <a:gd name="T0" fmla="*/ 0 w 80"/>
              <a:gd name="T1" fmla="*/ 2147483646 h 141"/>
              <a:gd name="T2" fmla="*/ 2147483646 w 80"/>
              <a:gd name="T3" fmla="*/ 2147483646 h 141"/>
              <a:gd name="T4" fmla="*/ 2147483646 w 80"/>
              <a:gd name="T5" fmla="*/ 0 h 141"/>
              <a:gd name="T6" fmla="*/ 2147483646 w 80"/>
              <a:gd name="T7" fmla="*/ 2147483646 h 141"/>
              <a:gd name="T8" fmla="*/ 2147483646 w 80"/>
              <a:gd name="T9" fmla="*/ 2147483646 h 141"/>
              <a:gd name="T10" fmla="*/ 2147483646 w 80"/>
              <a:gd name="T11" fmla="*/ 2147483646 h 141"/>
              <a:gd name="T12" fmla="*/ 0 w 80"/>
              <a:gd name="T13" fmla="*/ 2147483646 h 141"/>
              <a:gd name="T14" fmla="*/ 0 w 80"/>
              <a:gd name="T15" fmla="*/ 2147483646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a:p>
        </p:txBody>
      </p:sp>
      <p:sp>
        <p:nvSpPr>
          <p:cNvPr id="134297" name="Rectangle 298">
            <a:extLst>
              <a:ext uri="{FF2B5EF4-FFF2-40B4-BE49-F238E27FC236}">
                <a16:creationId xmlns:a16="http://schemas.microsoft.com/office/drawing/2014/main" id="{6B627BB5-9235-36A7-FEB9-FF0192D38EB1}"/>
              </a:ext>
            </a:extLst>
          </p:cNvPr>
          <p:cNvSpPr>
            <a:spLocks noChangeArrowheads="1"/>
          </p:cNvSpPr>
          <p:nvPr/>
        </p:nvSpPr>
        <p:spPr bwMode="auto">
          <a:xfrm>
            <a:off x="517525" y="2990850"/>
            <a:ext cx="1698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(S)</a:t>
            </a:r>
            <a:endParaRPr lang="en-US" altLang="en-US" sz="1400">
              <a:latin typeface="Helvetica" pitchFamily="2" charset="0"/>
            </a:endParaRPr>
          </a:p>
        </p:txBody>
      </p:sp>
      <p:sp>
        <p:nvSpPr>
          <p:cNvPr id="134298" name="Rectangle 299">
            <a:extLst>
              <a:ext uri="{FF2B5EF4-FFF2-40B4-BE49-F238E27FC236}">
                <a16:creationId xmlns:a16="http://schemas.microsoft.com/office/drawing/2014/main" id="{71B744C8-E62C-6229-C13E-F6D6585F8A8A}"/>
              </a:ext>
            </a:extLst>
          </p:cNvPr>
          <p:cNvSpPr>
            <a:spLocks noChangeArrowheads="1"/>
          </p:cNvSpPr>
          <p:nvPr/>
        </p:nvSpPr>
        <p:spPr bwMode="auto">
          <a:xfrm>
            <a:off x="501650" y="3360738"/>
            <a:ext cx="17621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(D)</a:t>
            </a:r>
            <a:endParaRPr lang="en-US" altLang="en-US" sz="1400">
              <a:latin typeface="Helvetica" pitchFamily="2" charset="0"/>
            </a:endParaRPr>
          </a:p>
        </p:txBody>
      </p:sp>
      <p:sp>
        <p:nvSpPr>
          <p:cNvPr id="134299" name="Rectangle 300">
            <a:extLst>
              <a:ext uri="{FF2B5EF4-FFF2-40B4-BE49-F238E27FC236}">
                <a16:creationId xmlns:a16="http://schemas.microsoft.com/office/drawing/2014/main" id="{14FAF7D1-DD7C-979B-76E2-2A0E7D7BEA8C}"/>
              </a:ext>
            </a:extLst>
          </p:cNvPr>
          <p:cNvSpPr>
            <a:spLocks noChangeArrowheads="1"/>
          </p:cNvSpPr>
          <p:nvPr/>
        </p:nvSpPr>
        <p:spPr bwMode="auto">
          <a:xfrm>
            <a:off x="361950" y="3956050"/>
            <a:ext cx="28733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(MR)</a:t>
            </a:r>
            <a:endParaRPr lang="en-US" altLang="en-US" sz="1400">
              <a:latin typeface="Helvetica" pitchFamily="2" charset="0"/>
            </a:endParaRPr>
          </a:p>
        </p:txBody>
      </p:sp>
      <p:sp>
        <p:nvSpPr>
          <p:cNvPr id="134300" name="Rectangle 304">
            <a:extLst>
              <a:ext uri="{FF2B5EF4-FFF2-40B4-BE49-F238E27FC236}">
                <a16:creationId xmlns:a16="http://schemas.microsoft.com/office/drawing/2014/main" id="{3B51C15C-C164-0A55-32CC-6F066046C95D}"/>
              </a:ext>
            </a:extLst>
          </p:cNvPr>
          <p:cNvSpPr>
            <a:spLocks noChangeArrowheads="1"/>
          </p:cNvSpPr>
          <p:nvPr/>
        </p:nvSpPr>
        <p:spPr bwMode="auto">
          <a:xfrm>
            <a:off x="488950" y="3602038"/>
            <a:ext cx="1698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(S)</a:t>
            </a:r>
            <a:endParaRPr lang="en-US" altLang="en-US" sz="1400">
              <a:latin typeface="Helvetica" pitchFamily="2" charset="0"/>
            </a:endParaRPr>
          </a:p>
        </p:txBody>
      </p:sp>
      <p:sp>
        <p:nvSpPr>
          <p:cNvPr id="134301" name="Rectangle 305">
            <a:extLst>
              <a:ext uri="{FF2B5EF4-FFF2-40B4-BE49-F238E27FC236}">
                <a16:creationId xmlns:a16="http://schemas.microsoft.com/office/drawing/2014/main" id="{CE2CB8B4-67A7-3CB3-57AD-941579C7D7F0}"/>
              </a:ext>
            </a:extLst>
          </p:cNvPr>
          <p:cNvSpPr>
            <a:spLocks noChangeArrowheads="1"/>
          </p:cNvSpPr>
          <p:nvPr/>
        </p:nvSpPr>
        <p:spPr bwMode="auto">
          <a:xfrm>
            <a:off x="708025" y="4286250"/>
            <a:ext cx="6921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1 Thot</a:t>
            </a:r>
            <a:endParaRPr lang="en-US" altLang="en-US" sz="1800">
              <a:latin typeface="Helvetica" pitchFamily="2" charset="0"/>
            </a:endParaRPr>
          </a:p>
        </p:txBody>
      </p:sp>
      <p:sp>
        <p:nvSpPr>
          <p:cNvPr id="134302" name="Rectangle 306">
            <a:extLst>
              <a:ext uri="{FF2B5EF4-FFF2-40B4-BE49-F238E27FC236}">
                <a16:creationId xmlns:a16="http://schemas.microsoft.com/office/drawing/2014/main" id="{59B77839-943E-8E24-16D4-7A18099839E6}"/>
              </a:ext>
            </a:extLst>
          </p:cNvPr>
          <p:cNvSpPr>
            <a:spLocks noChangeArrowheads="1"/>
          </p:cNvSpPr>
          <p:nvPr/>
        </p:nvSpPr>
        <p:spPr bwMode="auto">
          <a:xfrm>
            <a:off x="663575" y="4578350"/>
            <a:ext cx="6921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Thot</a:t>
            </a:r>
            <a:endParaRPr lang="en-US" altLang="en-US" sz="1800">
              <a:latin typeface="Helvetica" pitchFamily="2" charset="0"/>
            </a:endParaRPr>
          </a:p>
        </p:txBody>
      </p:sp>
      <p:sp>
        <p:nvSpPr>
          <p:cNvPr id="134303" name="Rectangle 307">
            <a:extLst>
              <a:ext uri="{FF2B5EF4-FFF2-40B4-BE49-F238E27FC236}">
                <a16:creationId xmlns:a16="http://schemas.microsoft.com/office/drawing/2014/main" id="{D987E773-E3F0-034C-09A3-C75BC6E2AABE}"/>
              </a:ext>
            </a:extLst>
          </p:cNvPr>
          <p:cNvSpPr>
            <a:spLocks noChangeArrowheads="1"/>
          </p:cNvSpPr>
          <p:nvPr/>
        </p:nvSpPr>
        <p:spPr bwMode="auto">
          <a:xfrm>
            <a:off x="947738" y="4906963"/>
            <a:ext cx="4826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Ezra</a:t>
            </a:r>
            <a:endParaRPr lang="en-US" altLang="en-US" sz="1800">
              <a:latin typeface="Helvetica" pitchFamily="2" charset="0"/>
            </a:endParaRPr>
          </a:p>
        </p:txBody>
      </p:sp>
      <p:sp>
        <p:nvSpPr>
          <p:cNvPr id="134304" name="Rectangle 308">
            <a:extLst>
              <a:ext uri="{FF2B5EF4-FFF2-40B4-BE49-F238E27FC236}">
                <a16:creationId xmlns:a16="http://schemas.microsoft.com/office/drawing/2014/main" id="{99BB0B51-CB64-6E33-0C41-52F1D1275A4A}"/>
              </a:ext>
            </a:extLst>
          </p:cNvPr>
          <p:cNvSpPr>
            <a:spLocks noChangeArrowheads="1"/>
          </p:cNvSpPr>
          <p:nvPr/>
        </p:nvSpPr>
        <p:spPr bwMode="auto">
          <a:xfrm>
            <a:off x="654050" y="5249863"/>
            <a:ext cx="1092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Nehemiah</a:t>
            </a:r>
            <a:endParaRPr lang="en-US" altLang="en-US" sz="1800" b="1">
              <a:latin typeface="Helvetica" pitchFamily="2" charset="0"/>
            </a:endParaRPr>
          </a:p>
        </p:txBody>
      </p:sp>
      <p:sp>
        <p:nvSpPr>
          <p:cNvPr id="134305" name="Rectangle 309">
            <a:extLst>
              <a:ext uri="{FF2B5EF4-FFF2-40B4-BE49-F238E27FC236}">
                <a16:creationId xmlns:a16="http://schemas.microsoft.com/office/drawing/2014/main" id="{561F879D-8C9F-0723-E293-5E2ACD4186F9}"/>
              </a:ext>
            </a:extLst>
          </p:cNvPr>
          <p:cNvSpPr>
            <a:spLocks noChangeArrowheads="1"/>
          </p:cNvSpPr>
          <p:nvPr/>
        </p:nvSpPr>
        <p:spPr bwMode="auto">
          <a:xfrm>
            <a:off x="887413" y="5572125"/>
            <a:ext cx="711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Esther</a:t>
            </a:r>
            <a:endParaRPr lang="en-US" altLang="en-US" sz="1800">
              <a:latin typeface="Helvetica" pitchFamily="2" charset="0"/>
            </a:endParaRPr>
          </a:p>
        </p:txBody>
      </p:sp>
      <p:sp>
        <p:nvSpPr>
          <p:cNvPr id="134306" name="Rectangle 310">
            <a:extLst>
              <a:ext uri="{FF2B5EF4-FFF2-40B4-BE49-F238E27FC236}">
                <a16:creationId xmlns:a16="http://schemas.microsoft.com/office/drawing/2014/main" id="{BF25FBE6-BC36-CBCB-073F-76F8F33DE75C}"/>
              </a:ext>
            </a:extLst>
          </p:cNvPr>
          <p:cNvSpPr>
            <a:spLocks noChangeArrowheads="1"/>
          </p:cNvSpPr>
          <p:nvPr/>
        </p:nvSpPr>
        <p:spPr bwMode="auto">
          <a:xfrm>
            <a:off x="788988" y="2874963"/>
            <a:ext cx="947737"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700" b="1">
                <a:solidFill>
                  <a:srgbClr val="000000"/>
                </a:solidFill>
                <a:latin typeface="Helvetica" pitchFamily="2" charset="0"/>
              </a:rPr>
              <a:t>1 Samuel</a:t>
            </a:r>
            <a:endParaRPr lang="en-US" altLang="en-US" sz="1400">
              <a:latin typeface="Helvetica" pitchFamily="2" charset="0"/>
            </a:endParaRPr>
          </a:p>
        </p:txBody>
      </p:sp>
      <p:sp>
        <p:nvSpPr>
          <p:cNvPr id="134307" name="Rectangle 311">
            <a:extLst>
              <a:ext uri="{FF2B5EF4-FFF2-40B4-BE49-F238E27FC236}">
                <a16:creationId xmlns:a16="http://schemas.microsoft.com/office/drawing/2014/main" id="{05122B36-4C79-B3C7-0EDA-F8C3724D72D6}"/>
              </a:ext>
            </a:extLst>
          </p:cNvPr>
          <p:cNvSpPr>
            <a:spLocks noChangeArrowheads="1"/>
          </p:cNvSpPr>
          <p:nvPr/>
        </p:nvSpPr>
        <p:spPr bwMode="auto">
          <a:xfrm>
            <a:off x="725488" y="3271838"/>
            <a:ext cx="1003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Samuel</a:t>
            </a:r>
            <a:endParaRPr lang="en-US" altLang="en-US" sz="1400">
              <a:latin typeface="Helvetica" pitchFamily="2" charset="0"/>
            </a:endParaRPr>
          </a:p>
        </p:txBody>
      </p:sp>
      <p:sp>
        <p:nvSpPr>
          <p:cNvPr id="134308" name="Rectangle 312">
            <a:extLst>
              <a:ext uri="{FF2B5EF4-FFF2-40B4-BE49-F238E27FC236}">
                <a16:creationId xmlns:a16="http://schemas.microsoft.com/office/drawing/2014/main" id="{494A9FB9-E8F1-4EB0-42E0-8FF3FA4B53E1}"/>
              </a:ext>
            </a:extLst>
          </p:cNvPr>
          <p:cNvSpPr>
            <a:spLocks noChangeArrowheads="1"/>
          </p:cNvSpPr>
          <p:nvPr/>
        </p:nvSpPr>
        <p:spPr bwMode="auto">
          <a:xfrm>
            <a:off x="839788" y="3525838"/>
            <a:ext cx="8286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1 Wung</a:t>
            </a:r>
            <a:endParaRPr lang="en-US" altLang="en-US" sz="1800">
              <a:latin typeface="Helvetica" pitchFamily="2" charset="0"/>
            </a:endParaRPr>
          </a:p>
        </p:txBody>
      </p:sp>
      <p:sp>
        <p:nvSpPr>
          <p:cNvPr id="134309" name="Rectangle 313">
            <a:extLst>
              <a:ext uri="{FF2B5EF4-FFF2-40B4-BE49-F238E27FC236}">
                <a16:creationId xmlns:a16="http://schemas.microsoft.com/office/drawing/2014/main" id="{BEF2D6F4-A067-9B76-F859-9909507DFBB3}"/>
              </a:ext>
            </a:extLst>
          </p:cNvPr>
          <p:cNvSpPr>
            <a:spLocks noChangeArrowheads="1"/>
          </p:cNvSpPr>
          <p:nvPr/>
        </p:nvSpPr>
        <p:spPr bwMode="auto">
          <a:xfrm>
            <a:off x="698500" y="3887788"/>
            <a:ext cx="8286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Wung</a:t>
            </a:r>
            <a:endParaRPr lang="en-US" altLang="en-US" sz="1800">
              <a:latin typeface="Helvetica" pitchFamily="2" charset="0"/>
            </a:endParaRPr>
          </a:p>
        </p:txBody>
      </p:sp>
      <p:grpSp>
        <p:nvGrpSpPr>
          <p:cNvPr id="134310" name="Group 198">
            <a:extLst>
              <a:ext uri="{FF2B5EF4-FFF2-40B4-BE49-F238E27FC236}">
                <a16:creationId xmlns:a16="http://schemas.microsoft.com/office/drawing/2014/main" id="{9FC6E5B1-B7CC-43F5-C53E-C714F3A9BA07}"/>
              </a:ext>
            </a:extLst>
          </p:cNvPr>
          <p:cNvGrpSpPr>
            <a:grpSpLocks/>
          </p:cNvGrpSpPr>
          <p:nvPr/>
        </p:nvGrpSpPr>
        <p:grpSpPr bwMode="auto">
          <a:xfrm>
            <a:off x="3578225" y="3548063"/>
            <a:ext cx="366713" cy="974725"/>
            <a:chOff x="6097583" y="2946408"/>
            <a:chExt cx="957267" cy="1844683"/>
          </a:xfrm>
        </p:grpSpPr>
        <p:grpSp>
          <p:nvGrpSpPr>
            <p:cNvPr id="134317" name="Group 85">
              <a:extLst>
                <a:ext uri="{FF2B5EF4-FFF2-40B4-BE49-F238E27FC236}">
                  <a16:creationId xmlns:a16="http://schemas.microsoft.com/office/drawing/2014/main" id="{65394464-17FF-3BC7-5283-21772685C550}"/>
                </a:ext>
              </a:extLst>
            </p:cNvPr>
            <p:cNvGrpSpPr>
              <a:grpSpLocks/>
            </p:cNvGrpSpPr>
            <p:nvPr/>
          </p:nvGrpSpPr>
          <p:grpSpPr bwMode="auto">
            <a:xfrm>
              <a:off x="6153150" y="3681413"/>
              <a:ext cx="901700" cy="947736"/>
              <a:chOff x="1557" y="1007"/>
              <a:chExt cx="2105" cy="1949"/>
            </a:xfrm>
          </p:grpSpPr>
          <p:grpSp>
            <p:nvGrpSpPr>
              <p:cNvPr id="134321" name="Group 87">
                <a:extLst>
                  <a:ext uri="{FF2B5EF4-FFF2-40B4-BE49-F238E27FC236}">
                    <a16:creationId xmlns:a16="http://schemas.microsoft.com/office/drawing/2014/main" id="{A4BB8F89-4B35-3290-6277-BE7FAAF17FA0}"/>
                  </a:ext>
                </a:extLst>
              </p:cNvPr>
              <p:cNvGrpSpPr>
                <a:grpSpLocks/>
              </p:cNvGrpSpPr>
              <p:nvPr/>
            </p:nvGrpSpPr>
            <p:grpSpPr bwMode="auto">
              <a:xfrm>
                <a:off x="1557" y="1209"/>
                <a:ext cx="2105" cy="1421"/>
                <a:chOff x="578" y="2316"/>
                <a:chExt cx="2105" cy="1421"/>
              </a:xfrm>
            </p:grpSpPr>
            <p:sp>
              <p:nvSpPr>
                <p:cNvPr id="134327" name="Freeform 88" descr="Cork">
                  <a:extLst>
                    <a:ext uri="{FF2B5EF4-FFF2-40B4-BE49-F238E27FC236}">
                      <a16:creationId xmlns:a16="http://schemas.microsoft.com/office/drawing/2014/main" id="{CAAFC172-7975-211E-456C-F9A61139BBAD}"/>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134328" name="Freeform 89" descr="Cork">
                  <a:extLst>
                    <a:ext uri="{FF2B5EF4-FFF2-40B4-BE49-F238E27FC236}">
                      <a16:creationId xmlns:a16="http://schemas.microsoft.com/office/drawing/2014/main" id="{91E6E336-3D7A-7951-2270-0020E09D6182}"/>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134322" name="Freeform 91">
                <a:extLst>
                  <a:ext uri="{FF2B5EF4-FFF2-40B4-BE49-F238E27FC236}">
                    <a16:creationId xmlns:a16="http://schemas.microsoft.com/office/drawing/2014/main" id="{4FFF13E9-87A1-19EF-80C4-4DF49D5A3373}"/>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34323" name="Freeform 92">
                <a:extLst>
                  <a:ext uri="{FF2B5EF4-FFF2-40B4-BE49-F238E27FC236}">
                    <a16:creationId xmlns:a16="http://schemas.microsoft.com/office/drawing/2014/main" id="{D24D1E66-4E7B-F368-A1C2-102A84DDB594}"/>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34324" name="Freeform 93">
                <a:extLst>
                  <a:ext uri="{FF2B5EF4-FFF2-40B4-BE49-F238E27FC236}">
                    <a16:creationId xmlns:a16="http://schemas.microsoft.com/office/drawing/2014/main" id="{5605AC82-F099-5F62-2C98-7B1E264B2DB8}"/>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34325" name="Freeform 94">
                <a:extLst>
                  <a:ext uri="{FF2B5EF4-FFF2-40B4-BE49-F238E27FC236}">
                    <a16:creationId xmlns:a16="http://schemas.microsoft.com/office/drawing/2014/main" id="{FC694305-5E84-E319-9B88-602347119D4D}"/>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34326" name="Freeform 95">
                <a:extLst>
                  <a:ext uri="{FF2B5EF4-FFF2-40B4-BE49-F238E27FC236}">
                    <a16:creationId xmlns:a16="http://schemas.microsoft.com/office/drawing/2014/main" id="{8C47A393-7447-FA7F-DA4F-A88C7DD4662F}"/>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134318" name="Group 98">
              <a:extLst>
                <a:ext uri="{FF2B5EF4-FFF2-40B4-BE49-F238E27FC236}">
                  <a16:creationId xmlns:a16="http://schemas.microsoft.com/office/drawing/2014/main" id="{915D787E-40F5-A6CF-D8D7-4C65379312D4}"/>
                </a:ext>
              </a:extLst>
            </p:cNvPr>
            <p:cNvGrpSpPr>
              <a:grpSpLocks/>
            </p:cNvGrpSpPr>
            <p:nvPr/>
          </p:nvGrpSpPr>
          <p:grpSpPr bwMode="auto">
            <a:xfrm>
              <a:off x="6097583" y="2946408"/>
              <a:ext cx="846138" cy="1844683"/>
              <a:chOff x="3865" y="1840"/>
              <a:chExt cx="533" cy="1162"/>
            </a:xfrm>
          </p:grpSpPr>
          <p:sp>
            <p:nvSpPr>
              <p:cNvPr id="202" name="Rectangle 96">
                <a:extLst>
                  <a:ext uri="{FF2B5EF4-FFF2-40B4-BE49-F238E27FC236}">
                    <a16:creationId xmlns:a16="http://schemas.microsoft.com/office/drawing/2014/main" id="{2380374A-E759-8EF9-0912-E6D9DBE075C4}"/>
                  </a:ext>
                </a:extLst>
              </p:cNvPr>
              <p:cNvSpPr>
                <a:spLocks noChangeArrowheads="1"/>
              </p:cNvSpPr>
              <p:nvPr/>
            </p:nvSpPr>
            <p:spPr bwMode="auto">
              <a:xfrm>
                <a:off x="3928" y="1840"/>
                <a:ext cx="115"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sp>
            <p:nvSpPr>
              <p:cNvPr id="203" name="Rectangle 97">
                <a:extLst>
                  <a:ext uri="{FF2B5EF4-FFF2-40B4-BE49-F238E27FC236}">
                    <a16:creationId xmlns:a16="http://schemas.microsoft.com/office/drawing/2014/main" id="{F8162DD7-5CE8-A38C-27B2-73E852E302FD}"/>
                  </a:ext>
                </a:extLst>
              </p:cNvPr>
              <p:cNvSpPr>
                <a:spLocks noChangeArrowheads="1"/>
              </p:cNvSpPr>
              <p:nvPr/>
            </p:nvSpPr>
            <p:spPr bwMode="auto">
              <a:xfrm>
                <a:off x="3865" y="2381"/>
                <a:ext cx="533" cy="621"/>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1400" i="1">
                    <a:solidFill>
                      <a:srgbClr val="000000"/>
                    </a:solidFill>
                    <a:latin typeface="Kosher-Normal" charset="0"/>
                  </a:rPr>
                  <a:t>KT</a:t>
                </a:r>
                <a:endParaRPr lang="en-US" altLang="en-US" sz="1100" i="1">
                  <a:solidFill>
                    <a:srgbClr val="000000"/>
                  </a:solidFill>
                  <a:latin typeface="Helvetica" panose="020B0604020202020204" pitchFamily="34" charset="0"/>
                </a:endParaRPr>
              </a:p>
            </p:txBody>
          </p:sp>
        </p:grpSp>
      </p:grpSp>
      <p:sp>
        <p:nvSpPr>
          <p:cNvPr id="944704" name="Oval 576">
            <a:extLst>
              <a:ext uri="{FF2B5EF4-FFF2-40B4-BE49-F238E27FC236}">
                <a16:creationId xmlns:a16="http://schemas.microsoft.com/office/drawing/2014/main" id="{E1070B6D-0C47-A075-2495-70096C87C0C0}"/>
              </a:ext>
            </a:extLst>
          </p:cNvPr>
          <p:cNvSpPr>
            <a:spLocks noChangeArrowheads="1"/>
          </p:cNvSpPr>
          <p:nvPr/>
        </p:nvSpPr>
        <p:spPr bwMode="auto">
          <a:xfrm>
            <a:off x="2346325" y="3667125"/>
            <a:ext cx="1811338" cy="515938"/>
          </a:xfrm>
          <a:prstGeom prst="ellipse">
            <a:avLst/>
          </a:prstGeom>
          <a:noFill/>
          <a:ln w="76200">
            <a:solidFill>
              <a:schemeClr val="hlink"/>
            </a:solidFill>
            <a:round/>
            <a:headEnd/>
            <a:tailEnd/>
          </a:ln>
          <a:effectLst>
            <a:outerShdw blurRad="63500" dist="91581" dir="2021404"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944338" name="AutoShape 210">
            <a:extLst>
              <a:ext uri="{FF2B5EF4-FFF2-40B4-BE49-F238E27FC236}">
                <a16:creationId xmlns:a16="http://schemas.microsoft.com/office/drawing/2014/main" id="{89AE6385-F79A-9F5A-E60A-3F5A37FB083E}"/>
              </a:ext>
            </a:extLst>
          </p:cNvPr>
          <p:cNvSpPr>
            <a:spLocks noChangeArrowheads="1"/>
          </p:cNvSpPr>
          <p:nvPr/>
        </p:nvSpPr>
        <p:spPr bwMode="auto">
          <a:xfrm rot="9069307">
            <a:off x="3825875" y="3032125"/>
            <a:ext cx="2185988" cy="811213"/>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FAFD00"/>
          </a:solidFill>
          <a:ln w="57150">
            <a:solidFill>
              <a:srgbClr val="00279F"/>
            </a:solidFill>
            <a:miter lim="800000"/>
            <a:headEnd/>
            <a:tailEnd/>
          </a:ln>
          <a:effectLst>
            <a:outerShdw blurRad="63500" dist="91581" dir="2021404" algn="ctr" rotWithShape="0">
              <a:schemeClr val="tx1">
                <a:alpha val="74998"/>
              </a:schemeClr>
            </a:outerShdw>
          </a:effectLst>
        </p:spPr>
        <p:txBody>
          <a:bodyPr wrap="none" anchor="ctr"/>
          <a:lstStyle/>
          <a:p>
            <a:pPr algn="r">
              <a:defRPr/>
            </a:pPr>
            <a:endParaRPr lang="en-US">
              <a:latin typeface="Comic Sans MS" charset="0"/>
              <a:ea typeface="+mn-ea"/>
            </a:endParaRPr>
          </a:p>
        </p:txBody>
      </p:sp>
      <p:grpSp>
        <p:nvGrpSpPr>
          <p:cNvPr id="134313" name="Group 198">
            <a:extLst>
              <a:ext uri="{FF2B5EF4-FFF2-40B4-BE49-F238E27FC236}">
                <a16:creationId xmlns:a16="http://schemas.microsoft.com/office/drawing/2014/main" id="{171A3F1C-D347-4A10-6EB9-686367FE43A7}"/>
              </a:ext>
            </a:extLst>
          </p:cNvPr>
          <p:cNvGrpSpPr>
            <a:grpSpLocks/>
          </p:cNvGrpSpPr>
          <p:nvPr/>
        </p:nvGrpSpPr>
        <p:grpSpPr bwMode="auto">
          <a:xfrm>
            <a:off x="4248150" y="39688"/>
            <a:ext cx="2222500" cy="1812925"/>
            <a:chOff x="2222937" y="4130555"/>
            <a:chExt cx="2222939" cy="1813045"/>
          </a:xfrm>
        </p:grpSpPr>
        <p:sp>
          <p:nvSpPr>
            <p:cNvPr id="200" name="Rectangle 199">
              <a:extLst>
                <a:ext uri="{FF2B5EF4-FFF2-40B4-BE49-F238E27FC236}">
                  <a16:creationId xmlns:a16="http://schemas.microsoft.com/office/drawing/2014/main" id="{0F096D27-99F8-B659-2717-A35FB5642755}"/>
                </a:ext>
              </a:extLst>
            </p:cNvPr>
            <p:cNvSpPr/>
            <p:nvPr/>
          </p:nvSpPr>
          <p:spPr bwMode="auto">
            <a:xfrm>
              <a:off x="2222937" y="4194059"/>
              <a:ext cx="2222939" cy="174954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134315" name="Picture 2" descr="BACKGR~1">
              <a:extLst>
                <a:ext uri="{FF2B5EF4-FFF2-40B4-BE49-F238E27FC236}">
                  <a16:creationId xmlns:a16="http://schemas.microsoft.com/office/drawing/2014/main" id="{166B4869-A3E7-A32B-E2CD-BC3B2646C48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 name="WordArt 12">
              <a:extLst>
                <a:ext uri="{FF2B5EF4-FFF2-40B4-BE49-F238E27FC236}">
                  <a16:creationId xmlns:a16="http://schemas.microsoft.com/office/drawing/2014/main" id="{85E48D68-68A6-46BB-2DDD-4DA87F9446AF}"/>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afterEffect">
                                  <p:stCondLst>
                                    <p:cond delay="100"/>
                                  </p:stCondLst>
                                  <p:childTnLst>
                                    <p:set>
                                      <p:cBhvr>
                                        <p:cTn id="6" dur="1" fill="hold">
                                          <p:stCondLst>
                                            <p:cond delay="0"/>
                                          </p:stCondLst>
                                        </p:cTn>
                                        <p:tgtEl>
                                          <p:spTgt spid="944338"/>
                                        </p:tgtEl>
                                        <p:attrNameLst>
                                          <p:attrName>style.visibility</p:attrName>
                                        </p:attrNameLst>
                                      </p:cBhvr>
                                      <p:to>
                                        <p:strVal val="visible"/>
                                      </p:to>
                                    </p:set>
                                    <p:anim calcmode="lin" valueType="num">
                                      <p:cBhvr additive="base">
                                        <p:cTn id="7" dur="500" fill="hold"/>
                                        <p:tgtEl>
                                          <p:spTgt spid="944338"/>
                                        </p:tgtEl>
                                        <p:attrNameLst>
                                          <p:attrName>ppt_x</p:attrName>
                                        </p:attrNameLst>
                                      </p:cBhvr>
                                      <p:tavLst>
                                        <p:tav tm="0">
                                          <p:val>
                                            <p:strVal val="1+#ppt_w/2"/>
                                          </p:val>
                                        </p:tav>
                                        <p:tav tm="100000">
                                          <p:val>
                                            <p:strVal val="#ppt_x"/>
                                          </p:val>
                                        </p:tav>
                                      </p:tavLst>
                                    </p:anim>
                                    <p:anim calcmode="lin" valueType="num">
                                      <p:cBhvr additive="base">
                                        <p:cTn id="8" dur="500" fill="hold"/>
                                        <p:tgtEl>
                                          <p:spTgt spid="94433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2">
            <a:extLst>
              <a:ext uri="{FF2B5EF4-FFF2-40B4-BE49-F238E27FC236}">
                <a16:creationId xmlns:a16="http://schemas.microsoft.com/office/drawing/2014/main" id="{7B4BE301-EB1D-8149-46FE-08F6F34A8636}"/>
              </a:ext>
            </a:extLst>
          </p:cNvPr>
          <p:cNvSpPr>
            <a:spLocks noChangeArrowheads="1"/>
          </p:cNvSpPr>
          <p:nvPr/>
        </p:nvSpPr>
        <p:spPr bwMode="auto">
          <a:xfrm>
            <a:off x="2871788" y="44069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6195" name="Rectangle 3">
            <a:extLst>
              <a:ext uri="{FF2B5EF4-FFF2-40B4-BE49-F238E27FC236}">
                <a16:creationId xmlns:a16="http://schemas.microsoft.com/office/drawing/2014/main" id="{C5859A8D-8541-EC4A-E95C-4F2FB81F4041}"/>
              </a:ext>
            </a:extLst>
          </p:cNvPr>
          <p:cNvSpPr>
            <a:spLocks noChangeArrowheads="1"/>
          </p:cNvSpPr>
          <p:nvPr/>
        </p:nvSpPr>
        <p:spPr bwMode="auto">
          <a:xfrm>
            <a:off x="2855913" y="46624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6196" name="Rectangle 4">
            <a:extLst>
              <a:ext uri="{FF2B5EF4-FFF2-40B4-BE49-F238E27FC236}">
                <a16:creationId xmlns:a16="http://schemas.microsoft.com/office/drawing/2014/main" id="{E3E8C725-ED12-0690-E60B-2C54B5840A89}"/>
              </a:ext>
            </a:extLst>
          </p:cNvPr>
          <p:cNvSpPr>
            <a:spLocks noChangeArrowheads="1"/>
          </p:cNvSpPr>
          <p:nvPr/>
        </p:nvSpPr>
        <p:spPr bwMode="auto">
          <a:xfrm>
            <a:off x="2840038" y="49657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6197" name="Rectangle 5">
            <a:extLst>
              <a:ext uri="{FF2B5EF4-FFF2-40B4-BE49-F238E27FC236}">
                <a16:creationId xmlns:a16="http://schemas.microsoft.com/office/drawing/2014/main" id="{ACE5510E-3815-606B-736E-38A12A0A99BD}"/>
              </a:ext>
            </a:extLst>
          </p:cNvPr>
          <p:cNvSpPr>
            <a:spLocks noChangeArrowheads="1"/>
          </p:cNvSpPr>
          <p:nvPr/>
        </p:nvSpPr>
        <p:spPr bwMode="auto">
          <a:xfrm>
            <a:off x="2840038" y="51752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6198" name="Rectangle 10">
            <a:extLst>
              <a:ext uri="{FF2B5EF4-FFF2-40B4-BE49-F238E27FC236}">
                <a16:creationId xmlns:a16="http://schemas.microsoft.com/office/drawing/2014/main" id="{EF2F9040-7005-704C-D95A-2FEE5325A59A}"/>
              </a:ext>
            </a:extLst>
          </p:cNvPr>
          <p:cNvSpPr>
            <a:spLocks noChangeArrowheads="1"/>
          </p:cNvSpPr>
          <p:nvPr/>
        </p:nvSpPr>
        <p:spPr bwMode="auto">
          <a:xfrm>
            <a:off x="5065713" y="454025"/>
            <a:ext cx="4692650" cy="6834188"/>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6199" name="Rectangle 81">
            <a:extLst>
              <a:ext uri="{FF2B5EF4-FFF2-40B4-BE49-F238E27FC236}">
                <a16:creationId xmlns:a16="http://schemas.microsoft.com/office/drawing/2014/main" id="{833D8795-AC08-6AAD-A346-D2F28F96247A}"/>
              </a:ext>
            </a:extLst>
          </p:cNvPr>
          <p:cNvSpPr>
            <a:spLocks noChangeArrowheads="1"/>
          </p:cNvSpPr>
          <p:nvPr/>
        </p:nvSpPr>
        <p:spPr bwMode="auto">
          <a:xfrm>
            <a:off x="2833688" y="42719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6200" name="Rectangle 88">
            <a:extLst>
              <a:ext uri="{FF2B5EF4-FFF2-40B4-BE49-F238E27FC236}">
                <a16:creationId xmlns:a16="http://schemas.microsoft.com/office/drawing/2014/main" id="{5A006357-B271-314B-9F92-ACD23C006FB7}"/>
              </a:ext>
            </a:extLst>
          </p:cNvPr>
          <p:cNvSpPr>
            <a:spLocks noChangeArrowheads="1"/>
          </p:cNvSpPr>
          <p:nvPr/>
        </p:nvSpPr>
        <p:spPr bwMode="auto">
          <a:xfrm>
            <a:off x="933450" y="29337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6201" name="Rectangle 89">
            <a:extLst>
              <a:ext uri="{FF2B5EF4-FFF2-40B4-BE49-F238E27FC236}">
                <a16:creationId xmlns:a16="http://schemas.microsoft.com/office/drawing/2014/main" id="{CB61CE95-902C-D92D-9396-162AA79C5A24}"/>
              </a:ext>
            </a:extLst>
          </p:cNvPr>
          <p:cNvSpPr>
            <a:spLocks noChangeArrowheads="1"/>
          </p:cNvSpPr>
          <p:nvPr/>
        </p:nvSpPr>
        <p:spPr bwMode="auto">
          <a:xfrm>
            <a:off x="3054350" y="17653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6202" name="Rectangle 90">
            <a:extLst>
              <a:ext uri="{FF2B5EF4-FFF2-40B4-BE49-F238E27FC236}">
                <a16:creationId xmlns:a16="http://schemas.microsoft.com/office/drawing/2014/main" id="{343A2DF8-C931-C55B-3F63-818068CE8EE8}"/>
              </a:ext>
            </a:extLst>
          </p:cNvPr>
          <p:cNvSpPr>
            <a:spLocks noChangeArrowheads="1"/>
          </p:cNvSpPr>
          <p:nvPr/>
        </p:nvSpPr>
        <p:spPr bwMode="auto">
          <a:xfrm>
            <a:off x="3038475" y="205263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6203" name="Rectangle 91">
            <a:extLst>
              <a:ext uri="{FF2B5EF4-FFF2-40B4-BE49-F238E27FC236}">
                <a16:creationId xmlns:a16="http://schemas.microsoft.com/office/drawing/2014/main" id="{1681F18B-E1A1-2899-B9FE-8578D1883296}"/>
              </a:ext>
            </a:extLst>
          </p:cNvPr>
          <p:cNvSpPr>
            <a:spLocks noChangeArrowheads="1"/>
          </p:cNvSpPr>
          <p:nvPr/>
        </p:nvSpPr>
        <p:spPr bwMode="auto">
          <a:xfrm>
            <a:off x="2878138" y="224472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6204" name="Rectangle 92">
            <a:extLst>
              <a:ext uri="{FF2B5EF4-FFF2-40B4-BE49-F238E27FC236}">
                <a16:creationId xmlns:a16="http://schemas.microsoft.com/office/drawing/2014/main" id="{30019E46-7192-2B18-84FD-909A6D4A5F32}"/>
              </a:ext>
            </a:extLst>
          </p:cNvPr>
          <p:cNvSpPr>
            <a:spLocks noChangeArrowheads="1"/>
          </p:cNvSpPr>
          <p:nvPr/>
        </p:nvSpPr>
        <p:spPr bwMode="auto">
          <a:xfrm>
            <a:off x="3054350" y="289877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6205" name="Rectangle 93">
            <a:extLst>
              <a:ext uri="{FF2B5EF4-FFF2-40B4-BE49-F238E27FC236}">
                <a16:creationId xmlns:a16="http://schemas.microsoft.com/office/drawing/2014/main" id="{EF647EA7-EFFD-47FE-D3F2-F058F19C6FAF}"/>
              </a:ext>
            </a:extLst>
          </p:cNvPr>
          <p:cNvSpPr>
            <a:spLocks noChangeArrowheads="1"/>
          </p:cNvSpPr>
          <p:nvPr/>
        </p:nvSpPr>
        <p:spPr bwMode="auto">
          <a:xfrm>
            <a:off x="2894013" y="36830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6206" name="Rectangle 94">
            <a:extLst>
              <a:ext uri="{FF2B5EF4-FFF2-40B4-BE49-F238E27FC236}">
                <a16:creationId xmlns:a16="http://schemas.microsoft.com/office/drawing/2014/main" id="{C4ED4A13-CF25-2F89-925E-94D286AE1E74}"/>
              </a:ext>
            </a:extLst>
          </p:cNvPr>
          <p:cNvSpPr>
            <a:spLocks noChangeArrowheads="1"/>
          </p:cNvSpPr>
          <p:nvPr/>
        </p:nvSpPr>
        <p:spPr bwMode="auto">
          <a:xfrm>
            <a:off x="2894013" y="38274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6207" name="Rectangle 95">
            <a:extLst>
              <a:ext uri="{FF2B5EF4-FFF2-40B4-BE49-F238E27FC236}">
                <a16:creationId xmlns:a16="http://schemas.microsoft.com/office/drawing/2014/main" id="{61CAB5DA-225D-D200-2086-4A9970D7E969}"/>
              </a:ext>
            </a:extLst>
          </p:cNvPr>
          <p:cNvSpPr>
            <a:spLocks noChangeArrowheads="1"/>
          </p:cNvSpPr>
          <p:nvPr/>
        </p:nvSpPr>
        <p:spPr bwMode="auto">
          <a:xfrm>
            <a:off x="2989263" y="34591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6208" name="Rectangle 96">
            <a:extLst>
              <a:ext uri="{FF2B5EF4-FFF2-40B4-BE49-F238E27FC236}">
                <a16:creationId xmlns:a16="http://schemas.microsoft.com/office/drawing/2014/main" id="{954CE0A7-EBB9-C3CE-2692-F7D6D059C426}"/>
              </a:ext>
            </a:extLst>
          </p:cNvPr>
          <p:cNvSpPr>
            <a:spLocks noChangeArrowheads="1"/>
          </p:cNvSpPr>
          <p:nvPr/>
        </p:nvSpPr>
        <p:spPr bwMode="auto">
          <a:xfrm>
            <a:off x="3117850" y="317023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6209" name="Rectangle 97">
            <a:extLst>
              <a:ext uri="{FF2B5EF4-FFF2-40B4-BE49-F238E27FC236}">
                <a16:creationId xmlns:a16="http://schemas.microsoft.com/office/drawing/2014/main" id="{804C1DD3-ABEE-0202-B40A-1E1C0626064B}"/>
              </a:ext>
            </a:extLst>
          </p:cNvPr>
          <p:cNvSpPr>
            <a:spLocks noChangeArrowheads="1"/>
          </p:cNvSpPr>
          <p:nvPr/>
        </p:nvSpPr>
        <p:spPr bwMode="auto">
          <a:xfrm>
            <a:off x="2894013" y="46243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6210" name="Rectangle 98">
            <a:extLst>
              <a:ext uri="{FF2B5EF4-FFF2-40B4-BE49-F238E27FC236}">
                <a16:creationId xmlns:a16="http://schemas.microsoft.com/office/drawing/2014/main" id="{74792072-205C-5F63-30BE-028EF39B82DB}"/>
              </a:ext>
            </a:extLst>
          </p:cNvPr>
          <p:cNvSpPr>
            <a:spLocks noChangeArrowheads="1"/>
          </p:cNvSpPr>
          <p:nvPr/>
        </p:nvSpPr>
        <p:spPr bwMode="auto">
          <a:xfrm>
            <a:off x="2878138" y="49276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6211" name="Rectangle 99">
            <a:extLst>
              <a:ext uri="{FF2B5EF4-FFF2-40B4-BE49-F238E27FC236}">
                <a16:creationId xmlns:a16="http://schemas.microsoft.com/office/drawing/2014/main" id="{E4F609B0-337D-B43A-42B4-EF5342EDAD21}"/>
              </a:ext>
            </a:extLst>
          </p:cNvPr>
          <p:cNvSpPr>
            <a:spLocks noChangeArrowheads="1"/>
          </p:cNvSpPr>
          <p:nvPr/>
        </p:nvSpPr>
        <p:spPr bwMode="auto">
          <a:xfrm>
            <a:off x="2878138" y="51371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6212" name="Rectangle 101">
            <a:extLst>
              <a:ext uri="{FF2B5EF4-FFF2-40B4-BE49-F238E27FC236}">
                <a16:creationId xmlns:a16="http://schemas.microsoft.com/office/drawing/2014/main" id="{D61AED9F-C25E-9A64-21A2-695431ED7ED0}"/>
              </a:ext>
            </a:extLst>
          </p:cNvPr>
          <p:cNvSpPr>
            <a:spLocks noChangeArrowheads="1"/>
          </p:cNvSpPr>
          <p:nvPr/>
        </p:nvSpPr>
        <p:spPr bwMode="auto">
          <a:xfrm>
            <a:off x="3022600" y="580707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6213" name="Rectangle 102">
            <a:extLst>
              <a:ext uri="{FF2B5EF4-FFF2-40B4-BE49-F238E27FC236}">
                <a16:creationId xmlns:a16="http://schemas.microsoft.com/office/drawing/2014/main" id="{7C88ADF5-C0DA-49A3-C75A-66E4894DE78B}"/>
              </a:ext>
            </a:extLst>
          </p:cNvPr>
          <p:cNvSpPr>
            <a:spLocks noChangeArrowheads="1"/>
          </p:cNvSpPr>
          <p:nvPr/>
        </p:nvSpPr>
        <p:spPr bwMode="auto">
          <a:xfrm>
            <a:off x="3006725" y="609441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6214" name="Rectangle 103">
            <a:extLst>
              <a:ext uri="{FF2B5EF4-FFF2-40B4-BE49-F238E27FC236}">
                <a16:creationId xmlns:a16="http://schemas.microsoft.com/office/drawing/2014/main" id="{96066F92-0069-16A0-D236-7A565654F70D}"/>
              </a:ext>
            </a:extLst>
          </p:cNvPr>
          <p:cNvSpPr>
            <a:spLocks noChangeArrowheads="1"/>
          </p:cNvSpPr>
          <p:nvPr/>
        </p:nvSpPr>
        <p:spPr bwMode="auto">
          <a:xfrm>
            <a:off x="2814638" y="695642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6215" name="Rectangle 104">
            <a:extLst>
              <a:ext uri="{FF2B5EF4-FFF2-40B4-BE49-F238E27FC236}">
                <a16:creationId xmlns:a16="http://schemas.microsoft.com/office/drawing/2014/main" id="{EE7347C5-B844-5088-74D0-AB5590AF1844}"/>
              </a:ext>
            </a:extLst>
          </p:cNvPr>
          <p:cNvSpPr>
            <a:spLocks noChangeArrowheads="1"/>
          </p:cNvSpPr>
          <p:nvPr/>
        </p:nvSpPr>
        <p:spPr bwMode="auto">
          <a:xfrm>
            <a:off x="2894013" y="72278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6216" name="Rectangle 106">
            <a:extLst>
              <a:ext uri="{FF2B5EF4-FFF2-40B4-BE49-F238E27FC236}">
                <a16:creationId xmlns:a16="http://schemas.microsoft.com/office/drawing/2014/main" id="{6CE05850-AA00-1185-8950-2388B52F161C}"/>
              </a:ext>
            </a:extLst>
          </p:cNvPr>
          <p:cNvSpPr>
            <a:spLocks noChangeArrowheads="1"/>
          </p:cNvSpPr>
          <p:nvPr/>
        </p:nvSpPr>
        <p:spPr bwMode="auto">
          <a:xfrm>
            <a:off x="3101975" y="23876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6217" name="Rectangle 195">
            <a:extLst>
              <a:ext uri="{FF2B5EF4-FFF2-40B4-BE49-F238E27FC236}">
                <a16:creationId xmlns:a16="http://schemas.microsoft.com/office/drawing/2014/main" id="{A301AB11-34F6-A163-56CF-C6CB38A3E5A2}"/>
              </a:ext>
            </a:extLst>
          </p:cNvPr>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pic>
        <p:nvPicPr>
          <p:cNvPr id="136218" name="Picture 196">
            <a:extLst>
              <a:ext uri="{FF2B5EF4-FFF2-40B4-BE49-F238E27FC236}">
                <a16:creationId xmlns:a16="http://schemas.microsoft.com/office/drawing/2014/main" id="{E044B04B-E8CC-99D2-CF7B-8FACB44A1F3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21806" r="29846" b="220"/>
          <a:stretch>
            <a:fillRect/>
          </a:stretch>
        </p:blipFill>
        <p:spPr bwMode="auto">
          <a:xfrm>
            <a:off x="5041900" y="469900"/>
            <a:ext cx="4716463" cy="6846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6219" name="Rectangle 197">
            <a:extLst>
              <a:ext uri="{FF2B5EF4-FFF2-40B4-BE49-F238E27FC236}">
                <a16:creationId xmlns:a16="http://schemas.microsoft.com/office/drawing/2014/main" id="{7FB5EF8F-93AB-8C08-28A8-F4EC7584AC41}"/>
              </a:ext>
            </a:extLst>
          </p:cNvPr>
          <p:cNvSpPr>
            <a:spLocks noChangeArrowheads="1"/>
          </p:cNvSpPr>
          <p:nvPr/>
        </p:nvSpPr>
        <p:spPr bwMode="auto">
          <a:xfrm>
            <a:off x="4989513" y="407988"/>
            <a:ext cx="4692650" cy="6834187"/>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6220" name="Rectangle 198">
            <a:extLst>
              <a:ext uri="{FF2B5EF4-FFF2-40B4-BE49-F238E27FC236}">
                <a16:creationId xmlns:a16="http://schemas.microsoft.com/office/drawing/2014/main" id="{8A05F306-91F5-DF70-B2E2-24C582D3CFEE}"/>
              </a:ext>
            </a:extLst>
          </p:cNvPr>
          <p:cNvSpPr>
            <a:spLocks noChangeArrowheads="1"/>
          </p:cNvSpPr>
          <p:nvPr/>
        </p:nvSpPr>
        <p:spPr bwMode="auto">
          <a:xfrm>
            <a:off x="5026025" y="412750"/>
            <a:ext cx="4694238" cy="6850063"/>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46376" name="Rectangle 200">
            <a:extLst>
              <a:ext uri="{FF2B5EF4-FFF2-40B4-BE49-F238E27FC236}">
                <a16:creationId xmlns:a16="http://schemas.microsoft.com/office/drawing/2014/main" id="{94CA234B-F384-ED06-3396-63B1F7A6A707}"/>
              </a:ext>
            </a:extLst>
          </p:cNvPr>
          <p:cNvSpPr>
            <a:spLocks noChangeArrowheads="1"/>
          </p:cNvSpPr>
          <p:nvPr/>
        </p:nvSpPr>
        <p:spPr bwMode="auto">
          <a:xfrm>
            <a:off x="5568950" y="2047875"/>
            <a:ext cx="3484563" cy="490538"/>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400" b="1" i="1">
                <a:solidFill>
                  <a:schemeClr val="bg1"/>
                </a:solidFill>
                <a:latin typeface="Helvetica" panose="020B0604020202020204" pitchFamily="34" charset="0"/>
              </a:rPr>
              <a:t> </a:t>
            </a:r>
            <a:endParaRPr lang="en-US" altLang="en-US" sz="1000" b="1" u="sng">
              <a:solidFill>
                <a:schemeClr val="bg1"/>
              </a:solidFill>
              <a:latin typeface="Helvetica" panose="020B0604020202020204" pitchFamily="34" charset="0"/>
            </a:endParaRPr>
          </a:p>
        </p:txBody>
      </p:sp>
      <p:sp>
        <p:nvSpPr>
          <p:cNvPr id="946378" name="Rectangle 202">
            <a:extLst>
              <a:ext uri="{FF2B5EF4-FFF2-40B4-BE49-F238E27FC236}">
                <a16:creationId xmlns:a16="http://schemas.microsoft.com/office/drawing/2014/main" id="{4978D6DC-3E83-01ED-FD10-1B9C98D23DF9}"/>
              </a:ext>
            </a:extLst>
          </p:cNvPr>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3200" b="1" i="1">
                <a:solidFill>
                  <a:srgbClr val="66FFFF"/>
                </a:solidFill>
                <a:latin typeface="Helvetica" panose="020B0604020202020204" pitchFamily="34" charset="0"/>
              </a:rPr>
              <a:t> </a:t>
            </a:r>
            <a:endParaRPr lang="en-US" altLang="en-US" sz="1400" b="1" u="sng">
              <a:solidFill>
                <a:srgbClr val="66FFFF"/>
              </a:solidFill>
              <a:latin typeface="Helvetica" panose="020B0604020202020204" pitchFamily="34" charset="0"/>
            </a:endParaRPr>
          </a:p>
        </p:txBody>
      </p:sp>
      <p:sp>
        <p:nvSpPr>
          <p:cNvPr id="136223" name="Text Box 215">
            <a:extLst>
              <a:ext uri="{FF2B5EF4-FFF2-40B4-BE49-F238E27FC236}">
                <a16:creationId xmlns:a16="http://schemas.microsoft.com/office/drawing/2014/main" id="{BD7B077C-8B61-16B0-DBF8-41277FC0DC85}"/>
              </a:ext>
            </a:extLst>
          </p:cNvPr>
          <p:cNvSpPr txBox="1">
            <a:spLocks noChangeArrowheads="1"/>
          </p:cNvSpPr>
          <p:nvPr/>
        </p:nvSpPr>
        <p:spPr bwMode="auto">
          <a:xfrm>
            <a:off x="9015413" y="7348538"/>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65</a:t>
            </a:r>
          </a:p>
        </p:txBody>
      </p:sp>
      <p:sp>
        <p:nvSpPr>
          <p:cNvPr id="946393" name="Rectangle 217">
            <a:extLst>
              <a:ext uri="{FF2B5EF4-FFF2-40B4-BE49-F238E27FC236}">
                <a16:creationId xmlns:a16="http://schemas.microsoft.com/office/drawing/2014/main" id="{37A8D9B0-0238-A4FB-DE0B-F7D45E0D2BD6}"/>
              </a:ext>
            </a:extLst>
          </p:cNvPr>
          <p:cNvSpPr>
            <a:spLocks noChangeArrowheads="1"/>
          </p:cNvSpPr>
          <p:nvPr/>
        </p:nvSpPr>
        <p:spPr bwMode="auto">
          <a:xfrm>
            <a:off x="6500813"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946402" name="Rectangle 226">
            <a:extLst>
              <a:ext uri="{FF2B5EF4-FFF2-40B4-BE49-F238E27FC236}">
                <a16:creationId xmlns:a16="http://schemas.microsoft.com/office/drawing/2014/main" id="{DFE153FE-FDD9-8458-E29D-0262B3AFE18C}"/>
              </a:ext>
            </a:extLst>
          </p:cNvPr>
          <p:cNvSpPr>
            <a:spLocks noChangeArrowheads="1"/>
          </p:cNvSpPr>
          <p:nvPr/>
        </p:nvSpPr>
        <p:spPr bwMode="auto">
          <a:xfrm>
            <a:off x="6289675" y="584200"/>
            <a:ext cx="3571875" cy="1241425"/>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200" b="1" i="1">
                <a:solidFill>
                  <a:schemeClr val="bg1"/>
                </a:solidFill>
                <a:latin typeface="Arial" panose="020B0604020202020204" pitchFamily="34" charset="0"/>
              </a:rPr>
              <a:t>Lairikbing Semkak</a:t>
            </a:r>
            <a:r>
              <a:rPr lang="en-US" altLang="en-US" sz="20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Kachamma Tuingashit  pareng ching  kak</a:t>
            </a:r>
            <a:r>
              <a:rPr lang="en-US" altLang="en-US" sz="2000" b="1">
                <a:solidFill>
                  <a:schemeClr val="bg1"/>
                </a:solidFill>
                <a:latin typeface="Arial" panose="020B0604020202020204" pitchFamily="34" charset="0"/>
                <a:cs typeface="Arial" panose="020B0604020202020204" pitchFamily="34" charset="0"/>
              </a:rPr>
              <a:t>ā</a:t>
            </a:r>
            <a:endParaRPr lang="en-US" altLang="en-US" sz="2200" b="1" u="sng">
              <a:solidFill>
                <a:schemeClr val="bg1"/>
              </a:solidFill>
              <a:latin typeface="Arial" panose="020B0604020202020204" pitchFamily="34" charset="0"/>
            </a:endParaRPr>
          </a:p>
        </p:txBody>
      </p:sp>
      <p:grpSp>
        <p:nvGrpSpPr>
          <p:cNvPr id="136226" name="Group 411">
            <a:extLst>
              <a:ext uri="{FF2B5EF4-FFF2-40B4-BE49-F238E27FC236}">
                <a16:creationId xmlns:a16="http://schemas.microsoft.com/office/drawing/2014/main" id="{91E92195-E18C-55C3-1B2E-045F9C6EE929}"/>
              </a:ext>
            </a:extLst>
          </p:cNvPr>
          <p:cNvGrpSpPr>
            <a:grpSpLocks/>
          </p:cNvGrpSpPr>
          <p:nvPr/>
        </p:nvGrpSpPr>
        <p:grpSpPr bwMode="auto">
          <a:xfrm>
            <a:off x="5059363" y="1825625"/>
            <a:ext cx="4700587" cy="2560638"/>
            <a:chOff x="3187" y="1150"/>
            <a:chExt cx="2961" cy="1613"/>
          </a:xfrm>
        </p:grpSpPr>
        <p:sp>
          <p:nvSpPr>
            <p:cNvPr id="946588" name="Text Box 412">
              <a:extLst>
                <a:ext uri="{FF2B5EF4-FFF2-40B4-BE49-F238E27FC236}">
                  <a16:creationId xmlns:a16="http://schemas.microsoft.com/office/drawing/2014/main" id="{5D3EC6D1-363F-E808-5502-0279A9ED8136}"/>
                </a:ext>
              </a:extLst>
            </p:cNvPr>
            <p:cNvSpPr txBox="1">
              <a:spLocks noChangeArrowheads="1"/>
            </p:cNvSpPr>
            <p:nvPr/>
          </p:nvSpPr>
          <p:spPr bwMode="auto">
            <a:xfrm>
              <a:off x="3323" y="1150"/>
              <a:ext cx="2728" cy="352"/>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3600" b="1">
                  <a:solidFill>
                    <a:srgbClr val="FFEA18"/>
                  </a:solidFill>
                  <a:latin typeface="Helvetica" panose="020B0604020202020204" pitchFamily="34" charset="0"/>
                </a:rPr>
                <a:t>“MAR</a:t>
              </a:r>
              <a:r>
                <a:rPr lang="en-US" altLang="en-US" sz="3600" b="1">
                  <a:solidFill>
                    <a:srgbClr val="FFFF00"/>
                  </a:solidFill>
                  <a:latin typeface="Helvetica" panose="020B0604020202020204" pitchFamily="34" charset="0"/>
                  <a:cs typeface="Helvetica" panose="020B0604020202020204" pitchFamily="34" charset="0"/>
                </a:rPr>
                <a:t>Ā</a:t>
              </a:r>
              <a:r>
                <a:rPr lang="en-US" altLang="en-US" sz="3600" b="1">
                  <a:solidFill>
                    <a:srgbClr val="FFEA18"/>
                  </a:solidFill>
                  <a:latin typeface="Helvetica" panose="020B0604020202020204" pitchFamily="34" charset="0"/>
                </a:rPr>
                <a:t>NBING”</a:t>
              </a:r>
            </a:p>
          </p:txBody>
        </p:sp>
        <p:sp>
          <p:nvSpPr>
            <p:cNvPr id="946589" name="Text Box 413">
              <a:extLst>
                <a:ext uri="{FF2B5EF4-FFF2-40B4-BE49-F238E27FC236}">
                  <a16:creationId xmlns:a16="http://schemas.microsoft.com/office/drawing/2014/main" id="{D3FE671A-4146-AC5F-394E-1A52C7C404DB}"/>
                </a:ext>
              </a:extLst>
            </p:cNvPr>
            <p:cNvSpPr txBox="1">
              <a:spLocks noChangeArrowheads="1"/>
            </p:cNvSpPr>
            <p:nvPr/>
          </p:nvSpPr>
          <p:spPr bwMode="auto">
            <a:xfrm>
              <a:off x="3187" y="1571"/>
              <a:ext cx="2961" cy="520"/>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2800" b="1">
                  <a:solidFill>
                    <a:srgbClr val="FFEA18"/>
                  </a:solidFill>
                  <a:latin typeface="Helvetica" panose="020B0604020202020204" pitchFamily="34" charset="0"/>
                </a:rPr>
                <a:t>Wui lairik thar</a:t>
              </a:r>
              <a:r>
                <a:rPr lang="en-US" altLang="en-US" sz="2800" b="1">
                  <a:solidFill>
                    <a:srgbClr val="FFFF00"/>
                  </a:solidFill>
                  <a:latin typeface="Arial" panose="020B0604020202020204" pitchFamily="34" charset="0"/>
                  <a:cs typeface="Arial" panose="020B0604020202020204" pitchFamily="34" charset="0"/>
                </a:rPr>
                <a:t>ā</a:t>
              </a:r>
              <a:r>
                <a:rPr lang="en-US" altLang="en-US" sz="2800" b="1">
                  <a:solidFill>
                    <a:srgbClr val="FFEA18"/>
                  </a:solidFill>
                  <a:latin typeface="Helvetica" panose="020B0604020202020204" pitchFamily="34" charset="0"/>
                </a:rPr>
                <a:t>da shini (17)</a:t>
              </a:r>
            </a:p>
          </p:txBody>
        </p:sp>
        <p:sp>
          <p:nvSpPr>
            <p:cNvPr id="946590" name="Text Box 414">
              <a:extLst>
                <a:ext uri="{FF2B5EF4-FFF2-40B4-BE49-F238E27FC236}">
                  <a16:creationId xmlns:a16="http://schemas.microsoft.com/office/drawing/2014/main" id="{EFE2D925-28FA-8FA4-D817-DBCD0918ACD0}"/>
                </a:ext>
              </a:extLst>
            </p:cNvPr>
            <p:cNvSpPr txBox="1">
              <a:spLocks noChangeArrowheads="1"/>
            </p:cNvSpPr>
            <p:nvPr/>
          </p:nvSpPr>
          <p:spPr bwMode="auto">
            <a:xfrm>
              <a:off x="3369" y="2112"/>
              <a:ext cx="2728" cy="651"/>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3600" b="1" i="1">
                  <a:solidFill>
                    <a:srgbClr val="FFEA18"/>
                  </a:solidFill>
                  <a:latin typeface="Helvetica" panose="020B0604020202020204" pitchFamily="34" charset="0"/>
                </a:rPr>
                <a:t>KAZIPKHUI LUISHIT KACHI</a:t>
              </a:r>
              <a:endParaRPr lang="en-US" altLang="en-US" sz="3600" b="1">
                <a:solidFill>
                  <a:srgbClr val="FFEA18"/>
                </a:solidFill>
                <a:latin typeface="Helvetica" panose="020B0604020202020204" pitchFamily="34" charset="0"/>
              </a:endParaRPr>
            </a:p>
          </p:txBody>
        </p:sp>
      </p:grpSp>
      <p:sp>
        <p:nvSpPr>
          <p:cNvPr id="136227" name="Text Box 416">
            <a:extLst>
              <a:ext uri="{FF2B5EF4-FFF2-40B4-BE49-F238E27FC236}">
                <a16:creationId xmlns:a16="http://schemas.microsoft.com/office/drawing/2014/main" id="{24B5CABB-3035-B230-4874-086EB5016551}"/>
              </a:ext>
            </a:extLst>
          </p:cNvPr>
          <p:cNvSpPr txBox="1">
            <a:spLocks noChangeArrowheads="1"/>
          </p:cNvSpPr>
          <p:nvPr/>
        </p:nvSpPr>
        <p:spPr bwMode="auto">
          <a:xfrm>
            <a:off x="4094163" y="1895475"/>
            <a:ext cx="7953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1800" b="1">
              <a:latin typeface="Helvetica" pitchFamily="2" charset="0"/>
            </a:endParaRPr>
          </a:p>
        </p:txBody>
      </p:sp>
      <p:sp>
        <p:nvSpPr>
          <p:cNvPr id="946593" name="Text Box 417">
            <a:extLst>
              <a:ext uri="{FF2B5EF4-FFF2-40B4-BE49-F238E27FC236}">
                <a16:creationId xmlns:a16="http://schemas.microsoft.com/office/drawing/2014/main" id="{F599F8F2-B8FA-1A4E-73A8-3342931DA5C5}"/>
              </a:ext>
            </a:extLst>
          </p:cNvPr>
          <p:cNvSpPr txBox="1">
            <a:spLocks noChangeArrowheads="1"/>
          </p:cNvSpPr>
          <p:nvPr/>
        </p:nvSpPr>
        <p:spPr bwMode="auto">
          <a:xfrm>
            <a:off x="5219700" y="4184650"/>
            <a:ext cx="4291013" cy="1538288"/>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3000" b="1" i="1">
                <a:solidFill>
                  <a:srgbClr val="66FFFF"/>
                </a:solidFill>
                <a:latin typeface="Arial" panose="020B0604020202020204" pitchFamily="34" charset="0"/>
              </a:rPr>
              <a:t>Khararch</a:t>
            </a:r>
            <a:r>
              <a:rPr lang="en-US" altLang="en-US" sz="3200" b="1">
                <a:solidFill>
                  <a:srgbClr val="66FFFF"/>
                </a:solidFill>
                <a:latin typeface="Arial" panose="020B0604020202020204" pitchFamily="34" charset="0"/>
                <a:cs typeface="Arial" panose="020B0604020202020204" pitchFamily="34" charset="0"/>
              </a:rPr>
              <a:t>ā</a:t>
            </a:r>
            <a:r>
              <a:rPr lang="en-US" altLang="en-US" sz="3000" b="1" i="1">
                <a:solidFill>
                  <a:srgbClr val="66FFFF"/>
                </a:solidFill>
                <a:latin typeface="Arial" panose="020B0604020202020204" pitchFamily="34" charset="0"/>
              </a:rPr>
              <a:t>n wui khare khanao </a:t>
            </a:r>
            <a:r>
              <a:rPr lang="en-US" altLang="en-US" sz="3200" b="1">
                <a:solidFill>
                  <a:srgbClr val="66FFFF"/>
                </a:solidFill>
                <a:latin typeface="Arial" panose="020B0604020202020204" pitchFamily="34" charset="0"/>
                <a:cs typeface="Arial" panose="020B0604020202020204" pitchFamily="34" charset="0"/>
              </a:rPr>
              <a:t>ā</a:t>
            </a:r>
            <a:r>
              <a:rPr lang="en-US" altLang="en-US" sz="3000" b="1" i="1">
                <a:solidFill>
                  <a:srgbClr val="66FFFF"/>
                </a:solidFill>
                <a:latin typeface="Arial" panose="020B0604020202020204" pitchFamily="34" charset="0"/>
              </a:rPr>
              <a:t>thishurda yanglu!</a:t>
            </a:r>
          </a:p>
        </p:txBody>
      </p:sp>
      <p:sp>
        <p:nvSpPr>
          <p:cNvPr id="136229" name="AutoShape 418">
            <a:extLst>
              <a:ext uri="{FF2B5EF4-FFF2-40B4-BE49-F238E27FC236}">
                <a16:creationId xmlns:a16="http://schemas.microsoft.com/office/drawing/2014/main" id="{10EEBC16-23E2-865E-0491-2C1521E671CC}"/>
              </a:ext>
            </a:extLst>
          </p:cNvPr>
          <p:cNvSpPr>
            <a:spLocks noChangeArrowheads="1"/>
          </p:cNvSpPr>
          <p:nvPr/>
        </p:nvSpPr>
        <p:spPr bwMode="auto">
          <a:xfrm flipH="1">
            <a:off x="1801813" y="4060825"/>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6230" name="Rectangle 419">
            <a:extLst>
              <a:ext uri="{FF2B5EF4-FFF2-40B4-BE49-F238E27FC236}">
                <a16:creationId xmlns:a16="http://schemas.microsoft.com/office/drawing/2014/main" id="{855489DA-4FFE-92E0-9608-05296486C94E}"/>
              </a:ext>
            </a:extLst>
          </p:cNvPr>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6231" name="Rectangle 420">
            <a:extLst>
              <a:ext uri="{FF2B5EF4-FFF2-40B4-BE49-F238E27FC236}">
                <a16:creationId xmlns:a16="http://schemas.microsoft.com/office/drawing/2014/main" id="{0874E20C-40DD-BDCC-942B-E9DB0927F0DB}"/>
              </a:ext>
            </a:extLst>
          </p:cNvPr>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6232" name="Rectangle 421">
            <a:extLst>
              <a:ext uri="{FF2B5EF4-FFF2-40B4-BE49-F238E27FC236}">
                <a16:creationId xmlns:a16="http://schemas.microsoft.com/office/drawing/2014/main" id="{366562AE-6DF2-B327-8E53-75331595FD72}"/>
              </a:ext>
            </a:extLst>
          </p:cNvPr>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6233" name="AutoShape 422">
            <a:extLst>
              <a:ext uri="{FF2B5EF4-FFF2-40B4-BE49-F238E27FC236}">
                <a16:creationId xmlns:a16="http://schemas.microsoft.com/office/drawing/2014/main" id="{5B0DB37F-38AA-61C6-3DB7-D9631C1254C6}"/>
              </a:ext>
            </a:extLst>
          </p:cNvPr>
          <p:cNvSpPr>
            <a:spLocks noChangeArrowheads="1"/>
          </p:cNvSpPr>
          <p:nvPr/>
        </p:nvSpPr>
        <p:spPr bwMode="auto">
          <a:xfrm>
            <a:off x="2776538" y="1144588"/>
            <a:ext cx="996950" cy="330200"/>
          </a:xfrm>
          <a:prstGeom prst="roundRect">
            <a:avLst>
              <a:gd name="adj" fmla="val 16667"/>
            </a:avLst>
          </a:prstGeom>
          <a:solidFill>
            <a:srgbClr val="FF9456"/>
          </a:solidFill>
          <a:ln w="28575">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6234" name="AutoShape 423">
            <a:extLst>
              <a:ext uri="{FF2B5EF4-FFF2-40B4-BE49-F238E27FC236}">
                <a16:creationId xmlns:a16="http://schemas.microsoft.com/office/drawing/2014/main" id="{A97A02F9-B1F4-DE79-304D-CE23F9B7923F}"/>
              </a:ext>
            </a:extLst>
          </p:cNvPr>
          <p:cNvSpPr>
            <a:spLocks noChangeArrowheads="1"/>
          </p:cNvSpPr>
          <p:nvPr/>
        </p:nvSpPr>
        <p:spPr bwMode="auto">
          <a:xfrm>
            <a:off x="2749550" y="3784600"/>
            <a:ext cx="996950" cy="330200"/>
          </a:xfrm>
          <a:prstGeom prst="roundRect">
            <a:avLst>
              <a:gd name="adj" fmla="val 16667"/>
            </a:avLst>
          </a:prstGeom>
          <a:solidFill>
            <a:srgbClr val="66FFFF"/>
          </a:solidFill>
          <a:ln w="28575">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6235" name="AutoShape 424">
            <a:extLst>
              <a:ext uri="{FF2B5EF4-FFF2-40B4-BE49-F238E27FC236}">
                <a16:creationId xmlns:a16="http://schemas.microsoft.com/office/drawing/2014/main" id="{AC80DB7E-A659-BE24-BE9E-B009487205EF}"/>
              </a:ext>
            </a:extLst>
          </p:cNvPr>
          <p:cNvSpPr>
            <a:spLocks noChangeArrowheads="1"/>
          </p:cNvSpPr>
          <p:nvPr/>
        </p:nvSpPr>
        <p:spPr bwMode="auto">
          <a:xfrm>
            <a:off x="2755900" y="2336800"/>
            <a:ext cx="996950" cy="330200"/>
          </a:xfrm>
          <a:prstGeom prst="roundRect">
            <a:avLst>
              <a:gd name="adj" fmla="val 16667"/>
            </a:avLst>
          </a:prstGeom>
          <a:solidFill>
            <a:srgbClr val="66FFFF"/>
          </a:solidFill>
          <a:ln w="28575">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6236" name="AutoShape 425">
            <a:extLst>
              <a:ext uri="{FF2B5EF4-FFF2-40B4-BE49-F238E27FC236}">
                <a16:creationId xmlns:a16="http://schemas.microsoft.com/office/drawing/2014/main" id="{FE835006-B07B-58E3-0E2B-99AAFBF4B86E}"/>
              </a:ext>
            </a:extLst>
          </p:cNvPr>
          <p:cNvSpPr>
            <a:spLocks noChangeArrowheads="1"/>
          </p:cNvSpPr>
          <p:nvPr/>
        </p:nvSpPr>
        <p:spPr bwMode="auto">
          <a:xfrm>
            <a:off x="2736850" y="5422900"/>
            <a:ext cx="996950" cy="330200"/>
          </a:xfrm>
          <a:prstGeom prst="roundRect">
            <a:avLst>
              <a:gd name="adj" fmla="val 16667"/>
            </a:avLst>
          </a:prstGeom>
          <a:solidFill>
            <a:srgbClr val="66FFFF"/>
          </a:solidFill>
          <a:ln w="28575">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6237" name="Rectangle 432">
            <a:extLst>
              <a:ext uri="{FF2B5EF4-FFF2-40B4-BE49-F238E27FC236}">
                <a16:creationId xmlns:a16="http://schemas.microsoft.com/office/drawing/2014/main" id="{ACF2097A-1CC0-573A-AF60-3C87B19BCBA8}"/>
              </a:ext>
            </a:extLst>
          </p:cNvPr>
          <p:cNvSpPr>
            <a:spLocks noChangeArrowheads="1"/>
          </p:cNvSpPr>
          <p:nvPr/>
        </p:nvSpPr>
        <p:spPr bwMode="auto">
          <a:xfrm>
            <a:off x="4203700" y="1109663"/>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(N)</a:t>
            </a:r>
          </a:p>
        </p:txBody>
      </p:sp>
      <p:sp>
        <p:nvSpPr>
          <p:cNvPr id="136238" name="Rectangle 433">
            <a:extLst>
              <a:ext uri="{FF2B5EF4-FFF2-40B4-BE49-F238E27FC236}">
                <a16:creationId xmlns:a16="http://schemas.microsoft.com/office/drawing/2014/main" id="{3EBA11F6-6A75-E3C4-3167-16D9F954B73A}"/>
              </a:ext>
            </a:extLst>
          </p:cNvPr>
          <p:cNvSpPr>
            <a:spLocks noChangeArrowheads="1"/>
          </p:cNvSpPr>
          <p:nvPr/>
        </p:nvSpPr>
        <p:spPr bwMode="auto">
          <a:xfrm>
            <a:off x="4205288" y="5397500"/>
            <a:ext cx="622300"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136239" name="Rectangle 434">
            <a:extLst>
              <a:ext uri="{FF2B5EF4-FFF2-40B4-BE49-F238E27FC236}">
                <a16:creationId xmlns:a16="http://schemas.microsoft.com/office/drawing/2014/main" id="{B88B8155-C300-E14A-17E7-BABF7045919A}"/>
              </a:ext>
            </a:extLst>
          </p:cNvPr>
          <p:cNvSpPr>
            <a:spLocks noChangeArrowheads="1"/>
          </p:cNvSpPr>
          <p:nvPr/>
        </p:nvSpPr>
        <p:spPr bwMode="auto">
          <a:xfrm>
            <a:off x="4214813" y="3776663"/>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946611" name="Rectangle 435">
            <a:extLst>
              <a:ext uri="{FF2B5EF4-FFF2-40B4-BE49-F238E27FC236}">
                <a16:creationId xmlns:a16="http://schemas.microsoft.com/office/drawing/2014/main" id="{D05F056D-2CD6-E436-3982-F6CD6C7246CF}"/>
              </a:ext>
            </a:extLst>
          </p:cNvPr>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7"/>
              </a:schemeClr>
            </a:outerShdw>
          </a:effectLst>
        </p:spPr>
        <p:txBody>
          <a:bodyPr lIns="90487" tIns="44450" rIns="90487" bIns="44450">
            <a:spAutoFit/>
          </a:bodyPr>
          <a:lstStyle/>
          <a:p>
            <a:pPr>
              <a:spcBef>
                <a:spcPct val="50000"/>
              </a:spcBef>
              <a:defRPr/>
            </a:pPr>
            <a:r>
              <a:rPr lang="en-US" sz="1800" b="1">
                <a:latin typeface="Helvetica" charset="0"/>
                <a:ea typeface="+mn-ea"/>
              </a:rPr>
              <a:t>(S)</a:t>
            </a:r>
          </a:p>
        </p:txBody>
      </p:sp>
      <p:sp>
        <p:nvSpPr>
          <p:cNvPr id="136241" name="Line 436">
            <a:extLst>
              <a:ext uri="{FF2B5EF4-FFF2-40B4-BE49-F238E27FC236}">
                <a16:creationId xmlns:a16="http://schemas.microsoft.com/office/drawing/2014/main" id="{6200CF8F-99C5-A3E6-B3DF-76BAE82366CE}"/>
              </a:ext>
            </a:extLst>
          </p:cNvPr>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6242" name="Line 437">
            <a:extLst>
              <a:ext uri="{FF2B5EF4-FFF2-40B4-BE49-F238E27FC236}">
                <a16:creationId xmlns:a16="http://schemas.microsoft.com/office/drawing/2014/main" id="{D43D0806-BBA3-CFB7-ADA1-65285FC301D5}"/>
              </a:ext>
            </a:extLst>
          </p:cNvPr>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43" name="Line 441">
            <a:extLst>
              <a:ext uri="{FF2B5EF4-FFF2-40B4-BE49-F238E27FC236}">
                <a16:creationId xmlns:a16="http://schemas.microsoft.com/office/drawing/2014/main" id="{FDAA28F2-992D-43E2-3E93-6347B14E63A9}"/>
              </a:ext>
            </a:extLst>
          </p:cNvPr>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44" name="Line 443">
            <a:extLst>
              <a:ext uri="{FF2B5EF4-FFF2-40B4-BE49-F238E27FC236}">
                <a16:creationId xmlns:a16="http://schemas.microsoft.com/office/drawing/2014/main" id="{3E0EA2B7-5134-FCB9-4090-6B80A4DCDBC3}"/>
              </a:ext>
            </a:extLst>
          </p:cNvPr>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45" name="Rectangle 455">
            <a:extLst>
              <a:ext uri="{FF2B5EF4-FFF2-40B4-BE49-F238E27FC236}">
                <a16:creationId xmlns:a16="http://schemas.microsoft.com/office/drawing/2014/main" id="{B0B49332-9970-AEBC-3FDF-2057ED536716}"/>
              </a:ext>
            </a:extLst>
          </p:cNvPr>
          <p:cNvSpPr>
            <a:spLocks noChangeArrowheads="1"/>
          </p:cNvSpPr>
          <p:nvPr/>
        </p:nvSpPr>
        <p:spPr bwMode="auto">
          <a:xfrm>
            <a:off x="2559050" y="5400675"/>
            <a:ext cx="34925"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a:t>
            </a:r>
            <a:endParaRPr lang="en-US" altLang="en-US" sz="1400">
              <a:latin typeface="Helvetica" pitchFamily="2" charset="0"/>
            </a:endParaRPr>
          </a:p>
        </p:txBody>
      </p:sp>
      <p:sp>
        <p:nvSpPr>
          <p:cNvPr id="136246" name="Line 456">
            <a:extLst>
              <a:ext uri="{FF2B5EF4-FFF2-40B4-BE49-F238E27FC236}">
                <a16:creationId xmlns:a16="http://schemas.microsoft.com/office/drawing/2014/main" id="{DBB3ACD5-902F-BC49-57A3-99B41AC72228}"/>
              </a:ext>
            </a:extLst>
          </p:cNvPr>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47" name="Line 457">
            <a:extLst>
              <a:ext uri="{FF2B5EF4-FFF2-40B4-BE49-F238E27FC236}">
                <a16:creationId xmlns:a16="http://schemas.microsoft.com/office/drawing/2014/main" id="{02F07CE7-D1D9-B58D-DBB4-6D839E1FD9A7}"/>
              </a:ext>
            </a:extLst>
          </p:cNvPr>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48" name="Rectangle 458">
            <a:extLst>
              <a:ext uri="{FF2B5EF4-FFF2-40B4-BE49-F238E27FC236}">
                <a16:creationId xmlns:a16="http://schemas.microsoft.com/office/drawing/2014/main" id="{D166320B-3F6F-6B95-9099-F6AE2B741411}"/>
              </a:ext>
            </a:extLst>
          </p:cNvPr>
          <p:cNvSpPr>
            <a:spLocks noChangeArrowheads="1"/>
          </p:cNvSpPr>
          <p:nvPr/>
        </p:nvSpPr>
        <p:spPr bwMode="auto">
          <a:xfrm>
            <a:off x="2860675" y="2608263"/>
            <a:ext cx="225425"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800">
                <a:solidFill>
                  <a:srgbClr val="000000"/>
                </a:solidFill>
                <a:latin typeface="Helvetica" pitchFamily="2" charset="0"/>
              </a:rPr>
              <a:t>        </a:t>
            </a:r>
            <a:endParaRPr lang="en-US" altLang="en-US" sz="1400">
              <a:latin typeface="Helvetica" pitchFamily="2" charset="0"/>
            </a:endParaRPr>
          </a:p>
        </p:txBody>
      </p:sp>
      <p:sp>
        <p:nvSpPr>
          <p:cNvPr id="136249" name="Rectangle 459">
            <a:extLst>
              <a:ext uri="{FF2B5EF4-FFF2-40B4-BE49-F238E27FC236}">
                <a16:creationId xmlns:a16="http://schemas.microsoft.com/office/drawing/2014/main" id="{2FED8AEE-0D04-76A7-1549-7C1AB651AF0B}"/>
              </a:ext>
            </a:extLst>
          </p:cNvPr>
          <p:cNvSpPr>
            <a:spLocks noChangeArrowheads="1"/>
          </p:cNvSpPr>
          <p:nvPr/>
        </p:nvSpPr>
        <p:spPr bwMode="auto">
          <a:xfrm>
            <a:off x="4518025" y="1831975"/>
            <a:ext cx="106363"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a:solidFill>
                  <a:srgbClr val="000000"/>
                </a:solidFill>
                <a:latin typeface="Helvetica" pitchFamily="2" charset="0"/>
              </a:rPr>
              <a:t>   </a:t>
            </a:r>
            <a:endParaRPr lang="en-US" altLang="en-US" sz="1800">
              <a:latin typeface="Helvetica" pitchFamily="2" charset="0"/>
            </a:endParaRPr>
          </a:p>
        </p:txBody>
      </p:sp>
      <p:sp>
        <p:nvSpPr>
          <p:cNvPr id="136250" name="Rectangle 460">
            <a:extLst>
              <a:ext uri="{FF2B5EF4-FFF2-40B4-BE49-F238E27FC236}">
                <a16:creationId xmlns:a16="http://schemas.microsoft.com/office/drawing/2014/main" id="{084DC4C7-F414-861E-FA39-37665A115155}"/>
              </a:ext>
            </a:extLst>
          </p:cNvPr>
          <p:cNvSpPr>
            <a:spLocks noChangeArrowheads="1"/>
          </p:cNvSpPr>
          <p:nvPr/>
        </p:nvSpPr>
        <p:spPr bwMode="auto">
          <a:xfrm>
            <a:off x="2941638" y="4170363"/>
            <a:ext cx="366712"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800">
                <a:solidFill>
                  <a:srgbClr val="000000"/>
                </a:solidFill>
                <a:latin typeface="Helvetica" pitchFamily="2" charset="0"/>
              </a:rPr>
              <a:t>             </a:t>
            </a:r>
            <a:endParaRPr lang="en-US" altLang="en-US" sz="1400">
              <a:latin typeface="Helvetica" pitchFamily="2" charset="0"/>
            </a:endParaRPr>
          </a:p>
        </p:txBody>
      </p:sp>
      <p:sp>
        <p:nvSpPr>
          <p:cNvPr id="136251" name="Rectangle 461">
            <a:extLst>
              <a:ext uri="{FF2B5EF4-FFF2-40B4-BE49-F238E27FC236}">
                <a16:creationId xmlns:a16="http://schemas.microsoft.com/office/drawing/2014/main" id="{1F8309B9-754F-E19D-43E6-8671E640D44D}"/>
              </a:ext>
            </a:extLst>
          </p:cNvPr>
          <p:cNvSpPr>
            <a:spLocks noChangeArrowheads="1"/>
          </p:cNvSpPr>
          <p:nvPr/>
        </p:nvSpPr>
        <p:spPr bwMode="auto">
          <a:xfrm>
            <a:off x="2925763" y="1050925"/>
            <a:ext cx="138112"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   </a:t>
            </a:r>
            <a:endParaRPr lang="en-US" altLang="en-US" sz="1400">
              <a:latin typeface="Helvetica" pitchFamily="2" charset="0"/>
            </a:endParaRPr>
          </a:p>
        </p:txBody>
      </p:sp>
      <p:sp>
        <p:nvSpPr>
          <p:cNvPr id="136252" name="Line 462">
            <a:extLst>
              <a:ext uri="{FF2B5EF4-FFF2-40B4-BE49-F238E27FC236}">
                <a16:creationId xmlns:a16="http://schemas.microsoft.com/office/drawing/2014/main" id="{5470D213-F135-F472-1E22-57FC56CDCC88}"/>
              </a:ext>
            </a:extLst>
          </p:cNvPr>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53" name="Line 467">
            <a:extLst>
              <a:ext uri="{FF2B5EF4-FFF2-40B4-BE49-F238E27FC236}">
                <a16:creationId xmlns:a16="http://schemas.microsoft.com/office/drawing/2014/main" id="{F8E04AF7-CD0C-DE81-B913-A47FE2C7E891}"/>
              </a:ext>
            </a:extLst>
          </p:cNvPr>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54" name="Line 468">
            <a:extLst>
              <a:ext uri="{FF2B5EF4-FFF2-40B4-BE49-F238E27FC236}">
                <a16:creationId xmlns:a16="http://schemas.microsoft.com/office/drawing/2014/main" id="{AD338025-6F4A-5C02-0010-FBA0500E1844}"/>
              </a:ext>
            </a:extLst>
          </p:cNvPr>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55" name="Line 470">
            <a:extLst>
              <a:ext uri="{FF2B5EF4-FFF2-40B4-BE49-F238E27FC236}">
                <a16:creationId xmlns:a16="http://schemas.microsoft.com/office/drawing/2014/main" id="{775F2307-F24F-9618-0A9B-F47189294C87}"/>
              </a:ext>
            </a:extLst>
          </p:cNvPr>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56" name="Line 471">
            <a:extLst>
              <a:ext uri="{FF2B5EF4-FFF2-40B4-BE49-F238E27FC236}">
                <a16:creationId xmlns:a16="http://schemas.microsoft.com/office/drawing/2014/main" id="{85E73CBA-234F-70D1-39A7-AF7E528856AF}"/>
              </a:ext>
            </a:extLst>
          </p:cNvPr>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36257" name="Line 472">
            <a:extLst>
              <a:ext uri="{FF2B5EF4-FFF2-40B4-BE49-F238E27FC236}">
                <a16:creationId xmlns:a16="http://schemas.microsoft.com/office/drawing/2014/main" id="{FC7CDABF-5D86-6A4E-3C2D-B6F99B8454B9}"/>
              </a:ext>
            </a:extLst>
          </p:cNvPr>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58" name="Line 473">
            <a:extLst>
              <a:ext uri="{FF2B5EF4-FFF2-40B4-BE49-F238E27FC236}">
                <a16:creationId xmlns:a16="http://schemas.microsoft.com/office/drawing/2014/main" id="{AADA2BCD-8F08-7DCD-AA5E-8093BD94A64E}"/>
              </a:ext>
            </a:extLst>
          </p:cNvPr>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59" name="Line 474">
            <a:extLst>
              <a:ext uri="{FF2B5EF4-FFF2-40B4-BE49-F238E27FC236}">
                <a16:creationId xmlns:a16="http://schemas.microsoft.com/office/drawing/2014/main" id="{7BF7C5BB-ADDF-10CE-E8D7-FEABCAABFB4A}"/>
              </a:ext>
            </a:extLst>
          </p:cNvPr>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60" name="Rectangle 475">
            <a:extLst>
              <a:ext uri="{FF2B5EF4-FFF2-40B4-BE49-F238E27FC236}">
                <a16:creationId xmlns:a16="http://schemas.microsoft.com/office/drawing/2014/main" id="{645A5B54-82E6-1B3C-9A4E-5EE6BFB519E9}"/>
              </a:ext>
            </a:extLst>
          </p:cNvPr>
          <p:cNvSpPr>
            <a:spLocks noChangeArrowheads="1"/>
          </p:cNvSpPr>
          <p:nvPr/>
        </p:nvSpPr>
        <p:spPr bwMode="auto">
          <a:xfrm>
            <a:off x="2679700" y="5700713"/>
            <a:ext cx="1873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136261" name="Rectangle 476">
            <a:extLst>
              <a:ext uri="{FF2B5EF4-FFF2-40B4-BE49-F238E27FC236}">
                <a16:creationId xmlns:a16="http://schemas.microsoft.com/office/drawing/2014/main" id="{AE5256CD-7CD5-BBA0-BE68-3DFFBFECD34A}"/>
              </a:ext>
            </a:extLst>
          </p:cNvPr>
          <p:cNvSpPr>
            <a:spLocks noChangeArrowheads="1"/>
          </p:cNvSpPr>
          <p:nvPr/>
        </p:nvSpPr>
        <p:spPr bwMode="auto">
          <a:xfrm>
            <a:off x="2711450" y="2595563"/>
            <a:ext cx="1873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136262" name="Rectangle 480">
            <a:extLst>
              <a:ext uri="{FF2B5EF4-FFF2-40B4-BE49-F238E27FC236}">
                <a16:creationId xmlns:a16="http://schemas.microsoft.com/office/drawing/2014/main" id="{E847D93A-99BC-9359-B798-31768ACB02F0}"/>
              </a:ext>
            </a:extLst>
          </p:cNvPr>
          <p:cNvSpPr>
            <a:spLocks noChangeArrowheads="1"/>
          </p:cNvSpPr>
          <p:nvPr/>
        </p:nvSpPr>
        <p:spPr bwMode="auto">
          <a:xfrm>
            <a:off x="2749550" y="5208588"/>
            <a:ext cx="3857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rPr>
              <a:t>       </a:t>
            </a:r>
            <a:endParaRPr lang="en-US" altLang="en-US" sz="1400">
              <a:latin typeface="Helvetica" pitchFamily="2" charset="0"/>
            </a:endParaRPr>
          </a:p>
        </p:txBody>
      </p:sp>
      <p:sp>
        <p:nvSpPr>
          <p:cNvPr id="136263" name="Rectangle 481">
            <a:extLst>
              <a:ext uri="{FF2B5EF4-FFF2-40B4-BE49-F238E27FC236}">
                <a16:creationId xmlns:a16="http://schemas.microsoft.com/office/drawing/2014/main" id="{7D0CCD4D-C058-2F7D-0430-5A532BA9FFFB}"/>
              </a:ext>
            </a:extLst>
          </p:cNvPr>
          <p:cNvSpPr>
            <a:spLocks noChangeArrowheads="1"/>
          </p:cNvSpPr>
          <p:nvPr/>
        </p:nvSpPr>
        <p:spPr bwMode="auto">
          <a:xfrm>
            <a:off x="2590800" y="2103438"/>
            <a:ext cx="528638"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b="1"/>
              <a:t>        </a:t>
            </a:r>
            <a:endParaRPr lang="en-US" altLang="en-US" sz="1400">
              <a:latin typeface="Helvetica" pitchFamily="2" charset="0"/>
            </a:endParaRPr>
          </a:p>
        </p:txBody>
      </p:sp>
      <p:sp>
        <p:nvSpPr>
          <p:cNvPr id="136264" name="AutoShape 482">
            <a:extLst>
              <a:ext uri="{FF2B5EF4-FFF2-40B4-BE49-F238E27FC236}">
                <a16:creationId xmlns:a16="http://schemas.microsoft.com/office/drawing/2014/main" id="{696940BD-46CF-5AA2-DDFA-C460C51A4EAF}"/>
              </a:ext>
            </a:extLst>
          </p:cNvPr>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6265" name="Rectangle 493" descr="75%">
            <a:extLst>
              <a:ext uri="{FF2B5EF4-FFF2-40B4-BE49-F238E27FC236}">
                <a16:creationId xmlns:a16="http://schemas.microsoft.com/office/drawing/2014/main" id="{1CFF4420-83D1-0FA3-46BC-5D85581E64CF}"/>
              </a:ext>
            </a:extLst>
          </p:cNvPr>
          <p:cNvSpPr>
            <a:spLocks noChangeArrowheads="1"/>
          </p:cNvSpPr>
          <p:nvPr/>
        </p:nvSpPr>
        <p:spPr bwMode="auto">
          <a:xfrm>
            <a:off x="2278063" y="739775"/>
            <a:ext cx="163512" cy="2943225"/>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6266" name="Line 494">
            <a:extLst>
              <a:ext uri="{FF2B5EF4-FFF2-40B4-BE49-F238E27FC236}">
                <a16:creationId xmlns:a16="http://schemas.microsoft.com/office/drawing/2014/main" id="{754C646A-E3CD-5206-F0BE-F3DCD3D16E6C}"/>
              </a:ext>
            </a:extLst>
          </p:cNvPr>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67" name="Line 495">
            <a:extLst>
              <a:ext uri="{FF2B5EF4-FFF2-40B4-BE49-F238E27FC236}">
                <a16:creationId xmlns:a16="http://schemas.microsoft.com/office/drawing/2014/main" id="{03BFE219-7F00-DCBC-0BC9-68DDDCDD15E9}"/>
              </a:ext>
            </a:extLst>
          </p:cNvPr>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68" name="Line 496">
            <a:extLst>
              <a:ext uri="{FF2B5EF4-FFF2-40B4-BE49-F238E27FC236}">
                <a16:creationId xmlns:a16="http://schemas.microsoft.com/office/drawing/2014/main" id="{DC73A53B-7213-EF17-86E2-707FD457391B}"/>
              </a:ext>
            </a:extLst>
          </p:cNvPr>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69" name="Line 497">
            <a:extLst>
              <a:ext uri="{FF2B5EF4-FFF2-40B4-BE49-F238E27FC236}">
                <a16:creationId xmlns:a16="http://schemas.microsoft.com/office/drawing/2014/main" id="{2A76F144-328D-0529-0B3F-EF51B7907AB1}"/>
              </a:ext>
            </a:extLst>
          </p:cNvPr>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70" name="Line 498">
            <a:extLst>
              <a:ext uri="{FF2B5EF4-FFF2-40B4-BE49-F238E27FC236}">
                <a16:creationId xmlns:a16="http://schemas.microsoft.com/office/drawing/2014/main" id="{57B07F72-EBCA-26DD-3FED-3A39BE6782FF}"/>
              </a:ext>
            </a:extLst>
          </p:cNvPr>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71" name="Line 499">
            <a:extLst>
              <a:ext uri="{FF2B5EF4-FFF2-40B4-BE49-F238E27FC236}">
                <a16:creationId xmlns:a16="http://schemas.microsoft.com/office/drawing/2014/main" id="{BAE3F593-0471-7B1A-5035-DC21D33E774D}"/>
              </a:ext>
            </a:extLst>
          </p:cNvPr>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72" name="Rectangle 501">
            <a:extLst>
              <a:ext uri="{FF2B5EF4-FFF2-40B4-BE49-F238E27FC236}">
                <a16:creationId xmlns:a16="http://schemas.microsoft.com/office/drawing/2014/main" id="{813CC76A-9351-1637-AC4C-007C91FCCEA3}"/>
              </a:ext>
            </a:extLst>
          </p:cNvPr>
          <p:cNvSpPr>
            <a:spLocks noChangeArrowheads="1"/>
          </p:cNvSpPr>
          <p:nvPr/>
        </p:nvSpPr>
        <p:spPr bwMode="auto">
          <a:xfrm>
            <a:off x="2870200" y="6583363"/>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36273" name="Rectangle 502">
            <a:extLst>
              <a:ext uri="{FF2B5EF4-FFF2-40B4-BE49-F238E27FC236}">
                <a16:creationId xmlns:a16="http://schemas.microsoft.com/office/drawing/2014/main" id="{1A40C8D9-C56D-7AD2-1B6E-45ABA88C68BA}"/>
              </a:ext>
            </a:extLst>
          </p:cNvPr>
          <p:cNvSpPr>
            <a:spLocks noChangeArrowheads="1"/>
          </p:cNvSpPr>
          <p:nvPr/>
        </p:nvSpPr>
        <p:spPr bwMode="auto">
          <a:xfrm>
            <a:off x="2706688" y="68580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36274" name="Rectangle 503">
            <a:extLst>
              <a:ext uri="{FF2B5EF4-FFF2-40B4-BE49-F238E27FC236}">
                <a16:creationId xmlns:a16="http://schemas.microsoft.com/office/drawing/2014/main" id="{8A75BC1A-BDA5-058E-072D-FD4AEADD6D0A}"/>
              </a:ext>
            </a:extLst>
          </p:cNvPr>
          <p:cNvSpPr>
            <a:spLocks noChangeArrowheads="1"/>
          </p:cNvSpPr>
          <p:nvPr/>
        </p:nvSpPr>
        <p:spPr bwMode="auto">
          <a:xfrm>
            <a:off x="2832100" y="71405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36275" name="Text Box 504">
            <a:extLst>
              <a:ext uri="{FF2B5EF4-FFF2-40B4-BE49-F238E27FC236}">
                <a16:creationId xmlns:a16="http://schemas.microsoft.com/office/drawing/2014/main" id="{B7CF7279-34A2-7A44-CA34-9210DAE9B5E9}"/>
              </a:ext>
            </a:extLst>
          </p:cNvPr>
          <p:cNvSpPr txBox="1">
            <a:spLocks noChangeArrowheads="1"/>
          </p:cNvSpPr>
          <p:nvPr/>
        </p:nvSpPr>
        <p:spPr bwMode="auto">
          <a:xfrm rot="-5400000">
            <a:off x="4032250" y="1601788"/>
            <a:ext cx="320675"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eaVert">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900">
              <a:latin typeface="Arial Black" panose="020B0604020202020204" pitchFamily="34" charset="0"/>
            </a:endParaRPr>
          </a:p>
        </p:txBody>
      </p:sp>
      <p:sp>
        <p:nvSpPr>
          <p:cNvPr id="136276" name="Text Box 505">
            <a:extLst>
              <a:ext uri="{FF2B5EF4-FFF2-40B4-BE49-F238E27FC236}">
                <a16:creationId xmlns:a16="http://schemas.microsoft.com/office/drawing/2014/main" id="{A204BC7A-CFCE-C49B-65B3-E55F8C2B196A}"/>
              </a:ext>
            </a:extLst>
          </p:cNvPr>
          <p:cNvSpPr txBox="1">
            <a:spLocks noChangeArrowheads="1"/>
          </p:cNvSpPr>
          <p:nvPr/>
        </p:nvSpPr>
        <p:spPr bwMode="auto">
          <a:xfrm rot="-5400000">
            <a:off x="3956050" y="2105025"/>
            <a:ext cx="320675"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eaVert">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900">
              <a:latin typeface="Arial Black" panose="020B0604020202020204" pitchFamily="34" charset="0"/>
            </a:endParaRPr>
          </a:p>
        </p:txBody>
      </p:sp>
      <p:sp>
        <p:nvSpPr>
          <p:cNvPr id="136277" name="Rectangle 506">
            <a:extLst>
              <a:ext uri="{FF2B5EF4-FFF2-40B4-BE49-F238E27FC236}">
                <a16:creationId xmlns:a16="http://schemas.microsoft.com/office/drawing/2014/main" id="{B7813DDB-84FC-66BE-D0FE-0DC99F8E1420}"/>
              </a:ext>
            </a:extLst>
          </p:cNvPr>
          <p:cNvSpPr>
            <a:spLocks noChangeArrowheads="1"/>
          </p:cNvSpPr>
          <p:nvPr/>
        </p:nvSpPr>
        <p:spPr bwMode="auto">
          <a:xfrm>
            <a:off x="2933700" y="1427163"/>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36278" name="Rectangle 507">
            <a:extLst>
              <a:ext uri="{FF2B5EF4-FFF2-40B4-BE49-F238E27FC236}">
                <a16:creationId xmlns:a16="http://schemas.microsoft.com/office/drawing/2014/main" id="{E2D64216-8EEA-3F5D-F2C0-82EE52EC052E}"/>
              </a:ext>
            </a:extLst>
          </p:cNvPr>
          <p:cNvSpPr>
            <a:spLocks noChangeArrowheads="1"/>
          </p:cNvSpPr>
          <p:nvPr/>
        </p:nvSpPr>
        <p:spPr bwMode="auto">
          <a:xfrm>
            <a:off x="2909888" y="1697038"/>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36279" name="Rectangle 508">
            <a:extLst>
              <a:ext uri="{FF2B5EF4-FFF2-40B4-BE49-F238E27FC236}">
                <a16:creationId xmlns:a16="http://schemas.microsoft.com/office/drawing/2014/main" id="{B66E5EAC-930D-8469-D1F1-D90BA5519152}"/>
              </a:ext>
            </a:extLst>
          </p:cNvPr>
          <p:cNvSpPr>
            <a:spLocks noChangeArrowheads="1"/>
          </p:cNvSpPr>
          <p:nvPr/>
        </p:nvSpPr>
        <p:spPr bwMode="auto">
          <a:xfrm>
            <a:off x="2905125" y="1900238"/>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36280" name="Rectangle 509">
            <a:extLst>
              <a:ext uri="{FF2B5EF4-FFF2-40B4-BE49-F238E27FC236}">
                <a16:creationId xmlns:a16="http://schemas.microsoft.com/office/drawing/2014/main" id="{81369BB5-42BC-C31F-9FE3-DCFFE26E46DC}"/>
              </a:ext>
            </a:extLst>
          </p:cNvPr>
          <p:cNvSpPr>
            <a:spLocks noChangeArrowheads="1"/>
          </p:cNvSpPr>
          <p:nvPr/>
        </p:nvSpPr>
        <p:spPr bwMode="auto">
          <a:xfrm>
            <a:off x="2927350" y="26447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36281" name="Rectangle 510">
            <a:extLst>
              <a:ext uri="{FF2B5EF4-FFF2-40B4-BE49-F238E27FC236}">
                <a16:creationId xmlns:a16="http://schemas.microsoft.com/office/drawing/2014/main" id="{8FEDEDE7-4637-D33D-0B6C-46A2439D5B76}"/>
              </a:ext>
            </a:extLst>
          </p:cNvPr>
          <p:cNvSpPr>
            <a:spLocks noChangeArrowheads="1"/>
          </p:cNvSpPr>
          <p:nvPr/>
        </p:nvSpPr>
        <p:spPr bwMode="auto">
          <a:xfrm>
            <a:off x="2927350" y="32099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36282" name="Rectangle 511">
            <a:extLst>
              <a:ext uri="{FF2B5EF4-FFF2-40B4-BE49-F238E27FC236}">
                <a16:creationId xmlns:a16="http://schemas.microsoft.com/office/drawing/2014/main" id="{65E23229-437B-4FAB-FDCE-82E420B1573D}"/>
              </a:ext>
            </a:extLst>
          </p:cNvPr>
          <p:cNvSpPr>
            <a:spLocks noChangeArrowheads="1"/>
          </p:cNvSpPr>
          <p:nvPr/>
        </p:nvSpPr>
        <p:spPr bwMode="auto">
          <a:xfrm>
            <a:off x="3022600" y="29241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36283" name="Rectangle 512">
            <a:extLst>
              <a:ext uri="{FF2B5EF4-FFF2-40B4-BE49-F238E27FC236}">
                <a16:creationId xmlns:a16="http://schemas.microsoft.com/office/drawing/2014/main" id="{BCDEC4FE-7405-6144-6C13-D935CEC03D04}"/>
              </a:ext>
            </a:extLst>
          </p:cNvPr>
          <p:cNvSpPr>
            <a:spLocks noChangeArrowheads="1"/>
          </p:cNvSpPr>
          <p:nvPr/>
        </p:nvSpPr>
        <p:spPr bwMode="auto">
          <a:xfrm>
            <a:off x="2795588" y="4283075"/>
            <a:ext cx="492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400" b="1">
                <a:latin typeface="Helvetica" pitchFamily="2" charset="0"/>
              </a:rPr>
              <a:t> </a:t>
            </a:r>
            <a:endParaRPr lang="en-US" altLang="en-US" sz="1400">
              <a:latin typeface="Helvetica" pitchFamily="2" charset="0"/>
            </a:endParaRPr>
          </a:p>
        </p:txBody>
      </p:sp>
      <p:sp>
        <p:nvSpPr>
          <p:cNvPr id="136284" name="Rectangle 513">
            <a:extLst>
              <a:ext uri="{FF2B5EF4-FFF2-40B4-BE49-F238E27FC236}">
                <a16:creationId xmlns:a16="http://schemas.microsoft.com/office/drawing/2014/main" id="{4C10960D-A7CA-15B6-E839-4B491409F49C}"/>
              </a:ext>
            </a:extLst>
          </p:cNvPr>
          <p:cNvSpPr>
            <a:spLocks noChangeArrowheads="1"/>
          </p:cNvSpPr>
          <p:nvPr/>
        </p:nvSpPr>
        <p:spPr bwMode="auto">
          <a:xfrm>
            <a:off x="2698750" y="45307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endParaRPr lang="en-US" altLang="en-US" sz="1800">
              <a:latin typeface="Helvetica" pitchFamily="2" charset="0"/>
            </a:endParaRPr>
          </a:p>
        </p:txBody>
      </p:sp>
      <p:sp>
        <p:nvSpPr>
          <p:cNvPr id="136285" name="Rectangle 515">
            <a:extLst>
              <a:ext uri="{FF2B5EF4-FFF2-40B4-BE49-F238E27FC236}">
                <a16:creationId xmlns:a16="http://schemas.microsoft.com/office/drawing/2014/main" id="{6A3F280F-A779-1D99-03FF-A08D76589C2D}"/>
              </a:ext>
            </a:extLst>
          </p:cNvPr>
          <p:cNvSpPr>
            <a:spLocks noChangeArrowheads="1"/>
          </p:cNvSpPr>
          <p:nvPr/>
        </p:nvSpPr>
        <p:spPr bwMode="auto">
          <a:xfrm>
            <a:off x="2919413" y="57023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36286" name="Rectangle 516">
            <a:extLst>
              <a:ext uri="{FF2B5EF4-FFF2-40B4-BE49-F238E27FC236}">
                <a16:creationId xmlns:a16="http://schemas.microsoft.com/office/drawing/2014/main" id="{5E29C8C2-D1C6-ABBF-58D5-AE8885753198}"/>
              </a:ext>
            </a:extLst>
          </p:cNvPr>
          <p:cNvSpPr>
            <a:spLocks noChangeArrowheads="1"/>
          </p:cNvSpPr>
          <p:nvPr/>
        </p:nvSpPr>
        <p:spPr bwMode="auto">
          <a:xfrm>
            <a:off x="2905125" y="60071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endParaRPr lang="en-US" altLang="en-US" sz="1800">
              <a:latin typeface="Helvetica" pitchFamily="2" charset="0"/>
            </a:endParaRPr>
          </a:p>
        </p:txBody>
      </p:sp>
      <p:sp>
        <p:nvSpPr>
          <p:cNvPr id="136287" name="Line 517">
            <a:extLst>
              <a:ext uri="{FF2B5EF4-FFF2-40B4-BE49-F238E27FC236}">
                <a16:creationId xmlns:a16="http://schemas.microsoft.com/office/drawing/2014/main" id="{B5AF793B-5F8A-D3A4-2C0A-3A665D6253F7}"/>
              </a:ext>
            </a:extLst>
          </p:cNvPr>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6288" name="Line 518">
            <a:extLst>
              <a:ext uri="{FF2B5EF4-FFF2-40B4-BE49-F238E27FC236}">
                <a16:creationId xmlns:a16="http://schemas.microsoft.com/office/drawing/2014/main" id="{ED2F29B2-3021-6146-62B7-5FB2EC4EA226}"/>
              </a:ext>
            </a:extLst>
          </p:cNvPr>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6289" name="Line 519">
            <a:extLst>
              <a:ext uri="{FF2B5EF4-FFF2-40B4-BE49-F238E27FC236}">
                <a16:creationId xmlns:a16="http://schemas.microsoft.com/office/drawing/2014/main" id="{312A4F39-3984-9A53-E09B-BF3D9BE05E69}"/>
              </a:ext>
            </a:extLst>
          </p:cNvPr>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6290" name="Line 520">
            <a:extLst>
              <a:ext uri="{FF2B5EF4-FFF2-40B4-BE49-F238E27FC236}">
                <a16:creationId xmlns:a16="http://schemas.microsoft.com/office/drawing/2014/main" id="{D2399FC9-A03B-B389-7EFC-F8EF7EC0D0DB}"/>
              </a:ext>
            </a:extLst>
          </p:cNvPr>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91" name="Rectangle 521" descr="75%">
            <a:extLst>
              <a:ext uri="{FF2B5EF4-FFF2-40B4-BE49-F238E27FC236}">
                <a16:creationId xmlns:a16="http://schemas.microsoft.com/office/drawing/2014/main" id="{C59F9B96-14BB-3129-5AC1-D7003C5C8B18}"/>
              </a:ext>
            </a:extLst>
          </p:cNvPr>
          <p:cNvSpPr>
            <a:spLocks noChangeArrowheads="1"/>
          </p:cNvSpPr>
          <p:nvPr/>
        </p:nvSpPr>
        <p:spPr bwMode="auto">
          <a:xfrm>
            <a:off x="2201863" y="3532188"/>
            <a:ext cx="193675" cy="15240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6292" name="Rectangle 522">
            <a:extLst>
              <a:ext uri="{FF2B5EF4-FFF2-40B4-BE49-F238E27FC236}">
                <a16:creationId xmlns:a16="http://schemas.microsoft.com/office/drawing/2014/main" id="{798EB8FC-0FFD-771E-583F-0A5863D20667}"/>
              </a:ext>
            </a:extLst>
          </p:cNvPr>
          <p:cNvSpPr>
            <a:spLocks noChangeArrowheads="1"/>
          </p:cNvSpPr>
          <p:nvPr/>
        </p:nvSpPr>
        <p:spPr bwMode="auto">
          <a:xfrm>
            <a:off x="2790825" y="34131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36293" name="Line 523">
            <a:extLst>
              <a:ext uri="{FF2B5EF4-FFF2-40B4-BE49-F238E27FC236}">
                <a16:creationId xmlns:a16="http://schemas.microsoft.com/office/drawing/2014/main" id="{2B35B0C9-D9BB-66F7-949D-F4D2FA3789E3}"/>
              </a:ext>
            </a:extLst>
          </p:cNvPr>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294" name="Rectangle 525" descr="75%">
            <a:extLst>
              <a:ext uri="{FF2B5EF4-FFF2-40B4-BE49-F238E27FC236}">
                <a16:creationId xmlns:a16="http://schemas.microsoft.com/office/drawing/2014/main" id="{2BDD51CB-95AB-8BD1-7776-627C9F088FFE}"/>
              </a:ext>
            </a:extLst>
          </p:cNvPr>
          <p:cNvSpPr>
            <a:spLocks noChangeArrowheads="1"/>
          </p:cNvSpPr>
          <p:nvPr/>
        </p:nvSpPr>
        <p:spPr bwMode="auto">
          <a:xfrm>
            <a:off x="2281238" y="663575"/>
            <a:ext cx="206375" cy="268288"/>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6295" name="Rectangle 526" descr="75%">
            <a:extLst>
              <a:ext uri="{FF2B5EF4-FFF2-40B4-BE49-F238E27FC236}">
                <a16:creationId xmlns:a16="http://schemas.microsoft.com/office/drawing/2014/main" id="{F4A469D4-B581-4E6D-8CD1-9ED5E60E1FB7}"/>
              </a:ext>
            </a:extLst>
          </p:cNvPr>
          <p:cNvSpPr>
            <a:spLocks noChangeArrowheads="1"/>
          </p:cNvSpPr>
          <p:nvPr/>
        </p:nvSpPr>
        <p:spPr bwMode="auto">
          <a:xfrm>
            <a:off x="2435225" y="666750"/>
            <a:ext cx="206375" cy="52388"/>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6296" name="Rectangle 527" descr="75%">
            <a:extLst>
              <a:ext uri="{FF2B5EF4-FFF2-40B4-BE49-F238E27FC236}">
                <a16:creationId xmlns:a16="http://schemas.microsoft.com/office/drawing/2014/main" id="{158B734C-105F-5553-8B03-71483EF9443C}"/>
              </a:ext>
            </a:extLst>
          </p:cNvPr>
          <p:cNvSpPr>
            <a:spLocks noChangeArrowheads="1"/>
          </p:cNvSpPr>
          <p:nvPr/>
        </p:nvSpPr>
        <p:spPr bwMode="auto">
          <a:xfrm>
            <a:off x="2447925" y="695325"/>
            <a:ext cx="107950" cy="98425"/>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6297" name="Arc 528">
            <a:extLst>
              <a:ext uri="{FF2B5EF4-FFF2-40B4-BE49-F238E27FC236}">
                <a16:creationId xmlns:a16="http://schemas.microsoft.com/office/drawing/2014/main" id="{69CB2524-512C-C472-C881-10CC38BFBE2D}"/>
              </a:ext>
            </a:extLst>
          </p:cNvPr>
          <p:cNvSpPr>
            <a:spLocks/>
          </p:cNvSpPr>
          <p:nvPr/>
        </p:nvSpPr>
        <p:spPr bwMode="auto">
          <a:xfrm rot="-10740000">
            <a:off x="2468563" y="725488"/>
            <a:ext cx="152400" cy="260350"/>
          </a:xfrm>
          <a:custGeom>
            <a:avLst/>
            <a:gdLst>
              <a:gd name="T0" fmla="*/ 2147483646 w 21600"/>
              <a:gd name="T1" fmla="*/ 0 h 21600"/>
              <a:gd name="T2" fmla="*/ 0 w 21600"/>
              <a:gd name="T3" fmla="*/ 2147483646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6298" name="Rectangle 529">
            <a:extLst>
              <a:ext uri="{FF2B5EF4-FFF2-40B4-BE49-F238E27FC236}">
                <a16:creationId xmlns:a16="http://schemas.microsoft.com/office/drawing/2014/main" id="{FA6B7AE7-3616-7134-05C3-6CB49C44AAC9}"/>
              </a:ext>
            </a:extLst>
          </p:cNvPr>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6299" name="Rectangle 530">
            <a:extLst>
              <a:ext uri="{FF2B5EF4-FFF2-40B4-BE49-F238E27FC236}">
                <a16:creationId xmlns:a16="http://schemas.microsoft.com/office/drawing/2014/main" id="{BFCDF07C-7733-FD27-5946-B731479FDC9A}"/>
              </a:ext>
            </a:extLst>
          </p:cNvPr>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grpSp>
        <p:nvGrpSpPr>
          <p:cNvPr id="136300" name="Group 531">
            <a:extLst>
              <a:ext uri="{FF2B5EF4-FFF2-40B4-BE49-F238E27FC236}">
                <a16:creationId xmlns:a16="http://schemas.microsoft.com/office/drawing/2014/main" id="{E11A8ED0-AC9A-0C84-AB11-F37D4DF9A00B}"/>
              </a:ext>
            </a:extLst>
          </p:cNvPr>
          <p:cNvGrpSpPr>
            <a:grpSpLocks/>
          </p:cNvGrpSpPr>
          <p:nvPr/>
        </p:nvGrpSpPr>
        <p:grpSpPr bwMode="auto">
          <a:xfrm>
            <a:off x="-3868738" y="2398713"/>
            <a:ext cx="6846888" cy="4171950"/>
            <a:chOff x="1234" y="2865"/>
            <a:chExt cx="4312" cy="507"/>
          </a:xfrm>
        </p:grpSpPr>
        <p:sp>
          <p:nvSpPr>
            <p:cNvPr id="136384" name="Rectangle 532">
              <a:extLst>
                <a:ext uri="{FF2B5EF4-FFF2-40B4-BE49-F238E27FC236}">
                  <a16:creationId xmlns:a16="http://schemas.microsoft.com/office/drawing/2014/main" id="{0EE6C2BC-FAB6-02CF-F53D-B38F30DEF465}"/>
                </a:ext>
              </a:extLst>
            </p:cNvPr>
            <p:cNvSpPr>
              <a:spLocks noChangeArrowheads="1"/>
            </p:cNvSpPr>
            <p:nvPr/>
          </p:nvSpPr>
          <p:spPr bwMode="auto">
            <a:xfrm>
              <a:off x="4858" y="3077"/>
              <a:ext cx="688"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100" b="1">
                  <a:solidFill>
                    <a:srgbClr val="000000"/>
                  </a:solidFill>
                  <a:latin typeface="Helvetica" pitchFamily="2" charset="0"/>
                </a:rPr>
                <a:t>“Ngakai”</a:t>
              </a:r>
            </a:p>
            <a:p>
              <a:pPr algn="l"/>
              <a:r>
                <a:rPr lang="en-US" altLang="en-US" sz="1100" b="1">
                  <a:solidFill>
                    <a:srgbClr val="000000"/>
                  </a:solidFill>
                  <a:latin typeface="Helvetica" pitchFamily="2" charset="0"/>
                </a:rPr>
                <a:t> Kahaiwui</a:t>
              </a:r>
            </a:p>
            <a:p>
              <a:pPr algn="l"/>
              <a:r>
                <a:rPr lang="en-US" altLang="en-US" sz="1100" b="1">
                  <a:solidFill>
                    <a:srgbClr val="000000"/>
                  </a:solidFill>
                  <a:latin typeface="Helvetica" pitchFamily="2" charset="0"/>
                </a:rPr>
                <a:t>    Thili zingkum</a:t>
              </a:r>
            </a:p>
            <a:p>
              <a:pPr algn="l"/>
              <a:r>
                <a:rPr lang="en-US" altLang="en-US" sz="1100" b="1">
                  <a:solidFill>
                    <a:srgbClr val="000000"/>
                  </a:solidFill>
                  <a:latin typeface="Helvetica" pitchFamily="2" charset="0"/>
                </a:rPr>
                <a:t>    400 chiwui</a:t>
              </a:r>
            </a:p>
            <a:p>
              <a:pPr algn="l"/>
              <a:r>
                <a:rPr lang="en-US" altLang="en-US" sz="1100" b="1">
                  <a:solidFill>
                    <a:srgbClr val="000000"/>
                  </a:solidFill>
                  <a:latin typeface="Helvetica" pitchFamily="2" charset="0"/>
                </a:rPr>
                <a:t>     Alungli </a:t>
              </a:r>
            </a:p>
            <a:p>
              <a:pPr algn="l"/>
              <a:r>
                <a:rPr lang="en-US" altLang="en-US" sz="1100" b="1">
                  <a:solidFill>
                    <a:srgbClr val="000000"/>
                  </a:solidFill>
                  <a:latin typeface="Helvetica" pitchFamily="2" charset="0"/>
                </a:rPr>
                <a:t>       Maran</a:t>
              </a:r>
            </a:p>
            <a:p>
              <a:pPr algn="l"/>
              <a:r>
                <a:rPr lang="en-US" altLang="en-US" sz="1100" b="1">
                  <a:solidFill>
                    <a:srgbClr val="000000"/>
                  </a:solidFill>
                  <a:latin typeface="Helvetica" pitchFamily="2" charset="0"/>
                </a:rPr>
                <a:t>       Lairikbing</a:t>
              </a:r>
            </a:p>
            <a:p>
              <a:pPr algn="l"/>
              <a:r>
                <a:rPr lang="en-US" altLang="en-US" sz="1100" b="1">
                  <a:solidFill>
                    <a:srgbClr val="000000"/>
                  </a:solidFill>
                  <a:latin typeface="Helvetica" pitchFamily="2" charset="0"/>
                </a:rPr>
                <a:t>        Hi kakapina</a:t>
              </a:r>
              <a:endParaRPr lang="en-US" altLang="en-US" sz="1100">
                <a:latin typeface="Helvetica" pitchFamily="2" charset="0"/>
              </a:endParaRPr>
            </a:p>
          </p:txBody>
        </p:sp>
        <p:sp>
          <p:nvSpPr>
            <p:cNvPr id="136385" name="Rectangle 533">
              <a:extLst>
                <a:ext uri="{FF2B5EF4-FFF2-40B4-BE49-F238E27FC236}">
                  <a16:creationId xmlns:a16="http://schemas.microsoft.com/office/drawing/2014/main" id="{8F51E5C8-001C-B9D6-8F64-DC735A15A880}"/>
                </a:ext>
              </a:extLst>
            </p:cNvPr>
            <p:cNvSpPr>
              <a:spLocks noChangeArrowheads="1"/>
            </p:cNvSpPr>
            <p:nvPr/>
          </p:nvSpPr>
          <p:spPr bwMode="auto">
            <a:xfrm>
              <a:off x="1234" y="2865"/>
              <a:ext cx="0" cy="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600">
                <a:latin typeface="Helvetica" pitchFamily="2" charset="0"/>
              </a:endParaRPr>
            </a:p>
          </p:txBody>
        </p:sp>
        <p:sp>
          <p:nvSpPr>
            <p:cNvPr id="136386" name="Rectangle 534">
              <a:extLst>
                <a:ext uri="{FF2B5EF4-FFF2-40B4-BE49-F238E27FC236}">
                  <a16:creationId xmlns:a16="http://schemas.microsoft.com/office/drawing/2014/main" id="{5E879BA4-E9BD-63DF-CF58-56C3BDDCC3B8}"/>
                </a:ext>
              </a:extLst>
            </p:cNvPr>
            <p:cNvSpPr>
              <a:spLocks noChangeArrowheads="1"/>
            </p:cNvSpPr>
            <p:nvPr/>
          </p:nvSpPr>
          <p:spPr bwMode="auto">
            <a:xfrm>
              <a:off x="1234" y="2945"/>
              <a:ext cx="20" cy="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36387" name="Rectangle 535">
              <a:extLst>
                <a:ext uri="{FF2B5EF4-FFF2-40B4-BE49-F238E27FC236}">
                  <a16:creationId xmlns:a16="http://schemas.microsoft.com/office/drawing/2014/main" id="{B1EE954D-1A70-C4E1-A702-4D74A894A45C}"/>
                </a:ext>
              </a:extLst>
            </p:cNvPr>
            <p:cNvSpPr>
              <a:spLocks noChangeArrowheads="1"/>
            </p:cNvSpPr>
            <p:nvPr/>
          </p:nvSpPr>
          <p:spPr bwMode="auto">
            <a:xfrm>
              <a:off x="1234" y="3024"/>
              <a:ext cx="40" cy="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36388" name="Rectangle 536">
              <a:extLst>
                <a:ext uri="{FF2B5EF4-FFF2-40B4-BE49-F238E27FC236}">
                  <a16:creationId xmlns:a16="http://schemas.microsoft.com/office/drawing/2014/main" id="{C3F4A47D-6538-2271-59F4-69F507A95083}"/>
                </a:ext>
              </a:extLst>
            </p:cNvPr>
            <p:cNvSpPr>
              <a:spLocks noChangeArrowheads="1"/>
            </p:cNvSpPr>
            <p:nvPr/>
          </p:nvSpPr>
          <p:spPr bwMode="auto">
            <a:xfrm>
              <a:off x="1234" y="3102"/>
              <a:ext cx="81" cy="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36389" name="Rectangle 537">
              <a:extLst>
                <a:ext uri="{FF2B5EF4-FFF2-40B4-BE49-F238E27FC236}">
                  <a16:creationId xmlns:a16="http://schemas.microsoft.com/office/drawing/2014/main" id="{CD166544-3226-A8D7-E762-49C9C38938E2}"/>
                </a:ext>
              </a:extLst>
            </p:cNvPr>
            <p:cNvSpPr>
              <a:spLocks noChangeArrowheads="1"/>
            </p:cNvSpPr>
            <p:nvPr/>
          </p:nvSpPr>
          <p:spPr bwMode="auto">
            <a:xfrm>
              <a:off x="1234" y="3184"/>
              <a:ext cx="101" cy="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36390" name="Rectangle 538">
              <a:extLst>
                <a:ext uri="{FF2B5EF4-FFF2-40B4-BE49-F238E27FC236}">
                  <a16:creationId xmlns:a16="http://schemas.microsoft.com/office/drawing/2014/main" id="{AB83CFD2-3A9D-147E-6EBA-C61B723E6332}"/>
                </a:ext>
              </a:extLst>
            </p:cNvPr>
            <p:cNvSpPr>
              <a:spLocks noChangeArrowheads="1"/>
            </p:cNvSpPr>
            <p:nvPr/>
          </p:nvSpPr>
          <p:spPr bwMode="auto">
            <a:xfrm>
              <a:off x="1234" y="3271"/>
              <a:ext cx="121" cy="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36391" name="Rectangle 539">
              <a:extLst>
                <a:ext uri="{FF2B5EF4-FFF2-40B4-BE49-F238E27FC236}">
                  <a16:creationId xmlns:a16="http://schemas.microsoft.com/office/drawing/2014/main" id="{DDC6447F-9EF4-6779-F066-CA749C00F107}"/>
                </a:ext>
              </a:extLst>
            </p:cNvPr>
            <p:cNvSpPr>
              <a:spLocks noChangeArrowheads="1"/>
            </p:cNvSpPr>
            <p:nvPr/>
          </p:nvSpPr>
          <p:spPr bwMode="auto">
            <a:xfrm>
              <a:off x="1246" y="3355"/>
              <a:ext cx="141" cy="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grpSp>
      <p:sp>
        <p:nvSpPr>
          <p:cNvPr id="136301" name="Rectangle 541">
            <a:extLst>
              <a:ext uri="{FF2B5EF4-FFF2-40B4-BE49-F238E27FC236}">
                <a16:creationId xmlns:a16="http://schemas.microsoft.com/office/drawing/2014/main" id="{F749290D-A9AF-D301-A2E4-BC9E42EF4792}"/>
              </a:ext>
            </a:extLst>
          </p:cNvPr>
          <p:cNvSpPr>
            <a:spLocks noChangeArrowheads="1"/>
          </p:cNvSpPr>
          <p:nvPr/>
        </p:nvSpPr>
        <p:spPr bwMode="auto">
          <a:xfrm>
            <a:off x="2562225" y="4025900"/>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latin typeface="Helvetica" pitchFamily="2" charset="0"/>
              </a:rPr>
              <a:t>*</a:t>
            </a:r>
            <a:endParaRPr lang="en-US" altLang="en-US" sz="1400">
              <a:latin typeface="Helvetica" pitchFamily="2" charset="0"/>
            </a:endParaRPr>
          </a:p>
        </p:txBody>
      </p:sp>
      <p:sp>
        <p:nvSpPr>
          <p:cNvPr id="136302" name="Rectangle 542">
            <a:extLst>
              <a:ext uri="{FF2B5EF4-FFF2-40B4-BE49-F238E27FC236}">
                <a16:creationId xmlns:a16="http://schemas.microsoft.com/office/drawing/2014/main" id="{C3CCE1CC-C09B-415B-253A-C911F5B23579}"/>
              </a:ext>
            </a:extLst>
          </p:cNvPr>
          <p:cNvSpPr>
            <a:spLocks noChangeArrowheads="1"/>
          </p:cNvSpPr>
          <p:nvPr/>
        </p:nvSpPr>
        <p:spPr bwMode="auto">
          <a:xfrm>
            <a:off x="2549525" y="4324350"/>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latin typeface="Helvetica" pitchFamily="2" charset="0"/>
              </a:rPr>
              <a:t>*</a:t>
            </a:r>
            <a:endParaRPr lang="en-US" altLang="en-US" sz="1400">
              <a:latin typeface="Helvetica" pitchFamily="2" charset="0"/>
            </a:endParaRPr>
          </a:p>
        </p:txBody>
      </p:sp>
      <p:sp>
        <p:nvSpPr>
          <p:cNvPr id="136303" name="Rectangle 543">
            <a:extLst>
              <a:ext uri="{FF2B5EF4-FFF2-40B4-BE49-F238E27FC236}">
                <a16:creationId xmlns:a16="http://schemas.microsoft.com/office/drawing/2014/main" id="{0FA4E5F1-5ADE-FFB2-C1B2-64C17B15E6B2}"/>
              </a:ext>
            </a:extLst>
          </p:cNvPr>
          <p:cNvSpPr>
            <a:spLocks noChangeArrowheads="1"/>
          </p:cNvSpPr>
          <p:nvPr/>
        </p:nvSpPr>
        <p:spPr bwMode="auto">
          <a:xfrm>
            <a:off x="2689225" y="5934075"/>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136304" name="Rectangle 555">
            <a:extLst>
              <a:ext uri="{FF2B5EF4-FFF2-40B4-BE49-F238E27FC236}">
                <a16:creationId xmlns:a16="http://schemas.microsoft.com/office/drawing/2014/main" id="{0ACEF220-73EB-5DA4-0F5B-D7CE47326A21}"/>
              </a:ext>
            </a:extLst>
          </p:cNvPr>
          <p:cNvSpPr>
            <a:spLocks noChangeArrowheads="1"/>
          </p:cNvSpPr>
          <p:nvPr/>
        </p:nvSpPr>
        <p:spPr bwMode="auto">
          <a:xfrm>
            <a:off x="2682875" y="2295525"/>
            <a:ext cx="1082675" cy="40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b="1" i="1">
                <a:solidFill>
                  <a:srgbClr val="000000"/>
                </a:solidFill>
                <a:latin typeface="Helvetica" pitchFamily="2" charset="0"/>
              </a:rPr>
              <a:t>  </a:t>
            </a:r>
            <a:r>
              <a:rPr lang="en-US" altLang="en-US" b="1" i="1">
                <a:solidFill>
                  <a:srgbClr val="000000"/>
                </a:solidFill>
                <a:latin typeface="Arial Black" panose="020B0604020202020204" pitchFamily="34" charset="0"/>
              </a:rPr>
              <a:t>JUDAH  wui</a:t>
            </a:r>
          </a:p>
          <a:p>
            <a:pPr algn="l">
              <a:lnSpc>
                <a:spcPct val="110000"/>
              </a:lnSpc>
            </a:pPr>
            <a:r>
              <a:rPr lang="en-US" altLang="en-US" b="1">
                <a:solidFill>
                  <a:srgbClr val="000000"/>
                </a:solidFill>
                <a:latin typeface="Arial Black" panose="020B0604020202020204" pitchFamily="34" charset="0"/>
              </a:rPr>
              <a:t>     suikata</a:t>
            </a:r>
            <a:endParaRPr lang="en-US" altLang="en-US">
              <a:latin typeface="Arial Black" panose="020B0604020202020204" pitchFamily="34" charset="0"/>
            </a:endParaRPr>
          </a:p>
        </p:txBody>
      </p:sp>
      <p:grpSp>
        <p:nvGrpSpPr>
          <p:cNvPr id="136305" name="Group 556">
            <a:extLst>
              <a:ext uri="{FF2B5EF4-FFF2-40B4-BE49-F238E27FC236}">
                <a16:creationId xmlns:a16="http://schemas.microsoft.com/office/drawing/2014/main" id="{35E80326-1C46-8045-56B4-9C443A01058C}"/>
              </a:ext>
            </a:extLst>
          </p:cNvPr>
          <p:cNvGrpSpPr>
            <a:grpSpLocks/>
          </p:cNvGrpSpPr>
          <p:nvPr/>
        </p:nvGrpSpPr>
        <p:grpSpPr bwMode="auto">
          <a:xfrm>
            <a:off x="2655888" y="2493963"/>
            <a:ext cx="306387" cy="287337"/>
            <a:chOff x="2913" y="1215"/>
            <a:chExt cx="193" cy="181"/>
          </a:xfrm>
        </p:grpSpPr>
        <p:sp>
          <p:nvSpPr>
            <p:cNvPr id="136382" name="Rectangle 557">
              <a:extLst>
                <a:ext uri="{FF2B5EF4-FFF2-40B4-BE49-F238E27FC236}">
                  <a16:creationId xmlns:a16="http://schemas.microsoft.com/office/drawing/2014/main" id="{F112421E-B5A2-D6E2-C19D-31BE7BA56E07}"/>
                </a:ext>
              </a:extLst>
            </p:cNvPr>
            <p:cNvSpPr>
              <a:spLocks noChangeArrowheads="1"/>
            </p:cNvSpPr>
            <p:nvPr/>
          </p:nvSpPr>
          <p:spPr bwMode="auto">
            <a:xfrm>
              <a:off x="2913" y="1219"/>
              <a:ext cx="0"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sp>
          <p:nvSpPr>
            <p:cNvPr id="136383" name="Rectangle 558">
              <a:extLst>
                <a:ext uri="{FF2B5EF4-FFF2-40B4-BE49-F238E27FC236}">
                  <a16:creationId xmlns:a16="http://schemas.microsoft.com/office/drawing/2014/main" id="{78F9FE17-4D5E-5BF2-B9F9-95A9585326EB}"/>
                </a:ext>
              </a:extLst>
            </p:cNvPr>
            <p:cNvSpPr>
              <a:spLocks noChangeArrowheads="1"/>
            </p:cNvSpPr>
            <p:nvPr/>
          </p:nvSpPr>
          <p:spPr bwMode="auto">
            <a:xfrm>
              <a:off x="3106" y="1215"/>
              <a:ext cx="0"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grpSp>
      <p:sp>
        <p:nvSpPr>
          <p:cNvPr id="136306" name="Rectangle 560">
            <a:extLst>
              <a:ext uri="{FF2B5EF4-FFF2-40B4-BE49-F238E27FC236}">
                <a16:creationId xmlns:a16="http://schemas.microsoft.com/office/drawing/2014/main" id="{6F1502D6-88B8-AA73-1A34-A1766C82E259}"/>
              </a:ext>
            </a:extLst>
          </p:cNvPr>
          <p:cNvSpPr>
            <a:spLocks noChangeArrowheads="1"/>
          </p:cNvSpPr>
          <p:nvPr/>
        </p:nvSpPr>
        <p:spPr bwMode="auto">
          <a:xfrm>
            <a:off x="2743200" y="3743325"/>
            <a:ext cx="1047750" cy="40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b="1" i="1">
                <a:solidFill>
                  <a:srgbClr val="000000"/>
                </a:solidFill>
                <a:latin typeface="Helvetica" pitchFamily="2" charset="0"/>
              </a:rPr>
              <a:t>  </a:t>
            </a:r>
            <a:r>
              <a:rPr lang="en-US" altLang="en-US" b="1" i="1">
                <a:solidFill>
                  <a:srgbClr val="000000"/>
                </a:solidFill>
                <a:latin typeface="Arial Black" panose="020B0604020202020204" pitchFamily="34" charset="0"/>
              </a:rPr>
              <a:t>JUDAH wui</a:t>
            </a:r>
          </a:p>
          <a:p>
            <a:pPr algn="l">
              <a:lnSpc>
                <a:spcPct val="110000"/>
              </a:lnSpc>
            </a:pPr>
            <a:r>
              <a:rPr lang="en-US" altLang="en-US" b="1">
                <a:solidFill>
                  <a:srgbClr val="000000"/>
                </a:solidFill>
                <a:latin typeface="Arial Black" panose="020B0604020202020204" pitchFamily="34" charset="0"/>
              </a:rPr>
              <a:t>rotkhamarat</a:t>
            </a:r>
            <a:endParaRPr lang="en-US" altLang="en-US">
              <a:latin typeface="Arial Black" panose="020B0604020202020204" pitchFamily="34" charset="0"/>
            </a:endParaRPr>
          </a:p>
        </p:txBody>
      </p:sp>
      <p:sp>
        <p:nvSpPr>
          <p:cNvPr id="136307" name="Rectangle 563">
            <a:extLst>
              <a:ext uri="{FF2B5EF4-FFF2-40B4-BE49-F238E27FC236}">
                <a16:creationId xmlns:a16="http://schemas.microsoft.com/office/drawing/2014/main" id="{AE89DA99-8E65-0402-3ACA-CB7A175B95FB}"/>
              </a:ext>
            </a:extLst>
          </p:cNvPr>
          <p:cNvSpPr>
            <a:spLocks noChangeArrowheads="1"/>
          </p:cNvSpPr>
          <p:nvPr/>
        </p:nvSpPr>
        <p:spPr bwMode="auto">
          <a:xfrm>
            <a:off x="2955925" y="3941763"/>
            <a:ext cx="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sp>
        <p:nvSpPr>
          <p:cNvPr id="136308" name="Rectangle 565">
            <a:extLst>
              <a:ext uri="{FF2B5EF4-FFF2-40B4-BE49-F238E27FC236}">
                <a16:creationId xmlns:a16="http://schemas.microsoft.com/office/drawing/2014/main" id="{6CC06210-EC03-C37B-0E0B-FF1E38A14B45}"/>
              </a:ext>
            </a:extLst>
          </p:cNvPr>
          <p:cNvSpPr>
            <a:spLocks noChangeArrowheads="1"/>
          </p:cNvSpPr>
          <p:nvPr/>
        </p:nvSpPr>
        <p:spPr bwMode="auto">
          <a:xfrm>
            <a:off x="2630488" y="5397500"/>
            <a:ext cx="1082675" cy="20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b="1" i="1">
                <a:solidFill>
                  <a:srgbClr val="000000"/>
                </a:solidFill>
                <a:latin typeface="Helvetica" pitchFamily="2" charset="0"/>
              </a:rPr>
              <a:t>  </a:t>
            </a:r>
            <a:r>
              <a:rPr lang="en-US" altLang="en-US" b="1" i="1">
                <a:solidFill>
                  <a:srgbClr val="000000"/>
                </a:solidFill>
                <a:latin typeface="Arial Black" panose="020B0604020202020204" pitchFamily="34" charset="0"/>
              </a:rPr>
              <a:t>JUDAH  wui</a:t>
            </a:r>
            <a:endParaRPr lang="en-US" altLang="en-US" sz="2000">
              <a:latin typeface="Arial Black" panose="020B0604020202020204" pitchFamily="34" charset="0"/>
            </a:endParaRPr>
          </a:p>
        </p:txBody>
      </p:sp>
      <p:grpSp>
        <p:nvGrpSpPr>
          <p:cNvPr id="136309" name="Group 566">
            <a:extLst>
              <a:ext uri="{FF2B5EF4-FFF2-40B4-BE49-F238E27FC236}">
                <a16:creationId xmlns:a16="http://schemas.microsoft.com/office/drawing/2014/main" id="{A6EF2FB7-EF89-A6B0-3055-D716F0775FC8}"/>
              </a:ext>
            </a:extLst>
          </p:cNvPr>
          <p:cNvGrpSpPr>
            <a:grpSpLocks/>
          </p:cNvGrpSpPr>
          <p:nvPr/>
        </p:nvGrpSpPr>
        <p:grpSpPr bwMode="auto">
          <a:xfrm>
            <a:off x="-2859088" y="5546725"/>
            <a:ext cx="6765926" cy="388938"/>
            <a:chOff x="2913" y="885"/>
            <a:chExt cx="9726" cy="432"/>
          </a:xfrm>
        </p:grpSpPr>
        <p:sp>
          <p:nvSpPr>
            <p:cNvPr id="136380" name="Rectangle 567">
              <a:extLst>
                <a:ext uri="{FF2B5EF4-FFF2-40B4-BE49-F238E27FC236}">
                  <a16:creationId xmlns:a16="http://schemas.microsoft.com/office/drawing/2014/main" id="{CA214899-9DBE-9BDD-00EC-ADC6EA219923}"/>
                </a:ext>
              </a:extLst>
            </p:cNvPr>
            <p:cNvSpPr>
              <a:spLocks noChangeArrowheads="1"/>
            </p:cNvSpPr>
            <p:nvPr/>
          </p:nvSpPr>
          <p:spPr bwMode="auto">
            <a:xfrm>
              <a:off x="2913" y="1219"/>
              <a:ext cx="111" cy="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sp>
          <p:nvSpPr>
            <p:cNvPr id="136381" name="Rectangle 568">
              <a:extLst>
                <a:ext uri="{FF2B5EF4-FFF2-40B4-BE49-F238E27FC236}">
                  <a16:creationId xmlns:a16="http://schemas.microsoft.com/office/drawing/2014/main" id="{16B0B102-D45E-F770-A15A-6FE5E2D49C5F}"/>
                </a:ext>
              </a:extLst>
            </p:cNvPr>
            <p:cNvSpPr>
              <a:spLocks noChangeArrowheads="1"/>
            </p:cNvSpPr>
            <p:nvPr/>
          </p:nvSpPr>
          <p:spPr bwMode="auto">
            <a:xfrm flipH="1">
              <a:off x="11078" y="885"/>
              <a:ext cx="1561" cy="1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400" b="1">
                  <a:solidFill>
                    <a:srgbClr val="000000"/>
                  </a:solidFill>
                  <a:latin typeface="Helvetica" pitchFamily="2" charset="0"/>
                </a:rPr>
                <a:t>Narkahai</a:t>
              </a:r>
              <a:r>
                <a:rPr lang="en-US" altLang="en-US" b="1">
                  <a:solidFill>
                    <a:srgbClr val="000000"/>
                  </a:solidFill>
                  <a:latin typeface="Helvetica" pitchFamily="2" charset="0"/>
                </a:rPr>
                <a:t>:</a:t>
              </a:r>
              <a:endParaRPr lang="en-US" altLang="en-US">
                <a:latin typeface="Helvetica" pitchFamily="2" charset="0"/>
              </a:endParaRPr>
            </a:p>
          </p:txBody>
        </p:sp>
      </p:grpSp>
      <p:sp>
        <p:nvSpPr>
          <p:cNvPr id="136310" name="Rectangle 570">
            <a:extLst>
              <a:ext uri="{FF2B5EF4-FFF2-40B4-BE49-F238E27FC236}">
                <a16:creationId xmlns:a16="http://schemas.microsoft.com/office/drawing/2014/main" id="{861B6855-464F-B619-1014-26BEE96FCD03}"/>
              </a:ext>
            </a:extLst>
          </p:cNvPr>
          <p:cNvSpPr>
            <a:spLocks noChangeArrowheads="1"/>
          </p:cNvSpPr>
          <p:nvPr/>
        </p:nvSpPr>
        <p:spPr bwMode="auto">
          <a:xfrm>
            <a:off x="2654300" y="1103313"/>
            <a:ext cx="1133475" cy="40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b="1" i="1">
                <a:solidFill>
                  <a:srgbClr val="000000"/>
                </a:solidFill>
                <a:latin typeface="Helvetica" pitchFamily="2" charset="0"/>
              </a:rPr>
              <a:t>  </a:t>
            </a:r>
            <a:r>
              <a:rPr lang="en-US" altLang="en-US" b="1" i="1">
                <a:solidFill>
                  <a:srgbClr val="000000"/>
                </a:solidFill>
                <a:latin typeface="Arial Black" panose="020B0604020202020204" pitchFamily="34" charset="0"/>
              </a:rPr>
              <a:t>ISRAEL  wui</a:t>
            </a:r>
          </a:p>
          <a:p>
            <a:pPr algn="l">
              <a:lnSpc>
                <a:spcPct val="110000"/>
              </a:lnSpc>
            </a:pPr>
            <a:r>
              <a:rPr lang="en-US" altLang="en-US" b="1">
                <a:solidFill>
                  <a:srgbClr val="000000"/>
                </a:solidFill>
                <a:latin typeface="Arial Black" panose="020B0604020202020204" pitchFamily="34" charset="0"/>
              </a:rPr>
              <a:t>Wungram Ato</a:t>
            </a:r>
            <a:endParaRPr lang="en-US" altLang="en-US">
              <a:latin typeface="Arial Black" panose="020B0604020202020204" pitchFamily="34" charset="0"/>
            </a:endParaRPr>
          </a:p>
        </p:txBody>
      </p:sp>
      <p:grpSp>
        <p:nvGrpSpPr>
          <p:cNvPr id="136311" name="Group 571">
            <a:extLst>
              <a:ext uri="{FF2B5EF4-FFF2-40B4-BE49-F238E27FC236}">
                <a16:creationId xmlns:a16="http://schemas.microsoft.com/office/drawing/2014/main" id="{E10B10B3-5801-879A-33B7-C9ED01196C59}"/>
              </a:ext>
            </a:extLst>
          </p:cNvPr>
          <p:cNvGrpSpPr>
            <a:grpSpLocks/>
          </p:cNvGrpSpPr>
          <p:nvPr/>
        </p:nvGrpSpPr>
        <p:grpSpPr bwMode="auto">
          <a:xfrm>
            <a:off x="2676525" y="1301750"/>
            <a:ext cx="306388" cy="301625"/>
            <a:chOff x="2913" y="1215"/>
            <a:chExt cx="193" cy="190"/>
          </a:xfrm>
        </p:grpSpPr>
        <p:sp>
          <p:nvSpPr>
            <p:cNvPr id="136378" name="Rectangle 572">
              <a:extLst>
                <a:ext uri="{FF2B5EF4-FFF2-40B4-BE49-F238E27FC236}">
                  <a16:creationId xmlns:a16="http://schemas.microsoft.com/office/drawing/2014/main" id="{DB1F9491-483E-5523-ED9A-95B4164B4860}"/>
                </a:ext>
              </a:extLst>
            </p:cNvPr>
            <p:cNvSpPr>
              <a:spLocks noChangeArrowheads="1"/>
            </p:cNvSpPr>
            <p:nvPr/>
          </p:nvSpPr>
          <p:spPr bwMode="auto">
            <a:xfrm>
              <a:off x="2913" y="1219"/>
              <a:ext cx="0"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sp>
          <p:nvSpPr>
            <p:cNvPr id="136379" name="Rectangle 573">
              <a:extLst>
                <a:ext uri="{FF2B5EF4-FFF2-40B4-BE49-F238E27FC236}">
                  <a16:creationId xmlns:a16="http://schemas.microsoft.com/office/drawing/2014/main" id="{2C65A478-97BC-D24A-191E-53C4378E6AE8}"/>
                </a:ext>
              </a:extLst>
            </p:cNvPr>
            <p:cNvSpPr>
              <a:spLocks noChangeArrowheads="1"/>
            </p:cNvSpPr>
            <p:nvPr/>
          </p:nvSpPr>
          <p:spPr bwMode="auto">
            <a:xfrm>
              <a:off x="3106" y="1215"/>
              <a:ext cx="0"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grpSp>
      <p:sp>
        <p:nvSpPr>
          <p:cNvPr id="136312" name="Line 574">
            <a:extLst>
              <a:ext uri="{FF2B5EF4-FFF2-40B4-BE49-F238E27FC236}">
                <a16:creationId xmlns:a16="http://schemas.microsoft.com/office/drawing/2014/main" id="{82A8FBFE-7F80-6C50-15F4-891D8F2ACCF7}"/>
              </a:ext>
            </a:extLst>
          </p:cNvPr>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36313" name="Line 575">
            <a:extLst>
              <a:ext uri="{FF2B5EF4-FFF2-40B4-BE49-F238E27FC236}">
                <a16:creationId xmlns:a16="http://schemas.microsoft.com/office/drawing/2014/main" id="{B0B6E035-5F2E-6C47-3BA5-DFC3FA44E328}"/>
              </a:ext>
            </a:extLst>
          </p:cNvPr>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36314" name="Rectangle 576">
            <a:extLst>
              <a:ext uri="{FF2B5EF4-FFF2-40B4-BE49-F238E27FC236}">
                <a16:creationId xmlns:a16="http://schemas.microsoft.com/office/drawing/2014/main" id="{3CF13A3C-F5AA-B0F2-FACF-E7BCFA6DACDE}"/>
              </a:ext>
            </a:extLst>
          </p:cNvPr>
          <p:cNvSpPr>
            <a:spLocks noChangeArrowheads="1"/>
          </p:cNvSpPr>
          <p:nvPr/>
        </p:nvSpPr>
        <p:spPr bwMode="auto">
          <a:xfrm>
            <a:off x="4198938" y="2300288"/>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136315" name="Text Box 577">
            <a:extLst>
              <a:ext uri="{FF2B5EF4-FFF2-40B4-BE49-F238E27FC236}">
                <a16:creationId xmlns:a16="http://schemas.microsoft.com/office/drawing/2014/main" id="{FE94C9AD-A0A4-0126-26BA-14E66755F4F2}"/>
              </a:ext>
            </a:extLst>
          </p:cNvPr>
          <p:cNvSpPr txBox="1">
            <a:spLocks noChangeArrowheads="1"/>
          </p:cNvSpPr>
          <p:nvPr/>
        </p:nvSpPr>
        <p:spPr bwMode="auto">
          <a:xfrm rot="-5400000">
            <a:off x="2274094" y="3782219"/>
            <a:ext cx="38163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Arial Black" panose="020B0604020202020204" pitchFamily="34" charset="0"/>
              </a:rPr>
              <a:t> </a:t>
            </a:r>
            <a:endParaRPr lang="en-US" altLang="en-US" sz="900">
              <a:latin typeface="Arial Black" panose="020B0604020202020204" pitchFamily="34" charset="0"/>
            </a:endParaRPr>
          </a:p>
        </p:txBody>
      </p:sp>
      <p:sp>
        <p:nvSpPr>
          <p:cNvPr id="136316" name="Text Box 578">
            <a:extLst>
              <a:ext uri="{FF2B5EF4-FFF2-40B4-BE49-F238E27FC236}">
                <a16:creationId xmlns:a16="http://schemas.microsoft.com/office/drawing/2014/main" id="{03F58155-FFC2-C738-A6E4-F91D5ADFC3E0}"/>
              </a:ext>
            </a:extLst>
          </p:cNvPr>
          <p:cNvSpPr txBox="1">
            <a:spLocks noChangeArrowheads="1"/>
          </p:cNvSpPr>
          <p:nvPr/>
        </p:nvSpPr>
        <p:spPr bwMode="auto">
          <a:xfrm>
            <a:off x="4051300" y="1895475"/>
            <a:ext cx="7953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Helvetica" pitchFamily="2" charset="0"/>
              </a:rPr>
              <a:t>(N)</a:t>
            </a:r>
          </a:p>
        </p:txBody>
      </p:sp>
      <p:sp>
        <p:nvSpPr>
          <p:cNvPr id="136317" name="Text Box 590">
            <a:extLst>
              <a:ext uri="{FF2B5EF4-FFF2-40B4-BE49-F238E27FC236}">
                <a16:creationId xmlns:a16="http://schemas.microsoft.com/office/drawing/2014/main" id="{96219D12-EAD4-A1F0-C810-A8A717A0B342}"/>
              </a:ext>
            </a:extLst>
          </p:cNvPr>
          <p:cNvSpPr txBox="1">
            <a:spLocks noChangeArrowheads="1"/>
          </p:cNvSpPr>
          <p:nvPr/>
        </p:nvSpPr>
        <p:spPr bwMode="auto">
          <a:xfrm rot="-5400000">
            <a:off x="1716881" y="3637757"/>
            <a:ext cx="47037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b="1">
                <a:latin typeface="Arial" panose="020B0604020202020204" pitchFamily="34" charset="0"/>
              </a:rPr>
              <a:t>MAR</a:t>
            </a:r>
            <a:r>
              <a:rPr lang="en-US" altLang="en-US" sz="2000" b="1">
                <a:latin typeface="Helvetica" pitchFamily="2" charset="0"/>
              </a:rPr>
              <a:t>Ā</a:t>
            </a:r>
            <a:r>
              <a:rPr lang="en-US" altLang="en-US" sz="2000" b="1">
                <a:latin typeface="Arial" panose="020B0604020202020204" pitchFamily="34" charset="0"/>
              </a:rPr>
              <a:t>NBING  (17)</a:t>
            </a:r>
          </a:p>
        </p:txBody>
      </p:sp>
      <p:sp>
        <p:nvSpPr>
          <p:cNvPr id="946759" name="Oval 583">
            <a:extLst>
              <a:ext uri="{FF2B5EF4-FFF2-40B4-BE49-F238E27FC236}">
                <a16:creationId xmlns:a16="http://schemas.microsoft.com/office/drawing/2014/main" id="{F3E390B2-7088-892A-FC90-DEA09CDA6244}"/>
              </a:ext>
            </a:extLst>
          </p:cNvPr>
          <p:cNvSpPr>
            <a:spLocks noChangeArrowheads="1"/>
          </p:cNvSpPr>
          <p:nvPr/>
        </p:nvSpPr>
        <p:spPr bwMode="auto">
          <a:xfrm>
            <a:off x="2332038" y="2217738"/>
            <a:ext cx="1811337" cy="515937"/>
          </a:xfrm>
          <a:prstGeom prst="ellipse">
            <a:avLst/>
          </a:prstGeom>
          <a:noFill/>
          <a:ln w="76200">
            <a:solidFill>
              <a:schemeClr val="hlink"/>
            </a:solidFill>
            <a:round/>
            <a:headEnd/>
            <a:tailEnd/>
          </a:ln>
          <a:effectLst>
            <a:outerShdw blurRad="63500" dist="91581" dir="2021404" algn="ctr" rotWithShape="0">
              <a:schemeClr val="tx1">
                <a:alpha val="74998"/>
              </a:schemeClr>
            </a:outerShdw>
          </a:effectLst>
        </p:spPr>
        <p:txBody>
          <a:bodyPr wrap="none" anchor="ctr"/>
          <a:lstStyle/>
          <a:p>
            <a:pPr algn="ctr">
              <a:defRPr/>
            </a:pPr>
            <a:endParaRPr lang="en-US" sz="1800">
              <a:latin typeface="Comic Sans MS" charset="0"/>
              <a:ea typeface="+mn-ea"/>
            </a:endParaRPr>
          </a:p>
        </p:txBody>
      </p:sp>
      <p:sp>
        <p:nvSpPr>
          <p:cNvPr id="136319" name="Line 591">
            <a:extLst>
              <a:ext uri="{FF2B5EF4-FFF2-40B4-BE49-F238E27FC236}">
                <a16:creationId xmlns:a16="http://schemas.microsoft.com/office/drawing/2014/main" id="{D9D8019B-FD3B-A772-4BCB-E2A4A12F2EE5}"/>
              </a:ext>
            </a:extLst>
          </p:cNvPr>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320" name="Line 592">
            <a:extLst>
              <a:ext uri="{FF2B5EF4-FFF2-40B4-BE49-F238E27FC236}">
                <a16:creationId xmlns:a16="http://schemas.microsoft.com/office/drawing/2014/main" id="{8A76E44B-6D98-42C5-3562-10F20540D2BA}"/>
              </a:ext>
            </a:extLst>
          </p:cNvPr>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321" name="Line 593">
            <a:extLst>
              <a:ext uri="{FF2B5EF4-FFF2-40B4-BE49-F238E27FC236}">
                <a16:creationId xmlns:a16="http://schemas.microsoft.com/office/drawing/2014/main" id="{799E14C2-16A1-5040-EA87-38D98AC77404}"/>
              </a:ext>
            </a:extLst>
          </p:cNvPr>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322" name="Line 594">
            <a:extLst>
              <a:ext uri="{FF2B5EF4-FFF2-40B4-BE49-F238E27FC236}">
                <a16:creationId xmlns:a16="http://schemas.microsoft.com/office/drawing/2014/main" id="{A9980809-47C9-09EF-BA9D-3B6CA3A4CAB3}"/>
              </a:ext>
            </a:extLst>
          </p:cNvPr>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6760" name="Oval 584">
            <a:extLst>
              <a:ext uri="{FF2B5EF4-FFF2-40B4-BE49-F238E27FC236}">
                <a16:creationId xmlns:a16="http://schemas.microsoft.com/office/drawing/2014/main" id="{EDC66CF8-4A44-A207-1F9C-5D8BDEF2C1B2}"/>
              </a:ext>
            </a:extLst>
          </p:cNvPr>
          <p:cNvSpPr>
            <a:spLocks noChangeArrowheads="1"/>
          </p:cNvSpPr>
          <p:nvPr/>
        </p:nvSpPr>
        <p:spPr bwMode="auto">
          <a:xfrm>
            <a:off x="2378075" y="5303838"/>
            <a:ext cx="1811338" cy="515937"/>
          </a:xfrm>
          <a:prstGeom prst="ellipse">
            <a:avLst/>
          </a:prstGeom>
          <a:noFill/>
          <a:ln w="76200">
            <a:solidFill>
              <a:schemeClr val="hlink"/>
            </a:solidFill>
            <a:round/>
            <a:headEnd/>
            <a:tailEnd/>
          </a:ln>
          <a:effectLst>
            <a:outerShdw blurRad="63500" dist="91581" dir="2021404"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946762" name="Oval 586">
            <a:extLst>
              <a:ext uri="{FF2B5EF4-FFF2-40B4-BE49-F238E27FC236}">
                <a16:creationId xmlns:a16="http://schemas.microsoft.com/office/drawing/2014/main" id="{238BA85A-0CFB-14C6-D15B-33225673DDE2}"/>
              </a:ext>
            </a:extLst>
          </p:cNvPr>
          <p:cNvSpPr>
            <a:spLocks noChangeArrowheads="1"/>
          </p:cNvSpPr>
          <p:nvPr/>
        </p:nvSpPr>
        <p:spPr bwMode="auto">
          <a:xfrm>
            <a:off x="2325688" y="1019175"/>
            <a:ext cx="1811337" cy="515938"/>
          </a:xfrm>
          <a:prstGeom prst="ellipse">
            <a:avLst/>
          </a:prstGeom>
          <a:noFill/>
          <a:ln w="76200">
            <a:solidFill>
              <a:schemeClr val="hlink"/>
            </a:solidFill>
            <a:round/>
            <a:headEnd/>
            <a:tailEnd/>
          </a:ln>
          <a:effectLst>
            <a:outerShdw blurRad="63500" dist="91581" dir="2021404"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946386" name="AutoShape 210">
            <a:extLst>
              <a:ext uri="{FF2B5EF4-FFF2-40B4-BE49-F238E27FC236}">
                <a16:creationId xmlns:a16="http://schemas.microsoft.com/office/drawing/2014/main" id="{21E15BA7-C172-7F16-1807-297D540AC194}"/>
              </a:ext>
            </a:extLst>
          </p:cNvPr>
          <p:cNvSpPr>
            <a:spLocks noChangeArrowheads="1"/>
          </p:cNvSpPr>
          <p:nvPr/>
        </p:nvSpPr>
        <p:spPr bwMode="auto">
          <a:xfrm rot="9069307">
            <a:off x="3722688" y="4629150"/>
            <a:ext cx="2185987" cy="811213"/>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FAFD00"/>
          </a:solidFill>
          <a:ln w="57150">
            <a:solidFill>
              <a:srgbClr val="00279F"/>
            </a:solidFill>
            <a:miter lim="800000"/>
            <a:headEnd/>
            <a:tailEnd/>
          </a:ln>
          <a:effectLst>
            <a:outerShdw blurRad="63500" dist="91581" dir="2021404"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946764" name="Text Box 588">
            <a:extLst>
              <a:ext uri="{FF2B5EF4-FFF2-40B4-BE49-F238E27FC236}">
                <a16:creationId xmlns:a16="http://schemas.microsoft.com/office/drawing/2014/main" id="{3907FBAB-94A3-E86F-2DB0-7121A7F5472C}"/>
              </a:ext>
            </a:extLst>
          </p:cNvPr>
          <p:cNvSpPr txBox="1">
            <a:spLocks noChangeArrowheads="1"/>
          </p:cNvSpPr>
          <p:nvPr/>
        </p:nvSpPr>
        <p:spPr bwMode="auto">
          <a:xfrm>
            <a:off x="5270500" y="5457825"/>
            <a:ext cx="4291013" cy="1446213"/>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3000" b="1" i="1">
                <a:solidFill>
                  <a:srgbClr val="FFEA18"/>
                </a:solidFill>
                <a:latin typeface="Arial" panose="020B0604020202020204" pitchFamily="34" charset="0"/>
              </a:rPr>
              <a:t>Kakhaneli…                JUDAH  BINGLI </a:t>
            </a:r>
            <a:r>
              <a:rPr lang="en-US" altLang="en-US" sz="2600" b="1" i="1">
                <a:solidFill>
                  <a:srgbClr val="FFEA18"/>
                </a:solidFill>
                <a:latin typeface="Arial" panose="020B0604020202020204" pitchFamily="34" charset="0"/>
              </a:rPr>
              <a:t>(WUNGRAM </a:t>
            </a:r>
            <a:r>
              <a:rPr lang="en-US" altLang="en-US" sz="2800" b="1">
                <a:solidFill>
                  <a:srgbClr val="FFFF00"/>
                </a:solidFill>
                <a:latin typeface="Arial" panose="020B0604020202020204" pitchFamily="34" charset="0"/>
                <a:cs typeface="Arial" panose="020B0604020202020204" pitchFamily="34" charset="0"/>
              </a:rPr>
              <a:t>Ā</a:t>
            </a:r>
            <a:r>
              <a:rPr lang="en-US" altLang="en-US" sz="2600" b="1" i="1">
                <a:solidFill>
                  <a:srgbClr val="FFEA18"/>
                </a:solidFill>
                <a:latin typeface="Arial" panose="020B0604020202020204" pitchFamily="34" charset="0"/>
              </a:rPr>
              <a:t>ZE)</a:t>
            </a:r>
            <a:endParaRPr lang="en-US" altLang="en-US" sz="3000" b="1" i="1">
              <a:solidFill>
                <a:srgbClr val="FFEA18"/>
              </a:solidFill>
              <a:latin typeface="Arial" panose="020B0604020202020204" pitchFamily="34" charset="0"/>
            </a:endParaRPr>
          </a:p>
        </p:txBody>
      </p:sp>
      <p:sp>
        <p:nvSpPr>
          <p:cNvPr id="136327" name="Line 589">
            <a:extLst>
              <a:ext uri="{FF2B5EF4-FFF2-40B4-BE49-F238E27FC236}">
                <a16:creationId xmlns:a16="http://schemas.microsoft.com/office/drawing/2014/main" id="{0E89B212-2103-C63F-BD22-4B2F68E2DAD8}"/>
              </a:ext>
            </a:extLst>
          </p:cNvPr>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328" name="Line 260">
            <a:extLst>
              <a:ext uri="{FF2B5EF4-FFF2-40B4-BE49-F238E27FC236}">
                <a16:creationId xmlns:a16="http://schemas.microsoft.com/office/drawing/2014/main" id="{177F1A55-7A5E-0802-CF5B-555DE0A52010}"/>
              </a:ext>
            </a:extLst>
          </p:cNvPr>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329" name="Line 261">
            <a:extLst>
              <a:ext uri="{FF2B5EF4-FFF2-40B4-BE49-F238E27FC236}">
                <a16:creationId xmlns:a16="http://schemas.microsoft.com/office/drawing/2014/main" id="{9AD2A247-001A-D82E-D641-E0A93D1A1BA3}"/>
              </a:ext>
            </a:extLst>
          </p:cNvPr>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330" name="Freeform 262">
            <a:extLst>
              <a:ext uri="{FF2B5EF4-FFF2-40B4-BE49-F238E27FC236}">
                <a16:creationId xmlns:a16="http://schemas.microsoft.com/office/drawing/2014/main" id="{0BA146C1-FEF6-AEA6-B427-E0A8CB6371CE}"/>
              </a:ext>
            </a:extLst>
          </p:cNvPr>
          <p:cNvSpPr>
            <a:spLocks/>
          </p:cNvSpPr>
          <p:nvPr/>
        </p:nvSpPr>
        <p:spPr bwMode="auto">
          <a:xfrm>
            <a:off x="1530350" y="3906838"/>
            <a:ext cx="590550" cy="1981200"/>
          </a:xfrm>
          <a:custGeom>
            <a:avLst/>
            <a:gdLst>
              <a:gd name="T0" fmla="*/ 2147483646 w 372"/>
              <a:gd name="T1" fmla="*/ 0 h 1248"/>
              <a:gd name="T2" fmla="*/ 2147483646 w 372"/>
              <a:gd name="T3" fmla="*/ 2147483646 h 1248"/>
              <a:gd name="T4" fmla="*/ 2147483646 w 372"/>
              <a:gd name="T5" fmla="*/ 2147483646 h 1248"/>
              <a:gd name="T6" fmla="*/ 0 w 372"/>
              <a:gd name="T7" fmla="*/ 2147483646 h 1248"/>
              <a:gd name="T8" fmla="*/ 2147483646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a:p>
        </p:txBody>
      </p:sp>
      <p:sp>
        <p:nvSpPr>
          <p:cNvPr id="136331" name="Freeform 264">
            <a:extLst>
              <a:ext uri="{FF2B5EF4-FFF2-40B4-BE49-F238E27FC236}">
                <a16:creationId xmlns:a16="http://schemas.microsoft.com/office/drawing/2014/main" id="{1DF7E7DF-36E8-C9EE-6E25-19D6A822D1A0}"/>
              </a:ext>
            </a:extLst>
          </p:cNvPr>
          <p:cNvSpPr>
            <a:spLocks/>
          </p:cNvSpPr>
          <p:nvPr/>
        </p:nvSpPr>
        <p:spPr bwMode="auto">
          <a:xfrm>
            <a:off x="1738313" y="4067175"/>
            <a:ext cx="509587" cy="1676400"/>
          </a:xfrm>
          <a:custGeom>
            <a:avLst/>
            <a:gdLst>
              <a:gd name="T0" fmla="*/ 2147483646 w 321"/>
              <a:gd name="T1" fmla="*/ 0 h 1056"/>
              <a:gd name="T2" fmla="*/ 2147483646 w 321"/>
              <a:gd name="T3" fmla="*/ 2147483646 h 1056"/>
              <a:gd name="T4" fmla="*/ 2147483646 w 321"/>
              <a:gd name="T5" fmla="*/ 2147483646 h 1056"/>
              <a:gd name="T6" fmla="*/ 0 w 321"/>
              <a:gd name="T7" fmla="*/ 2147483646 h 1056"/>
              <a:gd name="T8" fmla="*/ 2147483646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6332" name="Line 266">
            <a:extLst>
              <a:ext uri="{FF2B5EF4-FFF2-40B4-BE49-F238E27FC236}">
                <a16:creationId xmlns:a16="http://schemas.microsoft.com/office/drawing/2014/main" id="{FEF57359-61B7-11D1-C80F-94F116E306FD}"/>
              </a:ext>
            </a:extLst>
          </p:cNvPr>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333" name="Line 267">
            <a:extLst>
              <a:ext uri="{FF2B5EF4-FFF2-40B4-BE49-F238E27FC236}">
                <a16:creationId xmlns:a16="http://schemas.microsoft.com/office/drawing/2014/main" id="{B02ED59B-AECC-54AF-8F66-1C9833E5BDB0}"/>
              </a:ext>
            </a:extLst>
          </p:cNvPr>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334" name="Line 268">
            <a:extLst>
              <a:ext uri="{FF2B5EF4-FFF2-40B4-BE49-F238E27FC236}">
                <a16:creationId xmlns:a16="http://schemas.microsoft.com/office/drawing/2014/main" id="{69A48348-F12D-3ACD-FB6A-999C58514DC8}"/>
              </a:ext>
            </a:extLst>
          </p:cNvPr>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335" name="Line 269">
            <a:extLst>
              <a:ext uri="{FF2B5EF4-FFF2-40B4-BE49-F238E27FC236}">
                <a16:creationId xmlns:a16="http://schemas.microsoft.com/office/drawing/2014/main" id="{239ACD42-5711-2C7A-3D51-D502D4E8536A}"/>
              </a:ext>
            </a:extLst>
          </p:cNvPr>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336" name="Line 270">
            <a:extLst>
              <a:ext uri="{FF2B5EF4-FFF2-40B4-BE49-F238E27FC236}">
                <a16:creationId xmlns:a16="http://schemas.microsoft.com/office/drawing/2014/main" id="{59341CF7-5A30-20B4-5C06-4960F6F6685D}"/>
              </a:ext>
            </a:extLst>
          </p:cNvPr>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337" name="Line 271">
            <a:extLst>
              <a:ext uri="{FF2B5EF4-FFF2-40B4-BE49-F238E27FC236}">
                <a16:creationId xmlns:a16="http://schemas.microsoft.com/office/drawing/2014/main" id="{D6F80F2A-BD5A-315B-3A97-B71DF11DF741}"/>
              </a:ext>
            </a:extLst>
          </p:cNvPr>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338" name="Line 272">
            <a:extLst>
              <a:ext uri="{FF2B5EF4-FFF2-40B4-BE49-F238E27FC236}">
                <a16:creationId xmlns:a16="http://schemas.microsoft.com/office/drawing/2014/main" id="{4F9ECD34-9746-58CA-4FAA-9427D1CEDBCA}"/>
              </a:ext>
            </a:extLst>
          </p:cNvPr>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339" name="Line 273">
            <a:extLst>
              <a:ext uri="{FF2B5EF4-FFF2-40B4-BE49-F238E27FC236}">
                <a16:creationId xmlns:a16="http://schemas.microsoft.com/office/drawing/2014/main" id="{9D6EEC2F-92C3-7CBB-E9A5-AB07A00030A0}"/>
              </a:ext>
            </a:extLst>
          </p:cNvPr>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340" name="Line 274">
            <a:extLst>
              <a:ext uri="{FF2B5EF4-FFF2-40B4-BE49-F238E27FC236}">
                <a16:creationId xmlns:a16="http://schemas.microsoft.com/office/drawing/2014/main" id="{D5A7F5CB-81DC-2382-80F9-142DB2DA7841}"/>
              </a:ext>
            </a:extLst>
          </p:cNvPr>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341" name="Line 275">
            <a:extLst>
              <a:ext uri="{FF2B5EF4-FFF2-40B4-BE49-F238E27FC236}">
                <a16:creationId xmlns:a16="http://schemas.microsoft.com/office/drawing/2014/main" id="{0F8FA5D7-A364-46EE-8804-1C3276813828}"/>
              </a:ext>
            </a:extLst>
          </p:cNvPr>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342" name="Line 276">
            <a:extLst>
              <a:ext uri="{FF2B5EF4-FFF2-40B4-BE49-F238E27FC236}">
                <a16:creationId xmlns:a16="http://schemas.microsoft.com/office/drawing/2014/main" id="{0ABA94FE-B192-6F96-097C-E2B7442FF3D1}"/>
              </a:ext>
            </a:extLst>
          </p:cNvPr>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343" name="Rectangle 284">
            <a:extLst>
              <a:ext uri="{FF2B5EF4-FFF2-40B4-BE49-F238E27FC236}">
                <a16:creationId xmlns:a16="http://schemas.microsoft.com/office/drawing/2014/main" id="{1406CAEB-41A9-389D-E494-17D7BE4940E2}"/>
              </a:ext>
            </a:extLst>
          </p:cNvPr>
          <p:cNvSpPr>
            <a:spLocks noChangeArrowheads="1"/>
          </p:cNvSpPr>
          <p:nvPr/>
        </p:nvSpPr>
        <p:spPr bwMode="auto">
          <a:xfrm>
            <a:off x="454025" y="4192588"/>
            <a:ext cx="1952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600" b="1">
                <a:solidFill>
                  <a:srgbClr val="000000"/>
                </a:solidFill>
                <a:latin typeface="Helvetica" pitchFamily="2" charset="0"/>
              </a:rPr>
              <a:t>(</a:t>
            </a:r>
            <a:endParaRPr lang="en-US" altLang="en-US" sz="1800">
              <a:latin typeface="Helvetica" pitchFamily="2" charset="0"/>
            </a:endParaRPr>
          </a:p>
        </p:txBody>
      </p:sp>
      <p:sp>
        <p:nvSpPr>
          <p:cNvPr id="136344" name="Rectangle 285">
            <a:extLst>
              <a:ext uri="{FF2B5EF4-FFF2-40B4-BE49-F238E27FC236}">
                <a16:creationId xmlns:a16="http://schemas.microsoft.com/office/drawing/2014/main" id="{E5C7959D-3DFA-0C7E-20EF-7B82A0488327}"/>
              </a:ext>
            </a:extLst>
          </p:cNvPr>
          <p:cNvSpPr>
            <a:spLocks noChangeArrowheads="1"/>
          </p:cNvSpPr>
          <p:nvPr/>
        </p:nvSpPr>
        <p:spPr bwMode="auto">
          <a:xfrm>
            <a:off x="1544638" y="4183063"/>
            <a:ext cx="19526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600" b="1">
                <a:solidFill>
                  <a:srgbClr val="000000"/>
                </a:solidFill>
                <a:latin typeface="Helvetica" pitchFamily="2" charset="0"/>
              </a:rPr>
              <a:t>)</a:t>
            </a:r>
            <a:endParaRPr lang="en-US" altLang="en-US" sz="1800">
              <a:latin typeface="Helvetica" pitchFamily="2" charset="0"/>
            </a:endParaRPr>
          </a:p>
        </p:txBody>
      </p:sp>
      <p:sp>
        <p:nvSpPr>
          <p:cNvPr id="136345" name="Rectangle 286">
            <a:extLst>
              <a:ext uri="{FF2B5EF4-FFF2-40B4-BE49-F238E27FC236}">
                <a16:creationId xmlns:a16="http://schemas.microsoft.com/office/drawing/2014/main" id="{CF7B750D-ABB8-CBD5-F65D-43CAF9BB9C0A}"/>
              </a:ext>
            </a:extLst>
          </p:cNvPr>
          <p:cNvSpPr>
            <a:spLocks noChangeArrowheads="1"/>
          </p:cNvSpPr>
          <p:nvPr/>
        </p:nvSpPr>
        <p:spPr bwMode="auto">
          <a:xfrm>
            <a:off x="1712913" y="3346450"/>
            <a:ext cx="153987"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100" b="1">
                <a:solidFill>
                  <a:srgbClr val="000000"/>
                </a:solidFill>
                <a:latin typeface="Helvetica" pitchFamily="2" charset="0"/>
              </a:rPr>
              <a:t>}</a:t>
            </a:r>
            <a:endParaRPr lang="en-US" altLang="en-US" sz="1400">
              <a:latin typeface="Helvetica" pitchFamily="2" charset="0"/>
            </a:endParaRPr>
          </a:p>
        </p:txBody>
      </p:sp>
      <p:sp>
        <p:nvSpPr>
          <p:cNvPr id="136346" name="Freeform 287">
            <a:extLst>
              <a:ext uri="{FF2B5EF4-FFF2-40B4-BE49-F238E27FC236}">
                <a16:creationId xmlns:a16="http://schemas.microsoft.com/office/drawing/2014/main" id="{3AF84B5C-1F0D-0B06-356C-881247B47D4D}"/>
              </a:ext>
            </a:extLst>
          </p:cNvPr>
          <p:cNvSpPr>
            <a:spLocks/>
          </p:cNvSpPr>
          <p:nvPr/>
        </p:nvSpPr>
        <p:spPr bwMode="auto">
          <a:xfrm rot="5350910">
            <a:off x="1045369" y="4102894"/>
            <a:ext cx="127000" cy="223838"/>
          </a:xfrm>
          <a:custGeom>
            <a:avLst/>
            <a:gdLst>
              <a:gd name="T0" fmla="*/ 0 w 80"/>
              <a:gd name="T1" fmla="*/ 2147483646 h 141"/>
              <a:gd name="T2" fmla="*/ 2147483646 w 80"/>
              <a:gd name="T3" fmla="*/ 2147483646 h 141"/>
              <a:gd name="T4" fmla="*/ 2147483646 w 80"/>
              <a:gd name="T5" fmla="*/ 0 h 141"/>
              <a:gd name="T6" fmla="*/ 2147483646 w 80"/>
              <a:gd name="T7" fmla="*/ 2147483646 h 141"/>
              <a:gd name="T8" fmla="*/ 2147483646 w 80"/>
              <a:gd name="T9" fmla="*/ 2147483646 h 141"/>
              <a:gd name="T10" fmla="*/ 2147483646 w 80"/>
              <a:gd name="T11" fmla="*/ 2147483646 h 141"/>
              <a:gd name="T12" fmla="*/ 0 w 80"/>
              <a:gd name="T13" fmla="*/ 2147483646 h 141"/>
              <a:gd name="T14" fmla="*/ 0 w 80"/>
              <a:gd name="T15" fmla="*/ 2147483646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a:p>
        </p:txBody>
      </p:sp>
      <p:sp>
        <p:nvSpPr>
          <p:cNvPr id="136347" name="Rectangle 298">
            <a:extLst>
              <a:ext uri="{FF2B5EF4-FFF2-40B4-BE49-F238E27FC236}">
                <a16:creationId xmlns:a16="http://schemas.microsoft.com/office/drawing/2014/main" id="{BE98DFCB-C272-948F-2960-8C456BB19506}"/>
              </a:ext>
            </a:extLst>
          </p:cNvPr>
          <p:cNvSpPr>
            <a:spLocks noChangeArrowheads="1"/>
          </p:cNvSpPr>
          <p:nvPr/>
        </p:nvSpPr>
        <p:spPr bwMode="auto">
          <a:xfrm>
            <a:off x="517525" y="2990850"/>
            <a:ext cx="1698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(S)</a:t>
            </a:r>
            <a:endParaRPr lang="en-US" altLang="en-US" sz="1400">
              <a:latin typeface="Helvetica" pitchFamily="2" charset="0"/>
            </a:endParaRPr>
          </a:p>
        </p:txBody>
      </p:sp>
      <p:sp>
        <p:nvSpPr>
          <p:cNvPr id="136348" name="Rectangle 299">
            <a:extLst>
              <a:ext uri="{FF2B5EF4-FFF2-40B4-BE49-F238E27FC236}">
                <a16:creationId xmlns:a16="http://schemas.microsoft.com/office/drawing/2014/main" id="{252AA566-868B-49E6-D092-8EC4DA9CDBB4}"/>
              </a:ext>
            </a:extLst>
          </p:cNvPr>
          <p:cNvSpPr>
            <a:spLocks noChangeArrowheads="1"/>
          </p:cNvSpPr>
          <p:nvPr/>
        </p:nvSpPr>
        <p:spPr bwMode="auto">
          <a:xfrm>
            <a:off x="501650" y="3360738"/>
            <a:ext cx="17621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(D)</a:t>
            </a:r>
            <a:endParaRPr lang="en-US" altLang="en-US" sz="1400">
              <a:latin typeface="Helvetica" pitchFamily="2" charset="0"/>
            </a:endParaRPr>
          </a:p>
        </p:txBody>
      </p:sp>
      <p:sp>
        <p:nvSpPr>
          <p:cNvPr id="136349" name="Rectangle 300">
            <a:extLst>
              <a:ext uri="{FF2B5EF4-FFF2-40B4-BE49-F238E27FC236}">
                <a16:creationId xmlns:a16="http://schemas.microsoft.com/office/drawing/2014/main" id="{27AB9E8D-38B9-E4F3-E00E-82607E582F4A}"/>
              </a:ext>
            </a:extLst>
          </p:cNvPr>
          <p:cNvSpPr>
            <a:spLocks noChangeArrowheads="1"/>
          </p:cNvSpPr>
          <p:nvPr/>
        </p:nvSpPr>
        <p:spPr bwMode="auto">
          <a:xfrm>
            <a:off x="361950" y="3956050"/>
            <a:ext cx="28733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(MR)</a:t>
            </a:r>
            <a:endParaRPr lang="en-US" altLang="en-US" sz="1400">
              <a:latin typeface="Helvetica" pitchFamily="2" charset="0"/>
            </a:endParaRPr>
          </a:p>
        </p:txBody>
      </p:sp>
      <p:sp>
        <p:nvSpPr>
          <p:cNvPr id="136350" name="Rectangle 304">
            <a:extLst>
              <a:ext uri="{FF2B5EF4-FFF2-40B4-BE49-F238E27FC236}">
                <a16:creationId xmlns:a16="http://schemas.microsoft.com/office/drawing/2014/main" id="{96103FAE-F841-CDC3-CEAB-D5800D4C4B6E}"/>
              </a:ext>
            </a:extLst>
          </p:cNvPr>
          <p:cNvSpPr>
            <a:spLocks noChangeArrowheads="1"/>
          </p:cNvSpPr>
          <p:nvPr/>
        </p:nvSpPr>
        <p:spPr bwMode="auto">
          <a:xfrm>
            <a:off x="488950" y="3602038"/>
            <a:ext cx="1698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(S)</a:t>
            </a:r>
            <a:endParaRPr lang="en-US" altLang="en-US" sz="1400">
              <a:latin typeface="Helvetica" pitchFamily="2" charset="0"/>
            </a:endParaRPr>
          </a:p>
        </p:txBody>
      </p:sp>
      <p:sp>
        <p:nvSpPr>
          <p:cNvPr id="136351" name="Rectangle 305">
            <a:extLst>
              <a:ext uri="{FF2B5EF4-FFF2-40B4-BE49-F238E27FC236}">
                <a16:creationId xmlns:a16="http://schemas.microsoft.com/office/drawing/2014/main" id="{061CB0B0-52A1-F419-5EA1-F8353A6F6CE0}"/>
              </a:ext>
            </a:extLst>
          </p:cNvPr>
          <p:cNvSpPr>
            <a:spLocks noChangeArrowheads="1"/>
          </p:cNvSpPr>
          <p:nvPr/>
        </p:nvSpPr>
        <p:spPr bwMode="auto">
          <a:xfrm>
            <a:off x="708025" y="4286250"/>
            <a:ext cx="6921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1 Thot</a:t>
            </a:r>
            <a:endParaRPr lang="en-US" altLang="en-US" sz="1800">
              <a:latin typeface="Helvetica" pitchFamily="2" charset="0"/>
            </a:endParaRPr>
          </a:p>
        </p:txBody>
      </p:sp>
      <p:sp>
        <p:nvSpPr>
          <p:cNvPr id="136352" name="Rectangle 306">
            <a:extLst>
              <a:ext uri="{FF2B5EF4-FFF2-40B4-BE49-F238E27FC236}">
                <a16:creationId xmlns:a16="http://schemas.microsoft.com/office/drawing/2014/main" id="{30FACE51-F439-389A-44FF-B94C88E95F24}"/>
              </a:ext>
            </a:extLst>
          </p:cNvPr>
          <p:cNvSpPr>
            <a:spLocks noChangeArrowheads="1"/>
          </p:cNvSpPr>
          <p:nvPr/>
        </p:nvSpPr>
        <p:spPr bwMode="auto">
          <a:xfrm>
            <a:off x="663575" y="4578350"/>
            <a:ext cx="6921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Thot</a:t>
            </a:r>
            <a:endParaRPr lang="en-US" altLang="en-US" sz="1800">
              <a:latin typeface="Helvetica" pitchFamily="2" charset="0"/>
            </a:endParaRPr>
          </a:p>
        </p:txBody>
      </p:sp>
      <p:sp>
        <p:nvSpPr>
          <p:cNvPr id="136353" name="Rectangle 307">
            <a:extLst>
              <a:ext uri="{FF2B5EF4-FFF2-40B4-BE49-F238E27FC236}">
                <a16:creationId xmlns:a16="http://schemas.microsoft.com/office/drawing/2014/main" id="{07D7A377-9F7F-E0CA-6DFA-E3C351862C79}"/>
              </a:ext>
            </a:extLst>
          </p:cNvPr>
          <p:cNvSpPr>
            <a:spLocks noChangeArrowheads="1"/>
          </p:cNvSpPr>
          <p:nvPr/>
        </p:nvSpPr>
        <p:spPr bwMode="auto">
          <a:xfrm>
            <a:off x="947738" y="4906963"/>
            <a:ext cx="4826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Ezra</a:t>
            </a:r>
            <a:endParaRPr lang="en-US" altLang="en-US" sz="1800">
              <a:latin typeface="Helvetica" pitchFamily="2" charset="0"/>
            </a:endParaRPr>
          </a:p>
        </p:txBody>
      </p:sp>
      <p:sp>
        <p:nvSpPr>
          <p:cNvPr id="136354" name="Rectangle 308">
            <a:extLst>
              <a:ext uri="{FF2B5EF4-FFF2-40B4-BE49-F238E27FC236}">
                <a16:creationId xmlns:a16="http://schemas.microsoft.com/office/drawing/2014/main" id="{EC0C822A-B091-D072-C428-03FCC48344B0}"/>
              </a:ext>
            </a:extLst>
          </p:cNvPr>
          <p:cNvSpPr>
            <a:spLocks noChangeArrowheads="1"/>
          </p:cNvSpPr>
          <p:nvPr/>
        </p:nvSpPr>
        <p:spPr bwMode="auto">
          <a:xfrm>
            <a:off x="654050" y="5249863"/>
            <a:ext cx="1092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Nehemiah</a:t>
            </a:r>
            <a:endParaRPr lang="en-US" altLang="en-US" sz="1800" b="1">
              <a:latin typeface="Helvetica" pitchFamily="2" charset="0"/>
            </a:endParaRPr>
          </a:p>
        </p:txBody>
      </p:sp>
      <p:sp>
        <p:nvSpPr>
          <p:cNvPr id="136355" name="Rectangle 309">
            <a:extLst>
              <a:ext uri="{FF2B5EF4-FFF2-40B4-BE49-F238E27FC236}">
                <a16:creationId xmlns:a16="http://schemas.microsoft.com/office/drawing/2014/main" id="{0DBB338F-27CF-34A3-E8C4-2C360E3A8535}"/>
              </a:ext>
            </a:extLst>
          </p:cNvPr>
          <p:cNvSpPr>
            <a:spLocks noChangeArrowheads="1"/>
          </p:cNvSpPr>
          <p:nvPr/>
        </p:nvSpPr>
        <p:spPr bwMode="auto">
          <a:xfrm>
            <a:off x="887413" y="5572125"/>
            <a:ext cx="711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Esther</a:t>
            </a:r>
            <a:endParaRPr lang="en-US" altLang="en-US" sz="1800">
              <a:latin typeface="Helvetica" pitchFamily="2" charset="0"/>
            </a:endParaRPr>
          </a:p>
        </p:txBody>
      </p:sp>
      <p:sp>
        <p:nvSpPr>
          <p:cNvPr id="136356" name="Rectangle 310">
            <a:extLst>
              <a:ext uri="{FF2B5EF4-FFF2-40B4-BE49-F238E27FC236}">
                <a16:creationId xmlns:a16="http://schemas.microsoft.com/office/drawing/2014/main" id="{9757490E-ED61-260E-7FD5-88852448561D}"/>
              </a:ext>
            </a:extLst>
          </p:cNvPr>
          <p:cNvSpPr>
            <a:spLocks noChangeArrowheads="1"/>
          </p:cNvSpPr>
          <p:nvPr/>
        </p:nvSpPr>
        <p:spPr bwMode="auto">
          <a:xfrm>
            <a:off x="788988" y="2874963"/>
            <a:ext cx="947737"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700" b="1">
                <a:solidFill>
                  <a:srgbClr val="000000"/>
                </a:solidFill>
                <a:latin typeface="Helvetica" pitchFamily="2" charset="0"/>
              </a:rPr>
              <a:t>1 Samuel</a:t>
            </a:r>
            <a:endParaRPr lang="en-US" altLang="en-US" sz="1400">
              <a:latin typeface="Helvetica" pitchFamily="2" charset="0"/>
            </a:endParaRPr>
          </a:p>
        </p:txBody>
      </p:sp>
      <p:sp>
        <p:nvSpPr>
          <p:cNvPr id="136357" name="Rectangle 311">
            <a:extLst>
              <a:ext uri="{FF2B5EF4-FFF2-40B4-BE49-F238E27FC236}">
                <a16:creationId xmlns:a16="http://schemas.microsoft.com/office/drawing/2014/main" id="{107D40B8-2C47-1931-9C31-9344A0C13050}"/>
              </a:ext>
            </a:extLst>
          </p:cNvPr>
          <p:cNvSpPr>
            <a:spLocks noChangeArrowheads="1"/>
          </p:cNvSpPr>
          <p:nvPr/>
        </p:nvSpPr>
        <p:spPr bwMode="auto">
          <a:xfrm>
            <a:off x="725488" y="3271838"/>
            <a:ext cx="1003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Samuel</a:t>
            </a:r>
            <a:endParaRPr lang="en-US" altLang="en-US" sz="1400">
              <a:latin typeface="Helvetica" pitchFamily="2" charset="0"/>
            </a:endParaRPr>
          </a:p>
        </p:txBody>
      </p:sp>
      <p:sp>
        <p:nvSpPr>
          <p:cNvPr id="136358" name="Rectangle 312">
            <a:extLst>
              <a:ext uri="{FF2B5EF4-FFF2-40B4-BE49-F238E27FC236}">
                <a16:creationId xmlns:a16="http://schemas.microsoft.com/office/drawing/2014/main" id="{47EF2A1E-15A1-E4A2-898C-C7DDD4B5FF26}"/>
              </a:ext>
            </a:extLst>
          </p:cNvPr>
          <p:cNvSpPr>
            <a:spLocks noChangeArrowheads="1"/>
          </p:cNvSpPr>
          <p:nvPr/>
        </p:nvSpPr>
        <p:spPr bwMode="auto">
          <a:xfrm>
            <a:off x="839788" y="3525838"/>
            <a:ext cx="8286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1 Wung</a:t>
            </a:r>
            <a:endParaRPr lang="en-US" altLang="en-US" sz="1800">
              <a:latin typeface="Helvetica" pitchFamily="2" charset="0"/>
            </a:endParaRPr>
          </a:p>
        </p:txBody>
      </p:sp>
      <p:sp>
        <p:nvSpPr>
          <p:cNvPr id="136359" name="Rectangle 313">
            <a:extLst>
              <a:ext uri="{FF2B5EF4-FFF2-40B4-BE49-F238E27FC236}">
                <a16:creationId xmlns:a16="http://schemas.microsoft.com/office/drawing/2014/main" id="{F2C8827F-9DC0-3EE2-8C2D-CFB1A289EDCC}"/>
              </a:ext>
            </a:extLst>
          </p:cNvPr>
          <p:cNvSpPr>
            <a:spLocks noChangeArrowheads="1"/>
          </p:cNvSpPr>
          <p:nvPr/>
        </p:nvSpPr>
        <p:spPr bwMode="auto">
          <a:xfrm>
            <a:off x="698500" y="3887788"/>
            <a:ext cx="8286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Wung</a:t>
            </a:r>
            <a:endParaRPr lang="en-US" altLang="en-US" sz="1800">
              <a:latin typeface="Helvetica" pitchFamily="2" charset="0"/>
            </a:endParaRPr>
          </a:p>
        </p:txBody>
      </p:sp>
      <p:grpSp>
        <p:nvGrpSpPr>
          <p:cNvPr id="136360" name="Group 203">
            <a:extLst>
              <a:ext uri="{FF2B5EF4-FFF2-40B4-BE49-F238E27FC236}">
                <a16:creationId xmlns:a16="http://schemas.microsoft.com/office/drawing/2014/main" id="{C2C81D65-E8BA-E393-E148-BF8D1E4F9C6F}"/>
              </a:ext>
            </a:extLst>
          </p:cNvPr>
          <p:cNvGrpSpPr>
            <a:grpSpLocks/>
          </p:cNvGrpSpPr>
          <p:nvPr/>
        </p:nvGrpSpPr>
        <p:grpSpPr bwMode="auto">
          <a:xfrm>
            <a:off x="3578225" y="3548063"/>
            <a:ext cx="366713" cy="974725"/>
            <a:chOff x="6097583" y="2946408"/>
            <a:chExt cx="957267" cy="1844683"/>
          </a:xfrm>
        </p:grpSpPr>
        <p:grpSp>
          <p:nvGrpSpPr>
            <p:cNvPr id="136366" name="Group 85">
              <a:extLst>
                <a:ext uri="{FF2B5EF4-FFF2-40B4-BE49-F238E27FC236}">
                  <a16:creationId xmlns:a16="http://schemas.microsoft.com/office/drawing/2014/main" id="{6CA7F00F-F673-808D-4E2E-7231B4BCCB3E}"/>
                </a:ext>
              </a:extLst>
            </p:cNvPr>
            <p:cNvGrpSpPr>
              <a:grpSpLocks/>
            </p:cNvGrpSpPr>
            <p:nvPr/>
          </p:nvGrpSpPr>
          <p:grpSpPr bwMode="auto">
            <a:xfrm>
              <a:off x="6153150" y="3681413"/>
              <a:ext cx="901700" cy="947736"/>
              <a:chOff x="1557" y="1007"/>
              <a:chExt cx="2105" cy="1949"/>
            </a:xfrm>
          </p:grpSpPr>
          <p:grpSp>
            <p:nvGrpSpPr>
              <p:cNvPr id="136370" name="Group 87">
                <a:extLst>
                  <a:ext uri="{FF2B5EF4-FFF2-40B4-BE49-F238E27FC236}">
                    <a16:creationId xmlns:a16="http://schemas.microsoft.com/office/drawing/2014/main" id="{34166103-60A4-7A11-7491-FE73FE6E0518}"/>
                  </a:ext>
                </a:extLst>
              </p:cNvPr>
              <p:cNvGrpSpPr>
                <a:grpSpLocks/>
              </p:cNvGrpSpPr>
              <p:nvPr/>
            </p:nvGrpSpPr>
            <p:grpSpPr bwMode="auto">
              <a:xfrm>
                <a:off x="1557" y="1209"/>
                <a:ext cx="2105" cy="1421"/>
                <a:chOff x="578" y="2316"/>
                <a:chExt cx="2105" cy="1421"/>
              </a:xfrm>
            </p:grpSpPr>
            <p:sp>
              <p:nvSpPr>
                <p:cNvPr id="136376" name="Freeform 88" descr="Cork">
                  <a:extLst>
                    <a:ext uri="{FF2B5EF4-FFF2-40B4-BE49-F238E27FC236}">
                      <a16:creationId xmlns:a16="http://schemas.microsoft.com/office/drawing/2014/main" id="{99017F1B-35F5-A07D-110D-AFB4616664E5}"/>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136377" name="Freeform 89" descr="Cork">
                  <a:extLst>
                    <a:ext uri="{FF2B5EF4-FFF2-40B4-BE49-F238E27FC236}">
                      <a16:creationId xmlns:a16="http://schemas.microsoft.com/office/drawing/2014/main" id="{8DE7CC37-AE14-4573-CFA5-C7F9A173074C}"/>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136371" name="Freeform 91">
                <a:extLst>
                  <a:ext uri="{FF2B5EF4-FFF2-40B4-BE49-F238E27FC236}">
                    <a16:creationId xmlns:a16="http://schemas.microsoft.com/office/drawing/2014/main" id="{647226DA-F1F6-DDBA-B9F2-E564E1ADC96A}"/>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36372" name="Freeform 92">
                <a:extLst>
                  <a:ext uri="{FF2B5EF4-FFF2-40B4-BE49-F238E27FC236}">
                    <a16:creationId xmlns:a16="http://schemas.microsoft.com/office/drawing/2014/main" id="{930C6B2C-41E7-1D86-C23F-27067EB3C5F2}"/>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36373" name="Freeform 93">
                <a:extLst>
                  <a:ext uri="{FF2B5EF4-FFF2-40B4-BE49-F238E27FC236}">
                    <a16:creationId xmlns:a16="http://schemas.microsoft.com/office/drawing/2014/main" id="{2320D247-3161-3050-813F-94CB20C4AF52}"/>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36374" name="Freeform 94">
                <a:extLst>
                  <a:ext uri="{FF2B5EF4-FFF2-40B4-BE49-F238E27FC236}">
                    <a16:creationId xmlns:a16="http://schemas.microsoft.com/office/drawing/2014/main" id="{6AAE1F22-80B4-803D-1C77-CB339B331232}"/>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36375" name="Freeform 95">
                <a:extLst>
                  <a:ext uri="{FF2B5EF4-FFF2-40B4-BE49-F238E27FC236}">
                    <a16:creationId xmlns:a16="http://schemas.microsoft.com/office/drawing/2014/main" id="{372A736E-394C-8A40-4734-2FAA9DC68EDA}"/>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136367" name="Group 98">
              <a:extLst>
                <a:ext uri="{FF2B5EF4-FFF2-40B4-BE49-F238E27FC236}">
                  <a16:creationId xmlns:a16="http://schemas.microsoft.com/office/drawing/2014/main" id="{17778BD2-0E9D-CC2C-D82E-8E71CCE4CF52}"/>
                </a:ext>
              </a:extLst>
            </p:cNvPr>
            <p:cNvGrpSpPr>
              <a:grpSpLocks/>
            </p:cNvGrpSpPr>
            <p:nvPr/>
          </p:nvGrpSpPr>
          <p:grpSpPr bwMode="auto">
            <a:xfrm>
              <a:off x="6097583" y="2946408"/>
              <a:ext cx="846138" cy="1844683"/>
              <a:chOff x="3865" y="1840"/>
              <a:chExt cx="533" cy="1162"/>
            </a:xfrm>
          </p:grpSpPr>
          <p:sp>
            <p:nvSpPr>
              <p:cNvPr id="207" name="Rectangle 96">
                <a:extLst>
                  <a:ext uri="{FF2B5EF4-FFF2-40B4-BE49-F238E27FC236}">
                    <a16:creationId xmlns:a16="http://schemas.microsoft.com/office/drawing/2014/main" id="{68C2346D-5519-D5F0-6186-D1ACDE304DA0}"/>
                  </a:ext>
                </a:extLst>
              </p:cNvPr>
              <p:cNvSpPr>
                <a:spLocks noChangeArrowheads="1"/>
              </p:cNvSpPr>
              <p:nvPr/>
            </p:nvSpPr>
            <p:spPr bwMode="auto">
              <a:xfrm>
                <a:off x="3928" y="1840"/>
                <a:ext cx="115"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sp>
            <p:nvSpPr>
              <p:cNvPr id="208" name="Rectangle 97">
                <a:extLst>
                  <a:ext uri="{FF2B5EF4-FFF2-40B4-BE49-F238E27FC236}">
                    <a16:creationId xmlns:a16="http://schemas.microsoft.com/office/drawing/2014/main" id="{C1660925-EF47-2353-7A52-90BE7596E3A1}"/>
                  </a:ext>
                </a:extLst>
              </p:cNvPr>
              <p:cNvSpPr>
                <a:spLocks noChangeArrowheads="1"/>
              </p:cNvSpPr>
              <p:nvPr/>
            </p:nvSpPr>
            <p:spPr bwMode="auto">
              <a:xfrm>
                <a:off x="3865" y="2381"/>
                <a:ext cx="533" cy="621"/>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1400" i="1">
                    <a:solidFill>
                      <a:srgbClr val="000000"/>
                    </a:solidFill>
                    <a:latin typeface="Kosher-Normal" charset="0"/>
                  </a:rPr>
                  <a:t>KT</a:t>
                </a:r>
                <a:endParaRPr lang="en-US" altLang="en-US" sz="1100" i="1">
                  <a:solidFill>
                    <a:srgbClr val="000000"/>
                  </a:solidFill>
                  <a:latin typeface="Helvetica" panose="020B0604020202020204" pitchFamily="34" charset="0"/>
                </a:endParaRPr>
              </a:p>
            </p:txBody>
          </p:sp>
        </p:grpSp>
      </p:grpSp>
      <p:sp>
        <p:nvSpPr>
          <p:cNvPr id="946758" name="Oval 582">
            <a:extLst>
              <a:ext uri="{FF2B5EF4-FFF2-40B4-BE49-F238E27FC236}">
                <a16:creationId xmlns:a16="http://schemas.microsoft.com/office/drawing/2014/main" id="{86F1FEA7-F7D6-581E-9FA1-8C8EDC3ECD6E}"/>
              </a:ext>
            </a:extLst>
          </p:cNvPr>
          <p:cNvSpPr>
            <a:spLocks noChangeArrowheads="1"/>
          </p:cNvSpPr>
          <p:nvPr/>
        </p:nvSpPr>
        <p:spPr bwMode="auto">
          <a:xfrm>
            <a:off x="2346325" y="3667125"/>
            <a:ext cx="1811338" cy="515938"/>
          </a:xfrm>
          <a:prstGeom prst="ellipse">
            <a:avLst/>
          </a:prstGeom>
          <a:noFill/>
          <a:ln w="76200">
            <a:solidFill>
              <a:schemeClr val="hlink"/>
            </a:solidFill>
            <a:round/>
            <a:headEnd/>
            <a:tailEnd/>
          </a:ln>
          <a:effectLst>
            <a:outerShdw blurRad="63500" dist="91581" dir="2021404" algn="ctr" rotWithShape="0">
              <a:schemeClr val="tx1">
                <a:alpha val="74998"/>
              </a:schemeClr>
            </a:outerShdw>
          </a:effectLst>
        </p:spPr>
        <p:txBody>
          <a:bodyPr wrap="none" anchor="ctr"/>
          <a:lstStyle/>
          <a:p>
            <a:pPr algn="r">
              <a:defRPr/>
            </a:pPr>
            <a:endParaRPr lang="en-US">
              <a:latin typeface="Comic Sans MS" charset="0"/>
              <a:ea typeface="+mn-ea"/>
            </a:endParaRPr>
          </a:p>
        </p:txBody>
      </p:sp>
      <p:grpSp>
        <p:nvGrpSpPr>
          <p:cNvPr id="136362" name="Group 199">
            <a:extLst>
              <a:ext uri="{FF2B5EF4-FFF2-40B4-BE49-F238E27FC236}">
                <a16:creationId xmlns:a16="http://schemas.microsoft.com/office/drawing/2014/main" id="{D46D9D69-9BBA-4E6F-2456-7F9B9A4C7897}"/>
              </a:ext>
            </a:extLst>
          </p:cNvPr>
          <p:cNvGrpSpPr>
            <a:grpSpLocks/>
          </p:cNvGrpSpPr>
          <p:nvPr/>
        </p:nvGrpSpPr>
        <p:grpSpPr bwMode="auto">
          <a:xfrm>
            <a:off x="4248150" y="39688"/>
            <a:ext cx="2222500" cy="1812925"/>
            <a:chOff x="2222937" y="4130555"/>
            <a:chExt cx="2222939" cy="1813045"/>
          </a:xfrm>
        </p:grpSpPr>
        <p:sp>
          <p:nvSpPr>
            <p:cNvPr id="201" name="Rectangle 200">
              <a:extLst>
                <a:ext uri="{FF2B5EF4-FFF2-40B4-BE49-F238E27FC236}">
                  <a16:creationId xmlns:a16="http://schemas.microsoft.com/office/drawing/2014/main" id="{1C699B46-1FCF-E09D-CFC6-3F34E82E0E81}"/>
                </a:ext>
              </a:extLst>
            </p:cNvPr>
            <p:cNvSpPr/>
            <p:nvPr/>
          </p:nvSpPr>
          <p:spPr bwMode="auto">
            <a:xfrm>
              <a:off x="2222937" y="4194059"/>
              <a:ext cx="2222939" cy="174954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136364" name="Picture 2" descr="BACKGR~1">
              <a:extLst>
                <a:ext uri="{FF2B5EF4-FFF2-40B4-BE49-F238E27FC236}">
                  <a16:creationId xmlns:a16="http://schemas.microsoft.com/office/drawing/2014/main" id="{D43E3E35-357C-CB48-7425-1C0CB4FC091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3" name="WordArt 12">
              <a:extLst>
                <a:ext uri="{FF2B5EF4-FFF2-40B4-BE49-F238E27FC236}">
                  <a16:creationId xmlns:a16="http://schemas.microsoft.com/office/drawing/2014/main" id="{E08A7A46-5CD0-738F-9349-8D2C8501DB81}"/>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afterEffect">
                                  <p:stCondLst>
                                    <p:cond delay="100"/>
                                  </p:stCondLst>
                                  <p:childTnLst>
                                    <p:set>
                                      <p:cBhvr>
                                        <p:cTn id="6" dur="1" fill="hold">
                                          <p:stCondLst>
                                            <p:cond delay="0"/>
                                          </p:stCondLst>
                                        </p:cTn>
                                        <p:tgtEl>
                                          <p:spTgt spid="946386"/>
                                        </p:tgtEl>
                                        <p:attrNameLst>
                                          <p:attrName>style.visibility</p:attrName>
                                        </p:attrNameLst>
                                      </p:cBhvr>
                                      <p:to>
                                        <p:strVal val="visible"/>
                                      </p:to>
                                    </p:set>
                                    <p:anim calcmode="lin" valueType="num">
                                      <p:cBhvr additive="base">
                                        <p:cTn id="7" dur="500" fill="hold"/>
                                        <p:tgtEl>
                                          <p:spTgt spid="946386"/>
                                        </p:tgtEl>
                                        <p:attrNameLst>
                                          <p:attrName>ppt_x</p:attrName>
                                        </p:attrNameLst>
                                      </p:cBhvr>
                                      <p:tavLst>
                                        <p:tav tm="0">
                                          <p:val>
                                            <p:strVal val="1+#ppt_w/2"/>
                                          </p:val>
                                        </p:tav>
                                        <p:tav tm="100000">
                                          <p:val>
                                            <p:strVal val="#ppt_x"/>
                                          </p:val>
                                        </p:tav>
                                      </p:tavLst>
                                    </p:anim>
                                    <p:anim calcmode="lin" valueType="num">
                                      <p:cBhvr additive="base">
                                        <p:cTn id="8" dur="500" fill="hold"/>
                                        <p:tgtEl>
                                          <p:spTgt spid="94638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Rectangle 2">
            <a:extLst>
              <a:ext uri="{FF2B5EF4-FFF2-40B4-BE49-F238E27FC236}">
                <a16:creationId xmlns:a16="http://schemas.microsoft.com/office/drawing/2014/main" id="{C768A457-4DF9-9B73-C004-43CB44331A00}"/>
              </a:ext>
            </a:extLst>
          </p:cNvPr>
          <p:cNvSpPr>
            <a:spLocks noChangeArrowheads="1"/>
          </p:cNvSpPr>
          <p:nvPr/>
        </p:nvSpPr>
        <p:spPr bwMode="auto">
          <a:xfrm>
            <a:off x="2871788" y="44069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8243" name="Rectangle 3">
            <a:extLst>
              <a:ext uri="{FF2B5EF4-FFF2-40B4-BE49-F238E27FC236}">
                <a16:creationId xmlns:a16="http://schemas.microsoft.com/office/drawing/2014/main" id="{136BCB1B-88C5-317E-F49A-CF9C883B3D2A}"/>
              </a:ext>
            </a:extLst>
          </p:cNvPr>
          <p:cNvSpPr>
            <a:spLocks noChangeArrowheads="1"/>
          </p:cNvSpPr>
          <p:nvPr/>
        </p:nvSpPr>
        <p:spPr bwMode="auto">
          <a:xfrm>
            <a:off x="2855913" y="46624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8244" name="Rectangle 4">
            <a:extLst>
              <a:ext uri="{FF2B5EF4-FFF2-40B4-BE49-F238E27FC236}">
                <a16:creationId xmlns:a16="http://schemas.microsoft.com/office/drawing/2014/main" id="{7034D1B4-16E2-2B8A-5745-8F01B55E1F24}"/>
              </a:ext>
            </a:extLst>
          </p:cNvPr>
          <p:cNvSpPr>
            <a:spLocks noChangeArrowheads="1"/>
          </p:cNvSpPr>
          <p:nvPr/>
        </p:nvSpPr>
        <p:spPr bwMode="auto">
          <a:xfrm>
            <a:off x="2840038" y="49657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8245" name="Rectangle 5">
            <a:extLst>
              <a:ext uri="{FF2B5EF4-FFF2-40B4-BE49-F238E27FC236}">
                <a16:creationId xmlns:a16="http://schemas.microsoft.com/office/drawing/2014/main" id="{0643D3A9-C2B7-8CC9-FB5C-7F7065832E91}"/>
              </a:ext>
            </a:extLst>
          </p:cNvPr>
          <p:cNvSpPr>
            <a:spLocks noChangeArrowheads="1"/>
          </p:cNvSpPr>
          <p:nvPr/>
        </p:nvSpPr>
        <p:spPr bwMode="auto">
          <a:xfrm>
            <a:off x="2840038" y="51752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8246" name="Rectangle 10">
            <a:extLst>
              <a:ext uri="{FF2B5EF4-FFF2-40B4-BE49-F238E27FC236}">
                <a16:creationId xmlns:a16="http://schemas.microsoft.com/office/drawing/2014/main" id="{73514645-84EA-15F9-6514-51254AB8C485}"/>
              </a:ext>
            </a:extLst>
          </p:cNvPr>
          <p:cNvSpPr>
            <a:spLocks noChangeArrowheads="1"/>
          </p:cNvSpPr>
          <p:nvPr/>
        </p:nvSpPr>
        <p:spPr bwMode="auto">
          <a:xfrm>
            <a:off x="5065713" y="454025"/>
            <a:ext cx="4692650" cy="6834188"/>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8247" name="Rectangle 81">
            <a:extLst>
              <a:ext uri="{FF2B5EF4-FFF2-40B4-BE49-F238E27FC236}">
                <a16:creationId xmlns:a16="http://schemas.microsoft.com/office/drawing/2014/main" id="{C2E8096E-CFC6-F274-423D-D3D6E8EFE490}"/>
              </a:ext>
            </a:extLst>
          </p:cNvPr>
          <p:cNvSpPr>
            <a:spLocks noChangeArrowheads="1"/>
          </p:cNvSpPr>
          <p:nvPr/>
        </p:nvSpPr>
        <p:spPr bwMode="auto">
          <a:xfrm>
            <a:off x="2833688" y="42719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8248" name="Rectangle 88">
            <a:extLst>
              <a:ext uri="{FF2B5EF4-FFF2-40B4-BE49-F238E27FC236}">
                <a16:creationId xmlns:a16="http://schemas.microsoft.com/office/drawing/2014/main" id="{10B6F8A9-3A59-2224-5BD5-9DCD12551B47}"/>
              </a:ext>
            </a:extLst>
          </p:cNvPr>
          <p:cNvSpPr>
            <a:spLocks noChangeArrowheads="1"/>
          </p:cNvSpPr>
          <p:nvPr/>
        </p:nvSpPr>
        <p:spPr bwMode="auto">
          <a:xfrm>
            <a:off x="933450" y="29337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8249" name="Rectangle 89">
            <a:extLst>
              <a:ext uri="{FF2B5EF4-FFF2-40B4-BE49-F238E27FC236}">
                <a16:creationId xmlns:a16="http://schemas.microsoft.com/office/drawing/2014/main" id="{E77F32CB-E3B1-321A-AA22-A8F8E00D6818}"/>
              </a:ext>
            </a:extLst>
          </p:cNvPr>
          <p:cNvSpPr>
            <a:spLocks noChangeArrowheads="1"/>
          </p:cNvSpPr>
          <p:nvPr/>
        </p:nvSpPr>
        <p:spPr bwMode="auto">
          <a:xfrm>
            <a:off x="3054350" y="17653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8250" name="Rectangle 90">
            <a:extLst>
              <a:ext uri="{FF2B5EF4-FFF2-40B4-BE49-F238E27FC236}">
                <a16:creationId xmlns:a16="http://schemas.microsoft.com/office/drawing/2014/main" id="{8FDACCBA-B5C3-AF49-4C6B-1A1F236A2555}"/>
              </a:ext>
            </a:extLst>
          </p:cNvPr>
          <p:cNvSpPr>
            <a:spLocks noChangeArrowheads="1"/>
          </p:cNvSpPr>
          <p:nvPr/>
        </p:nvSpPr>
        <p:spPr bwMode="auto">
          <a:xfrm>
            <a:off x="3038475" y="205263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8251" name="Rectangle 91">
            <a:extLst>
              <a:ext uri="{FF2B5EF4-FFF2-40B4-BE49-F238E27FC236}">
                <a16:creationId xmlns:a16="http://schemas.microsoft.com/office/drawing/2014/main" id="{87196CBF-7295-A041-2A14-E4DA25EBAF5E}"/>
              </a:ext>
            </a:extLst>
          </p:cNvPr>
          <p:cNvSpPr>
            <a:spLocks noChangeArrowheads="1"/>
          </p:cNvSpPr>
          <p:nvPr/>
        </p:nvSpPr>
        <p:spPr bwMode="auto">
          <a:xfrm>
            <a:off x="2878138" y="224472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8252" name="Rectangle 92">
            <a:extLst>
              <a:ext uri="{FF2B5EF4-FFF2-40B4-BE49-F238E27FC236}">
                <a16:creationId xmlns:a16="http://schemas.microsoft.com/office/drawing/2014/main" id="{436EC0C7-1717-64DB-9F0D-5E9769F239B3}"/>
              </a:ext>
            </a:extLst>
          </p:cNvPr>
          <p:cNvSpPr>
            <a:spLocks noChangeArrowheads="1"/>
          </p:cNvSpPr>
          <p:nvPr/>
        </p:nvSpPr>
        <p:spPr bwMode="auto">
          <a:xfrm>
            <a:off x="3054350" y="289877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8253" name="Rectangle 93">
            <a:extLst>
              <a:ext uri="{FF2B5EF4-FFF2-40B4-BE49-F238E27FC236}">
                <a16:creationId xmlns:a16="http://schemas.microsoft.com/office/drawing/2014/main" id="{4EE2164B-90DB-A796-043F-D9E4A8C6AD0E}"/>
              </a:ext>
            </a:extLst>
          </p:cNvPr>
          <p:cNvSpPr>
            <a:spLocks noChangeArrowheads="1"/>
          </p:cNvSpPr>
          <p:nvPr/>
        </p:nvSpPr>
        <p:spPr bwMode="auto">
          <a:xfrm>
            <a:off x="2894013" y="36830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8254" name="Rectangle 94">
            <a:extLst>
              <a:ext uri="{FF2B5EF4-FFF2-40B4-BE49-F238E27FC236}">
                <a16:creationId xmlns:a16="http://schemas.microsoft.com/office/drawing/2014/main" id="{5813A608-6B94-7137-4550-7F6155D2CDAE}"/>
              </a:ext>
            </a:extLst>
          </p:cNvPr>
          <p:cNvSpPr>
            <a:spLocks noChangeArrowheads="1"/>
          </p:cNvSpPr>
          <p:nvPr/>
        </p:nvSpPr>
        <p:spPr bwMode="auto">
          <a:xfrm>
            <a:off x="2894013" y="38274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8255" name="Rectangle 95">
            <a:extLst>
              <a:ext uri="{FF2B5EF4-FFF2-40B4-BE49-F238E27FC236}">
                <a16:creationId xmlns:a16="http://schemas.microsoft.com/office/drawing/2014/main" id="{15850486-1E45-BFE1-0A18-6BDC14F44E60}"/>
              </a:ext>
            </a:extLst>
          </p:cNvPr>
          <p:cNvSpPr>
            <a:spLocks noChangeArrowheads="1"/>
          </p:cNvSpPr>
          <p:nvPr/>
        </p:nvSpPr>
        <p:spPr bwMode="auto">
          <a:xfrm>
            <a:off x="2989263" y="34591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8256" name="Rectangle 96">
            <a:extLst>
              <a:ext uri="{FF2B5EF4-FFF2-40B4-BE49-F238E27FC236}">
                <a16:creationId xmlns:a16="http://schemas.microsoft.com/office/drawing/2014/main" id="{4D1E5683-8697-7D19-0366-5B56C89C394C}"/>
              </a:ext>
            </a:extLst>
          </p:cNvPr>
          <p:cNvSpPr>
            <a:spLocks noChangeArrowheads="1"/>
          </p:cNvSpPr>
          <p:nvPr/>
        </p:nvSpPr>
        <p:spPr bwMode="auto">
          <a:xfrm>
            <a:off x="3117850" y="317023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8257" name="Rectangle 97">
            <a:extLst>
              <a:ext uri="{FF2B5EF4-FFF2-40B4-BE49-F238E27FC236}">
                <a16:creationId xmlns:a16="http://schemas.microsoft.com/office/drawing/2014/main" id="{F35FACEA-BCEA-737A-6F39-93709C8B3849}"/>
              </a:ext>
            </a:extLst>
          </p:cNvPr>
          <p:cNvSpPr>
            <a:spLocks noChangeArrowheads="1"/>
          </p:cNvSpPr>
          <p:nvPr/>
        </p:nvSpPr>
        <p:spPr bwMode="auto">
          <a:xfrm>
            <a:off x="2894013" y="46243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8258" name="Rectangle 98">
            <a:extLst>
              <a:ext uri="{FF2B5EF4-FFF2-40B4-BE49-F238E27FC236}">
                <a16:creationId xmlns:a16="http://schemas.microsoft.com/office/drawing/2014/main" id="{2A04295E-B288-DAB4-26C4-B763CDEA58C1}"/>
              </a:ext>
            </a:extLst>
          </p:cNvPr>
          <p:cNvSpPr>
            <a:spLocks noChangeArrowheads="1"/>
          </p:cNvSpPr>
          <p:nvPr/>
        </p:nvSpPr>
        <p:spPr bwMode="auto">
          <a:xfrm>
            <a:off x="2878138" y="49276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8259" name="Rectangle 99">
            <a:extLst>
              <a:ext uri="{FF2B5EF4-FFF2-40B4-BE49-F238E27FC236}">
                <a16:creationId xmlns:a16="http://schemas.microsoft.com/office/drawing/2014/main" id="{ECBC5CE9-383A-AA28-88EC-9AB6CD37E855}"/>
              </a:ext>
            </a:extLst>
          </p:cNvPr>
          <p:cNvSpPr>
            <a:spLocks noChangeArrowheads="1"/>
          </p:cNvSpPr>
          <p:nvPr/>
        </p:nvSpPr>
        <p:spPr bwMode="auto">
          <a:xfrm>
            <a:off x="2878138" y="51371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8260" name="Rectangle 101">
            <a:extLst>
              <a:ext uri="{FF2B5EF4-FFF2-40B4-BE49-F238E27FC236}">
                <a16:creationId xmlns:a16="http://schemas.microsoft.com/office/drawing/2014/main" id="{B1A00290-6B01-A359-CF19-E7E999DFAA50}"/>
              </a:ext>
            </a:extLst>
          </p:cNvPr>
          <p:cNvSpPr>
            <a:spLocks noChangeArrowheads="1"/>
          </p:cNvSpPr>
          <p:nvPr/>
        </p:nvSpPr>
        <p:spPr bwMode="auto">
          <a:xfrm>
            <a:off x="3022600" y="580707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8261" name="Rectangle 102">
            <a:extLst>
              <a:ext uri="{FF2B5EF4-FFF2-40B4-BE49-F238E27FC236}">
                <a16:creationId xmlns:a16="http://schemas.microsoft.com/office/drawing/2014/main" id="{524CC6F8-6403-AA62-66F7-4408F14EEAD7}"/>
              </a:ext>
            </a:extLst>
          </p:cNvPr>
          <p:cNvSpPr>
            <a:spLocks noChangeArrowheads="1"/>
          </p:cNvSpPr>
          <p:nvPr/>
        </p:nvSpPr>
        <p:spPr bwMode="auto">
          <a:xfrm>
            <a:off x="3006725" y="609441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8262" name="Rectangle 103">
            <a:extLst>
              <a:ext uri="{FF2B5EF4-FFF2-40B4-BE49-F238E27FC236}">
                <a16:creationId xmlns:a16="http://schemas.microsoft.com/office/drawing/2014/main" id="{6BCEBF0F-7FA3-005D-7123-450FE9EDCB75}"/>
              </a:ext>
            </a:extLst>
          </p:cNvPr>
          <p:cNvSpPr>
            <a:spLocks noChangeArrowheads="1"/>
          </p:cNvSpPr>
          <p:nvPr/>
        </p:nvSpPr>
        <p:spPr bwMode="auto">
          <a:xfrm>
            <a:off x="2814638" y="695642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8263" name="Rectangle 104">
            <a:extLst>
              <a:ext uri="{FF2B5EF4-FFF2-40B4-BE49-F238E27FC236}">
                <a16:creationId xmlns:a16="http://schemas.microsoft.com/office/drawing/2014/main" id="{9BD7E182-15E6-DDAE-E2C1-EE88EC730351}"/>
              </a:ext>
            </a:extLst>
          </p:cNvPr>
          <p:cNvSpPr>
            <a:spLocks noChangeArrowheads="1"/>
          </p:cNvSpPr>
          <p:nvPr/>
        </p:nvSpPr>
        <p:spPr bwMode="auto">
          <a:xfrm>
            <a:off x="2894013" y="72278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8264" name="Rectangle 106">
            <a:extLst>
              <a:ext uri="{FF2B5EF4-FFF2-40B4-BE49-F238E27FC236}">
                <a16:creationId xmlns:a16="http://schemas.microsoft.com/office/drawing/2014/main" id="{2A119ACC-E45A-ED18-CAFD-61F5F597FD84}"/>
              </a:ext>
            </a:extLst>
          </p:cNvPr>
          <p:cNvSpPr>
            <a:spLocks noChangeArrowheads="1"/>
          </p:cNvSpPr>
          <p:nvPr/>
        </p:nvSpPr>
        <p:spPr bwMode="auto">
          <a:xfrm>
            <a:off x="3101975" y="23876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38265" name="Rectangle 195">
            <a:extLst>
              <a:ext uri="{FF2B5EF4-FFF2-40B4-BE49-F238E27FC236}">
                <a16:creationId xmlns:a16="http://schemas.microsoft.com/office/drawing/2014/main" id="{9DDE82E1-3E7C-EF92-9ECB-35755E0580AB}"/>
              </a:ext>
            </a:extLst>
          </p:cNvPr>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pic>
        <p:nvPicPr>
          <p:cNvPr id="138266" name="Picture 196">
            <a:extLst>
              <a:ext uri="{FF2B5EF4-FFF2-40B4-BE49-F238E27FC236}">
                <a16:creationId xmlns:a16="http://schemas.microsoft.com/office/drawing/2014/main" id="{24B601AD-EA17-BFEB-CBDB-88B80282EA1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21806" r="29846" b="220"/>
          <a:stretch>
            <a:fillRect/>
          </a:stretch>
        </p:blipFill>
        <p:spPr bwMode="auto">
          <a:xfrm>
            <a:off x="5041900" y="469900"/>
            <a:ext cx="4716463" cy="6846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8267" name="Rectangle 197">
            <a:extLst>
              <a:ext uri="{FF2B5EF4-FFF2-40B4-BE49-F238E27FC236}">
                <a16:creationId xmlns:a16="http://schemas.microsoft.com/office/drawing/2014/main" id="{A8095F23-4D9E-4C0F-7526-DE23BF62B707}"/>
              </a:ext>
            </a:extLst>
          </p:cNvPr>
          <p:cNvSpPr>
            <a:spLocks noChangeArrowheads="1"/>
          </p:cNvSpPr>
          <p:nvPr/>
        </p:nvSpPr>
        <p:spPr bwMode="auto">
          <a:xfrm>
            <a:off x="4989513" y="407988"/>
            <a:ext cx="4692650" cy="6834187"/>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8268" name="Rectangle 198">
            <a:extLst>
              <a:ext uri="{FF2B5EF4-FFF2-40B4-BE49-F238E27FC236}">
                <a16:creationId xmlns:a16="http://schemas.microsoft.com/office/drawing/2014/main" id="{8421425B-DFA3-89E8-329B-FDC89D9DE5CB}"/>
              </a:ext>
            </a:extLst>
          </p:cNvPr>
          <p:cNvSpPr>
            <a:spLocks noChangeArrowheads="1"/>
          </p:cNvSpPr>
          <p:nvPr/>
        </p:nvSpPr>
        <p:spPr bwMode="auto">
          <a:xfrm>
            <a:off x="5026025" y="412750"/>
            <a:ext cx="4694238" cy="6850063"/>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48424" name="Rectangle 200">
            <a:extLst>
              <a:ext uri="{FF2B5EF4-FFF2-40B4-BE49-F238E27FC236}">
                <a16:creationId xmlns:a16="http://schemas.microsoft.com/office/drawing/2014/main" id="{808DF777-07C3-C660-CE80-758F5271E90D}"/>
              </a:ext>
            </a:extLst>
          </p:cNvPr>
          <p:cNvSpPr>
            <a:spLocks noChangeArrowheads="1"/>
          </p:cNvSpPr>
          <p:nvPr/>
        </p:nvSpPr>
        <p:spPr bwMode="auto">
          <a:xfrm>
            <a:off x="5568950" y="2047875"/>
            <a:ext cx="3484563" cy="490538"/>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400" b="1" i="1">
                <a:solidFill>
                  <a:schemeClr val="bg1"/>
                </a:solidFill>
                <a:latin typeface="Helvetica" panose="020B0604020202020204" pitchFamily="34" charset="0"/>
              </a:rPr>
              <a:t> </a:t>
            </a:r>
            <a:endParaRPr lang="en-US" altLang="en-US" sz="1000" b="1" u="sng">
              <a:solidFill>
                <a:schemeClr val="bg1"/>
              </a:solidFill>
              <a:latin typeface="Helvetica" panose="020B0604020202020204" pitchFamily="34" charset="0"/>
            </a:endParaRPr>
          </a:p>
        </p:txBody>
      </p:sp>
      <p:sp>
        <p:nvSpPr>
          <p:cNvPr id="948426" name="Rectangle 202">
            <a:extLst>
              <a:ext uri="{FF2B5EF4-FFF2-40B4-BE49-F238E27FC236}">
                <a16:creationId xmlns:a16="http://schemas.microsoft.com/office/drawing/2014/main" id="{5C3F733D-3DC5-1FB2-EEF1-61CE1AE9B98A}"/>
              </a:ext>
            </a:extLst>
          </p:cNvPr>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3200" b="1" i="1">
                <a:solidFill>
                  <a:srgbClr val="66FFFF"/>
                </a:solidFill>
                <a:latin typeface="Helvetica" panose="020B0604020202020204" pitchFamily="34" charset="0"/>
              </a:rPr>
              <a:t> </a:t>
            </a:r>
            <a:endParaRPr lang="en-US" altLang="en-US" sz="1400" b="1" u="sng">
              <a:solidFill>
                <a:srgbClr val="66FFFF"/>
              </a:solidFill>
              <a:latin typeface="Helvetica" panose="020B0604020202020204" pitchFamily="34" charset="0"/>
            </a:endParaRPr>
          </a:p>
        </p:txBody>
      </p:sp>
      <p:sp>
        <p:nvSpPr>
          <p:cNvPr id="138271" name="Text Box 217">
            <a:extLst>
              <a:ext uri="{FF2B5EF4-FFF2-40B4-BE49-F238E27FC236}">
                <a16:creationId xmlns:a16="http://schemas.microsoft.com/office/drawing/2014/main" id="{0656E394-D1BC-081D-072D-69CF1CB31015}"/>
              </a:ext>
            </a:extLst>
          </p:cNvPr>
          <p:cNvSpPr txBox="1">
            <a:spLocks noChangeArrowheads="1"/>
          </p:cNvSpPr>
          <p:nvPr/>
        </p:nvSpPr>
        <p:spPr bwMode="auto">
          <a:xfrm>
            <a:off x="9015413" y="7343775"/>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66</a:t>
            </a:r>
          </a:p>
        </p:txBody>
      </p:sp>
      <p:sp>
        <p:nvSpPr>
          <p:cNvPr id="948443" name="Rectangle 219">
            <a:extLst>
              <a:ext uri="{FF2B5EF4-FFF2-40B4-BE49-F238E27FC236}">
                <a16:creationId xmlns:a16="http://schemas.microsoft.com/office/drawing/2014/main" id="{47874D5A-0FE0-1038-E985-7F5F5F539426}"/>
              </a:ext>
            </a:extLst>
          </p:cNvPr>
          <p:cNvSpPr>
            <a:spLocks noChangeArrowheads="1"/>
          </p:cNvSpPr>
          <p:nvPr/>
        </p:nvSpPr>
        <p:spPr bwMode="auto">
          <a:xfrm>
            <a:off x="6500813"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948452" name="Rectangle 228">
            <a:extLst>
              <a:ext uri="{FF2B5EF4-FFF2-40B4-BE49-F238E27FC236}">
                <a16:creationId xmlns:a16="http://schemas.microsoft.com/office/drawing/2014/main" id="{BBFC456A-AA4D-13FF-6F57-1AF637F487DF}"/>
              </a:ext>
            </a:extLst>
          </p:cNvPr>
          <p:cNvSpPr>
            <a:spLocks noChangeArrowheads="1"/>
          </p:cNvSpPr>
          <p:nvPr/>
        </p:nvSpPr>
        <p:spPr bwMode="auto">
          <a:xfrm>
            <a:off x="6289675" y="584200"/>
            <a:ext cx="3571875" cy="1241425"/>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200" b="1" i="1">
                <a:solidFill>
                  <a:schemeClr val="bg1"/>
                </a:solidFill>
                <a:latin typeface="Arial" panose="020B0604020202020204" pitchFamily="34" charset="0"/>
              </a:rPr>
              <a:t>Lairikbing Semkak</a:t>
            </a:r>
            <a:r>
              <a:rPr lang="en-US" altLang="en-US" sz="20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Kachamma Tuingashit pareng ching  kak</a:t>
            </a:r>
            <a:r>
              <a:rPr lang="en-US" altLang="en-US" sz="20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a:t>
            </a:r>
            <a:endParaRPr lang="en-US" altLang="en-US" sz="2200" b="1" u="sng">
              <a:solidFill>
                <a:schemeClr val="bg1"/>
              </a:solidFill>
              <a:latin typeface="Arial" panose="020B0604020202020204" pitchFamily="34" charset="0"/>
            </a:endParaRPr>
          </a:p>
        </p:txBody>
      </p:sp>
      <p:grpSp>
        <p:nvGrpSpPr>
          <p:cNvPr id="138274" name="Group 409">
            <a:extLst>
              <a:ext uri="{FF2B5EF4-FFF2-40B4-BE49-F238E27FC236}">
                <a16:creationId xmlns:a16="http://schemas.microsoft.com/office/drawing/2014/main" id="{FC632951-39B5-6BBB-6C83-5D9BF9E8BCC5}"/>
              </a:ext>
            </a:extLst>
          </p:cNvPr>
          <p:cNvGrpSpPr>
            <a:grpSpLocks/>
          </p:cNvGrpSpPr>
          <p:nvPr/>
        </p:nvGrpSpPr>
        <p:grpSpPr bwMode="auto">
          <a:xfrm>
            <a:off x="5151438" y="1828800"/>
            <a:ext cx="4700587" cy="2308225"/>
            <a:chOff x="3245" y="1152"/>
            <a:chExt cx="2961" cy="1454"/>
          </a:xfrm>
        </p:grpSpPr>
        <p:sp>
          <p:nvSpPr>
            <p:cNvPr id="948634" name="Text Box 410">
              <a:extLst>
                <a:ext uri="{FF2B5EF4-FFF2-40B4-BE49-F238E27FC236}">
                  <a16:creationId xmlns:a16="http://schemas.microsoft.com/office/drawing/2014/main" id="{B1DDA18C-7D8B-10CC-1F76-068DFB935BEE}"/>
                </a:ext>
              </a:extLst>
            </p:cNvPr>
            <p:cNvSpPr txBox="1">
              <a:spLocks noChangeArrowheads="1"/>
            </p:cNvSpPr>
            <p:nvPr/>
          </p:nvSpPr>
          <p:spPr bwMode="auto">
            <a:xfrm>
              <a:off x="3323" y="1152"/>
              <a:ext cx="2728" cy="352"/>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3600" b="1">
                  <a:solidFill>
                    <a:srgbClr val="FFEA18"/>
                  </a:solidFill>
                  <a:latin typeface="Helvetica" panose="020B0604020202020204" pitchFamily="34" charset="0"/>
                </a:rPr>
                <a:t>“MAR</a:t>
              </a:r>
              <a:r>
                <a:rPr lang="en-US" altLang="en-US" sz="3600" b="1">
                  <a:solidFill>
                    <a:srgbClr val="FFFF00"/>
                  </a:solidFill>
                  <a:latin typeface="Helvetica" panose="020B0604020202020204" pitchFamily="34" charset="0"/>
                  <a:cs typeface="Helvetica" panose="020B0604020202020204" pitchFamily="34" charset="0"/>
                </a:rPr>
                <a:t>Ā</a:t>
              </a:r>
              <a:r>
                <a:rPr lang="en-US" altLang="en-US" sz="3600" b="1">
                  <a:solidFill>
                    <a:srgbClr val="FFEA18"/>
                  </a:solidFill>
                  <a:latin typeface="Helvetica" panose="020B0604020202020204" pitchFamily="34" charset="0"/>
                </a:rPr>
                <a:t>NBING”</a:t>
              </a:r>
            </a:p>
          </p:txBody>
        </p:sp>
        <p:sp>
          <p:nvSpPr>
            <p:cNvPr id="948635" name="Text Box 411">
              <a:extLst>
                <a:ext uri="{FF2B5EF4-FFF2-40B4-BE49-F238E27FC236}">
                  <a16:creationId xmlns:a16="http://schemas.microsoft.com/office/drawing/2014/main" id="{067D8925-62D3-66A6-8B29-B01269D2F5BF}"/>
                </a:ext>
              </a:extLst>
            </p:cNvPr>
            <p:cNvSpPr txBox="1">
              <a:spLocks noChangeArrowheads="1"/>
            </p:cNvSpPr>
            <p:nvPr/>
          </p:nvSpPr>
          <p:spPr bwMode="auto">
            <a:xfrm>
              <a:off x="3245" y="1506"/>
              <a:ext cx="2961" cy="289"/>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2800" b="1">
                  <a:solidFill>
                    <a:srgbClr val="FFEA18"/>
                  </a:solidFill>
                  <a:latin typeface="Helvetica" panose="020B0604020202020204" pitchFamily="34" charset="0"/>
                </a:rPr>
                <a:t>Wui lairi th</a:t>
              </a:r>
              <a:r>
                <a:rPr lang="en-US" altLang="en-US" sz="2800" b="1">
                  <a:solidFill>
                    <a:srgbClr val="FFFF00"/>
                  </a:solidFill>
                  <a:latin typeface="Helvetica" panose="020B0604020202020204" pitchFamily="34" charset="0"/>
                </a:rPr>
                <a:t>ar</a:t>
              </a:r>
              <a:r>
                <a:rPr lang="en-US" altLang="en-US" sz="2800" b="1">
                  <a:solidFill>
                    <a:srgbClr val="FFFF00"/>
                  </a:solidFill>
                  <a:latin typeface="Arial" panose="020B0604020202020204" pitchFamily="34" charset="0"/>
                  <a:cs typeface="Arial" panose="020B0604020202020204" pitchFamily="34" charset="0"/>
                </a:rPr>
                <a:t>ā</a:t>
              </a:r>
              <a:r>
                <a:rPr lang="en-US" altLang="en-US" sz="2800" b="1">
                  <a:solidFill>
                    <a:srgbClr val="FFEA18"/>
                  </a:solidFill>
                  <a:latin typeface="Helvetica" panose="020B0604020202020204" pitchFamily="34" charset="0"/>
                </a:rPr>
                <a:t>da shini (17)</a:t>
              </a:r>
            </a:p>
          </p:txBody>
        </p:sp>
        <p:sp>
          <p:nvSpPr>
            <p:cNvPr id="948636" name="Text Box 412">
              <a:extLst>
                <a:ext uri="{FF2B5EF4-FFF2-40B4-BE49-F238E27FC236}">
                  <a16:creationId xmlns:a16="http://schemas.microsoft.com/office/drawing/2014/main" id="{9734FBB4-4852-DE5D-195C-ED29000990E0}"/>
                </a:ext>
              </a:extLst>
            </p:cNvPr>
            <p:cNvSpPr txBox="1">
              <a:spLocks noChangeArrowheads="1"/>
            </p:cNvSpPr>
            <p:nvPr/>
          </p:nvSpPr>
          <p:spPr bwMode="auto">
            <a:xfrm>
              <a:off x="3324" y="1955"/>
              <a:ext cx="2728" cy="651"/>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3600" b="1" i="1">
                  <a:solidFill>
                    <a:srgbClr val="FFEA18"/>
                  </a:solidFill>
                  <a:latin typeface="Helvetica" panose="020B0604020202020204" pitchFamily="34" charset="0"/>
                </a:rPr>
                <a:t>Kazipkhui  luishit kachi</a:t>
              </a:r>
              <a:endParaRPr lang="en-US" altLang="en-US" sz="3600" b="1">
                <a:solidFill>
                  <a:srgbClr val="FFEA18"/>
                </a:solidFill>
                <a:latin typeface="Helvetica" panose="020B0604020202020204" pitchFamily="34" charset="0"/>
              </a:endParaRPr>
            </a:p>
          </p:txBody>
        </p:sp>
      </p:grpSp>
      <p:sp>
        <p:nvSpPr>
          <p:cNvPr id="948639" name="Text Box 415">
            <a:extLst>
              <a:ext uri="{FF2B5EF4-FFF2-40B4-BE49-F238E27FC236}">
                <a16:creationId xmlns:a16="http://schemas.microsoft.com/office/drawing/2014/main" id="{1B3707FE-99BD-200D-7755-0196C17C8AEE}"/>
              </a:ext>
            </a:extLst>
          </p:cNvPr>
          <p:cNvSpPr txBox="1">
            <a:spLocks noChangeArrowheads="1"/>
          </p:cNvSpPr>
          <p:nvPr/>
        </p:nvSpPr>
        <p:spPr bwMode="auto">
          <a:xfrm>
            <a:off x="5219700" y="4067175"/>
            <a:ext cx="4291013" cy="1538288"/>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3000" b="1" i="1">
                <a:solidFill>
                  <a:srgbClr val="66FFFF"/>
                </a:solidFill>
                <a:latin typeface="Arial" panose="020B0604020202020204" pitchFamily="34" charset="0"/>
              </a:rPr>
              <a:t>Khararch</a:t>
            </a:r>
            <a:r>
              <a:rPr lang="en-US" altLang="en-US" sz="3200" b="1">
                <a:solidFill>
                  <a:srgbClr val="66FFFF"/>
                </a:solidFill>
                <a:latin typeface="Arial" panose="020B0604020202020204" pitchFamily="34" charset="0"/>
                <a:cs typeface="Arial" panose="020B0604020202020204" pitchFamily="34" charset="0"/>
              </a:rPr>
              <a:t>ā</a:t>
            </a:r>
            <a:r>
              <a:rPr lang="en-US" altLang="en-US" sz="3000" b="1" i="1">
                <a:solidFill>
                  <a:srgbClr val="66FFFF"/>
                </a:solidFill>
                <a:latin typeface="Arial" panose="020B0604020202020204" pitchFamily="34" charset="0"/>
              </a:rPr>
              <a:t>nwui  khare khanao </a:t>
            </a:r>
            <a:r>
              <a:rPr lang="en-US" altLang="en-US" sz="3200" b="1">
                <a:solidFill>
                  <a:srgbClr val="66FFFF"/>
                </a:solidFill>
                <a:latin typeface="Arial" panose="020B0604020202020204" pitchFamily="34" charset="0"/>
                <a:cs typeface="Arial" panose="020B0604020202020204" pitchFamily="34" charset="0"/>
              </a:rPr>
              <a:t>ā</a:t>
            </a:r>
            <a:r>
              <a:rPr lang="en-US" altLang="en-US" sz="3000" b="1" i="1">
                <a:solidFill>
                  <a:srgbClr val="66FFFF"/>
                </a:solidFill>
                <a:latin typeface="Arial" panose="020B0604020202020204" pitchFamily="34" charset="0"/>
              </a:rPr>
              <a:t>thishurda yanglu!</a:t>
            </a:r>
          </a:p>
        </p:txBody>
      </p:sp>
      <p:sp>
        <p:nvSpPr>
          <p:cNvPr id="138276" name="AutoShape 596">
            <a:extLst>
              <a:ext uri="{FF2B5EF4-FFF2-40B4-BE49-F238E27FC236}">
                <a16:creationId xmlns:a16="http://schemas.microsoft.com/office/drawing/2014/main" id="{E5095B56-7BE6-5A5A-1FB6-12FFD26E49E7}"/>
              </a:ext>
            </a:extLst>
          </p:cNvPr>
          <p:cNvSpPr>
            <a:spLocks noChangeArrowheads="1"/>
          </p:cNvSpPr>
          <p:nvPr/>
        </p:nvSpPr>
        <p:spPr bwMode="auto">
          <a:xfrm flipH="1">
            <a:off x="1801813" y="4060825"/>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8277" name="Rectangle 597">
            <a:extLst>
              <a:ext uri="{FF2B5EF4-FFF2-40B4-BE49-F238E27FC236}">
                <a16:creationId xmlns:a16="http://schemas.microsoft.com/office/drawing/2014/main" id="{AEED0C19-260A-5640-B2C8-342B0826FA28}"/>
              </a:ext>
            </a:extLst>
          </p:cNvPr>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8278" name="Rectangle 598">
            <a:extLst>
              <a:ext uri="{FF2B5EF4-FFF2-40B4-BE49-F238E27FC236}">
                <a16:creationId xmlns:a16="http://schemas.microsoft.com/office/drawing/2014/main" id="{06B298DB-6742-78F4-FA12-7E651BFF5898}"/>
              </a:ext>
            </a:extLst>
          </p:cNvPr>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8279" name="Rectangle 599">
            <a:extLst>
              <a:ext uri="{FF2B5EF4-FFF2-40B4-BE49-F238E27FC236}">
                <a16:creationId xmlns:a16="http://schemas.microsoft.com/office/drawing/2014/main" id="{16F3C22B-91FF-0FAA-2EC6-FAFE1ED84F29}"/>
              </a:ext>
            </a:extLst>
          </p:cNvPr>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8280" name="AutoShape 600">
            <a:extLst>
              <a:ext uri="{FF2B5EF4-FFF2-40B4-BE49-F238E27FC236}">
                <a16:creationId xmlns:a16="http://schemas.microsoft.com/office/drawing/2014/main" id="{EDBEA0BE-5CCC-8B22-941D-942D982BDD04}"/>
              </a:ext>
            </a:extLst>
          </p:cNvPr>
          <p:cNvSpPr>
            <a:spLocks noChangeArrowheads="1"/>
          </p:cNvSpPr>
          <p:nvPr/>
        </p:nvSpPr>
        <p:spPr bwMode="auto">
          <a:xfrm>
            <a:off x="2776538" y="1144588"/>
            <a:ext cx="996950" cy="330200"/>
          </a:xfrm>
          <a:prstGeom prst="roundRect">
            <a:avLst>
              <a:gd name="adj" fmla="val 16667"/>
            </a:avLst>
          </a:prstGeom>
          <a:solidFill>
            <a:srgbClr val="FF9456"/>
          </a:solidFill>
          <a:ln w="28575">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8281" name="AutoShape 601">
            <a:extLst>
              <a:ext uri="{FF2B5EF4-FFF2-40B4-BE49-F238E27FC236}">
                <a16:creationId xmlns:a16="http://schemas.microsoft.com/office/drawing/2014/main" id="{F15FCF84-5C35-9473-AC6E-E81B1D7F9AF4}"/>
              </a:ext>
            </a:extLst>
          </p:cNvPr>
          <p:cNvSpPr>
            <a:spLocks noChangeArrowheads="1"/>
          </p:cNvSpPr>
          <p:nvPr/>
        </p:nvSpPr>
        <p:spPr bwMode="auto">
          <a:xfrm>
            <a:off x="2643188" y="3768725"/>
            <a:ext cx="1181100" cy="520700"/>
          </a:xfrm>
          <a:prstGeom prst="roundRect">
            <a:avLst>
              <a:gd name="adj" fmla="val 16667"/>
            </a:avLst>
          </a:prstGeom>
          <a:solidFill>
            <a:srgbClr val="66FFFF"/>
          </a:solidFill>
          <a:ln w="28575">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8282" name="AutoShape 602">
            <a:extLst>
              <a:ext uri="{FF2B5EF4-FFF2-40B4-BE49-F238E27FC236}">
                <a16:creationId xmlns:a16="http://schemas.microsoft.com/office/drawing/2014/main" id="{E5E52BD2-04EC-8E0F-52F0-59D05359A414}"/>
              </a:ext>
            </a:extLst>
          </p:cNvPr>
          <p:cNvSpPr>
            <a:spLocks noChangeArrowheads="1"/>
          </p:cNvSpPr>
          <p:nvPr/>
        </p:nvSpPr>
        <p:spPr bwMode="auto">
          <a:xfrm>
            <a:off x="2643188" y="2336800"/>
            <a:ext cx="1230312" cy="473075"/>
          </a:xfrm>
          <a:prstGeom prst="roundRect">
            <a:avLst>
              <a:gd name="adj" fmla="val 16667"/>
            </a:avLst>
          </a:prstGeom>
          <a:solidFill>
            <a:srgbClr val="66FFFF"/>
          </a:solidFill>
          <a:ln w="28575">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8283" name="AutoShape 603">
            <a:extLst>
              <a:ext uri="{FF2B5EF4-FFF2-40B4-BE49-F238E27FC236}">
                <a16:creationId xmlns:a16="http://schemas.microsoft.com/office/drawing/2014/main" id="{B7D7220A-3473-07DA-C710-6063F552EC67}"/>
              </a:ext>
            </a:extLst>
          </p:cNvPr>
          <p:cNvSpPr>
            <a:spLocks noChangeArrowheads="1"/>
          </p:cNvSpPr>
          <p:nvPr/>
        </p:nvSpPr>
        <p:spPr bwMode="auto">
          <a:xfrm>
            <a:off x="2676525" y="5407025"/>
            <a:ext cx="1139825" cy="544513"/>
          </a:xfrm>
          <a:prstGeom prst="roundRect">
            <a:avLst>
              <a:gd name="adj" fmla="val 16667"/>
            </a:avLst>
          </a:prstGeom>
          <a:solidFill>
            <a:srgbClr val="66FFFF"/>
          </a:solidFill>
          <a:ln w="28575">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8284" name="AutoShape 604">
            <a:extLst>
              <a:ext uri="{FF2B5EF4-FFF2-40B4-BE49-F238E27FC236}">
                <a16:creationId xmlns:a16="http://schemas.microsoft.com/office/drawing/2014/main" id="{2022C9F6-BC81-B913-04ED-79C9B8379FBF}"/>
              </a:ext>
            </a:extLst>
          </p:cNvPr>
          <p:cNvSpPr>
            <a:spLocks noChangeArrowheads="1"/>
          </p:cNvSpPr>
          <p:nvPr/>
        </p:nvSpPr>
        <p:spPr bwMode="auto">
          <a:xfrm>
            <a:off x="2743200" y="6280150"/>
            <a:ext cx="996950" cy="330200"/>
          </a:xfrm>
          <a:prstGeom prst="roundRect">
            <a:avLst>
              <a:gd name="adj" fmla="val 16667"/>
            </a:avLst>
          </a:prstGeom>
          <a:solidFill>
            <a:srgbClr val="66FFFF"/>
          </a:solidFill>
          <a:ln w="28575">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8285" name="Rectangle 605">
            <a:extLst>
              <a:ext uri="{FF2B5EF4-FFF2-40B4-BE49-F238E27FC236}">
                <a16:creationId xmlns:a16="http://schemas.microsoft.com/office/drawing/2014/main" id="{3389EC3C-EC89-87F4-533B-157779D858A3}"/>
              </a:ext>
            </a:extLst>
          </p:cNvPr>
          <p:cNvSpPr>
            <a:spLocks noChangeArrowheads="1"/>
          </p:cNvSpPr>
          <p:nvPr/>
        </p:nvSpPr>
        <p:spPr bwMode="auto">
          <a:xfrm>
            <a:off x="2757488" y="6296025"/>
            <a:ext cx="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sp>
        <p:nvSpPr>
          <p:cNvPr id="138286" name="Rectangle 606">
            <a:extLst>
              <a:ext uri="{FF2B5EF4-FFF2-40B4-BE49-F238E27FC236}">
                <a16:creationId xmlns:a16="http://schemas.microsoft.com/office/drawing/2014/main" id="{9E008B9B-7AA3-8A17-2C11-85CF63E3E9C1}"/>
              </a:ext>
            </a:extLst>
          </p:cNvPr>
          <p:cNvSpPr>
            <a:spLocks noChangeArrowheads="1"/>
          </p:cNvSpPr>
          <p:nvPr/>
        </p:nvSpPr>
        <p:spPr bwMode="auto">
          <a:xfrm>
            <a:off x="2636838" y="6272213"/>
            <a:ext cx="1082675" cy="20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b="1" i="1">
                <a:solidFill>
                  <a:srgbClr val="000000"/>
                </a:solidFill>
                <a:latin typeface="Helvetica" pitchFamily="2" charset="0"/>
              </a:rPr>
              <a:t>  </a:t>
            </a:r>
            <a:r>
              <a:rPr lang="en-US" altLang="en-US" b="1" i="1">
                <a:solidFill>
                  <a:srgbClr val="000000"/>
                </a:solidFill>
                <a:latin typeface="Arial Black" panose="020B0604020202020204" pitchFamily="34" charset="0"/>
              </a:rPr>
              <a:t>JUDAH  wui</a:t>
            </a:r>
            <a:endParaRPr lang="en-US" altLang="en-US" sz="2000">
              <a:latin typeface="Arial Black" panose="020B0604020202020204" pitchFamily="34" charset="0"/>
            </a:endParaRPr>
          </a:p>
        </p:txBody>
      </p:sp>
      <p:grpSp>
        <p:nvGrpSpPr>
          <p:cNvPr id="138287" name="Group 607">
            <a:extLst>
              <a:ext uri="{FF2B5EF4-FFF2-40B4-BE49-F238E27FC236}">
                <a16:creationId xmlns:a16="http://schemas.microsoft.com/office/drawing/2014/main" id="{F4D7F352-B324-998E-0C0A-626275A81051}"/>
              </a:ext>
            </a:extLst>
          </p:cNvPr>
          <p:cNvGrpSpPr>
            <a:grpSpLocks/>
          </p:cNvGrpSpPr>
          <p:nvPr/>
        </p:nvGrpSpPr>
        <p:grpSpPr bwMode="auto">
          <a:xfrm>
            <a:off x="2593975" y="6421438"/>
            <a:ext cx="1312863" cy="203200"/>
            <a:chOff x="2913" y="1207"/>
            <a:chExt cx="29550" cy="284"/>
          </a:xfrm>
        </p:grpSpPr>
        <p:sp>
          <p:nvSpPr>
            <p:cNvPr id="138449" name="Rectangle 608">
              <a:extLst>
                <a:ext uri="{FF2B5EF4-FFF2-40B4-BE49-F238E27FC236}">
                  <a16:creationId xmlns:a16="http://schemas.microsoft.com/office/drawing/2014/main" id="{D59CCAB3-BC5A-B437-7581-CFC9BFB9E0CF}"/>
                </a:ext>
              </a:extLst>
            </p:cNvPr>
            <p:cNvSpPr>
              <a:spLocks noChangeArrowheads="1"/>
            </p:cNvSpPr>
            <p:nvPr/>
          </p:nvSpPr>
          <p:spPr bwMode="auto">
            <a:xfrm>
              <a:off x="2913" y="1219"/>
              <a:ext cx="401" cy="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sp>
          <p:nvSpPr>
            <p:cNvPr id="138450" name="Rectangle 609">
              <a:extLst>
                <a:ext uri="{FF2B5EF4-FFF2-40B4-BE49-F238E27FC236}">
                  <a16:creationId xmlns:a16="http://schemas.microsoft.com/office/drawing/2014/main" id="{E5CF1B00-B0D1-8FBF-16D1-83B3F0152F89}"/>
                </a:ext>
              </a:extLst>
            </p:cNvPr>
            <p:cNvSpPr>
              <a:spLocks noChangeArrowheads="1"/>
            </p:cNvSpPr>
            <p:nvPr/>
          </p:nvSpPr>
          <p:spPr bwMode="auto">
            <a:xfrm>
              <a:off x="6279" y="1207"/>
              <a:ext cx="26184" cy="2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b="1">
                  <a:solidFill>
                    <a:srgbClr val="000000"/>
                  </a:solidFill>
                  <a:latin typeface="Helvetica" pitchFamily="2" charset="0"/>
                </a:rPr>
                <a:t>Hangkhaung</a:t>
              </a:r>
              <a:r>
                <a:rPr lang="en-US" altLang="en-US" sz="1000" b="1">
                  <a:solidFill>
                    <a:srgbClr val="000000"/>
                  </a:solidFill>
                  <a:latin typeface="Helvetica" pitchFamily="2" charset="0"/>
                </a:rPr>
                <a:t>:</a:t>
              </a:r>
              <a:endParaRPr lang="en-US" altLang="en-US" sz="1800">
                <a:latin typeface="Helvetica" pitchFamily="2" charset="0"/>
              </a:endParaRPr>
            </a:p>
          </p:txBody>
        </p:sp>
      </p:grpSp>
      <p:sp>
        <p:nvSpPr>
          <p:cNvPr id="138288" name="Rectangle 610">
            <a:extLst>
              <a:ext uri="{FF2B5EF4-FFF2-40B4-BE49-F238E27FC236}">
                <a16:creationId xmlns:a16="http://schemas.microsoft.com/office/drawing/2014/main" id="{2453D971-BE2F-DEE2-E618-6E6AD027AAF5}"/>
              </a:ext>
            </a:extLst>
          </p:cNvPr>
          <p:cNvSpPr>
            <a:spLocks noChangeArrowheads="1"/>
          </p:cNvSpPr>
          <p:nvPr/>
        </p:nvSpPr>
        <p:spPr bwMode="auto">
          <a:xfrm>
            <a:off x="4203700" y="1109663"/>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(N)</a:t>
            </a:r>
          </a:p>
        </p:txBody>
      </p:sp>
      <p:sp>
        <p:nvSpPr>
          <p:cNvPr id="138289" name="Rectangle 611">
            <a:extLst>
              <a:ext uri="{FF2B5EF4-FFF2-40B4-BE49-F238E27FC236}">
                <a16:creationId xmlns:a16="http://schemas.microsoft.com/office/drawing/2014/main" id="{BB1D7399-23A4-3071-1B02-B64CEFCF861A}"/>
              </a:ext>
            </a:extLst>
          </p:cNvPr>
          <p:cNvSpPr>
            <a:spLocks noChangeArrowheads="1"/>
          </p:cNvSpPr>
          <p:nvPr/>
        </p:nvSpPr>
        <p:spPr bwMode="auto">
          <a:xfrm>
            <a:off x="4205288" y="5397500"/>
            <a:ext cx="622300"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138290" name="Rectangle 612">
            <a:extLst>
              <a:ext uri="{FF2B5EF4-FFF2-40B4-BE49-F238E27FC236}">
                <a16:creationId xmlns:a16="http://schemas.microsoft.com/office/drawing/2014/main" id="{FC4B3182-263B-75E7-DDBF-3E388DB81360}"/>
              </a:ext>
            </a:extLst>
          </p:cNvPr>
          <p:cNvSpPr>
            <a:spLocks noChangeArrowheads="1"/>
          </p:cNvSpPr>
          <p:nvPr/>
        </p:nvSpPr>
        <p:spPr bwMode="auto">
          <a:xfrm>
            <a:off x="4214813" y="3776663"/>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948837" name="Rectangle 613">
            <a:extLst>
              <a:ext uri="{FF2B5EF4-FFF2-40B4-BE49-F238E27FC236}">
                <a16:creationId xmlns:a16="http://schemas.microsoft.com/office/drawing/2014/main" id="{477731EB-02FD-EFE0-D808-E473A3A5BCFD}"/>
              </a:ext>
            </a:extLst>
          </p:cNvPr>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7"/>
              </a:schemeClr>
            </a:outerShdw>
          </a:effectLst>
        </p:spPr>
        <p:txBody>
          <a:bodyPr lIns="90487" tIns="44450" rIns="90487" bIns="44450">
            <a:spAutoFit/>
          </a:bodyPr>
          <a:lstStyle/>
          <a:p>
            <a:pPr>
              <a:spcBef>
                <a:spcPct val="50000"/>
              </a:spcBef>
              <a:defRPr/>
            </a:pPr>
            <a:r>
              <a:rPr lang="en-US" sz="1800" b="1">
                <a:latin typeface="Helvetica" charset="0"/>
                <a:ea typeface="+mn-ea"/>
              </a:rPr>
              <a:t>(S)</a:t>
            </a:r>
          </a:p>
        </p:txBody>
      </p:sp>
      <p:sp>
        <p:nvSpPr>
          <p:cNvPr id="138292" name="Line 614">
            <a:extLst>
              <a:ext uri="{FF2B5EF4-FFF2-40B4-BE49-F238E27FC236}">
                <a16:creationId xmlns:a16="http://schemas.microsoft.com/office/drawing/2014/main" id="{4D500AE7-AC3A-BA57-8364-694780DCE56D}"/>
              </a:ext>
            </a:extLst>
          </p:cNvPr>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8293" name="Line 615">
            <a:extLst>
              <a:ext uri="{FF2B5EF4-FFF2-40B4-BE49-F238E27FC236}">
                <a16:creationId xmlns:a16="http://schemas.microsoft.com/office/drawing/2014/main" id="{5BD30CB6-E963-95DD-5319-AE94B5CE052B}"/>
              </a:ext>
            </a:extLst>
          </p:cNvPr>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294" name="Line 619">
            <a:extLst>
              <a:ext uri="{FF2B5EF4-FFF2-40B4-BE49-F238E27FC236}">
                <a16:creationId xmlns:a16="http://schemas.microsoft.com/office/drawing/2014/main" id="{A00528D4-4863-63EC-56B8-ADB1206E6249}"/>
              </a:ext>
            </a:extLst>
          </p:cNvPr>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295" name="Line 621">
            <a:extLst>
              <a:ext uri="{FF2B5EF4-FFF2-40B4-BE49-F238E27FC236}">
                <a16:creationId xmlns:a16="http://schemas.microsoft.com/office/drawing/2014/main" id="{5DC67A65-2C2E-007A-7073-599AA4951C9B}"/>
              </a:ext>
            </a:extLst>
          </p:cNvPr>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296" name="Rectangle 633">
            <a:extLst>
              <a:ext uri="{FF2B5EF4-FFF2-40B4-BE49-F238E27FC236}">
                <a16:creationId xmlns:a16="http://schemas.microsoft.com/office/drawing/2014/main" id="{BE374CF1-F59C-E6BB-C495-C06763752780}"/>
              </a:ext>
            </a:extLst>
          </p:cNvPr>
          <p:cNvSpPr>
            <a:spLocks noChangeArrowheads="1"/>
          </p:cNvSpPr>
          <p:nvPr/>
        </p:nvSpPr>
        <p:spPr bwMode="auto">
          <a:xfrm>
            <a:off x="2559050" y="5400675"/>
            <a:ext cx="34925"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a:t>
            </a:r>
            <a:endParaRPr lang="en-US" altLang="en-US" sz="1400">
              <a:latin typeface="Helvetica" pitchFamily="2" charset="0"/>
            </a:endParaRPr>
          </a:p>
        </p:txBody>
      </p:sp>
      <p:sp>
        <p:nvSpPr>
          <p:cNvPr id="138297" name="Line 634">
            <a:extLst>
              <a:ext uri="{FF2B5EF4-FFF2-40B4-BE49-F238E27FC236}">
                <a16:creationId xmlns:a16="http://schemas.microsoft.com/office/drawing/2014/main" id="{6E0933A6-6A28-E6EA-B81F-D70ADD7A15F0}"/>
              </a:ext>
            </a:extLst>
          </p:cNvPr>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298" name="Line 635">
            <a:extLst>
              <a:ext uri="{FF2B5EF4-FFF2-40B4-BE49-F238E27FC236}">
                <a16:creationId xmlns:a16="http://schemas.microsoft.com/office/drawing/2014/main" id="{3965A5A9-B302-CC29-DB84-5C28B86CA0B8}"/>
              </a:ext>
            </a:extLst>
          </p:cNvPr>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299" name="Rectangle 636">
            <a:extLst>
              <a:ext uri="{FF2B5EF4-FFF2-40B4-BE49-F238E27FC236}">
                <a16:creationId xmlns:a16="http://schemas.microsoft.com/office/drawing/2014/main" id="{11A6140C-B2F6-49D2-4D87-A847267208B9}"/>
              </a:ext>
            </a:extLst>
          </p:cNvPr>
          <p:cNvSpPr>
            <a:spLocks noChangeArrowheads="1"/>
          </p:cNvSpPr>
          <p:nvPr/>
        </p:nvSpPr>
        <p:spPr bwMode="auto">
          <a:xfrm>
            <a:off x="2860675" y="2608263"/>
            <a:ext cx="225425"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800">
                <a:solidFill>
                  <a:srgbClr val="000000"/>
                </a:solidFill>
                <a:latin typeface="Helvetica" pitchFamily="2" charset="0"/>
              </a:rPr>
              <a:t>        </a:t>
            </a:r>
            <a:endParaRPr lang="en-US" altLang="en-US" sz="1400">
              <a:latin typeface="Helvetica" pitchFamily="2" charset="0"/>
            </a:endParaRPr>
          </a:p>
        </p:txBody>
      </p:sp>
      <p:sp>
        <p:nvSpPr>
          <p:cNvPr id="138300" name="Rectangle 637">
            <a:extLst>
              <a:ext uri="{FF2B5EF4-FFF2-40B4-BE49-F238E27FC236}">
                <a16:creationId xmlns:a16="http://schemas.microsoft.com/office/drawing/2014/main" id="{B4516299-CCBE-ACDF-2F07-FA30DCCDECB2}"/>
              </a:ext>
            </a:extLst>
          </p:cNvPr>
          <p:cNvSpPr>
            <a:spLocks noChangeArrowheads="1"/>
          </p:cNvSpPr>
          <p:nvPr/>
        </p:nvSpPr>
        <p:spPr bwMode="auto">
          <a:xfrm>
            <a:off x="4518025" y="1831975"/>
            <a:ext cx="106363"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a:solidFill>
                  <a:srgbClr val="000000"/>
                </a:solidFill>
                <a:latin typeface="Helvetica" pitchFamily="2" charset="0"/>
              </a:rPr>
              <a:t>   </a:t>
            </a:r>
            <a:endParaRPr lang="en-US" altLang="en-US" sz="1800">
              <a:latin typeface="Helvetica" pitchFamily="2" charset="0"/>
            </a:endParaRPr>
          </a:p>
        </p:txBody>
      </p:sp>
      <p:sp>
        <p:nvSpPr>
          <p:cNvPr id="138301" name="Rectangle 638">
            <a:extLst>
              <a:ext uri="{FF2B5EF4-FFF2-40B4-BE49-F238E27FC236}">
                <a16:creationId xmlns:a16="http://schemas.microsoft.com/office/drawing/2014/main" id="{95CDDE6F-08D2-0AF2-42DF-369E0CF9BAAD}"/>
              </a:ext>
            </a:extLst>
          </p:cNvPr>
          <p:cNvSpPr>
            <a:spLocks noChangeArrowheads="1"/>
          </p:cNvSpPr>
          <p:nvPr/>
        </p:nvSpPr>
        <p:spPr bwMode="auto">
          <a:xfrm>
            <a:off x="2941638" y="4170363"/>
            <a:ext cx="366712"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800">
                <a:solidFill>
                  <a:srgbClr val="000000"/>
                </a:solidFill>
                <a:latin typeface="Helvetica" pitchFamily="2" charset="0"/>
              </a:rPr>
              <a:t>             </a:t>
            </a:r>
            <a:endParaRPr lang="en-US" altLang="en-US" sz="1400">
              <a:latin typeface="Helvetica" pitchFamily="2" charset="0"/>
            </a:endParaRPr>
          </a:p>
        </p:txBody>
      </p:sp>
      <p:sp>
        <p:nvSpPr>
          <p:cNvPr id="138302" name="Rectangle 639">
            <a:extLst>
              <a:ext uri="{FF2B5EF4-FFF2-40B4-BE49-F238E27FC236}">
                <a16:creationId xmlns:a16="http://schemas.microsoft.com/office/drawing/2014/main" id="{1C3F36E1-444B-BCD4-387E-6F9D77FCBB9D}"/>
              </a:ext>
            </a:extLst>
          </p:cNvPr>
          <p:cNvSpPr>
            <a:spLocks noChangeArrowheads="1"/>
          </p:cNvSpPr>
          <p:nvPr/>
        </p:nvSpPr>
        <p:spPr bwMode="auto">
          <a:xfrm>
            <a:off x="2925763" y="1050925"/>
            <a:ext cx="138112"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   </a:t>
            </a:r>
            <a:endParaRPr lang="en-US" altLang="en-US" sz="1400">
              <a:latin typeface="Helvetica" pitchFamily="2" charset="0"/>
            </a:endParaRPr>
          </a:p>
        </p:txBody>
      </p:sp>
      <p:sp>
        <p:nvSpPr>
          <p:cNvPr id="138303" name="Line 640">
            <a:extLst>
              <a:ext uri="{FF2B5EF4-FFF2-40B4-BE49-F238E27FC236}">
                <a16:creationId xmlns:a16="http://schemas.microsoft.com/office/drawing/2014/main" id="{A4D047EE-C197-3EFF-C874-920A818E9143}"/>
              </a:ext>
            </a:extLst>
          </p:cNvPr>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04" name="Line 645">
            <a:extLst>
              <a:ext uri="{FF2B5EF4-FFF2-40B4-BE49-F238E27FC236}">
                <a16:creationId xmlns:a16="http://schemas.microsoft.com/office/drawing/2014/main" id="{A3D921C9-981D-16AE-3C33-AE3E51C1A6C7}"/>
              </a:ext>
            </a:extLst>
          </p:cNvPr>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05" name="Line 646">
            <a:extLst>
              <a:ext uri="{FF2B5EF4-FFF2-40B4-BE49-F238E27FC236}">
                <a16:creationId xmlns:a16="http://schemas.microsoft.com/office/drawing/2014/main" id="{419B179A-E382-13A8-3BEA-B2FC9B40F325}"/>
              </a:ext>
            </a:extLst>
          </p:cNvPr>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06" name="Line 648">
            <a:extLst>
              <a:ext uri="{FF2B5EF4-FFF2-40B4-BE49-F238E27FC236}">
                <a16:creationId xmlns:a16="http://schemas.microsoft.com/office/drawing/2014/main" id="{5A6C17D1-C0DB-A1D3-2EA1-356E8A6E7479}"/>
              </a:ext>
            </a:extLst>
          </p:cNvPr>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07" name="Line 649">
            <a:extLst>
              <a:ext uri="{FF2B5EF4-FFF2-40B4-BE49-F238E27FC236}">
                <a16:creationId xmlns:a16="http://schemas.microsoft.com/office/drawing/2014/main" id="{8CA55526-1E8B-ECBE-7158-C7C7D0763AE4}"/>
              </a:ext>
            </a:extLst>
          </p:cNvPr>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38308" name="Line 650">
            <a:extLst>
              <a:ext uri="{FF2B5EF4-FFF2-40B4-BE49-F238E27FC236}">
                <a16:creationId xmlns:a16="http://schemas.microsoft.com/office/drawing/2014/main" id="{B49C7274-A2B7-A76F-57C1-D99672C8F89D}"/>
              </a:ext>
            </a:extLst>
          </p:cNvPr>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09" name="Line 651">
            <a:extLst>
              <a:ext uri="{FF2B5EF4-FFF2-40B4-BE49-F238E27FC236}">
                <a16:creationId xmlns:a16="http://schemas.microsoft.com/office/drawing/2014/main" id="{7AB854E8-8278-EDF6-59F8-EE9787D30D0A}"/>
              </a:ext>
            </a:extLst>
          </p:cNvPr>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10" name="Line 652">
            <a:extLst>
              <a:ext uri="{FF2B5EF4-FFF2-40B4-BE49-F238E27FC236}">
                <a16:creationId xmlns:a16="http://schemas.microsoft.com/office/drawing/2014/main" id="{2FB6E49D-4B13-6FA8-874C-A86901FFFD17}"/>
              </a:ext>
            </a:extLst>
          </p:cNvPr>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11" name="Rectangle 653">
            <a:extLst>
              <a:ext uri="{FF2B5EF4-FFF2-40B4-BE49-F238E27FC236}">
                <a16:creationId xmlns:a16="http://schemas.microsoft.com/office/drawing/2014/main" id="{6A1D03B5-7E56-C21F-BF63-76139588C3D9}"/>
              </a:ext>
            </a:extLst>
          </p:cNvPr>
          <p:cNvSpPr>
            <a:spLocks noChangeArrowheads="1"/>
          </p:cNvSpPr>
          <p:nvPr/>
        </p:nvSpPr>
        <p:spPr bwMode="auto">
          <a:xfrm>
            <a:off x="2679700" y="5700713"/>
            <a:ext cx="1873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138312" name="Rectangle 654">
            <a:extLst>
              <a:ext uri="{FF2B5EF4-FFF2-40B4-BE49-F238E27FC236}">
                <a16:creationId xmlns:a16="http://schemas.microsoft.com/office/drawing/2014/main" id="{4E97E4C9-A964-43A6-9DAB-8D925B3D41BB}"/>
              </a:ext>
            </a:extLst>
          </p:cNvPr>
          <p:cNvSpPr>
            <a:spLocks noChangeArrowheads="1"/>
          </p:cNvSpPr>
          <p:nvPr/>
        </p:nvSpPr>
        <p:spPr bwMode="auto">
          <a:xfrm>
            <a:off x="2711450" y="2595563"/>
            <a:ext cx="1873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138313" name="Rectangle 658">
            <a:extLst>
              <a:ext uri="{FF2B5EF4-FFF2-40B4-BE49-F238E27FC236}">
                <a16:creationId xmlns:a16="http://schemas.microsoft.com/office/drawing/2014/main" id="{9B7D4FE5-802B-DAFE-F997-226F73D40DAC}"/>
              </a:ext>
            </a:extLst>
          </p:cNvPr>
          <p:cNvSpPr>
            <a:spLocks noChangeArrowheads="1"/>
          </p:cNvSpPr>
          <p:nvPr/>
        </p:nvSpPr>
        <p:spPr bwMode="auto">
          <a:xfrm>
            <a:off x="2749550" y="5208588"/>
            <a:ext cx="3857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rPr>
              <a:t>       </a:t>
            </a:r>
            <a:endParaRPr lang="en-US" altLang="en-US" sz="1400">
              <a:latin typeface="Helvetica" pitchFamily="2" charset="0"/>
            </a:endParaRPr>
          </a:p>
        </p:txBody>
      </p:sp>
      <p:sp>
        <p:nvSpPr>
          <p:cNvPr id="138314" name="Rectangle 659">
            <a:extLst>
              <a:ext uri="{FF2B5EF4-FFF2-40B4-BE49-F238E27FC236}">
                <a16:creationId xmlns:a16="http://schemas.microsoft.com/office/drawing/2014/main" id="{E889D5E2-9989-F2B8-AB1A-7052FA0CD92D}"/>
              </a:ext>
            </a:extLst>
          </p:cNvPr>
          <p:cNvSpPr>
            <a:spLocks noChangeArrowheads="1"/>
          </p:cNvSpPr>
          <p:nvPr/>
        </p:nvSpPr>
        <p:spPr bwMode="auto">
          <a:xfrm>
            <a:off x="2590800" y="2103438"/>
            <a:ext cx="528638"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b="1"/>
              <a:t>        </a:t>
            </a:r>
            <a:endParaRPr lang="en-US" altLang="en-US" sz="1400">
              <a:latin typeface="Helvetica" pitchFamily="2" charset="0"/>
            </a:endParaRPr>
          </a:p>
        </p:txBody>
      </p:sp>
      <p:sp>
        <p:nvSpPr>
          <p:cNvPr id="138315" name="AutoShape 660">
            <a:extLst>
              <a:ext uri="{FF2B5EF4-FFF2-40B4-BE49-F238E27FC236}">
                <a16:creationId xmlns:a16="http://schemas.microsoft.com/office/drawing/2014/main" id="{B6B052A5-B6FB-6F7D-F16A-0DD8E5A2296B}"/>
              </a:ext>
            </a:extLst>
          </p:cNvPr>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8316" name="Rectangle 671" descr="75%">
            <a:extLst>
              <a:ext uri="{FF2B5EF4-FFF2-40B4-BE49-F238E27FC236}">
                <a16:creationId xmlns:a16="http://schemas.microsoft.com/office/drawing/2014/main" id="{7B19CBF7-2ACF-32B3-B026-FA823BF23E13}"/>
              </a:ext>
            </a:extLst>
          </p:cNvPr>
          <p:cNvSpPr>
            <a:spLocks noChangeArrowheads="1"/>
          </p:cNvSpPr>
          <p:nvPr/>
        </p:nvSpPr>
        <p:spPr bwMode="auto">
          <a:xfrm>
            <a:off x="2278063" y="739775"/>
            <a:ext cx="163512" cy="2943225"/>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8317" name="Line 672">
            <a:extLst>
              <a:ext uri="{FF2B5EF4-FFF2-40B4-BE49-F238E27FC236}">
                <a16:creationId xmlns:a16="http://schemas.microsoft.com/office/drawing/2014/main" id="{778DAA25-4B5B-C872-F847-9EF107CFFD12}"/>
              </a:ext>
            </a:extLst>
          </p:cNvPr>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18" name="Line 673">
            <a:extLst>
              <a:ext uri="{FF2B5EF4-FFF2-40B4-BE49-F238E27FC236}">
                <a16:creationId xmlns:a16="http://schemas.microsoft.com/office/drawing/2014/main" id="{A5AF08A7-140C-822B-8BF9-6970B2A4EDE1}"/>
              </a:ext>
            </a:extLst>
          </p:cNvPr>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19" name="Line 674">
            <a:extLst>
              <a:ext uri="{FF2B5EF4-FFF2-40B4-BE49-F238E27FC236}">
                <a16:creationId xmlns:a16="http://schemas.microsoft.com/office/drawing/2014/main" id="{C7774253-9FC2-4411-4681-46D338C7FF87}"/>
              </a:ext>
            </a:extLst>
          </p:cNvPr>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20" name="Line 675">
            <a:extLst>
              <a:ext uri="{FF2B5EF4-FFF2-40B4-BE49-F238E27FC236}">
                <a16:creationId xmlns:a16="http://schemas.microsoft.com/office/drawing/2014/main" id="{59605225-5E5C-5921-E295-B65675912E34}"/>
              </a:ext>
            </a:extLst>
          </p:cNvPr>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21" name="Line 676">
            <a:extLst>
              <a:ext uri="{FF2B5EF4-FFF2-40B4-BE49-F238E27FC236}">
                <a16:creationId xmlns:a16="http://schemas.microsoft.com/office/drawing/2014/main" id="{C29C0F71-3988-1DD0-5EB6-E876E5EEC70A}"/>
              </a:ext>
            </a:extLst>
          </p:cNvPr>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22" name="Line 677">
            <a:extLst>
              <a:ext uri="{FF2B5EF4-FFF2-40B4-BE49-F238E27FC236}">
                <a16:creationId xmlns:a16="http://schemas.microsoft.com/office/drawing/2014/main" id="{5315505D-4339-83B4-901F-1A06596DBB32}"/>
              </a:ext>
            </a:extLst>
          </p:cNvPr>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23" name="Rectangle 679">
            <a:extLst>
              <a:ext uri="{FF2B5EF4-FFF2-40B4-BE49-F238E27FC236}">
                <a16:creationId xmlns:a16="http://schemas.microsoft.com/office/drawing/2014/main" id="{5C0AEE02-6CEC-E0CA-5730-9E6EE834ABAA}"/>
              </a:ext>
            </a:extLst>
          </p:cNvPr>
          <p:cNvSpPr>
            <a:spLocks noChangeArrowheads="1"/>
          </p:cNvSpPr>
          <p:nvPr/>
        </p:nvSpPr>
        <p:spPr bwMode="auto">
          <a:xfrm>
            <a:off x="2870200" y="6583363"/>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38324" name="Rectangle 680">
            <a:extLst>
              <a:ext uri="{FF2B5EF4-FFF2-40B4-BE49-F238E27FC236}">
                <a16:creationId xmlns:a16="http://schemas.microsoft.com/office/drawing/2014/main" id="{5BD4DBE4-55C0-AA22-AA93-A6ED17AE5A5E}"/>
              </a:ext>
            </a:extLst>
          </p:cNvPr>
          <p:cNvSpPr>
            <a:spLocks noChangeArrowheads="1"/>
          </p:cNvSpPr>
          <p:nvPr/>
        </p:nvSpPr>
        <p:spPr bwMode="auto">
          <a:xfrm>
            <a:off x="2706688" y="68580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38325" name="Rectangle 681">
            <a:extLst>
              <a:ext uri="{FF2B5EF4-FFF2-40B4-BE49-F238E27FC236}">
                <a16:creationId xmlns:a16="http://schemas.microsoft.com/office/drawing/2014/main" id="{6718A66C-A84F-D5B4-F8E4-FDBC3C0FC6BD}"/>
              </a:ext>
            </a:extLst>
          </p:cNvPr>
          <p:cNvSpPr>
            <a:spLocks noChangeArrowheads="1"/>
          </p:cNvSpPr>
          <p:nvPr/>
        </p:nvSpPr>
        <p:spPr bwMode="auto">
          <a:xfrm>
            <a:off x="2832100" y="71405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38326" name="Text Box 682">
            <a:extLst>
              <a:ext uri="{FF2B5EF4-FFF2-40B4-BE49-F238E27FC236}">
                <a16:creationId xmlns:a16="http://schemas.microsoft.com/office/drawing/2014/main" id="{84385E1F-187A-3C8B-8526-DBB2D8F8563C}"/>
              </a:ext>
            </a:extLst>
          </p:cNvPr>
          <p:cNvSpPr txBox="1">
            <a:spLocks noChangeArrowheads="1"/>
          </p:cNvSpPr>
          <p:nvPr/>
        </p:nvSpPr>
        <p:spPr bwMode="auto">
          <a:xfrm rot="-5400000">
            <a:off x="4032250" y="1601788"/>
            <a:ext cx="320675"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eaVert">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900">
              <a:latin typeface="Arial Black" panose="020B0604020202020204" pitchFamily="34" charset="0"/>
            </a:endParaRPr>
          </a:p>
        </p:txBody>
      </p:sp>
      <p:sp>
        <p:nvSpPr>
          <p:cNvPr id="138327" name="Text Box 683">
            <a:extLst>
              <a:ext uri="{FF2B5EF4-FFF2-40B4-BE49-F238E27FC236}">
                <a16:creationId xmlns:a16="http://schemas.microsoft.com/office/drawing/2014/main" id="{1F785979-019B-80F5-E4E4-DB0B18038568}"/>
              </a:ext>
            </a:extLst>
          </p:cNvPr>
          <p:cNvSpPr txBox="1">
            <a:spLocks noChangeArrowheads="1"/>
          </p:cNvSpPr>
          <p:nvPr/>
        </p:nvSpPr>
        <p:spPr bwMode="auto">
          <a:xfrm rot="-5400000">
            <a:off x="3956050" y="2105025"/>
            <a:ext cx="320675"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eaVert">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900">
              <a:latin typeface="Arial Black" panose="020B0604020202020204" pitchFamily="34" charset="0"/>
            </a:endParaRPr>
          </a:p>
        </p:txBody>
      </p:sp>
      <p:sp>
        <p:nvSpPr>
          <p:cNvPr id="138328" name="Rectangle 684">
            <a:extLst>
              <a:ext uri="{FF2B5EF4-FFF2-40B4-BE49-F238E27FC236}">
                <a16:creationId xmlns:a16="http://schemas.microsoft.com/office/drawing/2014/main" id="{35889236-6E29-EE4D-5769-4709C3DB50C4}"/>
              </a:ext>
            </a:extLst>
          </p:cNvPr>
          <p:cNvSpPr>
            <a:spLocks noChangeArrowheads="1"/>
          </p:cNvSpPr>
          <p:nvPr/>
        </p:nvSpPr>
        <p:spPr bwMode="auto">
          <a:xfrm>
            <a:off x="2933700" y="1427163"/>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38329" name="Rectangle 685">
            <a:extLst>
              <a:ext uri="{FF2B5EF4-FFF2-40B4-BE49-F238E27FC236}">
                <a16:creationId xmlns:a16="http://schemas.microsoft.com/office/drawing/2014/main" id="{05959412-459C-8231-79FE-B1DF590A9BD0}"/>
              </a:ext>
            </a:extLst>
          </p:cNvPr>
          <p:cNvSpPr>
            <a:spLocks noChangeArrowheads="1"/>
          </p:cNvSpPr>
          <p:nvPr/>
        </p:nvSpPr>
        <p:spPr bwMode="auto">
          <a:xfrm>
            <a:off x="2909888" y="1697038"/>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38330" name="Rectangle 686">
            <a:extLst>
              <a:ext uri="{FF2B5EF4-FFF2-40B4-BE49-F238E27FC236}">
                <a16:creationId xmlns:a16="http://schemas.microsoft.com/office/drawing/2014/main" id="{2F2629F2-5C31-2850-F9D1-8C5F03C9D614}"/>
              </a:ext>
            </a:extLst>
          </p:cNvPr>
          <p:cNvSpPr>
            <a:spLocks noChangeArrowheads="1"/>
          </p:cNvSpPr>
          <p:nvPr/>
        </p:nvSpPr>
        <p:spPr bwMode="auto">
          <a:xfrm>
            <a:off x="2905125" y="1900238"/>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38331" name="Rectangle 687">
            <a:extLst>
              <a:ext uri="{FF2B5EF4-FFF2-40B4-BE49-F238E27FC236}">
                <a16:creationId xmlns:a16="http://schemas.microsoft.com/office/drawing/2014/main" id="{E3B42355-B52A-098E-E1E1-9E1632668745}"/>
              </a:ext>
            </a:extLst>
          </p:cNvPr>
          <p:cNvSpPr>
            <a:spLocks noChangeArrowheads="1"/>
          </p:cNvSpPr>
          <p:nvPr/>
        </p:nvSpPr>
        <p:spPr bwMode="auto">
          <a:xfrm>
            <a:off x="2927350" y="26447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38332" name="Rectangle 688">
            <a:extLst>
              <a:ext uri="{FF2B5EF4-FFF2-40B4-BE49-F238E27FC236}">
                <a16:creationId xmlns:a16="http://schemas.microsoft.com/office/drawing/2014/main" id="{6943D38D-4AF7-626E-6316-8D49631F367A}"/>
              </a:ext>
            </a:extLst>
          </p:cNvPr>
          <p:cNvSpPr>
            <a:spLocks noChangeArrowheads="1"/>
          </p:cNvSpPr>
          <p:nvPr/>
        </p:nvSpPr>
        <p:spPr bwMode="auto">
          <a:xfrm>
            <a:off x="2927350" y="32099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38333" name="Rectangle 689">
            <a:extLst>
              <a:ext uri="{FF2B5EF4-FFF2-40B4-BE49-F238E27FC236}">
                <a16:creationId xmlns:a16="http://schemas.microsoft.com/office/drawing/2014/main" id="{C9D24CE9-964A-BD54-B16B-F611FD542FF1}"/>
              </a:ext>
            </a:extLst>
          </p:cNvPr>
          <p:cNvSpPr>
            <a:spLocks noChangeArrowheads="1"/>
          </p:cNvSpPr>
          <p:nvPr/>
        </p:nvSpPr>
        <p:spPr bwMode="auto">
          <a:xfrm>
            <a:off x="3022600" y="29241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38334" name="Rectangle 690">
            <a:extLst>
              <a:ext uri="{FF2B5EF4-FFF2-40B4-BE49-F238E27FC236}">
                <a16:creationId xmlns:a16="http://schemas.microsoft.com/office/drawing/2014/main" id="{2DB8BE86-3583-DC36-5A46-731E6DE39A89}"/>
              </a:ext>
            </a:extLst>
          </p:cNvPr>
          <p:cNvSpPr>
            <a:spLocks noChangeArrowheads="1"/>
          </p:cNvSpPr>
          <p:nvPr/>
        </p:nvSpPr>
        <p:spPr bwMode="auto">
          <a:xfrm>
            <a:off x="2795588" y="4283075"/>
            <a:ext cx="492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400" b="1">
                <a:latin typeface="Helvetica" pitchFamily="2" charset="0"/>
              </a:rPr>
              <a:t> </a:t>
            </a:r>
            <a:endParaRPr lang="en-US" altLang="en-US" sz="1400">
              <a:latin typeface="Helvetica" pitchFamily="2" charset="0"/>
            </a:endParaRPr>
          </a:p>
        </p:txBody>
      </p:sp>
      <p:sp>
        <p:nvSpPr>
          <p:cNvPr id="138335" name="Rectangle 691">
            <a:extLst>
              <a:ext uri="{FF2B5EF4-FFF2-40B4-BE49-F238E27FC236}">
                <a16:creationId xmlns:a16="http://schemas.microsoft.com/office/drawing/2014/main" id="{C51AD7AA-512C-2D71-CAB2-04727E5B0179}"/>
              </a:ext>
            </a:extLst>
          </p:cNvPr>
          <p:cNvSpPr>
            <a:spLocks noChangeArrowheads="1"/>
          </p:cNvSpPr>
          <p:nvPr/>
        </p:nvSpPr>
        <p:spPr bwMode="auto">
          <a:xfrm>
            <a:off x="2698750" y="45307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endParaRPr lang="en-US" altLang="en-US" sz="1800">
              <a:latin typeface="Helvetica" pitchFamily="2" charset="0"/>
            </a:endParaRPr>
          </a:p>
        </p:txBody>
      </p:sp>
      <p:sp>
        <p:nvSpPr>
          <p:cNvPr id="138336" name="Rectangle 692">
            <a:extLst>
              <a:ext uri="{FF2B5EF4-FFF2-40B4-BE49-F238E27FC236}">
                <a16:creationId xmlns:a16="http://schemas.microsoft.com/office/drawing/2014/main" id="{EA449C94-30AF-8D90-7280-E6900872D27B}"/>
              </a:ext>
            </a:extLst>
          </p:cNvPr>
          <p:cNvSpPr>
            <a:spLocks noChangeArrowheads="1"/>
          </p:cNvSpPr>
          <p:nvPr/>
        </p:nvSpPr>
        <p:spPr bwMode="auto">
          <a:xfrm>
            <a:off x="2513013" y="4684713"/>
            <a:ext cx="147955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Helvetica" pitchFamily="2" charset="0"/>
              </a:rPr>
              <a:t> </a:t>
            </a:r>
          </a:p>
        </p:txBody>
      </p:sp>
      <p:sp>
        <p:nvSpPr>
          <p:cNvPr id="138337" name="Rectangle 693">
            <a:extLst>
              <a:ext uri="{FF2B5EF4-FFF2-40B4-BE49-F238E27FC236}">
                <a16:creationId xmlns:a16="http://schemas.microsoft.com/office/drawing/2014/main" id="{D3EB769B-D2E3-BF93-6496-D99932CDA89D}"/>
              </a:ext>
            </a:extLst>
          </p:cNvPr>
          <p:cNvSpPr>
            <a:spLocks noChangeArrowheads="1"/>
          </p:cNvSpPr>
          <p:nvPr/>
        </p:nvSpPr>
        <p:spPr bwMode="auto">
          <a:xfrm>
            <a:off x="2919413" y="57023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38338" name="Rectangle 694">
            <a:extLst>
              <a:ext uri="{FF2B5EF4-FFF2-40B4-BE49-F238E27FC236}">
                <a16:creationId xmlns:a16="http://schemas.microsoft.com/office/drawing/2014/main" id="{262C6F93-4850-07F6-B5A2-584887A32170}"/>
              </a:ext>
            </a:extLst>
          </p:cNvPr>
          <p:cNvSpPr>
            <a:spLocks noChangeArrowheads="1"/>
          </p:cNvSpPr>
          <p:nvPr/>
        </p:nvSpPr>
        <p:spPr bwMode="auto">
          <a:xfrm>
            <a:off x="2905125" y="60071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endParaRPr lang="en-US" altLang="en-US" sz="1800">
              <a:latin typeface="Helvetica" pitchFamily="2" charset="0"/>
            </a:endParaRPr>
          </a:p>
        </p:txBody>
      </p:sp>
      <p:sp>
        <p:nvSpPr>
          <p:cNvPr id="138339" name="Line 695">
            <a:extLst>
              <a:ext uri="{FF2B5EF4-FFF2-40B4-BE49-F238E27FC236}">
                <a16:creationId xmlns:a16="http://schemas.microsoft.com/office/drawing/2014/main" id="{EC3623F8-EF87-FBCA-5C1A-10AA5B21C32C}"/>
              </a:ext>
            </a:extLst>
          </p:cNvPr>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8340" name="Line 696">
            <a:extLst>
              <a:ext uri="{FF2B5EF4-FFF2-40B4-BE49-F238E27FC236}">
                <a16:creationId xmlns:a16="http://schemas.microsoft.com/office/drawing/2014/main" id="{5F1048C4-28B6-7FC2-29FA-A7299D07C5FC}"/>
              </a:ext>
            </a:extLst>
          </p:cNvPr>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8341" name="Line 697">
            <a:extLst>
              <a:ext uri="{FF2B5EF4-FFF2-40B4-BE49-F238E27FC236}">
                <a16:creationId xmlns:a16="http://schemas.microsoft.com/office/drawing/2014/main" id="{FF63FE98-9B86-4B13-5806-6EEB71B3DA0F}"/>
              </a:ext>
            </a:extLst>
          </p:cNvPr>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8342" name="Line 698">
            <a:extLst>
              <a:ext uri="{FF2B5EF4-FFF2-40B4-BE49-F238E27FC236}">
                <a16:creationId xmlns:a16="http://schemas.microsoft.com/office/drawing/2014/main" id="{1FDB7996-1D09-98FE-9761-6845E3B8C32D}"/>
              </a:ext>
            </a:extLst>
          </p:cNvPr>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43" name="Rectangle 699" descr="75%">
            <a:extLst>
              <a:ext uri="{FF2B5EF4-FFF2-40B4-BE49-F238E27FC236}">
                <a16:creationId xmlns:a16="http://schemas.microsoft.com/office/drawing/2014/main" id="{CC3D4668-2EC8-7026-72EC-B99BD510578B}"/>
              </a:ext>
            </a:extLst>
          </p:cNvPr>
          <p:cNvSpPr>
            <a:spLocks noChangeArrowheads="1"/>
          </p:cNvSpPr>
          <p:nvPr/>
        </p:nvSpPr>
        <p:spPr bwMode="auto">
          <a:xfrm>
            <a:off x="2201863" y="3532188"/>
            <a:ext cx="193675" cy="15240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8344" name="Rectangle 700">
            <a:extLst>
              <a:ext uri="{FF2B5EF4-FFF2-40B4-BE49-F238E27FC236}">
                <a16:creationId xmlns:a16="http://schemas.microsoft.com/office/drawing/2014/main" id="{25EAC0C6-6769-4B8E-0B3A-894FDF597D9D}"/>
              </a:ext>
            </a:extLst>
          </p:cNvPr>
          <p:cNvSpPr>
            <a:spLocks noChangeArrowheads="1"/>
          </p:cNvSpPr>
          <p:nvPr/>
        </p:nvSpPr>
        <p:spPr bwMode="auto">
          <a:xfrm>
            <a:off x="2790825" y="34131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38345" name="Line 701">
            <a:extLst>
              <a:ext uri="{FF2B5EF4-FFF2-40B4-BE49-F238E27FC236}">
                <a16:creationId xmlns:a16="http://schemas.microsoft.com/office/drawing/2014/main" id="{F8D75F60-049A-D645-706D-35F035D9E06E}"/>
              </a:ext>
            </a:extLst>
          </p:cNvPr>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46" name="Rectangle 703" descr="75%">
            <a:extLst>
              <a:ext uri="{FF2B5EF4-FFF2-40B4-BE49-F238E27FC236}">
                <a16:creationId xmlns:a16="http://schemas.microsoft.com/office/drawing/2014/main" id="{46509E92-B305-E501-F93D-587889E79D77}"/>
              </a:ext>
            </a:extLst>
          </p:cNvPr>
          <p:cNvSpPr>
            <a:spLocks noChangeArrowheads="1"/>
          </p:cNvSpPr>
          <p:nvPr/>
        </p:nvSpPr>
        <p:spPr bwMode="auto">
          <a:xfrm>
            <a:off x="2281238" y="663575"/>
            <a:ext cx="206375" cy="268288"/>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8347" name="Rectangle 704" descr="75%">
            <a:extLst>
              <a:ext uri="{FF2B5EF4-FFF2-40B4-BE49-F238E27FC236}">
                <a16:creationId xmlns:a16="http://schemas.microsoft.com/office/drawing/2014/main" id="{45FF2712-6911-0B12-B543-9533FFE40148}"/>
              </a:ext>
            </a:extLst>
          </p:cNvPr>
          <p:cNvSpPr>
            <a:spLocks noChangeArrowheads="1"/>
          </p:cNvSpPr>
          <p:nvPr/>
        </p:nvSpPr>
        <p:spPr bwMode="auto">
          <a:xfrm>
            <a:off x="2435225" y="666750"/>
            <a:ext cx="206375" cy="52388"/>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8348" name="Rectangle 705" descr="75%">
            <a:extLst>
              <a:ext uri="{FF2B5EF4-FFF2-40B4-BE49-F238E27FC236}">
                <a16:creationId xmlns:a16="http://schemas.microsoft.com/office/drawing/2014/main" id="{CA70EE51-C925-64A7-F25F-C62B4CF324D4}"/>
              </a:ext>
            </a:extLst>
          </p:cNvPr>
          <p:cNvSpPr>
            <a:spLocks noChangeArrowheads="1"/>
          </p:cNvSpPr>
          <p:nvPr/>
        </p:nvSpPr>
        <p:spPr bwMode="auto">
          <a:xfrm>
            <a:off x="2447925" y="695325"/>
            <a:ext cx="107950" cy="98425"/>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8349" name="Arc 706">
            <a:extLst>
              <a:ext uri="{FF2B5EF4-FFF2-40B4-BE49-F238E27FC236}">
                <a16:creationId xmlns:a16="http://schemas.microsoft.com/office/drawing/2014/main" id="{90F6B4D5-25D2-B3B4-7A4E-D8DDE4F36755}"/>
              </a:ext>
            </a:extLst>
          </p:cNvPr>
          <p:cNvSpPr>
            <a:spLocks/>
          </p:cNvSpPr>
          <p:nvPr/>
        </p:nvSpPr>
        <p:spPr bwMode="auto">
          <a:xfrm rot="-10740000">
            <a:off x="2468563" y="725488"/>
            <a:ext cx="152400" cy="260350"/>
          </a:xfrm>
          <a:custGeom>
            <a:avLst/>
            <a:gdLst>
              <a:gd name="T0" fmla="*/ 2147483646 w 21600"/>
              <a:gd name="T1" fmla="*/ 0 h 21600"/>
              <a:gd name="T2" fmla="*/ 0 w 21600"/>
              <a:gd name="T3" fmla="*/ 2147483646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350" name="Rectangle 707">
            <a:extLst>
              <a:ext uri="{FF2B5EF4-FFF2-40B4-BE49-F238E27FC236}">
                <a16:creationId xmlns:a16="http://schemas.microsoft.com/office/drawing/2014/main" id="{6F77A3DA-46B2-72D7-7742-7F4E9792E64F}"/>
              </a:ext>
            </a:extLst>
          </p:cNvPr>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38351" name="Rectangle 708">
            <a:extLst>
              <a:ext uri="{FF2B5EF4-FFF2-40B4-BE49-F238E27FC236}">
                <a16:creationId xmlns:a16="http://schemas.microsoft.com/office/drawing/2014/main" id="{23F5FD14-C317-92EA-40AF-98FD415E17A4}"/>
              </a:ext>
            </a:extLst>
          </p:cNvPr>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grpSp>
        <p:nvGrpSpPr>
          <p:cNvPr id="138352" name="Group 709">
            <a:extLst>
              <a:ext uri="{FF2B5EF4-FFF2-40B4-BE49-F238E27FC236}">
                <a16:creationId xmlns:a16="http://schemas.microsoft.com/office/drawing/2014/main" id="{1BAAF03B-CC74-FC2E-2184-1DB718ECB3CB}"/>
              </a:ext>
            </a:extLst>
          </p:cNvPr>
          <p:cNvGrpSpPr>
            <a:grpSpLocks/>
          </p:cNvGrpSpPr>
          <p:nvPr/>
        </p:nvGrpSpPr>
        <p:grpSpPr bwMode="auto">
          <a:xfrm>
            <a:off x="-3452813" y="1679575"/>
            <a:ext cx="6429376" cy="4557713"/>
            <a:chOff x="1234" y="2865"/>
            <a:chExt cx="4050" cy="585"/>
          </a:xfrm>
        </p:grpSpPr>
        <p:sp>
          <p:nvSpPr>
            <p:cNvPr id="138440" name="Rectangle 710">
              <a:extLst>
                <a:ext uri="{FF2B5EF4-FFF2-40B4-BE49-F238E27FC236}">
                  <a16:creationId xmlns:a16="http://schemas.microsoft.com/office/drawing/2014/main" id="{0ACFC96C-16DC-6E1F-A763-944F831C3919}"/>
                </a:ext>
              </a:extLst>
            </p:cNvPr>
            <p:cNvSpPr>
              <a:spLocks noChangeArrowheads="1"/>
            </p:cNvSpPr>
            <p:nvPr/>
          </p:nvSpPr>
          <p:spPr bwMode="auto">
            <a:xfrm>
              <a:off x="4596" y="3179"/>
              <a:ext cx="688"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100" b="1">
                  <a:solidFill>
                    <a:srgbClr val="000000"/>
                  </a:solidFill>
                  <a:latin typeface="Helvetica" pitchFamily="2" charset="0"/>
                </a:rPr>
                <a:t>“Ngapak”</a:t>
              </a:r>
            </a:p>
            <a:p>
              <a:pPr algn="l"/>
              <a:r>
                <a:rPr lang="en-US" altLang="en-US" sz="1100" b="1">
                  <a:solidFill>
                    <a:srgbClr val="000000"/>
                  </a:solidFill>
                  <a:latin typeface="Helvetica" pitchFamily="2" charset="0"/>
                </a:rPr>
                <a:t>  Kahaiwui</a:t>
              </a:r>
            </a:p>
            <a:p>
              <a:pPr algn="l"/>
              <a:r>
                <a:rPr lang="en-US" altLang="en-US" sz="1100" b="1">
                  <a:solidFill>
                    <a:srgbClr val="000000"/>
                  </a:solidFill>
                  <a:latin typeface="Helvetica" pitchFamily="2" charset="0"/>
                </a:rPr>
                <a:t>    Thili zingkum</a:t>
              </a:r>
            </a:p>
            <a:p>
              <a:pPr algn="l"/>
              <a:r>
                <a:rPr lang="en-US" altLang="en-US" sz="1100" b="1">
                  <a:solidFill>
                    <a:srgbClr val="000000"/>
                  </a:solidFill>
                  <a:latin typeface="Helvetica" pitchFamily="2" charset="0"/>
                </a:rPr>
                <a:t>    400 chiwui</a:t>
              </a:r>
            </a:p>
            <a:p>
              <a:pPr algn="l"/>
              <a:r>
                <a:rPr lang="en-US" altLang="en-US" sz="1100" b="1">
                  <a:solidFill>
                    <a:srgbClr val="000000"/>
                  </a:solidFill>
                  <a:latin typeface="Helvetica" pitchFamily="2" charset="0"/>
                </a:rPr>
                <a:t>      Alungli</a:t>
              </a:r>
            </a:p>
            <a:p>
              <a:pPr algn="l"/>
              <a:r>
                <a:rPr lang="en-US" altLang="en-US" sz="1100" b="1">
                  <a:solidFill>
                    <a:srgbClr val="000000"/>
                  </a:solidFill>
                  <a:latin typeface="Helvetica" pitchFamily="2" charset="0"/>
                </a:rPr>
                <a:t>       Maran</a:t>
              </a:r>
            </a:p>
            <a:p>
              <a:pPr algn="l"/>
              <a:r>
                <a:rPr lang="en-US" altLang="en-US" sz="1100" b="1">
                  <a:solidFill>
                    <a:srgbClr val="000000"/>
                  </a:solidFill>
                  <a:latin typeface="Helvetica" pitchFamily="2" charset="0"/>
                </a:rPr>
                <a:t>       Lairikbing</a:t>
              </a:r>
            </a:p>
            <a:p>
              <a:pPr algn="l"/>
              <a:r>
                <a:rPr lang="en-US" altLang="en-US" sz="1100" b="1">
                  <a:solidFill>
                    <a:srgbClr val="000000"/>
                  </a:solidFill>
                  <a:latin typeface="Helvetica" pitchFamily="2" charset="0"/>
                </a:rPr>
                <a:t>        Hi kakapina</a:t>
              </a:r>
              <a:endParaRPr lang="en-US" altLang="en-US" sz="1100">
                <a:latin typeface="Helvetica" pitchFamily="2" charset="0"/>
              </a:endParaRPr>
            </a:p>
          </p:txBody>
        </p:sp>
        <p:sp>
          <p:nvSpPr>
            <p:cNvPr id="138441" name="Rectangle 711">
              <a:extLst>
                <a:ext uri="{FF2B5EF4-FFF2-40B4-BE49-F238E27FC236}">
                  <a16:creationId xmlns:a16="http://schemas.microsoft.com/office/drawing/2014/main" id="{A8987A31-C5A1-B5A3-E0CF-2D89C00ABE6E}"/>
                </a:ext>
              </a:extLst>
            </p:cNvPr>
            <p:cNvSpPr>
              <a:spLocks noChangeArrowheads="1"/>
            </p:cNvSpPr>
            <p:nvPr/>
          </p:nvSpPr>
          <p:spPr bwMode="auto">
            <a:xfrm>
              <a:off x="1234" y="2865"/>
              <a:ext cx="0"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600">
                <a:latin typeface="Helvetica" pitchFamily="2" charset="0"/>
              </a:endParaRPr>
            </a:p>
          </p:txBody>
        </p:sp>
        <p:sp>
          <p:nvSpPr>
            <p:cNvPr id="138442" name="Rectangle 712">
              <a:extLst>
                <a:ext uri="{FF2B5EF4-FFF2-40B4-BE49-F238E27FC236}">
                  <a16:creationId xmlns:a16="http://schemas.microsoft.com/office/drawing/2014/main" id="{40EEFFC2-F93C-E791-4247-797528200359}"/>
                </a:ext>
              </a:extLst>
            </p:cNvPr>
            <p:cNvSpPr>
              <a:spLocks noChangeArrowheads="1"/>
            </p:cNvSpPr>
            <p:nvPr/>
          </p:nvSpPr>
          <p:spPr bwMode="auto">
            <a:xfrm>
              <a:off x="1234" y="2945"/>
              <a:ext cx="20"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38443" name="Rectangle 713">
              <a:extLst>
                <a:ext uri="{FF2B5EF4-FFF2-40B4-BE49-F238E27FC236}">
                  <a16:creationId xmlns:a16="http://schemas.microsoft.com/office/drawing/2014/main" id="{8DA14F33-A694-0BAD-631D-22F92BAD49DF}"/>
                </a:ext>
              </a:extLst>
            </p:cNvPr>
            <p:cNvSpPr>
              <a:spLocks noChangeArrowheads="1"/>
            </p:cNvSpPr>
            <p:nvPr/>
          </p:nvSpPr>
          <p:spPr bwMode="auto">
            <a:xfrm>
              <a:off x="1234" y="3024"/>
              <a:ext cx="61"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38444" name="Rectangle 714">
              <a:extLst>
                <a:ext uri="{FF2B5EF4-FFF2-40B4-BE49-F238E27FC236}">
                  <a16:creationId xmlns:a16="http://schemas.microsoft.com/office/drawing/2014/main" id="{519EA39F-329A-9EC6-7A63-6ED85FA51920}"/>
                </a:ext>
              </a:extLst>
            </p:cNvPr>
            <p:cNvSpPr>
              <a:spLocks noChangeArrowheads="1"/>
            </p:cNvSpPr>
            <p:nvPr/>
          </p:nvSpPr>
          <p:spPr bwMode="auto">
            <a:xfrm>
              <a:off x="1234" y="3102"/>
              <a:ext cx="61"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38445" name="Rectangle 715">
              <a:extLst>
                <a:ext uri="{FF2B5EF4-FFF2-40B4-BE49-F238E27FC236}">
                  <a16:creationId xmlns:a16="http://schemas.microsoft.com/office/drawing/2014/main" id="{15F3B108-C607-E9BE-9CD5-04B104E9EE1A}"/>
                </a:ext>
              </a:extLst>
            </p:cNvPr>
            <p:cNvSpPr>
              <a:spLocks noChangeArrowheads="1"/>
            </p:cNvSpPr>
            <p:nvPr/>
          </p:nvSpPr>
          <p:spPr bwMode="auto">
            <a:xfrm>
              <a:off x="1234" y="3184"/>
              <a:ext cx="101"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38446" name="Rectangle 716">
              <a:extLst>
                <a:ext uri="{FF2B5EF4-FFF2-40B4-BE49-F238E27FC236}">
                  <a16:creationId xmlns:a16="http://schemas.microsoft.com/office/drawing/2014/main" id="{36428650-2D80-E787-492D-3E8E2D4ABF9E}"/>
                </a:ext>
              </a:extLst>
            </p:cNvPr>
            <p:cNvSpPr>
              <a:spLocks noChangeArrowheads="1"/>
            </p:cNvSpPr>
            <p:nvPr/>
          </p:nvSpPr>
          <p:spPr bwMode="auto">
            <a:xfrm>
              <a:off x="1234" y="3271"/>
              <a:ext cx="121"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38447" name="Rectangle 717">
              <a:extLst>
                <a:ext uri="{FF2B5EF4-FFF2-40B4-BE49-F238E27FC236}">
                  <a16:creationId xmlns:a16="http://schemas.microsoft.com/office/drawing/2014/main" id="{FE4C14A9-F310-6C78-0A12-F8EAB3943B6D}"/>
                </a:ext>
              </a:extLst>
            </p:cNvPr>
            <p:cNvSpPr>
              <a:spLocks noChangeArrowheads="1"/>
            </p:cNvSpPr>
            <p:nvPr/>
          </p:nvSpPr>
          <p:spPr bwMode="auto">
            <a:xfrm>
              <a:off x="1246" y="3355"/>
              <a:ext cx="101"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38448" name="Rectangle 718">
              <a:extLst>
                <a:ext uri="{FF2B5EF4-FFF2-40B4-BE49-F238E27FC236}">
                  <a16:creationId xmlns:a16="http://schemas.microsoft.com/office/drawing/2014/main" id="{BF325F42-F804-36E3-A4F6-140FCB798B72}"/>
                </a:ext>
              </a:extLst>
            </p:cNvPr>
            <p:cNvSpPr>
              <a:spLocks noChangeArrowheads="1"/>
            </p:cNvSpPr>
            <p:nvPr/>
          </p:nvSpPr>
          <p:spPr bwMode="auto">
            <a:xfrm>
              <a:off x="1270" y="3432"/>
              <a:ext cx="162"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grpSp>
      <p:sp>
        <p:nvSpPr>
          <p:cNvPr id="138353" name="Rectangle 719">
            <a:extLst>
              <a:ext uri="{FF2B5EF4-FFF2-40B4-BE49-F238E27FC236}">
                <a16:creationId xmlns:a16="http://schemas.microsoft.com/office/drawing/2014/main" id="{EB5DA21C-921A-172F-0F2C-26A5D5AAABDB}"/>
              </a:ext>
            </a:extLst>
          </p:cNvPr>
          <p:cNvSpPr>
            <a:spLocks noChangeArrowheads="1"/>
          </p:cNvSpPr>
          <p:nvPr/>
        </p:nvSpPr>
        <p:spPr bwMode="auto">
          <a:xfrm>
            <a:off x="2562225" y="4025900"/>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latin typeface="Helvetica" pitchFamily="2" charset="0"/>
              </a:rPr>
              <a:t>*</a:t>
            </a:r>
            <a:endParaRPr lang="en-US" altLang="en-US" sz="1400">
              <a:latin typeface="Helvetica" pitchFamily="2" charset="0"/>
            </a:endParaRPr>
          </a:p>
        </p:txBody>
      </p:sp>
      <p:sp>
        <p:nvSpPr>
          <p:cNvPr id="138354" name="Rectangle 720">
            <a:extLst>
              <a:ext uri="{FF2B5EF4-FFF2-40B4-BE49-F238E27FC236}">
                <a16:creationId xmlns:a16="http://schemas.microsoft.com/office/drawing/2014/main" id="{0B97A0AC-7614-EB6A-B0E6-26A16D1A0F3A}"/>
              </a:ext>
            </a:extLst>
          </p:cNvPr>
          <p:cNvSpPr>
            <a:spLocks noChangeArrowheads="1"/>
          </p:cNvSpPr>
          <p:nvPr/>
        </p:nvSpPr>
        <p:spPr bwMode="auto">
          <a:xfrm>
            <a:off x="2549525" y="4324350"/>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latin typeface="Helvetica" pitchFamily="2" charset="0"/>
              </a:rPr>
              <a:t>*</a:t>
            </a:r>
            <a:endParaRPr lang="en-US" altLang="en-US" sz="1400">
              <a:latin typeface="Helvetica" pitchFamily="2" charset="0"/>
            </a:endParaRPr>
          </a:p>
        </p:txBody>
      </p:sp>
      <p:sp>
        <p:nvSpPr>
          <p:cNvPr id="138355" name="Rectangle 721">
            <a:extLst>
              <a:ext uri="{FF2B5EF4-FFF2-40B4-BE49-F238E27FC236}">
                <a16:creationId xmlns:a16="http://schemas.microsoft.com/office/drawing/2014/main" id="{AF4CBB6E-716C-1CEC-C37C-A3129B6D12B8}"/>
              </a:ext>
            </a:extLst>
          </p:cNvPr>
          <p:cNvSpPr>
            <a:spLocks noChangeArrowheads="1"/>
          </p:cNvSpPr>
          <p:nvPr/>
        </p:nvSpPr>
        <p:spPr bwMode="auto">
          <a:xfrm>
            <a:off x="2689225" y="5934075"/>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138356" name="Rectangle 732">
            <a:extLst>
              <a:ext uri="{FF2B5EF4-FFF2-40B4-BE49-F238E27FC236}">
                <a16:creationId xmlns:a16="http://schemas.microsoft.com/office/drawing/2014/main" id="{0F0AC717-664E-B148-575B-29BF038E05F8}"/>
              </a:ext>
            </a:extLst>
          </p:cNvPr>
          <p:cNvSpPr>
            <a:spLocks noChangeArrowheads="1"/>
          </p:cNvSpPr>
          <p:nvPr/>
        </p:nvSpPr>
        <p:spPr bwMode="auto">
          <a:xfrm>
            <a:off x="2770188" y="2352675"/>
            <a:ext cx="34925" cy="15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sp>
        <p:nvSpPr>
          <p:cNvPr id="138357" name="Rectangle 733">
            <a:extLst>
              <a:ext uri="{FF2B5EF4-FFF2-40B4-BE49-F238E27FC236}">
                <a16:creationId xmlns:a16="http://schemas.microsoft.com/office/drawing/2014/main" id="{E1174A31-065A-4793-ADF8-0A373A27A89D}"/>
              </a:ext>
            </a:extLst>
          </p:cNvPr>
          <p:cNvSpPr>
            <a:spLocks noChangeArrowheads="1"/>
          </p:cNvSpPr>
          <p:nvPr/>
        </p:nvSpPr>
        <p:spPr bwMode="auto">
          <a:xfrm>
            <a:off x="2700338" y="2344738"/>
            <a:ext cx="1081087" cy="40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b="1" i="1">
                <a:solidFill>
                  <a:srgbClr val="000000"/>
                </a:solidFill>
                <a:latin typeface="Helvetica" pitchFamily="2" charset="0"/>
              </a:rPr>
              <a:t>  </a:t>
            </a:r>
            <a:r>
              <a:rPr lang="en-US" altLang="en-US" b="1" i="1">
                <a:solidFill>
                  <a:srgbClr val="000000"/>
                </a:solidFill>
                <a:latin typeface="Arial Black" panose="020B0604020202020204" pitchFamily="34" charset="0"/>
              </a:rPr>
              <a:t>JUDAH wui </a:t>
            </a:r>
            <a:r>
              <a:rPr lang="en-US" altLang="en-US" b="1">
                <a:solidFill>
                  <a:srgbClr val="000000"/>
                </a:solidFill>
                <a:latin typeface="Arial Black" panose="020B0604020202020204" pitchFamily="34" charset="0"/>
              </a:rPr>
              <a:t>        suikata</a:t>
            </a:r>
            <a:endParaRPr lang="en-US" altLang="en-US">
              <a:latin typeface="Arial Black" panose="020B0604020202020204" pitchFamily="34" charset="0"/>
            </a:endParaRPr>
          </a:p>
        </p:txBody>
      </p:sp>
      <p:grpSp>
        <p:nvGrpSpPr>
          <p:cNvPr id="138358" name="Group 734">
            <a:extLst>
              <a:ext uri="{FF2B5EF4-FFF2-40B4-BE49-F238E27FC236}">
                <a16:creationId xmlns:a16="http://schemas.microsoft.com/office/drawing/2014/main" id="{19324B15-AFDC-5AA3-45A1-08B479252BDE}"/>
              </a:ext>
            </a:extLst>
          </p:cNvPr>
          <p:cNvGrpSpPr>
            <a:grpSpLocks/>
          </p:cNvGrpSpPr>
          <p:nvPr/>
        </p:nvGrpSpPr>
        <p:grpSpPr bwMode="auto">
          <a:xfrm>
            <a:off x="2655888" y="2493963"/>
            <a:ext cx="306387" cy="280987"/>
            <a:chOff x="2913" y="1215"/>
            <a:chExt cx="193" cy="177"/>
          </a:xfrm>
        </p:grpSpPr>
        <p:sp>
          <p:nvSpPr>
            <p:cNvPr id="138438" name="Rectangle 735">
              <a:extLst>
                <a:ext uri="{FF2B5EF4-FFF2-40B4-BE49-F238E27FC236}">
                  <a16:creationId xmlns:a16="http://schemas.microsoft.com/office/drawing/2014/main" id="{098606E9-C3D8-15D1-BC74-1902A274DF90}"/>
                </a:ext>
              </a:extLst>
            </p:cNvPr>
            <p:cNvSpPr>
              <a:spLocks noChangeArrowheads="1"/>
            </p:cNvSpPr>
            <p:nvPr/>
          </p:nvSpPr>
          <p:spPr bwMode="auto">
            <a:xfrm>
              <a:off x="2913" y="1219"/>
              <a:ext cx="111" cy="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sp>
          <p:nvSpPr>
            <p:cNvPr id="138439" name="Rectangle 736">
              <a:extLst>
                <a:ext uri="{FF2B5EF4-FFF2-40B4-BE49-F238E27FC236}">
                  <a16:creationId xmlns:a16="http://schemas.microsoft.com/office/drawing/2014/main" id="{A8685EF4-C303-4D91-0744-9309F13894E7}"/>
                </a:ext>
              </a:extLst>
            </p:cNvPr>
            <p:cNvSpPr>
              <a:spLocks noChangeArrowheads="1"/>
            </p:cNvSpPr>
            <p:nvPr/>
          </p:nvSpPr>
          <p:spPr bwMode="auto">
            <a:xfrm>
              <a:off x="3106" y="1215"/>
              <a:ext cx="0"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grpSp>
      <p:sp>
        <p:nvSpPr>
          <p:cNvPr id="138359" name="Rectangle 738">
            <a:extLst>
              <a:ext uri="{FF2B5EF4-FFF2-40B4-BE49-F238E27FC236}">
                <a16:creationId xmlns:a16="http://schemas.microsoft.com/office/drawing/2014/main" id="{B4E17957-94B8-3955-8397-6146E81EFF3F}"/>
              </a:ext>
            </a:extLst>
          </p:cNvPr>
          <p:cNvSpPr>
            <a:spLocks noChangeArrowheads="1"/>
          </p:cNvSpPr>
          <p:nvPr/>
        </p:nvSpPr>
        <p:spPr bwMode="auto">
          <a:xfrm>
            <a:off x="2709863" y="3792538"/>
            <a:ext cx="1047750" cy="40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b="1" i="1">
                <a:solidFill>
                  <a:srgbClr val="000000"/>
                </a:solidFill>
                <a:latin typeface="Helvetica" pitchFamily="2" charset="0"/>
              </a:rPr>
              <a:t>  </a:t>
            </a:r>
            <a:r>
              <a:rPr lang="en-US" altLang="en-US" b="1" i="1">
                <a:solidFill>
                  <a:srgbClr val="000000"/>
                </a:solidFill>
                <a:latin typeface="Arial Black" panose="020B0604020202020204" pitchFamily="34" charset="0"/>
              </a:rPr>
              <a:t>JUDAH wui</a:t>
            </a:r>
          </a:p>
          <a:p>
            <a:pPr algn="l">
              <a:lnSpc>
                <a:spcPct val="110000"/>
              </a:lnSpc>
            </a:pPr>
            <a:r>
              <a:rPr lang="en-US" altLang="en-US" b="1" i="1">
                <a:solidFill>
                  <a:srgbClr val="000000"/>
                </a:solidFill>
                <a:latin typeface="Arial Black" panose="020B0604020202020204" pitchFamily="34" charset="0"/>
              </a:rPr>
              <a:t>rotkhamarat</a:t>
            </a:r>
            <a:endParaRPr lang="en-US" altLang="en-US">
              <a:latin typeface="Arial Black" panose="020B0604020202020204" pitchFamily="34" charset="0"/>
            </a:endParaRPr>
          </a:p>
        </p:txBody>
      </p:sp>
      <p:grpSp>
        <p:nvGrpSpPr>
          <p:cNvPr id="138360" name="Group 739">
            <a:extLst>
              <a:ext uri="{FF2B5EF4-FFF2-40B4-BE49-F238E27FC236}">
                <a16:creationId xmlns:a16="http://schemas.microsoft.com/office/drawing/2014/main" id="{1C4C25D9-E379-5FE7-61D4-23CFE5B84C0E}"/>
              </a:ext>
            </a:extLst>
          </p:cNvPr>
          <p:cNvGrpSpPr>
            <a:grpSpLocks/>
          </p:cNvGrpSpPr>
          <p:nvPr/>
        </p:nvGrpSpPr>
        <p:grpSpPr bwMode="auto">
          <a:xfrm>
            <a:off x="-3352800" y="3841750"/>
            <a:ext cx="306387" cy="287338"/>
            <a:chOff x="2913" y="1215"/>
            <a:chExt cx="193" cy="181"/>
          </a:xfrm>
        </p:grpSpPr>
        <p:sp>
          <p:nvSpPr>
            <p:cNvPr id="138436" name="Rectangle 740">
              <a:extLst>
                <a:ext uri="{FF2B5EF4-FFF2-40B4-BE49-F238E27FC236}">
                  <a16:creationId xmlns:a16="http://schemas.microsoft.com/office/drawing/2014/main" id="{3D5A01EE-A908-0333-7013-181ED20A53FF}"/>
                </a:ext>
              </a:extLst>
            </p:cNvPr>
            <p:cNvSpPr>
              <a:spLocks noChangeArrowheads="1"/>
            </p:cNvSpPr>
            <p:nvPr/>
          </p:nvSpPr>
          <p:spPr bwMode="auto">
            <a:xfrm>
              <a:off x="2913" y="1219"/>
              <a:ext cx="0"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sp>
          <p:nvSpPr>
            <p:cNvPr id="138437" name="Rectangle 741">
              <a:extLst>
                <a:ext uri="{FF2B5EF4-FFF2-40B4-BE49-F238E27FC236}">
                  <a16:creationId xmlns:a16="http://schemas.microsoft.com/office/drawing/2014/main" id="{8F770E3D-445F-6249-B8D0-18D5C78786AC}"/>
                </a:ext>
              </a:extLst>
            </p:cNvPr>
            <p:cNvSpPr>
              <a:spLocks noChangeArrowheads="1"/>
            </p:cNvSpPr>
            <p:nvPr/>
          </p:nvSpPr>
          <p:spPr bwMode="auto">
            <a:xfrm>
              <a:off x="3106" y="1215"/>
              <a:ext cx="0"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grpSp>
      <p:sp>
        <p:nvSpPr>
          <p:cNvPr id="138361" name="Rectangle 743">
            <a:extLst>
              <a:ext uri="{FF2B5EF4-FFF2-40B4-BE49-F238E27FC236}">
                <a16:creationId xmlns:a16="http://schemas.microsoft.com/office/drawing/2014/main" id="{551C6BCF-EF56-A636-227E-2E27A75CED6D}"/>
              </a:ext>
            </a:extLst>
          </p:cNvPr>
          <p:cNvSpPr>
            <a:spLocks noChangeArrowheads="1"/>
          </p:cNvSpPr>
          <p:nvPr/>
        </p:nvSpPr>
        <p:spPr bwMode="auto">
          <a:xfrm>
            <a:off x="2663825" y="5430838"/>
            <a:ext cx="1133475" cy="40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b="1" i="1">
                <a:solidFill>
                  <a:srgbClr val="000000"/>
                </a:solidFill>
                <a:latin typeface="Helvetica" pitchFamily="2" charset="0"/>
              </a:rPr>
              <a:t>  </a:t>
            </a:r>
            <a:r>
              <a:rPr lang="en-US" altLang="en-US" b="1" i="1">
                <a:solidFill>
                  <a:srgbClr val="000000"/>
                </a:solidFill>
                <a:latin typeface="Arial Black" panose="020B0604020202020204" pitchFamily="34" charset="0"/>
              </a:rPr>
              <a:t>JUDAH  wui </a:t>
            </a:r>
          </a:p>
          <a:p>
            <a:pPr algn="l">
              <a:lnSpc>
                <a:spcPct val="110000"/>
              </a:lnSpc>
            </a:pPr>
            <a:r>
              <a:rPr lang="en-US" altLang="en-US" b="1">
                <a:solidFill>
                  <a:srgbClr val="000000"/>
                </a:solidFill>
                <a:latin typeface="Arial Black" panose="020B0604020202020204" pitchFamily="34" charset="0"/>
              </a:rPr>
              <a:t>Narkahai</a:t>
            </a:r>
            <a:endParaRPr lang="en-US" altLang="en-US">
              <a:latin typeface="Arial Black" panose="020B0604020202020204" pitchFamily="34" charset="0"/>
            </a:endParaRPr>
          </a:p>
        </p:txBody>
      </p:sp>
      <p:grpSp>
        <p:nvGrpSpPr>
          <p:cNvPr id="138362" name="Group 744">
            <a:extLst>
              <a:ext uri="{FF2B5EF4-FFF2-40B4-BE49-F238E27FC236}">
                <a16:creationId xmlns:a16="http://schemas.microsoft.com/office/drawing/2014/main" id="{C2543D6B-7CD4-6F75-866D-E3C8DB7242E5}"/>
              </a:ext>
            </a:extLst>
          </p:cNvPr>
          <p:cNvGrpSpPr>
            <a:grpSpLocks/>
          </p:cNvGrpSpPr>
          <p:nvPr/>
        </p:nvGrpSpPr>
        <p:grpSpPr bwMode="auto">
          <a:xfrm>
            <a:off x="2636838" y="5580063"/>
            <a:ext cx="306387" cy="280987"/>
            <a:chOff x="2913" y="1215"/>
            <a:chExt cx="193" cy="177"/>
          </a:xfrm>
        </p:grpSpPr>
        <p:sp>
          <p:nvSpPr>
            <p:cNvPr id="138434" name="Rectangle 745">
              <a:extLst>
                <a:ext uri="{FF2B5EF4-FFF2-40B4-BE49-F238E27FC236}">
                  <a16:creationId xmlns:a16="http://schemas.microsoft.com/office/drawing/2014/main" id="{4AE59F9D-3CB5-B460-E440-EAC547688AC8}"/>
                </a:ext>
              </a:extLst>
            </p:cNvPr>
            <p:cNvSpPr>
              <a:spLocks noChangeArrowheads="1"/>
            </p:cNvSpPr>
            <p:nvPr/>
          </p:nvSpPr>
          <p:spPr bwMode="auto">
            <a:xfrm>
              <a:off x="2913" y="1219"/>
              <a:ext cx="67" cy="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sp>
          <p:nvSpPr>
            <p:cNvPr id="138435" name="Rectangle 746">
              <a:extLst>
                <a:ext uri="{FF2B5EF4-FFF2-40B4-BE49-F238E27FC236}">
                  <a16:creationId xmlns:a16="http://schemas.microsoft.com/office/drawing/2014/main" id="{1CF53B8A-684A-FD24-E6F1-609F0E2129DF}"/>
                </a:ext>
              </a:extLst>
            </p:cNvPr>
            <p:cNvSpPr>
              <a:spLocks noChangeArrowheads="1"/>
            </p:cNvSpPr>
            <p:nvPr/>
          </p:nvSpPr>
          <p:spPr bwMode="auto">
            <a:xfrm>
              <a:off x="3106" y="1215"/>
              <a:ext cx="0"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grpSp>
      <p:sp>
        <p:nvSpPr>
          <p:cNvPr id="138363" name="Rectangle 748">
            <a:extLst>
              <a:ext uri="{FF2B5EF4-FFF2-40B4-BE49-F238E27FC236}">
                <a16:creationId xmlns:a16="http://schemas.microsoft.com/office/drawing/2014/main" id="{18A3558D-1F58-7A35-8E83-A0B44233CA70}"/>
              </a:ext>
            </a:extLst>
          </p:cNvPr>
          <p:cNvSpPr>
            <a:spLocks noChangeArrowheads="1"/>
          </p:cNvSpPr>
          <p:nvPr/>
        </p:nvSpPr>
        <p:spPr bwMode="auto">
          <a:xfrm>
            <a:off x="2736850" y="1103313"/>
            <a:ext cx="1133475" cy="40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b="1" i="1">
                <a:solidFill>
                  <a:srgbClr val="000000"/>
                </a:solidFill>
                <a:latin typeface="Helvetica" pitchFamily="2" charset="0"/>
              </a:rPr>
              <a:t>  </a:t>
            </a:r>
            <a:r>
              <a:rPr lang="en-US" altLang="en-US" b="1" i="1">
                <a:solidFill>
                  <a:srgbClr val="000000"/>
                </a:solidFill>
                <a:latin typeface="Arial Black" panose="020B0604020202020204" pitchFamily="34" charset="0"/>
              </a:rPr>
              <a:t>ISRAEL  wui</a:t>
            </a:r>
          </a:p>
          <a:p>
            <a:pPr algn="l">
              <a:lnSpc>
                <a:spcPct val="110000"/>
              </a:lnSpc>
            </a:pPr>
            <a:r>
              <a:rPr lang="en-US" altLang="en-US" b="1">
                <a:solidFill>
                  <a:srgbClr val="000000"/>
                </a:solidFill>
                <a:latin typeface="Arial Black" panose="020B0604020202020204" pitchFamily="34" charset="0"/>
              </a:rPr>
              <a:t>Wungram Ato</a:t>
            </a:r>
            <a:endParaRPr lang="en-US" altLang="en-US">
              <a:latin typeface="Arial Black" panose="020B0604020202020204" pitchFamily="34" charset="0"/>
            </a:endParaRPr>
          </a:p>
        </p:txBody>
      </p:sp>
      <p:grpSp>
        <p:nvGrpSpPr>
          <p:cNvPr id="138364" name="Group 749">
            <a:extLst>
              <a:ext uri="{FF2B5EF4-FFF2-40B4-BE49-F238E27FC236}">
                <a16:creationId xmlns:a16="http://schemas.microsoft.com/office/drawing/2014/main" id="{DF570641-1A4A-8927-4EAE-360C1695A832}"/>
              </a:ext>
            </a:extLst>
          </p:cNvPr>
          <p:cNvGrpSpPr>
            <a:grpSpLocks/>
          </p:cNvGrpSpPr>
          <p:nvPr/>
        </p:nvGrpSpPr>
        <p:grpSpPr bwMode="auto">
          <a:xfrm>
            <a:off x="2676525" y="1301750"/>
            <a:ext cx="306388" cy="301625"/>
            <a:chOff x="2913" y="1215"/>
            <a:chExt cx="193" cy="190"/>
          </a:xfrm>
        </p:grpSpPr>
        <p:sp>
          <p:nvSpPr>
            <p:cNvPr id="138432" name="Rectangle 750">
              <a:extLst>
                <a:ext uri="{FF2B5EF4-FFF2-40B4-BE49-F238E27FC236}">
                  <a16:creationId xmlns:a16="http://schemas.microsoft.com/office/drawing/2014/main" id="{F23C80B3-6247-75CC-182C-DFD0D0337D0D}"/>
                </a:ext>
              </a:extLst>
            </p:cNvPr>
            <p:cNvSpPr>
              <a:spLocks noChangeArrowheads="1"/>
            </p:cNvSpPr>
            <p:nvPr/>
          </p:nvSpPr>
          <p:spPr bwMode="auto">
            <a:xfrm>
              <a:off x="2913" y="1219"/>
              <a:ext cx="0"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sp>
          <p:nvSpPr>
            <p:cNvPr id="138433" name="Rectangle 751">
              <a:extLst>
                <a:ext uri="{FF2B5EF4-FFF2-40B4-BE49-F238E27FC236}">
                  <a16:creationId xmlns:a16="http://schemas.microsoft.com/office/drawing/2014/main" id="{13B647ED-CBB1-8383-EB29-C44A2B9556D3}"/>
                </a:ext>
              </a:extLst>
            </p:cNvPr>
            <p:cNvSpPr>
              <a:spLocks noChangeArrowheads="1"/>
            </p:cNvSpPr>
            <p:nvPr/>
          </p:nvSpPr>
          <p:spPr bwMode="auto">
            <a:xfrm>
              <a:off x="3106" y="1215"/>
              <a:ext cx="0"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grpSp>
      <p:sp>
        <p:nvSpPr>
          <p:cNvPr id="138365" name="Line 752">
            <a:extLst>
              <a:ext uri="{FF2B5EF4-FFF2-40B4-BE49-F238E27FC236}">
                <a16:creationId xmlns:a16="http://schemas.microsoft.com/office/drawing/2014/main" id="{CF3D7A13-3FA5-33D6-CA8E-8901E4FC4F28}"/>
              </a:ext>
            </a:extLst>
          </p:cNvPr>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38366" name="Text Box 761">
            <a:extLst>
              <a:ext uri="{FF2B5EF4-FFF2-40B4-BE49-F238E27FC236}">
                <a16:creationId xmlns:a16="http://schemas.microsoft.com/office/drawing/2014/main" id="{9BC896C4-6531-3AF0-2099-A320ABC9304F}"/>
              </a:ext>
            </a:extLst>
          </p:cNvPr>
          <p:cNvSpPr txBox="1">
            <a:spLocks noChangeArrowheads="1"/>
          </p:cNvSpPr>
          <p:nvPr/>
        </p:nvSpPr>
        <p:spPr bwMode="auto">
          <a:xfrm rot="-5400000">
            <a:off x="1716882" y="3639344"/>
            <a:ext cx="47037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b="1">
                <a:latin typeface="Arial" panose="020B0604020202020204" pitchFamily="34" charset="0"/>
              </a:rPr>
              <a:t>MAR</a:t>
            </a:r>
            <a:r>
              <a:rPr lang="en-US" altLang="en-US" sz="2000" b="1">
                <a:latin typeface="Helvetica" pitchFamily="2" charset="0"/>
              </a:rPr>
              <a:t>Ā</a:t>
            </a:r>
            <a:r>
              <a:rPr lang="en-US" altLang="en-US" sz="2000" b="1">
                <a:latin typeface="Arial" panose="020B0604020202020204" pitchFamily="34" charset="0"/>
              </a:rPr>
              <a:t>NBING (17)</a:t>
            </a:r>
          </a:p>
        </p:txBody>
      </p:sp>
      <p:sp>
        <p:nvSpPr>
          <p:cNvPr id="138367" name="Line 753">
            <a:extLst>
              <a:ext uri="{FF2B5EF4-FFF2-40B4-BE49-F238E27FC236}">
                <a16:creationId xmlns:a16="http://schemas.microsoft.com/office/drawing/2014/main" id="{1DF3649A-1ACF-DA4A-AE01-3A30626D682C}"/>
              </a:ext>
            </a:extLst>
          </p:cNvPr>
          <p:cNvSpPr>
            <a:spLocks noChangeShapeType="1"/>
          </p:cNvSpPr>
          <p:nvPr/>
        </p:nvSpPr>
        <p:spPr bwMode="auto">
          <a:xfrm>
            <a:off x="2638425" y="3743325"/>
            <a:ext cx="131445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38368" name="Rectangle 754">
            <a:extLst>
              <a:ext uri="{FF2B5EF4-FFF2-40B4-BE49-F238E27FC236}">
                <a16:creationId xmlns:a16="http://schemas.microsoft.com/office/drawing/2014/main" id="{2CA763BB-AAF2-3E3D-8E3B-71DE288CB6F5}"/>
              </a:ext>
            </a:extLst>
          </p:cNvPr>
          <p:cNvSpPr>
            <a:spLocks noChangeArrowheads="1"/>
          </p:cNvSpPr>
          <p:nvPr/>
        </p:nvSpPr>
        <p:spPr bwMode="auto">
          <a:xfrm>
            <a:off x="4198938" y="2300288"/>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138369" name="Text Box 755">
            <a:extLst>
              <a:ext uri="{FF2B5EF4-FFF2-40B4-BE49-F238E27FC236}">
                <a16:creationId xmlns:a16="http://schemas.microsoft.com/office/drawing/2014/main" id="{5AFA0665-E9F8-5C11-9263-9E73FAD21AC7}"/>
              </a:ext>
            </a:extLst>
          </p:cNvPr>
          <p:cNvSpPr txBox="1">
            <a:spLocks noChangeArrowheads="1"/>
          </p:cNvSpPr>
          <p:nvPr/>
        </p:nvSpPr>
        <p:spPr bwMode="auto">
          <a:xfrm rot="-5400000">
            <a:off x="2259807" y="3796506"/>
            <a:ext cx="38163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Arial Black" panose="020B0604020202020204" pitchFamily="34" charset="0"/>
              </a:rPr>
              <a:t> </a:t>
            </a:r>
            <a:endParaRPr lang="en-US" altLang="en-US" sz="900">
              <a:latin typeface="Arial Black" panose="020B0604020202020204" pitchFamily="34" charset="0"/>
            </a:endParaRPr>
          </a:p>
        </p:txBody>
      </p:sp>
      <p:sp>
        <p:nvSpPr>
          <p:cNvPr id="948438" name="Oval 214">
            <a:extLst>
              <a:ext uri="{FF2B5EF4-FFF2-40B4-BE49-F238E27FC236}">
                <a16:creationId xmlns:a16="http://schemas.microsoft.com/office/drawing/2014/main" id="{DD50AD04-739E-8B3B-524E-F786F94A4552}"/>
              </a:ext>
            </a:extLst>
          </p:cNvPr>
          <p:cNvSpPr>
            <a:spLocks noChangeArrowheads="1"/>
          </p:cNvSpPr>
          <p:nvPr/>
        </p:nvSpPr>
        <p:spPr bwMode="auto">
          <a:xfrm>
            <a:off x="2365375" y="2284413"/>
            <a:ext cx="1811338" cy="515937"/>
          </a:xfrm>
          <a:prstGeom prst="ellipse">
            <a:avLst/>
          </a:prstGeom>
          <a:noFill/>
          <a:ln w="76200">
            <a:solidFill>
              <a:schemeClr val="hlink"/>
            </a:solidFill>
            <a:round/>
            <a:headEnd/>
            <a:tailEnd/>
          </a:ln>
          <a:effectLst>
            <a:outerShdw blurRad="63500" dist="91581" dir="2021404" algn="ctr" rotWithShape="0">
              <a:schemeClr val="tx1">
                <a:alpha val="74998"/>
              </a:schemeClr>
            </a:outerShdw>
          </a:effectLst>
        </p:spPr>
        <p:txBody>
          <a:bodyPr wrap="none" anchor="ctr"/>
          <a:lstStyle/>
          <a:p>
            <a:pPr algn="ctr">
              <a:defRPr/>
            </a:pPr>
            <a:endParaRPr lang="en-US" sz="1800">
              <a:latin typeface="Comic Sans MS" charset="0"/>
              <a:ea typeface="+mn-ea"/>
            </a:endParaRPr>
          </a:p>
        </p:txBody>
      </p:sp>
      <p:sp>
        <p:nvSpPr>
          <p:cNvPr id="138371" name="Line 762">
            <a:extLst>
              <a:ext uri="{FF2B5EF4-FFF2-40B4-BE49-F238E27FC236}">
                <a16:creationId xmlns:a16="http://schemas.microsoft.com/office/drawing/2014/main" id="{5B800150-9B72-F643-5268-F6B32A7F54C6}"/>
              </a:ext>
            </a:extLst>
          </p:cNvPr>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72" name="Line 763">
            <a:extLst>
              <a:ext uri="{FF2B5EF4-FFF2-40B4-BE49-F238E27FC236}">
                <a16:creationId xmlns:a16="http://schemas.microsoft.com/office/drawing/2014/main" id="{8B1AA9C6-213C-3577-CE52-5A0C47907FCD}"/>
              </a:ext>
            </a:extLst>
          </p:cNvPr>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73" name="Line 764">
            <a:extLst>
              <a:ext uri="{FF2B5EF4-FFF2-40B4-BE49-F238E27FC236}">
                <a16:creationId xmlns:a16="http://schemas.microsoft.com/office/drawing/2014/main" id="{DD19D1F6-A51D-D4B5-7145-B5002D919F6D}"/>
              </a:ext>
            </a:extLst>
          </p:cNvPr>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74" name="Line 765">
            <a:extLst>
              <a:ext uri="{FF2B5EF4-FFF2-40B4-BE49-F238E27FC236}">
                <a16:creationId xmlns:a16="http://schemas.microsoft.com/office/drawing/2014/main" id="{5595E6CC-E198-AD97-1029-DC25B52ED3E5}"/>
              </a:ext>
            </a:extLst>
          </p:cNvPr>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8439" name="Oval 215">
            <a:extLst>
              <a:ext uri="{FF2B5EF4-FFF2-40B4-BE49-F238E27FC236}">
                <a16:creationId xmlns:a16="http://schemas.microsoft.com/office/drawing/2014/main" id="{7BFD7C3A-4DC7-CDC0-7799-BDEF71539D37}"/>
              </a:ext>
            </a:extLst>
          </p:cNvPr>
          <p:cNvSpPr>
            <a:spLocks noChangeArrowheads="1"/>
          </p:cNvSpPr>
          <p:nvPr/>
        </p:nvSpPr>
        <p:spPr bwMode="auto">
          <a:xfrm>
            <a:off x="2378075" y="5354638"/>
            <a:ext cx="1811338" cy="515937"/>
          </a:xfrm>
          <a:prstGeom prst="ellipse">
            <a:avLst/>
          </a:prstGeom>
          <a:noFill/>
          <a:ln w="76200">
            <a:solidFill>
              <a:schemeClr val="hlink"/>
            </a:solidFill>
            <a:round/>
            <a:headEnd/>
            <a:tailEnd/>
          </a:ln>
          <a:effectLst>
            <a:outerShdw blurRad="63500" dist="91581" dir="2021404"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138376" name="Line 760">
            <a:extLst>
              <a:ext uri="{FF2B5EF4-FFF2-40B4-BE49-F238E27FC236}">
                <a16:creationId xmlns:a16="http://schemas.microsoft.com/office/drawing/2014/main" id="{77985824-E570-43F4-30B8-3EA9E1470475}"/>
              </a:ext>
            </a:extLst>
          </p:cNvPr>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8440" name="Oval 216">
            <a:extLst>
              <a:ext uri="{FF2B5EF4-FFF2-40B4-BE49-F238E27FC236}">
                <a16:creationId xmlns:a16="http://schemas.microsoft.com/office/drawing/2014/main" id="{AB38B776-4EDC-8223-387B-BF2C12F3C943}"/>
              </a:ext>
            </a:extLst>
          </p:cNvPr>
          <p:cNvSpPr>
            <a:spLocks noChangeArrowheads="1"/>
          </p:cNvSpPr>
          <p:nvPr/>
        </p:nvSpPr>
        <p:spPr bwMode="auto">
          <a:xfrm>
            <a:off x="2290763" y="6208713"/>
            <a:ext cx="1811337" cy="515937"/>
          </a:xfrm>
          <a:prstGeom prst="ellipse">
            <a:avLst/>
          </a:prstGeom>
          <a:noFill/>
          <a:ln w="76200">
            <a:solidFill>
              <a:schemeClr val="hlink"/>
            </a:solidFill>
            <a:round/>
            <a:headEnd/>
            <a:tailEnd/>
          </a:ln>
          <a:effectLst>
            <a:outerShdw blurRad="63500" dist="91581" dir="2021404"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948980" name="Oval 756">
            <a:extLst>
              <a:ext uri="{FF2B5EF4-FFF2-40B4-BE49-F238E27FC236}">
                <a16:creationId xmlns:a16="http://schemas.microsoft.com/office/drawing/2014/main" id="{F8FD5572-B9D9-8218-9308-8F093878A828}"/>
              </a:ext>
            </a:extLst>
          </p:cNvPr>
          <p:cNvSpPr>
            <a:spLocks noChangeArrowheads="1"/>
          </p:cNvSpPr>
          <p:nvPr/>
        </p:nvSpPr>
        <p:spPr bwMode="auto">
          <a:xfrm>
            <a:off x="2325688" y="1019175"/>
            <a:ext cx="1811337" cy="515938"/>
          </a:xfrm>
          <a:prstGeom prst="ellipse">
            <a:avLst/>
          </a:prstGeom>
          <a:noFill/>
          <a:ln w="76200">
            <a:solidFill>
              <a:schemeClr val="hlink"/>
            </a:solidFill>
            <a:round/>
            <a:headEnd/>
            <a:tailEnd/>
          </a:ln>
          <a:effectLst>
            <a:outerShdw blurRad="63500" dist="91581" dir="2021404"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138379" name="Text Box 757">
            <a:extLst>
              <a:ext uri="{FF2B5EF4-FFF2-40B4-BE49-F238E27FC236}">
                <a16:creationId xmlns:a16="http://schemas.microsoft.com/office/drawing/2014/main" id="{3688075D-CE7C-5B85-6AB4-43DF7B6E9C05}"/>
              </a:ext>
            </a:extLst>
          </p:cNvPr>
          <p:cNvSpPr txBox="1">
            <a:spLocks noChangeArrowheads="1"/>
          </p:cNvSpPr>
          <p:nvPr/>
        </p:nvSpPr>
        <p:spPr bwMode="auto">
          <a:xfrm>
            <a:off x="4051300" y="1895475"/>
            <a:ext cx="7953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Helvetica" pitchFamily="2" charset="0"/>
              </a:rPr>
              <a:t>(N)</a:t>
            </a:r>
          </a:p>
        </p:txBody>
      </p:sp>
      <p:sp>
        <p:nvSpPr>
          <p:cNvPr id="948435" name="AutoShape 211">
            <a:extLst>
              <a:ext uri="{FF2B5EF4-FFF2-40B4-BE49-F238E27FC236}">
                <a16:creationId xmlns:a16="http://schemas.microsoft.com/office/drawing/2014/main" id="{1F6CBA94-8EEF-B460-A026-673C0FBD5BB3}"/>
              </a:ext>
            </a:extLst>
          </p:cNvPr>
          <p:cNvSpPr>
            <a:spLocks noChangeArrowheads="1"/>
          </p:cNvSpPr>
          <p:nvPr/>
        </p:nvSpPr>
        <p:spPr bwMode="auto">
          <a:xfrm rot="9069307">
            <a:off x="3805238" y="5505450"/>
            <a:ext cx="2185987" cy="811213"/>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FAFD00"/>
          </a:solidFill>
          <a:ln w="57150">
            <a:solidFill>
              <a:srgbClr val="00279F"/>
            </a:solidFill>
            <a:miter lim="800000"/>
            <a:headEnd/>
            <a:tailEnd/>
          </a:ln>
          <a:effectLst>
            <a:outerShdw blurRad="63500" dist="91581" dir="2021404"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948983" name="Text Box 759">
            <a:extLst>
              <a:ext uri="{FF2B5EF4-FFF2-40B4-BE49-F238E27FC236}">
                <a16:creationId xmlns:a16="http://schemas.microsoft.com/office/drawing/2014/main" id="{F20BACE1-DC37-98D2-FF35-4E107E8C32DF}"/>
              </a:ext>
            </a:extLst>
          </p:cNvPr>
          <p:cNvSpPr txBox="1">
            <a:spLocks noChangeArrowheads="1"/>
          </p:cNvSpPr>
          <p:nvPr/>
        </p:nvSpPr>
        <p:spPr bwMode="auto">
          <a:xfrm>
            <a:off x="5270500" y="5457825"/>
            <a:ext cx="4291013" cy="1446213"/>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3000" b="1" i="1">
                <a:solidFill>
                  <a:srgbClr val="FFEA18"/>
                </a:solidFill>
                <a:latin typeface="Arial" panose="020B0604020202020204" pitchFamily="34" charset="0"/>
              </a:rPr>
              <a:t>Kakhaneli…                  JUDAH  BINGLI </a:t>
            </a:r>
            <a:r>
              <a:rPr lang="en-US" altLang="en-US" sz="2600" b="1" i="1">
                <a:solidFill>
                  <a:srgbClr val="FFEA18"/>
                </a:solidFill>
                <a:latin typeface="Arial" panose="020B0604020202020204" pitchFamily="34" charset="0"/>
              </a:rPr>
              <a:t>(WUNGRAM </a:t>
            </a:r>
            <a:r>
              <a:rPr lang="en-US" altLang="en-US" sz="2800" b="1">
                <a:solidFill>
                  <a:srgbClr val="FFFF00"/>
                </a:solidFill>
                <a:latin typeface="Helvetica" panose="020B0604020202020204" pitchFamily="34" charset="0"/>
                <a:cs typeface="Helvetica" panose="020B0604020202020204" pitchFamily="34" charset="0"/>
              </a:rPr>
              <a:t>Ā</a:t>
            </a:r>
            <a:r>
              <a:rPr lang="en-US" altLang="en-US" sz="2600" b="1" i="1">
                <a:solidFill>
                  <a:srgbClr val="FFEA18"/>
                </a:solidFill>
                <a:latin typeface="Arial" panose="020B0604020202020204" pitchFamily="34" charset="0"/>
              </a:rPr>
              <a:t>ZE)</a:t>
            </a:r>
            <a:endParaRPr lang="en-US" altLang="en-US" sz="3000" b="1" i="1">
              <a:solidFill>
                <a:srgbClr val="FFEA18"/>
              </a:solidFill>
              <a:latin typeface="Arial" panose="020B0604020202020204" pitchFamily="34" charset="0"/>
            </a:endParaRPr>
          </a:p>
        </p:txBody>
      </p:sp>
      <p:sp>
        <p:nvSpPr>
          <p:cNvPr id="138382" name="Line 260">
            <a:extLst>
              <a:ext uri="{FF2B5EF4-FFF2-40B4-BE49-F238E27FC236}">
                <a16:creationId xmlns:a16="http://schemas.microsoft.com/office/drawing/2014/main" id="{0866A6B0-9E18-ECD9-3D55-05EB940DE1DB}"/>
              </a:ext>
            </a:extLst>
          </p:cNvPr>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83" name="Line 261">
            <a:extLst>
              <a:ext uri="{FF2B5EF4-FFF2-40B4-BE49-F238E27FC236}">
                <a16:creationId xmlns:a16="http://schemas.microsoft.com/office/drawing/2014/main" id="{D2BD27A7-6799-3E60-54AF-22080DB457F6}"/>
              </a:ext>
            </a:extLst>
          </p:cNvPr>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84" name="Freeform 262">
            <a:extLst>
              <a:ext uri="{FF2B5EF4-FFF2-40B4-BE49-F238E27FC236}">
                <a16:creationId xmlns:a16="http://schemas.microsoft.com/office/drawing/2014/main" id="{5A3D1C5D-331F-2AB9-F944-2B016A1A2073}"/>
              </a:ext>
            </a:extLst>
          </p:cNvPr>
          <p:cNvSpPr>
            <a:spLocks/>
          </p:cNvSpPr>
          <p:nvPr/>
        </p:nvSpPr>
        <p:spPr bwMode="auto">
          <a:xfrm>
            <a:off x="1530350" y="3906838"/>
            <a:ext cx="590550" cy="1981200"/>
          </a:xfrm>
          <a:custGeom>
            <a:avLst/>
            <a:gdLst>
              <a:gd name="T0" fmla="*/ 2147483646 w 372"/>
              <a:gd name="T1" fmla="*/ 0 h 1248"/>
              <a:gd name="T2" fmla="*/ 2147483646 w 372"/>
              <a:gd name="T3" fmla="*/ 2147483646 h 1248"/>
              <a:gd name="T4" fmla="*/ 2147483646 w 372"/>
              <a:gd name="T5" fmla="*/ 2147483646 h 1248"/>
              <a:gd name="T6" fmla="*/ 0 w 372"/>
              <a:gd name="T7" fmla="*/ 2147483646 h 1248"/>
              <a:gd name="T8" fmla="*/ 2147483646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a:p>
        </p:txBody>
      </p:sp>
      <p:sp>
        <p:nvSpPr>
          <p:cNvPr id="138385" name="Freeform 264">
            <a:extLst>
              <a:ext uri="{FF2B5EF4-FFF2-40B4-BE49-F238E27FC236}">
                <a16:creationId xmlns:a16="http://schemas.microsoft.com/office/drawing/2014/main" id="{C2F9D0B8-BFC4-3002-2A45-2FAF2481E555}"/>
              </a:ext>
            </a:extLst>
          </p:cNvPr>
          <p:cNvSpPr>
            <a:spLocks/>
          </p:cNvSpPr>
          <p:nvPr/>
        </p:nvSpPr>
        <p:spPr bwMode="auto">
          <a:xfrm>
            <a:off x="1738313" y="4067175"/>
            <a:ext cx="509587" cy="1676400"/>
          </a:xfrm>
          <a:custGeom>
            <a:avLst/>
            <a:gdLst>
              <a:gd name="T0" fmla="*/ 2147483646 w 321"/>
              <a:gd name="T1" fmla="*/ 0 h 1056"/>
              <a:gd name="T2" fmla="*/ 2147483646 w 321"/>
              <a:gd name="T3" fmla="*/ 2147483646 h 1056"/>
              <a:gd name="T4" fmla="*/ 2147483646 w 321"/>
              <a:gd name="T5" fmla="*/ 2147483646 h 1056"/>
              <a:gd name="T6" fmla="*/ 0 w 321"/>
              <a:gd name="T7" fmla="*/ 2147483646 h 1056"/>
              <a:gd name="T8" fmla="*/ 2147483646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386" name="Line 266">
            <a:extLst>
              <a:ext uri="{FF2B5EF4-FFF2-40B4-BE49-F238E27FC236}">
                <a16:creationId xmlns:a16="http://schemas.microsoft.com/office/drawing/2014/main" id="{A4DEFE81-E43E-49B4-AFD9-BD6755328AA8}"/>
              </a:ext>
            </a:extLst>
          </p:cNvPr>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87" name="Line 267">
            <a:extLst>
              <a:ext uri="{FF2B5EF4-FFF2-40B4-BE49-F238E27FC236}">
                <a16:creationId xmlns:a16="http://schemas.microsoft.com/office/drawing/2014/main" id="{65CCC4D9-C75E-AC60-CF56-FC15C148AC48}"/>
              </a:ext>
            </a:extLst>
          </p:cNvPr>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88" name="Line 268">
            <a:extLst>
              <a:ext uri="{FF2B5EF4-FFF2-40B4-BE49-F238E27FC236}">
                <a16:creationId xmlns:a16="http://schemas.microsoft.com/office/drawing/2014/main" id="{38A1FBF5-ED11-5438-BEF5-06B27F7D0B9A}"/>
              </a:ext>
            </a:extLst>
          </p:cNvPr>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89" name="Line 269">
            <a:extLst>
              <a:ext uri="{FF2B5EF4-FFF2-40B4-BE49-F238E27FC236}">
                <a16:creationId xmlns:a16="http://schemas.microsoft.com/office/drawing/2014/main" id="{D2975627-E3F0-9A19-2EBF-37A9B059E24A}"/>
              </a:ext>
            </a:extLst>
          </p:cNvPr>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90" name="Line 270">
            <a:extLst>
              <a:ext uri="{FF2B5EF4-FFF2-40B4-BE49-F238E27FC236}">
                <a16:creationId xmlns:a16="http://schemas.microsoft.com/office/drawing/2014/main" id="{39CF896B-436F-E762-6A4E-5B0637E691E0}"/>
              </a:ext>
            </a:extLst>
          </p:cNvPr>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91" name="Line 271">
            <a:extLst>
              <a:ext uri="{FF2B5EF4-FFF2-40B4-BE49-F238E27FC236}">
                <a16:creationId xmlns:a16="http://schemas.microsoft.com/office/drawing/2014/main" id="{E1638821-47EE-E5D0-D00E-98D89D91BBF6}"/>
              </a:ext>
            </a:extLst>
          </p:cNvPr>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92" name="Line 272">
            <a:extLst>
              <a:ext uri="{FF2B5EF4-FFF2-40B4-BE49-F238E27FC236}">
                <a16:creationId xmlns:a16="http://schemas.microsoft.com/office/drawing/2014/main" id="{3D99233D-E8ED-8737-C1CD-0923EEFBBC74}"/>
              </a:ext>
            </a:extLst>
          </p:cNvPr>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93" name="Line 273">
            <a:extLst>
              <a:ext uri="{FF2B5EF4-FFF2-40B4-BE49-F238E27FC236}">
                <a16:creationId xmlns:a16="http://schemas.microsoft.com/office/drawing/2014/main" id="{1F945E6C-5786-FA56-60A0-5E2268ACF904}"/>
              </a:ext>
            </a:extLst>
          </p:cNvPr>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94" name="Line 274">
            <a:extLst>
              <a:ext uri="{FF2B5EF4-FFF2-40B4-BE49-F238E27FC236}">
                <a16:creationId xmlns:a16="http://schemas.microsoft.com/office/drawing/2014/main" id="{662E7DFD-202E-6B03-C939-3F2DD667647C}"/>
              </a:ext>
            </a:extLst>
          </p:cNvPr>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95" name="Line 275">
            <a:extLst>
              <a:ext uri="{FF2B5EF4-FFF2-40B4-BE49-F238E27FC236}">
                <a16:creationId xmlns:a16="http://schemas.microsoft.com/office/drawing/2014/main" id="{28574906-CC84-BADF-1679-69B59082EC16}"/>
              </a:ext>
            </a:extLst>
          </p:cNvPr>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96" name="Line 276">
            <a:extLst>
              <a:ext uri="{FF2B5EF4-FFF2-40B4-BE49-F238E27FC236}">
                <a16:creationId xmlns:a16="http://schemas.microsoft.com/office/drawing/2014/main" id="{A3D0FE4F-B7E6-B635-A23E-638BE9E5793F}"/>
              </a:ext>
            </a:extLst>
          </p:cNvPr>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97" name="Rectangle 284">
            <a:extLst>
              <a:ext uri="{FF2B5EF4-FFF2-40B4-BE49-F238E27FC236}">
                <a16:creationId xmlns:a16="http://schemas.microsoft.com/office/drawing/2014/main" id="{CD8B8C6F-D7E3-4413-B547-A27279045133}"/>
              </a:ext>
            </a:extLst>
          </p:cNvPr>
          <p:cNvSpPr>
            <a:spLocks noChangeArrowheads="1"/>
          </p:cNvSpPr>
          <p:nvPr/>
        </p:nvSpPr>
        <p:spPr bwMode="auto">
          <a:xfrm>
            <a:off x="454025" y="4192588"/>
            <a:ext cx="1952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600" b="1">
                <a:solidFill>
                  <a:srgbClr val="000000"/>
                </a:solidFill>
                <a:latin typeface="Helvetica" pitchFamily="2" charset="0"/>
              </a:rPr>
              <a:t>(</a:t>
            </a:r>
            <a:endParaRPr lang="en-US" altLang="en-US" sz="1800">
              <a:latin typeface="Helvetica" pitchFamily="2" charset="0"/>
            </a:endParaRPr>
          </a:p>
        </p:txBody>
      </p:sp>
      <p:sp>
        <p:nvSpPr>
          <p:cNvPr id="138398" name="Rectangle 285">
            <a:extLst>
              <a:ext uri="{FF2B5EF4-FFF2-40B4-BE49-F238E27FC236}">
                <a16:creationId xmlns:a16="http://schemas.microsoft.com/office/drawing/2014/main" id="{6DEF1A3C-2D3C-8814-BBDE-8DF07F0770FA}"/>
              </a:ext>
            </a:extLst>
          </p:cNvPr>
          <p:cNvSpPr>
            <a:spLocks noChangeArrowheads="1"/>
          </p:cNvSpPr>
          <p:nvPr/>
        </p:nvSpPr>
        <p:spPr bwMode="auto">
          <a:xfrm>
            <a:off x="1544638" y="4183063"/>
            <a:ext cx="19526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600" b="1">
                <a:solidFill>
                  <a:srgbClr val="000000"/>
                </a:solidFill>
                <a:latin typeface="Helvetica" pitchFamily="2" charset="0"/>
              </a:rPr>
              <a:t>)</a:t>
            </a:r>
            <a:endParaRPr lang="en-US" altLang="en-US" sz="1800">
              <a:latin typeface="Helvetica" pitchFamily="2" charset="0"/>
            </a:endParaRPr>
          </a:p>
        </p:txBody>
      </p:sp>
      <p:sp>
        <p:nvSpPr>
          <p:cNvPr id="138399" name="Rectangle 286">
            <a:extLst>
              <a:ext uri="{FF2B5EF4-FFF2-40B4-BE49-F238E27FC236}">
                <a16:creationId xmlns:a16="http://schemas.microsoft.com/office/drawing/2014/main" id="{51BAD9BD-9E45-8D4A-0CCE-1B793158B434}"/>
              </a:ext>
            </a:extLst>
          </p:cNvPr>
          <p:cNvSpPr>
            <a:spLocks noChangeArrowheads="1"/>
          </p:cNvSpPr>
          <p:nvPr/>
        </p:nvSpPr>
        <p:spPr bwMode="auto">
          <a:xfrm>
            <a:off x="1712913" y="3346450"/>
            <a:ext cx="153987"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100" b="1">
                <a:solidFill>
                  <a:srgbClr val="000000"/>
                </a:solidFill>
                <a:latin typeface="Helvetica" pitchFamily="2" charset="0"/>
              </a:rPr>
              <a:t>}</a:t>
            </a:r>
            <a:endParaRPr lang="en-US" altLang="en-US" sz="1400">
              <a:latin typeface="Helvetica" pitchFamily="2" charset="0"/>
            </a:endParaRPr>
          </a:p>
        </p:txBody>
      </p:sp>
      <p:sp>
        <p:nvSpPr>
          <p:cNvPr id="138400" name="Freeform 287">
            <a:extLst>
              <a:ext uri="{FF2B5EF4-FFF2-40B4-BE49-F238E27FC236}">
                <a16:creationId xmlns:a16="http://schemas.microsoft.com/office/drawing/2014/main" id="{0479A2C0-2724-DB69-6431-C04AA788A435}"/>
              </a:ext>
            </a:extLst>
          </p:cNvPr>
          <p:cNvSpPr>
            <a:spLocks/>
          </p:cNvSpPr>
          <p:nvPr/>
        </p:nvSpPr>
        <p:spPr bwMode="auto">
          <a:xfrm rot="5350910">
            <a:off x="1045369" y="4102894"/>
            <a:ext cx="127000" cy="223838"/>
          </a:xfrm>
          <a:custGeom>
            <a:avLst/>
            <a:gdLst>
              <a:gd name="T0" fmla="*/ 0 w 80"/>
              <a:gd name="T1" fmla="*/ 2147483646 h 141"/>
              <a:gd name="T2" fmla="*/ 2147483646 w 80"/>
              <a:gd name="T3" fmla="*/ 2147483646 h 141"/>
              <a:gd name="T4" fmla="*/ 2147483646 w 80"/>
              <a:gd name="T5" fmla="*/ 0 h 141"/>
              <a:gd name="T6" fmla="*/ 2147483646 w 80"/>
              <a:gd name="T7" fmla="*/ 2147483646 h 141"/>
              <a:gd name="T8" fmla="*/ 2147483646 w 80"/>
              <a:gd name="T9" fmla="*/ 2147483646 h 141"/>
              <a:gd name="T10" fmla="*/ 2147483646 w 80"/>
              <a:gd name="T11" fmla="*/ 2147483646 h 141"/>
              <a:gd name="T12" fmla="*/ 0 w 80"/>
              <a:gd name="T13" fmla="*/ 2147483646 h 141"/>
              <a:gd name="T14" fmla="*/ 0 w 80"/>
              <a:gd name="T15" fmla="*/ 2147483646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a:p>
        </p:txBody>
      </p:sp>
      <p:sp>
        <p:nvSpPr>
          <p:cNvPr id="138401" name="Rectangle 298">
            <a:extLst>
              <a:ext uri="{FF2B5EF4-FFF2-40B4-BE49-F238E27FC236}">
                <a16:creationId xmlns:a16="http://schemas.microsoft.com/office/drawing/2014/main" id="{056CEF30-DA0A-EEB6-3609-795D9C70D6FC}"/>
              </a:ext>
            </a:extLst>
          </p:cNvPr>
          <p:cNvSpPr>
            <a:spLocks noChangeArrowheads="1"/>
          </p:cNvSpPr>
          <p:nvPr/>
        </p:nvSpPr>
        <p:spPr bwMode="auto">
          <a:xfrm>
            <a:off x="517525" y="2990850"/>
            <a:ext cx="1698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(S)</a:t>
            </a:r>
            <a:endParaRPr lang="en-US" altLang="en-US" sz="1400">
              <a:latin typeface="Helvetica" pitchFamily="2" charset="0"/>
            </a:endParaRPr>
          </a:p>
        </p:txBody>
      </p:sp>
      <p:sp>
        <p:nvSpPr>
          <p:cNvPr id="138402" name="Rectangle 299">
            <a:extLst>
              <a:ext uri="{FF2B5EF4-FFF2-40B4-BE49-F238E27FC236}">
                <a16:creationId xmlns:a16="http://schemas.microsoft.com/office/drawing/2014/main" id="{634EB7CC-B1A8-A2C4-513F-C9C274808991}"/>
              </a:ext>
            </a:extLst>
          </p:cNvPr>
          <p:cNvSpPr>
            <a:spLocks noChangeArrowheads="1"/>
          </p:cNvSpPr>
          <p:nvPr/>
        </p:nvSpPr>
        <p:spPr bwMode="auto">
          <a:xfrm>
            <a:off x="501650" y="3360738"/>
            <a:ext cx="17621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(D)</a:t>
            </a:r>
            <a:endParaRPr lang="en-US" altLang="en-US" sz="1400">
              <a:latin typeface="Helvetica" pitchFamily="2" charset="0"/>
            </a:endParaRPr>
          </a:p>
        </p:txBody>
      </p:sp>
      <p:sp>
        <p:nvSpPr>
          <p:cNvPr id="138403" name="Rectangle 300">
            <a:extLst>
              <a:ext uri="{FF2B5EF4-FFF2-40B4-BE49-F238E27FC236}">
                <a16:creationId xmlns:a16="http://schemas.microsoft.com/office/drawing/2014/main" id="{88975BA9-D310-2830-C69E-A4A2A8CB9911}"/>
              </a:ext>
            </a:extLst>
          </p:cNvPr>
          <p:cNvSpPr>
            <a:spLocks noChangeArrowheads="1"/>
          </p:cNvSpPr>
          <p:nvPr/>
        </p:nvSpPr>
        <p:spPr bwMode="auto">
          <a:xfrm>
            <a:off x="361950" y="3956050"/>
            <a:ext cx="28733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(MR)</a:t>
            </a:r>
            <a:endParaRPr lang="en-US" altLang="en-US" sz="1400">
              <a:latin typeface="Helvetica" pitchFamily="2" charset="0"/>
            </a:endParaRPr>
          </a:p>
        </p:txBody>
      </p:sp>
      <p:sp>
        <p:nvSpPr>
          <p:cNvPr id="138404" name="Rectangle 304">
            <a:extLst>
              <a:ext uri="{FF2B5EF4-FFF2-40B4-BE49-F238E27FC236}">
                <a16:creationId xmlns:a16="http://schemas.microsoft.com/office/drawing/2014/main" id="{58619909-AFB7-60FE-1352-8F88114D2A36}"/>
              </a:ext>
            </a:extLst>
          </p:cNvPr>
          <p:cNvSpPr>
            <a:spLocks noChangeArrowheads="1"/>
          </p:cNvSpPr>
          <p:nvPr/>
        </p:nvSpPr>
        <p:spPr bwMode="auto">
          <a:xfrm>
            <a:off x="488950" y="3602038"/>
            <a:ext cx="1698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(S)</a:t>
            </a:r>
            <a:endParaRPr lang="en-US" altLang="en-US" sz="1400">
              <a:latin typeface="Helvetica" pitchFamily="2" charset="0"/>
            </a:endParaRPr>
          </a:p>
        </p:txBody>
      </p:sp>
      <p:sp>
        <p:nvSpPr>
          <p:cNvPr id="138405" name="Rectangle 305">
            <a:extLst>
              <a:ext uri="{FF2B5EF4-FFF2-40B4-BE49-F238E27FC236}">
                <a16:creationId xmlns:a16="http://schemas.microsoft.com/office/drawing/2014/main" id="{848982D4-7E28-CAE1-E0BE-E3AE64AC3CDF}"/>
              </a:ext>
            </a:extLst>
          </p:cNvPr>
          <p:cNvSpPr>
            <a:spLocks noChangeArrowheads="1"/>
          </p:cNvSpPr>
          <p:nvPr/>
        </p:nvSpPr>
        <p:spPr bwMode="auto">
          <a:xfrm>
            <a:off x="708025" y="4286250"/>
            <a:ext cx="6921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1 Thot</a:t>
            </a:r>
            <a:endParaRPr lang="en-US" altLang="en-US" sz="1800">
              <a:latin typeface="Helvetica" pitchFamily="2" charset="0"/>
            </a:endParaRPr>
          </a:p>
        </p:txBody>
      </p:sp>
      <p:sp>
        <p:nvSpPr>
          <p:cNvPr id="138406" name="Rectangle 306">
            <a:extLst>
              <a:ext uri="{FF2B5EF4-FFF2-40B4-BE49-F238E27FC236}">
                <a16:creationId xmlns:a16="http://schemas.microsoft.com/office/drawing/2014/main" id="{F40B9FA1-F898-0296-D114-653A868E8240}"/>
              </a:ext>
            </a:extLst>
          </p:cNvPr>
          <p:cNvSpPr>
            <a:spLocks noChangeArrowheads="1"/>
          </p:cNvSpPr>
          <p:nvPr/>
        </p:nvSpPr>
        <p:spPr bwMode="auto">
          <a:xfrm>
            <a:off x="663575" y="4578350"/>
            <a:ext cx="6921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Thot</a:t>
            </a:r>
            <a:endParaRPr lang="en-US" altLang="en-US" sz="1800">
              <a:latin typeface="Helvetica" pitchFamily="2" charset="0"/>
            </a:endParaRPr>
          </a:p>
        </p:txBody>
      </p:sp>
      <p:sp>
        <p:nvSpPr>
          <p:cNvPr id="138407" name="Rectangle 307">
            <a:extLst>
              <a:ext uri="{FF2B5EF4-FFF2-40B4-BE49-F238E27FC236}">
                <a16:creationId xmlns:a16="http://schemas.microsoft.com/office/drawing/2014/main" id="{B546D4E9-DB64-017B-2F9E-36B785CFEA19}"/>
              </a:ext>
            </a:extLst>
          </p:cNvPr>
          <p:cNvSpPr>
            <a:spLocks noChangeArrowheads="1"/>
          </p:cNvSpPr>
          <p:nvPr/>
        </p:nvSpPr>
        <p:spPr bwMode="auto">
          <a:xfrm>
            <a:off x="947738" y="4906963"/>
            <a:ext cx="4826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Ezra</a:t>
            </a:r>
            <a:endParaRPr lang="en-US" altLang="en-US" sz="1800">
              <a:latin typeface="Helvetica" pitchFamily="2" charset="0"/>
            </a:endParaRPr>
          </a:p>
        </p:txBody>
      </p:sp>
      <p:sp>
        <p:nvSpPr>
          <p:cNvPr id="138408" name="Rectangle 308">
            <a:extLst>
              <a:ext uri="{FF2B5EF4-FFF2-40B4-BE49-F238E27FC236}">
                <a16:creationId xmlns:a16="http://schemas.microsoft.com/office/drawing/2014/main" id="{A3A5CEB2-8B9F-6F00-5CEF-491451069AC5}"/>
              </a:ext>
            </a:extLst>
          </p:cNvPr>
          <p:cNvSpPr>
            <a:spLocks noChangeArrowheads="1"/>
          </p:cNvSpPr>
          <p:nvPr/>
        </p:nvSpPr>
        <p:spPr bwMode="auto">
          <a:xfrm>
            <a:off x="654050" y="5249863"/>
            <a:ext cx="1092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Nehemiah</a:t>
            </a:r>
            <a:endParaRPr lang="en-US" altLang="en-US" sz="1800" b="1">
              <a:latin typeface="Helvetica" pitchFamily="2" charset="0"/>
            </a:endParaRPr>
          </a:p>
        </p:txBody>
      </p:sp>
      <p:sp>
        <p:nvSpPr>
          <p:cNvPr id="138409" name="Rectangle 309">
            <a:extLst>
              <a:ext uri="{FF2B5EF4-FFF2-40B4-BE49-F238E27FC236}">
                <a16:creationId xmlns:a16="http://schemas.microsoft.com/office/drawing/2014/main" id="{68862898-CBB3-D44C-60C4-82B72CD657B3}"/>
              </a:ext>
            </a:extLst>
          </p:cNvPr>
          <p:cNvSpPr>
            <a:spLocks noChangeArrowheads="1"/>
          </p:cNvSpPr>
          <p:nvPr/>
        </p:nvSpPr>
        <p:spPr bwMode="auto">
          <a:xfrm>
            <a:off x="887413" y="5572125"/>
            <a:ext cx="711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Esther</a:t>
            </a:r>
            <a:endParaRPr lang="en-US" altLang="en-US" sz="1800">
              <a:latin typeface="Helvetica" pitchFamily="2" charset="0"/>
            </a:endParaRPr>
          </a:p>
        </p:txBody>
      </p:sp>
      <p:sp>
        <p:nvSpPr>
          <p:cNvPr id="138410" name="Rectangle 310">
            <a:extLst>
              <a:ext uri="{FF2B5EF4-FFF2-40B4-BE49-F238E27FC236}">
                <a16:creationId xmlns:a16="http://schemas.microsoft.com/office/drawing/2014/main" id="{28EA2BFE-C6B7-CBBE-E008-89BA5C49EDD3}"/>
              </a:ext>
            </a:extLst>
          </p:cNvPr>
          <p:cNvSpPr>
            <a:spLocks noChangeArrowheads="1"/>
          </p:cNvSpPr>
          <p:nvPr/>
        </p:nvSpPr>
        <p:spPr bwMode="auto">
          <a:xfrm>
            <a:off x="788988" y="2874963"/>
            <a:ext cx="947737"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700" b="1">
                <a:solidFill>
                  <a:srgbClr val="000000"/>
                </a:solidFill>
                <a:latin typeface="Helvetica" pitchFamily="2" charset="0"/>
              </a:rPr>
              <a:t>1 Samuel</a:t>
            </a:r>
            <a:endParaRPr lang="en-US" altLang="en-US" sz="1400">
              <a:latin typeface="Helvetica" pitchFamily="2" charset="0"/>
            </a:endParaRPr>
          </a:p>
        </p:txBody>
      </p:sp>
      <p:sp>
        <p:nvSpPr>
          <p:cNvPr id="138411" name="Rectangle 311">
            <a:extLst>
              <a:ext uri="{FF2B5EF4-FFF2-40B4-BE49-F238E27FC236}">
                <a16:creationId xmlns:a16="http://schemas.microsoft.com/office/drawing/2014/main" id="{EE72B661-0A12-70EF-013F-8250E3E52689}"/>
              </a:ext>
            </a:extLst>
          </p:cNvPr>
          <p:cNvSpPr>
            <a:spLocks noChangeArrowheads="1"/>
          </p:cNvSpPr>
          <p:nvPr/>
        </p:nvSpPr>
        <p:spPr bwMode="auto">
          <a:xfrm>
            <a:off x="725488" y="3271838"/>
            <a:ext cx="1003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Samuel</a:t>
            </a:r>
            <a:endParaRPr lang="en-US" altLang="en-US" sz="1400">
              <a:latin typeface="Helvetica" pitchFamily="2" charset="0"/>
            </a:endParaRPr>
          </a:p>
        </p:txBody>
      </p:sp>
      <p:sp>
        <p:nvSpPr>
          <p:cNvPr id="138412" name="Rectangle 312">
            <a:extLst>
              <a:ext uri="{FF2B5EF4-FFF2-40B4-BE49-F238E27FC236}">
                <a16:creationId xmlns:a16="http://schemas.microsoft.com/office/drawing/2014/main" id="{0E568CC0-3CBB-5FBA-5915-038E5733D55C}"/>
              </a:ext>
            </a:extLst>
          </p:cNvPr>
          <p:cNvSpPr>
            <a:spLocks noChangeArrowheads="1"/>
          </p:cNvSpPr>
          <p:nvPr/>
        </p:nvSpPr>
        <p:spPr bwMode="auto">
          <a:xfrm>
            <a:off x="839788" y="3525838"/>
            <a:ext cx="8286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1 Wung</a:t>
            </a:r>
            <a:endParaRPr lang="en-US" altLang="en-US" sz="1800">
              <a:latin typeface="Helvetica" pitchFamily="2" charset="0"/>
            </a:endParaRPr>
          </a:p>
        </p:txBody>
      </p:sp>
      <p:sp>
        <p:nvSpPr>
          <p:cNvPr id="138413" name="Rectangle 313">
            <a:extLst>
              <a:ext uri="{FF2B5EF4-FFF2-40B4-BE49-F238E27FC236}">
                <a16:creationId xmlns:a16="http://schemas.microsoft.com/office/drawing/2014/main" id="{F9D8E10C-426A-5145-27A5-A7C15D2C5FE1}"/>
              </a:ext>
            </a:extLst>
          </p:cNvPr>
          <p:cNvSpPr>
            <a:spLocks noChangeArrowheads="1"/>
          </p:cNvSpPr>
          <p:nvPr/>
        </p:nvSpPr>
        <p:spPr bwMode="auto">
          <a:xfrm>
            <a:off x="698500" y="3887788"/>
            <a:ext cx="8286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Wung</a:t>
            </a:r>
            <a:endParaRPr lang="en-US" altLang="en-US" sz="1800">
              <a:latin typeface="Helvetica" pitchFamily="2" charset="0"/>
            </a:endParaRPr>
          </a:p>
        </p:txBody>
      </p:sp>
      <p:grpSp>
        <p:nvGrpSpPr>
          <p:cNvPr id="138414" name="Group 210">
            <a:extLst>
              <a:ext uri="{FF2B5EF4-FFF2-40B4-BE49-F238E27FC236}">
                <a16:creationId xmlns:a16="http://schemas.microsoft.com/office/drawing/2014/main" id="{031EB3D1-9B9D-5ED4-EDBB-059FABBC7BF0}"/>
              </a:ext>
            </a:extLst>
          </p:cNvPr>
          <p:cNvGrpSpPr>
            <a:grpSpLocks/>
          </p:cNvGrpSpPr>
          <p:nvPr/>
        </p:nvGrpSpPr>
        <p:grpSpPr bwMode="auto">
          <a:xfrm>
            <a:off x="3578225" y="3548063"/>
            <a:ext cx="366713" cy="974725"/>
            <a:chOff x="6097583" y="2946408"/>
            <a:chExt cx="957267" cy="1844683"/>
          </a:xfrm>
        </p:grpSpPr>
        <p:grpSp>
          <p:nvGrpSpPr>
            <p:cNvPr id="138420" name="Group 85">
              <a:extLst>
                <a:ext uri="{FF2B5EF4-FFF2-40B4-BE49-F238E27FC236}">
                  <a16:creationId xmlns:a16="http://schemas.microsoft.com/office/drawing/2014/main" id="{552D597D-AD94-EBC4-8215-156F934DEECB}"/>
                </a:ext>
              </a:extLst>
            </p:cNvPr>
            <p:cNvGrpSpPr>
              <a:grpSpLocks/>
            </p:cNvGrpSpPr>
            <p:nvPr/>
          </p:nvGrpSpPr>
          <p:grpSpPr bwMode="auto">
            <a:xfrm>
              <a:off x="6153150" y="3681413"/>
              <a:ext cx="901700" cy="947736"/>
              <a:chOff x="1557" y="1007"/>
              <a:chExt cx="2105" cy="1949"/>
            </a:xfrm>
          </p:grpSpPr>
          <p:grpSp>
            <p:nvGrpSpPr>
              <p:cNvPr id="138424" name="Group 87">
                <a:extLst>
                  <a:ext uri="{FF2B5EF4-FFF2-40B4-BE49-F238E27FC236}">
                    <a16:creationId xmlns:a16="http://schemas.microsoft.com/office/drawing/2014/main" id="{45A9E072-5CDA-AEDC-B8AE-05037E908598}"/>
                  </a:ext>
                </a:extLst>
              </p:cNvPr>
              <p:cNvGrpSpPr>
                <a:grpSpLocks/>
              </p:cNvGrpSpPr>
              <p:nvPr/>
            </p:nvGrpSpPr>
            <p:grpSpPr bwMode="auto">
              <a:xfrm>
                <a:off x="1557" y="1209"/>
                <a:ext cx="2105" cy="1421"/>
                <a:chOff x="578" y="2316"/>
                <a:chExt cx="2105" cy="1421"/>
              </a:xfrm>
            </p:grpSpPr>
            <p:sp>
              <p:nvSpPr>
                <p:cNvPr id="138430" name="Freeform 88" descr="Cork">
                  <a:extLst>
                    <a:ext uri="{FF2B5EF4-FFF2-40B4-BE49-F238E27FC236}">
                      <a16:creationId xmlns:a16="http://schemas.microsoft.com/office/drawing/2014/main" id="{F4F02A39-E204-9C98-6F33-F80438E8A947}"/>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138431" name="Freeform 89" descr="Cork">
                  <a:extLst>
                    <a:ext uri="{FF2B5EF4-FFF2-40B4-BE49-F238E27FC236}">
                      <a16:creationId xmlns:a16="http://schemas.microsoft.com/office/drawing/2014/main" id="{ACFD106F-6DAE-F7F5-25B0-0B2C7AC9DEE3}"/>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138425" name="Freeform 91">
                <a:extLst>
                  <a:ext uri="{FF2B5EF4-FFF2-40B4-BE49-F238E27FC236}">
                    <a16:creationId xmlns:a16="http://schemas.microsoft.com/office/drawing/2014/main" id="{B9913F7C-3354-6DE7-28EF-2AE09209B7CC}"/>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38426" name="Freeform 92">
                <a:extLst>
                  <a:ext uri="{FF2B5EF4-FFF2-40B4-BE49-F238E27FC236}">
                    <a16:creationId xmlns:a16="http://schemas.microsoft.com/office/drawing/2014/main" id="{D62090FC-E8D6-0276-4882-462CB843D1D5}"/>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38427" name="Freeform 93">
                <a:extLst>
                  <a:ext uri="{FF2B5EF4-FFF2-40B4-BE49-F238E27FC236}">
                    <a16:creationId xmlns:a16="http://schemas.microsoft.com/office/drawing/2014/main" id="{51748E5E-F512-6DD3-9470-6EECFF927026}"/>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38428" name="Freeform 94">
                <a:extLst>
                  <a:ext uri="{FF2B5EF4-FFF2-40B4-BE49-F238E27FC236}">
                    <a16:creationId xmlns:a16="http://schemas.microsoft.com/office/drawing/2014/main" id="{52826EA4-C42E-0C3D-2A8E-87CD516E9936}"/>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38429" name="Freeform 95">
                <a:extLst>
                  <a:ext uri="{FF2B5EF4-FFF2-40B4-BE49-F238E27FC236}">
                    <a16:creationId xmlns:a16="http://schemas.microsoft.com/office/drawing/2014/main" id="{51E0CEBD-40B6-A2BC-81FF-44EF077B01A7}"/>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138421" name="Group 98">
              <a:extLst>
                <a:ext uri="{FF2B5EF4-FFF2-40B4-BE49-F238E27FC236}">
                  <a16:creationId xmlns:a16="http://schemas.microsoft.com/office/drawing/2014/main" id="{A4694827-A89A-AE38-AC59-F738EFCBF7CD}"/>
                </a:ext>
              </a:extLst>
            </p:cNvPr>
            <p:cNvGrpSpPr>
              <a:grpSpLocks/>
            </p:cNvGrpSpPr>
            <p:nvPr/>
          </p:nvGrpSpPr>
          <p:grpSpPr bwMode="auto">
            <a:xfrm>
              <a:off x="6097583" y="2946408"/>
              <a:ext cx="846138" cy="1844683"/>
              <a:chOff x="3865" y="1840"/>
              <a:chExt cx="533" cy="1162"/>
            </a:xfrm>
          </p:grpSpPr>
          <p:sp>
            <p:nvSpPr>
              <p:cNvPr id="214" name="Rectangle 96">
                <a:extLst>
                  <a:ext uri="{FF2B5EF4-FFF2-40B4-BE49-F238E27FC236}">
                    <a16:creationId xmlns:a16="http://schemas.microsoft.com/office/drawing/2014/main" id="{B3F6318A-5797-74F4-DD41-F8ED9655124E}"/>
                  </a:ext>
                </a:extLst>
              </p:cNvPr>
              <p:cNvSpPr>
                <a:spLocks noChangeArrowheads="1"/>
              </p:cNvSpPr>
              <p:nvPr/>
            </p:nvSpPr>
            <p:spPr bwMode="auto">
              <a:xfrm>
                <a:off x="3928" y="1840"/>
                <a:ext cx="115"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sp>
            <p:nvSpPr>
              <p:cNvPr id="215" name="Rectangle 97">
                <a:extLst>
                  <a:ext uri="{FF2B5EF4-FFF2-40B4-BE49-F238E27FC236}">
                    <a16:creationId xmlns:a16="http://schemas.microsoft.com/office/drawing/2014/main" id="{BF2E3D5D-4258-AEAD-48F9-F5CF2E12F74F}"/>
                  </a:ext>
                </a:extLst>
              </p:cNvPr>
              <p:cNvSpPr>
                <a:spLocks noChangeArrowheads="1"/>
              </p:cNvSpPr>
              <p:nvPr/>
            </p:nvSpPr>
            <p:spPr bwMode="auto">
              <a:xfrm>
                <a:off x="3865" y="2381"/>
                <a:ext cx="533" cy="621"/>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1400" i="1">
                    <a:solidFill>
                      <a:srgbClr val="000000"/>
                    </a:solidFill>
                    <a:latin typeface="Kosher-Normal" charset="0"/>
                  </a:rPr>
                  <a:t>KT</a:t>
                </a:r>
                <a:endParaRPr lang="en-US" altLang="en-US" sz="1100" i="1">
                  <a:solidFill>
                    <a:srgbClr val="000000"/>
                  </a:solidFill>
                  <a:latin typeface="Helvetica" panose="020B0604020202020204" pitchFamily="34" charset="0"/>
                </a:endParaRPr>
              </a:p>
            </p:txBody>
          </p:sp>
        </p:grpSp>
      </p:grpSp>
      <p:sp>
        <p:nvSpPr>
          <p:cNvPr id="948436" name="Oval 212">
            <a:extLst>
              <a:ext uri="{FF2B5EF4-FFF2-40B4-BE49-F238E27FC236}">
                <a16:creationId xmlns:a16="http://schemas.microsoft.com/office/drawing/2014/main" id="{AC6B4089-B46E-A0F7-01F4-C01D928D6BC2}"/>
              </a:ext>
            </a:extLst>
          </p:cNvPr>
          <p:cNvSpPr>
            <a:spLocks noChangeArrowheads="1"/>
          </p:cNvSpPr>
          <p:nvPr/>
        </p:nvSpPr>
        <p:spPr bwMode="auto">
          <a:xfrm>
            <a:off x="2346325" y="3700463"/>
            <a:ext cx="1811338" cy="515937"/>
          </a:xfrm>
          <a:prstGeom prst="ellipse">
            <a:avLst/>
          </a:prstGeom>
          <a:noFill/>
          <a:ln w="76200">
            <a:solidFill>
              <a:schemeClr val="hlink"/>
            </a:solidFill>
            <a:round/>
            <a:headEnd/>
            <a:tailEnd/>
          </a:ln>
          <a:effectLst>
            <a:outerShdw blurRad="63500" dist="91581" dir="2021404" algn="ctr" rotWithShape="0">
              <a:schemeClr val="tx1">
                <a:alpha val="74998"/>
              </a:schemeClr>
            </a:outerShdw>
          </a:effectLst>
        </p:spPr>
        <p:txBody>
          <a:bodyPr wrap="none" anchor="ctr"/>
          <a:lstStyle/>
          <a:p>
            <a:pPr algn="r">
              <a:defRPr/>
            </a:pPr>
            <a:endParaRPr lang="en-US" dirty="0">
              <a:latin typeface="Comic Sans MS" charset="0"/>
              <a:ea typeface="+mn-ea"/>
            </a:endParaRPr>
          </a:p>
        </p:txBody>
      </p:sp>
      <p:grpSp>
        <p:nvGrpSpPr>
          <p:cNvPr id="138416" name="Group 210">
            <a:extLst>
              <a:ext uri="{FF2B5EF4-FFF2-40B4-BE49-F238E27FC236}">
                <a16:creationId xmlns:a16="http://schemas.microsoft.com/office/drawing/2014/main" id="{D8F6FD99-6F9D-E1FF-4EAD-8E97504D803D}"/>
              </a:ext>
            </a:extLst>
          </p:cNvPr>
          <p:cNvGrpSpPr>
            <a:grpSpLocks/>
          </p:cNvGrpSpPr>
          <p:nvPr/>
        </p:nvGrpSpPr>
        <p:grpSpPr bwMode="auto">
          <a:xfrm>
            <a:off x="4248150" y="39688"/>
            <a:ext cx="2222500" cy="1812925"/>
            <a:chOff x="2222937" y="4130555"/>
            <a:chExt cx="2222939" cy="1813045"/>
          </a:xfrm>
        </p:grpSpPr>
        <p:sp>
          <p:nvSpPr>
            <p:cNvPr id="212" name="Rectangle 211">
              <a:extLst>
                <a:ext uri="{FF2B5EF4-FFF2-40B4-BE49-F238E27FC236}">
                  <a16:creationId xmlns:a16="http://schemas.microsoft.com/office/drawing/2014/main" id="{FA5C641E-FE12-0604-78E5-F5509EF9883A}"/>
                </a:ext>
              </a:extLst>
            </p:cNvPr>
            <p:cNvSpPr/>
            <p:nvPr/>
          </p:nvSpPr>
          <p:spPr bwMode="auto">
            <a:xfrm>
              <a:off x="2222937" y="4194059"/>
              <a:ext cx="2222939" cy="174954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138418" name="Picture 2" descr="BACKGR~1">
              <a:extLst>
                <a:ext uri="{FF2B5EF4-FFF2-40B4-BE49-F238E27FC236}">
                  <a16:creationId xmlns:a16="http://schemas.microsoft.com/office/drawing/2014/main" id="{3084AFF7-AACD-3CD8-61E9-B52FAEF4C73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6" name="WordArt 12">
              <a:extLst>
                <a:ext uri="{FF2B5EF4-FFF2-40B4-BE49-F238E27FC236}">
                  <a16:creationId xmlns:a16="http://schemas.microsoft.com/office/drawing/2014/main" id="{4F093402-59DF-772F-A588-F3D51C139718}"/>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afterEffect">
                                  <p:stCondLst>
                                    <p:cond delay="100"/>
                                  </p:stCondLst>
                                  <p:childTnLst>
                                    <p:set>
                                      <p:cBhvr>
                                        <p:cTn id="6" dur="1" fill="hold">
                                          <p:stCondLst>
                                            <p:cond delay="0"/>
                                          </p:stCondLst>
                                        </p:cTn>
                                        <p:tgtEl>
                                          <p:spTgt spid="948435"/>
                                        </p:tgtEl>
                                        <p:attrNameLst>
                                          <p:attrName>style.visibility</p:attrName>
                                        </p:attrNameLst>
                                      </p:cBhvr>
                                      <p:to>
                                        <p:strVal val="visible"/>
                                      </p:to>
                                    </p:set>
                                    <p:anim calcmode="lin" valueType="num">
                                      <p:cBhvr additive="base">
                                        <p:cTn id="7" dur="500" fill="hold"/>
                                        <p:tgtEl>
                                          <p:spTgt spid="948435"/>
                                        </p:tgtEl>
                                        <p:attrNameLst>
                                          <p:attrName>ppt_x</p:attrName>
                                        </p:attrNameLst>
                                      </p:cBhvr>
                                      <p:tavLst>
                                        <p:tav tm="0">
                                          <p:val>
                                            <p:strVal val="1+#ppt_w/2"/>
                                          </p:val>
                                        </p:tav>
                                        <p:tav tm="100000">
                                          <p:val>
                                            <p:strVal val="#ppt_x"/>
                                          </p:val>
                                        </p:tav>
                                      </p:tavLst>
                                    </p:anim>
                                    <p:anim calcmode="lin" valueType="num">
                                      <p:cBhvr additive="base">
                                        <p:cTn id="8" dur="500" fill="hold"/>
                                        <p:tgtEl>
                                          <p:spTgt spid="9484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Rectangle 2">
            <a:extLst>
              <a:ext uri="{FF2B5EF4-FFF2-40B4-BE49-F238E27FC236}">
                <a16:creationId xmlns:a16="http://schemas.microsoft.com/office/drawing/2014/main" id="{25C65507-7FAD-E678-6486-DE2AB3038F31}"/>
              </a:ext>
            </a:extLst>
          </p:cNvPr>
          <p:cNvSpPr>
            <a:spLocks noChangeArrowheads="1"/>
          </p:cNvSpPr>
          <p:nvPr/>
        </p:nvSpPr>
        <p:spPr bwMode="auto">
          <a:xfrm>
            <a:off x="2871788" y="44069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0291" name="Rectangle 3">
            <a:extLst>
              <a:ext uri="{FF2B5EF4-FFF2-40B4-BE49-F238E27FC236}">
                <a16:creationId xmlns:a16="http://schemas.microsoft.com/office/drawing/2014/main" id="{2E9848F4-AE9E-9FC5-72D1-AC83FF241041}"/>
              </a:ext>
            </a:extLst>
          </p:cNvPr>
          <p:cNvSpPr>
            <a:spLocks noChangeArrowheads="1"/>
          </p:cNvSpPr>
          <p:nvPr/>
        </p:nvSpPr>
        <p:spPr bwMode="auto">
          <a:xfrm>
            <a:off x="2855913" y="46624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0292" name="Rectangle 4">
            <a:extLst>
              <a:ext uri="{FF2B5EF4-FFF2-40B4-BE49-F238E27FC236}">
                <a16:creationId xmlns:a16="http://schemas.microsoft.com/office/drawing/2014/main" id="{2C095585-CEE2-F138-2328-033FD5B7FF40}"/>
              </a:ext>
            </a:extLst>
          </p:cNvPr>
          <p:cNvSpPr>
            <a:spLocks noChangeArrowheads="1"/>
          </p:cNvSpPr>
          <p:nvPr/>
        </p:nvSpPr>
        <p:spPr bwMode="auto">
          <a:xfrm>
            <a:off x="2840038" y="49657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0293" name="Rectangle 5">
            <a:extLst>
              <a:ext uri="{FF2B5EF4-FFF2-40B4-BE49-F238E27FC236}">
                <a16:creationId xmlns:a16="http://schemas.microsoft.com/office/drawing/2014/main" id="{C2069883-C28C-7291-0424-A84A3C98BBD5}"/>
              </a:ext>
            </a:extLst>
          </p:cNvPr>
          <p:cNvSpPr>
            <a:spLocks noChangeArrowheads="1"/>
          </p:cNvSpPr>
          <p:nvPr/>
        </p:nvSpPr>
        <p:spPr bwMode="auto">
          <a:xfrm>
            <a:off x="2840038" y="51752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0294" name="Rectangle 10">
            <a:extLst>
              <a:ext uri="{FF2B5EF4-FFF2-40B4-BE49-F238E27FC236}">
                <a16:creationId xmlns:a16="http://schemas.microsoft.com/office/drawing/2014/main" id="{FA3338CF-B943-9C1C-FE8A-695524D862AB}"/>
              </a:ext>
            </a:extLst>
          </p:cNvPr>
          <p:cNvSpPr>
            <a:spLocks noChangeArrowheads="1"/>
          </p:cNvSpPr>
          <p:nvPr/>
        </p:nvSpPr>
        <p:spPr bwMode="auto">
          <a:xfrm>
            <a:off x="5065713" y="454025"/>
            <a:ext cx="4692650" cy="6834188"/>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0295" name="Rectangle 81">
            <a:extLst>
              <a:ext uri="{FF2B5EF4-FFF2-40B4-BE49-F238E27FC236}">
                <a16:creationId xmlns:a16="http://schemas.microsoft.com/office/drawing/2014/main" id="{53B6C5A9-C6D5-188B-9386-14E81482F2AD}"/>
              </a:ext>
            </a:extLst>
          </p:cNvPr>
          <p:cNvSpPr>
            <a:spLocks noChangeArrowheads="1"/>
          </p:cNvSpPr>
          <p:nvPr/>
        </p:nvSpPr>
        <p:spPr bwMode="auto">
          <a:xfrm>
            <a:off x="2833688" y="42719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0296" name="Rectangle 88">
            <a:extLst>
              <a:ext uri="{FF2B5EF4-FFF2-40B4-BE49-F238E27FC236}">
                <a16:creationId xmlns:a16="http://schemas.microsoft.com/office/drawing/2014/main" id="{6A4F85BC-E64B-B47B-62AA-40A89D6D2C8B}"/>
              </a:ext>
            </a:extLst>
          </p:cNvPr>
          <p:cNvSpPr>
            <a:spLocks noChangeArrowheads="1"/>
          </p:cNvSpPr>
          <p:nvPr/>
        </p:nvSpPr>
        <p:spPr bwMode="auto">
          <a:xfrm>
            <a:off x="933450" y="29337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0297" name="Rectangle 89">
            <a:extLst>
              <a:ext uri="{FF2B5EF4-FFF2-40B4-BE49-F238E27FC236}">
                <a16:creationId xmlns:a16="http://schemas.microsoft.com/office/drawing/2014/main" id="{109B925C-EE8E-11BF-B8D9-C39E39749ACA}"/>
              </a:ext>
            </a:extLst>
          </p:cNvPr>
          <p:cNvSpPr>
            <a:spLocks noChangeArrowheads="1"/>
          </p:cNvSpPr>
          <p:nvPr/>
        </p:nvSpPr>
        <p:spPr bwMode="auto">
          <a:xfrm>
            <a:off x="3054350" y="17653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0298" name="Rectangle 90">
            <a:extLst>
              <a:ext uri="{FF2B5EF4-FFF2-40B4-BE49-F238E27FC236}">
                <a16:creationId xmlns:a16="http://schemas.microsoft.com/office/drawing/2014/main" id="{B5BA2F7F-09BD-131E-AEA4-779DE8F664CE}"/>
              </a:ext>
            </a:extLst>
          </p:cNvPr>
          <p:cNvSpPr>
            <a:spLocks noChangeArrowheads="1"/>
          </p:cNvSpPr>
          <p:nvPr/>
        </p:nvSpPr>
        <p:spPr bwMode="auto">
          <a:xfrm>
            <a:off x="3038475" y="205263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0299" name="Rectangle 91">
            <a:extLst>
              <a:ext uri="{FF2B5EF4-FFF2-40B4-BE49-F238E27FC236}">
                <a16:creationId xmlns:a16="http://schemas.microsoft.com/office/drawing/2014/main" id="{04B437F3-7890-A117-E725-4D0F47D31EA3}"/>
              </a:ext>
            </a:extLst>
          </p:cNvPr>
          <p:cNvSpPr>
            <a:spLocks noChangeArrowheads="1"/>
          </p:cNvSpPr>
          <p:nvPr/>
        </p:nvSpPr>
        <p:spPr bwMode="auto">
          <a:xfrm>
            <a:off x="2878138" y="224472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0300" name="Rectangle 92">
            <a:extLst>
              <a:ext uri="{FF2B5EF4-FFF2-40B4-BE49-F238E27FC236}">
                <a16:creationId xmlns:a16="http://schemas.microsoft.com/office/drawing/2014/main" id="{28FA69A0-D1BE-4CD4-93CE-C200A8E0F913}"/>
              </a:ext>
            </a:extLst>
          </p:cNvPr>
          <p:cNvSpPr>
            <a:spLocks noChangeArrowheads="1"/>
          </p:cNvSpPr>
          <p:nvPr/>
        </p:nvSpPr>
        <p:spPr bwMode="auto">
          <a:xfrm>
            <a:off x="3054350" y="289877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0301" name="Rectangle 93">
            <a:extLst>
              <a:ext uri="{FF2B5EF4-FFF2-40B4-BE49-F238E27FC236}">
                <a16:creationId xmlns:a16="http://schemas.microsoft.com/office/drawing/2014/main" id="{D59DCBC4-47CF-E189-FD39-7C56C0CD9C99}"/>
              </a:ext>
            </a:extLst>
          </p:cNvPr>
          <p:cNvSpPr>
            <a:spLocks noChangeArrowheads="1"/>
          </p:cNvSpPr>
          <p:nvPr/>
        </p:nvSpPr>
        <p:spPr bwMode="auto">
          <a:xfrm>
            <a:off x="2894013" y="36830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0302" name="Rectangle 94">
            <a:extLst>
              <a:ext uri="{FF2B5EF4-FFF2-40B4-BE49-F238E27FC236}">
                <a16:creationId xmlns:a16="http://schemas.microsoft.com/office/drawing/2014/main" id="{FCE032ED-B569-65F6-9F8A-4173D7BD9AE1}"/>
              </a:ext>
            </a:extLst>
          </p:cNvPr>
          <p:cNvSpPr>
            <a:spLocks noChangeArrowheads="1"/>
          </p:cNvSpPr>
          <p:nvPr/>
        </p:nvSpPr>
        <p:spPr bwMode="auto">
          <a:xfrm>
            <a:off x="2894013" y="38274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0303" name="Rectangle 95">
            <a:extLst>
              <a:ext uri="{FF2B5EF4-FFF2-40B4-BE49-F238E27FC236}">
                <a16:creationId xmlns:a16="http://schemas.microsoft.com/office/drawing/2014/main" id="{BCCF4D87-D987-257A-0086-AD332EC37A69}"/>
              </a:ext>
            </a:extLst>
          </p:cNvPr>
          <p:cNvSpPr>
            <a:spLocks noChangeArrowheads="1"/>
          </p:cNvSpPr>
          <p:nvPr/>
        </p:nvSpPr>
        <p:spPr bwMode="auto">
          <a:xfrm>
            <a:off x="2989263" y="34591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0304" name="Rectangle 96">
            <a:extLst>
              <a:ext uri="{FF2B5EF4-FFF2-40B4-BE49-F238E27FC236}">
                <a16:creationId xmlns:a16="http://schemas.microsoft.com/office/drawing/2014/main" id="{FB29DFA3-7C19-453C-D8E9-FD062CB3DE77}"/>
              </a:ext>
            </a:extLst>
          </p:cNvPr>
          <p:cNvSpPr>
            <a:spLocks noChangeArrowheads="1"/>
          </p:cNvSpPr>
          <p:nvPr/>
        </p:nvSpPr>
        <p:spPr bwMode="auto">
          <a:xfrm>
            <a:off x="3117850" y="317023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0305" name="Rectangle 97">
            <a:extLst>
              <a:ext uri="{FF2B5EF4-FFF2-40B4-BE49-F238E27FC236}">
                <a16:creationId xmlns:a16="http://schemas.microsoft.com/office/drawing/2014/main" id="{E78A4BCE-5D90-ABD6-1F66-F3F9A426A2F6}"/>
              </a:ext>
            </a:extLst>
          </p:cNvPr>
          <p:cNvSpPr>
            <a:spLocks noChangeArrowheads="1"/>
          </p:cNvSpPr>
          <p:nvPr/>
        </p:nvSpPr>
        <p:spPr bwMode="auto">
          <a:xfrm>
            <a:off x="2894013" y="46243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0306" name="Rectangle 98">
            <a:extLst>
              <a:ext uri="{FF2B5EF4-FFF2-40B4-BE49-F238E27FC236}">
                <a16:creationId xmlns:a16="http://schemas.microsoft.com/office/drawing/2014/main" id="{EE4E065B-1304-26AE-7CAD-790323172687}"/>
              </a:ext>
            </a:extLst>
          </p:cNvPr>
          <p:cNvSpPr>
            <a:spLocks noChangeArrowheads="1"/>
          </p:cNvSpPr>
          <p:nvPr/>
        </p:nvSpPr>
        <p:spPr bwMode="auto">
          <a:xfrm>
            <a:off x="2878138" y="49276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0307" name="Rectangle 99">
            <a:extLst>
              <a:ext uri="{FF2B5EF4-FFF2-40B4-BE49-F238E27FC236}">
                <a16:creationId xmlns:a16="http://schemas.microsoft.com/office/drawing/2014/main" id="{D348C72F-CBA5-00F6-CEF3-BE417CB7468D}"/>
              </a:ext>
            </a:extLst>
          </p:cNvPr>
          <p:cNvSpPr>
            <a:spLocks noChangeArrowheads="1"/>
          </p:cNvSpPr>
          <p:nvPr/>
        </p:nvSpPr>
        <p:spPr bwMode="auto">
          <a:xfrm>
            <a:off x="2878138" y="51371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0308" name="Rectangle 101">
            <a:extLst>
              <a:ext uri="{FF2B5EF4-FFF2-40B4-BE49-F238E27FC236}">
                <a16:creationId xmlns:a16="http://schemas.microsoft.com/office/drawing/2014/main" id="{A59FB621-362B-A91D-CF86-65FB53608FAA}"/>
              </a:ext>
            </a:extLst>
          </p:cNvPr>
          <p:cNvSpPr>
            <a:spLocks noChangeArrowheads="1"/>
          </p:cNvSpPr>
          <p:nvPr/>
        </p:nvSpPr>
        <p:spPr bwMode="auto">
          <a:xfrm>
            <a:off x="3022600" y="580707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0309" name="Rectangle 102">
            <a:extLst>
              <a:ext uri="{FF2B5EF4-FFF2-40B4-BE49-F238E27FC236}">
                <a16:creationId xmlns:a16="http://schemas.microsoft.com/office/drawing/2014/main" id="{20FAD39A-FE8C-CDBF-01C8-9F413F7D3C26}"/>
              </a:ext>
            </a:extLst>
          </p:cNvPr>
          <p:cNvSpPr>
            <a:spLocks noChangeArrowheads="1"/>
          </p:cNvSpPr>
          <p:nvPr/>
        </p:nvSpPr>
        <p:spPr bwMode="auto">
          <a:xfrm>
            <a:off x="3006725" y="609441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0310" name="Rectangle 103">
            <a:extLst>
              <a:ext uri="{FF2B5EF4-FFF2-40B4-BE49-F238E27FC236}">
                <a16:creationId xmlns:a16="http://schemas.microsoft.com/office/drawing/2014/main" id="{455364BF-28BC-4882-B23B-19DF6ED6117C}"/>
              </a:ext>
            </a:extLst>
          </p:cNvPr>
          <p:cNvSpPr>
            <a:spLocks noChangeArrowheads="1"/>
          </p:cNvSpPr>
          <p:nvPr/>
        </p:nvSpPr>
        <p:spPr bwMode="auto">
          <a:xfrm>
            <a:off x="2814638" y="695642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0311" name="Rectangle 104">
            <a:extLst>
              <a:ext uri="{FF2B5EF4-FFF2-40B4-BE49-F238E27FC236}">
                <a16:creationId xmlns:a16="http://schemas.microsoft.com/office/drawing/2014/main" id="{41AF6025-42D5-87BA-5B17-69301DD81177}"/>
              </a:ext>
            </a:extLst>
          </p:cNvPr>
          <p:cNvSpPr>
            <a:spLocks noChangeArrowheads="1"/>
          </p:cNvSpPr>
          <p:nvPr/>
        </p:nvSpPr>
        <p:spPr bwMode="auto">
          <a:xfrm>
            <a:off x="2894013" y="72278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0312" name="Rectangle 106">
            <a:extLst>
              <a:ext uri="{FF2B5EF4-FFF2-40B4-BE49-F238E27FC236}">
                <a16:creationId xmlns:a16="http://schemas.microsoft.com/office/drawing/2014/main" id="{CF0A2118-8905-E3F8-9D87-787E0857AC4C}"/>
              </a:ext>
            </a:extLst>
          </p:cNvPr>
          <p:cNvSpPr>
            <a:spLocks noChangeArrowheads="1"/>
          </p:cNvSpPr>
          <p:nvPr/>
        </p:nvSpPr>
        <p:spPr bwMode="auto">
          <a:xfrm>
            <a:off x="3101975" y="23876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0313" name="Rectangle 150">
            <a:extLst>
              <a:ext uri="{FF2B5EF4-FFF2-40B4-BE49-F238E27FC236}">
                <a16:creationId xmlns:a16="http://schemas.microsoft.com/office/drawing/2014/main" id="{FCEA37AE-C5C5-6046-3618-C196411E6475}"/>
              </a:ext>
            </a:extLst>
          </p:cNvPr>
          <p:cNvSpPr>
            <a:spLocks noChangeArrowheads="1"/>
          </p:cNvSpPr>
          <p:nvPr/>
        </p:nvSpPr>
        <p:spPr bwMode="auto">
          <a:xfrm>
            <a:off x="2774950" y="6983413"/>
            <a:ext cx="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800" b="1">
              <a:latin typeface="Helvetica" pitchFamily="2" charset="0"/>
            </a:endParaRPr>
          </a:p>
        </p:txBody>
      </p:sp>
      <p:sp>
        <p:nvSpPr>
          <p:cNvPr id="140314" name="Rectangle 169">
            <a:extLst>
              <a:ext uri="{FF2B5EF4-FFF2-40B4-BE49-F238E27FC236}">
                <a16:creationId xmlns:a16="http://schemas.microsoft.com/office/drawing/2014/main" id="{A135ED42-C3D8-A9C5-4348-1F7650F68F09}"/>
              </a:ext>
            </a:extLst>
          </p:cNvPr>
          <p:cNvSpPr>
            <a:spLocks noChangeArrowheads="1"/>
          </p:cNvSpPr>
          <p:nvPr/>
        </p:nvSpPr>
        <p:spPr bwMode="auto">
          <a:xfrm>
            <a:off x="2847975" y="5849938"/>
            <a:ext cx="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800">
              <a:latin typeface="Helvetica" pitchFamily="2" charset="0"/>
            </a:endParaRPr>
          </a:p>
        </p:txBody>
      </p:sp>
      <p:sp>
        <p:nvSpPr>
          <p:cNvPr id="140315" name="Rectangle 195">
            <a:extLst>
              <a:ext uri="{FF2B5EF4-FFF2-40B4-BE49-F238E27FC236}">
                <a16:creationId xmlns:a16="http://schemas.microsoft.com/office/drawing/2014/main" id="{557227E9-F52B-E7EE-FD7D-780F2081C79F}"/>
              </a:ext>
            </a:extLst>
          </p:cNvPr>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pic>
        <p:nvPicPr>
          <p:cNvPr id="140316" name="Picture 196">
            <a:extLst>
              <a:ext uri="{FF2B5EF4-FFF2-40B4-BE49-F238E27FC236}">
                <a16:creationId xmlns:a16="http://schemas.microsoft.com/office/drawing/2014/main" id="{31C24977-8F46-8D92-2BBB-7A36188DB65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21806" r="29846" b="220"/>
          <a:stretch>
            <a:fillRect/>
          </a:stretch>
        </p:blipFill>
        <p:spPr bwMode="auto">
          <a:xfrm>
            <a:off x="5041900" y="469900"/>
            <a:ext cx="4716463" cy="6846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0317" name="Rectangle 197">
            <a:extLst>
              <a:ext uri="{FF2B5EF4-FFF2-40B4-BE49-F238E27FC236}">
                <a16:creationId xmlns:a16="http://schemas.microsoft.com/office/drawing/2014/main" id="{5274BD6B-6D74-FA3B-A508-09A41055DEB7}"/>
              </a:ext>
            </a:extLst>
          </p:cNvPr>
          <p:cNvSpPr>
            <a:spLocks noChangeArrowheads="1"/>
          </p:cNvSpPr>
          <p:nvPr/>
        </p:nvSpPr>
        <p:spPr bwMode="auto">
          <a:xfrm>
            <a:off x="4989513" y="407988"/>
            <a:ext cx="4692650" cy="6834187"/>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0318" name="Rectangle 198">
            <a:extLst>
              <a:ext uri="{FF2B5EF4-FFF2-40B4-BE49-F238E27FC236}">
                <a16:creationId xmlns:a16="http://schemas.microsoft.com/office/drawing/2014/main" id="{8D0E6F0E-9DD6-4EC5-789C-9292475B4237}"/>
              </a:ext>
            </a:extLst>
          </p:cNvPr>
          <p:cNvSpPr>
            <a:spLocks noChangeArrowheads="1"/>
          </p:cNvSpPr>
          <p:nvPr/>
        </p:nvSpPr>
        <p:spPr bwMode="auto">
          <a:xfrm>
            <a:off x="5026025" y="412750"/>
            <a:ext cx="4694238" cy="6850063"/>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grpSp>
        <p:nvGrpSpPr>
          <p:cNvPr id="140319" name="Group 206">
            <a:extLst>
              <a:ext uri="{FF2B5EF4-FFF2-40B4-BE49-F238E27FC236}">
                <a16:creationId xmlns:a16="http://schemas.microsoft.com/office/drawing/2014/main" id="{F815424D-4450-0BE6-3854-CD5985F4859C}"/>
              </a:ext>
            </a:extLst>
          </p:cNvPr>
          <p:cNvGrpSpPr>
            <a:grpSpLocks/>
          </p:cNvGrpSpPr>
          <p:nvPr/>
        </p:nvGrpSpPr>
        <p:grpSpPr bwMode="auto">
          <a:xfrm>
            <a:off x="5265738" y="584200"/>
            <a:ext cx="4433887" cy="4138613"/>
            <a:chOff x="3407" y="368"/>
            <a:chExt cx="2793" cy="2607"/>
          </a:xfrm>
        </p:grpSpPr>
        <p:sp>
          <p:nvSpPr>
            <p:cNvPr id="950479" name="Rectangle 207">
              <a:extLst>
                <a:ext uri="{FF2B5EF4-FFF2-40B4-BE49-F238E27FC236}">
                  <a16:creationId xmlns:a16="http://schemas.microsoft.com/office/drawing/2014/main" id="{A2ABEE87-A532-FD84-FC50-891BE77DC24F}"/>
                </a:ext>
              </a:extLst>
            </p:cNvPr>
            <p:cNvSpPr>
              <a:spLocks noChangeArrowheads="1"/>
            </p:cNvSpPr>
            <p:nvPr/>
          </p:nvSpPr>
          <p:spPr bwMode="auto">
            <a:xfrm>
              <a:off x="4301" y="368"/>
              <a:ext cx="1705" cy="394"/>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3200" b="1" i="1">
                  <a:solidFill>
                    <a:srgbClr val="66FFFF"/>
                  </a:solidFill>
                  <a:latin typeface="Helvetica" panose="020B0604020202020204" pitchFamily="34" charset="0"/>
                </a:rPr>
                <a:t> </a:t>
              </a:r>
              <a:endParaRPr lang="en-US" altLang="en-US" sz="1400" b="1" u="sng">
                <a:solidFill>
                  <a:srgbClr val="66FFFF"/>
                </a:solidFill>
                <a:latin typeface="Helvetica" panose="020B0604020202020204" pitchFamily="34" charset="0"/>
              </a:endParaRPr>
            </a:p>
          </p:txBody>
        </p:sp>
        <p:sp>
          <p:nvSpPr>
            <p:cNvPr id="950480" name="Text Box 208">
              <a:extLst>
                <a:ext uri="{FF2B5EF4-FFF2-40B4-BE49-F238E27FC236}">
                  <a16:creationId xmlns:a16="http://schemas.microsoft.com/office/drawing/2014/main" id="{8B7D4E3A-B217-F335-1619-E5EEFB7F1430}"/>
                </a:ext>
              </a:extLst>
            </p:cNvPr>
            <p:cNvSpPr txBox="1">
              <a:spLocks noChangeArrowheads="1"/>
            </p:cNvSpPr>
            <p:nvPr/>
          </p:nvSpPr>
          <p:spPr bwMode="auto">
            <a:xfrm>
              <a:off x="3472" y="2085"/>
              <a:ext cx="2728" cy="352"/>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3600" b="1">
                  <a:solidFill>
                    <a:srgbClr val="FFEA18"/>
                  </a:solidFill>
                  <a:latin typeface="Helvetica" panose="020B0604020202020204" pitchFamily="34" charset="0"/>
                </a:rPr>
                <a:t>“KHAMAR</a:t>
              </a:r>
              <a:r>
                <a:rPr lang="en-US" altLang="en-US" sz="3600" b="1">
                  <a:solidFill>
                    <a:srgbClr val="FFFF00"/>
                  </a:solidFill>
                  <a:latin typeface="Helvetica" panose="020B0604020202020204" pitchFamily="34" charset="0"/>
                  <a:cs typeface="Helvetica" panose="020B0604020202020204" pitchFamily="34" charset="0"/>
                </a:rPr>
                <a:t>Ā</a:t>
              </a:r>
              <a:r>
                <a:rPr lang="en-US" altLang="en-US" sz="3600" b="1">
                  <a:solidFill>
                    <a:srgbClr val="FFEA18"/>
                  </a:solidFill>
                  <a:latin typeface="Helvetica" panose="020B0604020202020204" pitchFamily="34" charset="0"/>
                </a:rPr>
                <a:t>N”</a:t>
              </a:r>
            </a:p>
          </p:txBody>
        </p:sp>
        <p:sp>
          <p:nvSpPr>
            <p:cNvPr id="950481" name="Text Box 209">
              <a:extLst>
                <a:ext uri="{FF2B5EF4-FFF2-40B4-BE49-F238E27FC236}">
                  <a16:creationId xmlns:a16="http://schemas.microsoft.com/office/drawing/2014/main" id="{686D0823-EEBB-38AE-8DD3-74AB29E44753}"/>
                </a:ext>
              </a:extLst>
            </p:cNvPr>
            <p:cNvSpPr txBox="1">
              <a:spLocks noChangeArrowheads="1"/>
            </p:cNvSpPr>
            <p:nvPr/>
          </p:nvSpPr>
          <p:spPr bwMode="auto">
            <a:xfrm>
              <a:off x="3563" y="2452"/>
              <a:ext cx="2281" cy="523"/>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400" b="1">
                  <a:solidFill>
                    <a:srgbClr val="FFEA18"/>
                  </a:solidFill>
                  <a:latin typeface="Helvetica" panose="020B0604020202020204" pitchFamily="34" charset="0"/>
                </a:rPr>
                <a:t>WUI LAIRIK THAR</a:t>
              </a:r>
              <a:r>
                <a:rPr lang="en-US" altLang="en-US" sz="2400" b="1">
                  <a:solidFill>
                    <a:srgbClr val="FFFF00"/>
                  </a:solidFill>
                  <a:latin typeface="Helvetica" panose="020B0604020202020204" pitchFamily="34" charset="0"/>
                  <a:cs typeface="Helvetica" panose="020B0604020202020204" pitchFamily="34" charset="0"/>
                </a:rPr>
                <a:t>Ā</a:t>
              </a:r>
              <a:r>
                <a:rPr lang="en-US" altLang="en-US" sz="2400" b="1">
                  <a:solidFill>
                    <a:srgbClr val="FFEA18"/>
                  </a:solidFill>
                  <a:latin typeface="Helvetica" panose="020B0604020202020204" pitchFamily="34" charset="0"/>
                </a:rPr>
                <a:t>DA SHINI (17)</a:t>
              </a:r>
            </a:p>
          </p:txBody>
        </p:sp>
        <p:sp>
          <p:nvSpPr>
            <p:cNvPr id="950482" name="Rectangle 210">
              <a:extLst>
                <a:ext uri="{FF2B5EF4-FFF2-40B4-BE49-F238E27FC236}">
                  <a16:creationId xmlns:a16="http://schemas.microsoft.com/office/drawing/2014/main" id="{0C6F3DC7-F4BB-3DAF-F0D5-0EEBE68B5258}"/>
                </a:ext>
              </a:extLst>
            </p:cNvPr>
            <p:cNvSpPr>
              <a:spLocks noChangeArrowheads="1"/>
            </p:cNvSpPr>
            <p:nvPr/>
          </p:nvSpPr>
          <p:spPr bwMode="auto">
            <a:xfrm>
              <a:off x="3407" y="1447"/>
              <a:ext cx="2740" cy="663"/>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50000"/>
                </a:lnSpc>
                <a:spcBef>
                  <a:spcPct val="50000"/>
                </a:spcBef>
                <a:defRPr/>
              </a:pPr>
              <a:r>
                <a:rPr lang="en-US" altLang="en-US" sz="4000" b="1" i="1">
                  <a:solidFill>
                    <a:schemeClr val="bg1"/>
                  </a:solidFill>
                  <a:latin typeface="Helvetica" panose="020B0604020202020204" pitchFamily="34" charset="0"/>
                </a:rPr>
                <a:t>LAIRIKBING</a:t>
              </a:r>
            </a:p>
            <a:p>
              <a:pPr algn="ctr">
                <a:lnSpc>
                  <a:spcPct val="50000"/>
                </a:lnSpc>
                <a:spcBef>
                  <a:spcPct val="50000"/>
                </a:spcBef>
                <a:defRPr/>
              </a:pPr>
              <a:r>
                <a:rPr lang="en-US" altLang="en-US" sz="4000" b="1" i="1">
                  <a:solidFill>
                    <a:schemeClr val="bg1"/>
                  </a:solidFill>
                  <a:latin typeface="Helvetica" panose="020B0604020202020204" pitchFamily="34" charset="0"/>
                </a:rPr>
                <a:t> SEMKAK</a:t>
              </a:r>
              <a:r>
                <a:rPr lang="en-US" altLang="en-US" sz="4000" b="1">
                  <a:solidFill>
                    <a:schemeClr val="bg1"/>
                  </a:solidFill>
                  <a:latin typeface="Helvetica" panose="020B0604020202020204" pitchFamily="34" charset="0"/>
                  <a:cs typeface="Helvetica" panose="020B0604020202020204" pitchFamily="34" charset="0"/>
                </a:rPr>
                <a:t>Ā</a:t>
              </a:r>
              <a:endParaRPr lang="en-US" altLang="en-US" sz="4000" b="1" i="1">
                <a:solidFill>
                  <a:schemeClr val="bg1"/>
                </a:solidFill>
                <a:latin typeface="Helvetica" panose="020B0604020202020204" pitchFamily="34" charset="0"/>
              </a:endParaRPr>
            </a:p>
          </p:txBody>
        </p:sp>
      </p:grpSp>
      <p:sp>
        <p:nvSpPr>
          <p:cNvPr id="140320" name="Text Box 212">
            <a:extLst>
              <a:ext uri="{FF2B5EF4-FFF2-40B4-BE49-F238E27FC236}">
                <a16:creationId xmlns:a16="http://schemas.microsoft.com/office/drawing/2014/main" id="{520F458A-D2E2-F1F7-7773-E96FB356AF2A}"/>
              </a:ext>
            </a:extLst>
          </p:cNvPr>
          <p:cNvSpPr txBox="1">
            <a:spLocks noChangeArrowheads="1"/>
          </p:cNvSpPr>
          <p:nvPr/>
        </p:nvSpPr>
        <p:spPr bwMode="auto">
          <a:xfrm>
            <a:off x="9015413" y="7348538"/>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67</a:t>
            </a:r>
          </a:p>
        </p:txBody>
      </p:sp>
      <p:sp>
        <p:nvSpPr>
          <p:cNvPr id="950486" name="Rectangle 214">
            <a:extLst>
              <a:ext uri="{FF2B5EF4-FFF2-40B4-BE49-F238E27FC236}">
                <a16:creationId xmlns:a16="http://schemas.microsoft.com/office/drawing/2014/main" id="{41C63812-424D-8699-9DEC-04C715FC4791}"/>
              </a:ext>
            </a:extLst>
          </p:cNvPr>
          <p:cNvSpPr>
            <a:spLocks noChangeArrowheads="1"/>
          </p:cNvSpPr>
          <p:nvPr/>
        </p:nvSpPr>
        <p:spPr bwMode="auto">
          <a:xfrm>
            <a:off x="6500813"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950489" name="Text Box 217">
            <a:extLst>
              <a:ext uri="{FF2B5EF4-FFF2-40B4-BE49-F238E27FC236}">
                <a16:creationId xmlns:a16="http://schemas.microsoft.com/office/drawing/2014/main" id="{BC5E429D-EADE-B0AB-DA6D-C04301F20491}"/>
              </a:ext>
            </a:extLst>
          </p:cNvPr>
          <p:cNvSpPr txBox="1">
            <a:spLocks noChangeArrowheads="1"/>
          </p:cNvSpPr>
          <p:nvPr/>
        </p:nvSpPr>
        <p:spPr bwMode="auto">
          <a:xfrm>
            <a:off x="5137150" y="4846638"/>
            <a:ext cx="4630738" cy="2338387"/>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600" b="1" i="1">
                <a:solidFill>
                  <a:srgbClr val="66FFFF"/>
                </a:solidFill>
                <a:latin typeface="Arial" panose="020B0604020202020204" pitchFamily="34" charset="0"/>
              </a:rPr>
              <a:t>Makakapiya Mar</a:t>
            </a:r>
            <a:r>
              <a:rPr lang="en-US" altLang="en-US" sz="2800" b="1">
                <a:solidFill>
                  <a:srgbClr val="66FFFF"/>
                </a:solidFill>
                <a:latin typeface="Arial" panose="020B0604020202020204" pitchFamily="34" charset="0"/>
                <a:cs typeface="Arial" panose="020B0604020202020204" pitchFamily="34" charset="0"/>
              </a:rPr>
              <a:t>ā</a:t>
            </a:r>
            <a:r>
              <a:rPr lang="en-US" altLang="en-US" sz="2600" b="1" i="1">
                <a:solidFill>
                  <a:srgbClr val="66FFFF"/>
                </a:solidFill>
                <a:latin typeface="Arial" panose="020B0604020202020204" pitchFamily="34" charset="0"/>
              </a:rPr>
              <a:t>nbing                     Ch</a:t>
            </a:r>
            <a:r>
              <a:rPr lang="en-US" altLang="en-US" sz="2800" b="1">
                <a:solidFill>
                  <a:srgbClr val="66FFFF"/>
                </a:solidFill>
                <a:latin typeface="Arial" panose="020B0604020202020204" pitchFamily="34" charset="0"/>
                <a:cs typeface="Arial" panose="020B0604020202020204" pitchFamily="34" charset="0"/>
              </a:rPr>
              <a:t>ā</a:t>
            </a:r>
            <a:r>
              <a:rPr lang="en-US" altLang="en-US" sz="2600" b="1" i="1">
                <a:solidFill>
                  <a:srgbClr val="66FFFF"/>
                </a:solidFill>
                <a:latin typeface="Arial" panose="020B0604020202020204" pitchFamily="34" charset="0"/>
              </a:rPr>
              <a:t>nsams</a:t>
            </a:r>
            <a:r>
              <a:rPr lang="en-US" altLang="en-US" sz="2800" b="1">
                <a:solidFill>
                  <a:srgbClr val="66FFFF"/>
                </a:solidFill>
                <a:latin typeface="Arial" panose="020B0604020202020204" pitchFamily="34" charset="0"/>
                <a:cs typeface="Arial" panose="020B0604020202020204" pitchFamily="34" charset="0"/>
              </a:rPr>
              <a:t>ā</a:t>
            </a:r>
            <a:r>
              <a:rPr lang="en-US" altLang="en-US" sz="2600" b="1" i="1">
                <a:solidFill>
                  <a:srgbClr val="66FFFF"/>
                </a:solidFill>
                <a:latin typeface="Arial" panose="020B0604020202020204" pitchFamily="34" charset="0"/>
              </a:rPr>
              <a:t>da:                        </a:t>
            </a:r>
            <a:r>
              <a:rPr lang="en-US" altLang="en-US" sz="3000" b="1" i="1">
                <a:solidFill>
                  <a:srgbClr val="FFE957"/>
                </a:solidFill>
                <a:latin typeface="Arial" panose="020B0604020202020204" pitchFamily="34" charset="0"/>
              </a:rPr>
              <a:t>ELIJAH                                ELISHA                              (khangateibing)</a:t>
            </a:r>
            <a:endParaRPr lang="en-US" altLang="en-US" sz="2600" b="1" i="1">
              <a:solidFill>
                <a:srgbClr val="66FFFF"/>
              </a:solidFill>
              <a:latin typeface="Arial" panose="020B0604020202020204" pitchFamily="34" charset="0"/>
            </a:endParaRPr>
          </a:p>
        </p:txBody>
      </p:sp>
      <p:sp>
        <p:nvSpPr>
          <p:cNvPr id="950493" name="Oval 221">
            <a:extLst>
              <a:ext uri="{FF2B5EF4-FFF2-40B4-BE49-F238E27FC236}">
                <a16:creationId xmlns:a16="http://schemas.microsoft.com/office/drawing/2014/main" id="{87AA8DAA-397E-66FF-9EBB-2996ABB90828}"/>
              </a:ext>
            </a:extLst>
          </p:cNvPr>
          <p:cNvSpPr>
            <a:spLocks noChangeArrowheads="1"/>
          </p:cNvSpPr>
          <p:nvPr/>
        </p:nvSpPr>
        <p:spPr bwMode="auto">
          <a:xfrm>
            <a:off x="5780088" y="5692775"/>
            <a:ext cx="3346450" cy="1795463"/>
          </a:xfrm>
          <a:prstGeom prst="ellipse">
            <a:avLst/>
          </a:prstGeom>
          <a:noFill/>
          <a:ln w="76200">
            <a:solidFill>
              <a:schemeClr val="hlink"/>
            </a:solidFill>
            <a:round/>
            <a:headEnd/>
            <a:tailEnd/>
          </a:ln>
          <a:effectLst>
            <a:outerShdw blurRad="63500" dist="71842" dir="2700000"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950495" name="Rectangle 223">
            <a:extLst>
              <a:ext uri="{FF2B5EF4-FFF2-40B4-BE49-F238E27FC236}">
                <a16:creationId xmlns:a16="http://schemas.microsoft.com/office/drawing/2014/main" id="{4EAF0941-DB90-D389-AB93-520F0CF4D6D9}"/>
              </a:ext>
            </a:extLst>
          </p:cNvPr>
          <p:cNvSpPr>
            <a:spLocks noChangeArrowheads="1"/>
          </p:cNvSpPr>
          <p:nvPr/>
        </p:nvSpPr>
        <p:spPr bwMode="auto">
          <a:xfrm>
            <a:off x="6289675" y="584200"/>
            <a:ext cx="3571875" cy="1206500"/>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200" b="1" i="1">
                <a:solidFill>
                  <a:schemeClr val="bg1"/>
                </a:solidFill>
                <a:latin typeface="Arial" panose="020B0604020202020204" pitchFamily="34" charset="0"/>
              </a:rPr>
              <a:t>Lairikbing Semkak</a:t>
            </a:r>
            <a:r>
              <a:rPr lang="en-US" altLang="en-US" sz="20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Kachamma Tuingashit pareng  ching  kak</a:t>
            </a:r>
            <a:r>
              <a:rPr lang="en-US" altLang="en-US" sz="20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a:t>
            </a:r>
            <a:endParaRPr lang="en-US" altLang="en-US" sz="2200" b="1" u="sng">
              <a:solidFill>
                <a:schemeClr val="bg1"/>
              </a:solidFill>
              <a:latin typeface="Arial" panose="020B0604020202020204" pitchFamily="34" charset="0"/>
            </a:endParaRPr>
          </a:p>
        </p:txBody>
      </p:sp>
      <p:sp>
        <p:nvSpPr>
          <p:cNvPr id="140325" name="Text Box 225">
            <a:extLst>
              <a:ext uri="{FF2B5EF4-FFF2-40B4-BE49-F238E27FC236}">
                <a16:creationId xmlns:a16="http://schemas.microsoft.com/office/drawing/2014/main" id="{62E5EBB2-F42F-9001-0B98-4403D93DA575}"/>
              </a:ext>
            </a:extLst>
          </p:cNvPr>
          <p:cNvSpPr txBox="1">
            <a:spLocks noChangeArrowheads="1"/>
          </p:cNvSpPr>
          <p:nvPr/>
        </p:nvSpPr>
        <p:spPr bwMode="auto">
          <a:xfrm>
            <a:off x="9667875" y="7254875"/>
            <a:ext cx="3413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spcBef>
                <a:spcPct val="50000"/>
              </a:spcBef>
            </a:pPr>
            <a:endParaRPr lang="en-US" altLang="en-US" sz="2000" b="1"/>
          </a:p>
        </p:txBody>
      </p:sp>
      <p:sp>
        <p:nvSpPr>
          <p:cNvPr id="140326" name="AutoShape 400">
            <a:extLst>
              <a:ext uri="{FF2B5EF4-FFF2-40B4-BE49-F238E27FC236}">
                <a16:creationId xmlns:a16="http://schemas.microsoft.com/office/drawing/2014/main" id="{74D667FB-5B45-3190-723C-14AA0DB0F719}"/>
              </a:ext>
            </a:extLst>
          </p:cNvPr>
          <p:cNvSpPr>
            <a:spLocks noChangeArrowheads="1"/>
          </p:cNvSpPr>
          <p:nvPr/>
        </p:nvSpPr>
        <p:spPr bwMode="auto">
          <a:xfrm flipH="1">
            <a:off x="1801813" y="4060825"/>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0327" name="Rectangle 401">
            <a:extLst>
              <a:ext uri="{FF2B5EF4-FFF2-40B4-BE49-F238E27FC236}">
                <a16:creationId xmlns:a16="http://schemas.microsoft.com/office/drawing/2014/main" id="{4C9DA885-0431-8790-2762-E9087AA9412D}"/>
              </a:ext>
            </a:extLst>
          </p:cNvPr>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0328" name="Rectangle 402">
            <a:extLst>
              <a:ext uri="{FF2B5EF4-FFF2-40B4-BE49-F238E27FC236}">
                <a16:creationId xmlns:a16="http://schemas.microsoft.com/office/drawing/2014/main" id="{102D8CC3-5384-B5C1-0081-36FF3F4AC0D5}"/>
              </a:ext>
            </a:extLst>
          </p:cNvPr>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0329" name="Rectangle 403">
            <a:extLst>
              <a:ext uri="{FF2B5EF4-FFF2-40B4-BE49-F238E27FC236}">
                <a16:creationId xmlns:a16="http://schemas.microsoft.com/office/drawing/2014/main" id="{9D2C3D76-70CE-BC0F-5F13-2178C26A5857}"/>
              </a:ext>
            </a:extLst>
          </p:cNvPr>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0330" name="AutoShape 404">
            <a:extLst>
              <a:ext uri="{FF2B5EF4-FFF2-40B4-BE49-F238E27FC236}">
                <a16:creationId xmlns:a16="http://schemas.microsoft.com/office/drawing/2014/main" id="{C662E71B-74A8-9D69-34AB-B720FF9BA188}"/>
              </a:ext>
            </a:extLst>
          </p:cNvPr>
          <p:cNvSpPr>
            <a:spLocks noChangeArrowheads="1"/>
          </p:cNvSpPr>
          <p:nvPr/>
        </p:nvSpPr>
        <p:spPr bwMode="auto">
          <a:xfrm>
            <a:off x="2776538" y="1144588"/>
            <a:ext cx="996950" cy="330200"/>
          </a:xfrm>
          <a:prstGeom prst="roundRect">
            <a:avLst>
              <a:gd name="adj" fmla="val 16667"/>
            </a:avLst>
          </a:prstGeom>
          <a:solidFill>
            <a:srgbClr val="FF9456"/>
          </a:solidFill>
          <a:ln w="28575">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0331" name="AutoShape 405">
            <a:extLst>
              <a:ext uri="{FF2B5EF4-FFF2-40B4-BE49-F238E27FC236}">
                <a16:creationId xmlns:a16="http://schemas.microsoft.com/office/drawing/2014/main" id="{2233A0F1-F199-5E7B-18AE-9C68181462A5}"/>
              </a:ext>
            </a:extLst>
          </p:cNvPr>
          <p:cNvSpPr>
            <a:spLocks noChangeArrowheads="1"/>
          </p:cNvSpPr>
          <p:nvPr/>
        </p:nvSpPr>
        <p:spPr bwMode="auto">
          <a:xfrm>
            <a:off x="2749550" y="3784600"/>
            <a:ext cx="996950" cy="330200"/>
          </a:xfrm>
          <a:prstGeom prst="roundRect">
            <a:avLst>
              <a:gd name="adj" fmla="val 16667"/>
            </a:avLst>
          </a:prstGeom>
          <a:solidFill>
            <a:srgbClr val="66FFFF"/>
          </a:solidFill>
          <a:ln w="28575">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0332" name="AutoShape 406">
            <a:extLst>
              <a:ext uri="{FF2B5EF4-FFF2-40B4-BE49-F238E27FC236}">
                <a16:creationId xmlns:a16="http://schemas.microsoft.com/office/drawing/2014/main" id="{A955068B-109A-6D74-FADA-2D331EE9E494}"/>
              </a:ext>
            </a:extLst>
          </p:cNvPr>
          <p:cNvSpPr>
            <a:spLocks noChangeArrowheads="1"/>
          </p:cNvSpPr>
          <p:nvPr/>
        </p:nvSpPr>
        <p:spPr bwMode="auto">
          <a:xfrm>
            <a:off x="2755900" y="2336800"/>
            <a:ext cx="996950" cy="330200"/>
          </a:xfrm>
          <a:prstGeom prst="roundRect">
            <a:avLst>
              <a:gd name="adj" fmla="val 16667"/>
            </a:avLst>
          </a:prstGeom>
          <a:solidFill>
            <a:srgbClr val="66FFFF"/>
          </a:solidFill>
          <a:ln w="28575">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0333" name="AutoShape 407">
            <a:extLst>
              <a:ext uri="{FF2B5EF4-FFF2-40B4-BE49-F238E27FC236}">
                <a16:creationId xmlns:a16="http://schemas.microsoft.com/office/drawing/2014/main" id="{201DE56D-8183-3D73-CCE0-95667CD2A096}"/>
              </a:ext>
            </a:extLst>
          </p:cNvPr>
          <p:cNvSpPr>
            <a:spLocks noChangeArrowheads="1"/>
          </p:cNvSpPr>
          <p:nvPr/>
        </p:nvSpPr>
        <p:spPr bwMode="auto">
          <a:xfrm>
            <a:off x="2736850" y="5422900"/>
            <a:ext cx="996950" cy="330200"/>
          </a:xfrm>
          <a:prstGeom prst="roundRect">
            <a:avLst>
              <a:gd name="adj" fmla="val 16667"/>
            </a:avLst>
          </a:prstGeom>
          <a:solidFill>
            <a:srgbClr val="66FFFF"/>
          </a:solidFill>
          <a:ln w="28575">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0334" name="AutoShape 408">
            <a:extLst>
              <a:ext uri="{FF2B5EF4-FFF2-40B4-BE49-F238E27FC236}">
                <a16:creationId xmlns:a16="http://schemas.microsoft.com/office/drawing/2014/main" id="{697E66CF-D951-F09C-82C4-83D5207DB9CE}"/>
              </a:ext>
            </a:extLst>
          </p:cNvPr>
          <p:cNvSpPr>
            <a:spLocks noChangeArrowheads="1"/>
          </p:cNvSpPr>
          <p:nvPr/>
        </p:nvSpPr>
        <p:spPr bwMode="auto">
          <a:xfrm>
            <a:off x="2743200" y="6280150"/>
            <a:ext cx="996950" cy="330200"/>
          </a:xfrm>
          <a:prstGeom prst="roundRect">
            <a:avLst>
              <a:gd name="adj" fmla="val 16667"/>
            </a:avLst>
          </a:prstGeom>
          <a:solidFill>
            <a:srgbClr val="66FFFF"/>
          </a:solidFill>
          <a:ln w="28575">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0335" name="Rectangle 410">
            <a:extLst>
              <a:ext uri="{FF2B5EF4-FFF2-40B4-BE49-F238E27FC236}">
                <a16:creationId xmlns:a16="http://schemas.microsoft.com/office/drawing/2014/main" id="{4666F3E2-F9A1-E8C9-68A2-9C951F195921}"/>
              </a:ext>
            </a:extLst>
          </p:cNvPr>
          <p:cNvSpPr>
            <a:spLocks noChangeArrowheads="1"/>
          </p:cNvSpPr>
          <p:nvPr/>
        </p:nvSpPr>
        <p:spPr bwMode="auto">
          <a:xfrm>
            <a:off x="2636838" y="6288088"/>
            <a:ext cx="1082675" cy="20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b="1" i="1">
                <a:solidFill>
                  <a:srgbClr val="000000"/>
                </a:solidFill>
                <a:latin typeface="Helvetica" pitchFamily="2" charset="0"/>
              </a:rPr>
              <a:t>  </a:t>
            </a:r>
            <a:r>
              <a:rPr lang="en-US" altLang="en-US" b="1" i="1">
                <a:solidFill>
                  <a:srgbClr val="000000"/>
                </a:solidFill>
                <a:latin typeface="Arial Black" panose="020B0604020202020204" pitchFamily="34" charset="0"/>
              </a:rPr>
              <a:t>JUDAH  wui</a:t>
            </a:r>
            <a:endParaRPr lang="en-US" altLang="en-US" sz="2000">
              <a:latin typeface="Arial Black" panose="020B0604020202020204" pitchFamily="34" charset="0"/>
            </a:endParaRPr>
          </a:p>
        </p:txBody>
      </p:sp>
      <p:grpSp>
        <p:nvGrpSpPr>
          <p:cNvPr id="140336" name="Group 411">
            <a:extLst>
              <a:ext uri="{FF2B5EF4-FFF2-40B4-BE49-F238E27FC236}">
                <a16:creationId xmlns:a16="http://schemas.microsoft.com/office/drawing/2014/main" id="{2F7796B2-D185-3224-C3D3-A7221E395436}"/>
              </a:ext>
            </a:extLst>
          </p:cNvPr>
          <p:cNvGrpSpPr>
            <a:grpSpLocks/>
          </p:cNvGrpSpPr>
          <p:nvPr/>
        </p:nvGrpSpPr>
        <p:grpSpPr bwMode="auto">
          <a:xfrm>
            <a:off x="2643188" y="6388100"/>
            <a:ext cx="1103312" cy="236538"/>
            <a:chOff x="2913" y="1184"/>
            <a:chExt cx="695" cy="149"/>
          </a:xfrm>
        </p:grpSpPr>
        <p:sp>
          <p:nvSpPr>
            <p:cNvPr id="140493" name="Rectangle 412">
              <a:extLst>
                <a:ext uri="{FF2B5EF4-FFF2-40B4-BE49-F238E27FC236}">
                  <a16:creationId xmlns:a16="http://schemas.microsoft.com/office/drawing/2014/main" id="{5566152C-B639-AACC-86D1-53C5E844E849}"/>
                </a:ext>
              </a:extLst>
            </p:cNvPr>
            <p:cNvSpPr>
              <a:spLocks noChangeArrowheads="1"/>
            </p:cNvSpPr>
            <p:nvPr/>
          </p:nvSpPr>
          <p:spPr bwMode="auto">
            <a:xfrm>
              <a:off x="2913" y="1219"/>
              <a:ext cx="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sp>
          <p:nvSpPr>
            <p:cNvPr id="140494" name="Rectangle 413">
              <a:extLst>
                <a:ext uri="{FF2B5EF4-FFF2-40B4-BE49-F238E27FC236}">
                  <a16:creationId xmlns:a16="http://schemas.microsoft.com/office/drawing/2014/main" id="{F7C15863-D364-CD91-611B-4015572B6872}"/>
                </a:ext>
              </a:extLst>
            </p:cNvPr>
            <p:cNvSpPr>
              <a:spLocks noChangeArrowheads="1"/>
            </p:cNvSpPr>
            <p:nvPr/>
          </p:nvSpPr>
          <p:spPr bwMode="auto">
            <a:xfrm>
              <a:off x="2928" y="1184"/>
              <a:ext cx="680"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r>
                <a:rPr lang="en-US" altLang="en-US" sz="1400" b="1">
                  <a:solidFill>
                    <a:srgbClr val="000000"/>
                  </a:solidFill>
                  <a:latin typeface="Helvetica" pitchFamily="2" charset="0"/>
                </a:rPr>
                <a:t>Hankhaung</a:t>
              </a:r>
              <a:endParaRPr lang="en-US" altLang="en-US" sz="1800">
                <a:latin typeface="Helvetica" pitchFamily="2" charset="0"/>
              </a:endParaRPr>
            </a:p>
          </p:txBody>
        </p:sp>
      </p:grpSp>
      <p:sp>
        <p:nvSpPr>
          <p:cNvPr id="140337" name="Rectangle 414">
            <a:extLst>
              <a:ext uri="{FF2B5EF4-FFF2-40B4-BE49-F238E27FC236}">
                <a16:creationId xmlns:a16="http://schemas.microsoft.com/office/drawing/2014/main" id="{3388458C-9D93-CB46-7A7D-EB1DABEAD200}"/>
              </a:ext>
            </a:extLst>
          </p:cNvPr>
          <p:cNvSpPr>
            <a:spLocks noChangeArrowheads="1"/>
          </p:cNvSpPr>
          <p:nvPr/>
        </p:nvSpPr>
        <p:spPr bwMode="auto">
          <a:xfrm>
            <a:off x="4203700" y="1109663"/>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(N)</a:t>
            </a:r>
          </a:p>
        </p:txBody>
      </p:sp>
      <p:sp>
        <p:nvSpPr>
          <p:cNvPr id="140338" name="Rectangle 415">
            <a:extLst>
              <a:ext uri="{FF2B5EF4-FFF2-40B4-BE49-F238E27FC236}">
                <a16:creationId xmlns:a16="http://schemas.microsoft.com/office/drawing/2014/main" id="{D5DFB0AB-BDED-D983-4675-DA15814EE11D}"/>
              </a:ext>
            </a:extLst>
          </p:cNvPr>
          <p:cNvSpPr>
            <a:spLocks noChangeArrowheads="1"/>
          </p:cNvSpPr>
          <p:nvPr/>
        </p:nvSpPr>
        <p:spPr bwMode="auto">
          <a:xfrm>
            <a:off x="4205288" y="5397500"/>
            <a:ext cx="622300"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140339" name="Rectangle 416">
            <a:extLst>
              <a:ext uri="{FF2B5EF4-FFF2-40B4-BE49-F238E27FC236}">
                <a16:creationId xmlns:a16="http://schemas.microsoft.com/office/drawing/2014/main" id="{F60BCA9F-69D5-8324-DF46-1F38B3902605}"/>
              </a:ext>
            </a:extLst>
          </p:cNvPr>
          <p:cNvSpPr>
            <a:spLocks noChangeArrowheads="1"/>
          </p:cNvSpPr>
          <p:nvPr/>
        </p:nvSpPr>
        <p:spPr bwMode="auto">
          <a:xfrm>
            <a:off x="4214813" y="3776663"/>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950689" name="Rectangle 417">
            <a:extLst>
              <a:ext uri="{FF2B5EF4-FFF2-40B4-BE49-F238E27FC236}">
                <a16:creationId xmlns:a16="http://schemas.microsoft.com/office/drawing/2014/main" id="{FC7C89F3-FA20-DEB6-D0D9-4D14EFD9DA65}"/>
              </a:ext>
            </a:extLst>
          </p:cNvPr>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7"/>
              </a:schemeClr>
            </a:outerShdw>
          </a:effectLst>
        </p:spPr>
        <p:txBody>
          <a:bodyPr lIns="90487" tIns="44450" rIns="90487" bIns="44450">
            <a:spAutoFit/>
          </a:bodyPr>
          <a:lstStyle/>
          <a:p>
            <a:pPr>
              <a:spcBef>
                <a:spcPct val="50000"/>
              </a:spcBef>
              <a:defRPr/>
            </a:pPr>
            <a:r>
              <a:rPr lang="en-US" sz="1800" b="1">
                <a:latin typeface="Helvetica" charset="0"/>
                <a:ea typeface="+mn-ea"/>
              </a:rPr>
              <a:t>(S)</a:t>
            </a:r>
          </a:p>
        </p:txBody>
      </p:sp>
      <p:sp>
        <p:nvSpPr>
          <p:cNvPr id="140341" name="Line 418">
            <a:extLst>
              <a:ext uri="{FF2B5EF4-FFF2-40B4-BE49-F238E27FC236}">
                <a16:creationId xmlns:a16="http://schemas.microsoft.com/office/drawing/2014/main" id="{A3E19107-BBEC-A01C-64AD-140E267C2038}"/>
              </a:ext>
            </a:extLst>
          </p:cNvPr>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0342" name="Line 419">
            <a:extLst>
              <a:ext uri="{FF2B5EF4-FFF2-40B4-BE49-F238E27FC236}">
                <a16:creationId xmlns:a16="http://schemas.microsoft.com/office/drawing/2014/main" id="{05613DF8-F0C8-2966-98ED-CF3B59272418}"/>
              </a:ext>
            </a:extLst>
          </p:cNvPr>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43" name="Line 423">
            <a:extLst>
              <a:ext uri="{FF2B5EF4-FFF2-40B4-BE49-F238E27FC236}">
                <a16:creationId xmlns:a16="http://schemas.microsoft.com/office/drawing/2014/main" id="{6A151800-F4C0-D18C-2779-6F27F76B10CB}"/>
              </a:ext>
            </a:extLst>
          </p:cNvPr>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44" name="Line 425">
            <a:extLst>
              <a:ext uri="{FF2B5EF4-FFF2-40B4-BE49-F238E27FC236}">
                <a16:creationId xmlns:a16="http://schemas.microsoft.com/office/drawing/2014/main" id="{A45841F9-F4FD-9AAA-A577-3A2B909928AE}"/>
              </a:ext>
            </a:extLst>
          </p:cNvPr>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45" name="Rectangle 437">
            <a:extLst>
              <a:ext uri="{FF2B5EF4-FFF2-40B4-BE49-F238E27FC236}">
                <a16:creationId xmlns:a16="http://schemas.microsoft.com/office/drawing/2014/main" id="{FBD7992C-5B63-0E7B-1522-0B9B6EBAFB43}"/>
              </a:ext>
            </a:extLst>
          </p:cNvPr>
          <p:cNvSpPr>
            <a:spLocks noChangeArrowheads="1"/>
          </p:cNvSpPr>
          <p:nvPr/>
        </p:nvSpPr>
        <p:spPr bwMode="auto">
          <a:xfrm>
            <a:off x="2559050" y="5400675"/>
            <a:ext cx="34925"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a:t>
            </a:r>
            <a:endParaRPr lang="en-US" altLang="en-US" sz="1400">
              <a:latin typeface="Helvetica" pitchFamily="2" charset="0"/>
            </a:endParaRPr>
          </a:p>
        </p:txBody>
      </p:sp>
      <p:sp>
        <p:nvSpPr>
          <p:cNvPr id="140346" name="Line 438">
            <a:extLst>
              <a:ext uri="{FF2B5EF4-FFF2-40B4-BE49-F238E27FC236}">
                <a16:creationId xmlns:a16="http://schemas.microsoft.com/office/drawing/2014/main" id="{81514534-1C42-AA94-2C69-2F50E9DCB13C}"/>
              </a:ext>
            </a:extLst>
          </p:cNvPr>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47" name="Line 439">
            <a:extLst>
              <a:ext uri="{FF2B5EF4-FFF2-40B4-BE49-F238E27FC236}">
                <a16:creationId xmlns:a16="http://schemas.microsoft.com/office/drawing/2014/main" id="{3AF689C9-93A6-BACA-B496-CDA2FC3A36EA}"/>
              </a:ext>
            </a:extLst>
          </p:cNvPr>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48" name="Rectangle 440">
            <a:extLst>
              <a:ext uri="{FF2B5EF4-FFF2-40B4-BE49-F238E27FC236}">
                <a16:creationId xmlns:a16="http://schemas.microsoft.com/office/drawing/2014/main" id="{2EC7A222-AD7F-4FF5-457C-5EBA92B62ED3}"/>
              </a:ext>
            </a:extLst>
          </p:cNvPr>
          <p:cNvSpPr>
            <a:spLocks noChangeArrowheads="1"/>
          </p:cNvSpPr>
          <p:nvPr/>
        </p:nvSpPr>
        <p:spPr bwMode="auto">
          <a:xfrm>
            <a:off x="2860675" y="2608263"/>
            <a:ext cx="225425"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800">
                <a:solidFill>
                  <a:srgbClr val="000000"/>
                </a:solidFill>
                <a:latin typeface="Helvetica" pitchFamily="2" charset="0"/>
              </a:rPr>
              <a:t>        </a:t>
            </a:r>
            <a:endParaRPr lang="en-US" altLang="en-US" sz="1400">
              <a:latin typeface="Helvetica" pitchFamily="2" charset="0"/>
            </a:endParaRPr>
          </a:p>
        </p:txBody>
      </p:sp>
      <p:sp>
        <p:nvSpPr>
          <p:cNvPr id="140349" name="Rectangle 441">
            <a:extLst>
              <a:ext uri="{FF2B5EF4-FFF2-40B4-BE49-F238E27FC236}">
                <a16:creationId xmlns:a16="http://schemas.microsoft.com/office/drawing/2014/main" id="{B3F2BB45-1D29-5CF9-DBAF-69AF62DC2684}"/>
              </a:ext>
            </a:extLst>
          </p:cNvPr>
          <p:cNvSpPr>
            <a:spLocks noChangeArrowheads="1"/>
          </p:cNvSpPr>
          <p:nvPr/>
        </p:nvSpPr>
        <p:spPr bwMode="auto">
          <a:xfrm>
            <a:off x="4518025" y="1831975"/>
            <a:ext cx="106363"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a:solidFill>
                  <a:srgbClr val="000000"/>
                </a:solidFill>
                <a:latin typeface="Helvetica" pitchFamily="2" charset="0"/>
              </a:rPr>
              <a:t>   </a:t>
            </a:r>
            <a:endParaRPr lang="en-US" altLang="en-US" sz="1800">
              <a:latin typeface="Helvetica" pitchFamily="2" charset="0"/>
            </a:endParaRPr>
          </a:p>
        </p:txBody>
      </p:sp>
      <p:sp>
        <p:nvSpPr>
          <p:cNvPr id="140350" name="Rectangle 442">
            <a:extLst>
              <a:ext uri="{FF2B5EF4-FFF2-40B4-BE49-F238E27FC236}">
                <a16:creationId xmlns:a16="http://schemas.microsoft.com/office/drawing/2014/main" id="{2612F0C7-9F8E-6AB4-4056-38C96A5A76EF}"/>
              </a:ext>
            </a:extLst>
          </p:cNvPr>
          <p:cNvSpPr>
            <a:spLocks noChangeArrowheads="1"/>
          </p:cNvSpPr>
          <p:nvPr/>
        </p:nvSpPr>
        <p:spPr bwMode="auto">
          <a:xfrm>
            <a:off x="2941638" y="4170363"/>
            <a:ext cx="366712"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800">
                <a:solidFill>
                  <a:srgbClr val="000000"/>
                </a:solidFill>
                <a:latin typeface="Helvetica" pitchFamily="2" charset="0"/>
              </a:rPr>
              <a:t>             </a:t>
            </a:r>
            <a:endParaRPr lang="en-US" altLang="en-US" sz="1400">
              <a:latin typeface="Helvetica" pitchFamily="2" charset="0"/>
            </a:endParaRPr>
          </a:p>
        </p:txBody>
      </p:sp>
      <p:sp>
        <p:nvSpPr>
          <p:cNvPr id="140351" name="Rectangle 443">
            <a:extLst>
              <a:ext uri="{FF2B5EF4-FFF2-40B4-BE49-F238E27FC236}">
                <a16:creationId xmlns:a16="http://schemas.microsoft.com/office/drawing/2014/main" id="{D17DB628-01A5-94F8-89A3-A736934D87BA}"/>
              </a:ext>
            </a:extLst>
          </p:cNvPr>
          <p:cNvSpPr>
            <a:spLocks noChangeArrowheads="1"/>
          </p:cNvSpPr>
          <p:nvPr/>
        </p:nvSpPr>
        <p:spPr bwMode="auto">
          <a:xfrm>
            <a:off x="2925763" y="1050925"/>
            <a:ext cx="138112"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   </a:t>
            </a:r>
            <a:endParaRPr lang="en-US" altLang="en-US" sz="1400">
              <a:latin typeface="Helvetica" pitchFamily="2" charset="0"/>
            </a:endParaRPr>
          </a:p>
        </p:txBody>
      </p:sp>
      <p:sp>
        <p:nvSpPr>
          <p:cNvPr id="140352" name="Line 444">
            <a:extLst>
              <a:ext uri="{FF2B5EF4-FFF2-40B4-BE49-F238E27FC236}">
                <a16:creationId xmlns:a16="http://schemas.microsoft.com/office/drawing/2014/main" id="{F37C850D-D45C-7196-5811-A02135DC5ACF}"/>
              </a:ext>
            </a:extLst>
          </p:cNvPr>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53" name="Line 449">
            <a:extLst>
              <a:ext uri="{FF2B5EF4-FFF2-40B4-BE49-F238E27FC236}">
                <a16:creationId xmlns:a16="http://schemas.microsoft.com/office/drawing/2014/main" id="{40C428A3-B0EC-CE0F-E7A9-07E5F62AB52F}"/>
              </a:ext>
            </a:extLst>
          </p:cNvPr>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54" name="Line 450">
            <a:extLst>
              <a:ext uri="{FF2B5EF4-FFF2-40B4-BE49-F238E27FC236}">
                <a16:creationId xmlns:a16="http://schemas.microsoft.com/office/drawing/2014/main" id="{781EB451-D0A0-6783-62CF-44D0A1675BEC}"/>
              </a:ext>
            </a:extLst>
          </p:cNvPr>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55" name="Line 452">
            <a:extLst>
              <a:ext uri="{FF2B5EF4-FFF2-40B4-BE49-F238E27FC236}">
                <a16:creationId xmlns:a16="http://schemas.microsoft.com/office/drawing/2014/main" id="{FCACB169-4702-1ED0-0787-B2B0C17F52F7}"/>
              </a:ext>
            </a:extLst>
          </p:cNvPr>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56" name="Line 453">
            <a:extLst>
              <a:ext uri="{FF2B5EF4-FFF2-40B4-BE49-F238E27FC236}">
                <a16:creationId xmlns:a16="http://schemas.microsoft.com/office/drawing/2014/main" id="{148EE556-7AAA-FEB2-232D-261C1ADA343F}"/>
              </a:ext>
            </a:extLst>
          </p:cNvPr>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40357" name="Line 454">
            <a:extLst>
              <a:ext uri="{FF2B5EF4-FFF2-40B4-BE49-F238E27FC236}">
                <a16:creationId xmlns:a16="http://schemas.microsoft.com/office/drawing/2014/main" id="{3861720B-D4C5-A3E7-C773-6D9A60B6B3C9}"/>
              </a:ext>
            </a:extLst>
          </p:cNvPr>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58" name="Line 455">
            <a:extLst>
              <a:ext uri="{FF2B5EF4-FFF2-40B4-BE49-F238E27FC236}">
                <a16:creationId xmlns:a16="http://schemas.microsoft.com/office/drawing/2014/main" id="{920A8A93-D0B7-E0D0-A957-CCBF3C9EB196}"/>
              </a:ext>
            </a:extLst>
          </p:cNvPr>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59" name="Line 456">
            <a:extLst>
              <a:ext uri="{FF2B5EF4-FFF2-40B4-BE49-F238E27FC236}">
                <a16:creationId xmlns:a16="http://schemas.microsoft.com/office/drawing/2014/main" id="{AB428B98-7F2F-5D4F-3199-CE3D5409974F}"/>
              </a:ext>
            </a:extLst>
          </p:cNvPr>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60" name="Rectangle 457">
            <a:extLst>
              <a:ext uri="{FF2B5EF4-FFF2-40B4-BE49-F238E27FC236}">
                <a16:creationId xmlns:a16="http://schemas.microsoft.com/office/drawing/2014/main" id="{2DEC85FD-BFC2-DA7D-EC5A-4D423F519EAC}"/>
              </a:ext>
            </a:extLst>
          </p:cNvPr>
          <p:cNvSpPr>
            <a:spLocks noChangeArrowheads="1"/>
          </p:cNvSpPr>
          <p:nvPr/>
        </p:nvSpPr>
        <p:spPr bwMode="auto">
          <a:xfrm>
            <a:off x="2679700" y="5700713"/>
            <a:ext cx="1873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140361" name="Rectangle 458">
            <a:extLst>
              <a:ext uri="{FF2B5EF4-FFF2-40B4-BE49-F238E27FC236}">
                <a16:creationId xmlns:a16="http://schemas.microsoft.com/office/drawing/2014/main" id="{5CCC142B-F64C-BA09-8E2C-105B18448A8A}"/>
              </a:ext>
            </a:extLst>
          </p:cNvPr>
          <p:cNvSpPr>
            <a:spLocks noChangeArrowheads="1"/>
          </p:cNvSpPr>
          <p:nvPr/>
        </p:nvSpPr>
        <p:spPr bwMode="auto">
          <a:xfrm>
            <a:off x="2711450" y="2595563"/>
            <a:ext cx="1873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140362" name="Rectangle 462">
            <a:extLst>
              <a:ext uri="{FF2B5EF4-FFF2-40B4-BE49-F238E27FC236}">
                <a16:creationId xmlns:a16="http://schemas.microsoft.com/office/drawing/2014/main" id="{5C347A21-C470-476A-5D46-FC4CCA2D0AD9}"/>
              </a:ext>
            </a:extLst>
          </p:cNvPr>
          <p:cNvSpPr>
            <a:spLocks noChangeArrowheads="1"/>
          </p:cNvSpPr>
          <p:nvPr/>
        </p:nvSpPr>
        <p:spPr bwMode="auto">
          <a:xfrm>
            <a:off x="2749550" y="5208588"/>
            <a:ext cx="3857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rPr>
              <a:t>       </a:t>
            </a:r>
            <a:endParaRPr lang="en-US" altLang="en-US" sz="1400">
              <a:latin typeface="Helvetica" pitchFamily="2" charset="0"/>
            </a:endParaRPr>
          </a:p>
        </p:txBody>
      </p:sp>
      <p:sp>
        <p:nvSpPr>
          <p:cNvPr id="140363" name="Rectangle 463">
            <a:extLst>
              <a:ext uri="{FF2B5EF4-FFF2-40B4-BE49-F238E27FC236}">
                <a16:creationId xmlns:a16="http://schemas.microsoft.com/office/drawing/2014/main" id="{5D5F6455-BA1C-49EC-5C7E-37C799AFE234}"/>
              </a:ext>
            </a:extLst>
          </p:cNvPr>
          <p:cNvSpPr>
            <a:spLocks noChangeArrowheads="1"/>
          </p:cNvSpPr>
          <p:nvPr/>
        </p:nvSpPr>
        <p:spPr bwMode="auto">
          <a:xfrm>
            <a:off x="2590800" y="2103438"/>
            <a:ext cx="528638"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b="1"/>
              <a:t>        </a:t>
            </a:r>
            <a:endParaRPr lang="en-US" altLang="en-US" sz="1400">
              <a:latin typeface="Helvetica" pitchFamily="2" charset="0"/>
            </a:endParaRPr>
          </a:p>
        </p:txBody>
      </p:sp>
      <p:sp>
        <p:nvSpPr>
          <p:cNvPr id="140364" name="AutoShape 464">
            <a:extLst>
              <a:ext uri="{FF2B5EF4-FFF2-40B4-BE49-F238E27FC236}">
                <a16:creationId xmlns:a16="http://schemas.microsoft.com/office/drawing/2014/main" id="{0E6B5089-DA77-71A2-844C-81025C8F1835}"/>
              </a:ext>
            </a:extLst>
          </p:cNvPr>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0365" name="Rectangle 475" descr="75%">
            <a:extLst>
              <a:ext uri="{FF2B5EF4-FFF2-40B4-BE49-F238E27FC236}">
                <a16:creationId xmlns:a16="http://schemas.microsoft.com/office/drawing/2014/main" id="{82836CCF-C3DB-FAAB-B87B-5C7BD8E5FE32}"/>
              </a:ext>
            </a:extLst>
          </p:cNvPr>
          <p:cNvSpPr>
            <a:spLocks noChangeArrowheads="1"/>
          </p:cNvSpPr>
          <p:nvPr/>
        </p:nvSpPr>
        <p:spPr bwMode="auto">
          <a:xfrm>
            <a:off x="2278063" y="739775"/>
            <a:ext cx="163512" cy="2943225"/>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0366" name="Line 476">
            <a:extLst>
              <a:ext uri="{FF2B5EF4-FFF2-40B4-BE49-F238E27FC236}">
                <a16:creationId xmlns:a16="http://schemas.microsoft.com/office/drawing/2014/main" id="{2E935F42-9417-C933-C6F1-769B289C402A}"/>
              </a:ext>
            </a:extLst>
          </p:cNvPr>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67" name="Line 477">
            <a:extLst>
              <a:ext uri="{FF2B5EF4-FFF2-40B4-BE49-F238E27FC236}">
                <a16:creationId xmlns:a16="http://schemas.microsoft.com/office/drawing/2014/main" id="{8F8C1688-55E5-DD5A-D2B2-ECA96380D442}"/>
              </a:ext>
            </a:extLst>
          </p:cNvPr>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68" name="Line 478">
            <a:extLst>
              <a:ext uri="{FF2B5EF4-FFF2-40B4-BE49-F238E27FC236}">
                <a16:creationId xmlns:a16="http://schemas.microsoft.com/office/drawing/2014/main" id="{F20A97ED-D619-65EA-31B8-8F4C01E27C1C}"/>
              </a:ext>
            </a:extLst>
          </p:cNvPr>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69" name="Line 479">
            <a:extLst>
              <a:ext uri="{FF2B5EF4-FFF2-40B4-BE49-F238E27FC236}">
                <a16:creationId xmlns:a16="http://schemas.microsoft.com/office/drawing/2014/main" id="{6328A869-CE1B-A5C9-168C-184DE95D360B}"/>
              </a:ext>
            </a:extLst>
          </p:cNvPr>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70" name="Line 480">
            <a:extLst>
              <a:ext uri="{FF2B5EF4-FFF2-40B4-BE49-F238E27FC236}">
                <a16:creationId xmlns:a16="http://schemas.microsoft.com/office/drawing/2014/main" id="{6792B2CE-FD66-0191-06F7-EF36BE6211C7}"/>
              </a:ext>
            </a:extLst>
          </p:cNvPr>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71" name="Line 481">
            <a:extLst>
              <a:ext uri="{FF2B5EF4-FFF2-40B4-BE49-F238E27FC236}">
                <a16:creationId xmlns:a16="http://schemas.microsoft.com/office/drawing/2014/main" id="{02CD88E0-BA78-C015-F3C5-2AAB4FC42968}"/>
              </a:ext>
            </a:extLst>
          </p:cNvPr>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72" name="Rectangle 483">
            <a:extLst>
              <a:ext uri="{FF2B5EF4-FFF2-40B4-BE49-F238E27FC236}">
                <a16:creationId xmlns:a16="http://schemas.microsoft.com/office/drawing/2014/main" id="{6C131095-9CB2-ACDC-2ECA-982EE5ECED9C}"/>
              </a:ext>
            </a:extLst>
          </p:cNvPr>
          <p:cNvSpPr>
            <a:spLocks noChangeArrowheads="1"/>
          </p:cNvSpPr>
          <p:nvPr/>
        </p:nvSpPr>
        <p:spPr bwMode="auto">
          <a:xfrm>
            <a:off x="2870200" y="6583363"/>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40373" name="Rectangle 484">
            <a:extLst>
              <a:ext uri="{FF2B5EF4-FFF2-40B4-BE49-F238E27FC236}">
                <a16:creationId xmlns:a16="http://schemas.microsoft.com/office/drawing/2014/main" id="{B9E9230E-4032-B82F-038D-9F6A36442171}"/>
              </a:ext>
            </a:extLst>
          </p:cNvPr>
          <p:cNvSpPr>
            <a:spLocks noChangeArrowheads="1"/>
          </p:cNvSpPr>
          <p:nvPr/>
        </p:nvSpPr>
        <p:spPr bwMode="auto">
          <a:xfrm>
            <a:off x="2706688" y="68580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40374" name="Rectangle 485">
            <a:extLst>
              <a:ext uri="{FF2B5EF4-FFF2-40B4-BE49-F238E27FC236}">
                <a16:creationId xmlns:a16="http://schemas.microsoft.com/office/drawing/2014/main" id="{D14F43F6-1EC8-ACBA-8BAB-3BA86DFC5919}"/>
              </a:ext>
            </a:extLst>
          </p:cNvPr>
          <p:cNvSpPr>
            <a:spLocks noChangeArrowheads="1"/>
          </p:cNvSpPr>
          <p:nvPr/>
        </p:nvSpPr>
        <p:spPr bwMode="auto">
          <a:xfrm>
            <a:off x="2832100" y="71405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40375" name="Text Box 486">
            <a:extLst>
              <a:ext uri="{FF2B5EF4-FFF2-40B4-BE49-F238E27FC236}">
                <a16:creationId xmlns:a16="http://schemas.microsoft.com/office/drawing/2014/main" id="{420F786B-6EA8-C7B7-027E-94AD1AC6E669}"/>
              </a:ext>
            </a:extLst>
          </p:cNvPr>
          <p:cNvSpPr txBox="1">
            <a:spLocks noChangeArrowheads="1"/>
          </p:cNvSpPr>
          <p:nvPr/>
        </p:nvSpPr>
        <p:spPr bwMode="auto">
          <a:xfrm rot="-5400000">
            <a:off x="4032250" y="1601788"/>
            <a:ext cx="320675"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eaVert">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900">
              <a:latin typeface="Arial Black" panose="020B0604020202020204" pitchFamily="34" charset="0"/>
            </a:endParaRPr>
          </a:p>
        </p:txBody>
      </p:sp>
      <p:sp>
        <p:nvSpPr>
          <p:cNvPr id="140376" name="Text Box 487">
            <a:extLst>
              <a:ext uri="{FF2B5EF4-FFF2-40B4-BE49-F238E27FC236}">
                <a16:creationId xmlns:a16="http://schemas.microsoft.com/office/drawing/2014/main" id="{B788FB01-5656-4984-E56E-DA5FB031A770}"/>
              </a:ext>
            </a:extLst>
          </p:cNvPr>
          <p:cNvSpPr txBox="1">
            <a:spLocks noChangeArrowheads="1"/>
          </p:cNvSpPr>
          <p:nvPr/>
        </p:nvSpPr>
        <p:spPr bwMode="auto">
          <a:xfrm rot="-5400000">
            <a:off x="3956050" y="2105025"/>
            <a:ext cx="320675"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eaVert">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900">
              <a:latin typeface="Arial Black" panose="020B0604020202020204" pitchFamily="34" charset="0"/>
            </a:endParaRPr>
          </a:p>
        </p:txBody>
      </p:sp>
      <p:sp>
        <p:nvSpPr>
          <p:cNvPr id="140377" name="Rectangle 488">
            <a:extLst>
              <a:ext uri="{FF2B5EF4-FFF2-40B4-BE49-F238E27FC236}">
                <a16:creationId xmlns:a16="http://schemas.microsoft.com/office/drawing/2014/main" id="{7F9383A4-A439-56D9-26AE-5A4795BA60FA}"/>
              </a:ext>
            </a:extLst>
          </p:cNvPr>
          <p:cNvSpPr>
            <a:spLocks noChangeArrowheads="1"/>
          </p:cNvSpPr>
          <p:nvPr/>
        </p:nvSpPr>
        <p:spPr bwMode="auto">
          <a:xfrm>
            <a:off x="2933700" y="1427163"/>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40378" name="Rectangle 489">
            <a:extLst>
              <a:ext uri="{FF2B5EF4-FFF2-40B4-BE49-F238E27FC236}">
                <a16:creationId xmlns:a16="http://schemas.microsoft.com/office/drawing/2014/main" id="{A04E60BF-35A5-2D2E-3E87-CB0C5944379B}"/>
              </a:ext>
            </a:extLst>
          </p:cNvPr>
          <p:cNvSpPr>
            <a:spLocks noChangeArrowheads="1"/>
          </p:cNvSpPr>
          <p:nvPr/>
        </p:nvSpPr>
        <p:spPr bwMode="auto">
          <a:xfrm>
            <a:off x="2909888" y="1697038"/>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40379" name="Rectangle 490">
            <a:extLst>
              <a:ext uri="{FF2B5EF4-FFF2-40B4-BE49-F238E27FC236}">
                <a16:creationId xmlns:a16="http://schemas.microsoft.com/office/drawing/2014/main" id="{0E94CE10-F659-68F3-EBBD-563DB005796E}"/>
              </a:ext>
            </a:extLst>
          </p:cNvPr>
          <p:cNvSpPr>
            <a:spLocks noChangeArrowheads="1"/>
          </p:cNvSpPr>
          <p:nvPr/>
        </p:nvSpPr>
        <p:spPr bwMode="auto">
          <a:xfrm>
            <a:off x="2905125" y="1900238"/>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40380" name="Rectangle 491">
            <a:extLst>
              <a:ext uri="{FF2B5EF4-FFF2-40B4-BE49-F238E27FC236}">
                <a16:creationId xmlns:a16="http://schemas.microsoft.com/office/drawing/2014/main" id="{BA570C9D-BBBC-97E8-AA89-82337E998F64}"/>
              </a:ext>
            </a:extLst>
          </p:cNvPr>
          <p:cNvSpPr>
            <a:spLocks noChangeArrowheads="1"/>
          </p:cNvSpPr>
          <p:nvPr/>
        </p:nvSpPr>
        <p:spPr bwMode="auto">
          <a:xfrm>
            <a:off x="2927350" y="26447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40381" name="Rectangle 492">
            <a:extLst>
              <a:ext uri="{FF2B5EF4-FFF2-40B4-BE49-F238E27FC236}">
                <a16:creationId xmlns:a16="http://schemas.microsoft.com/office/drawing/2014/main" id="{7DE53D11-66B0-E796-6AE0-4632B0C6BBFE}"/>
              </a:ext>
            </a:extLst>
          </p:cNvPr>
          <p:cNvSpPr>
            <a:spLocks noChangeArrowheads="1"/>
          </p:cNvSpPr>
          <p:nvPr/>
        </p:nvSpPr>
        <p:spPr bwMode="auto">
          <a:xfrm>
            <a:off x="2927350" y="32099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40382" name="Rectangle 493">
            <a:extLst>
              <a:ext uri="{FF2B5EF4-FFF2-40B4-BE49-F238E27FC236}">
                <a16:creationId xmlns:a16="http://schemas.microsoft.com/office/drawing/2014/main" id="{DAD7C572-28D1-DC1E-4C3C-6DE60CBCA3BE}"/>
              </a:ext>
            </a:extLst>
          </p:cNvPr>
          <p:cNvSpPr>
            <a:spLocks noChangeArrowheads="1"/>
          </p:cNvSpPr>
          <p:nvPr/>
        </p:nvSpPr>
        <p:spPr bwMode="auto">
          <a:xfrm>
            <a:off x="3022600" y="29241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40383" name="Rectangle 494">
            <a:extLst>
              <a:ext uri="{FF2B5EF4-FFF2-40B4-BE49-F238E27FC236}">
                <a16:creationId xmlns:a16="http://schemas.microsoft.com/office/drawing/2014/main" id="{5BDB82DA-0F1E-58EF-C7F7-8C62EAEA6130}"/>
              </a:ext>
            </a:extLst>
          </p:cNvPr>
          <p:cNvSpPr>
            <a:spLocks noChangeArrowheads="1"/>
          </p:cNvSpPr>
          <p:nvPr/>
        </p:nvSpPr>
        <p:spPr bwMode="auto">
          <a:xfrm>
            <a:off x="2795588" y="4283075"/>
            <a:ext cx="492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400" b="1">
                <a:latin typeface="Helvetica" pitchFamily="2" charset="0"/>
              </a:rPr>
              <a:t> </a:t>
            </a:r>
            <a:endParaRPr lang="en-US" altLang="en-US" sz="1400">
              <a:latin typeface="Helvetica" pitchFamily="2" charset="0"/>
            </a:endParaRPr>
          </a:p>
        </p:txBody>
      </p:sp>
      <p:sp>
        <p:nvSpPr>
          <p:cNvPr id="140384" name="Rectangle 495">
            <a:extLst>
              <a:ext uri="{FF2B5EF4-FFF2-40B4-BE49-F238E27FC236}">
                <a16:creationId xmlns:a16="http://schemas.microsoft.com/office/drawing/2014/main" id="{116F2329-82AA-3094-8EF0-955A34CF6B9B}"/>
              </a:ext>
            </a:extLst>
          </p:cNvPr>
          <p:cNvSpPr>
            <a:spLocks noChangeArrowheads="1"/>
          </p:cNvSpPr>
          <p:nvPr/>
        </p:nvSpPr>
        <p:spPr bwMode="auto">
          <a:xfrm>
            <a:off x="2698750" y="45307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endParaRPr lang="en-US" altLang="en-US" sz="1800">
              <a:latin typeface="Helvetica" pitchFamily="2" charset="0"/>
            </a:endParaRPr>
          </a:p>
        </p:txBody>
      </p:sp>
      <p:sp>
        <p:nvSpPr>
          <p:cNvPr id="140385" name="Rectangle 497">
            <a:extLst>
              <a:ext uri="{FF2B5EF4-FFF2-40B4-BE49-F238E27FC236}">
                <a16:creationId xmlns:a16="http://schemas.microsoft.com/office/drawing/2014/main" id="{163854D7-FBE4-EB0A-3BB8-E86F7B69F740}"/>
              </a:ext>
            </a:extLst>
          </p:cNvPr>
          <p:cNvSpPr>
            <a:spLocks noChangeArrowheads="1"/>
          </p:cNvSpPr>
          <p:nvPr/>
        </p:nvSpPr>
        <p:spPr bwMode="auto">
          <a:xfrm>
            <a:off x="2919413" y="57023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40386" name="Rectangle 498">
            <a:extLst>
              <a:ext uri="{FF2B5EF4-FFF2-40B4-BE49-F238E27FC236}">
                <a16:creationId xmlns:a16="http://schemas.microsoft.com/office/drawing/2014/main" id="{80BABAFC-4075-961D-DBCF-FFECAF185C1C}"/>
              </a:ext>
            </a:extLst>
          </p:cNvPr>
          <p:cNvSpPr>
            <a:spLocks noChangeArrowheads="1"/>
          </p:cNvSpPr>
          <p:nvPr/>
        </p:nvSpPr>
        <p:spPr bwMode="auto">
          <a:xfrm>
            <a:off x="2905125" y="60071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endParaRPr lang="en-US" altLang="en-US" sz="1800">
              <a:latin typeface="Helvetica" pitchFamily="2" charset="0"/>
            </a:endParaRPr>
          </a:p>
        </p:txBody>
      </p:sp>
      <p:sp>
        <p:nvSpPr>
          <p:cNvPr id="140387" name="Line 499">
            <a:extLst>
              <a:ext uri="{FF2B5EF4-FFF2-40B4-BE49-F238E27FC236}">
                <a16:creationId xmlns:a16="http://schemas.microsoft.com/office/drawing/2014/main" id="{BE5AC334-82BD-C980-EB57-0CA09B7CFFE2}"/>
              </a:ext>
            </a:extLst>
          </p:cNvPr>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0388" name="Line 500">
            <a:extLst>
              <a:ext uri="{FF2B5EF4-FFF2-40B4-BE49-F238E27FC236}">
                <a16:creationId xmlns:a16="http://schemas.microsoft.com/office/drawing/2014/main" id="{5EF7F189-BFB2-3B66-C4BB-BBD8EAF542B9}"/>
              </a:ext>
            </a:extLst>
          </p:cNvPr>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0389" name="Line 501">
            <a:extLst>
              <a:ext uri="{FF2B5EF4-FFF2-40B4-BE49-F238E27FC236}">
                <a16:creationId xmlns:a16="http://schemas.microsoft.com/office/drawing/2014/main" id="{1103B651-0333-70AB-47B8-4F6D5F2A8113}"/>
              </a:ext>
            </a:extLst>
          </p:cNvPr>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0390" name="Line 502">
            <a:extLst>
              <a:ext uri="{FF2B5EF4-FFF2-40B4-BE49-F238E27FC236}">
                <a16:creationId xmlns:a16="http://schemas.microsoft.com/office/drawing/2014/main" id="{019DB9CC-9125-1BBD-C7DC-7B58919338F0}"/>
              </a:ext>
            </a:extLst>
          </p:cNvPr>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91" name="Rectangle 503" descr="75%">
            <a:extLst>
              <a:ext uri="{FF2B5EF4-FFF2-40B4-BE49-F238E27FC236}">
                <a16:creationId xmlns:a16="http://schemas.microsoft.com/office/drawing/2014/main" id="{960CD98E-9112-D354-94F3-5EF0E412ED94}"/>
              </a:ext>
            </a:extLst>
          </p:cNvPr>
          <p:cNvSpPr>
            <a:spLocks noChangeArrowheads="1"/>
          </p:cNvSpPr>
          <p:nvPr/>
        </p:nvSpPr>
        <p:spPr bwMode="auto">
          <a:xfrm>
            <a:off x="2201863" y="3532188"/>
            <a:ext cx="193675" cy="15240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0392" name="Rectangle 504">
            <a:extLst>
              <a:ext uri="{FF2B5EF4-FFF2-40B4-BE49-F238E27FC236}">
                <a16:creationId xmlns:a16="http://schemas.microsoft.com/office/drawing/2014/main" id="{3D72736C-B052-132F-0D7E-E4B2E1716F75}"/>
              </a:ext>
            </a:extLst>
          </p:cNvPr>
          <p:cNvSpPr>
            <a:spLocks noChangeArrowheads="1"/>
          </p:cNvSpPr>
          <p:nvPr/>
        </p:nvSpPr>
        <p:spPr bwMode="auto">
          <a:xfrm>
            <a:off x="2790825" y="34131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40393" name="Line 505">
            <a:extLst>
              <a:ext uri="{FF2B5EF4-FFF2-40B4-BE49-F238E27FC236}">
                <a16:creationId xmlns:a16="http://schemas.microsoft.com/office/drawing/2014/main" id="{C34CA362-EF18-3729-D3E7-C02BDDB0794F}"/>
              </a:ext>
            </a:extLst>
          </p:cNvPr>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394" name="Rectangle 507" descr="75%">
            <a:extLst>
              <a:ext uri="{FF2B5EF4-FFF2-40B4-BE49-F238E27FC236}">
                <a16:creationId xmlns:a16="http://schemas.microsoft.com/office/drawing/2014/main" id="{36983AF0-B552-C4D1-F106-D19294E9FF44}"/>
              </a:ext>
            </a:extLst>
          </p:cNvPr>
          <p:cNvSpPr>
            <a:spLocks noChangeArrowheads="1"/>
          </p:cNvSpPr>
          <p:nvPr/>
        </p:nvSpPr>
        <p:spPr bwMode="auto">
          <a:xfrm>
            <a:off x="2281238" y="663575"/>
            <a:ext cx="206375" cy="268288"/>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0395" name="Rectangle 508" descr="75%">
            <a:extLst>
              <a:ext uri="{FF2B5EF4-FFF2-40B4-BE49-F238E27FC236}">
                <a16:creationId xmlns:a16="http://schemas.microsoft.com/office/drawing/2014/main" id="{C8AF73B2-241B-6C52-3096-F1A265DA86A4}"/>
              </a:ext>
            </a:extLst>
          </p:cNvPr>
          <p:cNvSpPr>
            <a:spLocks noChangeArrowheads="1"/>
          </p:cNvSpPr>
          <p:nvPr/>
        </p:nvSpPr>
        <p:spPr bwMode="auto">
          <a:xfrm>
            <a:off x="2435225" y="666750"/>
            <a:ext cx="206375" cy="52388"/>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0396" name="Rectangle 509" descr="75%">
            <a:extLst>
              <a:ext uri="{FF2B5EF4-FFF2-40B4-BE49-F238E27FC236}">
                <a16:creationId xmlns:a16="http://schemas.microsoft.com/office/drawing/2014/main" id="{811AF83B-5C68-AC7F-58DB-875444C2671A}"/>
              </a:ext>
            </a:extLst>
          </p:cNvPr>
          <p:cNvSpPr>
            <a:spLocks noChangeArrowheads="1"/>
          </p:cNvSpPr>
          <p:nvPr/>
        </p:nvSpPr>
        <p:spPr bwMode="auto">
          <a:xfrm>
            <a:off x="2447925" y="695325"/>
            <a:ext cx="107950" cy="98425"/>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0397" name="Arc 510">
            <a:extLst>
              <a:ext uri="{FF2B5EF4-FFF2-40B4-BE49-F238E27FC236}">
                <a16:creationId xmlns:a16="http://schemas.microsoft.com/office/drawing/2014/main" id="{898BC93D-7CBE-FBB4-5F46-8ED25C1070C0}"/>
              </a:ext>
            </a:extLst>
          </p:cNvPr>
          <p:cNvSpPr>
            <a:spLocks/>
          </p:cNvSpPr>
          <p:nvPr/>
        </p:nvSpPr>
        <p:spPr bwMode="auto">
          <a:xfrm rot="-10740000">
            <a:off x="2468563" y="725488"/>
            <a:ext cx="152400" cy="260350"/>
          </a:xfrm>
          <a:custGeom>
            <a:avLst/>
            <a:gdLst>
              <a:gd name="T0" fmla="*/ 2147483646 w 21600"/>
              <a:gd name="T1" fmla="*/ 0 h 21600"/>
              <a:gd name="T2" fmla="*/ 0 w 21600"/>
              <a:gd name="T3" fmla="*/ 2147483646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0398" name="Rectangle 511">
            <a:extLst>
              <a:ext uri="{FF2B5EF4-FFF2-40B4-BE49-F238E27FC236}">
                <a16:creationId xmlns:a16="http://schemas.microsoft.com/office/drawing/2014/main" id="{1DF9924F-4F09-CA9B-9F14-A8C88F0D1124}"/>
              </a:ext>
            </a:extLst>
          </p:cNvPr>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0399" name="Rectangle 512">
            <a:extLst>
              <a:ext uri="{FF2B5EF4-FFF2-40B4-BE49-F238E27FC236}">
                <a16:creationId xmlns:a16="http://schemas.microsoft.com/office/drawing/2014/main" id="{685872EB-FDC4-FA9C-A3A1-CEDECD51498A}"/>
              </a:ext>
            </a:extLst>
          </p:cNvPr>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grpSp>
        <p:nvGrpSpPr>
          <p:cNvPr id="140400" name="Group 513">
            <a:extLst>
              <a:ext uri="{FF2B5EF4-FFF2-40B4-BE49-F238E27FC236}">
                <a16:creationId xmlns:a16="http://schemas.microsoft.com/office/drawing/2014/main" id="{32E09CF8-085F-65DE-3AF4-B13C93FAF793}"/>
              </a:ext>
            </a:extLst>
          </p:cNvPr>
          <p:cNvGrpSpPr>
            <a:grpSpLocks/>
          </p:cNvGrpSpPr>
          <p:nvPr/>
        </p:nvGrpSpPr>
        <p:grpSpPr bwMode="auto">
          <a:xfrm>
            <a:off x="-3119438" y="838200"/>
            <a:ext cx="6051551" cy="6159500"/>
            <a:chOff x="1234" y="2865"/>
            <a:chExt cx="3812" cy="580"/>
          </a:xfrm>
        </p:grpSpPr>
        <p:sp>
          <p:nvSpPr>
            <p:cNvPr id="140484" name="Rectangle 514">
              <a:extLst>
                <a:ext uri="{FF2B5EF4-FFF2-40B4-BE49-F238E27FC236}">
                  <a16:creationId xmlns:a16="http://schemas.microsoft.com/office/drawing/2014/main" id="{48362676-0764-AC55-ECA1-B45307BAD8EE}"/>
                </a:ext>
              </a:extLst>
            </p:cNvPr>
            <p:cNvSpPr>
              <a:spLocks noChangeArrowheads="1"/>
            </p:cNvSpPr>
            <p:nvPr/>
          </p:nvSpPr>
          <p:spPr bwMode="auto">
            <a:xfrm>
              <a:off x="4407" y="3173"/>
              <a:ext cx="639"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100" b="1">
                  <a:solidFill>
                    <a:srgbClr val="000000"/>
                  </a:solidFill>
                  <a:latin typeface="Helvetica" pitchFamily="2" charset="0"/>
                </a:rPr>
                <a:t>“Ngakai”</a:t>
              </a:r>
            </a:p>
            <a:p>
              <a:pPr algn="l"/>
              <a:r>
                <a:rPr lang="en-US" altLang="en-US" sz="1100" b="1">
                  <a:solidFill>
                    <a:srgbClr val="000000"/>
                  </a:solidFill>
                  <a:latin typeface="Helvetica" pitchFamily="2" charset="0"/>
                </a:rPr>
                <a:t> Kahaiwui</a:t>
              </a:r>
            </a:p>
            <a:p>
              <a:pPr algn="l"/>
              <a:r>
                <a:rPr lang="en-US" altLang="en-US" sz="1100" b="1">
                  <a:solidFill>
                    <a:srgbClr val="000000"/>
                  </a:solidFill>
                  <a:latin typeface="Helvetica" pitchFamily="2" charset="0"/>
                </a:rPr>
                <a:t>  Thili</a:t>
              </a:r>
              <a:r>
                <a:rPr lang="en-US" altLang="en-US" sz="1100">
                  <a:latin typeface="Helvetica" pitchFamily="2" charset="0"/>
                </a:rPr>
                <a:t> zingkum </a:t>
              </a:r>
            </a:p>
            <a:p>
              <a:pPr algn="l"/>
              <a:r>
                <a:rPr lang="en-US" altLang="en-US" sz="1100" b="1">
                  <a:solidFill>
                    <a:srgbClr val="000000"/>
                  </a:solidFill>
                  <a:latin typeface="Helvetica" pitchFamily="2" charset="0"/>
                </a:rPr>
                <a:t>   400 chiwui</a:t>
              </a:r>
            </a:p>
            <a:p>
              <a:pPr algn="l"/>
              <a:r>
                <a:rPr lang="en-US" altLang="en-US" sz="1100" b="1">
                  <a:solidFill>
                    <a:srgbClr val="000000"/>
                  </a:solidFill>
                  <a:latin typeface="Helvetica" pitchFamily="2" charset="0"/>
                </a:rPr>
                <a:t>    Alungli</a:t>
              </a:r>
            </a:p>
            <a:p>
              <a:pPr algn="l"/>
              <a:r>
                <a:rPr lang="en-US" altLang="en-US" sz="1100" b="1">
                  <a:solidFill>
                    <a:srgbClr val="000000"/>
                  </a:solidFill>
                  <a:latin typeface="Helvetica" pitchFamily="2" charset="0"/>
                </a:rPr>
                <a:t>     Maran</a:t>
              </a:r>
            </a:p>
            <a:p>
              <a:pPr algn="l"/>
              <a:r>
                <a:rPr lang="en-US" altLang="en-US" sz="1100" b="1">
                  <a:solidFill>
                    <a:srgbClr val="000000"/>
                  </a:solidFill>
                  <a:latin typeface="Helvetica" pitchFamily="2" charset="0"/>
                </a:rPr>
                <a:t>      Lairikbing</a:t>
              </a:r>
            </a:p>
            <a:p>
              <a:pPr algn="l"/>
              <a:r>
                <a:rPr lang="en-US" altLang="en-US" sz="1100" b="1">
                  <a:solidFill>
                    <a:srgbClr val="000000"/>
                  </a:solidFill>
                  <a:latin typeface="Helvetica" pitchFamily="2" charset="0"/>
                </a:rPr>
                <a:t>      Hi kakapina</a:t>
              </a:r>
            </a:p>
          </p:txBody>
        </p:sp>
        <p:sp>
          <p:nvSpPr>
            <p:cNvPr id="140485" name="Rectangle 515">
              <a:extLst>
                <a:ext uri="{FF2B5EF4-FFF2-40B4-BE49-F238E27FC236}">
                  <a16:creationId xmlns:a16="http://schemas.microsoft.com/office/drawing/2014/main" id="{CDFFB50B-EAE0-C9BF-F728-0680335D5BC8}"/>
                </a:ext>
              </a:extLst>
            </p:cNvPr>
            <p:cNvSpPr>
              <a:spLocks noChangeArrowheads="1"/>
            </p:cNvSpPr>
            <p:nvPr/>
          </p:nvSpPr>
          <p:spPr bwMode="auto">
            <a:xfrm>
              <a:off x="1234" y="2865"/>
              <a:ext cx="0" cy="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600">
                <a:latin typeface="Helvetica" pitchFamily="2" charset="0"/>
              </a:endParaRPr>
            </a:p>
          </p:txBody>
        </p:sp>
        <p:sp>
          <p:nvSpPr>
            <p:cNvPr id="140486" name="Rectangle 516">
              <a:extLst>
                <a:ext uri="{FF2B5EF4-FFF2-40B4-BE49-F238E27FC236}">
                  <a16:creationId xmlns:a16="http://schemas.microsoft.com/office/drawing/2014/main" id="{AE6F0A0F-80A9-C957-3FD9-123C9F594570}"/>
                </a:ext>
              </a:extLst>
            </p:cNvPr>
            <p:cNvSpPr>
              <a:spLocks noChangeArrowheads="1"/>
            </p:cNvSpPr>
            <p:nvPr/>
          </p:nvSpPr>
          <p:spPr bwMode="auto">
            <a:xfrm>
              <a:off x="1234" y="2945"/>
              <a:ext cx="0" cy="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600">
                <a:latin typeface="Helvetica" pitchFamily="2" charset="0"/>
              </a:endParaRPr>
            </a:p>
          </p:txBody>
        </p:sp>
        <p:sp>
          <p:nvSpPr>
            <p:cNvPr id="140487" name="Rectangle 517">
              <a:extLst>
                <a:ext uri="{FF2B5EF4-FFF2-40B4-BE49-F238E27FC236}">
                  <a16:creationId xmlns:a16="http://schemas.microsoft.com/office/drawing/2014/main" id="{17994507-340F-0DAC-DDC6-8819DF6EEEEC}"/>
                </a:ext>
              </a:extLst>
            </p:cNvPr>
            <p:cNvSpPr>
              <a:spLocks noChangeArrowheads="1"/>
            </p:cNvSpPr>
            <p:nvPr/>
          </p:nvSpPr>
          <p:spPr bwMode="auto">
            <a:xfrm>
              <a:off x="1234" y="3024"/>
              <a:ext cx="20" cy="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40488" name="Rectangle 518">
              <a:extLst>
                <a:ext uri="{FF2B5EF4-FFF2-40B4-BE49-F238E27FC236}">
                  <a16:creationId xmlns:a16="http://schemas.microsoft.com/office/drawing/2014/main" id="{FEAC5BF4-9267-0F9D-9DDD-3680E81300D8}"/>
                </a:ext>
              </a:extLst>
            </p:cNvPr>
            <p:cNvSpPr>
              <a:spLocks noChangeArrowheads="1"/>
            </p:cNvSpPr>
            <p:nvPr/>
          </p:nvSpPr>
          <p:spPr bwMode="auto">
            <a:xfrm>
              <a:off x="1234" y="3102"/>
              <a:ext cx="40" cy="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40489" name="Rectangle 519">
              <a:extLst>
                <a:ext uri="{FF2B5EF4-FFF2-40B4-BE49-F238E27FC236}">
                  <a16:creationId xmlns:a16="http://schemas.microsoft.com/office/drawing/2014/main" id="{D123519B-44A5-2B79-AC67-57E9EFDD2BD1}"/>
                </a:ext>
              </a:extLst>
            </p:cNvPr>
            <p:cNvSpPr>
              <a:spLocks noChangeArrowheads="1"/>
            </p:cNvSpPr>
            <p:nvPr/>
          </p:nvSpPr>
          <p:spPr bwMode="auto">
            <a:xfrm>
              <a:off x="1234" y="3184"/>
              <a:ext cx="101" cy="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40490" name="Rectangle 520">
              <a:extLst>
                <a:ext uri="{FF2B5EF4-FFF2-40B4-BE49-F238E27FC236}">
                  <a16:creationId xmlns:a16="http://schemas.microsoft.com/office/drawing/2014/main" id="{D6B87606-7E30-C94E-F8D9-3C493C893F8E}"/>
                </a:ext>
              </a:extLst>
            </p:cNvPr>
            <p:cNvSpPr>
              <a:spLocks noChangeArrowheads="1"/>
            </p:cNvSpPr>
            <p:nvPr/>
          </p:nvSpPr>
          <p:spPr bwMode="auto">
            <a:xfrm>
              <a:off x="1234" y="3271"/>
              <a:ext cx="101" cy="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40491" name="Rectangle 521">
              <a:extLst>
                <a:ext uri="{FF2B5EF4-FFF2-40B4-BE49-F238E27FC236}">
                  <a16:creationId xmlns:a16="http://schemas.microsoft.com/office/drawing/2014/main" id="{71848A97-1C11-5AF9-543B-09386898E202}"/>
                </a:ext>
              </a:extLst>
            </p:cNvPr>
            <p:cNvSpPr>
              <a:spLocks noChangeArrowheads="1"/>
            </p:cNvSpPr>
            <p:nvPr/>
          </p:nvSpPr>
          <p:spPr bwMode="auto">
            <a:xfrm>
              <a:off x="1246" y="3355"/>
              <a:ext cx="101" cy="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40492" name="Rectangle 522">
              <a:extLst>
                <a:ext uri="{FF2B5EF4-FFF2-40B4-BE49-F238E27FC236}">
                  <a16:creationId xmlns:a16="http://schemas.microsoft.com/office/drawing/2014/main" id="{3730CC2E-14E6-2FAF-60FA-8A16CFB6765F}"/>
                </a:ext>
              </a:extLst>
            </p:cNvPr>
            <p:cNvSpPr>
              <a:spLocks noChangeArrowheads="1"/>
            </p:cNvSpPr>
            <p:nvPr/>
          </p:nvSpPr>
          <p:spPr bwMode="auto">
            <a:xfrm>
              <a:off x="1270" y="3432"/>
              <a:ext cx="182" cy="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grpSp>
      <p:sp>
        <p:nvSpPr>
          <p:cNvPr id="140401" name="Rectangle 523">
            <a:extLst>
              <a:ext uri="{FF2B5EF4-FFF2-40B4-BE49-F238E27FC236}">
                <a16:creationId xmlns:a16="http://schemas.microsoft.com/office/drawing/2014/main" id="{ADBC2E50-2811-FD35-7FCE-A0DCDF3B040B}"/>
              </a:ext>
            </a:extLst>
          </p:cNvPr>
          <p:cNvSpPr>
            <a:spLocks noChangeArrowheads="1"/>
          </p:cNvSpPr>
          <p:nvPr/>
        </p:nvSpPr>
        <p:spPr bwMode="auto">
          <a:xfrm>
            <a:off x="2562225" y="4025900"/>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latin typeface="Helvetica" pitchFamily="2" charset="0"/>
              </a:rPr>
              <a:t>*</a:t>
            </a:r>
            <a:endParaRPr lang="en-US" altLang="en-US" sz="1400">
              <a:latin typeface="Helvetica" pitchFamily="2" charset="0"/>
            </a:endParaRPr>
          </a:p>
        </p:txBody>
      </p:sp>
      <p:sp>
        <p:nvSpPr>
          <p:cNvPr id="140402" name="Rectangle 524">
            <a:extLst>
              <a:ext uri="{FF2B5EF4-FFF2-40B4-BE49-F238E27FC236}">
                <a16:creationId xmlns:a16="http://schemas.microsoft.com/office/drawing/2014/main" id="{E564B5C3-9AED-C433-AFF7-E0EA0856C006}"/>
              </a:ext>
            </a:extLst>
          </p:cNvPr>
          <p:cNvSpPr>
            <a:spLocks noChangeArrowheads="1"/>
          </p:cNvSpPr>
          <p:nvPr/>
        </p:nvSpPr>
        <p:spPr bwMode="auto">
          <a:xfrm>
            <a:off x="2549525" y="4324350"/>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latin typeface="Helvetica" pitchFamily="2" charset="0"/>
              </a:rPr>
              <a:t>*</a:t>
            </a:r>
            <a:endParaRPr lang="en-US" altLang="en-US" sz="1400">
              <a:latin typeface="Helvetica" pitchFamily="2" charset="0"/>
            </a:endParaRPr>
          </a:p>
        </p:txBody>
      </p:sp>
      <p:sp>
        <p:nvSpPr>
          <p:cNvPr id="140403" name="Rectangle 525">
            <a:extLst>
              <a:ext uri="{FF2B5EF4-FFF2-40B4-BE49-F238E27FC236}">
                <a16:creationId xmlns:a16="http://schemas.microsoft.com/office/drawing/2014/main" id="{3D5C6F58-219D-838A-DA86-153D1AC3F6BE}"/>
              </a:ext>
            </a:extLst>
          </p:cNvPr>
          <p:cNvSpPr>
            <a:spLocks noChangeArrowheads="1"/>
          </p:cNvSpPr>
          <p:nvPr/>
        </p:nvSpPr>
        <p:spPr bwMode="auto">
          <a:xfrm>
            <a:off x="2689225" y="5934075"/>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140404" name="Rectangle 536">
            <a:extLst>
              <a:ext uri="{FF2B5EF4-FFF2-40B4-BE49-F238E27FC236}">
                <a16:creationId xmlns:a16="http://schemas.microsoft.com/office/drawing/2014/main" id="{71F41C6D-A373-ED69-DBF1-CE338EBB3593}"/>
              </a:ext>
            </a:extLst>
          </p:cNvPr>
          <p:cNvSpPr>
            <a:spLocks noChangeArrowheads="1"/>
          </p:cNvSpPr>
          <p:nvPr/>
        </p:nvSpPr>
        <p:spPr bwMode="auto">
          <a:xfrm>
            <a:off x="2770188" y="2352675"/>
            <a:ext cx="34925" cy="15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sp>
        <p:nvSpPr>
          <p:cNvPr id="140405" name="Rectangle 537">
            <a:extLst>
              <a:ext uri="{FF2B5EF4-FFF2-40B4-BE49-F238E27FC236}">
                <a16:creationId xmlns:a16="http://schemas.microsoft.com/office/drawing/2014/main" id="{5E9478DB-0CF8-2425-FB4C-871E83984C64}"/>
              </a:ext>
            </a:extLst>
          </p:cNvPr>
          <p:cNvSpPr>
            <a:spLocks noChangeArrowheads="1"/>
          </p:cNvSpPr>
          <p:nvPr/>
        </p:nvSpPr>
        <p:spPr bwMode="auto">
          <a:xfrm>
            <a:off x="2682875" y="2328863"/>
            <a:ext cx="1082675" cy="20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b="1" i="1">
                <a:solidFill>
                  <a:srgbClr val="000000"/>
                </a:solidFill>
                <a:latin typeface="Helvetica" pitchFamily="2" charset="0"/>
              </a:rPr>
              <a:t>  </a:t>
            </a:r>
            <a:r>
              <a:rPr lang="en-US" altLang="en-US" b="1" i="1">
                <a:solidFill>
                  <a:srgbClr val="000000"/>
                </a:solidFill>
                <a:latin typeface="Arial Black" panose="020B0604020202020204" pitchFamily="34" charset="0"/>
              </a:rPr>
              <a:t>JUDAH  wui</a:t>
            </a:r>
            <a:endParaRPr lang="en-US" altLang="en-US" sz="2000">
              <a:latin typeface="Arial Black" panose="020B0604020202020204" pitchFamily="34" charset="0"/>
            </a:endParaRPr>
          </a:p>
        </p:txBody>
      </p:sp>
      <p:grpSp>
        <p:nvGrpSpPr>
          <p:cNvPr id="140406" name="Group 538">
            <a:extLst>
              <a:ext uri="{FF2B5EF4-FFF2-40B4-BE49-F238E27FC236}">
                <a16:creationId xmlns:a16="http://schemas.microsoft.com/office/drawing/2014/main" id="{70E395A9-DC81-7033-F118-D001CCA4BFA0}"/>
              </a:ext>
            </a:extLst>
          </p:cNvPr>
          <p:cNvGrpSpPr>
            <a:grpSpLocks/>
          </p:cNvGrpSpPr>
          <p:nvPr/>
        </p:nvGrpSpPr>
        <p:grpSpPr bwMode="auto">
          <a:xfrm>
            <a:off x="2655888" y="2444750"/>
            <a:ext cx="1044575" cy="271463"/>
            <a:chOff x="2913" y="1184"/>
            <a:chExt cx="658" cy="171"/>
          </a:xfrm>
        </p:grpSpPr>
        <p:sp>
          <p:nvSpPr>
            <p:cNvPr id="140482" name="Rectangle 539">
              <a:extLst>
                <a:ext uri="{FF2B5EF4-FFF2-40B4-BE49-F238E27FC236}">
                  <a16:creationId xmlns:a16="http://schemas.microsoft.com/office/drawing/2014/main" id="{FC6129B0-6209-6205-4374-1E1FFF6162F6}"/>
                </a:ext>
              </a:extLst>
            </p:cNvPr>
            <p:cNvSpPr>
              <a:spLocks noChangeArrowheads="1"/>
            </p:cNvSpPr>
            <p:nvPr/>
          </p:nvSpPr>
          <p:spPr bwMode="auto">
            <a:xfrm>
              <a:off x="2913" y="1219"/>
              <a:ext cx="111" cy="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sp>
          <p:nvSpPr>
            <p:cNvPr id="140483" name="Rectangle 540">
              <a:extLst>
                <a:ext uri="{FF2B5EF4-FFF2-40B4-BE49-F238E27FC236}">
                  <a16:creationId xmlns:a16="http://schemas.microsoft.com/office/drawing/2014/main" id="{688F585C-1581-49DA-9189-790192EA62B6}"/>
                </a:ext>
              </a:extLst>
            </p:cNvPr>
            <p:cNvSpPr>
              <a:spLocks noChangeArrowheads="1"/>
            </p:cNvSpPr>
            <p:nvPr/>
          </p:nvSpPr>
          <p:spPr bwMode="auto">
            <a:xfrm>
              <a:off x="3012" y="1184"/>
              <a:ext cx="559"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600" b="1">
                  <a:solidFill>
                    <a:srgbClr val="000000"/>
                  </a:solidFill>
                  <a:latin typeface="Helvetica" pitchFamily="2" charset="0"/>
                </a:rPr>
                <a:t>  Suikata</a:t>
              </a:r>
              <a:r>
                <a:rPr lang="en-US" altLang="en-US" sz="1000" b="1">
                  <a:solidFill>
                    <a:srgbClr val="000000"/>
                  </a:solidFill>
                  <a:latin typeface="Helvetica" pitchFamily="2" charset="0"/>
                </a:rPr>
                <a:t>:</a:t>
              </a:r>
              <a:endParaRPr lang="en-US" altLang="en-US" sz="1800">
                <a:latin typeface="Helvetica" pitchFamily="2" charset="0"/>
              </a:endParaRPr>
            </a:p>
          </p:txBody>
        </p:sp>
      </p:grpSp>
      <p:sp>
        <p:nvSpPr>
          <p:cNvPr id="140407" name="Rectangle 541">
            <a:extLst>
              <a:ext uri="{FF2B5EF4-FFF2-40B4-BE49-F238E27FC236}">
                <a16:creationId xmlns:a16="http://schemas.microsoft.com/office/drawing/2014/main" id="{EA597B38-2E0B-B912-7EDD-89918E9216FA}"/>
              </a:ext>
            </a:extLst>
          </p:cNvPr>
          <p:cNvSpPr>
            <a:spLocks noChangeArrowheads="1"/>
          </p:cNvSpPr>
          <p:nvPr/>
        </p:nvSpPr>
        <p:spPr bwMode="auto">
          <a:xfrm>
            <a:off x="2763838" y="3800475"/>
            <a:ext cx="34925" cy="15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sp>
        <p:nvSpPr>
          <p:cNvPr id="140408" name="Rectangle 542">
            <a:extLst>
              <a:ext uri="{FF2B5EF4-FFF2-40B4-BE49-F238E27FC236}">
                <a16:creationId xmlns:a16="http://schemas.microsoft.com/office/drawing/2014/main" id="{70C26606-0896-1B9F-5D01-83FC003DB8C1}"/>
              </a:ext>
            </a:extLst>
          </p:cNvPr>
          <p:cNvSpPr>
            <a:spLocks noChangeArrowheads="1"/>
          </p:cNvSpPr>
          <p:nvPr/>
        </p:nvSpPr>
        <p:spPr bwMode="auto">
          <a:xfrm>
            <a:off x="2627313" y="3810000"/>
            <a:ext cx="1081087" cy="20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b="1" i="1">
                <a:solidFill>
                  <a:srgbClr val="000000"/>
                </a:solidFill>
                <a:latin typeface="Helvetica" pitchFamily="2" charset="0"/>
              </a:rPr>
              <a:t>  </a:t>
            </a:r>
            <a:r>
              <a:rPr lang="en-US" altLang="en-US" b="1" i="1">
                <a:solidFill>
                  <a:srgbClr val="000000"/>
                </a:solidFill>
                <a:latin typeface="Arial Black" panose="020B0604020202020204" pitchFamily="34" charset="0"/>
              </a:rPr>
              <a:t>JUDAH  wui</a:t>
            </a:r>
            <a:endParaRPr lang="en-US" altLang="en-US" sz="2000">
              <a:latin typeface="Arial Black" panose="020B0604020202020204" pitchFamily="34" charset="0"/>
            </a:endParaRPr>
          </a:p>
        </p:txBody>
      </p:sp>
      <p:grpSp>
        <p:nvGrpSpPr>
          <p:cNvPr id="140409" name="Group 543">
            <a:extLst>
              <a:ext uri="{FF2B5EF4-FFF2-40B4-BE49-F238E27FC236}">
                <a16:creationId xmlns:a16="http://schemas.microsoft.com/office/drawing/2014/main" id="{18698537-20F6-F9FC-B402-F9BB3EDF17A9}"/>
              </a:ext>
            </a:extLst>
          </p:cNvPr>
          <p:cNvGrpSpPr>
            <a:grpSpLocks/>
          </p:cNvGrpSpPr>
          <p:nvPr/>
        </p:nvGrpSpPr>
        <p:grpSpPr bwMode="auto">
          <a:xfrm>
            <a:off x="2557463" y="3941763"/>
            <a:ext cx="1157287" cy="287337"/>
            <a:chOff x="2855" y="1215"/>
            <a:chExt cx="729" cy="181"/>
          </a:xfrm>
        </p:grpSpPr>
        <p:sp>
          <p:nvSpPr>
            <p:cNvPr id="140480" name="Rectangle 544">
              <a:extLst>
                <a:ext uri="{FF2B5EF4-FFF2-40B4-BE49-F238E27FC236}">
                  <a16:creationId xmlns:a16="http://schemas.microsoft.com/office/drawing/2014/main" id="{EFE044E3-24F3-A9EF-1F4B-858177416F8E}"/>
                </a:ext>
              </a:extLst>
            </p:cNvPr>
            <p:cNvSpPr>
              <a:spLocks noChangeArrowheads="1"/>
            </p:cNvSpPr>
            <p:nvPr/>
          </p:nvSpPr>
          <p:spPr bwMode="auto">
            <a:xfrm>
              <a:off x="2913" y="1219"/>
              <a:ext cx="0"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sp>
          <p:nvSpPr>
            <p:cNvPr id="140481" name="Rectangle 545">
              <a:extLst>
                <a:ext uri="{FF2B5EF4-FFF2-40B4-BE49-F238E27FC236}">
                  <a16:creationId xmlns:a16="http://schemas.microsoft.com/office/drawing/2014/main" id="{0AADDED4-11D8-08A9-3733-512D10634806}"/>
                </a:ext>
              </a:extLst>
            </p:cNvPr>
            <p:cNvSpPr>
              <a:spLocks noChangeArrowheads="1"/>
            </p:cNvSpPr>
            <p:nvPr/>
          </p:nvSpPr>
          <p:spPr bwMode="auto">
            <a:xfrm>
              <a:off x="2855" y="1215"/>
              <a:ext cx="729"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r>
                <a:rPr lang="en-US" altLang="en-US" b="1">
                  <a:solidFill>
                    <a:srgbClr val="000000"/>
                  </a:solidFill>
                  <a:latin typeface="Helvetica" pitchFamily="2" charset="0"/>
                </a:rPr>
                <a:t>Rotkhamarat</a:t>
              </a:r>
              <a:r>
                <a:rPr lang="en-US" altLang="en-US" sz="1000" b="1">
                  <a:solidFill>
                    <a:srgbClr val="000000"/>
                  </a:solidFill>
                  <a:latin typeface="Helvetica" pitchFamily="2" charset="0"/>
                </a:rPr>
                <a:t>:</a:t>
              </a:r>
              <a:endParaRPr lang="en-US" altLang="en-US" sz="1800">
                <a:latin typeface="Helvetica" pitchFamily="2" charset="0"/>
              </a:endParaRPr>
            </a:p>
          </p:txBody>
        </p:sp>
      </p:grpSp>
      <p:sp>
        <p:nvSpPr>
          <p:cNvPr id="140410" name="Rectangle 546">
            <a:extLst>
              <a:ext uri="{FF2B5EF4-FFF2-40B4-BE49-F238E27FC236}">
                <a16:creationId xmlns:a16="http://schemas.microsoft.com/office/drawing/2014/main" id="{0AC5700E-EEF6-6E95-0493-B2CC548EB9FA}"/>
              </a:ext>
            </a:extLst>
          </p:cNvPr>
          <p:cNvSpPr>
            <a:spLocks noChangeArrowheads="1"/>
          </p:cNvSpPr>
          <p:nvPr/>
        </p:nvSpPr>
        <p:spPr bwMode="auto">
          <a:xfrm>
            <a:off x="2751138" y="5438775"/>
            <a:ext cx="34925" cy="15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sp>
        <p:nvSpPr>
          <p:cNvPr id="140411" name="Rectangle 547">
            <a:extLst>
              <a:ext uri="{FF2B5EF4-FFF2-40B4-BE49-F238E27FC236}">
                <a16:creationId xmlns:a16="http://schemas.microsoft.com/office/drawing/2014/main" id="{58CAFB3E-1867-46E8-EFE8-659862C3A583}"/>
              </a:ext>
            </a:extLst>
          </p:cNvPr>
          <p:cNvSpPr>
            <a:spLocks noChangeArrowheads="1"/>
          </p:cNvSpPr>
          <p:nvPr/>
        </p:nvSpPr>
        <p:spPr bwMode="auto">
          <a:xfrm>
            <a:off x="2681288" y="5414963"/>
            <a:ext cx="1235075" cy="20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b="1" i="1">
                <a:solidFill>
                  <a:srgbClr val="000000"/>
                </a:solidFill>
                <a:latin typeface="Helvetica" pitchFamily="2" charset="0"/>
              </a:rPr>
              <a:t>  </a:t>
            </a:r>
            <a:r>
              <a:rPr lang="en-US" altLang="en-US" b="1" i="1">
                <a:solidFill>
                  <a:srgbClr val="000000"/>
                </a:solidFill>
                <a:latin typeface="Arial Black" panose="020B0604020202020204" pitchFamily="34" charset="0"/>
              </a:rPr>
              <a:t>JUDAH wui    </a:t>
            </a:r>
            <a:endParaRPr lang="en-US" altLang="en-US" sz="2000">
              <a:latin typeface="Arial Black" panose="020B0604020202020204" pitchFamily="34" charset="0"/>
            </a:endParaRPr>
          </a:p>
        </p:txBody>
      </p:sp>
      <p:grpSp>
        <p:nvGrpSpPr>
          <p:cNvPr id="140412" name="Group 548">
            <a:extLst>
              <a:ext uri="{FF2B5EF4-FFF2-40B4-BE49-F238E27FC236}">
                <a16:creationId xmlns:a16="http://schemas.microsoft.com/office/drawing/2014/main" id="{E9DCE832-4B9B-BFD8-952D-C07FB3402864}"/>
              </a:ext>
            </a:extLst>
          </p:cNvPr>
          <p:cNvGrpSpPr>
            <a:grpSpLocks/>
          </p:cNvGrpSpPr>
          <p:nvPr/>
        </p:nvGrpSpPr>
        <p:grpSpPr bwMode="auto">
          <a:xfrm>
            <a:off x="2636838" y="5546725"/>
            <a:ext cx="973137" cy="236538"/>
            <a:chOff x="2913" y="1194"/>
            <a:chExt cx="613" cy="149"/>
          </a:xfrm>
        </p:grpSpPr>
        <p:sp>
          <p:nvSpPr>
            <p:cNvPr id="140478" name="Rectangle 549">
              <a:extLst>
                <a:ext uri="{FF2B5EF4-FFF2-40B4-BE49-F238E27FC236}">
                  <a16:creationId xmlns:a16="http://schemas.microsoft.com/office/drawing/2014/main" id="{2DC2FA9C-B019-9A51-188A-1B32BB738C6F}"/>
                </a:ext>
              </a:extLst>
            </p:cNvPr>
            <p:cNvSpPr>
              <a:spLocks noChangeArrowheads="1"/>
            </p:cNvSpPr>
            <p:nvPr/>
          </p:nvSpPr>
          <p:spPr bwMode="auto">
            <a:xfrm>
              <a:off x="2913" y="1219"/>
              <a:ext cx="111" cy="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sp>
          <p:nvSpPr>
            <p:cNvPr id="140479" name="Rectangle 550">
              <a:extLst>
                <a:ext uri="{FF2B5EF4-FFF2-40B4-BE49-F238E27FC236}">
                  <a16:creationId xmlns:a16="http://schemas.microsoft.com/office/drawing/2014/main" id="{5FB55026-C6AB-B68B-CD12-FB064110C99C}"/>
                </a:ext>
              </a:extLst>
            </p:cNvPr>
            <p:cNvSpPr>
              <a:spLocks noChangeArrowheads="1"/>
            </p:cNvSpPr>
            <p:nvPr/>
          </p:nvSpPr>
          <p:spPr bwMode="auto">
            <a:xfrm>
              <a:off x="3022" y="1194"/>
              <a:ext cx="504"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400" b="1">
                  <a:solidFill>
                    <a:srgbClr val="000000"/>
                  </a:solidFill>
                  <a:latin typeface="Helvetica" pitchFamily="2" charset="0"/>
                </a:rPr>
                <a:t>Narkahai</a:t>
              </a:r>
              <a:r>
                <a:rPr lang="en-US" altLang="en-US" sz="1000" b="1">
                  <a:solidFill>
                    <a:srgbClr val="000000"/>
                  </a:solidFill>
                  <a:latin typeface="Helvetica" pitchFamily="2" charset="0"/>
                </a:rPr>
                <a:t>:</a:t>
              </a:r>
              <a:endParaRPr lang="en-US" altLang="en-US" sz="1800">
                <a:latin typeface="Helvetica" pitchFamily="2" charset="0"/>
              </a:endParaRPr>
            </a:p>
          </p:txBody>
        </p:sp>
      </p:grpSp>
      <p:sp>
        <p:nvSpPr>
          <p:cNvPr id="140413" name="Rectangle 552">
            <a:extLst>
              <a:ext uri="{FF2B5EF4-FFF2-40B4-BE49-F238E27FC236}">
                <a16:creationId xmlns:a16="http://schemas.microsoft.com/office/drawing/2014/main" id="{218627BD-42FB-61CA-A6D3-6F4357C16561}"/>
              </a:ext>
            </a:extLst>
          </p:cNvPr>
          <p:cNvSpPr>
            <a:spLocks noChangeArrowheads="1"/>
          </p:cNvSpPr>
          <p:nvPr/>
        </p:nvSpPr>
        <p:spPr bwMode="auto">
          <a:xfrm>
            <a:off x="2670175" y="1152525"/>
            <a:ext cx="1112838" cy="20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b="1" i="1">
                <a:solidFill>
                  <a:srgbClr val="000000"/>
                </a:solidFill>
                <a:latin typeface="Helvetica" pitchFamily="2" charset="0"/>
              </a:rPr>
              <a:t>  </a:t>
            </a:r>
            <a:r>
              <a:rPr lang="en-US" altLang="en-US" b="1" i="1">
                <a:solidFill>
                  <a:srgbClr val="000000"/>
                </a:solidFill>
                <a:latin typeface="Arial Black" panose="020B0604020202020204" pitchFamily="34" charset="0"/>
              </a:rPr>
              <a:t>ISRAEL  wui</a:t>
            </a:r>
            <a:endParaRPr lang="en-US" altLang="en-US" sz="2000">
              <a:latin typeface="Arial Black" panose="020B0604020202020204" pitchFamily="34" charset="0"/>
            </a:endParaRPr>
          </a:p>
        </p:txBody>
      </p:sp>
      <p:grpSp>
        <p:nvGrpSpPr>
          <p:cNvPr id="140414" name="Group 553">
            <a:extLst>
              <a:ext uri="{FF2B5EF4-FFF2-40B4-BE49-F238E27FC236}">
                <a16:creationId xmlns:a16="http://schemas.microsoft.com/office/drawing/2014/main" id="{452F1576-E062-D53C-51EB-3DF1A1F342AB}"/>
              </a:ext>
            </a:extLst>
          </p:cNvPr>
          <p:cNvGrpSpPr>
            <a:grpSpLocks/>
          </p:cNvGrpSpPr>
          <p:nvPr/>
        </p:nvGrpSpPr>
        <p:grpSpPr bwMode="auto">
          <a:xfrm>
            <a:off x="2676525" y="1301750"/>
            <a:ext cx="1104900" cy="301625"/>
            <a:chOff x="2913" y="1215"/>
            <a:chExt cx="696" cy="190"/>
          </a:xfrm>
        </p:grpSpPr>
        <p:sp>
          <p:nvSpPr>
            <p:cNvPr id="140476" name="Rectangle 554">
              <a:extLst>
                <a:ext uri="{FF2B5EF4-FFF2-40B4-BE49-F238E27FC236}">
                  <a16:creationId xmlns:a16="http://schemas.microsoft.com/office/drawing/2014/main" id="{4FA87C0F-A378-539C-0AC2-41B1168FC947}"/>
                </a:ext>
              </a:extLst>
            </p:cNvPr>
            <p:cNvSpPr>
              <a:spLocks noChangeArrowheads="1"/>
            </p:cNvSpPr>
            <p:nvPr/>
          </p:nvSpPr>
          <p:spPr bwMode="auto">
            <a:xfrm>
              <a:off x="2913" y="1219"/>
              <a:ext cx="696"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(Wungram Ato)</a:t>
              </a:r>
              <a:endParaRPr lang="en-US" altLang="en-US" sz="1800">
                <a:latin typeface="Helvetica" pitchFamily="2" charset="0"/>
              </a:endParaRPr>
            </a:p>
          </p:txBody>
        </p:sp>
        <p:sp>
          <p:nvSpPr>
            <p:cNvPr id="140477" name="Rectangle 555">
              <a:extLst>
                <a:ext uri="{FF2B5EF4-FFF2-40B4-BE49-F238E27FC236}">
                  <a16:creationId xmlns:a16="http://schemas.microsoft.com/office/drawing/2014/main" id="{60EBCA57-1018-241A-8CBD-D21943E4DA82}"/>
                </a:ext>
              </a:extLst>
            </p:cNvPr>
            <p:cNvSpPr>
              <a:spLocks noChangeArrowheads="1"/>
            </p:cNvSpPr>
            <p:nvPr/>
          </p:nvSpPr>
          <p:spPr bwMode="auto">
            <a:xfrm>
              <a:off x="3106" y="1215"/>
              <a:ext cx="0"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grpSp>
      <p:sp>
        <p:nvSpPr>
          <p:cNvPr id="140415" name="Line 556">
            <a:extLst>
              <a:ext uri="{FF2B5EF4-FFF2-40B4-BE49-F238E27FC236}">
                <a16:creationId xmlns:a16="http://schemas.microsoft.com/office/drawing/2014/main" id="{03366B48-E162-6D67-8ECD-E14C41F8AE23}"/>
              </a:ext>
            </a:extLst>
          </p:cNvPr>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40416" name="Line 557">
            <a:extLst>
              <a:ext uri="{FF2B5EF4-FFF2-40B4-BE49-F238E27FC236}">
                <a16:creationId xmlns:a16="http://schemas.microsoft.com/office/drawing/2014/main" id="{9F3E0E46-8A3B-213D-594C-C3EDD20D09E2}"/>
              </a:ext>
            </a:extLst>
          </p:cNvPr>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40417" name="Rectangle 558">
            <a:extLst>
              <a:ext uri="{FF2B5EF4-FFF2-40B4-BE49-F238E27FC236}">
                <a16:creationId xmlns:a16="http://schemas.microsoft.com/office/drawing/2014/main" id="{3FA73AAA-EA9D-E804-97F5-FB7CA3A90333}"/>
              </a:ext>
            </a:extLst>
          </p:cNvPr>
          <p:cNvSpPr>
            <a:spLocks noChangeArrowheads="1"/>
          </p:cNvSpPr>
          <p:nvPr/>
        </p:nvSpPr>
        <p:spPr bwMode="auto">
          <a:xfrm>
            <a:off x="4198938" y="2300288"/>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140418" name="Text Box 559">
            <a:extLst>
              <a:ext uri="{FF2B5EF4-FFF2-40B4-BE49-F238E27FC236}">
                <a16:creationId xmlns:a16="http://schemas.microsoft.com/office/drawing/2014/main" id="{9950C172-9B9F-22B7-3B93-A02AF0F818C8}"/>
              </a:ext>
            </a:extLst>
          </p:cNvPr>
          <p:cNvSpPr txBox="1">
            <a:spLocks noChangeArrowheads="1"/>
          </p:cNvSpPr>
          <p:nvPr/>
        </p:nvSpPr>
        <p:spPr bwMode="auto">
          <a:xfrm rot="-5400000">
            <a:off x="2243932" y="3812381"/>
            <a:ext cx="38163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Arial Black" panose="020B0604020202020204" pitchFamily="34" charset="0"/>
              </a:rPr>
              <a:t> </a:t>
            </a:r>
            <a:endParaRPr lang="en-US" altLang="en-US" sz="900">
              <a:latin typeface="Arial Black" panose="020B0604020202020204" pitchFamily="34" charset="0"/>
            </a:endParaRPr>
          </a:p>
        </p:txBody>
      </p:sp>
      <p:sp>
        <p:nvSpPr>
          <p:cNvPr id="140419" name="Line 564">
            <a:extLst>
              <a:ext uri="{FF2B5EF4-FFF2-40B4-BE49-F238E27FC236}">
                <a16:creationId xmlns:a16="http://schemas.microsoft.com/office/drawing/2014/main" id="{7743A278-0ED2-38F5-FE21-27BDF5347A81}"/>
              </a:ext>
            </a:extLst>
          </p:cNvPr>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420" name="Line 565">
            <a:extLst>
              <a:ext uri="{FF2B5EF4-FFF2-40B4-BE49-F238E27FC236}">
                <a16:creationId xmlns:a16="http://schemas.microsoft.com/office/drawing/2014/main" id="{2ED8D42A-DC21-E67B-569D-2A423BB2A2B6}"/>
              </a:ext>
            </a:extLst>
          </p:cNvPr>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421" name="Line 566">
            <a:extLst>
              <a:ext uri="{FF2B5EF4-FFF2-40B4-BE49-F238E27FC236}">
                <a16:creationId xmlns:a16="http://schemas.microsoft.com/office/drawing/2014/main" id="{74BAF800-153A-BB7C-55C3-ECE4C7C1DEC1}"/>
              </a:ext>
            </a:extLst>
          </p:cNvPr>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422" name="Line 567">
            <a:extLst>
              <a:ext uri="{FF2B5EF4-FFF2-40B4-BE49-F238E27FC236}">
                <a16:creationId xmlns:a16="http://schemas.microsoft.com/office/drawing/2014/main" id="{9C2E219B-1F10-9C40-7C39-1984D6A45C92}"/>
              </a:ext>
            </a:extLst>
          </p:cNvPr>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0833" name="Line 561">
            <a:extLst>
              <a:ext uri="{FF2B5EF4-FFF2-40B4-BE49-F238E27FC236}">
                <a16:creationId xmlns:a16="http://schemas.microsoft.com/office/drawing/2014/main" id="{0B3ED1EE-5059-99A4-C9E0-E93966094B12}"/>
              </a:ext>
            </a:extLst>
          </p:cNvPr>
          <p:cNvSpPr>
            <a:spLocks noChangeShapeType="1"/>
          </p:cNvSpPr>
          <p:nvPr/>
        </p:nvSpPr>
        <p:spPr bwMode="auto">
          <a:xfrm>
            <a:off x="2038350" y="3883025"/>
            <a:ext cx="4217988" cy="2043113"/>
          </a:xfrm>
          <a:prstGeom prst="line">
            <a:avLst/>
          </a:prstGeom>
          <a:noFill/>
          <a:ln w="76200">
            <a:solidFill>
              <a:schemeClr val="hlink"/>
            </a:solidFill>
            <a:round/>
            <a:headEnd type="arrow" w="med" len="med"/>
            <a:tailEnd/>
          </a:ln>
          <a:effectLst>
            <a:outerShdw blurRad="63500" dist="74053" dir="3542175" algn="ctr" rotWithShape="0">
              <a:schemeClr val="tx1">
                <a:alpha val="74998"/>
              </a:schemeClr>
            </a:outerShdw>
          </a:effectLst>
        </p:spPr>
        <p:txBody>
          <a:bodyPr wrap="none" anchor="ctr"/>
          <a:lstStyle/>
          <a:p>
            <a:pPr algn="r">
              <a:defRPr/>
            </a:pPr>
            <a:endParaRPr lang="en-US">
              <a:latin typeface="Comic Sans MS" pitchFamily="-108" charset="0"/>
              <a:ea typeface="+mn-ea"/>
            </a:endParaRPr>
          </a:p>
        </p:txBody>
      </p:sp>
      <p:sp>
        <p:nvSpPr>
          <p:cNvPr id="140424" name="Line 562">
            <a:extLst>
              <a:ext uri="{FF2B5EF4-FFF2-40B4-BE49-F238E27FC236}">
                <a16:creationId xmlns:a16="http://schemas.microsoft.com/office/drawing/2014/main" id="{4F700944-CEAF-6A99-9CC9-44452F7F0196}"/>
              </a:ext>
            </a:extLst>
          </p:cNvPr>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425" name="Text Box 563">
            <a:extLst>
              <a:ext uri="{FF2B5EF4-FFF2-40B4-BE49-F238E27FC236}">
                <a16:creationId xmlns:a16="http://schemas.microsoft.com/office/drawing/2014/main" id="{91293B00-90E8-6541-AA95-2EADCBE364CD}"/>
              </a:ext>
            </a:extLst>
          </p:cNvPr>
          <p:cNvSpPr txBox="1">
            <a:spLocks noChangeArrowheads="1"/>
          </p:cNvSpPr>
          <p:nvPr/>
        </p:nvSpPr>
        <p:spPr bwMode="auto">
          <a:xfrm rot="-5400000">
            <a:off x="1716881" y="3637757"/>
            <a:ext cx="47037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b="1">
                <a:latin typeface="Arial" panose="020B0604020202020204" pitchFamily="34" charset="0"/>
              </a:rPr>
              <a:t>MAR</a:t>
            </a:r>
            <a:r>
              <a:rPr lang="en-US" altLang="en-US" sz="2000" b="1">
                <a:latin typeface="Helvetica" pitchFamily="2" charset="0"/>
              </a:rPr>
              <a:t>Ā</a:t>
            </a:r>
            <a:r>
              <a:rPr lang="en-US" altLang="en-US" sz="2000" b="1">
                <a:latin typeface="Arial" panose="020B0604020202020204" pitchFamily="34" charset="0"/>
              </a:rPr>
              <a:t>NBING (17)</a:t>
            </a:r>
          </a:p>
        </p:txBody>
      </p:sp>
      <p:sp>
        <p:nvSpPr>
          <p:cNvPr id="140426" name="Line 260">
            <a:extLst>
              <a:ext uri="{FF2B5EF4-FFF2-40B4-BE49-F238E27FC236}">
                <a16:creationId xmlns:a16="http://schemas.microsoft.com/office/drawing/2014/main" id="{207485D5-1988-1A1B-69C9-8737B09053A4}"/>
              </a:ext>
            </a:extLst>
          </p:cNvPr>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427" name="Line 261">
            <a:extLst>
              <a:ext uri="{FF2B5EF4-FFF2-40B4-BE49-F238E27FC236}">
                <a16:creationId xmlns:a16="http://schemas.microsoft.com/office/drawing/2014/main" id="{E3E46F64-4082-B5E8-AC6B-E1935C56813A}"/>
              </a:ext>
            </a:extLst>
          </p:cNvPr>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428" name="Freeform 262">
            <a:extLst>
              <a:ext uri="{FF2B5EF4-FFF2-40B4-BE49-F238E27FC236}">
                <a16:creationId xmlns:a16="http://schemas.microsoft.com/office/drawing/2014/main" id="{28E8045B-B666-3998-EAFF-18AD97FD7F95}"/>
              </a:ext>
            </a:extLst>
          </p:cNvPr>
          <p:cNvSpPr>
            <a:spLocks/>
          </p:cNvSpPr>
          <p:nvPr/>
        </p:nvSpPr>
        <p:spPr bwMode="auto">
          <a:xfrm>
            <a:off x="1530350" y="3906838"/>
            <a:ext cx="590550" cy="1981200"/>
          </a:xfrm>
          <a:custGeom>
            <a:avLst/>
            <a:gdLst>
              <a:gd name="T0" fmla="*/ 2147483646 w 372"/>
              <a:gd name="T1" fmla="*/ 0 h 1248"/>
              <a:gd name="T2" fmla="*/ 2147483646 w 372"/>
              <a:gd name="T3" fmla="*/ 2147483646 h 1248"/>
              <a:gd name="T4" fmla="*/ 2147483646 w 372"/>
              <a:gd name="T5" fmla="*/ 2147483646 h 1248"/>
              <a:gd name="T6" fmla="*/ 0 w 372"/>
              <a:gd name="T7" fmla="*/ 2147483646 h 1248"/>
              <a:gd name="T8" fmla="*/ 2147483646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a:p>
        </p:txBody>
      </p:sp>
      <p:sp>
        <p:nvSpPr>
          <p:cNvPr id="140429" name="Freeform 264">
            <a:extLst>
              <a:ext uri="{FF2B5EF4-FFF2-40B4-BE49-F238E27FC236}">
                <a16:creationId xmlns:a16="http://schemas.microsoft.com/office/drawing/2014/main" id="{F380210C-70E7-C8EE-F1B8-0509A645A4B1}"/>
              </a:ext>
            </a:extLst>
          </p:cNvPr>
          <p:cNvSpPr>
            <a:spLocks/>
          </p:cNvSpPr>
          <p:nvPr/>
        </p:nvSpPr>
        <p:spPr bwMode="auto">
          <a:xfrm>
            <a:off x="1738313" y="4067175"/>
            <a:ext cx="509587" cy="1676400"/>
          </a:xfrm>
          <a:custGeom>
            <a:avLst/>
            <a:gdLst>
              <a:gd name="T0" fmla="*/ 2147483646 w 321"/>
              <a:gd name="T1" fmla="*/ 0 h 1056"/>
              <a:gd name="T2" fmla="*/ 2147483646 w 321"/>
              <a:gd name="T3" fmla="*/ 2147483646 h 1056"/>
              <a:gd name="T4" fmla="*/ 2147483646 w 321"/>
              <a:gd name="T5" fmla="*/ 2147483646 h 1056"/>
              <a:gd name="T6" fmla="*/ 0 w 321"/>
              <a:gd name="T7" fmla="*/ 2147483646 h 1056"/>
              <a:gd name="T8" fmla="*/ 2147483646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0430" name="Line 266">
            <a:extLst>
              <a:ext uri="{FF2B5EF4-FFF2-40B4-BE49-F238E27FC236}">
                <a16:creationId xmlns:a16="http://schemas.microsoft.com/office/drawing/2014/main" id="{246F0095-159F-8BD7-0245-C73C7D4ADD97}"/>
              </a:ext>
            </a:extLst>
          </p:cNvPr>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431" name="Line 267">
            <a:extLst>
              <a:ext uri="{FF2B5EF4-FFF2-40B4-BE49-F238E27FC236}">
                <a16:creationId xmlns:a16="http://schemas.microsoft.com/office/drawing/2014/main" id="{B975CB69-FA91-117E-1AFE-9320444DE0C3}"/>
              </a:ext>
            </a:extLst>
          </p:cNvPr>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432" name="Line 268">
            <a:extLst>
              <a:ext uri="{FF2B5EF4-FFF2-40B4-BE49-F238E27FC236}">
                <a16:creationId xmlns:a16="http://schemas.microsoft.com/office/drawing/2014/main" id="{F9A54324-7F03-E66B-D2D0-8F49A1ACDCAF}"/>
              </a:ext>
            </a:extLst>
          </p:cNvPr>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433" name="Line 269">
            <a:extLst>
              <a:ext uri="{FF2B5EF4-FFF2-40B4-BE49-F238E27FC236}">
                <a16:creationId xmlns:a16="http://schemas.microsoft.com/office/drawing/2014/main" id="{650F0CFC-30B9-EA00-711A-B5EDECC554E3}"/>
              </a:ext>
            </a:extLst>
          </p:cNvPr>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434" name="Line 270">
            <a:extLst>
              <a:ext uri="{FF2B5EF4-FFF2-40B4-BE49-F238E27FC236}">
                <a16:creationId xmlns:a16="http://schemas.microsoft.com/office/drawing/2014/main" id="{D4F4FA9C-E3D6-4587-D839-75BBE217DAB9}"/>
              </a:ext>
            </a:extLst>
          </p:cNvPr>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435" name="Line 271">
            <a:extLst>
              <a:ext uri="{FF2B5EF4-FFF2-40B4-BE49-F238E27FC236}">
                <a16:creationId xmlns:a16="http://schemas.microsoft.com/office/drawing/2014/main" id="{3A6C7123-5F69-1477-2DA0-2B26C4472DC9}"/>
              </a:ext>
            </a:extLst>
          </p:cNvPr>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436" name="Line 272">
            <a:extLst>
              <a:ext uri="{FF2B5EF4-FFF2-40B4-BE49-F238E27FC236}">
                <a16:creationId xmlns:a16="http://schemas.microsoft.com/office/drawing/2014/main" id="{E5C3A818-BCAB-BFCB-2B99-126B275C58F8}"/>
              </a:ext>
            </a:extLst>
          </p:cNvPr>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437" name="Line 273">
            <a:extLst>
              <a:ext uri="{FF2B5EF4-FFF2-40B4-BE49-F238E27FC236}">
                <a16:creationId xmlns:a16="http://schemas.microsoft.com/office/drawing/2014/main" id="{04AE5B3A-F7CB-D39F-23B3-D3B60CD1609F}"/>
              </a:ext>
            </a:extLst>
          </p:cNvPr>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438" name="Line 274">
            <a:extLst>
              <a:ext uri="{FF2B5EF4-FFF2-40B4-BE49-F238E27FC236}">
                <a16:creationId xmlns:a16="http://schemas.microsoft.com/office/drawing/2014/main" id="{E48CC3D9-8540-6DD9-059B-3F153F9AE5F2}"/>
              </a:ext>
            </a:extLst>
          </p:cNvPr>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439" name="Line 275">
            <a:extLst>
              <a:ext uri="{FF2B5EF4-FFF2-40B4-BE49-F238E27FC236}">
                <a16:creationId xmlns:a16="http://schemas.microsoft.com/office/drawing/2014/main" id="{4EC0FE59-D254-B9C8-8274-E9C14575ADD0}"/>
              </a:ext>
            </a:extLst>
          </p:cNvPr>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440" name="Line 276">
            <a:extLst>
              <a:ext uri="{FF2B5EF4-FFF2-40B4-BE49-F238E27FC236}">
                <a16:creationId xmlns:a16="http://schemas.microsoft.com/office/drawing/2014/main" id="{B9597635-F95F-E22A-1B26-F4793BDCD7D9}"/>
              </a:ext>
            </a:extLst>
          </p:cNvPr>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441" name="Rectangle 284">
            <a:extLst>
              <a:ext uri="{FF2B5EF4-FFF2-40B4-BE49-F238E27FC236}">
                <a16:creationId xmlns:a16="http://schemas.microsoft.com/office/drawing/2014/main" id="{3534035F-CB78-7A9F-980A-3846E940AC21}"/>
              </a:ext>
            </a:extLst>
          </p:cNvPr>
          <p:cNvSpPr>
            <a:spLocks noChangeArrowheads="1"/>
          </p:cNvSpPr>
          <p:nvPr/>
        </p:nvSpPr>
        <p:spPr bwMode="auto">
          <a:xfrm>
            <a:off x="454025" y="4192588"/>
            <a:ext cx="1952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600" b="1">
                <a:solidFill>
                  <a:srgbClr val="000000"/>
                </a:solidFill>
                <a:latin typeface="Helvetica" pitchFamily="2" charset="0"/>
              </a:rPr>
              <a:t>(</a:t>
            </a:r>
            <a:endParaRPr lang="en-US" altLang="en-US" sz="1800">
              <a:latin typeface="Helvetica" pitchFamily="2" charset="0"/>
            </a:endParaRPr>
          </a:p>
        </p:txBody>
      </p:sp>
      <p:sp>
        <p:nvSpPr>
          <p:cNvPr id="140442" name="Rectangle 285">
            <a:extLst>
              <a:ext uri="{FF2B5EF4-FFF2-40B4-BE49-F238E27FC236}">
                <a16:creationId xmlns:a16="http://schemas.microsoft.com/office/drawing/2014/main" id="{64B204B5-EB5B-9F04-A6D8-CD32B46FCA18}"/>
              </a:ext>
            </a:extLst>
          </p:cNvPr>
          <p:cNvSpPr>
            <a:spLocks noChangeArrowheads="1"/>
          </p:cNvSpPr>
          <p:nvPr/>
        </p:nvSpPr>
        <p:spPr bwMode="auto">
          <a:xfrm>
            <a:off x="1544638" y="4183063"/>
            <a:ext cx="19526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600" b="1">
                <a:solidFill>
                  <a:srgbClr val="000000"/>
                </a:solidFill>
                <a:latin typeface="Helvetica" pitchFamily="2" charset="0"/>
              </a:rPr>
              <a:t>)</a:t>
            </a:r>
            <a:endParaRPr lang="en-US" altLang="en-US" sz="1800">
              <a:latin typeface="Helvetica" pitchFamily="2" charset="0"/>
            </a:endParaRPr>
          </a:p>
        </p:txBody>
      </p:sp>
      <p:sp>
        <p:nvSpPr>
          <p:cNvPr id="140443" name="Rectangle 286">
            <a:extLst>
              <a:ext uri="{FF2B5EF4-FFF2-40B4-BE49-F238E27FC236}">
                <a16:creationId xmlns:a16="http://schemas.microsoft.com/office/drawing/2014/main" id="{D3C96FDA-02AC-CDA6-1239-9C1D022BB465}"/>
              </a:ext>
            </a:extLst>
          </p:cNvPr>
          <p:cNvSpPr>
            <a:spLocks noChangeArrowheads="1"/>
          </p:cNvSpPr>
          <p:nvPr/>
        </p:nvSpPr>
        <p:spPr bwMode="auto">
          <a:xfrm>
            <a:off x="1712913" y="3346450"/>
            <a:ext cx="153987"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100" b="1">
                <a:solidFill>
                  <a:srgbClr val="000000"/>
                </a:solidFill>
                <a:latin typeface="Helvetica" pitchFamily="2" charset="0"/>
              </a:rPr>
              <a:t>}</a:t>
            </a:r>
            <a:endParaRPr lang="en-US" altLang="en-US" sz="1400">
              <a:latin typeface="Helvetica" pitchFamily="2" charset="0"/>
            </a:endParaRPr>
          </a:p>
        </p:txBody>
      </p:sp>
      <p:sp>
        <p:nvSpPr>
          <p:cNvPr id="140444" name="Freeform 287">
            <a:extLst>
              <a:ext uri="{FF2B5EF4-FFF2-40B4-BE49-F238E27FC236}">
                <a16:creationId xmlns:a16="http://schemas.microsoft.com/office/drawing/2014/main" id="{CE39200F-44FD-7AD2-423B-8086B28E7DF5}"/>
              </a:ext>
            </a:extLst>
          </p:cNvPr>
          <p:cNvSpPr>
            <a:spLocks/>
          </p:cNvSpPr>
          <p:nvPr/>
        </p:nvSpPr>
        <p:spPr bwMode="auto">
          <a:xfrm rot="5350910">
            <a:off x="1045369" y="4102894"/>
            <a:ext cx="127000" cy="223838"/>
          </a:xfrm>
          <a:custGeom>
            <a:avLst/>
            <a:gdLst>
              <a:gd name="T0" fmla="*/ 0 w 80"/>
              <a:gd name="T1" fmla="*/ 2147483646 h 141"/>
              <a:gd name="T2" fmla="*/ 2147483646 w 80"/>
              <a:gd name="T3" fmla="*/ 2147483646 h 141"/>
              <a:gd name="T4" fmla="*/ 2147483646 w 80"/>
              <a:gd name="T5" fmla="*/ 0 h 141"/>
              <a:gd name="T6" fmla="*/ 2147483646 w 80"/>
              <a:gd name="T7" fmla="*/ 2147483646 h 141"/>
              <a:gd name="T8" fmla="*/ 2147483646 w 80"/>
              <a:gd name="T9" fmla="*/ 2147483646 h 141"/>
              <a:gd name="T10" fmla="*/ 2147483646 w 80"/>
              <a:gd name="T11" fmla="*/ 2147483646 h 141"/>
              <a:gd name="T12" fmla="*/ 0 w 80"/>
              <a:gd name="T13" fmla="*/ 2147483646 h 141"/>
              <a:gd name="T14" fmla="*/ 0 w 80"/>
              <a:gd name="T15" fmla="*/ 2147483646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a:p>
        </p:txBody>
      </p:sp>
      <p:sp>
        <p:nvSpPr>
          <p:cNvPr id="140445" name="Rectangle 298">
            <a:extLst>
              <a:ext uri="{FF2B5EF4-FFF2-40B4-BE49-F238E27FC236}">
                <a16:creationId xmlns:a16="http://schemas.microsoft.com/office/drawing/2014/main" id="{D5F9365B-B7FD-9003-3E09-C7796A11DFFC}"/>
              </a:ext>
            </a:extLst>
          </p:cNvPr>
          <p:cNvSpPr>
            <a:spLocks noChangeArrowheads="1"/>
          </p:cNvSpPr>
          <p:nvPr/>
        </p:nvSpPr>
        <p:spPr bwMode="auto">
          <a:xfrm>
            <a:off x="517525" y="2990850"/>
            <a:ext cx="1698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(S)</a:t>
            </a:r>
            <a:endParaRPr lang="en-US" altLang="en-US" sz="1400">
              <a:latin typeface="Helvetica" pitchFamily="2" charset="0"/>
            </a:endParaRPr>
          </a:p>
        </p:txBody>
      </p:sp>
      <p:sp>
        <p:nvSpPr>
          <p:cNvPr id="140446" name="Rectangle 299">
            <a:extLst>
              <a:ext uri="{FF2B5EF4-FFF2-40B4-BE49-F238E27FC236}">
                <a16:creationId xmlns:a16="http://schemas.microsoft.com/office/drawing/2014/main" id="{E48DE2D0-146E-C11F-39F5-CF72095A0B52}"/>
              </a:ext>
            </a:extLst>
          </p:cNvPr>
          <p:cNvSpPr>
            <a:spLocks noChangeArrowheads="1"/>
          </p:cNvSpPr>
          <p:nvPr/>
        </p:nvSpPr>
        <p:spPr bwMode="auto">
          <a:xfrm>
            <a:off x="501650" y="3360738"/>
            <a:ext cx="17621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(D)</a:t>
            </a:r>
            <a:endParaRPr lang="en-US" altLang="en-US" sz="1400">
              <a:latin typeface="Helvetica" pitchFamily="2" charset="0"/>
            </a:endParaRPr>
          </a:p>
        </p:txBody>
      </p:sp>
      <p:sp>
        <p:nvSpPr>
          <p:cNvPr id="140447" name="Rectangle 300">
            <a:extLst>
              <a:ext uri="{FF2B5EF4-FFF2-40B4-BE49-F238E27FC236}">
                <a16:creationId xmlns:a16="http://schemas.microsoft.com/office/drawing/2014/main" id="{703713F3-B521-F875-32AE-FD3E1EAA37EC}"/>
              </a:ext>
            </a:extLst>
          </p:cNvPr>
          <p:cNvSpPr>
            <a:spLocks noChangeArrowheads="1"/>
          </p:cNvSpPr>
          <p:nvPr/>
        </p:nvSpPr>
        <p:spPr bwMode="auto">
          <a:xfrm>
            <a:off x="361950" y="3956050"/>
            <a:ext cx="28733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(MR)</a:t>
            </a:r>
            <a:endParaRPr lang="en-US" altLang="en-US" sz="1400">
              <a:latin typeface="Helvetica" pitchFamily="2" charset="0"/>
            </a:endParaRPr>
          </a:p>
        </p:txBody>
      </p:sp>
      <p:sp>
        <p:nvSpPr>
          <p:cNvPr id="140448" name="Rectangle 304">
            <a:extLst>
              <a:ext uri="{FF2B5EF4-FFF2-40B4-BE49-F238E27FC236}">
                <a16:creationId xmlns:a16="http://schemas.microsoft.com/office/drawing/2014/main" id="{A991C6EC-C3D1-3A84-61AC-F4BE6B2C3CF1}"/>
              </a:ext>
            </a:extLst>
          </p:cNvPr>
          <p:cNvSpPr>
            <a:spLocks noChangeArrowheads="1"/>
          </p:cNvSpPr>
          <p:nvPr/>
        </p:nvSpPr>
        <p:spPr bwMode="auto">
          <a:xfrm>
            <a:off x="488950" y="3602038"/>
            <a:ext cx="1698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(S)</a:t>
            </a:r>
            <a:endParaRPr lang="en-US" altLang="en-US" sz="1400">
              <a:latin typeface="Helvetica" pitchFamily="2" charset="0"/>
            </a:endParaRPr>
          </a:p>
        </p:txBody>
      </p:sp>
      <p:sp>
        <p:nvSpPr>
          <p:cNvPr id="140449" name="Rectangle 305">
            <a:extLst>
              <a:ext uri="{FF2B5EF4-FFF2-40B4-BE49-F238E27FC236}">
                <a16:creationId xmlns:a16="http://schemas.microsoft.com/office/drawing/2014/main" id="{2E20C0E2-53A0-5862-80F3-BC6B78441F52}"/>
              </a:ext>
            </a:extLst>
          </p:cNvPr>
          <p:cNvSpPr>
            <a:spLocks noChangeArrowheads="1"/>
          </p:cNvSpPr>
          <p:nvPr/>
        </p:nvSpPr>
        <p:spPr bwMode="auto">
          <a:xfrm>
            <a:off x="708025" y="4286250"/>
            <a:ext cx="6921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1 Thot</a:t>
            </a:r>
            <a:endParaRPr lang="en-US" altLang="en-US" sz="1800">
              <a:latin typeface="Helvetica" pitchFamily="2" charset="0"/>
            </a:endParaRPr>
          </a:p>
        </p:txBody>
      </p:sp>
      <p:sp>
        <p:nvSpPr>
          <p:cNvPr id="140450" name="Rectangle 306">
            <a:extLst>
              <a:ext uri="{FF2B5EF4-FFF2-40B4-BE49-F238E27FC236}">
                <a16:creationId xmlns:a16="http://schemas.microsoft.com/office/drawing/2014/main" id="{2CCA6AFE-6F87-2E0E-D84A-2E447E47F0FA}"/>
              </a:ext>
            </a:extLst>
          </p:cNvPr>
          <p:cNvSpPr>
            <a:spLocks noChangeArrowheads="1"/>
          </p:cNvSpPr>
          <p:nvPr/>
        </p:nvSpPr>
        <p:spPr bwMode="auto">
          <a:xfrm>
            <a:off x="663575" y="4578350"/>
            <a:ext cx="6921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Thot</a:t>
            </a:r>
            <a:endParaRPr lang="en-US" altLang="en-US" sz="1800">
              <a:latin typeface="Helvetica" pitchFamily="2" charset="0"/>
            </a:endParaRPr>
          </a:p>
        </p:txBody>
      </p:sp>
      <p:sp>
        <p:nvSpPr>
          <p:cNvPr id="140451" name="Rectangle 307">
            <a:extLst>
              <a:ext uri="{FF2B5EF4-FFF2-40B4-BE49-F238E27FC236}">
                <a16:creationId xmlns:a16="http://schemas.microsoft.com/office/drawing/2014/main" id="{758A5E06-30A9-B668-DC74-96C50F166AD8}"/>
              </a:ext>
            </a:extLst>
          </p:cNvPr>
          <p:cNvSpPr>
            <a:spLocks noChangeArrowheads="1"/>
          </p:cNvSpPr>
          <p:nvPr/>
        </p:nvSpPr>
        <p:spPr bwMode="auto">
          <a:xfrm>
            <a:off x="947738" y="4906963"/>
            <a:ext cx="4826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Ezra</a:t>
            </a:r>
            <a:endParaRPr lang="en-US" altLang="en-US" sz="1800">
              <a:latin typeface="Helvetica" pitchFamily="2" charset="0"/>
            </a:endParaRPr>
          </a:p>
        </p:txBody>
      </p:sp>
      <p:sp>
        <p:nvSpPr>
          <p:cNvPr id="140452" name="Rectangle 308">
            <a:extLst>
              <a:ext uri="{FF2B5EF4-FFF2-40B4-BE49-F238E27FC236}">
                <a16:creationId xmlns:a16="http://schemas.microsoft.com/office/drawing/2014/main" id="{949CCD04-FA7B-E7D1-69BF-506E53BB1E13}"/>
              </a:ext>
            </a:extLst>
          </p:cNvPr>
          <p:cNvSpPr>
            <a:spLocks noChangeArrowheads="1"/>
          </p:cNvSpPr>
          <p:nvPr/>
        </p:nvSpPr>
        <p:spPr bwMode="auto">
          <a:xfrm>
            <a:off x="654050" y="5249863"/>
            <a:ext cx="1092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Nehemiah</a:t>
            </a:r>
            <a:endParaRPr lang="en-US" altLang="en-US" sz="1800" b="1">
              <a:latin typeface="Helvetica" pitchFamily="2" charset="0"/>
            </a:endParaRPr>
          </a:p>
        </p:txBody>
      </p:sp>
      <p:sp>
        <p:nvSpPr>
          <p:cNvPr id="140453" name="Rectangle 309">
            <a:extLst>
              <a:ext uri="{FF2B5EF4-FFF2-40B4-BE49-F238E27FC236}">
                <a16:creationId xmlns:a16="http://schemas.microsoft.com/office/drawing/2014/main" id="{F0DDB171-C8AC-D818-D295-B91260D1FB70}"/>
              </a:ext>
            </a:extLst>
          </p:cNvPr>
          <p:cNvSpPr>
            <a:spLocks noChangeArrowheads="1"/>
          </p:cNvSpPr>
          <p:nvPr/>
        </p:nvSpPr>
        <p:spPr bwMode="auto">
          <a:xfrm>
            <a:off x="887413" y="5572125"/>
            <a:ext cx="711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Esther</a:t>
            </a:r>
            <a:endParaRPr lang="en-US" altLang="en-US" sz="1800">
              <a:latin typeface="Helvetica" pitchFamily="2" charset="0"/>
            </a:endParaRPr>
          </a:p>
        </p:txBody>
      </p:sp>
      <p:sp>
        <p:nvSpPr>
          <p:cNvPr id="140454" name="Rectangle 310">
            <a:extLst>
              <a:ext uri="{FF2B5EF4-FFF2-40B4-BE49-F238E27FC236}">
                <a16:creationId xmlns:a16="http://schemas.microsoft.com/office/drawing/2014/main" id="{1C1B9D9C-121E-2699-8152-949087316F0A}"/>
              </a:ext>
            </a:extLst>
          </p:cNvPr>
          <p:cNvSpPr>
            <a:spLocks noChangeArrowheads="1"/>
          </p:cNvSpPr>
          <p:nvPr/>
        </p:nvSpPr>
        <p:spPr bwMode="auto">
          <a:xfrm>
            <a:off x="788988" y="2874963"/>
            <a:ext cx="947737"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700" b="1">
                <a:solidFill>
                  <a:srgbClr val="000000"/>
                </a:solidFill>
                <a:latin typeface="Helvetica" pitchFamily="2" charset="0"/>
              </a:rPr>
              <a:t>1 Samuel</a:t>
            </a:r>
            <a:endParaRPr lang="en-US" altLang="en-US" sz="1400">
              <a:latin typeface="Helvetica" pitchFamily="2" charset="0"/>
            </a:endParaRPr>
          </a:p>
        </p:txBody>
      </p:sp>
      <p:sp>
        <p:nvSpPr>
          <p:cNvPr id="140455" name="Rectangle 311">
            <a:extLst>
              <a:ext uri="{FF2B5EF4-FFF2-40B4-BE49-F238E27FC236}">
                <a16:creationId xmlns:a16="http://schemas.microsoft.com/office/drawing/2014/main" id="{8018E021-9C25-5F7D-26A7-B048B97ACC64}"/>
              </a:ext>
            </a:extLst>
          </p:cNvPr>
          <p:cNvSpPr>
            <a:spLocks noChangeArrowheads="1"/>
          </p:cNvSpPr>
          <p:nvPr/>
        </p:nvSpPr>
        <p:spPr bwMode="auto">
          <a:xfrm>
            <a:off x="725488" y="3271838"/>
            <a:ext cx="1003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Samuel</a:t>
            </a:r>
            <a:endParaRPr lang="en-US" altLang="en-US" sz="1400">
              <a:latin typeface="Helvetica" pitchFamily="2" charset="0"/>
            </a:endParaRPr>
          </a:p>
        </p:txBody>
      </p:sp>
      <p:sp>
        <p:nvSpPr>
          <p:cNvPr id="140456" name="Rectangle 312">
            <a:extLst>
              <a:ext uri="{FF2B5EF4-FFF2-40B4-BE49-F238E27FC236}">
                <a16:creationId xmlns:a16="http://schemas.microsoft.com/office/drawing/2014/main" id="{ED13E167-9BFF-82E5-A7FF-A5328B526060}"/>
              </a:ext>
            </a:extLst>
          </p:cNvPr>
          <p:cNvSpPr>
            <a:spLocks noChangeArrowheads="1"/>
          </p:cNvSpPr>
          <p:nvPr/>
        </p:nvSpPr>
        <p:spPr bwMode="auto">
          <a:xfrm>
            <a:off x="839788" y="3525838"/>
            <a:ext cx="8286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1 Wung</a:t>
            </a:r>
            <a:endParaRPr lang="en-US" altLang="en-US" sz="1800">
              <a:latin typeface="Helvetica" pitchFamily="2" charset="0"/>
            </a:endParaRPr>
          </a:p>
        </p:txBody>
      </p:sp>
      <p:sp>
        <p:nvSpPr>
          <p:cNvPr id="140457" name="Rectangle 313">
            <a:extLst>
              <a:ext uri="{FF2B5EF4-FFF2-40B4-BE49-F238E27FC236}">
                <a16:creationId xmlns:a16="http://schemas.microsoft.com/office/drawing/2014/main" id="{45DEF0EF-2751-92CF-7488-ADBA9DA45BD9}"/>
              </a:ext>
            </a:extLst>
          </p:cNvPr>
          <p:cNvSpPr>
            <a:spLocks noChangeArrowheads="1"/>
          </p:cNvSpPr>
          <p:nvPr/>
        </p:nvSpPr>
        <p:spPr bwMode="auto">
          <a:xfrm>
            <a:off x="698500" y="3887788"/>
            <a:ext cx="8286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Wung</a:t>
            </a:r>
            <a:endParaRPr lang="en-US" altLang="en-US" sz="1800">
              <a:latin typeface="Helvetica" pitchFamily="2" charset="0"/>
            </a:endParaRPr>
          </a:p>
        </p:txBody>
      </p:sp>
      <p:sp>
        <p:nvSpPr>
          <p:cNvPr id="950832" name="AutoShape 560">
            <a:extLst>
              <a:ext uri="{FF2B5EF4-FFF2-40B4-BE49-F238E27FC236}">
                <a16:creationId xmlns:a16="http://schemas.microsoft.com/office/drawing/2014/main" id="{7C316144-7B94-9860-6649-6A0E16366C9C}"/>
              </a:ext>
            </a:extLst>
          </p:cNvPr>
          <p:cNvSpPr>
            <a:spLocks noChangeArrowheads="1"/>
          </p:cNvSpPr>
          <p:nvPr/>
        </p:nvSpPr>
        <p:spPr bwMode="auto">
          <a:xfrm>
            <a:off x="180975" y="3457575"/>
            <a:ext cx="1831975" cy="796925"/>
          </a:xfrm>
          <a:prstGeom prst="roundRect">
            <a:avLst>
              <a:gd name="adj" fmla="val 16667"/>
            </a:avLst>
          </a:prstGeom>
          <a:noFill/>
          <a:ln w="76200">
            <a:solidFill>
              <a:schemeClr val="hlink"/>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charset="0"/>
              <a:ea typeface="+mn-ea"/>
            </a:endParaRPr>
          </a:p>
        </p:txBody>
      </p:sp>
      <p:grpSp>
        <p:nvGrpSpPr>
          <p:cNvPr id="140459" name="Group 205">
            <a:extLst>
              <a:ext uri="{FF2B5EF4-FFF2-40B4-BE49-F238E27FC236}">
                <a16:creationId xmlns:a16="http://schemas.microsoft.com/office/drawing/2014/main" id="{316DA67F-0020-F754-92D5-042E3C6D098F}"/>
              </a:ext>
            </a:extLst>
          </p:cNvPr>
          <p:cNvGrpSpPr>
            <a:grpSpLocks/>
          </p:cNvGrpSpPr>
          <p:nvPr/>
        </p:nvGrpSpPr>
        <p:grpSpPr bwMode="auto">
          <a:xfrm>
            <a:off x="3578225" y="3548063"/>
            <a:ext cx="366713" cy="974725"/>
            <a:chOff x="6097583" y="2946408"/>
            <a:chExt cx="957267" cy="1844683"/>
          </a:xfrm>
        </p:grpSpPr>
        <p:grpSp>
          <p:nvGrpSpPr>
            <p:cNvPr id="140464" name="Group 85">
              <a:extLst>
                <a:ext uri="{FF2B5EF4-FFF2-40B4-BE49-F238E27FC236}">
                  <a16:creationId xmlns:a16="http://schemas.microsoft.com/office/drawing/2014/main" id="{4CD6CE7D-4B19-B078-F187-A3B2DCF8C2F5}"/>
                </a:ext>
              </a:extLst>
            </p:cNvPr>
            <p:cNvGrpSpPr>
              <a:grpSpLocks/>
            </p:cNvGrpSpPr>
            <p:nvPr/>
          </p:nvGrpSpPr>
          <p:grpSpPr bwMode="auto">
            <a:xfrm>
              <a:off x="6153150" y="3681413"/>
              <a:ext cx="901700" cy="947736"/>
              <a:chOff x="1557" y="1007"/>
              <a:chExt cx="2105" cy="1949"/>
            </a:xfrm>
          </p:grpSpPr>
          <p:grpSp>
            <p:nvGrpSpPr>
              <p:cNvPr id="140468" name="Group 87">
                <a:extLst>
                  <a:ext uri="{FF2B5EF4-FFF2-40B4-BE49-F238E27FC236}">
                    <a16:creationId xmlns:a16="http://schemas.microsoft.com/office/drawing/2014/main" id="{D76D4721-378C-3FBB-5CBD-9C3C126C0C91}"/>
                  </a:ext>
                </a:extLst>
              </p:cNvPr>
              <p:cNvGrpSpPr>
                <a:grpSpLocks/>
              </p:cNvGrpSpPr>
              <p:nvPr/>
            </p:nvGrpSpPr>
            <p:grpSpPr bwMode="auto">
              <a:xfrm>
                <a:off x="1557" y="1209"/>
                <a:ext cx="2105" cy="1421"/>
                <a:chOff x="578" y="2316"/>
                <a:chExt cx="2105" cy="1421"/>
              </a:xfrm>
            </p:grpSpPr>
            <p:sp>
              <p:nvSpPr>
                <p:cNvPr id="140474" name="Freeform 88" descr="Cork">
                  <a:extLst>
                    <a:ext uri="{FF2B5EF4-FFF2-40B4-BE49-F238E27FC236}">
                      <a16:creationId xmlns:a16="http://schemas.microsoft.com/office/drawing/2014/main" id="{A4BA9D93-EC31-7F1F-9CBE-E83C97FA8766}"/>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140475" name="Freeform 89" descr="Cork">
                  <a:extLst>
                    <a:ext uri="{FF2B5EF4-FFF2-40B4-BE49-F238E27FC236}">
                      <a16:creationId xmlns:a16="http://schemas.microsoft.com/office/drawing/2014/main" id="{6609261C-3ADD-14DE-C0E8-D204014ED2C5}"/>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140469" name="Freeform 91">
                <a:extLst>
                  <a:ext uri="{FF2B5EF4-FFF2-40B4-BE49-F238E27FC236}">
                    <a16:creationId xmlns:a16="http://schemas.microsoft.com/office/drawing/2014/main" id="{B082B31A-B471-1738-0A0F-35618077D58B}"/>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40470" name="Freeform 92">
                <a:extLst>
                  <a:ext uri="{FF2B5EF4-FFF2-40B4-BE49-F238E27FC236}">
                    <a16:creationId xmlns:a16="http://schemas.microsoft.com/office/drawing/2014/main" id="{DABA1EE6-F482-2284-AD2E-B345C568D4C7}"/>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40471" name="Freeform 93">
                <a:extLst>
                  <a:ext uri="{FF2B5EF4-FFF2-40B4-BE49-F238E27FC236}">
                    <a16:creationId xmlns:a16="http://schemas.microsoft.com/office/drawing/2014/main" id="{E6B1143E-BFE8-420D-A056-D243DF961A0C}"/>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40472" name="Freeform 94">
                <a:extLst>
                  <a:ext uri="{FF2B5EF4-FFF2-40B4-BE49-F238E27FC236}">
                    <a16:creationId xmlns:a16="http://schemas.microsoft.com/office/drawing/2014/main" id="{8364FCDD-A4C1-0ADB-3DAF-1D463A2E5A3E}"/>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40473" name="Freeform 95">
                <a:extLst>
                  <a:ext uri="{FF2B5EF4-FFF2-40B4-BE49-F238E27FC236}">
                    <a16:creationId xmlns:a16="http://schemas.microsoft.com/office/drawing/2014/main" id="{B643D874-74D9-1546-EFAE-2AE9C01C6029}"/>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140465" name="Group 98">
              <a:extLst>
                <a:ext uri="{FF2B5EF4-FFF2-40B4-BE49-F238E27FC236}">
                  <a16:creationId xmlns:a16="http://schemas.microsoft.com/office/drawing/2014/main" id="{7945E951-7E4F-53ED-3765-6E6CF228A48D}"/>
                </a:ext>
              </a:extLst>
            </p:cNvPr>
            <p:cNvGrpSpPr>
              <a:grpSpLocks/>
            </p:cNvGrpSpPr>
            <p:nvPr/>
          </p:nvGrpSpPr>
          <p:grpSpPr bwMode="auto">
            <a:xfrm>
              <a:off x="6097583" y="2946408"/>
              <a:ext cx="846138" cy="1844683"/>
              <a:chOff x="3865" y="1840"/>
              <a:chExt cx="533" cy="1162"/>
            </a:xfrm>
          </p:grpSpPr>
          <p:sp>
            <p:nvSpPr>
              <p:cNvPr id="209" name="Rectangle 96">
                <a:extLst>
                  <a:ext uri="{FF2B5EF4-FFF2-40B4-BE49-F238E27FC236}">
                    <a16:creationId xmlns:a16="http://schemas.microsoft.com/office/drawing/2014/main" id="{4E585741-C198-A95B-478A-86CAF5766759}"/>
                  </a:ext>
                </a:extLst>
              </p:cNvPr>
              <p:cNvSpPr>
                <a:spLocks noChangeArrowheads="1"/>
              </p:cNvSpPr>
              <p:nvPr/>
            </p:nvSpPr>
            <p:spPr bwMode="auto">
              <a:xfrm>
                <a:off x="3928" y="1840"/>
                <a:ext cx="115"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sp>
            <p:nvSpPr>
              <p:cNvPr id="210" name="Rectangle 97">
                <a:extLst>
                  <a:ext uri="{FF2B5EF4-FFF2-40B4-BE49-F238E27FC236}">
                    <a16:creationId xmlns:a16="http://schemas.microsoft.com/office/drawing/2014/main" id="{7B338DC5-9008-4461-9175-DB2946612953}"/>
                  </a:ext>
                </a:extLst>
              </p:cNvPr>
              <p:cNvSpPr>
                <a:spLocks noChangeArrowheads="1"/>
              </p:cNvSpPr>
              <p:nvPr/>
            </p:nvSpPr>
            <p:spPr bwMode="auto">
              <a:xfrm>
                <a:off x="3865" y="2381"/>
                <a:ext cx="533" cy="621"/>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1400" i="1">
                    <a:solidFill>
                      <a:srgbClr val="000000"/>
                    </a:solidFill>
                    <a:latin typeface="Kosher-Normal" charset="0"/>
                  </a:rPr>
                  <a:t>KT</a:t>
                </a:r>
                <a:endParaRPr lang="en-US" altLang="en-US" sz="1100" i="1">
                  <a:solidFill>
                    <a:srgbClr val="000000"/>
                  </a:solidFill>
                  <a:latin typeface="Helvetica" panose="020B0604020202020204" pitchFamily="34" charset="0"/>
                </a:endParaRPr>
              </a:p>
            </p:txBody>
          </p:sp>
        </p:grpSp>
      </p:grpSp>
      <p:grpSp>
        <p:nvGrpSpPr>
          <p:cNvPr id="140460" name="Group 206">
            <a:extLst>
              <a:ext uri="{FF2B5EF4-FFF2-40B4-BE49-F238E27FC236}">
                <a16:creationId xmlns:a16="http://schemas.microsoft.com/office/drawing/2014/main" id="{7FD19E22-372A-477A-E43C-2FF337EBFE12}"/>
              </a:ext>
            </a:extLst>
          </p:cNvPr>
          <p:cNvGrpSpPr>
            <a:grpSpLocks/>
          </p:cNvGrpSpPr>
          <p:nvPr/>
        </p:nvGrpSpPr>
        <p:grpSpPr bwMode="auto">
          <a:xfrm>
            <a:off x="4248150" y="39688"/>
            <a:ext cx="2222500" cy="1812925"/>
            <a:chOff x="2222937" y="4130555"/>
            <a:chExt cx="2222939" cy="1813045"/>
          </a:xfrm>
        </p:grpSpPr>
        <p:sp>
          <p:nvSpPr>
            <p:cNvPr id="208" name="Rectangle 207">
              <a:extLst>
                <a:ext uri="{FF2B5EF4-FFF2-40B4-BE49-F238E27FC236}">
                  <a16:creationId xmlns:a16="http://schemas.microsoft.com/office/drawing/2014/main" id="{B87051BC-2C31-94BC-87D8-E7D886FFDAC4}"/>
                </a:ext>
              </a:extLst>
            </p:cNvPr>
            <p:cNvSpPr/>
            <p:nvPr/>
          </p:nvSpPr>
          <p:spPr bwMode="auto">
            <a:xfrm>
              <a:off x="2222937" y="4194059"/>
              <a:ext cx="2222939" cy="174954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140462" name="Picture 2" descr="BACKGR~1">
              <a:extLst>
                <a:ext uri="{FF2B5EF4-FFF2-40B4-BE49-F238E27FC236}">
                  <a16:creationId xmlns:a16="http://schemas.microsoft.com/office/drawing/2014/main" id="{B06D8CA0-7F3E-D584-801C-68CB23748EB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2" name="WordArt 12">
              <a:extLst>
                <a:ext uri="{FF2B5EF4-FFF2-40B4-BE49-F238E27FC236}">
                  <a16:creationId xmlns:a16="http://schemas.microsoft.com/office/drawing/2014/main" id="{0EF8E264-0EB7-8710-D02B-A7B74DB69728}"/>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950493"/>
                                        </p:tgtEl>
                                        <p:attrNameLst>
                                          <p:attrName>style.visibility</p:attrName>
                                        </p:attrNameLst>
                                      </p:cBhvr>
                                      <p:to>
                                        <p:strVal val="visible"/>
                                      </p:to>
                                    </p:set>
                                    <p:anim calcmode="lin" valueType="num">
                                      <p:cBhvr>
                                        <p:cTn id="7" dur="500" fill="hold"/>
                                        <p:tgtEl>
                                          <p:spTgt spid="950493"/>
                                        </p:tgtEl>
                                        <p:attrNameLst>
                                          <p:attrName>ppt_w</p:attrName>
                                        </p:attrNameLst>
                                      </p:cBhvr>
                                      <p:tavLst>
                                        <p:tav tm="0">
                                          <p:val>
                                            <p:fltVal val="0"/>
                                          </p:val>
                                        </p:tav>
                                        <p:tav tm="100000">
                                          <p:val>
                                            <p:strVal val="#ppt_w"/>
                                          </p:val>
                                        </p:tav>
                                      </p:tavLst>
                                    </p:anim>
                                    <p:anim calcmode="lin" valueType="num">
                                      <p:cBhvr>
                                        <p:cTn id="8" dur="500" fill="hold"/>
                                        <p:tgtEl>
                                          <p:spTgt spid="950493"/>
                                        </p:tgtEl>
                                        <p:attrNameLst>
                                          <p:attrName>ppt_h</p:attrName>
                                        </p:attrNameLst>
                                      </p:cBhvr>
                                      <p:tavLst>
                                        <p:tav tm="0">
                                          <p:val>
                                            <p:fltVal val="0"/>
                                          </p:val>
                                        </p:tav>
                                        <p:tav tm="100000">
                                          <p:val>
                                            <p:strVal val="#ppt_h"/>
                                          </p:val>
                                        </p:tav>
                                      </p:tavLst>
                                    </p:anim>
                                    <p:anim calcmode="lin" valueType="num">
                                      <p:cBhvr>
                                        <p:cTn id="9" dur="500" fill="hold"/>
                                        <p:tgtEl>
                                          <p:spTgt spid="950493"/>
                                        </p:tgtEl>
                                        <p:attrNameLst>
                                          <p:attrName>ppt_x</p:attrName>
                                        </p:attrNameLst>
                                      </p:cBhvr>
                                      <p:tavLst>
                                        <p:tav tm="0">
                                          <p:val>
                                            <p:fltVal val="0.5"/>
                                          </p:val>
                                        </p:tav>
                                        <p:tav tm="100000">
                                          <p:val>
                                            <p:strVal val="#ppt_x"/>
                                          </p:val>
                                        </p:tav>
                                      </p:tavLst>
                                    </p:anim>
                                    <p:anim calcmode="lin" valueType="num">
                                      <p:cBhvr>
                                        <p:cTn id="10" dur="500" fill="hold"/>
                                        <p:tgtEl>
                                          <p:spTgt spid="950493"/>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2" presetClass="entr" presetSubtype="2" fill="hold" nodeType="afterEffect">
                                  <p:stCondLst>
                                    <p:cond delay="0"/>
                                  </p:stCondLst>
                                  <p:childTnLst>
                                    <p:set>
                                      <p:cBhvr>
                                        <p:cTn id="13" dur="1" fill="hold">
                                          <p:stCondLst>
                                            <p:cond delay="0"/>
                                          </p:stCondLst>
                                        </p:cTn>
                                        <p:tgtEl>
                                          <p:spTgt spid="950833"/>
                                        </p:tgtEl>
                                        <p:attrNameLst>
                                          <p:attrName>style.visibility</p:attrName>
                                        </p:attrNameLst>
                                      </p:cBhvr>
                                      <p:to>
                                        <p:strVal val="visible"/>
                                      </p:to>
                                    </p:set>
                                    <p:animEffect transition="in" filter="wipe(right)">
                                      <p:cBhvr>
                                        <p:cTn id="14" dur="500"/>
                                        <p:tgtEl>
                                          <p:spTgt spid="950833"/>
                                        </p:tgtEl>
                                      </p:cBhvr>
                                    </p:animEffect>
                                  </p:childTnLst>
                                </p:cTn>
                              </p:par>
                            </p:childTnLst>
                          </p:cTn>
                        </p:par>
                        <p:par>
                          <p:cTn id="15" fill="hold" nodeType="afterGroup">
                            <p:stCondLst>
                              <p:cond delay="1000"/>
                            </p:stCondLst>
                            <p:childTnLst>
                              <p:par>
                                <p:cTn id="16" presetID="22" presetClass="entr" presetSubtype="2" fill="hold" grpId="0" nodeType="afterEffect">
                                  <p:stCondLst>
                                    <p:cond delay="0"/>
                                  </p:stCondLst>
                                  <p:childTnLst>
                                    <p:set>
                                      <p:cBhvr>
                                        <p:cTn id="17" dur="1" fill="hold">
                                          <p:stCondLst>
                                            <p:cond delay="0"/>
                                          </p:stCondLst>
                                        </p:cTn>
                                        <p:tgtEl>
                                          <p:spTgt spid="950832"/>
                                        </p:tgtEl>
                                        <p:attrNameLst>
                                          <p:attrName>style.visibility</p:attrName>
                                        </p:attrNameLst>
                                      </p:cBhvr>
                                      <p:to>
                                        <p:strVal val="visible"/>
                                      </p:to>
                                    </p:set>
                                    <p:animEffect transition="in" filter="wipe(right)">
                                      <p:cBhvr>
                                        <p:cTn id="18" dur="500"/>
                                        <p:tgtEl>
                                          <p:spTgt spid="9508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0493" grpId="0" animBg="1"/>
      <p:bldP spid="950832"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427">
            <a:extLst>
              <a:ext uri="{FF2B5EF4-FFF2-40B4-BE49-F238E27FC236}">
                <a16:creationId xmlns:a16="http://schemas.microsoft.com/office/drawing/2014/main" id="{52B9B4D7-CF94-EFCC-175C-24659E99A0A6}"/>
              </a:ext>
            </a:extLst>
          </p:cNvPr>
          <p:cNvSpPr>
            <a:spLocks noChangeArrowheads="1"/>
          </p:cNvSpPr>
          <p:nvPr/>
        </p:nvSpPr>
        <p:spPr bwMode="auto">
          <a:xfrm>
            <a:off x="4203700" y="1109663"/>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(N)</a:t>
            </a:r>
          </a:p>
        </p:txBody>
      </p:sp>
      <p:sp>
        <p:nvSpPr>
          <p:cNvPr id="142339" name="Rectangle 2">
            <a:extLst>
              <a:ext uri="{FF2B5EF4-FFF2-40B4-BE49-F238E27FC236}">
                <a16:creationId xmlns:a16="http://schemas.microsoft.com/office/drawing/2014/main" id="{438229A1-F900-11E4-64D1-33EE1C9B626F}"/>
              </a:ext>
            </a:extLst>
          </p:cNvPr>
          <p:cNvSpPr>
            <a:spLocks noChangeArrowheads="1"/>
          </p:cNvSpPr>
          <p:nvPr/>
        </p:nvSpPr>
        <p:spPr bwMode="auto">
          <a:xfrm>
            <a:off x="2871788" y="44069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2340" name="Rectangle 3">
            <a:extLst>
              <a:ext uri="{FF2B5EF4-FFF2-40B4-BE49-F238E27FC236}">
                <a16:creationId xmlns:a16="http://schemas.microsoft.com/office/drawing/2014/main" id="{228F2DB7-B249-2933-5C25-FE0054050852}"/>
              </a:ext>
            </a:extLst>
          </p:cNvPr>
          <p:cNvSpPr>
            <a:spLocks noChangeArrowheads="1"/>
          </p:cNvSpPr>
          <p:nvPr/>
        </p:nvSpPr>
        <p:spPr bwMode="auto">
          <a:xfrm>
            <a:off x="2855913" y="46624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2341" name="Rectangle 4">
            <a:extLst>
              <a:ext uri="{FF2B5EF4-FFF2-40B4-BE49-F238E27FC236}">
                <a16:creationId xmlns:a16="http://schemas.microsoft.com/office/drawing/2014/main" id="{43867A23-AE8F-C6B4-B96C-74BA6A405753}"/>
              </a:ext>
            </a:extLst>
          </p:cNvPr>
          <p:cNvSpPr>
            <a:spLocks noChangeArrowheads="1"/>
          </p:cNvSpPr>
          <p:nvPr/>
        </p:nvSpPr>
        <p:spPr bwMode="auto">
          <a:xfrm>
            <a:off x="2840038" y="49657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2342" name="Rectangle 5">
            <a:extLst>
              <a:ext uri="{FF2B5EF4-FFF2-40B4-BE49-F238E27FC236}">
                <a16:creationId xmlns:a16="http://schemas.microsoft.com/office/drawing/2014/main" id="{FEFFF288-7CE9-4605-FB60-C3FF34DAA1AE}"/>
              </a:ext>
            </a:extLst>
          </p:cNvPr>
          <p:cNvSpPr>
            <a:spLocks noChangeArrowheads="1"/>
          </p:cNvSpPr>
          <p:nvPr/>
        </p:nvSpPr>
        <p:spPr bwMode="auto">
          <a:xfrm>
            <a:off x="2840038" y="51752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2343" name="Rectangle 10">
            <a:extLst>
              <a:ext uri="{FF2B5EF4-FFF2-40B4-BE49-F238E27FC236}">
                <a16:creationId xmlns:a16="http://schemas.microsoft.com/office/drawing/2014/main" id="{68B366B5-BAE8-276A-66AD-58E8E7697480}"/>
              </a:ext>
            </a:extLst>
          </p:cNvPr>
          <p:cNvSpPr>
            <a:spLocks noChangeArrowheads="1"/>
          </p:cNvSpPr>
          <p:nvPr/>
        </p:nvSpPr>
        <p:spPr bwMode="auto">
          <a:xfrm>
            <a:off x="5065713" y="454025"/>
            <a:ext cx="4692650" cy="6834188"/>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2344" name="Rectangle 81">
            <a:extLst>
              <a:ext uri="{FF2B5EF4-FFF2-40B4-BE49-F238E27FC236}">
                <a16:creationId xmlns:a16="http://schemas.microsoft.com/office/drawing/2014/main" id="{3744DDA1-36AC-8A41-C9E2-FE6159176045}"/>
              </a:ext>
            </a:extLst>
          </p:cNvPr>
          <p:cNvSpPr>
            <a:spLocks noChangeArrowheads="1"/>
          </p:cNvSpPr>
          <p:nvPr/>
        </p:nvSpPr>
        <p:spPr bwMode="auto">
          <a:xfrm>
            <a:off x="2833688" y="42719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2345" name="Rectangle 88">
            <a:extLst>
              <a:ext uri="{FF2B5EF4-FFF2-40B4-BE49-F238E27FC236}">
                <a16:creationId xmlns:a16="http://schemas.microsoft.com/office/drawing/2014/main" id="{A3A8CE10-5424-27D1-D583-92178C061EF6}"/>
              </a:ext>
            </a:extLst>
          </p:cNvPr>
          <p:cNvSpPr>
            <a:spLocks noChangeArrowheads="1"/>
          </p:cNvSpPr>
          <p:nvPr/>
        </p:nvSpPr>
        <p:spPr bwMode="auto">
          <a:xfrm>
            <a:off x="933450" y="29337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2346" name="Rectangle 89">
            <a:extLst>
              <a:ext uri="{FF2B5EF4-FFF2-40B4-BE49-F238E27FC236}">
                <a16:creationId xmlns:a16="http://schemas.microsoft.com/office/drawing/2014/main" id="{AC4A700D-752B-8300-969B-84BDD4E08D40}"/>
              </a:ext>
            </a:extLst>
          </p:cNvPr>
          <p:cNvSpPr>
            <a:spLocks noChangeArrowheads="1"/>
          </p:cNvSpPr>
          <p:nvPr/>
        </p:nvSpPr>
        <p:spPr bwMode="auto">
          <a:xfrm>
            <a:off x="3054350" y="17653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2347" name="Rectangle 90">
            <a:extLst>
              <a:ext uri="{FF2B5EF4-FFF2-40B4-BE49-F238E27FC236}">
                <a16:creationId xmlns:a16="http://schemas.microsoft.com/office/drawing/2014/main" id="{20D13EE4-FD98-DD6F-8668-22B180C48FB5}"/>
              </a:ext>
            </a:extLst>
          </p:cNvPr>
          <p:cNvSpPr>
            <a:spLocks noChangeArrowheads="1"/>
          </p:cNvSpPr>
          <p:nvPr/>
        </p:nvSpPr>
        <p:spPr bwMode="auto">
          <a:xfrm>
            <a:off x="3038475" y="205263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2348" name="Rectangle 91">
            <a:extLst>
              <a:ext uri="{FF2B5EF4-FFF2-40B4-BE49-F238E27FC236}">
                <a16:creationId xmlns:a16="http://schemas.microsoft.com/office/drawing/2014/main" id="{74E5FB4A-F98C-3B0D-26A7-490022EA90E9}"/>
              </a:ext>
            </a:extLst>
          </p:cNvPr>
          <p:cNvSpPr>
            <a:spLocks noChangeArrowheads="1"/>
          </p:cNvSpPr>
          <p:nvPr/>
        </p:nvSpPr>
        <p:spPr bwMode="auto">
          <a:xfrm>
            <a:off x="2878138" y="224472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2349" name="Rectangle 92">
            <a:extLst>
              <a:ext uri="{FF2B5EF4-FFF2-40B4-BE49-F238E27FC236}">
                <a16:creationId xmlns:a16="http://schemas.microsoft.com/office/drawing/2014/main" id="{FD88E95A-530B-5D8A-10B4-43CD37735258}"/>
              </a:ext>
            </a:extLst>
          </p:cNvPr>
          <p:cNvSpPr>
            <a:spLocks noChangeArrowheads="1"/>
          </p:cNvSpPr>
          <p:nvPr/>
        </p:nvSpPr>
        <p:spPr bwMode="auto">
          <a:xfrm>
            <a:off x="3054350" y="289877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2350" name="Rectangle 93">
            <a:extLst>
              <a:ext uri="{FF2B5EF4-FFF2-40B4-BE49-F238E27FC236}">
                <a16:creationId xmlns:a16="http://schemas.microsoft.com/office/drawing/2014/main" id="{48030DA4-9E6B-A943-DC2A-46E8F56F9571}"/>
              </a:ext>
            </a:extLst>
          </p:cNvPr>
          <p:cNvSpPr>
            <a:spLocks noChangeArrowheads="1"/>
          </p:cNvSpPr>
          <p:nvPr/>
        </p:nvSpPr>
        <p:spPr bwMode="auto">
          <a:xfrm>
            <a:off x="2894013" y="36830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2351" name="Rectangle 94">
            <a:extLst>
              <a:ext uri="{FF2B5EF4-FFF2-40B4-BE49-F238E27FC236}">
                <a16:creationId xmlns:a16="http://schemas.microsoft.com/office/drawing/2014/main" id="{664A463C-4E38-6830-4F81-6F4D18B8EB41}"/>
              </a:ext>
            </a:extLst>
          </p:cNvPr>
          <p:cNvSpPr>
            <a:spLocks noChangeArrowheads="1"/>
          </p:cNvSpPr>
          <p:nvPr/>
        </p:nvSpPr>
        <p:spPr bwMode="auto">
          <a:xfrm>
            <a:off x="2894013" y="38274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2352" name="Rectangle 95">
            <a:extLst>
              <a:ext uri="{FF2B5EF4-FFF2-40B4-BE49-F238E27FC236}">
                <a16:creationId xmlns:a16="http://schemas.microsoft.com/office/drawing/2014/main" id="{30948A44-3ADF-E9A5-5B75-B1DBE2760350}"/>
              </a:ext>
            </a:extLst>
          </p:cNvPr>
          <p:cNvSpPr>
            <a:spLocks noChangeArrowheads="1"/>
          </p:cNvSpPr>
          <p:nvPr/>
        </p:nvSpPr>
        <p:spPr bwMode="auto">
          <a:xfrm>
            <a:off x="2989263" y="34591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2353" name="Rectangle 96">
            <a:extLst>
              <a:ext uri="{FF2B5EF4-FFF2-40B4-BE49-F238E27FC236}">
                <a16:creationId xmlns:a16="http://schemas.microsoft.com/office/drawing/2014/main" id="{CE89077F-4937-691D-F1D8-E1D389BAA985}"/>
              </a:ext>
            </a:extLst>
          </p:cNvPr>
          <p:cNvSpPr>
            <a:spLocks noChangeArrowheads="1"/>
          </p:cNvSpPr>
          <p:nvPr/>
        </p:nvSpPr>
        <p:spPr bwMode="auto">
          <a:xfrm>
            <a:off x="3117850" y="317023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2354" name="Rectangle 97">
            <a:extLst>
              <a:ext uri="{FF2B5EF4-FFF2-40B4-BE49-F238E27FC236}">
                <a16:creationId xmlns:a16="http://schemas.microsoft.com/office/drawing/2014/main" id="{0678561B-9C44-44D3-112B-1EA3EDCE84E2}"/>
              </a:ext>
            </a:extLst>
          </p:cNvPr>
          <p:cNvSpPr>
            <a:spLocks noChangeArrowheads="1"/>
          </p:cNvSpPr>
          <p:nvPr/>
        </p:nvSpPr>
        <p:spPr bwMode="auto">
          <a:xfrm>
            <a:off x="2894013" y="46243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2355" name="Rectangle 98">
            <a:extLst>
              <a:ext uri="{FF2B5EF4-FFF2-40B4-BE49-F238E27FC236}">
                <a16:creationId xmlns:a16="http://schemas.microsoft.com/office/drawing/2014/main" id="{C67A38E2-41F3-7643-0E64-6AADCCB148EF}"/>
              </a:ext>
            </a:extLst>
          </p:cNvPr>
          <p:cNvSpPr>
            <a:spLocks noChangeArrowheads="1"/>
          </p:cNvSpPr>
          <p:nvPr/>
        </p:nvSpPr>
        <p:spPr bwMode="auto">
          <a:xfrm>
            <a:off x="2878138" y="49276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2356" name="Rectangle 99">
            <a:extLst>
              <a:ext uri="{FF2B5EF4-FFF2-40B4-BE49-F238E27FC236}">
                <a16:creationId xmlns:a16="http://schemas.microsoft.com/office/drawing/2014/main" id="{70CDFB2A-ADED-03AA-61A0-2483BE5A9762}"/>
              </a:ext>
            </a:extLst>
          </p:cNvPr>
          <p:cNvSpPr>
            <a:spLocks noChangeArrowheads="1"/>
          </p:cNvSpPr>
          <p:nvPr/>
        </p:nvSpPr>
        <p:spPr bwMode="auto">
          <a:xfrm>
            <a:off x="2878138" y="51371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2357" name="Rectangle 101">
            <a:extLst>
              <a:ext uri="{FF2B5EF4-FFF2-40B4-BE49-F238E27FC236}">
                <a16:creationId xmlns:a16="http://schemas.microsoft.com/office/drawing/2014/main" id="{DCD87B2C-F9EE-2C2C-2C70-C395BAF87FF2}"/>
              </a:ext>
            </a:extLst>
          </p:cNvPr>
          <p:cNvSpPr>
            <a:spLocks noChangeArrowheads="1"/>
          </p:cNvSpPr>
          <p:nvPr/>
        </p:nvSpPr>
        <p:spPr bwMode="auto">
          <a:xfrm>
            <a:off x="3022600" y="580707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2358" name="Rectangle 102">
            <a:extLst>
              <a:ext uri="{FF2B5EF4-FFF2-40B4-BE49-F238E27FC236}">
                <a16:creationId xmlns:a16="http://schemas.microsoft.com/office/drawing/2014/main" id="{1C239C7F-F603-6214-7109-E7DAC798C00C}"/>
              </a:ext>
            </a:extLst>
          </p:cNvPr>
          <p:cNvSpPr>
            <a:spLocks noChangeArrowheads="1"/>
          </p:cNvSpPr>
          <p:nvPr/>
        </p:nvSpPr>
        <p:spPr bwMode="auto">
          <a:xfrm>
            <a:off x="3006725" y="609441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2359" name="Rectangle 103">
            <a:extLst>
              <a:ext uri="{FF2B5EF4-FFF2-40B4-BE49-F238E27FC236}">
                <a16:creationId xmlns:a16="http://schemas.microsoft.com/office/drawing/2014/main" id="{2C1CA5BD-9538-31A2-080A-A5D2078E0D1A}"/>
              </a:ext>
            </a:extLst>
          </p:cNvPr>
          <p:cNvSpPr>
            <a:spLocks noChangeArrowheads="1"/>
          </p:cNvSpPr>
          <p:nvPr/>
        </p:nvSpPr>
        <p:spPr bwMode="auto">
          <a:xfrm>
            <a:off x="2814638" y="695642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2360" name="Rectangle 104">
            <a:extLst>
              <a:ext uri="{FF2B5EF4-FFF2-40B4-BE49-F238E27FC236}">
                <a16:creationId xmlns:a16="http://schemas.microsoft.com/office/drawing/2014/main" id="{8A8C7CF7-C6A2-84E0-1462-635363771174}"/>
              </a:ext>
            </a:extLst>
          </p:cNvPr>
          <p:cNvSpPr>
            <a:spLocks noChangeArrowheads="1"/>
          </p:cNvSpPr>
          <p:nvPr/>
        </p:nvSpPr>
        <p:spPr bwMode="auto">
          <a:xfrm>
            <a:off x="2894013" y="72278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2361" name="Rectangle 106">
            <a:extLst>
              <a:ext uri="{FF2B5EF4-FFF2-40B4-BE49-F238E27FC236}">
                <a16:creationId xmlns:a16="http://schemas.microsoft.com/office/drawing/2014/main" id="{267723BE-DE6B-B6B4-F77E-C3017B9A25AB}"/>
              </a:ext>
            </a:extLst>
          </p:cNvPr>
          <p:cNvSpPr>
            <a:spLocks noChangeArrowheads="1"/>
          </p:cNvSpPr>
          <p:nvPr/>
        </p:nvSpPr>
        <p:spPr bwMode="auto">
          <a:xfrm>
            <a:off x="3101975" y="23876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2362" name="Rectangle 182">
            <a:extLst>
              <a:ext uri="{FF2B5EF4-FFF2-40B4-BE49-F238E27FC236}">
                <a16:creationId xmlns:a16="http://schemas.microsoft.com/office/drawing/2014/main" id="{9351BD0B-74E6-E16B-0BA2-B6FF53D10ACE}"/>
              </a:ext>
            </a:extLst>
          </p:cNvPr>
          <p:cNvSpPr>
            <a:spLocks noChangeArrowheads="1"/>
          </p:cNvSpPr>
          <p:nvPr/>
        </p:nvSpPr>
        <p:spPr bwMode="auto">
          <a:xfrm>
            <a:off x="2971800" y="3616325"/>
            <a:ext cx="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000">
              <a:latin typeface="Arial" panose="020B0604020202020204" pitchFamily="34" charset="0"/>
            </a:endParaRPr>
          </a:p>
        </p:txBody>
      </p:sp>
      <p:sp>
        <p:nvSpPr>
          <p:cNvPr id="142363" name="Rectangle 195">
            <a:extLst>
              <a:ext uri="{FF2B5EF4-FFF2-40B4-BE49-F238E27FC236}">
                <a16:creationId xmlns:a16="http://schemas.microsoft.com/office/drawing/2014/main" id="{A01720CF-1DBE-791D-F62F-315E9BF8B5B0}"/>
              </a:ext>
            </a:extLst>
          </p:cNvPr>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pic>
        <p:nvPicPr>
          <p:cNvPr id="142364" name="Picture 196">
            <a:extLst>
              <a:ext uri="{FF2B5EF4-FFF2-40B4-BE49-F238E27FC236}">
                <a16:creationId xmlns:a16="http://schemas.microsoft.com/office/drawing/2014/main" id="{1523C1B9-1DBF-8B93-BCB2-67E3A0AFE27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21806" r="29846" b="220"/>
          <a:stretch>
            <a:fillRect/>
          </a:stretch>
        </p:blipFill>
        <p:spPr bwMode="auto">
          <a:xfrm>
            <a:off x="5041900" y="469900"/>
            <a:ext cx="4716463" cy="6846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2365" name="Rectangle 197">
            <a:extLst>
              <a:ext uri="{FF2B5EF4-FFF2-40B4-BE49-F238E27FC236}">
                <a16:creationId xmlns:a16="http://schemas.microsoft.com/office/drawing/2014/main" id="{14E9DAA2-F39F-F380-34DE-C031355E0ED4}"/>
              </a:ext>
            </a:extLst>
          </p:cNvPr>
          <p:cNvSpPr>
            <a:spLocks noChangeArrowheads="1"/>
          </p:cNvSpPr>
          <p:nvPr/>
        </p:nvSpPr>
        <p:spPr bwMode="auto">
          <a:xfrm>
            <a:off x="4989513" y="407988"/>
            <a:ext cx="4692650" cy="6834187"/>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2366" name="Rectangle 198">
            <a:extLst>
              <a:ext uri="{FF2B5EF4-FFF2-40B4-BE49-F238E27FC236}">
                <a16:creationId xmlns:a16="http://schemas.microsoft.com/office/drawing/2014/main" id="{3E9CB695-12CD-EB62-59AF-0D4B28A396CA}"/>
              </a:ext>
            </a:extLst>
          </p:cNvPr>
          <p:cNvSpPr>
            <a:spLocks noChangeArrowheads="1"/>
          </p:cNvSpPr>
          <p:nvPr/>
        </p:nvSpPr>
        <p:spPr bwMode="auto">
          <a:xfrm>
            <a:off x="5026025" y="412750"/>
            <a:ext cx="4694238" cy="6850063"/>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52537" name="Text Box 217">
            <a:extLst>
              <a:ext uri="{FF2B5EF4-FFF2-40B4-BE49-F238E27FC236}">
                <a16:creationId xmlns:a16="http://schemas.microsoft.com/office/drawing/2014/main" id="{FC1928D8-26A4-7987-7F03-255FFB33031B}"/>
              </a:ext>
            </a:extLst>
          </p:cNvPr>
          <p:cNvSpPr txBox="1">
            <a:spLocks noChangeArrowheads="1"/>
          </p:cNvSpPr>
          <p:nvPr/>
        </p:nvSpPr>
        <p:spPr bwMode="auto">
          <a:xfrm>
            <a:off x="5219700" y="4548188"/>
            <a:ext cx="4291013" cy="2092325"/>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4200" b="1" i="1">
                <a:solidFill>
                  <a:srgbClr val="66FFFF"/>
                </a:solidFill>
                <a:latin typeface="Arial" panose="020B0604020202020204" pitchFamily="34" charset="0"/>
              </a:rPr>
              <a:t>Sir</a:t>
            </a:r>
            <a:r>
              <a:rPr lang="en-US" altLang="en-US" sz="4400" b="1">
                <a:solidFill>
                  <a:srgbClr val="66FFFF"/>
                </a:solidFill>
                <a:latin typeface="Arial" panose="020B0604020202020204" pitchFamily="34" charset="0"/>
                <a:cs typeface="Arial" panose="020B0604020202020204" pitchFamily="34" charset="0"/>
              </a:rPr>
              <a:t>ā</a:t>
            </a:r>
            <a:r>
              <a:rPr lang="en-US" altLang="en-US" sz="4200" b="1" i="1">
                <a:solidFill>
                  <a:srgbClr val="66FFFF"/>
                </a:solidFill>
                <a:latin typeface="Arial" panose="020B0604020202020204" pitchFamily="34" charset="0"/>
              </a:rPr>
              <a:t>bing:   MAR</a:t>
            </a:r>
            <a:r>
              <a:rPr lang="en-US" altLang="en-US" sz="4400" b="1">
                <a:solidFill>
                  <a:srgbClr val="66FFFF"/>
                </a:solidFill>
                <a:latin typeface="Arial" panose="020B0604020202020204" pitchFamily="34" charset="0"/>
                <a:cs typeface="Arial" panose="020B0604020202020204" pitchFamily="34" charset="0"/>
              </a:rPr>
              <a:t>Ā</a:t>
            </a:r>
            <a:r>
              <a:rPr lang="en-US" altLang="en-US" sz="4200" b="1" i="1">
                <a:solidFill>
                  <a:srgbClr val="66FFFF"/>
                </a:solidFill>
                <a:latin typeface="Arial" panose="020B0604020202020204" pitchFamily="34" charset="0"/>
              </a:rPr>
              <a:t>N KAHAKBING</a:t>
            </a:r>
          </a:p>
        </p:txBody>
      </p:sp>
      <p:sp>
        <p:nvSpPr>
          <p:cNvPr id="142368" name="Text Box 218">
            <a:extLst>
              <a:ext uri="{FF2B5EF4-FFF2-40B4-BE49-F238E27FC236}">
                <a16:creationId xmlns:a16="http://schemas.microsoft.com/office/drawing/2014/main" id="{9D8958C9-14BB-45FF-16E6-F6EDB1009E0A}"/>
              </a:ext>
            </a:extLst>
          </p:cNvPr>
          <p:cNvSpPr txBox="1">
            <a:spLocks noChangeArrowheads="1"/>
          </p:cNvSpPr>
          <p:nvPr/>
        </p:nvSpPr>
        <p:spPr bwMode="auto">
          <a:xfrm>
            <a:off x="9015413" y="7343775"/>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68</a:t>
            </a:r>
          </a:p>
        </p:txBody>
      </p:sp>
      <p:sp>
        <p:nvSpPr>
          <p:cNvPr id="952543" name="Rectangle 223">
            <a:extLst>
              <a:ext uri="{FF2B5EF4-FFF2-40B4-BE49-F238E27FC236}">
                <a16:creationId xmlns:a16="http://schemas.microsoft.com/office/drawing/2014/main" id="{E9604BE0-6B65-B965-81D3-5B72C651F623}"/>
              </a:ext>
            </a:extLst>
          </p:cNvPr>
          <p:cNvSpPr>
            <a:spLocks noChangeArrowheads="1"/>
          </p:cNvSpPr>
          <p:nvPr/>
        </p:nvSpPr>
        <p:spPr bwMode="auto">
          <a:xfrm>
            <a:off x="6500813"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952545" name="Oval 225">
            <a:extLst>
              <a:ext uri="{FF2B5EF4-FFF2-40B4-BE49-F238E27FC236}">
                <a16:creationId xmlns:a16="http://schemas.microsoft.com/office/drawing/2014/main" id="{D6831937-AABE-E35A-13EA-F6283F7E4669}"/>
              </a:ext>
            </a:extLst>
          </p:cNvPr>
          <p:cNvSpPr>
            <a:spLocks noChangeArrowheads="1"/>
          </p:cNvSpPr>
          <p:nvPr/>
        </p:nvSpPr>
        <p:spPr bwMode="auto">
          <a:xfrm>
            <a:off x="4822825" y="4584700"/>
            <a:ext cx="5080000" cy="2049463"/>
          </a:xfrm>
          <a:prstGeom prst="ellipse">
            <a:avLst/>
          </a:prstGeom>
          <a:noFill/>
          <a:ln w="76200">
            <a:solidFill>
              <a:schemeClr val="hlink"/>
            </a:solidFill>
            <a:round/>
            <a:headEnd/>
            <a:tailEnd/>
          </a:ln>
          <a:effectLst>
            <a:outerShdw blurRad="63500" dist="89803" dir="2700000"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952546" name="Rectangle 226">
            <a:extLst>
              <a:ext uri="{FF2B5EF4-FFF2-40B4-BE49-F238E27FC236}">
                <a16:creationId xmlns:a16="http://schemas.microsoft.com/office/drawing/2014/main" id="{50CB80B1-BB8D-212F-F534-ED0A515414CB}"/>
              </a:ext>
            </a:extLst>
          </p:cNvPr>
          <p:cNvSpPr>
            <a:spLocks noChangeArrowheads="1"/>
          </p:cNvSpPr>
          <p:nvPr/>
        </p:nvSpPr>
        <p:spPr bwMode="auto">
          <a:xfrm>
            <a:off x="6289675" y="584200"/>
            <a:ext cx="3571875" cy="1241425"/>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200" b="1" i="1">
                <a:solidFill>
                  <a:schemeClr val="bg1"/>
                </a:solidFill>
                <a:latin typeface="Arial" panose="020B0604020202020204" pitchFamily="34" charset="0"/>
              </a:rPr>
              <a:t>Lairikbing Semkak</a:t>
            </a:r>
            <a:r>
              <a:rPr lang="en-US" altLang="en-US" sz="20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Kachamma Tuingashit pareng  ching  kak</a:t>
            </a:r>
            <a:r>
              <a:rPr lang="en-US" altLang="en-US" sz="20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a:t>
            </a:r>
            <a:endParaRPr lang="en-US" altLang="en-US" sz="2200" b="1" u="sng">
              <a:solidFill>
                <a:schemeClr val="bg1"/>
              </a:solidFill>
              <a:latin typeface="Arial" panose="020B0604020202020204" pitchFamily="34" charset="0"/>
            </a:endParaRPr>
          </a:p>
        </p:txBody>
      </p:sp>
      <p:grpSp>
        <p:nvGrpSpPr>
          <p:cNvPr id="142372" name="Group 407">
            <a:extLst>
              <a:ext uri="{FF2B5EF4-FFF2-40B4-BE49-F238E27FC236}">
                <a16:creationId xmlns:a16="http://schemas.microsoft.com/office/drawing/2014/main" id="{8D35D0A3-84C4-E70A-6E54-CC2B8FCBAA07}"/>
              </a:ext>
            </a:extLst>
          </p:cNvPr>
          <p:cNvGrpSpPr>
            <a:grpSpLocks/>
          </p:cNvGrpSpPr>
          <p:nvPr/>
        </p:nvGrpSpPr>
        <p:grpSpPr bwMode="auto">
          <a:xfrm>
            <a:off x="5059363" y="1828800"/>
            <a:ext cx="4700587" cy="2547938"/>
            <a:chOff x="3187" y="1152"/>
            <a:chExt cx="2961" cy="1605"/>
          </a:xfrm>
        </p:grpSpPr>
        <p:sp>
          <p:nvSpPr>
            <p:cNvPr id="952728" name="Text Box 408">
              <a:extLst>
                <a:ext uri="{FF2B5EF4-FFF2-40B4-BE49-F238E27FC236}">
                  <a16:creationId xmlns:a16="http://schemas.microsoft.com/office/drawing/2014/main" id="{444F6023-0A31-4E43-A955-9536A4FCE0B8}"/>
                </a:ext>
              </a:extLst>
            </p:cNvPr>
            <p:cNvSpPr txBox="1">
              <a:spLocks noChangeArrowheads="1"/>
            </p:cNvSpPr>
            <p:nvPr/>
          </p:nvSpPr>
          <p:spPr bwMode="auto">
            <a:xfrm>
              <a:off x="3290" y="1152"/>
              <a:ext cx="2728" cy="352"/>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3600" b="1">
                  <a:solidFill>
                    <a:srgbClr val="FFEA18"/>
                  </a:solidFill>
                  <a:latin typeface="Helvetica" panose="020B0604020202020204" pitchFamily="34" charset="0"/>
                </a:rPr>
                <a:t>“MAR</a:t>
              </a:r>
              <a:r>
                <a:rPr lang="en-US" altLang="en-US" sz="3600" b="1">
                  <a:solidFill>
                    <a:srgbClr val="FFFF00"/>
                  </a:solidFill>
                  <a:latin typeface="Helvetica" panose="020B0604020202020204" pitchFamily="34" charset="0"/>
                  <a:cs typeface="Helvetica" panose="020B0604020202020204" pitchFamily="34" charset="0"/>
                </a:rPr>
                <a:t>Ā</a:t>
              </a:r>
              <a:r>
                <a:rPr lang="en-US" altLang="en-US" sz="3600" b="1">
                  <a:solidFill>
                    <a:srgbClr val="FFEA18"/>
                  </a:solidFill>
                  <a:latin typeface="Helvetica" panose="020B0604020202020204" pitchFamily="34" charset="0"/>
                </a:rPr>
                <a:t>NBING”</a:t>
              </a:r>
            </a:p>
          </p:txBody>
        </p:sp>
        <p:sp>
          <p:nvSpPr>
            <p:cNvPr id="952729" name="Text Box 409">
              <a:extLst>
                <a:ext uri="{FF2B5EF4-FFF2-40B4-BE49-F238E27FC236}">
                  <a16:creationId xmlns:a16="http://schemas.microsoft.com/office/drawing/2014/main" id="{1E161223-4791-F973-935F-10E0070A3553}"/>
                </a:ext>
              </a:extLst>
            </p:cNvPr>
            <p:cNvSpPr txBox="1">
              <a:spLocks noChangeArrowheads="1"/>
            </p:cNvSpPr>
            <p:nvPr/>
          </p:nvSpPr>
          <p:spPr bwMode="auto">
            <a:xfrm>
              <a:off x="3187" y="1571"/>
              <a:ext cx="2961" cy="520"/>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2800" b="1">
                  <a:solidFill>
                    <a:srgbClr val="FFEA18"/>
                  </a:solidFill>
                  <a:latin typeface="Helvetica" panose="020B0604020202020204" pitchFamily="34" charset="0"/>
                </a:rPr>
                <a:t>WUI LAIRIK THAR</a:t>
              </a:r>
              <a:r>
                <a:rPr lang="en-US" altLang="en-US" sz="2800" b="1">
                  <a:solidFill>
                    <a:srgbClr val="FFFF00"/>
                  </a:solidFill>
                  <a:latin typeface="Helvetica" panose="020B0604020202020204" pitchFamily="34" charset="0"/>
                  <a:cs typeface="Helvetica" panose="020B0604020202020204" pitchFamily="34" charset="0"/>
                </a:rPr>
                <a:t>Ā</a:t>
              </a:r>
              <a:r>
                <a:rPr lang="en-US" altLang="en-US" sz="2800" b="1">
                  <a:solidFill>
                    <a:srgbClr val="FFEA18"/>
                  </a:solidFill>
                  <a:latin typeface="Helvetica" panose="020B0604020202020204" pitchFamily="34" charset="0"/>
                </a:rPr>
                <a:t>DA SHINI (17)</a:t>
              </a:r>
            </a:p>
          </p:txBody>
        </p:sp>
        <p:sp>
          <p:nvSpPr>
            <p:cNvPr id="952730" name="Text Box 410">
              <a:extLst>
                <a:ext uri="{FF2B5EF4-FFF2-40B4-BE49-F238E27FC236}">
                  <a16:creationId xmlns:a16="http://schemas.microsoft.com/office/drawing/2014/main" id="{02BB46F6-15D4-20AD-D5B0-953034183ADB}"/>
                </a:ext>
              </a:extLst>
            </p:cNvPr>
            <p:cNvSpPr txBox="1">
              <a:spLocks noChangeArrowheads="1"/>
            </p:cNvSpPr>
            <p:nvPr/>
          </p:nvSpPr>
          <p:spPr bwMode="auto">
            <a:xfrm>
              <a:off x="3250" y="2106"/>
              <a:ext cx="2728" cy="651"/>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3600" b="1" i="1">
                  <a:solidFill>
                    <a:srgbClr val="FFEA18"/>
                  </a:solidFill>
                  <a:latin typeface="Helvetica" panose="020B0604020202020204" pitchFamily="34" charset="0"/>
                </a:rPr>
                <a:t>Kazipkhui luishit kachi</a:t>
              </a:r>
              <a:endParaRPr lang="en-US" altLang="en-US" sz="3600" b="1">
                <a:solidFill>
                  <a:srgbClr val="FFEA18"/>
                </a:solidFill>
                <a:latin typeface="Helvetica" panose="020B0604020202020204" pitchFamily="34" charset="0"/>
              </a:endParaRPr>
            </a:p>
          </p:txBody>
        </p:sp>
      </p:grpSp>
      <p:sp>
        <p:nvSpPr>
          <p:cNvPr id="142373" name="AutoShape 753">
            <a:extLst>
              <a:ext uri="{FF2B5EF4-FFF2-40B4-BE49-F238E27FC236}">
                <a16:creationId xmlns:a16="http://schemas.microsoft.com/office/drawing/2014/main" id="{06BAB51C-1231-AE79-B16D-DE811E6C17CC}"/>
              </a:ext>
            </a:extLst>
          </p:cNvPr>
          <p:cNvSpPr>
            <a:spLocks noChangeArrowheads="1"/>
          </p:cNvSpPr>
          <p:nvPr/>
        </p:nvSpPr>
        <p:spPr bwMode="auto">
          <a:xfrm flipH="1">
            <a:off x="1801813" y="4060825"/>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2374" name="Rectangle 754">
            <a:extLst>
              <a:ext uri="{FF2B5EF4-FFF2-40B4-BE49-F238E27FC236}">
                <a16:creationId xmlns:a16="http://schemas.microsoft.com/office/drawing/2014/main" id="{E1E2628E-F503-1C2F-ECA1-72E369588253}"/>
              </a:ext>
            </a:extLst>
          </p:cNvPr>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2375" name="Rectangle 755">
            <a:extLst>
              <a:ext uri="{FF2B5EF4-FFF2-40B4-BE49-F238E27FC236}">
                <a16:creationId xmlns:a16="http://schemas.microsoft.com/office/drawing/2014/main" id="{130847BD-266C-A2F4-0494-BEDE90502194}"/>
              </a:ext>
            </a:extLst>
          </p:cNvPr>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2376" name="Rectangle 756">
            <a:extLst>
              <a:ext uri="{FF2B5EF4-FFF2-40B4-BE49-F238E27FC236}">
                <a16:creationId xmlns:a16="http://schemas.microsoft.com/office/drawing/2014/main" id="{ECB9041F-CA8F-810D-DCF5-391CED9D859B}"/>
              </a:ext>
            </a:extLst>
          </p:cNvPr>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2377" name="AutoShape 757">
            <a:extLst>
              <a:ext uri="{FF2B5EF4-FFF2-40B4-BE49-F238E27FC236}">
                <a16:creationId xmlns:a16="http://schemas.microsoft.com/office/drawing/2014/main" id="{0C865C0C-C233-E656-9C03-DA403A6A3A0A}"/>
              </a:ext>
            </a:extLst>
          </p:cNvPr>
          <p:cNvSpPr>
            <a:spLocks noChangeArrowheads="1"/>
          </p:cNvSpPr>
          <p:nvPr/>
        </p:nvSpPr>
        <p:spPr bwMode="auto">
          <a:xfrm>
            <a:off x="2609850" y="1144588"/>
            <a:ext cx="1181100" cy="450850"/>
          </a:xfrm>
          <a:prstGeom prst="roundRect">
            <a:avLst>
              <a:gd name="adj" fmla="val 16667"/>
            </a:avLst>
          </a:prstGeom>
          <a:solidFill>
            <a:srgbClr val="FF9456"/>
          </a:solidFill>
          <a:ln w="28575">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cs typeface="Arial" panose="020B0604020202020204" pitchFamily="34" charset="0"/>
              </a:rPr>
              <a:t>Israel</a:t>
            </a:r>
            <a:r>
              <a:rPr lang="en-US" altLang="en-US">
                <a:latin typeface="Arial" panose="020B0604020202020204" pitchFamily="34" charset="0"/>
                <a:cs typeface="Arial" panose="020B0604020202020204" pitchFamily="34" charset="0"/>
              </a:rPr>
              <a:t>     </a:t>
            </a:r>
            <a:r>
              <a:rPr lang="en-US" altLang="en-US" b="1">
                <a:latin typeface="Arial" panose="020B0604020202020204" pitchFamily="34" charset="0"/>
                <a:cs typeface="Arial" panose="020B0604020202020204" pitchFamily="34" charset="0"/>
              </a:rPr>
              <a:t>wui</a:t>
            </a:r>
          </a:p>
          <a:p>
            <a:r>
              <a:rPr lang="en-US" altLang="en-US" b="1">
                <a:latin typeface="Arial" panose="020B0604020202020204" pitchFamily="34" charset="0"/>
                <a:cs typeface="Arial" panose="020B0604020202020204" pitchFamily="34" charset="0"/>
              </a:rPr>
              <a:t>           Wungram  Ato</a:t>
            </a:r>
          </a:p>
        </p:txBody>
      </p:sp>
      <p:sp>
        <p:nvSpPr>
          <p:cNvPr id="142378" name="AutoShape 758">
            <a:extLst>
              <a:ext uri="{FF2B5EF4-FFF2-40B4-BE49-F238E27FC236}">
                <a16:creationId xmlns:a16="http://schemas.microsoft.com/office/drawing/2014/main" id="{B8BDA685-6FA5-FF26-6AEE-5DDBD1E7A6E0}"/>
              </a:ext>
            </a:extLst>
          </p:cNvPr>
          <p:cNvSpPr>
            <a:spLocks noChangeArrowheads="1"/>
          </p:cNvSpPr>
          <p:nvPr/>
        </p:nvSpPr>
        <p:spPr bwMode="auto">
          <a:xfrm>
            <a:off x="2566988" y="3657600"/>
            <a:ext cx="1257300" cy="698500"/>
          </a:xfrm>
          <a:prstGeom prst="roundRect">
            <a:avLst>
              <a:gd name="adj" fmla="val 16667"/>
            </a:avLst>
          </a:prstGeom>
          <a:solidFill>
            <a:srgbClr val="66FFFF"/>
          </a:solidFill>
          <a:ln w="28575">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rPr>
              <a:t>JUDAH</a:t>
            </a:r>
            <a:r>
              <a:rPr lang="en-US" altLang="en-US"/>
              <a:t> </a:t>
            </a:r>
            <a:r>
              <a:rPr lang="en-US" altLang="en-US" b="1">
                <a:latin typeface="Arial " charset="0"/>
              </a:rPr>
              <a:t>wui</a:t>
            </a:r>
          </a:p>
          <a:p>
            <a:r>
              <a:rPr lang="en-US" altLang="en-US" b="1">
                <a:latin typeface="Arial " charset="0"/>
              </a:rPr>
              <a:t>rotkhamarat</a:t>
            </a:r>
          </a:p>
        </p:txBody>
      </p:sp>
      <p:sp>
        <p:nvSpPr>
          <p:cNvPr id="142379" name="AutoShape 759">
            <a:extLst>
              <a:ext uri="{FF2B5EF4-FFF2-40B4-BE49-F238E27FC236}">
                <a16:creationId xmlns:a16="http://schemas.microsoft.com/office/drawing/2014/main" id="{2BCC311A-5C33-B3D5-BC47-9A18D9D804EF}"/>
              </a:ext>
            </a:extLst>
          </p:cNvPr>
          <p:cNvSpPr>
            <a:spLocks noChangeArrowheads="1"/>
          </p:cNvSpPr>
          <p:nvPr/>
        </p:nvSpPr>
        <p:spPr bwMode="auto">
          <a:xfrm>
            <a:off x="2609850" y="2336800"/>
            <a:ext cx="1247775" cy="522288"/>
          </a:xfrm>
          <a:prstGeom prst="roundRect">
            <a:avLst>
              <a:gd name="adj" fmla="val 16667"/>
            </a:avLst>
          </a:prstGeom>
          <a:solidFill>
            <a:srgbClr val="66FFFF"/>
          </a:solidFill>
          <a:ln w="28575">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400" b="1">
                <a:latin typeface="Arial Black" panose="020B0604020202020204" pitchFamily="34" charset="0"/>
              </a:rPr>
              <a:t>JUDAH</a:t>
            </a:r>
            <a:r>
              <a:rPr lang="en-US" altLang="en-US" sz="1400" b="1">
                <a:latin typeface="Helvetica" pitchFamily="2" charset="0"/>
              </a:rPr>
              <a:t> wui</a:t>
            </a:r>
          </a:p>
          <a:p>
            <a:r>
              <a:rPr lang="en-US" altLang="en-US" sz="1600" b="1">
                <a:latin typeface="Helvetica" pitchFamily="2" charset="0"/>
              </a:rPr>
              <a:t>   Suikata:</a:t>
            </a:r>
          </a:p>
        </p:txBody>
      </p:sp>
      <p:sp>
        <p:nvSpPr>
          <p:cNvPr id="142380" name="AutoShape 760">
            <a:extLst>
              <a:ext uri="{FF2B5EF4-FFF2-40B4-BE49-F238E27FC236}">
                <a16:creationId xmlns:a16="http://schemas.microsoft.com/office/drawing/2014/main" id="{BBC59F55-AB17-99CE-2E16-8C375814B4ED}"/>
              </a:ext>
            </a:extLst>
          </p:cNvPr>
          <p:cNvSpPr>
            <a:spLocks noChangeArrowheads="1"/>
          </p:cNvSpPr>
          <p:nvPr/>
        </p:nvSpPr>
        <p:spPr bwMode="auto">
          <a:xfrm>
            <a:off x="2509838" y="5373688"/>
            <a:ext cx="1339850" cy="595312"/>
          </a:xfrm>
          <a:prstGeom prst="roundRect">
            <a:avLst>
              <a:gd name="adj" fmla="val 16667"/>
            </a:avLst>
          </a:prstGeom>
          <a:solidFill>
            <a:srgbClr val="66FFFF"/>
          </a:solidFill>
          <a:ln w="28575">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rPr>
              <a:t>JUDAH  </a:t>
            </a:r>
            <a:r>
              <a:rPr lang="en-US" altLang="en-US" sz="1600" b="1">
                <a:latin typeface="Arial" panose="020B0604020202020204" pitchFamily="34" charset="0"/>
                <a:cs typeface="Arial" panose="020B0604020202020204" pitchFamily="34" charset="0"/>
              </a:rPr>
              <a:t>wui</a:t>
            </a:r>
          </a:p>
          <a:p>
            <a:r>
              <a:rPr lang="en-US" altLang="en-US" sz="1600" b="1">
                <a:latin typeface="Arial" panose="020B0604020202020204" pitchFamily="34" charset="0"/>
                <a:cs typeface="Arial" panose="020B0604020202020204" pitchFamily="34" charset="0"/>
              </a:rPr>
              <a:t>Narkahai :</a:t>
            </a:r>
            <a:endParaRPr lang="en-US" altLang="en-US" sz="1600" b="1">
              <a:latin typeface="Arial Black" panose="020B0604020202020204" pitchFamily="34" charset="0"/>
            </a:endParaRPr>
          </a:p>
        </p:txBody>
      </p:sp>
      <p:sp>
        <p:nvSpPr>
          <p:cNvPr id="142381" name="AutoShape 761">
            <a:extLst>
              <a:ext uri="{FF2B5EF4-FFF2-40B4-BE49-F238E27FC236}">
                <a16:creationId xmlns:a16="http://schemas.microsoft.com/office/drawing/2014/main" id="{5580C4C9-B941-5CC8-1AF5-0B3703CD8892}"/>
              </a:ext>
            </a:extLst>
          </p:cNvPr>
          <p:cNvSpPr>
            <a:spLocks noChangeArrowheads="1"/>
          </p:cNvSpPr>
          <p:nvPr/>
        </p:nvSpPr>
        <p:spPr bwMode="auto">
          <a:xfrm>
            <a:off x="2576513" y="6213475"/>
            <a:ext cx="1312862" cy="552450"/>
          </a:xfrm>
          <a:prstGeom prst="roundRect">
            <a:avLst>
              <a:gd name="adj" fmla="val 16667"/>
            </a:avLst>
          </a:prstGeom>
          <a:solidFill>
            <a:srgbClr val="66FFFF"/>
          </a:solidFill>
          <a:ln w="28575">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rPr>
              <a:t>JUDAH  wui</a:t>
            </a:r>
          </a:p>
          <a:p>
            <a:r>
              <a:rPr lang="en-US" altLang="en-US">
                <a:latin typeface="Arial Black" panose="020B0604020202020204" pitchFamily="34" charset="0"/>
              </a:rPr>
              <a:t>Hankhaung:</a:t>
            </a:r>
          </a:p>
        </p:txBody>
      </p:sp>
      <p:sp>
        <p:nvSpPr>
          <p:cNvPr id="142382" name="Rectangle 767">
            <a:extLst>
              <a:ext uri="{FF2B5EF4-FFF2-40B4-BE49-F238E27FC236}">
                <a16:creationId xmlns:a16="http://schemas.microsoft.com/office/drawing/2014/main" id="{4CD7D1BD-B76D-AE0B-4C0F-7FF0459551D7}"/>
              </a:ext>
            </a:extLst>
          </p:cNvPr>
          <p:cNvSpPr>
            <a:spLocks noChangeArrowheads="1"/>
          </p:cNvSpPr>
          <p:nvPr/>
        </p:nvSpPr>
        <p:spPr bwMode="auto">
          <a:xfrm>
            <a:off x="4203700" y="1109663"/>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endParaRPr lang="en-US" altLang="en-US" sz="1800" b="1">
              <a:latin typeface="Helvetica" pitchFamily="2" charset="0"/>
            </a:endParaRPr>
          </a:p>
        </p:txBody>
      </p:sp>
      <p:sp>
        <p:nvSpPr>
          <p:cNvPr id="142383" name="Rectangle 768">
            <a:extLst>
              <a:ext uri="{FF2B5EF4-FFF2-40B4-BE49-F238E27FC236}">
                <a16:creationId xmlns:a16="http://schemas.microsoft.com/office/drawing/2014/main" id="{97FC9D93-439E-3978-9973-CF5F4820B008}"/>
              </a:ext>
            </a:extLst>
          </p:cNvPr>
          <p:cNvSpPr>
            <a:spLocks noChangeArrowheads="1"/>
          </p:cNvSpPr>
          <p:nvPr/>
        </p:nvSpPr>
        <p:spPr bwMode="auto">
          <a:xfrm>
            <a:off x="4205288" y="5397500"/>
            <a:ext cx="622300"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142384" name="Rectangle 769">
            <a:extLst>
              <a:ext uri="{FF2B5EF4-FFF2-40B4-BE49-F238E27FC236}">
                <a16:creationId xmlns:a16="http://schemas.microsoft.com/office/drawing/2014/main" id="{D56E7D5E-DC5F-08A1-94D5-3B3C09440AEB}"/>
              </a:ext>
            </a:extLst>
          </p:cNvPr>
          <p:cNvSpPr>
            <a:spLocks noChangeArrowheads="1"/>
          </p:cNvSpPr>
          <p:nvPr/>
        </p:nvSpPr>
        <p:spPr bwMode="auto">
          <a:xfrm>
            <a:off x="4214813" y="3776663"/>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953090" name="Rectangle 770">
            <a:extLst>
              <a:ext uri="{FF2B5EF4-FFF2-40B4-BE49-F238E27FC236}">
                <a16:creationId xmlns:a16="http://schemas.microsoft.com/office/drawing/2014/main" id="{67D68474-6DA7-F07B-EF27-F1CDC2CB82B0}"/>
              </a:ext>
            </a:extLst>
          </p:cNvPr>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7"/>
              </a:schemeClr>
            </a:outerShdw>
          </a:effectLst>
        </p:spPr>
        <p:txBody>
          <a:bodyPr lIns="90487" tIns="44450" rIns="90487" bIns="44450">
            <a:spAutoFit/>
          </a:bodyPr>
          <a:lstStyle/>
          <a:p>
            <a:pPr>
              <a:spcBef>
                <a:spcPct val="50000"/>
              </a:spcBef>
              <a:defRPr/>
            </a:pPr>
            <a:r>
              <a:rPr lang="en-US" sz="1800" b="1">
                <a:latin typeface="Helvetica" charset="0"/>
                <a:ea typeface="+mn-ea"/>
              </a:rPr>
              <a:t>(S)</a:t>
            </a:r>
          </a:p>
        </p:txBody>
      </p:sp>
      <p:sp>
        <p:nvSpPr>
          <p:cNvPr id="142386" name="Line 771">
            <a:extLst>
              <a:ext uri="{FF2B5EF4-FFF2-40B4-BE49-F238E27FC236}">
                <a16:creationId xmlns:a16="http://schemas.microsoft.com/office/drawing/2014/main" id="{3570ABDC-8A4E-C0F7-CFA8-2FD3BF5D0643}"/>
              </a:ext>
            </a:extLst>
          </p:cNvPr>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2387" name="Line 772">
            <a:extLst>
              <a:ext uri="{FF2B5EF4-FFF2-40B4-BE49-F238E27FC236}">
                <a16:creationId xmlns:a16="http://schemas.microsoft.com/office/drawing/2014/main" id="{3ED4DDB5-32C3-5E92-57A1-1746C9025074}"/>
              </a:ext>
            </a:extLst>
          </p:cNvPr>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388" name="Line 773">
            <a:extLst>
              <a:ext uri="{FF2B5EF4-FFF2-40B4-BE49-F238E27FC236}">
                <a16:creationId xmlns:a16="http://schemas.microsoft.com/office/drawing/2014/main" id="{860946E6-2211-8816-FC8C-C5A4F138DFC1}"/>
              </a:ext>
            </a:extLst>
          </p:cNvPr>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389" name="Freeform 775">
            <a:extLst>
              <a:ext uri="{FF2B5EF4-FFF2-40B4-BE49-F238E27FC236}">
                <a16:creationId xmlns:a16="http://schemas.microsoft.com/office/drawing/2014/main" id="{D312D854-31FE-AC67-742B-AA398927EA52}"/>
              </a:ext>
            </a:extLst>
          </p:cNvPr>
          <p:cNvSpPr>
            <a:spLocks/>
          </p:cNvSpPr>
          <p:nvPr/>
        </p:nvSpPr>
        <p:spPr bwMode="auto">
          <a:xfrm>
            <a:off x="1530350" y="3906838"/>
            <a:ext cx="590550" cy="1981200"/>
          </a:xfrm>
          <a:custGeom>
            <a:avLst/>
            <a:gdLst>
              <a:gd name="T0" fmla="*/ 2147483646 w 372"/>
              <a:gd name="T1" fmla="*/ 0 h 1248"/>
              <a:gd name="T2" fmla="*/ 2147483646 w 372"/>
              <a:gd name="T3" fmla="*/ 2147483646 h 1248"/>
              <a:gd name="T4" fmla="*/ 2147483646 w 372"/>
              <a:gd name="T5" fmla="*/ 2147483646 h 1248"/>
              <a:gd name="T6" fmla="*/ 0 w 372"/>
              <a:gd name="T7" fmla="*/ 2147483646 h 1248"/>
              <a:gd name="T8" fmla="*/ 2147483646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a:p>
        </p:txBody>
      </p:sp>
      <p:sp>
        <p:nvSpPr>
          <p:cNvPr id="142390" name="Line 776">
            <a:extLst>
              <a:ext uri="{FF2B5EF4-FFF2-40B4-BE49-F238E27FC236}">
                <a16:creationId xmlns:a16="http://schemas.microsoft.com/office/drawing/2014/main" id="{01ADCEE0-46AF-74A2-50FE-FC1A7C2F1DAA}"/>
              </a:ext>
            </a:extLst>
          </p:cNvPr>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391" name="Freeform 777">
            <a:extLst>
              <a:ext uri="{FF2B5EF4-FFF2-40B4-BE49-F238E27FC236}">
                <a16:creationId xmlns:a16="http://schemas.microsoft.com/office/drawing/2014/main" id="{1711AB35-4D3B-7EBF-C22D-37343BE2BB00}"/>
              </a:ext>
            </a:extLst>
          </p:cNvPr>
          <p:cNvSpPr>
            <a:spLocks/>
          </p:cNvSpPr>
          <p:nvPr/>
        </p:nvSpPr>
        <p:spPr bwMode="auto">
          <a:xfrm>
            <a:off x="1738313" y="4067175"/>
            <a:ext cx="509587" cy="1676400"/>
          </a:xfrm>
          <a:custGeom>
            <a:avLst/>
            <a:gdLst>
              <a:gd name="T0" fmla="*/ 2147483646 w 321"/>
              <a:gd name="T1" fmla="*/ 0 h 1056"/>
              <a:gd name="T2" fmla="*/ 2147483646 w 321"/>
              <a:gd name="T3" fmla="*/ 2147483646 h 1056"/>
              <a:gd name="T4" fmla="*/ 2147483646 w 321"/>
              <a:gd name="T5" fmla="*/ 2147483646 h 1056"/>
              <a:gd name="T6" fmla="*/ 0 w 321"/>
              <a:gd name="T7" fmla="*/ 2147483646 h 1056"/>
              <a:gd name="T8" fmla="*/ 2147483646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2392" name="Line 778">
            <a:extLst>
              <a:ext uri="{FF2B5EF4-FFF2-40B4-BE49-F238E27FC236}">
                <a16:creationId xmlns:a16="http://schemas.microsoft.com/office/drawing/2014/main" id="{81CABFD6-9C74-3E62-FD81-5BA38BDCBF4C}"/>
              </a:ext>
            </a:extLst>
          </p:cNvPr>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393" name="Line 779">
            <a:extLst>
              <a:ext uri="{FF2B5EF4-FFF2-40B4-BE49-F238E27FC236}">
                <a16:creationId xmlns:a16="http://schemas.microsoft.com/office/drawing/2014/main" id="{14CA4DDB-FC89-4F15-8AE4-50DEB1B00108}"/>
              </a:ext>
            </a:extLst>
          </p:cNvPr>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394" name="Line 780">
            <a:extLst>
              <a:ext uri="{FF2B5EF4-FFF2-40B4-BE49-F238E27FC236}">
                <a16:creationId xmlns:a16="http://schemas.microsoft.com/office/drawing/2014/main" id="{55972291-2D4A-18B6-D672-10FB63AFA6CD}"/>
              </a:ext>
            </a:extLst>
          </p:cNvPr>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395" name="Rectangle 790">
            <a:extLst>
              <a:ext uri="{FF2B5EF4-FFF2-40B4-BE49-F238E27FC236}">
                <a16:creationId xmlns:a16="http://schemas.microsoft.com/office/drawing/2014/main" id="{F50DFA46-F709-2C6B-ED5E-B017EDD3D1AF}"/>
              </a:ext>
            </a:extLst>
          </p:cNvPr>
          <p:cNvSpPr>
            <a:spLocks noChangeArrowheads="1"/>
          </p:cNvSpPr>
          <p:nvPr/>
        </p:nvSpPr>
        <p:spPr bwMode="auto">
          <a:xfrm>
            <a:off x="2559050" y="5400675"/>
            <a:ext cx="34925"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a:t>
            </a:r>
            <a:endParaRPr lang="en-US" altLang="en-US" sz="1400">
              <a:latin typeface="Helvetica" pitchFamily="2" charset="0"/>
            </a:endParaRPr>
          </a:p>
        </p:txBody>
      </p:sp>
      <p:sp>
        <p:nvSpPr>
          <p:cNvPr id="142396" name="Line 791">
            <a:extLst>
              <a:ext uri="{FF2B5EF4-FFF2-40B4-BE49-F238E27FC236}">
                <a16:creationId xmlns:a16="http://schemas.microsoft.com/office/drawing/2014/main" id="{2F06D734-723B-43A2-E3CA-A945C67C918E}"/>
              </a:ext>
            </a:extLst>
          </p:cNvPr>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397" name="Line 792">
            <a:extLst>
              <a:ext uri="{FF2B5EF4-FFF2-40B4-BE49-F238E27FC236}">
                <a16:creationId xmlns:a16="http://schemas.microsoft.com/office/drawing/2014/main" id="{78FBE6D4-F057-60AE-F865-302943A8BA92}"/>
              </a:ext>
            </a:extLst>
          </p:cNvPr>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398" name="Rectangle 793">
            <a:extLst>
              <a:ext uri="{FF2B5EF4-FFF2-40B4-BE49-F238E27FC236}">
                <a16:creationId xmlns:a16="http://schemas.microsoft.com/office/drawing/2014/main" id="{5BD828B3-A1ED-8262-9116-ACE8485A0E10}"/>
              </a:ext>
            </a:extLst>
          </p:cNvPr>
          <p:cNvSpPr>
            <a:spLocks noChangeArrowheads="1"/>
          </p:cNvSpPr>
          <p:nvPr/>
        </p:nvSpPr>
        <p:spPr bwMode="auto">
          <a:xfrm>
            <a:off x="2860675" y="2608263"/>
            <a:ext cx="225425"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800">
                <a:solidFill>
                  <a:srgbClr val="000000"/>
                </a:solidFill>
                <a:latin typeface="Helvetica" pitchFamily="2" charset="0"/>
              </a:rPr>
              <a:t>        </a:t>
            </a:r>
            <a:endParaRPr lang="en-US" altLang="en-US" sz="1400">
              <a:latin typeface="Helvetica" pitchFamily="2" charset="0"/>
            </a:endParaRPr>
          </a:p>
        </p:txBody>
      </p:sp>
      <p:sp>
        <p:nvSpPr>
          <p:cNvPr id="142399" name="Rectangle 794">
            <a:extLst>
              <a:ext uri="{FF2B5EF4-FFF2-40B4-BE49-F238E27FC236}">
                <a16:creationId xmlns:a16="http://schemas.microsoft.com/office/drawing/2014/main" id="{A59AC5EF-E50C-8AF6-C88B-F4E710990D88}"/>
              </a:ext>
            </a:extLst>
          </p:cNvPr>
          <p:cNvSpPr>
            <a:spLocks noChangeArrowheads="1"/>
          </p:cNvSpPr>
          <p:nvPr/>
        </p:nvSpPr>
        <p:spPr bwMode="auto">
          <a:xfrm>
            <a:off x="4518025" y="1831975"/>
            <a:ext cx="106363"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a:solidFill>
                  <a:srgbClr val="000000"/>
                </a:solidFill>
                <a:latin typeface="Helvetica" pitchFamily="2" charset="0"/>
              </a:rPr>
              <a:t>   </a:t>
            </a:r>
            <a:endParaRPr lang="en-US" altLang="en-US" sz="1800">
              <a:latin typeface="Helvetica" pitchFamily="2" charset="0"/>
            </a:endParaRPr>
          </a:p>
        </p:txBody>
      </p:sp>
      <p:sp>
        <p:nvSpPr>
          <p:cNvPr id="142400" name="Rectangle 795">
            <a:extLst>
              <a:ext uri="{FF2B5EF4-FFF2-40B4-BE49-F238E27FC236}">
                <a16:creationId xmlns:a16="http://schemas.microsoft.com/office/drawing/2014/main" id="{8C1312A6-2BD2-F11B-D715-4E8A29F1FEE6}"/>
              </a:ext>
            </a:extLst>
          </p:cNvPr>
          <p:cNvSpPr>
            <a:spLocks noChangeArrowheads="1"/>
          </p:cNvSpPr>
          <p:nvPr/>
        </p:nvSpPr>
        <p:spPr bwMode="auto">
          <a:xfrm>
            <a:off x="2941638" y="4170363"/>
            <a:ext cx="366712"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800">
                <a:solidFill>
                  <a:srgbClr val="000000"/>
                </a:solidFill>
                <a:latin typeface="Helvetica" pitchFamily="2" charset="0"/>
              </a:rPr>
              <a:t>             </a:t>
            </a:r>
            <a:endParaRPr lang="en-US" altLang="en-US" sz="1400">
              <a:latin typeface="Helvetica" pitchFamily="2" charset="0"/>
            </a:endParaRPr>
          </a:p>
        </p:txBody>
      </p:sp>
      <p:sp>
        <p:nvSpPr>
          <p:cNvPr id="142401" name="Rectangle 796">
            <a:extLst>
              <a:ext uri="{FF2B5EF4-FFF2-40B4-BE49-F238E27FC236}">
                <a16:creationId xmlns:a16="http://schemas.microsoft.com/office/drawing/2014/main" id="{C8262647-3C41-9B10-D6C5-C7792C54B023}"/>
              </a:ext>
            </a:extLst>
          </p:cNvPr>
          <p:cNvSpPr>
            <a:spLocks noChangeArrowheads="1"/>
          </p:cNvSpPr>
          <p:nvPr/>
        </p:nvSpPr>
        <p:spPr bwMode="auto">
          <a:xfrm>
            <a:off x="2925763" y="1050925"/>
            <a:ext cx="138112"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   </a:t>
            </a:r>
            <a:endParaRPr lang="en-US" altLang="en-US" sz="1400">
              <a:latin typeface="Helvetica" pitchFamily="2" charset="0"/>
            </a:endParaRPr>
          </a:p>
        </p:txBody>
      </p:sp>
      <p:sp>
        <p:nvSpPr>
          <p:cNvPr id="142402" name="Line 797">
            <a:extLst>
              <a:ext uri="{FF2B5EF4-FFF2-40B4-BE49-F238E27FC236}">
                <a16:creationId xmlns:a16="http://schemas.microsoft.com/office/drawing/2014/main" id="{26E35171-4CE5-3BB6-3E1F-04875BE109E2}"/>
              </a:ext>
            </a:extLst>
          </p:cNvPr>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03" name="Line 802">
            <a:extLst>
              <a:ext uri="{FF2B5EF4-FFF2-40B4-BE49-F238E27FC236}">
                <a16:creationId xmlns:a16="http://schemas.microsoft.com/office/drawing/2014/main" id="{D276F97A-56DA-E9F4-2EB3-721CD22B368B}"/>
              </a:ext>
            </a:extLst>
          </p:cNvPr>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04" name="Line 803">
            <a:extLst>
              <a:ext uri="{FF2B5EF4-FFF2-40B4-BE49-F238E27FC236}">
                <a16:creationId xmlns:a16="http://schemas.microsoft.com/office/drawing/2014/main" id="{5D045387-D624-3C72-8AAE-ACAE93930ACB}"/>
              </a:ext>
            </a:extLst>
          </p:cNvPr>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05" name="Line 805">
            <a:extLst>
              <a:ext uri="{FF2B5EF4-FFF2-40B4-BE49-F238E27FC236}">
                <a16:creationId xmlns:a16="http://schemas.microsoft.com/office/drawing/2014/main" id="{CAEBD8F0-363E-F247-FF2C-1D411301B7E7}"/>
              </a:ext>
            </a:extLst>
          </p:cNvPr>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06" name="Line 806">
            <a:extLst>
              <a:ext uri="{FF2B5EF4-FFF2-40B4-BE49-F238E27FC236}">
                <a16:creationId xmlns:a16="http://schemas.microsoft.com/office/drawing/2014/main" id="{F2B42E1E-5E25-0D72-169D-FE9E5DAFD1F9}"/>
              </a:ext>
            </a:extLst>
          </p:cNvPr>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42407" name="Line 807">
            <a:extLst>
              <a:ext uri="{FF2B5EF4-FFF2-40B4-BE49-F238E27FC236}">
                <a16:creationId xmlns:a16="http://schemas.microsoft.com/office/drawing/2014/main" id="{162DB214-30A8-9FAB-0077-F1BA7C836BAE}"/>
              </a:ext>
            </a:extLst>
          </p:cNvPr>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08" name="Line 808">
            <a:extLst>
              <a:ext uri="{FF2B5EF4-FFF2-40B4-BE49-F238E27FC236}">
                <a16:creationId xmlns:a16="http://schemas.microsoft.com/office/drawing/2014/main" id="{581C1510-1888-68C2-8249-5361DB04D5FD}"/>
              </a:ext>
            </a:extLst>
          </p:cNvPr>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09" name="Line 809">
            <a:extLst>
              <a:ext uri="{FF2B5EF4-FFF2-40B4-BE49-F238E27FC236}">
                <a16:creationId xmlns:a16="http://schemas.microsoft.com/office/drawing/2014/main" id="{3D86C50D-A856-08B4-C23E-08B310694E3F}"/>
              </a:ext>
            </a:extLst>
          </p:cNvPr>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10" name="Rectangle 810">
            <a:extLst>
              <a:ext uri="{FF2B5EF4-FFF2-40B4-BE49-F238E27FC236}">
                <a16:creationId xmlns:a16="http://schemas.microsoft.com/office/drawing/2014/main" id="{D65C80C8-C439-13F7-E081-3C70A6C4DF03}"/>
              </a:ext>
            </a:extLst>
          </p:cNvPr>
          <p:cNvSpPr>
            <a:spLocks noChangeArrowheads="1"/>
          </p:cNvSpPr>
          <p:nvPr/>
        </p:nvSpPr>
        <p:spPr bwMode="auto">
          <a:xfrm>
            <a:off x="2679700" y="5700713"/>
            <a:ext cx="1873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142411" name="Rectangle 811">
            <a:extLst>
              <a:ext uri="{FF2B5EF4-FFF2-40B4-BE49-F238E27FC236}">
                <a16:creationId xmlns:a16="http://schemas.microsoft.com/office/drawing/2014/main" id="{98B5D507-5588-1073-5544-C586BDDFFB65}"/>
              </a:ext>
            </a:extLst>
          </p:cNvPr>
          <p:cNvSpPr>
            <a:spLocks noChangeArrowheads="1"/>
          </p:cNvSpPr>
          <p:nvPr/>
        </p:nvSpPr>
        <p:spPr bwMode="auto">
          <a:xfrm>
            <a:off x="2711450" y="2595563"/>
            <a:ext cx="1873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142412" name="Rectangle 815">
            <a:extLst>
              <a:ext uri="{FF2B5EF4-FFF2-40B4-BE49-F238E27FC236}">
                <a16:creationId xmlns:a16="http://schemas.microsoft.com/office/drawing/2014/main" id="{8D6DA4E7-895A-152F-CB4D-20C1474F143C}"/>
              </a:ext>
            </a:extLst>
          </p:cNvPr>
          <p:cNvSpPr>
            <a:spLocks noChangeArrowheads="1"/>
          </p:cNvSpPr>
          <p:nvPr/>
        </p:nvSpPr>
        <p:spPr bwMode="auto">
          <a:xfrm>
            <a:off x="2749550" y="5208588"/>
            <a:ext cx="3857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rPr>
              <a:t>       </a:t>
            </a:r>
            <a:endParaRPr lang="en-US" altLang="en-US" sz="1400">
              <a:latin typeface="Helvetica" pitchFamily="2" charset="0"/>
            </a:endParaRPr>
          </a:p>
        </p:txBody>
      </p:sp>
      <p:sp>
        <p:nvSpPr>
          <p:cNvPr id="142413" name="Rectangle 816">
            <a:extLst>
              <a:ext uri="{FF2B5EF4-FFF2-40B4-BE49-F238E27FC236}">
                <a16:creationId xmlns:a16="http://schemas.microsoft.com/office/drawing/2014/main" id="{D6871091-CE66-2C99-70B8-D2357A11A261}"/>
              </a:ext>
            </a:extLst>
          </p:cNvPr>
          <p:cNvSpPr>
            <a:spLocks noChangeArrowheads="1"/>
          </p:cNvSpPr>
          <p:nvPr/>
        </p:nvSpPr>
        <p:spPr bwMode="auto">
          <a:xfrm>
            <a:off x="2590800" y="2103438"/>
            <a:ext cx="528638"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b="1"/>
              <a:t>        </a:t>
            </a:r>
            <a:endParaRPr lang="en-US" altLang="en-US" sz="1400">
              <a:latin typeface="Helvetica" pitchFamily="2" charset="0"/>
            </a:endParaRPr>
          </a:p>
        </p:txBody>
      </p:sp>
      <p:sp>
        <p:nvSpPr>
          <p:cNvPr id="142414" name="AutoShape 817">
            <a:extLst>
              <a:ext uri="{FF2B5EF4-FFF2-40B4-BE49-F238E27FC236}">
                <a16:creationId xmlns:a16="http://schemas.microsoft.com/office/drawing/2014/main" id="{3C7039B8-E97E-894A-DC30-FB43BB40E30F}"/>
              </a:ext>
            </a:extLst>
          </p:cNvPr>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2415" name="Rectangle 828" descr="75%">
            <a:extLst>
              <a:ext uri="{FF2B5EF4-FFF2-40B4-BE49-F238E27FC236}">
                <a16:creationId xmlns:a16="http://schemas.microsoft.com/office/drawing/2014/main" id="{63296BDD-7711-9303-4ADA-003EE35D4F48}"/>
              </a:ext>
            </a:extLst>
          </p:cNvPr>
          <p:cNvSpPr>
            <a:spLocks noChangeArrowheads="1"/>
          </p:cNvSpPr>
          <p:nvPr/>
        </p:nvSpPr>
        <p:spPr bwMode="auto">
          <a:xfrm>
            <a:off x="2278063" y="739775"/>
            <a:ext cx="163512" cy="2943225"/>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2416" name="Line 829">
            <a:extLst>
              <a:ext uri="{FF2B5EF4-FFF2-40B4-BE49-F238E27FC236}">
                <a16:creationId xmlns:a16="http://schemas.microsoft.com/office/drawing/2014/main" id="{331CE40F-809E-8C0A-4E17-C3FE1E4CC3A1}"/>
              </a:ext>
            </a:extLst>
          </p:cNvPr>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17" name="Line 830">
            <a:extLst>
              <a:ext uri="{FF2B5EF4-FFF2-40B4-BE49-F238E27FC236}">
                <a16:creationId xmlns:a16="http://schemas.microsoft.com/office/drawing/2014/main" id="{8945E74A-1AA3-9356-CC6A-FFF5D493DDC5}"/>
              </a:ext>
            </a:extLst>
          </p:cNvPr>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18" name="Line 831">
            <a:extLst>
              <a:ext uri="{FF2B5EF4-FFF2-40B4-BE49-F238E27FC236}">
                <a16:creationId xmlns:a16="http://schemas.microsoft.com/office/drawing/2014/main" id="{9CF7D507-9ECF-3C89-A6F8-F0E18931F3AA}"/>
              </a:ext>
            </a:extLst>
          </p:cNvPr>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19" name="Line 832">
            <a:extLst>
              <a:ext uri="{FF2B5EF4-FFF2-40B4-BE49-F238E27FC236}">
                <a16:creationId xmlns:a16="http://schemas.microsoft.com/office/drawing/2014/main" id="{C09E3731-AE55-283A-CCE8-2046D9E1B4E8}"/>
              </a:ext>
            </a:extLst>
          </p:cNvPr>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20" name="Line 833">
            <a:extLst>
              <a:ext uri="{FF2B5EF4-FFF2-40B4-BE49-F238E27FC236}">
                <a16:creationId xmlns:a16="http://schemas.microsoft.com/office/drawing/2014/main" id="{25430F5E-A4AD-8F6C-2DDF-922AE8F00B3C}"/>
              </a:ext>
            </a:extLst>
          </p:cNvPr>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21" name="Line 834">
            <a:extLst>
              <a:ext uri="{FF2B5EF4-FFF2-40B4-BE49-F238E27FC236}">
                <a16:creationId xmlns:a16="http://schemas.microsoft.com/office/drawing/2014/main" id="{2C067F63-306F-B4EB-9AF8-22C9E1BE40D3}"/>
              </a:ext>
            </a:extLst>
          </p:cNvPr>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22" name="Rectangle 836">
            <a:extLst>
              <a:ext uri="{FF2B5EF4-FFF2-40B4-BE49-F238E27FC236}">
                <a16:creationId xmlns:a16="http://schemas.microsoft.com/office/drawing/2014/main" id="{D8A08C0A-43C6-131E-F08A-6480B41B14E2}"/>
              </a:ext>
            </a:extLst>
          </p:cNvPr>
          <p:cNvSpPr>
            <a:spLocks noChangeArrowheads="1"/>
          </p:cNvSpPr>
          <p:nvPr/>
        </p:nvSpPr>
        <p:spPr bwMode="auto">
          <a:xfrm>
            <a:off x="2870200" y="6583363"/>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42423" name="Rectangle 837">
            <a:extLst>
              <a:ext uri="{FF2B5EF4-FFF2-40B4-BE49-F238E27FC236}">
                <a16:creationId xmlns:a16="http://schemas.microsoft.com/office/drawing/2014/main" id="{2CC421D9-4DF1-E3ED-36AC-A3D2C7AC3166}"/>
              </a:ext>
            </a:extLst>
          </p:cNvPr>
          <p:cNvSpPr>
            <a:spLocks noChangeArrowheads="1"/>
          </p:cNvSpPr>
          <p:nvPr/>
        </p:nvSpPr>
        <p:spPr bwMode="auto">
          <a:xfrm>
            <a:off x="2706688" y="68580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42424" name="Rectangle 838">
            <a:extLst>
              <a:ext uri="{FF2B5EF4-FFF2-40B4-BE49-F238E27FC236}">
                <a16:creationId xmlns:a16="http://schemas.microsoft.com/office/drawing/2014/main" id="{2B32E04C-B97B-860D-5141-1E762296C4F5}"/>
              </a:ext>
            </a:extLst>
          </p:cNvPr>
          <p:cNvSpPr>
            <a:spLocks noChangeArrowheads="1"/>
          </p:cNvSpPr>
          <p:nvPr/>
        </p:nvSpPr>
        <p:spPr bwMode="auto">
          <a:xfrm>
            <a:off x="2832100" y="71405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42425" name="Text Box 839">
            <a:extLst>
              <a:ext uri="{FF2B5EF4-FFF2-40B4-BE49-F238E27FC236}">
                <a16:creationId xmlns:a16="http://schemas.microsoft.com/office/drawing/2014/main" id="{83F1C137-F292-E6A7-6ADD-F904802F7F0D}"/>
              </a:ext>
            </a:extLst>
          </p:cNvPr>
          <p:cNvSpPr txBox="1">
            <a:spLocks noChangeArrowheads="1"/>
          </p:cNvSpPr>
          <p:nvPr/>
        </p:nvSpPr>
        <p:spPr bwMode="auto">
          <a:xfrm rot="-5400000">
            <a:off x="4032250" y="1601788"/>
            <a:ext cx="320675"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eaVert">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900">
              <a:latin typeface="Arial Black" panose="020B0604020202020204" pitchFamily="34" charset="0"/>
            </a:endParaRPr>
          </a:p>
        </p:txBody>
      </p:sp>
      <p:sp>
        <p:nvSpPr>
          <p:cNvPr id="142426" name="Text Box 840">
            <a:extLst>
              <a:ext uri="{FF2B5EF4-FFF2-40B4-BE49-F238E27FC236}">
                <a16:creationId xmlns:a16="http://schemas.microsoft.com/office/drawing/2014/main" id="{C0F003D1-062D-66E8-1581-33AD483D69C1}"/>
              </a:ext>
            </a:extLst>
          </p:cNvPr>
          <p:cNvSpPr txBox="1">
            <a:spLocks noChangeArrowheads="1"/>
          </p:cNvSpPr>
          <p:nvPr/>
        </p:nvSpPr>
        <p:spPr bwMode="auto">
          <a:xfrm rot="-5400000">
            <a:off x="3956050" y="2105025"/>
            <a:ext cx="320675"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eaVert">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900">
              <a:latin typeface="Arial Black" panose="020B0604020202020204" pitchFamily="34" charset="0"/>
            </a:endParaRPr>
          </a:p>
        </p:txBody>
      </p:sp>
      <p:sp>
        <p:nvSpPr>
          <p:cNvPr id="142427" name="Rectangle 841">
            <a:extLst>
              <a:ext uri="{FF2B5EF4-FFF2-40B4-BE49-F238E27FC236}">
                <a16:creationId xmlns:a16="http://schemas.microsoft.com/office/drawing/2014/main" id="{512AEAD3-5324-52CA-108F-F1F4282FB6FF}"/>
              </a:ext>
            </a:extLst>
          </p:cNvPr>
          <p:cNvSpPr>
            <a:spLocks noChangeArrowheads="1"/>
          </p:cNvSpPr>
          <p:nvPr/>
        </p:nvSpPr>
        <p:spPr bwMode="auto">
          <a:xfrm>
            <a:off x="2933700" y="1427163"/>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42428" name="Rectangle 842">
            <a:extLst>
              <a:ext uri="{FF2B5EF4-FFF2-40B4-BE49-F238E27FC236}">
                <a16:creationId xmlns:a16="http://schemas.microsoft.com/office/drawing/2014/main" id="{97B88A30-FD46-9122-023B-7A518A33CE8B}"/>
              </a:ext>
            </a:extLst>
          </p:cNvPr>
          <p:cNvSpPr>
            <a:spLocks noChangeArrowheads="1"/>
          </p:cNvSpPr>
          <p:nvPr/>
        </p:nvSpPr>
        <p:spPr bwMode="auto">
          <a:xfrm>
            <a:off x="2909888" y="1697038"/>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42429" name="Rectangle 843">
            <a:extLst>
              <a:ext uri="{FF2B5EF4-FFF2-40B4-BE49-F238E27FC236}">
                <a16:creationId xmlns:a16="http://schemas.microsoft.com/office/drawing/2014/main" id="{5287A489-60DA-F3FC-3DBB-B25C4DBE9C8E}"/>
              </a:ext>
            </a:extLst>
          </p:cNvPr>
          <p:cNvSpPr>
            <a:spLocks noChangeArrowheads="1"/>
          </p:cNvSpPr>
          <p:nvPr/>
        </p:nvSpPr>
        <p:spPr bwMode="auto">
          <a:xfrm>
            <a:off x="2905125" y="1900238"/>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42430" name="Rectangle 844">
            <a:extLst>
              <a:ext uri="{FF2B5EF4-FFF2-40B4-BE49-F238E27FC236}">
                <a16:creationId xmlns:a16="http://schemas.microsoft.com/office/drawing/2014/main" id="{5DBFE8C9-6882-762D-F0EA-5D6F241776F1}"/>
              </a:ext>
            </a:extLst>
          </p:cNvPr>
          <p:cNvSpPr>
            <a:spLocks noChangeArrowheads="1"/>
          </p:cNvSpPr>
          <p:nvPr/>
        </p:nvSpPr>
        <p:spPr bwMode="auto">
          <a:xfrm>
            <a:off x="2927350" y="26447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42431" name="Rectangle 845">
            <a:extLst>
              <a:ext uri="{FF2B5EF4-FFF2-40B4-BE49-F238E27FC236}">
                <a16:creationId xmlns:a16="http://schemas.microsoft.com/office/drawing/2014/main" id="{8A446F5E-AF9F-6A4C-5676-CD8405A5B266}"/>
              </a:ext>
            </a:extLst>
          </p:cNvPr>
          <p:cNvSpPr>
            <a:spLocks noChangeArrowheads="1"/>
          </p:cNvSpPr>
          <p:nvPr/>
        </p:nvSpPr>
        <p:spPr bwMode="auto">
          <a:xfrm>
            <a:off x="2927350" y="32099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42432" name="Rectangle 846">
            <a:extLst>
              <a:ext uri="{FF2B5EF4-FFF2-40B4-BE49-F238E27FC236}">
                <a16:creationId xmlns:a16="http://schemas.microsoft.com/office/drawing/2014/main" id="{E8D172B8-EF78-47AE-5BF9-8D1E0E0BA40D}"/>
              </a:ext>
            </a:extLst>
          </p:cNvPr>
          <p:cNvSpPr>
            <a:spLocks noChangeArrowheads="1"/>
          </p:cNvSpPr>
          <p:nvPr/>
        </p:nvSpPr>
        <p:spPr bwMode="auto">
          <a:xfrm>
            <a:off x="3022600" y="29241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42433" name="Rectangle 847">
            <a:extLst>
              <a:ext uri="{FF2B5EF4-FFF2-40B4-BE49-F238E27FC236}">
                <a16:creationId xmlns:a16="http://schemas.microsoft.com/office/drawing/2014/main" id="{BDFF5690-F4E5-57BC-30A4-F8A5DC40C17F}"/>
              </a:ext>
            </a:extLst>
          </p:cNvPr>
          <p:cNvSpPr>
            <a:spLocks noChangeArrowheads="1"/>
          </p:cNvSpPr>
          <p:nvPr/>
        </p:nvSpPr>
        <p:spPr bwMode="auto">
          <a:xfrm>
            <a:off x="2795588" y="4283075"/>
            <a:ext cx="492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400" b="1">
                <a:latin typeface="Helvetica" pitchFamily="2" charset="0"/>
              </a:rPr>
              <a:t> </a:t>
            </a:r>
            <a:endParaRPr lang="en-US" altLang="en-US" sz="1400">
              <a:latin typeface="Helvetica" pitchFamily="2" charset="0"/>
            </a:endParaRPr>
          </a:p>
        </p:txBody>
      </p:sp>
      <p:sp>
        <p:nvSpPr>
          <p:cNvPr id="142434" name="Rectangle 848">
            <a:extLst>
              <a:ext uri="{FF2B5EF4-FFF2-40B4-BE49-F238E27FC236}">
                <a16:creationId xmlns:a16="http://schemas.microsoft.com/office/drawing/2014/main" id="{1E6C2B31-376A-DD6F-7B1C-53A7ED5DAF9E}"/>
              </a:ext>
            </a:extLst>
          </p:cNvPr>
          <p:cNvSpPr>
            <a:spLocks noChangeArrowheads="1"/>
          </p:cNvSpPr>
          <p:nvPr/>
        </p:nvSpPr>
        <p:spPr bwMode="auto">
          <a:xfrm>
            <a:off x="2698750" y="45307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endParaRPr lang="en-US" altLang="en-US" sz="1800">
              <a:latin typeface="Helvetica" pitchFamily="2" charset="0"/>
            </a:endParaRPr>
          </a:p>
        </p:txBody>
      </p:sp>
      <p:sp>
        <p:nvSpPr>
          <p:cNvPr id="142435" name="Rectangle 850">
            <a:extLst>
              <a:ext uri="{FF2B5EF4-FFF2-40B4-BE49-F238E27FC236}">
                <a16:creationId xmlns:a16="http://schemas.microsoft.com/office/drawing/2014/main" id="{A69CCF8D-EBD6-F970-AFB8-8C70CB3722F9}"/>
              </a:ext>
            </a:extLst>
          </p:cNvPr>
          <p:cNvSpPr>
            <a:spLocks noChangeArrowheads="1"/>
          </p:cNvSpPr>
          <p:nvPr/>
        </p:nvSpPr>
        <p:spPr bwMode="auto">
          <a:xfrm>
            <a:off x="2919413" y="57023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42436" name="Rectangle 851">
            <a:extLst>
              <a:ext uri="{FF2B5EF4-FFF2-40B4-BE49-F238E27FC236}">
                <a16:creationId xmlns:a16="http://schemas.microsoft.com/office/drawing/2014/main" id="{89459A94-5A2F-D2D5-1A9D-DB366EA8939A}"/>
              </a:ext>
            </a:extLst>
          </p:cNvPr>
          <p:cNvSpPr>
            <a:spLocks noChangeArrowheads="1"/>
          </p:cNvSpPr>
          <p:nvPr/>
        </p:nvSpPr>
        <p:spPr bwMode="auto">
          <a:xfrm>
            <a:off x="2905125" y="60071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endParaRPr lang="en-US" altLang="en-US" sz="1800">
              <a:latin typeface="Helvetica" pitchFamily="2" charset="0"/>
            </a:endParaRPr>
          </a:p>
        </p:txBody>
      </p:sp>
      <p:sp>
        <p:nvSpPr>
          <p:cNvPr id="142437" name="Line 852">
            <a:extLst>
              <a:ext uri="{FF2B5EF4-FFF2-40B4-BE49-F238E27FC236}">
                <a16:creationId xmlns:a16="http://schemas.microsoft.com/office/drawing/2014/main" id="{1C692401-EFD8-8BBF-BE3D-494DB1C01410}"/>
              </a:ext>
            </a:extLst>
          </p:cNvPr>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2438" name="Line 853">
            <a:extLst>
              <a:ext uri="{FF2B5EF4-FFF2-40B4-BE49-F238E27FC236}">
                <a16:creationId xmlns:a16="http://schemas.microsoft.com/office/drawing/2014/main" id="{70E059B8-5198-176A-2E44-DB2F16B9C3B1}"/>
              </a:ext>
            </a:extLst>
          </p:cNvPr>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2439" name="Line 854">
            <a:extLst>
              <a:ext uri="{FF2B5EF4-FFF2-40B4-BE49-F238E27FC236}">
                <a16:creationId xmlns:a16="http://schemas.microsoft.com/office/drawing/2014/main" id="{D170EC13-65EA-4CC5-E728-6AC639E6EF10}"/>
              </a:ext>
            </a:extLst>
          </p:cNvPr>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2440" name="Line 855">
            <a:extLst>
              <a:ext uri="{FF2B5EF4-FFF2-40B4-BE49-F238E27FC236}">
                <a16:creationId xmlns:a16="http://schemas.microsoft.com/office/drawing/2014/main" id="{897F3086-D2EE-D0C6-C676-5E6FE07FFC28}"/>
              </a:ext>
            </a:extLst>
          </p:cNvPr>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41" name="Rectangle 856" descr="75%">
            <a:extLst>
              <a:ext uri="{FF2B5EF4-FFF2-40B4-BE49-F238E27FC236}">
                <a16:creationId xmlns:a16="http://schemas.microsoft.com/office/drawing/2014/main" id="{D5710DD8-D9A5-D401-B92B-CDCD6C13A7F4}"/>
              </a:ext>
            </a:extLst>
          </p:cNvPr>
          <p:cNvSpPr>
            <a:spLocks noChangeArrowheads="1"/>
          </p:cNvSpPr>
          <p:nvPr/>
        </p:nvSpPr>
        <p:spPr bwMode="auto">
          <a:xfrm>
            <a:off x="2201863" y="3532188"/>
            <a:ext cx="193675" cy="15240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2442" name="Rectangle 857">
            <a:extLst>
              <a:ext uri="{FF2B5EF4-FFF2-40B4-BE49-F238E27FC236}">
                <a16:creationId xmlns:a16="http://schemas.microsoft.com/office/drawing/2014/main" id="{160C540C-DD74-29E4-355C-AFA10626AE58}"/>
              </a:ext>
            </a:extLst>
          </p:cNvPr>
          <p:cNvSpPr>
            <a:spLocks noChangeArrowheads="1"/>
          </p:cNvSpPr>
          <p:nvPr/>
        </p:nvSpPr>
        <p:spPr bwMode="auto">
          <a:xfrm>
            <a:off x="2790825" y="34131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42443" name="Line 858">
            <a:extLst>
              <a:ext uri="{FF2B5EF4-FFF2-40B4-BE49-F238E27FC236}">
                <a16:creationId xmlns:a16="http://schemas.microsoft.com/office/drawing/2014/main" id="{76E6EC93-F028-2B91-0546-42F0A4ABB369}"/>
              </a:ext>
            </a:extLst>
          </p:cNvPr>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44" name="Rectangle 860" descr="75%">
            <a:extLst>
              <a:ext uri="{FF2B5EF4-FFF2-40B4-BE49-F238E27FC236}">
                <a16:creationId xmlns:a16="http://schemas.microsoft.com/office/drawing/2014/main" id="{16D6498D-B3C5-59D5-85D8-372AE90053EF}"/>
              </a:ext>
            </a:extLst>
          </p:cNvPr>
          <p:cNvSpPr>
            <a:spLocks noChangeArrowheads="1"/>
          </p:cNvSpPr>
          <p:nvPr/>
        </p:nvSpPr>
        <p:spPr bwMode="auto">
          <a:xfrm>
            <a:off x="2281238" y="663575"/>
            <a:ext cx="206375" cy="268288"/>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2445" name="Rectangle 861" descr="75%">
            <a:extLst>
              <a:ext uri="{FF2B5EF4-FFF2-40B4-BE49-F238E27FC236}">
                <a16:creationId xmlns:a16="http://schemas.microsoft.com/office/drawing/2014/main" id="{ED94699B-BFA7-2DC2-4282-D0DF7FD4D6D3}"/>
              </a:ext>
            </a:extLst>
          </p:cNvPr>
          <p:cNvSpPr>
            <a:spLocks noChangeArrowheads="1"/>
          </p:cNvSpPr>
          <p:nvPr/>
        </p:nvSpPr>
        <p:spPr bwMode="auto">
          <a:xfrm>
            <a:off x="2435225" y="666750"/>
            <a:ext cx="206375" cy="52388"/>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2446" name="Rectangle 862" descr="75%">
            <a:extLst>
              <a:ext uri="{FF2B5EF4-FFF2-40B4-BE49-F238E27FC236}">
                <a16:creationId xmlns:a16="http://schemas.microsoft.com/office/drawing/2014/main" id="{415EE913-EB87-C7FF-8197-417B9349A761}"/>
              </a:ext>
            </a:extLst>
          </p:cNvPr>
          <p:cNvSpPr>
            <a:spLocks noChangeArrowheads="1"/>
          </p:cNvSpPr>
          <p:nvPr/>
        </p:nvSpPr>
        <p:spPr bwMode="auto">
          <a:xfrm>
            <a:off x="2447925" y="695325"/>
            <a:ext cx="107950" cy="98425"/>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2447" name="Arc 863">
            <a:extLst>
              <a:ext uri="{FF2B5EF4-FFF2-40B4-BE49-F238E27FC236}">
                <a16:creationId xmlns:a16="http://schemas.microsoft.com/office/drawing/2014/main" id="{1EE092CA-0A0D-2F48-2145-A5CE952C0825}"/>
              </a:ext>
            </a:extLst>
          </p:cNvPr>
          <p:cNvSpPr>
            <a:spLocks/>
          </p:cNvSpPr>
          <p:nvPr/>
        </p:nvSpPr>
        <p:spPr bwMode="auto">
          <a:xfrm rot="-10740000">
            <a:off x="2468563" y="725488"/>
            <a:ext cx="152400" cy="260350"/>
          </a:xfrm>
          <a:custGeom>
            <a:avLst/>
            <a:gdLst>
              <a:gd name="T0" fmla="*/ 2147483646 w 21600"/>
              <a:gd name="T1" fmla="*/ 0 h 21600"/>
              <a:gd name="T2" fmla="*/ 0 w 21600"/>
              <a:gd name="T3" fmla="*/ 2147483646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2448" name="Rectangle 864">
            <a:extLst>
              <a:ext uri="{FF2B5EF4-FFF2-40B4-BE49-F238E27FC236}">
                <a16:creationId xmlns:a16="http://schemas.microsoft.com/office/drawing/2014/main" id="{2A54AA83-2971-2049-10D4-34236084B6D7}"/>
              </a:ext>
            </a:extLst>
          </p:cNvPr>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2449" name="Rectangle 865">
            <a:extLst>
              <a:ext uri="{FF2B5EF4-FFF2-40B4-BE49-F238E27FC236}">
                <a16:creationId xmlns:a16="http://schemas.microsoft.com/office/drawing/2014/main" id="{1DB718D6-1AC6-1443-4DA3-FD0CCE57EA4A}"/>
              </a:ext>
            </a:extLst>
          </p:cNvPr>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grpSp>
        <p:nvGrpSpPr>
          <p:cNvPr id="142450" name="Group 866">
            <a:extLst>
              <a:ext uri="{FF2B5EF4-FFF2-40B4-BE49-F238E27FC236}">
                <a16:creationId xmlns:a16="http://schemas.microsoft.com/office/drawing/2014/main" id="{596EF98C-5DD3-1C81-BE33-A64370C71DCF}"/>
              </a:ext>
            </a:extLst>
          </p:cNvPr>
          <p:cNvGrpSpPr>
            <a:grpSpLocks/>
          </p:cNvGrpSpPr>
          <p:nvPr/>
        </p:nvGrpSpPr>
        <p:grpSpPr bwMode="auto">
          <a:xfrm>
            <a:off x="-3224213" y="2057400"/>
            <a:ext cx="6234113" cy="4510088"/>
            <a:chOff x="1234" y="2865"/>
            <a:chExt cx="3927" cy="585"/>
          </a:xfrm>
        </p:grpSpPr>
        <p:sp>
          <p:nvSpPr>
            <p:cNvPr id="142534" name="Rectangle 867">
              <a:extLst>
                <a:ext uri="{FF2B5EF4-FFF2-40B4-BE49-F238E27FC236}">
                  <a16:creationId xmlns:a16="http://schemas.microsoft.com/office/drawing/2014/main" id="{4FA14607-ED4F-2CDE-C612-239CE666E120}"/>
                </a:ext>
              </a:extLst>
            </p:cNvPr>
            <p:cNvSpPr>
              <a:spLocks noChangeArrowheads="1"/>
            </p:cNvSpPr>
            <p:nvPr/>
          </p:nvSpPr>
          <p:spPr bwMode="auto">
            <a:xfrm>
              <a:off x="4473" y="3128"/>
              <a:ext cx="688" cy="1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100" b="1">
                  <a:solidFill>
                    <a:srgbClr val="000000"/>
                  </a:solidFill>
                  <a:latin typeface="Helvetica" pitchFamily="2" charset="0"/>
                </a:rPr>
                <a:t>“Ngakai”</a:t>
              </a:r>
            </a:p>
            <a:p>
              <a:pPr algn="l"/>
              <a:r>
                <a:rPr lang="en-US" altLang="en-US" sz="1100" b="1">
                  <a:solidFill>
                    <a:srgbClr val="000000"/>
                  </a:solidFill>
                  <a:latin typeface="Helvetica" pitchFamily="2" charset="0"/>
                </a:rPr>
                <a:t>Kahaiwui</a:t>
              </a:r>
            </a:p>
            <a:p>
              <a:pPr algn="l"/>
              <a:r>
                <a:rPr lang="en-US" altLang="en-US" sz="1100" b="1">
                  <a:solidFill>
                    <a:srgbClr val="000000"/>
                  </a:solidFill>
                  <a:latin typeface="Helvetica" pitchFamily="2" charset="0"/>
                </a:rPr>
                <a:t> Thili zingkum</a:t>
              </a:r>
            </a:p>
            <a:p>
              <a:pPr algn="l"/>
              <a:r>
                <a:rPr lang="en-US" altLang="en-US" sz="1100" b="1">
                  <a:solidFill>
                    <a:srgbClr val="000000"/>
                  </a:solidFill>
                  <a:latin typeface="Helvetica" pitchFamily="2" charset="0"/>
                </a:rPr>
                <a:t>   400 chiwui</a:t>
              </a:r>
            </a:p>
            <a:p>
              <a:pPr algn="l"/>
              <a:r>
                <a:rPr lang="en-US" altLang="en-US" sz="1100" b="1">
                  <a:solidFill>
                    <a:srgbClr val="000000"/>
                  </a:solidFill>
                  <a:latin typeface="Helvetica" pitchFamily="2" charset="0"/>
                </a:rPr>
                <a:t>     Alungli</a:t>
              </a:r>
            </a:p>
            <a:p>
              <a:pPr algn="l"/>
              <a:r>
                <a:rPr lang="en-US" altLang="en-US" sz="1100" b="1">
                  <a:solidFill>
                    <a:srgbClr val="000000"/>
                  </a:solidFill>
                  <a:latin typeface="Helvetica" pitchFamily="2" charset="0"/>
                </a:rPr>
                <a:t>     Maran</a:t>
              </a:r>
            </a:p>
            <a:p>
              <a:pPr algn="l"/>
              <a:r>
                <a:rPr lang="en-US" altLang="en-US" sz="1100" b="1">
                  <a:solidFill>
                    <a:srgbClr val="000000"/>
                  </a:solidFill>
                  <a:latin typeface="Helvetica" pitchFamily="2" charset="0"/>
                </a:rPr>
                <a:t>      Lairikbing</a:t>
              </a:r>
            </a:p>
            <a:p>
              <a:pPr algn="l"/>
              <a:r>
                <a:rPr lang="en-US" altLang="en-US" sz="1100" b="1">
                  <a:solidFill>
                    <a:srgbClr val="000000"/>
                  </a:solidFill>
                  <a:latin typeface="Helvetica" pitchFamily="2" charset="0"/>
                </a:rPr>
                <a:t>        Hi kakapina</a:t>
              </a:r>
              <a:endParaRPr lang="en-US" altLang="en-US" sz="1100">
                <a:latin typeface="Helvetica" pitchFamily="2" charset="0"/>
              </a:endParaRPr>
            </a:p>
          </p:txBody>
        </p:sp>
        <p:sp>
          <p:nvSpPr>
            <p:cNvPr id="142535" name="Rectangle 868">
              <a:extLst>
                <a:ext uri="{FF2B5EF4-FFF2-40B4-BE49-F238E27FC236}">
                  <a16:creationId xmlns:a16="http://schemas.microsoft.com/office/drawing/2014/main" id="{2ED85CB7-8B84-4021-15AC-73BAF8F3C9AF}"/>
                </a:ext>
              </a:extLst>
            </p:cNvPr>
            <p:cNvSpPr>
              <a:spLocks noChangeArrowheads="1"/>
            </p:cNvSpPr>
            <p:nvPr/>
          </p:nvSpPr>
          <p:spPr bwMode="auto">
            <a:xfrm>
              <a:off x="1234" y="2865"/>
              <a:ext cx="0"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600">
                <a:latin typeface="Helvetica" pitchFamily="2" charset="0"/>
              </a:endParaRPr>
            </a:p>
          </p:txBody>
        </p:sp>
        <p:sp>
          <p:nvSpPr>
            <p:cNvPr id="142536" name="Rectangle 869">
              <a:extLst>
                <a:ext uri="{FF2B5EF4-FFF2-40B4-BE49-F238E27FC236}">
                  <a16:creationId xmlns:a16="http://schemas.microsoft.com/office/drawing/2014/main" id="{22D55BA7-5D4C-35A0-16F5-16A8EC591E99}"/>
                </a:ext>
              </a:extLst>
            </p:cNvPr>
            <p:cNvSpPr>
              <a:spLocks noChangeArrowheads="1"/>
            </p:cNvSpPr>
            <p:nvPr/>
          </p:nvSpPr>
          <p:spPr bwMode="auto">
            <a:xfrm>
              <a:off x="1234" y="2945"/>
              <a:ext cx="0"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600">
                <a:latin typeface="Helvetica" pitchFamily="2" charset="0"/>
              </a:endParaRPr>
            </a:p>
          </p:txBody>
        </p:sp>
        <p:sp>
          <p:nvSpPr>
            <p:cNvPr id="142537" name="Rectangle 870">
              <a:extLst>
                <a:ext uri="{FF2B5EF4-FFF2-40B4-BE49-F238E27FC236}">
                  <a16:creationId xmlns:a16="http://schemas.microsoft.com/office/drawing/2014/main" id="{9348C4FF-8DBB-93B2-10CB-A97588F34373}"/>
                </a:ext>
              </a:extLst>
            </p:cNvPr>
            <p:cNvSpPr>
              <a:spLocks noChangeArrowheads="1"/>
            </p:cNvSpPr>
            <p:nvPr/>
          </p:nvSpPr>
          <p:spPr bwMode="auto">
            <a:xfrm>
              <a:off x="1234" y="3024"/>
              <a:ext cx="0"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600">
                <a:latin typeface="Helvetica" pitchFamily="2" charset="0"/>
              </a:endParaRPr>
            </a:p>
          </p:txBody>
        </p:sp>
        <p:sp>
          <p:nvSpPr>
            <p:cNvPr id="142538" name="Rectangle 871">
              <a:extLst>
                <a:ext uri="{FF2B5EF4-FFF2-40B4-BE49-F238E27FC236}">
                  <a16:creationId xmlns:a16="http://schemas.microsoft.com/office/drawing/2014/main" id="{B8C4AC40-5811-D764-8EBD-0D2296EFE834}"/>
                </a:ext>
              </a:extLst>
            </p:cNvPr>
            <p:cNvSpPr>
              <a:spLocks noChangeArrowheads="1"/>
            </p:cNvSpPr>
            <p:nvPr/>
          </p:nvSpPr>
          <p:spPr bwMode="auto">
            <a:xfrm>
              <a:off x="1234" y="3102"/>
              <a:ext cx="20"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42539" name="Rectangle 872">
              <a:extLst>
                <a:ext uri="{FF2B5EF4-FFF2-40B4-BE49-F238E27FC236}">
                  <a16:creationId xmlns:a16="http://schemas.microsoft.com/office/drawing/2014/main" id="{ECBF45E4-7D87-46AB-6F2F-A21A345E3A2C}"/>
                </a:ext>
              </a:extLst>
            </p:cNvPr>
            <p:cNvSpPr>
              <a:spLocks noChangeArrowheads="1"/>
            </p:cNvSpPr>
            <p:nvPr/>
          </p:nvSpPr>
          <p:spPr bwMode="auto">
            <a:xfrm>
              <a:off x="1234" y="3184"/>
              <a:ext cx="40"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42540" name="Rectangle 875">
              <a:extLst>
                <a:ext uri="{FF2B5EF4-FFF2-40B4-BE49-F238E27FC236}">
                  <a16:creationId xmlns:a16="http://schemas.microsoft.com/office/drawing/2014/main" id="{7141AE2F-F0BF-977B-84E5-1AFBB34C6421}"/>
                </a:ext>
              </a:extLst>
            </p:cNvPr>
            <p:cNvSpPr>
              <a:spLocks noChangeArrowheads="1"/>
            </p:cNvSpPr>
            <p:nvPr/>
          </p:nvSpPr>
          <p:spPr bwMode="auto">
            <a:xfrm>
              <a:off x="1270" y="3432"/>
              <a:ext cx="162"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grpSp>
      <p:sp>
        <p:nvSpPr>
          <p:cNvPr id="142451" name="Rectangle 876">
            <a:extLst>
              <a:ext uri="{FF2B5EF4-FFF2-40B4-BE49-F238E27FC236}">
                <a16:creationId xmlns:a16="http://schemas.microsoft.com/office/drawing/2014/main" id="{6F19F587-786E-3280-31B2-4CDFB858A665}"/>
              </a:ext>
            </a:extLst>
          </p:cNvPr>
          <p:cNvSpPr>
            <a:spLocks noChangeArrowheads="1"/>
          </p:cNvSpPr>
          <p:nvPr/>
        </p:nvSpPr>
        <p:spPr bwMode="auto">
          <a:xfrm>
            <a:off x="2562225" y="4025900"/>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latin typeface="Helvetica" pitchFamily="2" charset="0"/>
              </a:rPr>
              <a:t>*</a:t>
            </a:r>
            <a:endParaRPr lang="en-US" altLang="en-US" sz="1400">
              <a:latin typeface="Helvetica" pitchFamily="2" charset="0"/>
            </a:endParaRPr>
          </a:p>
        </p:txBody>
      </p:sp>
      <p:sp>
        <p:nvSpPr>
          <p:cNvPr id="142452" name="Rectangle 877">
            <a:extLst>
              <a:ext uri="{FF2B5EF4-FFF2-40B4-BE49-F238E27FC236}">
                <a16:creationId xmlns:a16="http://schemas.microsoft.com/office/drawing/2014/main" id="{0B607C89-CC2E-6A04-53FB-4582A595F75C}"/>
              </a:ext>
            </a:extLst>
          </p:cNvPr>
          <p:cNvSpPr>
            <a:spLocks noChangeArrowheads="1"/>
          </p:cNvSpPr>
          <p:nvPr/>
        </p:nvSpPr>
        <p:spPr bwMode="auto">
          <a:xfrm>
            <a:off x="2549525" y="4324350"/>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latin typeface="Helvetica" pitchFamily="2" charset="0"/>
              </a:rPr>
              <a:t>*</a:t>
            </a:r>
            <a:endParaRPr lang="en-US" altLang="en-US" sz="1400">
              <a:latin typeface="Helvetica" pitchFamily="2" charset="0"/>
            </a:endParaRPr>
          </a:p>
        </p:txBody>
      </p:sp>
      <p:sp>
        <p:nvSpPr>
          <p:cNvPr id="142453" name="Rectangle 878">
            <a:extLst>
              <a:ext uri="{FF2B5EF4-FFF2-40B4-BE49-F238E27FC236}">
                <a16:creationId xmlns:a16="http://schemas.microsoft.com/office/drawing/2014/main" id="{4E35B579-1FC9-F397-23B4-EC29CE81AF4F}"/>
              </a:ext>
            </a:extLst>
          </p:cNvPr>
          <p:cNvSpPr>
            <a:spLocks noChangeArrowheads="1"/>
          </p:cNvSpPr>
          <p:nvPr/>
        </p:nvSpPr>
        <p:spPr bwMode="auto">
          <a:xfrm>
            <a:off x="2689225" y="5934075"/>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142454" name="Rectangle 889">
            <a:extLst>
              <a:ext uri="{FF2B5EF4-FFF2-40B4-BE49-F238E27FC236}">
                <a16:creationId xmlns:a16="http://schemas.microsoft.com/office/drawing/2014/main" id="{6C10BA2D-5060-6B0A-4555-A71F9F4861BF}"/>
              </a:ext>
            </a:extLst>
          </p:cNvPr>
          <p:cNvSpPr>
            <a:spLocks noChangeArrowheads="1"/>
          </p:cNvSpPr>
          <p:nvPr/>
        </p:nvSpPr>
        <p:spPr bwMode="auto">
          <a:xfrm>
            <a:off x="2770188" y="2352675"/>
            <a:ext cx="34925" cy="15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grpSp>
        <p:nvGrpSpPr>
          <p:cNvPr id="142455" name="Group 891">
            <a:extLst>
              <a:ext uri="{FF2B5EF4-FFF2-40B4-BE49-F238E27FC236}">
                <a16:creationId xmlns:a16="http://schemas.microsoft.com/office/drawing/2014/main" id="{9CBC8579-9598-852D-AE6F-A8738FD9351C}"/>
              </a:ext>
            </a:extLst>
          </p:cNvPr>
          <p:cNvGrpSpPr>
            <a:grpSpLocks/>
          </p:cNvGrpSpPr>
          <p:nvPr/>
        </p:nvGrpSpPr>
        <p:grpSpPr bwMode="auto">
          <a:xfrm>
            <a:off x="2655888" y="2493963"/>
            <a:ext cx="306387" cy="280987"/>
            <a:chOff x="2913" y="1215"/>
            <a:chExt cx="193" cy="177"/>
          </a:xfrm>
        </p:grpSpPr>
        <p:sp>
          <p:nvSpPr>
            <p:cNvPr id="142532" name="Rectangle 892">
              <a:extLst>
                <a:ext uri="{FF2B5EF4-FFF2-40B4-BE49-F238E27FC236}">
                  <a16:creationId xmlns:a16="http://schemas.microsoft.com/office/drawing/2014/main" id="{6AD4B654-12AF-7078-0393-F09280FBB473}"/>
                </a:ext>
              </a:extLst>
            </p:cNvPr>
            <p:cNvSpPr>
              <a:spLocks noChangeArrowheads="1"/>
            </p:cNvSpPr>
            <p:nvPr/>
          </p:nvSpPr>
          <p:spPr bwMode="auto">
            <a:xfrm>
              <a:off x="2913" y="1219"/>
              <a:ext cx="133" cy="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sp>
          <p:nvSpPr>
            <p:cNvPr id="142533" name="Rectangle 893">
              <a:extLst>
                <a:ext uri="{FF2B5EF4-FFF2-40B4-BE49-F238E27FC236}">
                  <a16:creationId xmlns:a16="http://schemas.microsoft.com/office/drawing/2014/main" id="{570546CC-C4DD-B7D1-14C9-AE9C29A1E36C}"/>
                </a:ext>
              </a:extLst>
            </p:cNvPr>
            <p:cNvSpPr>
              <a:spLocks noChangeArrowheads="1"/>
            </p:cNvSpPr>
            <p:nvPr/>
          </p:nvSpPr>
          <p:spPr bwMode="auto">
            <a:xfrm>
              <a:off x="3106" y="1215"/>
              <a:ext cx="0"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grpSp>
      <p:grpSp>
        <p:nvGrpSpPr>
          <p:cNvPr id="142456" name="Group 896">
            <a:extLst>
              <a:ext uri="{FF2B5EF4-FFF2-40B4-BE49-F238E27FC236}">
                <a16:creationId xmlns:a16="http://schemas.microsoft.com/office/drawing/2014/main" id="{F00DF77B-63AB-D1A6-54DB-A7166278D52F}"/>
              </a:ext>
            </a:extLst>
          </p:cNvPr>
          <p:cNvGrpSpPr>
            <a:grpSpLocks/>
          </p:cNvGrpSpPr>
          <p:nvPr/>
        </p:nvGrpSpPr>
        <p:grpSpPr bwMode="auto">
          <a:xfrm>
            <a:off x="-3502025" y="766763"/>
            <a:ext cx="306387" cy="280987"/>
            <a:chOff x="2913" y="1215"/>
            <a:chExt cx="193" cy="177"/>
          </a:xfrm>
        </p:grpSpPr>
        <p:sp>
          <p:nvSpPr>
            <p:cNvPr id="142530" name="Rectangle 897">
              <a:extLst>
                <a:ext uri="{FF2B5EF4-FFF2-40B4-BE49-F238E27FC236}">
                  <a16:creationId xmlns:a16="http://schemas.microsoft.com/office/drawing/2014/main" id="{72F60C40-BFAF-3A09-57C9-67383D3093DE}"/>
                </a:ext>
              </a:extLst>
            </p:cNvPr>
            <p:cNvSpPr>
              <a:spLocks noChangeArrowheads="1"/>
            </p:cNvSpPr>
            <p:nvPr/>
          </p:nvSpPr>
          <p:spPr bwMode="auto">
            <a:xfrm>
              <a:off x="2913" y="1219"/>
              <a:ext cx="133" cy="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sp>
          <p:nvSpPr>
            <p:cNvPr id="142531" name="Rectangle 898">
              <a:extLst>
                <a:ext uri="{FF2B5EF4-FFF2-40B4-BE49-F238E27FC236}">
                  <a16:creationId xmlns:a16="http://schemas.microsoft.com/office/drawing/2014/main" id="{02B8936B-F68E-25EA-1743-41547E5BE1CF}"/>
                </a:ext>
              </a:extLst>
            </p:cNvPr>
            <p:cNvSpPr>
              <a:spLocks noChangeArrowheads="1"/>
            </p:cNvSpPr>
            <p:nvPr/>
          </p:nvSpPr>
          <p:spPr bwMode="auto">
            <a:xfrm>
              <a:off x="3106" y="1215"/>
              <a:ext cx="0"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grpSp>
      <p:sp>
        <p:nvSpPr>
          <p:cNvPr id="142457" name="Rectangle 899">
            <a:extLst>
              <a:ext uri="{FF2B5EF4-FFF2-40B4-BE49-F238E27FC236}">
                <a16:creationId xmlns:a16="http://schemas.microsoft.com/office/drawing/2014/main" id="{BD620F34-AE0F-57E2-D14B-5457A17429B3}"/>
              </a:ext>
            </a:extLst>
          </p:cNvPr>
          <p:cNvSpPr>
            <a:spLocks noChangeArrowheads="1"/>
          </p:cNvSpPr>
          <p:nvPr/>
        </p:nvSpPr>
        <p:spPr bwMode="auto">
          <a:xfrm>
            <a:off x="2751138" y="5438775"/>
            <a:ext cx="34925" cy="15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grpSp>
        <p:nvGrpSpPr>
          <p:cNvPr id="142458" name="Group 901">
            <a:extLst>
              <a:ext uri="{FF2B5EF4-FFF2-40B4-BE49-F238E27FC236}">
                <a16:creationId xmlns:a16="http://schemas.microsoft.com/office/drawing/2014/main" id="{9F058AD8-D825-F66F-3AB5-E94941BDBEE9}"/>
              </a:ext>
            </a:extLst>
          </p:cNvPr>
          <p:cNvGrpSpPr>
            <a:grpSpLocks/>
          </p:cNvGrpSpPr>
          <p:nvPr/>
        </p:nvGrpSpPr>
        <p:grpSpPr bwMode="auto">
          <a:xfrm>
            <a:off x="-2566988" y="2903538"/>
            <a:ext cx="306388" cy="287337"/>
            <a:chOff x="2913" y="1215"/>
            <a:chExt cx="193" cy="181"/>
          </a:xfrm>
        </p:grpSpPr>
        <p:sp>
          <p:nvSpPr>
            <p:cNvPr id="142528" name="Rectangle 902">
              <a:extLst>
                <a:ext uri="{FF2B5EF4-FFF2-40B4-BE49-F238E27FC236}">
                  <a16:creationId xmlns:a16="http://schemas.microsoft.com/office/drawing/2014/main" id="{63A2A2F3-4CE3-499F-6608-8F2C9DB30FC7}"/>
                </a:ext>
              </a:extLst>
            </p:cNvPr>
            <p:cNvSpPr>
              <a:spLocks noChangeArrowheads="1"/>
            </p:cNvSpPr>
            <p:nvPr/>
          </p:nvSpPr>
          <p:spPr bwMode="auto">
            <a:xfrm>
              <a:off x="2913" y="1219"/>
              <a:ext cx="0"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sp>
          <p:nvSpPr>
            <p:cNvPr id="142529" name="Rectangle 903">
              <a:extLst>
                <a:ext uri="{FF2B5EF4-FFF2-40B4-BE49-F238E27FC236}">
                  <a16:creationId xmlns:a16="http://schemas.microsoft.com/office/drawing/2014/main" id="{24C99492-4ECA-54E6-7432-BDB9AA6A70C6}"/>
                </a:ext>
              </a:extLst>
            </p:cNvPr>
            <p:cNvSpPr>
              <a:spLocks noChangeArrowheads="1"/>
            </p:cNvSpPr>
            <p:nvPr/>
          </p:nvSpPr>
          <p:spPr bwMode="auto">
            <a:xfrm>
              <a:off x="3106" y="1215"/>
              <a:ext cx="0"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grpSp>
      <p:grpSp>
        <p:nvGrpSpPr>
          <p:cNvPr id="142459" name="Group 906">
            <a:extLst>
              <a:ext uri="{FF2B5EF4-FFF2-40B4-BE49-F238E27FC236}">
                <a16:creationId xmlns:a16="http://schemas.microsoft.com/office/drawing/2014/main" id="{C8FBAA25-237B-AD24-6C91-DE0E10AFED36}"/>
              </a:ext>
            </a:extLst>
          </p:cNvPr>
          <p:cNvGrpSpPr>
            <a:grpSpLocks/>
          </p:cNvGrpSpPr>
          <p:nvPr/>
        </p:nvGrpSpPr>
        <p:grpSpPr bwMode="auto">
          <a:xfrm>
            <a:off x="2676525" y="1301750"/>
            <a:ext cx="306388" cy="301625"/>
            <a:chOff x="2913" y="1215"/>
            <a:chExt cx="193" cy="190"/>
          </a:xfrm>
        </p:grpSpPr>
        <p:sp>
          <p:nvSpPr>
            <p:cNvPr id="142526" name="Rectangle 907">
              <a:extLst>
                <a:ext uri="{FF2B5EF4-FFF2-40B4-BE49-F238E27FC236}">
                  <a16:creationId xmlns:a16="http://schemas.microsoft.com/office/drawing/2014/main" id="{AC2B3426-B63C-FBDB-CE67-831A001A31F1}"/>
                </a:ext>
              </a:extLst>
            </p:cNvPr>
            <p:cNvSpPr>
              <a:spLocks noChangeArrowheads="1"/>
            </p:cNvSpPr>
            <p:nvPr/>
          </p:nvSpPr>
          <p:spPr bwMode="auto">
            <a:xfrm>
              <a:off x="2913" y="1219"/>
              <a:ext cx="27" cy="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a:t>
              </a:r>
              <a:endParaRPr lang="en-US" altLang="en-US" sz="1800">
                <a:latin typeface="Helvetica" pitchFamily="2" charset="0"/>
              </a:endParaRPr>
            </a:p>
          </p:txBody>
        </p:sp>
        <p:sp>
          <p:nvSpPr>
            <p:cNvPr id="142527" name="Rectangle 908">
              <a:extLst>
                <a:ext uri="{FF2B5EF4-FFF2-40B4-BE49-F238E27FC236}">
                  <a16:creationId xmlns:a16="http://schemas.microsoft.com/office/drawing/2014/main" id="{E7ADAA83-9866-4C7D-0A27-AA02A99AE8A7}"/>
                </a:ext>
              </a:extLst>
            </p:cNvPr>
            <p:cNvSpPr>
              <a:spLocks noChangeArrowheads="1"/>
            </p:cNvSpPr>
            <p:nvPr/>
          </p:nvSpPr>
          <p:spPr bwMode="auto">
            <a:xfrm>
              <a:off x="3106" y="1215"/>
              <a:ext cx="0"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grpSp>
      <p:sp>
        <p:nvSpPr>
          <p:cNvPr id="142460" name="Line 909">
            <a:extLst>
              <a:ext uri="{FF2B5EF4-FFF2-40B4-BE49-F238E27FC236}">
                <a16:creationId xmlns:a16="http://schemas.microsoft.com/office/drawing/2014/main" id="{77075964-BA42-E803-6751-89ABF83E49A8}"/>
              </a:ext>
            </a:extLst>
          </p:cNvPr>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42461" name="Line 910">
            <a:extLst>
              <a:ext uri="{FF2B5EF4-FFF2-40B4-BE49-F238E27FC236}">
                <a16:creationId xmlns:a16="http://schemas.microsoft.com/office/drawing/2014/main" id="{104879AB-CD31-A850-B3F5-C7DC16EA4FA3}"/>
              </a:ext>
            </a:extLst>
          </p:cNvPr>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42462" name="Rectangle 911">
            <a:extLst>
              <a:ext uri="{FF2B5EF4-FFF2-40B4-BE49-F238E27FC236}">
                <a16:creationId xmlns:a16="http://schemas.microsoft.com/office/drawing/2014/main" id="{F088A4D7-62BD-0FD3-0A02-23354B01781C}"/>
              </a:ext>
            </a:extLst>
          </p:cNvPr>
          <p:cNvSpPr>
            <a:spLocks noChangeArrowheads="1"/>
          </p:cNvSpPr>
          <p:nvPr/>
        </p:nvSpPr>
        <p:spPr bwMode="auto">
          <a:xfrm>
            <a:off x="4198938" y="2300288"/>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142463" name="Text Box 912">
            <a:extLst>
              <a:ext uri="{FF2B5EF4-FFF2-40B4-BE49-F238E27FC236}">
                <a16:creationId xmlns:a16="http://schemas.microsoft.com/office/drawing/2014/main" id="{3B543C40-86E5-0DD7-F6D5-CC3F4F379B94}"/>
              </a:ext>
            </a:extLst>
          </p:cNvPr>
          <p:cNvSpPr txBox="1">
            <a:spLocks noChangeArrowheads="1"/>
          </p:cNvSpPr>
          <p:nvPr/>
        </p:nvSpPr>
        <p:spPr bwMode="auto">
          <a:xfrm rot="-5400000">
            <a:off x="2242344" y="3813969"/>
            <a:ext cx="38163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Arial Black" panose="020B0604020202020204" pitchFamily="34" charset="0"/>
              </a:rPr>
              <a:t> </a:t>
            </a:r>
            <a:endParaRPr lang="en-US" altLang="en-US" sz="900">
              <a:latin typeface="Arial Black" panose="020B0604020202020204" pitchFamily="34" charset="0"/>
            </a:endParaRPr>
          </a:p>
        </p:txBody>
      </p:sp>
      <p:sp>
        <p:nvSpPr>
          <p:cNvPr id="952528" name="Oval 208">
            <a:extLst>
              <a:ext uri="{FF2B5EF4-FFF2-40B4-BE49-F238E27FC236}">
                <a16:creationId xmlns:a16="http://schemas.microsoft.com/office/drawing/2014/main" id="{DCBCDBC9-3B1C-57A5-18FD-B9373FE047CD}"/>
              </a:ext>
            </a:extLst>
          </p:cNvPr>
          <p:cNvSpPr>
            <a:spLocks noChangeArrowheads="1"/>
          </p:cNvSpPr>
          <p:nvPr/>
        </p:nvSpPr>
        <p:spPr bwMode="auto">
          <a:xfrm>
            <a:off x="2597150" y="2635250"/>
            <a:ext cx="490538" cy="361950"/>
          </a:xfrm>
          <a:prstGeom prst="ellipse">
            <a:avLst/>
          </a:prstGeom>
          <a:noFill/>
          <a:ln w="76200">
            <a:solidFill>
              <a:schemeClr val="hlink"/>
            </a:solidFill>
            <a:round/>
            <a:headEnd/>
            <a:tailEnd/>
          </a:ln>
          <a:effectLst>
            <a:outerShdw blurRad="63500" dist="71842" dir="2700000" algn="ctr" rotWithShape="0">
              <a:srgbClr val="080808">
                <a:alpha val="74998"/>
              </a:srgbClr>
            </a:outerShdw>
          </a:effectLst>
        </p:spPr>
        <p:txBody>
          <a:bodyPr wrap="none" anchor="ctr"/>
          <a:lstStyle/>
          <a:p>
            <a:pPr algn="r">
              <a:defRPr/>
            </a:pPr>
            <a:endParaRPr lang="en-US">
              <a:latin typeface="Comic Sans MS" charset="0"/>
              <a:ea typeface="+mn-ea"/>
            </a:endParaRPr>
          </a:p>
        </p:txBody>
      </p:sp>
      <p:sp>
        <p:nvSpPr>
          <p:cNvPr id="142465" name="Rectangle 913">
            <a:extLst>
              <a:ext uri="{FF2B5EF4-FFF2-40B4-BE49-F238E27FC236}">
                <a16:creationId xmlns:a16="http://schemas.microsoft.com/office/drawing/2014/main" id="{CF9C1929-11CD-F98E-F864-6F6BB7326123}"/>
              </a:ext>
            </a:extLst>
          </p:cNvPr>
          <p:cNvSpPr>
            <a:spLocks noChangeArrowheads="1"/>
          </p:cNvSpPr>
          <p:nvPr/>
        </p:nvSpPr>
        <p:spPr bwMode="auto">
          <a:xfrm>
            <a:off x="4202113" y="1862138"/>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endParaRPr lang="en-US" altLang="en-US" sz="1800" b="1">
              <a:latin typeface="Helvetica" pitchFamily="2" charset="0"/>
            </a:endParaRPr>
          </a:p>
        </p:txBody>
      </p:sp>
      <p:sp>
        <p:nvSpPr>
          <p:cNvPr id="953234" name="Oval 914">
            <a:extLst>
              <a:ext uri="{FF2B5EF4-FFF2-40B4-BE49-F238E27FC236}">
                <a16:creationId xmlns:a16="http://schemas.microsoft.com/office/drawing/2014/main" id="{876E80AB-5EC4-18F3-F624-3E9A35F12854}"/>
              </a:ext>
            </a:extLst>
          </p:cNvPr>
          <p:cNvSpPr>
            <a:spLocks noChangeArrowheads="1"/>
          </p:cNvSpPr>
          <p:nvPr/>
        </p:nvSpPr>
        <p:spPr bwMode="auto">
          <a:xfrm>
            <a:off x="2392363" y="3998913"/>
            <a:ext cx="490537" cy="361950"/>
          </a:xfrm>
          <a:prstGeom prst="ellipse">
            <a:avLst/>
          </a:prstGeom>
          <a:noFill/>
          <a:ln w="76200">
            <a:solidFill>
              <a:schemeClr val="hlink"/>
            </a:solidFill>
            <a:round/>
            <a:headEnd/>
            <a:tailEnd/>
          </a:ln>
          <a:effectLst>
            <a:outerShdw blurRad="63500" dist="71842" dir="2700000" algn="ctr" rotWithShape="0">
              <a:srgbClr val="080808">
                <a:alpha val="74998"/>
              </a:srgbClr>
            </a:outerShdw>
          </a:effectLst>
        </p:spPr>
        <p:txBody>
          <a:bodyPr wrap="none" anchor="ctr"/>
          <a:lstStyle/>
          <a:p>
            <a:pPr algn="r">
              <a:defRPr/>
            </a:pPr>
            <a:endParaRPr lang="en-US">
              <a:latin typeface="Comic Sans MS" charset="0"/>
              <a:ea typeface="+mn-ea"/>
            </a:endParaRPr>
          </a:p>
        </p:txBody>
      </p:sp>
      <p:sp>
        <p:nvSpPr>
          <p:cNvPr id="142467" name="Line 925">
            <a:extLst>
              <a:ext uri="{FF2B5EF4-FFF2-40B4-BE49-F238E27FC236}">
                <a16:creationId xmlns:a16="http://schemas.microsoft.com/office/drawing/2014/main" id="{F60E4B6D-56F5-7C10-37C9-9354A35FC201}"/>
              </a:ext>
            </a:extLst>
          </p:cNvPr>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68" name="Line 926">
            <a:extLst>
              <a:ext uri="{FF2B5EF4-FFF2-40B4-BE49-F238E27FC236}">
                <a16:creationId xmlns:a16="http://schemas.microsoft.com/office/drawing/2014/main" id="{763B8B29-FCD8-E2A4-1AD7-50D5C4AEDC37}"/>
              </a:ext>
            </a:extLst>
          </p:cNvPr>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69" name="Line 927">
            <a:extLst>
              <a:ext uri="{FF2B5EF4-FFF2-40B4-BE49-F238E27FC236}">
                <a16:creationId xmlns:a16="http://schemas.microsoft.com/office/drawing/2014/main" id="{57AD8877-EBE4-1AE3-0EE6-9BDDD7AD7B83}"/>
              </a:ext>
            </a:extLst>
          </p:cNvPr>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70" name="Line 928">
            <a:extLst>
              <a:ext uri="{FF2B5EF4-FFF2-40B4-BE49-F238E27FC236}">
                <a16:creationId xmlns:a16="http://schemas.microsoft.com/office/drawing/2014/main" id="{E97F3C09-1F42-9F6F-4107-5FA7C6677FE4}"/>
              </a:ext>
            </a:extLst>
          </p:cNvPr>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3235" name="Oval 915">
            <a:extLst>
              <a:ext uri="{FF2B5EF4-FFF2-40B4-BE49-F238E27FC236}">
                <a16:creationId xmlns:a16="http://schemas.microsoft.com/office/drawing/2014/main" id="{3DF33070-A1D5-1BF4-D9B6-21929E088B4A}"/>
              </a:ext>
            </a:extLst>
          </p:cNvPr>
          <p:cNvSpPr>
            <a:spLocks noChangeArrowheads="1"/>
          </p:cNvSpPr>
          <p:nvPr/>
        </p:nvSpPr>
        <p:spPr bwMode="auto">
          <a:xfrm>
            <a:off x="2382838" y="4308475"/>
            <a:ext cx="490537" cy="361950"/>
          </a:xfrm>
          <a:prstGeom prst="ellipse">
            <a:avLst/>
          </a:prstGeom>
          <a:noFill/>
          <a:ln w="76200">
            <a:solidFill>
              <a:schemeClr val="hlink"/>
            </a:solidFill>
            <a:round/>
            <a:headEnd/>
            <a:tailEnd/>
          </a:ln>
          <a:effectLst>
            <a:outerShdw blurRad="63500" dist="71842" dir="2700000" algn="ctr" rotWithShape="0">
              <a:srgbClr val="080808">
                <a:alpha val="74998"/>
              </a:srgbClr>
            </a:outerShdw>
          </a:effectLst>
        </p:spPr>
        <p:txBody>
          <a:bodyPr wrap="none" anchor="ctr"/>
          <a:lstStyle/>
          <a:p>
            <a:pPr algn="r">
              <a:defRPr/>
            </a:pPr>
            <a:endParaRPr lang="en-US">
              <a:latin typeface="Comic Sans MS" charset="0"/>
              <a:ea typeface="+mn-ea"/>
            </a:endParaRPr>
          </a:p>
        </p:txBody>
      </p:sp>
      <p:sp>
        <p:nvSpPr>
          <p:cNvPr id="953236" name="Oval 916">
            <a:extLst>
              <a:ext uri="{FF2B5EF4-FFF2-40B4-BE49-F238E27FC236}">
                <a16:creationId xmlns:a16="http://schemas.microsoft.com/office/drawing/2014/main" id="{C07A67D5-F965-AAB8-7DA9-4D7CF158FE8A}"/>
              </a:ext>
            </a:extLst>
          </p:cNvPr>
          <p:cNvSpPr>
            <a:spLocks noChangeArrowheads="1"/>
          </p:cNvSpPr>
          <p:nvPr/>
        </p:nvSpPr>
        <p:spPr bwMode="auto">
          <a:xfrm>
            <a:off x="2522538" y="5665788"/>
            <a:ext cx="490537" cy="361950"/>
          </a:xfrm>
          <a:prstGeom prst="ellipse">
            <a:avLst/>
          </a:prstGeom>
          <a:noFill/>
          <a:ln w="76200">
            <a:solidFill>
              <a:schemeClr val="hlink"/>
            </a:solidFill>
            <a:round/>
            <a:headEnd/>
            <a:tailEnd/>
          </a:ln>
          <a:effectLst>
            <a:outerShdw blurRad="63500" dist="71842" dir="2700000" algn="ctr" rotWithShape="0">
              <a:srgbClr val="080808">
                <a:alpha val="74998"/>
              </a:srgbClr>
            </a:outerShdw>
          </a:effectLst>
        </p:spPr>
        <p:txBody>
          <a:bodyPr wrap="none" anchor="ctr"/>
          <a:lstStyle/>
          <a:p>
            <a:pPr algn="r">
              <a:defRPr/>
            </a:pPr>
            <a:endParaRPr lang="en-US">
              <a:latin typeface="Comic Sans MS" charset="0"/>
              <a:ea typeface="+mn-ea"/>
            </a:endParaRPr>
          </a:p>
        </p:txBody>
      </p:sp>
      <p:sp>
        <p:nvSpPr>
          <p:cNvPr id="142473" name="Line 919">
            <a:extLst>
              <a:ext uri="{FF2B5EF4-FFF2-40B4-BE49-F238E27FC236}">
                <a16:creationId xmlns:a16="http://schemas.microsoft.com/office/drawing/2014/main" id="{23155E17-5508-7E75-CA3C-CFBD2EBA5806}"/>
              </a:ext>
            </a:extLst>
          </p:cNvPr>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3237" name="Oval 917">
            <a:extLst>
              <a:ext uri="{FF2B5EF4-FFF2-40B4-BE49-F238E27FC236}">
                <a16:creationId xmlns:a16="http://schemas.microsoft.com/office/drawing/2014/main" id="{AC95DF3E-1942-E5E1-19DA-0AF43108D1D0}"/>
              </a:ext>
            </a:extLst>
          </p:cNvPr>
          <p:cNvSpPr>
            <a:spLocks noChangeArrowheads="1"/>
          </p:cNvSpPr>
          <p:nvPr/>
        </p:nvSpPr>
        <p:spPr bwMode="auto">
          <a:xfrm>
            <a:off x="2522538" y="5919788"/>
            <a:ext cx="490537" cy="361950"/>
          </a:xfrm>
          <a:prstGeom prst="ellipse">
            <a:avLst/>
          </a:prstGeom>
          <a:noFill/>
          <a:ln w="76200">
            <a:solidFill>
              <a:schemeClr val="hlink"/>
            </a:solidFill>
            <a:round/>
            <a:headEnd/>
            <a:tailEnd/>
          </a:ln>
          <a:effectLst>
            <a:outerShdw blurRad="63500" dist="71842" dir="2700000" algn="ctr" rotWithShape="0">
              <a:srgbClr val="080808">
                <a:alpha val="74998"/>
              </a:srgbClr>
            </a:outerShdw>
          </a:effectLst>
        </p:spPr>
        <p:txBody>
          <a:bodyPr wrap="none" anchor="ctr"/>
          <a:lstStyle/>
          <a:p>
            <a:pPr algn="r">
              <a:defRPr/>
            </a:pPr>
            <a:endParaRPr lang="en-US">
              <a:latin typeface="Comic Sans MS" charset="0"/>
              <a:ea typeface="+mn-ea"/>
            </a:endParaRPr>
          </a:p>
        </p:txBody>
      </p:sp>
      <p:sp>
        <p:nvSpPr>
          <p:cNvPr id="142475" name="Text Box 918">
            <a:extLst>
              <a:ext uri="{FF2B5EF4-FFF2-40B4-BE49-F238E27FC236}">
                <a16:creationId xmlns:a16="http://schemas.microsoft.com/office/drawing/2014/main" id="{8E0CF0D2-9D35-60F4-E2C4-4BAC5FD739F7}"/>
              </a:ext>
            </a:extLst>
          </p:cNvPr>
          <p:cNvSpPr txBox="1">
            <a:spLocks noChangeArrowheads="1"/>
          </p:cNvSpPr>
          <p:nvPr/>
        </p:nvSpPr>
        <p:spPr bwMode="auto">
          <a:xfrm>
            <a:off x="4051300" y="1895475"/>
            <a:ext cx="7953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Helvetica" pitchFamily="2" charset="0"/>
              </a:rPr>
              <a:t>(N)</a:t>
            </a:r>
          </a:p>
        </p:txBody>
      </p:sp>
      <p:sp>
        <p:nvSpPr>
          <p:cNvPr id="142476" name="Text Box 920">
            <a:extLst>
              <a:ext uri="{FF2B5EF4-FFF2-40B4-BE49-F238E27FC236}">
                <a16:creationId xmlns:a16="http://schemas.microsoft.com/office/drawing/2014/main" id="{E1AD9882-F6DF-4EB0-3725-CD8CA8E100D9}"/>
              </a:ext>
            </a:extLst>
          </p:cNvPr>
          <p:cNvSpPr txBox="1">
            <a:spLocks noChangeArrowheads="1"/>
          </p:cNvSpPr>
          <p:nvPr/>
        </p:nvSpPr>
        <p:spPr bwMode="auto">
          <a:xfrm rot="-5400000">
            <a:off x="1716881" y="3637757"/>
            <a:ext cx="47037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b="1">
                <a:latin typeface="Arial" panose="020B0604020202020204" pitchFamily="34" charset="0"/>
              </a:rPr>
              <a:t>MAR</a:t>
            </a:r>
            <a:r>
              <a:rPr lang="en-US" altLang="en-US" sz="2000" b="1">
                <a:latin typeface="Helvetica" pitchFamily="2" charset="0"/>
              </a:rPr>
              <a:t>Ā</a:t>
            </a:r>
            <a:r>
              <a:rPr lang="en-US" altLang="en-US" sz="2000" b="1">
                <a:latin typeface="Arial" panose="020B0604020202020204" pitchFamily="34" charset="0"/>
              </a:rPr>
              <a:t>NBING (17)</a:t>
            </a:r>
          </a:p>
        </p:txBody>
      </p:sp>
      <p:sp>
        <p:nvSpPr>
          <p:cNvPr id="142477" name="Line 260">
            <a:extLst>
              <a:ext uri="{FF2B5EF4-FFF2-40B4-BE49-F238E27FC236}">
                <a16:creationId xmlns:a16="http://schemas.microsoft.com/office/drawing/2014/main" id="{4DC5F72D-9861-B2BB-F583-C0F539054123}"/>
              </a:ext>
            </a:extLst>
          </p:cNvPr>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78" name="Line 261">
            <a:extLst>
              <a:ext uri="{FF2B5EF4-FFF2-40B4-BE49-F238E27FC236}">
                <a16:creationId xmlns:a16="http://schemas.microsoft.com/office/drawing/2014/main" id="{10A889CA-9304-13D9-8A17-F258ED10D7C9}"/>
              </a:ext>
            </a:extLst>
          </p:cNvPr>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79" name="Freeform 262">
            <a:extLst>
              <a:ext uri="{FF2B5EF4-FFF2-40B4-BE49-F238E27FC236}">
                <a16:creationId xmlns:a16="http://schemas.microsoft.com/office/drawing/2014/main" id="{B474FC6E-3723-ACD8-7C94-46C03BC9EFF7}"/>
              </a:ext>
            </a:extLst>
          </p:cNvPr>
          <p:cNvSpPr>
            <a:spLocks/>
          </p:cNvSpPr>
          <p:nvPr/>
        </p:nvSpPr>
        <p:spPr bwMode="auto">
          <a:xfrm>
            <a:off x="1530350" y="3906838"/>
            <a:ext cx="590550" cy="1981200"/>
          </a:xfrm>
          <a:custGeom>
            <a:avLst/>
            <a:gdLst>
              <a:gd name="T0" fmla="*/ 2147483646 w 372"/>
              <a:gd name="T1" fmla="*/ 0 h 1248"/>
              <a:gd name="T2" fmla="*/ 2147483646 w 372"/>
              <a:gd name="T3" fmla="*/ 2147483646 h 1248"/>
              <a:gd name="T4" fmla="*/ 2147483646 w 372"/>
              <a:gd name="T5" fmla="*/ 2147483646 h 1248"/>
              <a:gd name="T6" fmla="*/ 0 w 372"/>
              <a:gd name="T7" fmla="*/ 2147483646 h 1248"/>
              <a:gd name="T8" fmla="*/ 2147483646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a:p>
        </p:txBody>
      </p:sp>
      <p:sp>
        <p:nvSpPr>
          <p:cNvPr id="142480" name="Freeform 264">
            <a:extLst>
              <a:ext uri="{FF2B5EF4-FFF2-40B4-BE49-F238E27FC236}">
                <a16:creationId xmlns:a16="http://schemas.microsoft.com/office/drawing/2014/main" id="{4449B33B-05DF-8990-4FF4-B3FB921DD257}"/>
              </a:ext>
            </a:extLst>
          </p:cNvPr>
          <p:cNvSpPr>
            <a:spLocks/>
          </p:cNvSpPr>
          <p:nvPr/>
        </p:nvSpPr>
        <p:spPr bwMode="auto">
          <a:xfrm>
            <a:off x="1738313" y="4067175"/>
            <a:ext cx="509587" cy="1676400"/>
          </a:xfrm>
          <a:custGeom>
            <a:avLst/>
            <a:gdLst>
              <a:gd name="T0" fmla="*/ 2147483646 w 321"/>
              <a:gd name="T1" fmla="*/ 0 h 1056"/>
              <a:gd name="T2" fmla="*/ 2147483646 w 321"/>
              <a:gd name="T3" fmla="*/ 2147483646 h 1056"/>
              <a:gd name="T4" fmla="*/ 2147483646 w 321"/>
              <a:gd name="T5" fmla="*/ 2147483646 h 1056"/>
              <a:gd name="T6" fmla="*/ 0 w 321"/>
              <a:gd name="T7" fmla="*/ 2147483646 h 1056"/>
              <a:gd name="T8" fmla="*/ 2147483646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2481" name="Line 266">
            <a:extLst>
              <a:ext uri="{FF2B5EF4-FFF2-40B4-BE49-F238E27FC236}">
                <a16:creationId xmlns:a16="http://schemas.microsoft.com/office/drawing/2014/main" id="{123949E4-8A23-D807-0239-2755C519982D}"/>
              </a:ext>
            </a:extLst>
          </p:cNvPr>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82" name="Line 267">
            <a:extLst>
              <a:ext uri="{FF2B5EF4-FFF2-40B4-BE49-F238E27FC236}">
                <a16:creationId xmlns:a16="http://schemas.microsoft.com/office/drawing/2014/main" id="{09754C19-A18D-14A7-3687-4956369A1CAC}"/>
              </a:ext>
            </a:extLst>
          </p:cNvPr>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83" name="Line 268">
            <a:extLst>
              <a:ext uri="{FF2B5EF4-FFF2-40B4-BE49-F238E27FC236}">
                <a16:creationId xmlns:a16="http://schemas.microsoft.com/office/drawing/2014/main" id="{2009A952-6012-EC3D-4C89-98E6DF02371C}"/>
              </a:ext>
            </a:extLst>
          </p:cNvPr>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84" name="Line 269">
            <a:extLst>
              <a:ext uri="{FF2B5EF4-FFF2-40B4-BE49-F238E27FC236}">
                <a16:creationId xmlns:a16="http://schemas.microsoft.com/office/drawing/2014/main" id="{910D6A59-E14C-75E4-1D8B-776ACCB20A92}"/>
              </a:ext>
            </a:extLst>
          </p:cNvPr>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85" name="Line 270">
            <a:extLst>
              <a:ext uri="{FF2B5EF4-FFF2-40B4-BE49-F238E27FC236}">
                <a16:creationId xmlns:a16="http://schemas.microsoft.com/office/drawing/2014/main" id="{C81EFB36-BA7B-D077-D23E-08B45FD2DCC5}"/>
              </a:ext>
            </a:extLst>
          </p:cNvPr>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86" name="Line 271">
            <a:extLst>
              <a:ext uri="{FF2B5EF4-FFF2-40B4-BE49-F238E27FC236}">
                <a16:creationId xmlns:a16="http://schemas.microsoft.com/office/drawing/2014/main" id="{EF901C58-CF25-7ECF-8796-8CE0460667CB}"/>
              </a:ext>
            </a:extLst>
          </p:cNvPr>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87" name="Line 272">
            <a:extLst>
              <a:ext uri="{FF2B5EF4-FFF2-40B4-BE49-F238E27FC236}">
                <a16:creationId xmlns:a16="http://schemas.microsoft.com/office/drawing/2014/main" id="{E2E849A1-D7F1-9495-9735-62D2BC5A5FB1}"/>
              </a:ext>
            </a:extLst>
          </p:cNvPr>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88" name="Line 273">
            <a:extLst>
              <a:ext uri="{FF2B5EF4-FFF2-40B4-BE49-F238E27FC236}">
                <a16:creationId xmlns:a16="http://schemas.microsoft.com/office/drawing/2014/main" id="{DF822733-237D-8F23-F1C3-EAB7951A83D9}"/>
              </a:ext>
            </a:extLst>
          </p:cNvPr>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89" name="Line 274">
            <a:extLst>
              <a:ext uri="{FF2B5EF4-FFF2-40B4-BE49-F238E27FC236}">
                <a16:creationId xmlns:a16="http://schemas.microsoft.com/office/drawing/2014/main" id="{E40AFE5D-E4C4-D446-CF27-8FD539493F0F}"/>
              </a:ext>
            </a:extLst>
          </p:cNvPr>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90" name="Line 275">
            <a:extLst>
              <a:ext uri="{FF2B5EF4-FFF2-40B4-BE49-F238E27FC236}">
                <a16:creationId xmlns:a16="http://schemas.microsoft.com/office/drawing/2014/main" id="{B1155AD3-2478-BE04-D783-48D1A9FBD52E}"/>
              </a:ext>
            </a:extLst>
          </p:cNvPr>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91" name="Line 276">
            <a:extLst>
              <a:ext uri="{FF2B5EF4-FFF2-40B4-BE49-F238E27FC236}">
                <a16:creationId xmlns:a16="http://schemas.microsoft.com/office/drawing/2014/main" id="{6DD34CE3-B898-8240-E283-B8FB37E795F9}"/>
              </a:ext>
            </a:extLst>
          </p:cNvPr>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492" name="Rectangle 284">
            <a:extLst>
              <a:ext uri="{FF2B5EF4-FFF2-40B4-BE49-F238E27FC236}">
                <a16:creationId xmlns:a16="http://schemas.microsoft.com/office/drawing/2014/main" id="{3590A22C-6DB4-5F23-4D23-15BE6CEEA63B}"/>
              </a:ext>
            </a:extLst>
          </p:cNvPr>
          <p:cNvSpPr>
            <a:spLocks noChangeArrowheads="1"/>
          </p:cNvSpPr>
          <p:nvPr/>
        </p:nvSpPr>
        <p:spPr bwMode="auto">
          <a:xfrm>
            <a:off x="454025" y="4192588"/>
            <a:ext cx="1952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600" b="1">
                <a:solidFill>
                  <a:srgbClr val="000000"/>
                </a:solidFill>
                <a:latin typeface="Helvetica" pitchFamily="2" charset="0"/>
              </a:rPr>
              <a:t>(</a:t>
            </a:r>
            <a:endParaRPr lang="en-US" altLang="en-US" sz="1800">
              <a:latin typeface="Helvetica" pitchFamily="2" charset="0"/>
            </a:endParaRPr>
          </a:p>
        </p:txBody>
      </p:sp>
      <p:sp>
        <p:nvSpPr>
          <p:cNvPr id="142493" name="Rectangle 285">
            <a:extLst>
              <a:ext uri="{FF2B5EF4-FFF2-40B4-BE49-F238E27FC236}">
                <a16:creationId xmlns:a16="http://schemas.microsoft.com/office/drawing/2014/main" id="{394C7378-B5B6-DBAD-9714-7F3887953005}"/>
              </a:ext>
            </a:extLst>
          </p:cNvPr>
          <p:cNvSpPr>
            <a:spLocks noChangeArrowheads="1"/>
          </p:cNvSpPr>
          <p:nvPr/>
        </p:nvSpPr>
        <p:spPr bwMode="auto">
          <a:xfrm>
            <a:off x="1544638" y="4183063"/>
            <a:ext cx="19526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600" b="1">
                <a:solidFill>
                  <a:srgbClr val="000000"/>
                </a:solidFill>
                <a:latin typeface="Helvetica" pitchFamily="2" charset="0"/>
              </a:rPr>
              <a:t>)</a:t>
            </a:r>
            <a:endParaRPr lang="en-US" altLang="en-US" sz="1800">
              <a:latin typeface="Helvetica" pitchFamily="2" charset="0"/>
            </a:endParaRPr>
          </a:p>
        </p:txBody>
      </p:sp>
      <p:sp>
        <p:nvSpPr>
          <p:cNvPr id="142494" name="Rectangle 286">
            <a:extLst>
              <a:ext uri="{FF2B5EF4-FFF2-40B4-BE49-F238E27FC236}">
                <a16:creationId xmlns:a16="http://schemas.microsoft.com/office/drawing/2014/main" id="{3997359B-F493-D65A-DC55-5B8CA714B150}"/>
              </a:ext>
            </a:extLst>
          </p:cNvPr>
          <p:cNvSpPr>
            <a:spLocks noChangeArrowheads="1"/>
          </p:cNvSpPr>
          <p:nvPr/>
        </p:nvSpPr>
        <p:spPr bwMode="auto">
          <a:xfrm>
            <a:off x="1712913" y="3346450"/>
            <a:ext cx="153987"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100" b="1">
                <a:solidFill>
                  <a:srgbClr val="000000"/>
                </a:solidFill>
                <a:latin typeface="Helvetica" pitchFamily="2" charset="0"/>
              </a:rPr>
              <a:t>}</a:t>
            </a:r>
            <a:endParaRPr lang="en-US" altLang="en-US" sz="1400">
              <a:latin typeface="Helvetica" pitchFamily="2" charset="0"/>
            </a:endParaRPr>
          </a:p>
        </p:txBody>
      </p:sp>
      <p:sp>
        <p:nvSpPr>
          <p:cNvPr id="142495" name="Freeform 287">
            <a:extLst>
              <a:ext uri="{FF2B5EF4-FFF2-40B4-BE49-F238E27FC236}">
                <a16:creationId xmlns:a16="http://schemas.microsoft.com/office/drawing/2014/main" id="{0716F5C5-7201-D81B-7A80-CE08352DDD32}"/>
              </a:ext>
            </a:extLst>
          </p:cNvPr>
          <p:cNvSpPr>
            <a:spLocks/>
          </p:cNvSpPr>
          <p:nvPr/>
        </p:nvSpPr>
        <p:spPr bwMode="auto">
          <a:xfrm rot="5350910">
            <a:off x="1045369" y="4102894"/>
            <a:ext cx="127000" cy="223838"/>
          </a:xfrm>
          <a:custGeom>
            <a:avLst/>
            <a:gdLst>
              <a:gd name="T0" fmla="*/ 0 w 80"/>
              <a:gd name="T1" fmla="*/ 2147483646 h 141"/>
              <a:gd name="T2" fmla="*/ 2147483646 w 80"/>
              <a:gd name="T3" fmla="*/ 2147483646 h 141"/>
              <a:gd name="T4" fmla="*/ 2147483646 w 80"/>
              <a:gd name="T5" fmla="*/ 0 h 141"/>
              <a:gd name="T6" fmla="*/ 2147483646 w 80"/>
              <a:gd name="T7" fmla="*/ 2147483646 h 141"/>
              <a:gd name="T8" fmla="*/ 2147483646 w 80"/>
              <a:gd name="T9" fmla="*/ 2147483646 h 141"/>
              <a:gd name="T10" fmla="*/ 2147483646 w 80"/>
              <a:gd name="T11" fmla="*/ 2147483646 h 141"/>
              <a:gd name="T12" fmla="*/ 0 w 80"/>
              <a:gd name="T13" fmla="*/ 2147483646 h 141"/>
              <a:gd name="T14" fmla="*/ 0 w 80"/>
              <a:gd name="T15" fmla="*/ 2147483646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a:p>
        </p:txBody>
      </p:sp>
      <p:sp>
        <p:nvSpPr>
          <p:cNvPr id="142496" name="Rectangle 298">
            <a:extLst>
              <a:ext uri="{FF2B5EF4-FFF2-40B4-BE49-F238E27FC236}">
                <a16:creationId xmlns:a16="http://schemas.microsoft.com/office/drawing/2014/main" id="{38C1ED46-46CA-C0F1-9DDC-20C68EA87D1D}"/>
              </a:ext>
            </a:extLst>
          </p:cNvPr>
          <p:cNvSpPr>
            <a:spLocks noChangeArrowheads="1"/>
          </p:cNvSpPr>
          <p:nvPr/>
        </p:nvSpPr>
        <p:spPr bwMode="auto">
          <a:xfrm>
            <a:off x="517525" y="2990850"/>
            <a:ext cx="1698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(S)</a:t>
            </a:r>
            <a:endParaRPr lang="en-US" altLang="en-US" sz="1400">
              <a:latin typeface="Helvetica" pitchFamily="2" charset="0"/>
            </a:endParaRPr>
          </a:p>
        </p:txBody>
      </p:sp>
      <p:sp>
        <p:nvSpPr>
          <p:cNvPr id="142497" name="Rectangle 299">
            <a:extLst>
              <a:ext uri="{FF2B5EF4-FFF2-40B4-BE49-F238E27FC236}">
                <a16:creationId xmlns:a16="http://schemas.microsoft.com/office/drawing/2014/main" id="{464878B0-22DA-27D1-32F6-D0B31A14FF2B}"/>
              </a:ext>
            </a:extLst>
          </p:cNvPr>
          <p:cNvSpPr>
            <a:spLocks noChangeArrowheads="1"/>
          </p:cNvSpPr>
          <p:nvPr/>
        </p:nvSpPr>
        <p:spPr bwMode="auto">
          <a:xfrm>
            <a:off x="501650" y="3360738"/>
            <a:ext cx="17621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(D)</a:t>
            </a:r>
            <a:endParaRPr lang="en-US" altLang="en-US" sz="1400">
              <a:latin typeface="Helvetica" pitchFamily="2" charset="0"/>
            </a:endParaRPr>
          </a:p>
        </p:txBody>
      </p:sp>
      <p:sp>
        <p:nvSpPr>
          <p:cNvPr id="142498" name="Rectangle 300">
            <a:extLst>
              <a:ext uri="{FF2B5EF4-FFF2-40B4-BE49-F238E27FC236}">
                <a16:creationId xmlns:a16="http://schemas.microsoft.com/office/drawing/2014/main" id="{C6426944-D43A-DA2D-0395-8A73A5195E56}"/>
              </a:ext>
            </a:extLst>
          </p:cNvPr>
          <p:cNvSpPr>
            <a:spLocks noChangeArrowheads="1"/>
          </p:cNvSpPr>
          <p:nvPr/>
        </p:nvSpPr>
        <p:spPr bwMode="auto">
          <a:xfrm>
            <a:off x="361950" y="3956050"/>
            <a:ext cx="28733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(MR)</a:t>
            </a:r>
            <a:endParaRPr lang="en-US" altLang="en-US" sz="1400">
              <a:latin typeface="Helvetica" pitchFamily="2" charset="0"/>
            </a:endParaRPr>
          </a:p>
        </p:txBody>
      </p:sp>
      <p:sp>
        <p:nvSpPr>
          <p:cNvPr id="142499" name="Rectangle 304">
            <a:extLst>
              <a:ext uri="{FF2B5EF4-FFF2-40B4-BE49-F238E27FC236}">
                <a16:creationId xmlns:a16="http://schemas.microsoft.com/office/drawing/2014/main" id="{9B25BCFF-0CB4-CF39-2250-793077ED9A91}"/>
              </a:ext>
            </a:extLst>
          </p:cNvPr>
          <p:cNvSpPr>
            <a:spLocks noChangeArrowheads="1"/>
          </p:cNvSpPr>
          <p:nvPr/>
        </p:nvSpPr>
        <p:spPr bwMode="auto">
          <a:xfrm>
            <a:off x="488950" y="3602038"/>
            <a:ext cx="1698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(S)</a:t>
            </a:r>
            <a:endParaRPr lang="en-US" altLang="en-US" sz="1400">
              <a:latin typeface="Helvetica" pitchFamily="2" charset="0"/>
            </a:endParaRPr>
          </a:p>
        </p:txBody>
      </p:sp>
      <p:sp>
        <p:nvSpPr>
          <p:cNvPr id="142500" name="Rectangle 305">
            <a:extLst>
              <a:ext uri="{FF2B5EF4-FFF2-40B4-BE49-F238E27FC236}">
                <a16:creationId xmlns:a16="http://schemas.microsoft.com/office/drawing/2014/main" id="{40C8AC34-A9F4-B0ED-71BB-78CA6F0AD9F1}"/>
              </a:ext>
            </a:extLst>
          </p:cNvPr>
          <p:cNvSpPr>
            <a:spLocks noChangeArrowheads="1"/>
          </p:cNvSpPr>
          <p:nvPr/>
        </p:nvSpPr>
        <p:spPr bwMode="auto">
          <a:xfrm>
            <a:off x="708025" y="4286250"/>
            <a:ext cx="6921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1 Thot</a:t>
            </a:r>
            <a:endParaRPr lang="en-US" altLang="en-US" sz="1800">
              <a:latin typeface="Helvetica" pitchFamily="2" charset="0"/>
            </a:endParaRPr>
          </a:p>
        </p:txBody>
      </p:sp>
      <p:sp>
        <p:nvSpPr>
          <p:cNvPr id="142501" name="Rectangle 306">
            <a:extLst>
              <a:ext uri="{FF2B5EF4-FFF2-40B4-BE49-F238E27FC236}">
                <a16:creationId xmlns:a16="http://schemas.microsoft.com/office/drawing/2014/main" id="{71C91E18-5D8D-F4F3-8BB1-EED5A8DF18CB}"/>
              </a:ext>
            </a:extLst>
          </p:cNvPr>
          <p:cNvSpPr>
            <a:spLocks noChangeArrowheads="1"/>
          </p:cNvSpPr>
          <p:nvPr/>
        </p:nvSpPr>
        <p:spPr bwMode="auto">
          <a:xfrm>
            <a:off x="663575" y="4578350"/>
            <a:ext cx="6921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Thot</a:t>
            </a:r>
            <a:endParaRPr lang="en-US" altLang="en-US" sz="1800">
              <a:latin typeface="Helvetica" pitchFamily="2" charset="0"/>
            </a:endParaRPr>
          </a:p>
        </p:txBody>
      </p:sp>
      <p:sp>
        <p:nvSpPr>
          <p:cNvPr id="142502" name="Rectangle 307">
            <a:extLst>
              <a:ext uri="{FF2B5EF4-FFF2-40B4-BE49-F238E27FC236}">
                <a16:creationId xmlns:a16="http://schemas.microsoft.com/office/drawing/2014/main" id="{32D4EE88-326D-278D-065E-757D89A7267F}"/>
              </a:ext>
            </a:extLst>
          </p:cNvPr>
          <p:cNvSpPr>
            <a:spLocks noChangeArrowheads="1"/>
          </p:cNvSpPr>
          <p:nvPr/>
        </p:nvSpPr>
        <p:spPr bwMode="auto">
          <a:xfrm>
            <a:off x="947738" y="4906963"/>
            <a:ext cx="4826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Ezra</a:t>
            </a:r>
            <a:endParaRPr lang="en-US" altLang="en-US" sz="1800">
              <a:latin typeface="Helvetica" pitchFamily="2" charset="0"/>
            </a:endParaRPr>
          </a:p>
        </p:txBody>
      </p:sp>
      <p:sp>
        <p:nvSpPr>
          <p:cNvPr id="142503" name="Rectangle 308">
            <a:extLst>
              <a:ext uri="{FF2B5EF4-FFF2-40B4-BE49-F238E27FC236}">
                <a16:creationId xmlns:a16="http://schemas.microsoft.com/office/drawing/2014/main" id="{49F31D00-576A-42D9-C3BA-48C149057C27}"/>
              </a:ext>
            </a:extLst>
          </p:cNvPr>
          <p:cNvSpPr>
            <a:spLocks noChangeArrowheads="1"/>
          </p:cNvSpPr>
          <p:nvPr/>
        </p:nvSpPr>
        <p:spPr bwMode="auto">
          <a:xfrm>
            <a:off x="654050" y="5249863"/>
            <a:ext cx="1092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Nehemiah</a:t>
            </a:r>
            <a:endParaRPr lang="en-US" altLang="en-US" sz="1800" b="1">
              <a:latin typeface="Helvetica" pitchFamily="2" charset="0"/>
            </a:endParaRPr>
          </a:p>
        </p:txBody>
      </p:sp>
      <p:sp>
        <p:nvSpPr>
          <p:cNvPr id="142504" name="Rectangle 309">
            <a:extLst>
              <a:ext uri="{FF2B5EF4-FFF2-40B4-BE49-F238E27FC236}">
                <a16:creationId xmlns:a16="http://schemas.microsoft.com/office/drawing/2014/main" id="{5BD3DB52-F764-2F99-9EB1-FC87B530D54D}"/>
              </a:ext>
            </a:extLst>
          </p:cNvPr>
          <p:cNvSpPr>
            <a:spLocks noChangeArrowheads="1"/>
          </p:cNvSpPr>
          <p:nvPr/>
        </p:nvSpPr>
        <p:spPr bwMode="auto">
          <a:xfrm>
            <a:off x="887413" y="5572125"/>
            <a:ext cx="711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Esther</a:t>
            </a:r>
            <a:endParaRPr lang="en-US" altLang="en-US" sz="1800">
              <a:latin typeface="Helvetica" pitchFamily="2" charset="0"/>
            </a:endParaRPr>
          </a:p>
        </p:txBody>
      </p:sp>
      <p:sp>
        <p:nvSpPr>
          <p:cNvPr id="142505" name="Rectangle 310">
            <a:extLst>
              <a:ext uri="{FF2B5EF4-FFF2-40B4-BE49-F238E27FC236}">
                <a16:creationId xmlns:a16="http://schemas.microsoft.com/office/drawing/2014/main" id="{C12CE1DF-74E5-4F3A-93B5-710C2B675047}"/>
              </a:ext>
            </a:extLst>
          </p:cNvPr>
          <p:cNvSpPr>
            <a:spLocks noChangeArrowheads="1"/>
          </p:cNvSpPr>
          <p:nvPr/>
        </p:nvSpPr>
        <p:spPr bwMode="auto">
          <a:xfrm>
            <a:off x="788988" y="2874963"/>
            <a:ext cx="947737"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700" b="1">
                <a:solidFill>
                  <a:srgbClr val="000000"/>
                </a:solidFill>
                <a:latin typeface="Helvetica" pitchFamily="2" charset="0"/>
              </a:rPr>
              <a:t>1 Samuel</a:t>
            </a:r>
            <a:endParaRPr lang="en-US" altLang="en-US" sz="1400">
              <a:latin typeface="Helvetica" pitchFamily="2" charset="0"/>
            </a:endParaRPr>
          </a:p>
        </p:txBody>
      </p:sp>
      <p:sp>
        <p:nvSpPr>
          <p:cNvPr id="142506" name="Rectangle 311">
            <a:extLst>
              <a:ext uri="{FF2B5EF4-FFF2-40B4-BE49-F238E27FC236}">
                <a16:creationId xmlns:a16="http://schemas.microsoft.com/office/drawing/2014/main" id="{642F1EBF-A978-4C34-05E6-1A423825E726}"/>
              </a:ext>
            </a:extLst>
          </p:cNvPr>
          <p:cNvSpPr>
            <a:spLocks noChangeArrowheads="1"/>
          </p:cNvSpPr>
          <p:nvPr/>
        </p:nvSpPr>
        <p:spPr bwMode="auto">
          <a:xfrm>
            <a:off x="725488" y="3271838"/>
            <a:ext cx="1003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Samuel</a:t>
            </a:r>
            <a:endParaRPr lang="en-US" altLang="en-US" sz="1400">
              <a:latin typeface="Helvetica" pitchFamily="2" charset="0"/>
            </a:endParaRPr>
          </a:p>
        </p:txBody>
      </p:sp>
      <p:sp>
        <p:nvSpPr>
          <p:cNvPr id="142507" name="Rectangle 312">
            <a:extLst>
              <a:ext uri="{FF2B5EF4-FFF2-40B4-BE49-F238E27FC236}">
                <a16:creationId xmlns:a16="http://schemas.microsoft.com/office/drawing/2014/main" id="{284482D1-FB91-F1D8-F5BF-CAEC9764AD81}"/>
              </a:ext>
            </a:extLst>
          </p:cNvPr>
          <p:cNvSpPr>
            <a:spLocks noChangeArrowheads="1"/>
          </p:cNvSpPr>
          <p:nvPr/>
        </p:nvSpPr>
        <p:spPr bwMode="auto">
          <a:xfrm>
            <a:off x="839788" y="3525838"/>
            <a:ext cx="8286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1 Wung</a:t>
            </a:r>
            <a:endParaRPr lang="en-US" altLang="en-US" sz="1800">
              <a:latin typeface="Helvetica" pitchFamily="2" charset="0"/>
            </a:endParaRPr>
          </a:p>
        </p:txBody>
      </p:sp>
      <p:sp>
        <p:nvSpPr>
          <p:cNvPr id="142508" name="Rectangle 313">
            <a:extLst>
              <a:ext uri="{FF2B5EF4-FFF2-40B4-BE49-F238E27FC236}">
                <a16:creationId xmlns:a16="http://schemas.microsoft.com/office/drawing/2014/main" id="{94FFBEC2-D90F-1A4C-2C7B-390C01FDBB18}"/>
              </a:ext>
            </a:extLst>
          </p:cNvPr>
          <p:cNvSpPr>
            <a:spLocks noChangeArrowheads="1"/>
          </p:cNvSpPr>
          <p:nvPr/>
        </p:nvSpPr>
        <p:spPr bwMode="auto">
          <a:xfrm>
            <a:off x="698500" y="3887788"/>
            <a:ext cx="8286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Wung</a:t>
            </a:r>
            <a:endParaRPr lang="en-US" altLang="en-US" sz="1800">
              <a:latin typeface="Helvetica" pitchFamily="2" charset="0"/>
            </a:endParaRPr>
          </a:p>
        </p:txBody>
      </p:sp>
      <p:grpSp>
        <p:nvGrpSpPr>
          <p:cNvPr id="142509" name="Group 214">
            <a:extLst>
              <a:ext uri="{FF2B5EF4-FFF2-40B4-BE49-F238E27FC236}">
                <a16:creationId xmlns:a16="http://schemas.microsoft.com/office/drawing/2014/main" id="{075ECAB8-425D-75F3-185E-9879E2381BCA}"/>
              </a:ext>
            </a:extLst>
          </p:cNvPr>
          <p:cNvGrpSpPr>
            <a:grpSpLocks/>
          </p:cNvGrpSpPr>
          <p:nvPr/>
        </p:nvGrpSpPr>
        <p:grpSpPr bwMode="auto">
          <a:xfrm>
            <a:off x="3511550" y="3548063"/>
            <a:ext cx="366713" cy="974725"/>
            <a:chOff x="6097583" y="2946408"/>
            <a:chExt cx="957267" cy="1844683"/>
          </a:xfrm>
        </p:grpSpPr>
        <p:grpSp>
          <p:nvGrpSpPr>
            <p:cNvPr id="142514" name="Group 85">
              <a:extLst>
                <a:ext uri="{FF2B5EF4-FFF2-40B4-BE49-F238E27FC236}">
                  <a16:creationId xmlns:a16="http://schemas.microsoft.com/office/drawing/2014/main" id="{469069A6-EBCD-8291-A896-3F37B52E9CA4}"/>
                </a:ext>
              </a:extLst>
            </p:cNvPr>
            <p:cNvGrpSpPr>
              <a:grpSpLocks/>
            </p:cNvGrpSpPr>
            <p:nvPr/>
          </p:nvGrpSpPr>
          <p:grpSpPr bwMode="auto">
            <a:xfrm>
              <a:off x="6153150" y="3681413"/>
              <a:ext cx="901700" cy="947736"/>
              <a:chOff x="1557" y="1007"/>
              <a:chExt cx="2105" cy="1949"/>
            </a:xfrm>
          </p:grpSpPr>
          <p:grpSp>
            <p:nvGrpSpPr>
              <p:cNvPr id="142518" name="Group 87">
                <a:extLst>
                  <a:ext uri="{FF2B5EF4-FFF2-40B4-BE49-F238E27FC236}">
                    <a16:creationId xmlns:a16="http://schemas.microsoft.com/office/drawing/2014/main" id="{BBFFDDC7-44F1-01D4-C47C-234D913B8FC4}"/>
                  </a:ext>
                </a:extLst>
              </p:cNvPr>
              <p:cNvGrpSpPr>
                <a:grpSpLocks/>
              </p:cNvGrpSpPr>
              <p:nvPr/>
            </p:nvGrpSpPr>
            <p:grpSpPr bwMode="auto">
              <a:xfrm>
                <a:off x="1557" y="1209"/>
                <a:ext cx="2105" cy="1421"/>
                <a:chOff x="578" y="2316"/>
                <a:chExt cx="2105" cy="1421"/>
              </a:xfrm>
            </p:grpSpPr>
            <p:sp>
              <p:nvSpPr>
                <p:cNvPr id="142524" name="Freeform 88" descr="Cork">
                  <a:extLst>
                    <a:ext uri="{FF2B5EF4-FFF2-40B4-BE49-F238E27FC236}">
                      <a16:creationId xmlns:a16="http://schemas.microsoft.com/office/drawing/2014/main" id="{FE971B17-FC45-9F82-4D0A-6F9693B9423D}"/>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142525" name="Freeform 89" descr="Cork">
                  <a:extLst>
                    <a:ext uri="{FF2B5EF4-FFF2-40B4-BE49-F238E27FC236}">
                      <a16:creationId xmlns:a16="http://schemas.microsoft.com/office/drawing/2014/main" id="{98EF9A46-51D4-6DF7-B479-7A04A6FEFBB5}"/>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142519" name="Freeform 91">
                <a:extLst>
                  <a:ext uri="{FF2B5EF4-FFF2-40B4-BE49-F238E27FC236}">
                    <a16:creationId xmlns:a16="http://schemas.microsoft.com/office/drawing/2014/main" id="{10B63C34-03A3-452B-E91F-BA5E1A00B291}"/>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42520" name="Freeform 92">
                <a:extLst>
                  <a:ext uri="{FF2B5EF4-FFF2-40B4-BE49-F238E27FC236}">
                    <a16:creationId xmlns:a16="http://schemas.microsoft.com/office/drawing/2014/main" id="{0884AF7B-9BF9-90EE-B166-2476903CBFFD}"/>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42521" name="Freeform 93">
                <a:extLst>
                  <a:ext uri="{FF2B5EF4-FFF2-40B4-BE49-F238E27FC236}">
                    <a16:creationId xmlns:a16="http://schemas.microsoft.com/office/drawing/2014/main" id="{3EE7A4A2-FD98-22AE-3F5D-ACE49BEE037A}"/>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42522" name="Freeform 94">
                <a:extLst>
                  <a:ext uri="{FF2B5EF4-FFF2-40B4-BE49-F238E27FC236}">
                    <a16:creationId xmlns:a16="http://schemas.microsoft.com/office/drawing/2014/main" id="{645BDE57-FF0B-75C3-A80D-4D122432CB47}"/>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42523" name="Freeform 95">
                <a:extLst>
                  <a:ext uri="{FF2B5EF4-FFF2-40B4-BE49-F238E27FC236}">
                    <a16:creationId xmlns:a16="http://schemas.microsoft.com/office/drawing/2014/main" id="{10CFDED2-AC16-6664-A757-B82657E997B0}"/>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142515" name="Group 98">
              <a:extLst>
                <a:ext uri="{FF2B5EF4-FFF2-40B4-BE49-F238E27FC236}">
                  <a16:creationId xmlns:a16="http://schemas.microsoft.com/office/drawing/2014/main" id="{E62177E5-FC5A-BB08-1151-2B89199B0F9F}"/>
                </a:ext>
              </a:extLst>
            </p:cNvPr>
            <p:cNvGrpSpPr>
              <a:grpSpLocks/>
            </p:cNvGrpSpPr>
            <p:nvPr/>
          </p:nvGrpSpPr>
          <p:grpSpPr bwMode="auto">
            <a:xfrm>
              <a:off x="6097583" y="2946408"/>
              <a:ext cx="846138" cy="1844683"/>
              <a:chOff x="3865" y="1840"/>
              <a:chExt cx="533" cy="1162"/>
            </a:xfrm>
          </p:grpSpPr>
          <p:sp>
            <p:nvSpPr>
              <p:cNvPr id="218" name="Rectangle 96">
                <a:extLst>
                  <a:ext uri="{FF2B5EF4-FFF2-40B4-BE49-F238E27FC236}">
                    <a16:creationId xmlns:a16="http://schemas.microsoft.com/office/drawing/2014/main" id="{886F82C3-1A7F-103D-97EC-5FE63C607D96}"/>
                  </a:ext>
                </a:extLst>
              </p:cNvPr>
              <p:cNvSpPr>
                <a:spLocks noChangeArrowheads="1"/>
              </p:cNvSpPr>
              <p:nvPr/>
            </p:nvSpPr>
            <p:spPr bwMode="auto">
              <a:xfrm>
                <a:off x="3928" y="1840"/>
                <a:ext cx="115"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sp>
            <p:nvSpPr>
              <p:cNvPr id="219" name="Rectangle 97">
                <a:extLst>
                  <a:ext uri="{FF2B5EF4-FFF2-40B4-BE49-F238E27FC236}">
                    <a16:creationId xmlns:a16="http://schemas.microsoft.com/office/drawing/2014/main" id="{21A2E504-67BF-AE31-ACA0-2E2B7ACF4735}"/>
                  </a:ext>
                </a:extLst>
              </p:cNvPr>
              <p:cNvSpPr>
                <a:spLocks noChangeArrowheads="1"/>
              </p:cNvSpPr>
              <p:nvPr/>
            </p:nvSpPr>
            <p:spPr bwMode="auto">
              <a:xfrm>
                <a:off x="3865" y="2381"/>
                <a:ext cx="533" cy="621"/>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1400" i="1">
                    <a:solidFill>
                      <a:srgbClr val="000000"/>
                    </a:solidFill>
                    <a:latin typeface="Kosher-Normal" charset="0"/>
                  </a:rPr>
                  <a:t>KT</a:t>
                </a:r>
                <a:endParaRPr lang="en-US" altLang="en-US" sz="1100" i="1">
                  <a:solidFill>
                    <a:srgbClr val="000000"/>
                  </a:solidFill>
                  <a:latin typeface="Helvetica" panose="020B0604020202020204" pitchFamily="34" charset="0"/>
                </a:endParaRPr>
              </a:p>
            </p:txBody>
          </p:sp>
        </p:grpSp>
      </p:grpSp>
      <p:grpSp>
        <p:nvGrpSpPr>
          <p:cNvPr id="142510" name="Group 204">
            <a:extLst>
              <a:ext uri="{FF2B5EF4-FFF2-40B4-BE49-F238E27FC236}">
                <a16:creationId xmlns:a16="http://schemas.microsoft.com/office/drawing/2014/main" id="{922AE6A6-7854-DBC6-160D-BE3B15634474}"/>
              </a:ext>
            </a:extLst>
          </p:cNvPr>
          <p:cNvGrpSpPr>
            <a:grpSpLocks/>
          </p:cNvGrpSpPr>
          <p:nvPr/>
        </p:nvGrpSpPr>
        <p:grpSpPr bwMode="auto">
          <a:xfrm>
            <a:off x="4248150" y="39688"/>
            <a:ext cx="2222500" cy="1812925"/>
            <a:chOff x="2222937" y="4130555"/>
            <a:chExt cx="2222939" cy="1813045"/>
          </a:xfrm>
        </p:grpSpPr>
        <p:sp>
          <p:nvSpPr>
            <p:cNvPr id="206" name="Rectangle 205">
              <a:extLst>
                <a:ext uri="{FF2B5EF4-FFF2-40B4-BE49-F238E27FC236}">
                  <a16:creationId xmlns:a16="http://schemas.microsoft.com/office/drawing/2014/main" id="{A6B194E6-59FD-F2B8-784F-F8C1E14FD824}"/>
                </a:ext>
              </a:extLst>
            </p:cNvPr>
            <p:cNvSpPr/>
            <p:nvPr/>
          </p:nvSpPr>
          <p:spPr bwMode="auto">
            <a:xfrm>
              <a:off x="2222937" y="4194059"/>
              <a:ext cx="2222939" cy="174954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142512" name="Picture 2" descr="BACKGR~1">
              <a:extLst>
                <a:ext uri="{FF2B5EF4-FFF2-40B4-BE49-F238E27FC236}">
                  <a16:creationId xmlns:a16="http://schemas.microsoft.com/office/drawing/2014/main" id="{25010C68-5151-5619-921B-8924FC669D92}"/>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8" name="WordArt 12">
              <a:extLst>
                <a:ext uri="{FF2B5EF4-FFF2-40B4-BE49-F238E27FC236}">
                  <a16:creationId xmlns:a16="http://schemas.microsoft.com/office/drawing/2014/main" id="{2DA06CAA-BA3B-DF57-F88F-99467213FDCA}"/>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952545"/>
                                        </p:tgtEl>
                                        <p:attrNameLst>
                                          <p:attrName>style.visibility</p:attrName>
                                        </p:attrNameLst>
                                      </p:cBhvr>
                                      <p:to>
                                        <p:strVal val="visible"/>
                                      </p:to>
                                    </p:set>
                                    <p:anim calcmode="lin" valueType="num">
                                      <p:cBhvr>
                                        <p:cTn id="7" dur="500" fill="hold"/>
                                        <p:tgtEl>
                                          <p:spTgt spid="952545"/>
                                        </p:tgtEl>
                                        <p:attrNameLst>
                                          <p:attrName>ppt_w</p:attrName>
                                        </p:attrNameLst>
                                      </p:cBhvr>
                                      <p:tavLst>
                                        <p:tav tm="0">
                                          <p:val>
                                            <p:fltVal val="0"/>
                                          </p:val>
                                        </p:tav>
                                        <p:tav tm="100000">
                                          <p:val>
                                            <p:strVal val="#ppt_w"/>
                                          </p:val>
                                        </p:tav>
                                      </p:tavLst>
                                    </p:anim>
                                    <p:anim calcmode="lin" valueType="num">
                                      <p:cBhvr>
                                        <p:cTn id="8" dur="500" fill="hold"/>
                                        <p:tgtEl>
                                          <p:spTgt spid="952545"/>
                                        </p:tgtEl>
                                        <p:attrNameLst>
                                          <p:attrName>ppt_h</p:attrName>
                                        </p:attrNameLst>
                                      </p:cBhvr>
                                      <p:tavLst>
                                        <p:tav tm="0">
                                          <p:val>
                                            <p:fltVal val="0"/>
                                          </p:val>
                                        </p:tav>
                                        <p:tav tm="100000">
                                          <p:val>
                                            <p:strVal val="#ppt_h"/>
                                          </p:val>
                                        </p:tav>
                                      </p:tavLst>
                                    </p:anim>
                                    <p:anim calcmode="lin" valueType="num">
                                      <p:cBhvr>
                                        <p:cTn id="9" dur="500" fill="hold"/>
                                        <p:tgtEl>
                                          <p:spTgt spid="952545"/>
                                        </p:tgtEl>
                                        <p:attrNameLst>
                                          <p:attrName>ppt_x</p:attrName>
                                        </p:attrNameLst>
                                      </p:cBhvr>
                                      <p:tavLst>
                                        <p:tav tm="0">
                                          <p:val>
                                            <p:fltVal val="0.5"/>
                                          </p:val>
                                        </p:tav>
                                        <p:tav tm="100000">
                                          <p:val>
                                            <p:strVal val="#ppt_x"/>
                                          </p:val>
                                        </p:tav>
                                      </p:tavLst>
                                    </p:anim>
                                    <p:anim calcmode="lin" valueType="num">
                                      <p:cBhvr>
                                        <p:cTn id="10" dur="500" fill="hold"/>
                                        <p:tgtEl>
                                          <p:spTgt spid="952545"/>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 presetClass="entr" presetSubtype="1" fill="hold" grpId="0" nodeType="afterEffect">
                                  <p:stCondLst>
                                    <p:cond delay="0"/>
                                  </p:stCondLst>
                                  <p:childTnLst>
                                    <p:set>
                                      <p:cBhvr>
                                        <p:cTn id="13" dur="1" fill="hold">
                                          <p:stCondLst>
                                            <p:cond delay="0"/>
                                          </p:stCondLst>
                                        </p:cTn>
                                        <p:tgtEl>
                                          <p:spTgt spid="952528"/>
                                        </p:tgtEl>
                                        <p:attrNameLst>
                                          <p:attrName>style.visibility</p:attrName>
                                        </p:attrNameLst>
                                      </p:cBhvr>
                                      <p:to>
                                        <p:strVal val="visible"/>
                                      </p:to>
                                    </p:set>
                                    <p:anim calcmode="lin" valueType="num">
                                      <p:cBhvr additive="base">
                                        <p:cTn id="14" dur="500" fill="hold"/>
                                        <p:tgtEl>
                                          <p:spTgt spid="952528"/>
                                        </p:tgtEl>
                                        <p:attrNameLst>
                                          <p:attrName>ppt_x</p:attrName>
                                        </p:attrNameLst>
                                      </p:cBhvr>
                                      <p:tavLst>
                                        <p:tav tm="0">
                                          <p:val>
                                            <p:strVal val="#ppt_x"/>
                                          </p:val>
                                        </p:tav>
                                        <p:tav tm="100000">
                                          <p:val>
                                            <p:strVal val="#ppt_x"/>
                                          </p:val>
                                        </p:tav>
                                      </p:tavLst>
                                    </p:anim>
                                    <p:anim calcmode="lin" valueType="num">
                                      <p:cBhvr additive="base">
                                        <p:cTn id="15" dur="500" fill="hold"/>
                                        <p:tgtEl>
                                          <p:spTgt spid="952528"/>
                                        </p:tgtEl>
                                        <p:attrNameLst>
                                          <p:attrName>ppt_y</p:attrName>
                                        </p:attrNameLst>
                                      </p:cBhvr>
                                      <p:tavLst>
                                        <p:tav tm="0">
                                          <p:val>
                                            <p:strVal val="0-#ppt_h/2"/>
                                          </p:val>
                                        </p:tav>
                                        <p:tav tm="100000">
                                          <p:val>
                                            <p:strVal val="#ppt_y"/>
                                          </p:val>
                                        </p:tav>
                                      </p:tavLst>
                                    </p:anim>
                                  </p:childTnLst>
                                </p:cTn>
                              </p:par>
                            </p:childTnLst>
                          </p:cTn>
                        </p:par>
                        <p:par>
                          <p:cTn id="16" fill="hold" nodeType="afterGroup">
                            <p:stCondLst>
                              <p:cond delay="1000"/>
                            </p:stCondLst>
                            <p:childTnLst>
                              <p:par>
                                <p:cTn id="17" presetID="2" presetClass="entr" presetSubtype="1" fill="hold" grpId="0" nodeType="afterEffect">
                                  <p:stCondLst>
                                    <p:cond delay="0"/>
                                  </p:stCondLst>
                                  <p:childTnLst>
                                    <p:set>
                                      <p:cBhvr>
                                        <p:cTn id="18" dur="1" fill="hold">
                                          <p:stCondLst>
                                            <p:cond delay="0"/>
                                          </p:stCondLst>
                                        </p:cTn>
                                        <p:tgtEl>
                                          <p:spTgt spid="953234"/>
                                        </p:tgtEl>
                                        <p:attrNameLst>
                                          <p:attrName>style.visibility</p:attrName>
                                        </p:attrNameLst>
                                      </p:cBhvr>
                                      <p:to>
                                        <p:strVal val="visible"/>
                                      </p:to>
                                    </p:set>
                                    <p:anim calcmode="lin" valueType="num">
                                      <p:cBhvr additive="base">
                                        <p:cTn id="19" dur="500" fill="hold"/>
                                        <p:tgtEl>
                                          <p:spTgt spid="953234"/>
                                        </p:tgtEl>
                                        <p:attrNameLst>
                                          <p:attrName>ppt_x</p:attrName>
                                        </p:attrNameLst>
                                      </p:cBhvr>
                                      <p:tavLst>
                                        <p:tav tm="0">
                                          <p:val>
                                            <p:strVal val="#ppt_x"/>
                                          </p:val>
                                        </p:tav>
                                        <p:tav tm="100000">
                                          <p:val>
                                            <p:strVal val="#ppt_x"/>
                                          </p:val>
                                        </p:tav>
                                      </p:tavLst>
                                    </p:anim>
                                    <p:anim calcmode="lin" valueType="num">
                                      <p:cBhvr additive="base">
                                        <p:cTn id="20" dur="500" fill="hold"/>
                                        <p:tgtEl>
                                          <p:spTgt spid="953234"/>
                                        </p:tgtEl>
                                        <p:attrNameLst>
                                          <p:attrName>ppt_y</p:attrName>
                                        </p:attrNameLst>
                                      </p:cBhvr>
                                      <p:tavLst>
                                        <p:tav tm="0">
                                          <p:val>
                                            <p:strVal val="0-#ppt_h/2"/>
                                          </p:val>
                                        </p:tav>
                                        <p:tav tm="100000">
                                          <p:val>
                                            <p:strVal val="#ppt_y"/>
                                          </p:val>
                                        </p:tav>
                                      </p:tavLst>
                                    </p:anim>
                                  </p:childTnLst>
                                </p:cTn>
                              </p:par>
                            </p:childTnLst>
                          </p:cTn>
                        </p:par>
                        <p:par>
                          <p:cTn id="21" fill="hold" nodeType="afterGroup">
                            <p:stCondLst>
                              <p:cond delay="1500"/>
                            </p:stCondLst>
                            <p:childTnLst>
                              <p:par>
                                <p:cTn id="22" presetID="2" presetClass="entr" presetSubtype="1" fill="hold" grpId="0" nodeType="afterEffect">
                                  <p:stCondLst>
                                    <p:cond delay="0"/>
                                  </p:stCondLst>
                                  <p:childTnLst>
                                    <p:set>
                                      <p:cBhvr>
                                        <p:cTn id="23" dur="1" fill="hold">
                                          <p:stCondLst>
                                            <p:cond delay="0"/>
                                          </p:stCondLst>
                                        </p:cTn>
                                        <p:tgtEl>
                                          <p:spTgt spid="953235"/>
                                        </p:tgtEl>
                                        <p:attrNameLst>
                                          <p:attrName>style.visibility</p:attrName>
                                        </p:attrNameLst>
                                      </p:cBhvr>
                                      <p:to>
                                        <p:strVal val="visible"/>
                                      </p:to>
                                    </p:set>
                                    <p:anim calcmode="lin" valueType="num">
                                      <p:cBhvr additive="base">
                                        <p:cTn id="24" dur="500" fill="hold"/>
                                        <p:tgtEl>
                                          <p:spTgt spid="953235"/>
                                        </p:tgtEl>
                                        <p:attrNameLst>
                                          <p:attrName>ppt_x</p:attrName>
                                        </p:attrNameLst>
                                      </p:cBhvr>
                                      <p:tavLst>
                                        <p:tav tm="0">
                                          <p:val>
                                            <p:strVal val="#ppt_x"/>
                                          </p:val>
                                        </p:tav>
                                        <p:tav tm="100000">
                                          <p:val>
                                            <p:strVal val="#ppt_x"/>
                                          </p:val>
                                        </p:tav>
                                      </p:tavLst>
                                    </p:anim>
                                    <p:anim calcmode="lin" valueType="num">
                                      <p:cBhvr additive="base">
                                        <p:cTn id="25" dur="500" fill="hold"/>
                                        <p:tgtEl>
                                          <p:spTgt spid="953235"/>
                                        </p:tgtEl>
                                        <p:attrNameLst>
                                          <p:attrName>ppt_y</p:attrName>
                                        </p:attrNameLst>
                                      </p:cBhvr>
                                      <p:tavLst>
                                        <p:tav tm="0">
                                          <p:val>
                                            <p:strVal val="0-#ppt_h/2"/>
                                          </p:val>
                                        </p:tav>
                                        <p:tav tm="100000">
                                          <p:val>
                                            <p:strVal val="#ppt_y"/>
                                          </p:val>
                                        </p:tav>
                                      </p:tavLst>
                                    </p:anim>
                                  </p:childTnLst>
                                </p:cTn>
                              </p:par>
                            </p:childTnLst>
                          </p:cTn>
                        </p:par>
                        <p:par>
                          <p:cTn id="26" fill="hold" nodeType="afterGroup">
                            <p:stCondLst>
                              <p:cond delay="2000"/>
                            </p:stCondLst>
                            <p:childTnLst>
                              <p:par>
                                <p:cTn id="27" presetID="2" presetClass="entr" presetSubtype="1" fill="hold" grpId="0" nodeType="afterEffect">
                                  <p:stCondLst>
                                    <p:cond delay="0"/>
                                  </p:stCondLst>
                                  <p:childTnLst>
                                    <p:set>
                                      <p:cBhvr>
                                        <p:cTn id="28" dur="1" fill="hold">
                                          <p:stCondLst>
                                            <p:cond delay="0"/>
                                          </p:stCondLst>
                                        </p:cTn>
                                        <p:tgtEl>
                                          <p:spTgt spid="953236"/>
                                        </p:tgtEl>
                                        <p:attrNameLst>
                                          <p:attrName>style.visibility</p:attrName>
                                        </p:attrNameLst>
                                      </p:cBhvr>
                                      <p:to>
                                        <p:strVal val="visible"/>
                                      </p:to>
                                    </p:set>
                                    <p:anim calcmode="lin" valueType="num">
                                      <p:cBhvr additive="base">
                                        <p:cTn id="29" dur="500" fill="hold"/>
                                        <p:tgtEl>
                                          <p:spTgt spid="953236"/>
                                        </p:tgtEl>
                                        <p:attrNameLst>
                                          <p:attrName>ppt_x</p:attrName>
                                        </p:attrNameLst>
                                      </p:cBhvr>
                                      <p:tavLst>
                                        <p:tav tm="0">
                                          <p:val>
                                            <p:strVal val="#ppt_x"/>
                                          </p:val>
                                        </p:tav>
                                        <p:tav tm="100000">
                                          <p:val>
                                            <p:strVal val="#ppt_x"/>
                                          </p:val>
                                        </p:tav>
                                      </p:tavLst>
                                    </p:anim>
                                    <p:anim calcmode="lin" valueType="num">
                                      <p:cBhvr additive="base">
                                        <p:cTn id="30" dur="500" fill="hold"/>
                                        <p:tgtEl>
                                          <p:spTgt spid="953236"/>
                                        </p:tgtEl>
                                        <p:attrNameLst>
                                          <p:attrName>ppt_y</p:attrName>
                                        </p:attrNameLst>
                                      </p:cBhvr>
                                      <p:tavLst>
                                        <p:tav tm="0">
                                          <p:val>
                                            <p:strVal val="0-#ppt_h/2"/>
                                          </p:val>
                                        </p:tav>
                                        <p:tav tm="100000">
                                          <p:val>
                                            <p:strVal val="#ppt_y"/>
                                          </p:val>
                                        </p:tav>
                                      </p:tavLst>
                                    </p:anim>
                                  </p:childTnLst>
                                </p:cTn>
                              </p:par>
                            </p:childTnLst>
                          </p:cTn>
                        </p:par>
                        <p:par>
                          <p:cTn id="31" fill="hold" nodeType="afterGroup">
                            <p:stCondLst>
                              <p:cond delay="2500"/>
                            </p:stCondLst>
                            <p:childTnLst>
                              <p:par>
                                <p:cTn id="32" presetID="2" presetClass="entr" presetSubtype="1" fill="hold" grpId="0" nodeType="afterEffect">
                                  <p:stCondLst>
                                    <p:cond delay="0"/>
                                  </p:stCondLst>
                                  <p:childTnLst>
                                    <p:set>
                                      <p:cBhvr>
                                        <p:cTn id="33" dur="1" fill="hold">
                                          <p:stCondLst>
                                            <p:cond delay="0"/>
                                          </p:stCondLst>
                                        </p:cTn>
                                        <p:tgtEl>
                                          <p:spTgt spid="953237"/>
                                        </p:tgtEl>
                                        <p:attrNameLst>
                                          <p:attrName>style.visibility</p:attrName>
                                        </p:attrNameLst>
                                      </p:cBhvr>
                                      <p:to>
                                        <p:strVal val="visible"/>
                                      </p:to>
                                    </p:set>
                                    <p:anim calcmode="lin" valueType="num">
                                      <p:cBhvr additive="base">
                                        <p:cTn id="34" dur="500" fill="hold"/>
                                        <p:tgtEl>
                                          <p:spTgt spid="953237"/>
                                        </p:tgtEl>
                                        <p:attrNameLst>
                                          <p:attrName>ppt_x</p:attrName>
                                        </p:attrNameLst>
                                      </p:cBhvr>
                                      <p:tavLst>
                                        <p:tav tm="0">
                                          <p:val>
                                            <p:strVal val="#ppt_x"/>
                                          </p:val>
                                        </p:tav>
                                        <p:tav tm="100000">
                                          <p:val>
                                            <p:strVal val="#ppt_x"/>
                                          </p:val>
                                        </p:tav>
                                      </p:tavLst>
                                    </p:anim>
                                    <p:anim calcmode="lin" valueType="num">
                                      <p:cBhvr additive="base">
                                        <p:cTn id="35" dur="500" fill="hold"/>
                                        <p:tgtEl>
                                          <p:spTgt spid="95323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2545" grpId="0" animBg="1"/>
      <p:bldP spid="952528" grpId="0" animBg="1"/>
      <p:bldP spid="953234" grpId="0" animBg="1"/>
      <p:bldP spid="953235" grpId="0" animBg="1"/>
      <p:bldP spid="953236" grpId="0" animBg="1"/>
      <p:bldP spid="953237"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050" name="Picture 2">
            <a:extLst>
              <a:ext uri="{FF2B5EF4-FFF2-40B4-BE49-F238E27FC236}">
                <a16:creationId xmlns:a16="http://schemas.microsoft.com/office/drawing/2014/main" id="{1FE50B7A-07AE-B2F1-8C7D-35B973036CBA}"/>
              </a:ext>
            </a:extLst>
          </p:cNvPr>
          <p:cNvPicPr>
            <a:picLocks noChangeAspect="1" noChangeArrowheads="1"/>
          </p:cNvPicPr>
          <p:nvPr/>
        </p:nvPicPr>
        <p:blipFill>
          <a:blip r:embed="rId3"/>
          <a:srcRect/>
          <a:stretch>
            <a:fillRect/>
          </a:stretch>
        </p:blipFill>
        <p:spPr bwMode="auto">
          <a:xfrm>
            <a:off x="522288" y="492125"/>
            <a:ext cx="8996362" cy="6777038"/>
          </a:xfrm>
          <a:prstGeom prst="rect">
            <a:avLst/>
          </a:prstGeom>
          <a:noFill/>
          <a:ln w="76200">
            <a:solidFill>
              <a:srgbClr val="1822CD"/>
            </a:solidFill>
            <a:miter lim="800000"/>
            <a:headEnd/>
            <a:tailEnd/>
          </a:ln>
          <a:effectLst>
            <a:outerShdw blurRad="63500" dist="40161" dir="1106097" algn="ctr" rotWithShape="0">
              <a:schemeClr val="tx1">
                <a:alpha val="74998"/>
              </a:schemeClr>
            </a:outerShdw>
          </a:effectLst>
        </p:spPr>
      </p:pic>
      <p:sp>
        <p:nvSpPr>
          <p:cNvPr id="15363" name="Text Box 3">
            <a:extLst>
              <a:ext uri="{FF2B5EF4-FFF2-40B4-BE49-F238E27FC236}">
                <a16:creationId xmlns:a16="http://schemas.microsoft.com/office/drawing/2014/main" id="{4B327766-8C32-A375-1BD7-8A13117C5B2F}"/>
              </a:ext>
            </a:extLst>
          </p:cNvPr>
          <p:cNvSpPr txBox="1">
            <a:spLocks noChangeArrowheads="1"/>
          </p:cNvSpPr>
          <p:nvPr/>
        </p:nvSpPr>
        <p:spPr bwMode="auto">
          <a:xfrm>
            <a:off x="9653588" y="6350"/>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a:solidFill>
                  <a:srgbClr val="FFA27C"/>
                </a:solidFill>
              </a:rPr>
              <a:t> </a:t>
            </a:r>
          </a:p>
        </p:txBody>
      </p:sp>
      <p:sp>
        <p:nvSpPr>
          <p:cNvPr id="15364" name="Rectangle 5">
            <a:extLst>
              <a:ext uri="{FF2B5EF4-FFF2-40B4-BE49-F238E27FC236}">
                <a16:creationId xmlns:a16="http://schemas.microsoft.com/office/drawing/2014/main" id="{CBAE5F65-D7FA-184F-69ED-6D49240D029B}"/>
              </a:ext>
            </a:extLst>
          </p:cNvPr>
          <p:cNvSpPr>
            <a:spLocks noChangeArrowheads="1"/>
          </p:cNvSpPr>
          <p:nvPr/>
        </p:nvSpPr>
        <p:spPr bwMode="auto">
          <a:xfrm>
            <a:off x="490538" y="476250"/>
            <a:ext cx="9021762" cy="6811963"/>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026062" name="Text Box 14">
            <a:extLst>
              <a:ext uri="{FF2B5EF4-FFF2-40B4-BE49-F238E27FC236}">
                <a16:creationId xmlns:a16="http://schemas.microsoft.com/office/drawing/2014/main" id="{6D44366B-051F-FAA8-868F-87D29707A2B2}"/>
              </a:ext>
            </a:extLst>
          </p:cNvPr>
          <p:cNvSpPr txBox="1">
            <a:spLocks noChangeArrowheads="1"/>
          </p:cNvSpPr>
          <p:nvPr/>
        </p:nvSpPr>
        <p:spPr bwMode="auto">
          <a:xfrm>
            <a:off x="5181600" y="1790700"/>
            <a:ext cx="3683000" cy="519113"/>
          </a:xfrm>
          <a:prstGeom prst="rect">
            <a:avLst/>
          </a:prstGeom>
          <a:noFill/>
          <a:ln w="12700">
            <a:noFill/>
            <a:miter lim="800000"/>
            <a:headEnd/>
            <a:tailEnd/>
          </a:ln>
          <a:effectLst>
            <a:outerShdw blurRad="63500" dist="38099" dir="2700000" algn="ctr" rotWithShape="0">
              <a:schemeClr val="tx2">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spcBef>
                <a:spcPct val="50000"/>
              </a:spcBef>
              <a:defRPr/>
            </a:pPr>
            <a:r>
              <a:rPr lang="en-US" altLang="en-US" sz="2800" b="1">
                <a:solidFill>
                  <a:schemeClr val="bg1"/>
                </a:solidFill>
                <a:latin typeface="Helvetica" panose="020B0604020202020204" pitchFamily="34" charset="0"/>
              </a:rPr>
              <a:t>THOTRINCH</a:t>
            </a:r>
            <a:r>
              <a:rPr lang="en-US" altLang="en-US" sz="2800" b="1">
                <a:solidFill>
                  <a:schemeClr val="bg1"/>
                </a:solidFill>
                <a:latin typeface="Helvetica" panose="020B0604020202020204" pitchFamily="34" charset="0"/>
                <a:cs typeface="Helvetica" panose="020B0604020202020204" pitchFamily="34" charset="0"/>
              </a:rPr>
              <a:t>Ā</a:t>
            </a:r>
            <a:r>
              <a:rPr lang="en-US" altLang="en-US" sz="2800" b="1">
                <a:solidFill>
                  <a:schemeClr val="bg1"/>
                </a:solidFill>
                <a:latin typeface="Helvetica" panose="020B0604020202020204" pitchFamily="34" charset="0"/>
              </a:rPr>
              <a:t>N</a:t>
            </a:r>
          </a:p>
        </p:txBody>
      </p:sp>
      <p:sp>
        <p:nvSpPr>
          <p:cNvPr id="1026063" name="Text Box 15">
            <a:extLst>
              <a:ext uri="{FF2B5EF4-FFF2-40B4-BE49-F238E27FC236}">
                <a16:creationId xmlns:a16="http://schemas.microsoft.com/office/drawing/2014/main" id="{634F60B7-74DF-E09F-1B86-28F9B21DE94A}"/>
              </a:ext>
            </a:extLst>
          </p:cNvPr>
          <p:cNvSpPr txBox="1">
            <a:spLocks noChangeArrowheads="1"/>
          </p:cNvSpPr>
          <p:nvPr/>
        </p:nvSpPr>
        <p:spPr bwMode="auto">
          <a:xfrm>
            <a:off x="5156200" y="2882900"/>
            <a:ext cx="3754438" cy="523875"/>
          </a:xfrm>
          <a:prstGeom prst="rect">
            <a:avLst/>
          </a:prstGeom>
          <a:noFill/>
          <a:ln w="12700">
            <a:noFill/>
            <a:miter lim="800000"/>
            <a:headEnd/>
            <a:tailEnd/>
          </a:ln>
          <a:effectLst>
            <a:outerShdw blurRad="63500" dist="38099" dir="2700000" algn="ctr" rotWithShape="0">
              <a:schemeClr val="tx2">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spcBef>
                <a:spcPct val="50000"/>
              </a:spcBef>
              <a:defRPr/>
            </a:pPr>
            <a:r>
              <a:rPr lang="en-US" altLang="en-US" sz="2800" b="1">
                <a:solidFill>
                  <a:schemeClr val="bg1"/>
                </a:solidFill>
                <a:latin typeface="Helvetica" panose="020B0604020202020204" pitchFamily="34" charset="0"/>
                <a:cs typeface="Helvetica" panose="020B0604020202020204" pitchFamily="34" charset="0"/>
              </a:rPr>
              <a:t>Ā</a:t>
            </a:r>
            <a:r>
              <a:rPr lang="en-US" altLang="en-US" sz="2800" b="1">
                <a:solidFill>
                  <a:schemeClr val="bg1"/>
                </a:solidFill>
                <a:latin typeface="Helvetica" panose="020B0604020202020204" pitchFamily="34" charset="0"/>
              </a:rPr>
              <a:t>IN &amp; THOTCH</a:t>
            </a:r>
            <a:r>
              <a:rPr lang="en-US" altLang="en-US" sz="2800" b="1">
                <a:solidFill>
                  <a:schemeClr val="bg1"/>
                </a:solidFill>
                <a:latin typeface="Helvetica" panose="020B0604020202020204" pitchFamily="34" charset="0"/>
                <a:cs typeface="Helvetica" panose="020B0604020202020204" pitchFamily="34" charset="0"/>
              </a:rPr>
              <a:t>Ā</a:t>
            </a:r>
            <a:r>
              <a:rPr lang="en-US" altLang="en-US" sz="2800" b="1">
                <a:solidFill>
                  <a:schemeClr val="bg1"/>
                </a:solidFill>
                <a:latin typeface="Helvetica" panose="020B0604020202020204" pitchFamily="34" charset="0"/>
              </a:rPr>
              <a:t>N</a:t>
            </a:r>
          </a:p>
        </p:txBody>
      </p:sp>
      <p:sp>
        <p:nvSpPr>
          <p:cNvPr id="1026064" name="Text Box 16">
            <a:extLst>
              <a:ext uri="{FF2B5EF4-FFF2-40B4-BE49-F238E27FC236}">
                <a16:creationId xmlns:a16="http://schemas.microsoft.com/office/drawing/2014/main" id="{0EB3B325-AB90-A00C-16A6-63B04B7D2FFF}"/>
              </a:ext>
            </a:extLst>
          </p:cNvPr>
          <p:cNvSpPr txBox="1">
            <a:spLocks noChangeArrowheads="1"/>
          </p:cNvSpPr>
          <p:nvPr/>
        </p:nvSpPr>
        <p:spPr bwMode="auto">
          <a:xfrm>
            <a:off x="5156200" y="4165600"/>
            <a:ext cx="4406900" cy="519113"/>
          </a:xfrm>
          <a:prstGeom prst="rect">
            <a:avLst/>
          </a:prstGeom>
          <a:noFill/>
          <a:ln w="12700">
            <a:noFill/>
            <a:miter lim="800000"/>
            <a:headEnd/>
            <a:tailEnd/>
          </a:ln>
          <a:effectLst>
            <a:outerShdw blurRad="63500" dist="38099" dir="2700000" algn="ctr" rotWithShape="0">
              <a:schemeClr val="tx2">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spcBef>
                <a:spcPct val="50000"/>
              </a:spcBef>
              <a:defRPr/>
            </a:pPr>
            <a:r>
              <a:rPr lang="en-US" altLang="en-US" sz="2800" b="1">
                <a:solidFill>
                  <a:schemeClr val="bg1"/>
                </a:solidFill>
                <a:latin typeface="Helvetica" panose="020B0604020202020204" pitchFamily="34" charset="0"/>
              </a:rPr>
              <a:t>L</a:t>
            </a:r>
            <a:r>
              <a:rPr lang="en-US" altLang="en-US" sz="2800" b="1">
                <a:solidFill>
                  <a:schemeClr val="bg1"/>
                </a:solidFill>
                <a:latin typeface="Helvetica" panose="020B0604020202020204" pitchFamily="34" charset="0"/>
                <a:cs typeface="Helvetica" panose="020B0604020202020204" pitchFamily="34" charset="0"/>
              </a:rPr>
              <a:t>ĀĀ</a:t>
            </a:r>
            <a:r>
              <a:rPr lang="en-US" altLang="en-US" sz="2800" b="1">
                <a:solidFill>
                  <a:schemeClr val="bg1"/>
                </a:solidFill>
                <a:latin typeface="Helvetica" panose="020B0604020202020204" pitchFamily="34" charset="0"/>
              </a:rPr>
              <a:t>SEM &amp; MAR</a:t>
            </a:r>
            <a:r>
              <a:rPr lang="en-US" altLang="en-US" sz="2800" b="1">
                <a:solidFill>
                  <a:schemeClr val="bg1"/>
                </a:solidFill>
                <a:latin typeface="Helvetica" panose="020B0604020202020204" pitchFamily="34" charset="0"/>
                <a:cs typeface="Helvetica" panose="020B0604020202020204" pitchFamily="34" charset="0"/>
              </a:rPr>
              <a:t>Ā</a:t>
            </a:r>
            <a:r>
              <a:rPr lang="en-US" altLang="en-US" sz="2800" b="1">
                <a:solidFill>
                  <a:schemeClr val="bg1"/>
                </a:solidFill>
                <a:latin typeface="Helvetica" panose="020B0604020202020204" pitchFamily="34" charset="0"/>
              </a:rPr>
              <a:t>NBING</a:t>
            </a:r>
          </a:p>
        </p:txBody>
      </p:sp>
      <p:sp>
        <p:nvSpPr>
          <p:cNvPr id="1026065" name="Text Box 17">
            <a:extLst>
              <a:ext uri="{FF2B5EF4-FFF2-40B4-BE49-F238E27FC236}">
                <a16:creationId xmlns:a16="http://schemas.microsoft.com/office/drawing/2014/main" id="{DCF6EA30-8BF3-E617-5C08-F0AD2B4E5AFF}"/>
              </a:ext>
            </a:extLst>
          </p:cNvPr>
          <p:cNvSpPr txBox="1">
            <a:spLocks noChangeArrowheads="1"/>
          </p:cNvSpPr>
          <p:nvPr/>
        </p:nvSpPr>
        <p:spPr bwMode="auto">
          <a:xfrm>
            <a:off x="5143500" y="5372100"/>
            <a:ext cx="4038600" cy="519113"/>
          </a:xfrm>
          <a:prstGeom prst="rect">
            <a:avLst/>
          </a:prstGeom>
          <a:noFill/>
          <a:ln w="12700">
            <a:noFill/>
            <a:miter lim="800000"/>
            <a:headEnd/>
            <a:tailEnd/>
          </a:ln>
          <a:effectLst>
            <a:outerShdw blurRad="63500" dist="38099" dir="2700000" algn="ctr" rotWithShape="0">
              <a:schemeClr val="tx2">
                <a:alpha val="74997"/>
              </a:schemeClr>
            </a:outerShdw>
          </a:effectLst>
        </p:spPr>
        <p:txBody>
          <a:bodyPr>
            <a:spAutoFit/>
          </a:bodyPr>
          <a:lstStyle/>
          <a:p>
            <a:pPr>
              <a:spcBef>
                <a:spcPct val="50000"/>
              </a:spcBef>
              <a:defRPr/>
            </a:pPr>
            <a:r>
              <a:rPr lang="en-US" sz="2800" b="1" dirty="0">
                <a:solidFill>
                  <a:schemeClr val="bg1"/>
                </a:solidFill>
                <a:latin typeface="Helvetica" charset="0"/>
                <a:ea typeface="+mn-ea"/>
              </a:rPr>
              <a:t>PHANINGUNG KHAVAI</a:t>
            </a:r>
          </a:p>
        </p:txBody>
      </p:sp>
      <p:sp>
        <p:nvSpPr>
          <p:cNvPr id="1026071" name="AutoShape 23">
            <a:extLst>
              <a:ext uri="{FF2B5EF4-FFF2-40B4-BE49-F238E27FC236}">
                <a16:creationId xmlns:a16="http://schemas.microsoft.com/office/drawing/2014/main" id="{E8A673BA-2FFB-B720-735E-D2FFB30A8124}"/>
              </a:ext>
            </a:extLst>
          </p:cNvPr>
          <p:cNvSpPr>
            <a:spLocks noChangeArrowheads="1"/>
          </p:cNvSpPr>
          <p:nvPr/>
        </p:nvSpPr>
        <p:spPr bwMode="auto">
          <a:xfrm>
            <a:off x="5033963" y="1731963"/>
            <a:ext cx="4002087" cy="706437"/>
          </a:xfrm>
          <a:prstGeom prst="roundRect">
            <a:avLst>
              <a:gd name="adj" fmla="val 16667"/>
            </a:avLst>
          </a:prstGeom>
          <a:noFill/>
          <a:ln w="76200">
            <a:solidFill>
              <a:schemeClr val="hlink"/>
            </a:solidFill>
            <a:round/>
            <a:headEnd/>
            <a:tailEnd/>
          </a:ln>
          <a:effectLst>
            <a:outerShdw blurRad="63500" dist="38099" dir="2700000" algn="ctr" rotWithShape="0">
              <a:schemeClr val="tx2">
                <a:alpha val="74997"/>
              </a:schemeClr>
            </a:outerShdw>
          </a:effectLst>
        </p:spPr>
        <p:txBody>
          <a:bodyPr wrap="none" anchor="ctr"/>
          <a:lstStyle/>
          <a:p>
            <a:pPr algn="r">
              <a:defRPr/>
            </a:pPr>
            <a:endParaRPr lang="en-US">
              <a:latin typeface="Comic Sans MS" charset="0"/>
              <a:ea typeface="+mn-ea"/>
            </a:endParaRPr>
          </a:p>
        </p:txBody>
      </p:sp>
      <p:grpSp>
        <p:nvGrpSpPr>
          <p:cNvPr id="15370" name="Group 14">
            <a:extLst>
              <a:ext uri="{FF2B5EF4-FFF2-40B4-BE49-F238E27FC236}">
                <a16:creationId xmlns:a16="http://schemas.microsoft.com/office/drawing/2014/main" id="{05012AEE-C291-B42B-87F9-9E59CBD03F89}"/>
              </a:ext>
            </a:extLst>
          </p:cNvPr>
          <p:cNvGrpSpPr>
            <a:grpSpLocks/>
          </p:cNvGrpSpPr>
          <p:nvPr/>
        </p:nvGrpSpPr>
        <p:grpSpPr bwMode="auto">
          <a:xfrm>
            <a:off x="585788" y="1889125"/>
            <a:ext cx="4095750" cy="5143500"/>
            <a:chOff x="0" y="-283326"/>
            <a:chExt cx="10058400" cy="8796338"/>
          </a:xfrm>
        </p:grpSpPr>
        <p:pic>
          <p:nvPicPr>
            <p:cNvPr id="15392" name="Picture 1" descr="Picture1.jpg">
              <a:extLst>
                <a:ext uri="{FF2B5EF4-FFF2-40B4-BE49-F238E27FC236}">
                  <a16:creationId xmlns:a16="http://schemas.microsoft.com/office/drawing/2014/main" id="{A079C5AB-A44D-E450-27FA-59EFCCC30594}"/>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0" y="-283326"/>
              <a:ext cx="10058400" cy="8796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393" name="TextBox 16">
              <a:extLst>
                <a:ext uri="{FF2B5EF4-FFF2-40B4-BE49-F238E27FC236}">
                  <a16:creationId xmlns:a16="http://schemas.microsoft.com/office/drawing/2014/main" id="{472BE899-AA34-0117-0FAD-5538397F561C}"/>
                </a:ext>
              </a:extLst>
            </p:cNvPr>
            <p:cNvSpPr txBox="1">
              <a:spLocks noChangeArrowheads="1"/>
            </p:cNvSpPr>
            <p:nvPr/>
          </p:nvSpPr>
          <p:spPr bwMode="auto">
            <a:xfrm>
              <a:off x="2659025" y="-161925"/>
              <a:ext cx="3371850" cy="7105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latin typeface="Arial Black" panose="020B0604020202020204" pitchFamily="34" charset="0"/>
                </a:rPr>
                <a:t>“Lairikbing semkak</a:t>
              </a:r>
              <a:r>
                <a:rPr lang="en-US" altLang="en-US" sz="700" b="1">
                  <a:latin typeface="Arial Black" panose="020B0604020202020204" pitchFamily="34" charset="0"/>
                  <a:cs typeface="Arial" panose="020B0604020202020204" pitchFamily="34" charset="0"/>
                </a:rPr>
                <a:t>ā</a:t>
              </a:r>
              <a:r>
                <a:rPr lang="en-US" altLang="en-US" sz="700">
                  <a:latin typeface="Arial Black" panose="020B0604020202020204" pitchFamily="34" charset="0"/>
                </a:rPr>
                <a:t>:”</a:t>
              </a:r>
            </a:p>
            <a:p>
              <a:r>
                <a:rPr lang="en-US" altLang="en-US" sz="700">
                  <a:latin typeface="Arial Black" panose="020B0604020202020204" pitchFamily="34" charset="0"/>
                </a:rPr>
                <a:t>   KachamaTuingashit pareng ching kak</a:t>
              </a:r>
              <a:r>
                <a:rPr lang="en-US" altLang="en-US" sz="700" b="1">
                  <a:latin typeface="Arial Black" panose="020B0604020202020204" pitchFamily="34" charset="0"/>
                  <a:cs typeface="Arial" panose="020B0604020202020204" pitchFamily="34" charset="0"/>
                </a:rPr>
                <a:t>ā</a:t>
              </a:r>
              <a:endParaRPr lang="en-US" altLang="en-US" sz="700">
                <a:latin typeface="Arial Black" panose="020B0604020202020204" pitchFamily="34" charset="0"/>
              </a:endParaRPr>
            </a:p>
          </p:txBody>
        </p:sp>
        <p:sp>
          <p:nvSpPr>
            <p:cNvPr id="15394" name="TextBox 17">
              <a:extLst>
                <a:ext uri="{FF2B5EF4-FFF2-40B4-BE49-F238E27FC236}">
                  <a16:creationId xmlns:a16="http://schemas.microsoft.com/office/drawing/2014/main" id="{BE594375-56CA-F2FF-5257-6FFB9F2F3679}"/>
                </a:ext>
              </a:extLst>
            </p:cNvPr>
            <p:cNvSpPr txBox="1">
              <a:spLocks noChangeArrowheads="1"/>
            </p:cNvSpPr>
            <p:nvPr/>
          </p:nvSpPr>
          <p:spPr bwMode="auto">
            <a:xfrm>
              <a:off x="1123734" y="873125"/>
              <a:ext cx="2311616"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OKATHUIKASEM</a:t>
              </a:r>
            </a:p>
          </p:txBody>
        </p:sp>
        <p:sp>
          <p:nvSpPr>
            <p:cNvPr id="15395" name="TextBox 18">
              <a:extLst>
                <a:ext uri="{FF2B5EF4-FFF2-40B4-BE49-F238E27FC236}">
                  <a16:creationId xmlns:a16="http://schemas.microsoft.com/office/drawing/2014/main" id="{B8DE6051-09A1-8FA3-1AB8-476834A98956}"/>
                </a:ext>
              </a:extLst>
            </p:cNvPr>
            <p:cNvSpPr txBox="1">
              <a:spLocks noChangeArrowheads="1"/>
            </p:cNvSpPr>
            <p:nvPr/>
          </p:nvSpPr>
          <p:spPr bwMode="auto">
            <a:xfrm>
              <a:off x="1411263" y="1132162"/>
              <a:ext cx="1579395"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ABRAHAM</a:t>
              </a:r>
            </a:p>
          </p:txBody>
        </p:sp>
        <p:sp>
          <p:nvSpPr>
            <p:cNvPr id="15396" name="TextBox 19">
              <a:extLst>
                <a:ext uri="{FF2B5EF4-FFF2-40B4-BE49-F238E27FC236}">
                  <a16:creationId xmlns:a16="http://schemas.microsoft.com/office/drawing/2014/main" id="{DE2C28F6-66F5-0D1A-5532-5A094044DF28}"/>
                </a:ext>
              </a:extLst>
            </p:cNvPr>
            <p:cNvSpPr txBox="1">
              <a:spLocks noChangeArrowheads="1"/>
            </p:cNvSpPr>
            <p:nvPr/>
          </p:nvSpPr>
          <p:spPr bwMode="auto">
            <a:xfrm>
              <a:off x="1429699" y="1722367"/>
              <a:ext cx="1355005"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JOSEPH</a:t>
              </a:r>
            </a:p>
          </p:txBody>
        </p:sp>
        <p:sp>
          <p:nvSpPr>
            <p:cNvPr id="15397" name="TextBox 20">
              <a:extLst>
                <a:ext uri="{FF2B5EF4-FFF2-40B4-BE49-F238E27FC236}">
                  <a16:creationId xmlns:a16="http://schemas.microsoft.com/office/drawing/2014/main" id="{A694BCEA-6821-F56B-E0E5-13AAD4F6F141}"/>
                </a:ext>
              </a:extLst>
            </p:cNvPr>
            <p:cNvSpPr txBox="1">
              <a:spLocks noChangeArrowheads="1"/>
            </p:cNvSpPr>
            <p:nvPr/>
          </p:nvSpPr>
          <p:spPr bwMode="auto">
            <a:xfrm>
              <a:off x="1444448" y="2299045"/>
              <a:ext cx="1268398"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MOSES</a:t>
              </a:r>
            </a:p>
          </p:txBody>
        </p:sp>
        <p:sp>
          <p:nvSpPr>
            <p:cNvPr id="15398" name="TextBox 21">
              <a:extLst>
                <a:ext uri="{FF2B5EF4-FFF2-40B4-BE49-F238E27FC236}">
                  <a16:creationId xmlns:a16="http://schemas.microsoft.com/office/drawing/2014/main" id="{0A0AB79A-DFE5-B81C-5CD1-98D9F2CED910}"/>
                </a:ext>
              </a:extLst>
            </p:cNvPr>
            <p:cNvSpPr txBox="1">
              <a:spLocks noChangeArrowheads="1"/>
            </p:cNvSpPr>
            <p:nvPr/>
          </p:nvSpPr>
          <p:spPr bwMode="auto">
            <a:xfrm>
              <a:off x="1367959" y="3375025"/>
              <a:ext cx="1421929"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JOSHUA</a:t>
              </a:r>
            </a:p>
          </p:txBody>
        </p:sp>
        <p:sp>
          <p:nvSpPr>
            <p:cNvPr id="15399" name="TextBox 22">
              <a:extLst>
                <a:ext uri="{FF2B5EF4-FFF2-40B4-BE49-F238E27FC236}">
                  <a16:creationId xmlns:a16="http://schemas.microsoft.com/office/drawing/2014/main" id="{0BA847F9-B85A-B145-CB13-23EE25E209A2}"/>
                </a:ext>
              </a:extLst>
            </p:cNvPr>
            <p:cNvSpPr txBox="1">
              <a:spLocks noChangeArrowheads="1"/>
            </p:cNvSpPr>
            <p:nvPr/>
          </p:nvSpPr>
          <p:spPr bwMode="auto">
            <a:xfrm>
              <a:off x="1315219" y="4390954"/>
              <a:ext cx="1945506" cy="31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ROTKHAMARĀT</a:t>
              </a:r>
            </a:p>
          </p:txBody>
        </p:sp>
        <p:sp>
          <p:nvSpPr>
            <p:cNvPr id="15400" name="TextBox 11">
              <a:extLst>
                <a:ext uri="{FF2B5EF4-FFF2-40B4-BE49-F238E27FC236}">
                  <a16:creationId xmlns:a16="http://schemas.microsoft.com/office/drawing/2014/main" id="{BCC7B502-3B37-4B10-717F-DB87D79D2BFC}"/>
                </a:ext>
              </a:extLst>
            </p:cNvPr>
            <p:cNvSpPr txBox="1">
              <a:spLocks noChangeArrowheads="1"/>
            </p:cNvSpPr>
            <p:nvPr/>
          </p:nvSpPr>
          <p:spPr bwMode="auto">
            <a:xfrm>
              <a:off x="1364079" y="5124449"/>
              <a:ext cx="1512472" cy="31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WUNGNAO</a:t>
              </a:r>
            </a:p>
          </p:txBody>
        </p:sp>
        <p:sp>
          <p:nvSpPr>
            <p:cNvPr id="15401" name="TextBox 12">
              <a:extLst>
                <a:ext uri="{FF2B5EF4-FFF2-40B4-BE49-F238E27FC236}">
                  <a16:creationId xmlns:a16="http://schemas.microsoft.com/office/drawing/2014/main" id="{5BCA11E9-D6EF-0337-2C1F-DE38492F41D1}"/>
                </a:ext>
              </a:extLst>
            </p:cNvPr>
            <p:cNvSpPr txBox="1">
              <a:spLocks noChangeArrowheads="1"/>
            </p:cNvSpPr>
            <p:nvPr/>
          </p:nvSpPr>
          <p:spPr bwMode="auto">
            <a:xfrm>
              <a:off x="1384652" y="6305549"/>
              <a:ext cx="1504599" cy="31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NARKAHAI</a:t>
              </a:r>
            </a:p>
          </p:txBody>
        </p:sp>
        <p:sp>
          <p:nvSpPr>
            <p:cNvPr id="15402" name="TextBox 14">
              <a:extLst>
                <a:ext uri="{FF2B5EF4-FFF2-40B4-BE49-F238E27FC236}">
                  <a16:creationId xmlns:a16="http://schemas.microsoft.com/office/drawing/2014/main" id="{25C7BCE6-7D52-5D3B-9880-E22B7CBAF24E}"/>
                </a:ext>
              </a:extLst>
            </p:cNvPr>
            <p:cNvSpPr txBox="1">
              <a:spLocks noChangeArrowheads="1"/>
            </p:cNvSpPr>
            <p:nvPr/>
          </p:nvSpPr>
          <p:spPr bwMode="auto">
            <a:xfrm rot="16200000" flipH="1">
              <a:off x="3045026" y="1971712"/>
              <a:ext cx="1363264" cy="6424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b="1">
                  <a:latin typeface="Arial Black" panose="020B0604020202020204" pitchFamily="34" charset="0"/>
                </a:rPr>
                <a:t>ĀIN (5)</a:t>
              </a:r>
            </a:p>
          </p:txBody>
        </p:sp>
        <p:sp>
          <p:nvSpPr>
            <p:cNvPr id="15403" name="TextBox 15">
              <a:extLst>
                <a:ext uri="{FF2B5EF4-FFF2-40B4-BE49-F238E27FC236}">
                  <a16:creationId xmlns:a16="http://schemas.microsoft.com/office/drawing/2014/main" id="{08F1515D-BEA5-587E-4712-B48F3DDDC931}"/>
                </a:ext>
              </a:extLst>
            </p:cNvPr>
            <p:cNvSpPr txBox="1">
              <a:spLocks noChangeArrowheads="1"/>
            </p:cNvSpPr>
            <p:nvPr/>
          </p:nvSpPr>
          <p:spPr bwMode="auto">
            <a:xfrm rot="-5400000">
              <a:off x="2495259" y="4845287"/>
              <a:ext cx="2429458" cy="6424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b="1">
                  <a:latin typeface="Arial Black" panose="020B0604020202020204" pitchFamily="34" charset="0"/>
                </a:rPr>
                <a:t>THOTCHĀN (12)</a:t>
              </a:r>
            </a:p>
          </p:txBody>
        </p:sp>
        <p:sp>
          <p:nvSpPr>
            <p:cNvPr id="15404" name="TextBox 16">
              <a:extLst>
                <a:ext uri="{FF2B5EF4-FFF2-40B4-BE49-F238E27FC236}">
                  <a16:creationId xmlns:a16="http://schemas.microsoft.com/office/drawing/2014/main" id="{36402981-2E8F-975B-5B68-BF97318040A9}"/>
                </a:ext>
              </a:extLst>
            </p:cNvPr>
            <p:cNvSpPr txBox="1">
              <a:spLocks noChangeArrowheads="1"/>
            </p:cNvSpPr>
            <p:nvPr/>
          </p:nvSpPr>
          <p:spPr bwMode="auto">
            <a:xfrm>
              <a:off x="3748864" y="873125"/>
              <a:ext cx="2067542"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HAOKAPHOK</a:t>
              </a:r>
            </a:p>
          </p:txBody>
        </p:sp>
        <p:sp>
          <p:nvSpPr>
            <p:cNvPr id="15405" name="TextBox 17">
              <a:extLst>
                <a:ext uri="{FF2B5EF4-FFF2-40B4-BE49-F238E27FC236}">
                  <a16:creationId xmlns:a16="http://schemas.microsoft.com/office/drawing/2014/main" id="{3504FF0B-8B32-5D40-6DDB-F4948D644AAB}"/>
                </a:ext>
              </a:extLst>
            </p:cNvPr>
            <p:cNvSpPr txBox="1">
              <a:spLocks noChangeArrowheads="1"/>
            </p:cNvSpPr>
            <p:nvPr/>
          </p:nvSpPr>
          <p:spPr bwMode="auto">
            <a:xfrm>
              <a:off x="3852408" y="2182812"/>
              <a:ext cx="1681749"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SHONGZĀ</a:t>
              </a:r>
            </a:p>
          </p:txBody>
        </p:sp>
        <p:sp>
          <p:nvSpPr>
            <p:cNvPr id="15406" name="TextBox 15">
              <a:extLst>
                <a:ext uri="{FF2B5EF4-FFF2-40B4-BE49-F238E27FC236}">
                  <a16:creationId xmlns:a16="http://schemas.microsoft.com/office/drawing/2014/main" id="{D9E27276-1C67-33B1-CE9E-6FB4C5103EFD}"/>
                </a:ext>
              </a:extLst>
            </p:cNvPr>
            <p:cNvSpPr txBox="1">
              <a:spLocks noChangeArrowheads="1"/>
            </p:cNvSpPr>
            <p:nvPr/>
          </p:nvSpPr>
          <p:spPr bwMode="auto">
            <a:xfrm>
              <a:off x="3870743" y="2452688"/>
              <a:ext cx="1914012" cy="31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latin typeface="Arial Black" panose="020B0604020202020204" pitchFamily="34" charset="0"/>
                </a:rPr>
                <a:t>PĀNGMONSHI</a:t>
              </a:r>
            </a:p>
          </p:txBody>
        </p:sp>
        <p:sp>
          <p:nvSpPr>
            <p:cNvPr id="15407" name="TextBox 16">
              <a:extLst>
                <a:ext uri="{FF2B5EF4-FFF2-40B4-BE49-F238E27FC236}">
                  <a16:creationId xmlns:a16="http://schemas.microsoft.com/office/drawing/2014/main" id="{A25A1236-49A4-C6C4-1CEF-50833F9F7E73}"/>
                </a:ext>
              </a:extLst>
            </p:cNvPr>
            <p:cNvSpPr txBox="1">
              <a:spLocks noChangeArrowheads="1"/>
            </p:cNvSpPr>
            <p:nvPr/>
          </p:nvSpPr>
          <p:spPr bwMode="auto">
            <a:xfrm>
              <a:off x="4136352" y="2669347"/>
              <a:ext cx="1449485"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MISHĀN</a:t>
              </a:r>
            </a:p>
          </p:txBody>
        </p:sp>
        <p:sp>
          <p:nvSpPr>
            <p:cNvPr id="15408" name="TextBox 17">
              <a:extLst>
                <a:ext uri="{FF2B5EF4-FFF2-40B4-BE49-F238E27FC236}">
                  <a16:creationId xmlns:a16="http://schemas.microsoft.com/office/drawing/2014/main" id="{BD8D514B-6D8F-5667-4730-1A75F1C8EA67}"/>
                </a:ext>
              </a:extLst>
            </p:cNvPr>
            <p:cNvSpPr txBox="1">
              <a:spLocks noChangeArrowheads="1"/>
            </p:cNvSpPr>
            <p:nvPr/>
          </p:nvSpPr>
          <p:spPr bwMode="auto">
            <a:xfrm>
              <a:off x="3913251" y="2963103"/>
              <a:ext cx="1681749" cy="31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latin typeface="Arial Black" panose="020B0604020202020204" pitchFamily="34" charset="0"/>
                </a:rPr>
                <a:t>KHALATLUI</a:t>
              </a:r>
            </a:p>
          </p:txBody>
        </p:sp>
        <p:sp>
          <p:nvSpPr>
            <p:cNvPr id="15409" name="TextBox 18">
              <a:extLst>
                <a:ext uri="{FF2B5EF4-FFF2-40B4-BE49-F238E27FC236}">
                  <a16:creationId xmlns:a16="http://schemas.microsoft.com/office/drawing/2014/main" id="{E762D306-C3A9-FE72-3F63-6B7106D75F1E}"/>
                </a:ext>
              </a:extLst>
            </p:cNvPr>
            <p:cNvSpPr txBox="1">
              <a:spLocks noChangeArrowheads="1"/>
            </p:cNvSpPr>
            <p:nvPr/>
          </p:nvSpPr>
          <p:spPr bwMode="auto">
            <a:xfrm>
              <a:off x="3931444" y="3387725"/>
              <a:ext cx="1484915"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JOSHUA</a:t>
              </a:r>
            </a:p>
          </p:txBody>
        </p:sp>
        <p:sp>
          <p:nvSpPr>
            <p:cNvPr id="15410" name="TextBox 19">
              <a:extLst>
                <a:ext uri="{FF2B5EF4-FFF2-40B4-BE49-F238E27FC236}">
                  <a16:creationId xmlns:a16="http://schemas.microsoft.com/office/drawing/2014/main" id="{210E1F86-7856-B82D-B438-B1C16DDD8004}"/>
                </a:ext>
              </a:extLst>
            </p:cNvPr>
            <p:cNvSpPr txBox="1">
              <a:spLocks noChangeArrowheads="1"/>
            </p:cNvSpPr>
            <p:nvPr/>
          </p:nvSpPr>
          <p:spPr bwMode="auto">
            <a:xfrm>
              <a:off x="3893710" y="3878059"/>
              <a:ext cx="1575456" cy="5263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WUNGV</a:t>
              </a:r>
              <a:r>
                <a:rPr lang="en-US" altLang="en-US" sz="700" b="1" u="sng">
                  <a:latin typeface="Arial Black" panose="020B0604020202020204" pitchFamily="34" charset="0"/>
                </a:rPr>
                <a:t>A</a:t>
              </a:r>
              <a:br>
                <a:rPr lang="en-US" altLang="en-US" sz="1100" b="1">
                  <a:latin typeface="Arial Black" panose="020B0604020202020204" pitchFamily="34" charset="0"/>
                </a:rPr>
              </a:br>
              <a:r>
                <a:rPr lang="en-US" altLang="en-US" sz="700" b="1">
                  <a:latin typeface="Arial Black" panose="020B0604020202020204" pitchFamily="34" charset="0"/>
                </a:rPr>
                <a:t>WUNGVĀ</a:t>
              </a:r>
            </a:p>
          </p:txBody>
        </p:sp>
        <p:sp>
          <p:nvSpPr>
            <p:cNvPr id="15411" name="TextBox 20">
              <a:extLst>
                <a:ext uri="{FF2B5EF4-FFF2-40B4-BE49-F238E27FC236}">
                  <a16:creationId xmlns:a16="http://schemas.microsoft.com/office/drawing/2014/main" id="{9A227BA7-EE8F-A84C-C058-EC84C5FCD29A}"/>
                </a:ext>
              </a:extLst>
            </p:cNvPr>
            <p:cNvSpPr txBox="1">
              <a:spLocks noChangeArrowheads="1"/>
            </p:cNvSpPr>
            <p:nvPr/>
          </p:nvSpPr>
          <p:spPr bwMode="auto">
            <a:xfrm>
              <a:off x="3979973" y="4343401"/>
              <a:ext cx="1154233"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RUTH</a:t>
              </a:r>
            </a:p>
          </p:txBody>
        </p:sp>
        <p:sp>
          <p:nvSpPr>
            <p:cNvPr id="15412" name="TextBox 21">
              <a:extLst>
                <a:ext uri="{FF2B5EF4-FFF2-40B4-BE49-F238E27FC236}">
                  <a16:creationId xmlns:a16="http://schemas.microsoft.com/office/drawing/2014/main" id="{0C6AA887-E01D-17F7-84B7-69E0E29A2731}"/>
                </a:ext>
              </a:extLst>
            </p:cNvPr>
            <p:cNvSpPr txBox="1">
              <a:spLocks noChangeArrowheads="1"/>
            </p:cNvSpPr>
            <p:nvPr/>
          </p:nvSpPr>
          <p:spPr bwMode="auto">
            <a:xfrm>
              <a:off x="3806062" y="4895093"/>
              <a:ext cx="1701432"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1 SAMUEL</a:t>
              </a:r>
            </a:p>
          </p:txBody>
        </p:sp>
        <p:sp>
          <p:nvSpPr>
            <p:cNvPr id="15413" name="TextBox 22">
              <a:extLst>
                <a:ext uri="{FF2B5EF4-FFF2-40B4-BE49-F238E27FC236}">
                  <a16:creationId xmlns:a16="http://schemas.microsoft.com/office/drawing/2014/main" id="{C7B0F388-7212-F8FB-AC43-F8ED62B3D1AF}"/>
                </a:ext>
              </a:extLst>
            </p:cNvPr>
            <p:cNvSpPr txBox="1">
              <a:spLocks noChangeArrowheads="1"/>
            </p:cNvSpPr>
            <p:nvPr/>
          </p:nvSpPr>
          <p:spPr bwMode="auto">
            <a:xfrm>
              <a:off x="3758532" y="5175250"/>
              <a:ext cx="1701432"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2 SAMUEL</a:t>
              </a:r>
            </a:p>
          </p:txBody>
        </p:sp>
        <p:sp>
          <p:nvSpPr>
            <p:cNvPr id="15414" name="TextBox 23">
              <a:extLst>
                <a:ext uri="{FF2B5EF4-FFF2-40B4-BE49-F238E27FC236}">
                  <a16:creationId xmlns:a16="http://schemas.microsoft.com/office/drawing/2014/main" id="{DAE01A3E-CF11-EFA9-5195-2F5C5FCCE6E9}"/>
                </a:ext>
              </a:extLst>
            </p:cNvPr>
            <p:cNvSpPr txBox="1">
              <a:spLocks noChangeArrowheads="1"/>
            </p:cNvSpPr>
            <p:nvPr/>
          </p:nvSpPr>
          <p:spPr bwMode="auto">
            <a:xfrm>
              <a:off x="3815001" y="5383212"/>
              <a:ext cx="1331385"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1 Wung</a:t>
              </a:r>
            </a:p>
          </p:txBody>
        </p:sp>
        <p:sp>
          <p:nvSpPr>
            <p:cNvPr id="15415" name="TextBox 24">
              <a:extLst>
                <a:ext uri="{FF2B5EF4-FFF2-40B4-BE49-F238E27FC236}">
                  <a16:creationId xmlns:a16="http://schemas.microsoft.com/office/drawing/2014/main" id="{3ABA424E-022B-87CD-6148-BE5ED4D76E66}"/>
                </a:ext>
              </a:extLst>
            </p:cNvPr>
            <p:cNvSpPr txBox="1">
              <a:spLocks noChangeArrowheads="1"/>
            </p:cNvSpPr>
            <p:nvPr/>
          </p:nvSpPr>
          <p:spPr bwMode="auto">
            <a:xfrm>
              <a:off x="3780170" y="5611813"/>
              <a:ext cx="1331385"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2 Wung</a:t>
              </a:r>
            </a:p>
          </p:txBody>
        </p:sp>
        <p:sp>
          <p:nvSpPr>
            <p:cNvPr id="15416" name="TextBox 25">
              <a:extLst>
                <a:ext uri="{FF2B5EF4-FFF2-40B4-BE49-F238E27FC236}">
                  <a16:creationId xmlns:a16="http://schemas.microsoft.com/office/drawing/2014/main" id="{DE9F2926-8E7C-84B6-7915-219142F2E9FA}"/>
                </a:ext>
              </a:extLst>
            </p:cNvPr>
            <p:cNvSpPr txBox="1">
              <a:spLocks noChangeArrowheads="1"/>
            </p:cNvSpPr>
            <p:nvPr/>
          </p:nvSpPr>
          <p:spPr bwMode="auto">
            <a:xfrm>
              <a:off x="3805517" y="5881688"/>
              <a:ext cx="1221158"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1 Thot</a:t>
              </a:r>
            </a:p>
          </p:txBody>
        </p:sp>
        <p:sp>
          <p:nvSpPr>
            <p:cNvPr id="15417" name="TextBox 26">
              <a:extLst>
                <a:ext uri="{FF2B5EF4-FFF2-40B4-BE49-F238E27FC236}">
                  <a16:creationId xmlns:a16="http://schemas.microsoft.com/office/drawing/2014/main" id="{76C5BFF3-E8F3-5DF5-CB25-13F3F3874DD2}"/>
                </a:ext>
              </a:extLst>
            </p:cNvPr>
            <p:cNvSpPr txBox="1">
              <a:spLocks noChangeArrowheads="1"/>
            </p:cNvSpPr>
            <p:nvPr/>
          </p:nvSpPr>
          <p:spPr bwMode="auto">
            <a:xfrm>
              <a:off x="3891566" y="6089650"/>
              <a:ext cx="1221158"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2 Thot</a:t>
              </a:r>
            </a:p>
          </p:txBody>
        </p:sp>
        <p:sp>
          <p:nvSpPr>
            <p:cNvPr id="15418" name="TextBox 27">
              <a:extLst>
                <a:ext uri="{FF2B5EF4-FFF2-40B4-BE49-F238E27FC236}">
                  <a16:creationId xmlns:a16="http://schemas.microsoft.com/office/drawing/2014/main" id="{5D815747-D8D8-0157-21AD-12B7522E963F}"/>
                </a:ext>
              </a:extLst>
            </p:cNvPr>
            <p:cNvSpPr txBox="1">
              <a:spLocks noChangeArrowheads="1"/>
            </p:cNvSpPr>
            <p:nvPr/>
          </p:nvSpPr>
          <p:spPr bwMode="auto">
            <a:xfrm>
              <a:off x="3955322" y="6269382"/>
              <a:ext cx="1114866"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EZRA</a:t>
              </a:r>
            </a:p>
          </p:txBody>
        </p:sp>
        <p:sp>
          <p:nvSpPr>
            <p:cNvPr id="15419" name="TextBox 28">
              <a:extLst>
                <a:ext uri="{FF2B5EF4-FFF2-40B4-BE49-F238E27FC236}">
                  <a16:creationId xmlns:a16="http://schemas.microsoft.com/office/drawing/2014/main" id="{7BAEDDCB-961A-A4BE-5087-1DBDCFA4397D}"/>
                </a:ext>
              </a:extLst>
            </p:cNvPr>
            <p:cNvSpPr txBox="1">
              <a:spLocks noChangeArrowheads="1"/>
            </p:cNvSpPr>
            <p:nvPr/>
          </p:nvSpPr>
          <p:spPr bwMode="auto">
            <a:xfrm>
              <a:off x="3721221" y="6542504"/>
              <a:ext cx="1791976"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NEHEMIAH</a:t>
              </a:r>
            </a:p>
          </p:txBody>
        </p:sp>
        <p:sp>
          <p:nvSpPr>
            <p:cNvPr id="15420" name="TextBox 29">
              <a:extLst>
                <a:ext uri="{FF2B5EF4-FFF2-40B4-BE49-F238E27FC236}">
                  <a16:creationId xmlns:a16="http://schemas.microsoft.com/office/drawing/2014/main" id="{FAACB233-D7FF-348B-196D-A5F210179B30}"/>
                </a:ext>
              </a:extLst>
            </p:cNvPr>
            <p:cNvSpPr txBox="1">
              <a:spLocks noChangeArrowheads="1"/>
            </p:cNvSpPr>
            <p:nvPr/>
          </p:nvSpPr>
          <p:spPr bwMode="auto">
            <a:xfrm>
              <a:off x="3866374" y="6738524"/>
              <a:ext cx="1441612"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ESTHER</a:t>
              </a:r>
            </a:p>
          </p:txBody>
        </p:sp>
        <p:sp>
          <p:nvSpPr>
            <p:cNvPr id="15421" name="TextBox 30">
              <a:extLst>
                <a:ext uri="{FF2B5EF4-FFF2-40B4-BE49-F238E27FC236}">
                  <a16:creationId xmlns:a16="http://schemas.microsoft.com/office/drawing/2014/main" id="{871890C7-F333-597B-6A95-2C10A5C65420}"/>
                </a:ext>
              </a:extLst>
            </p:cNvPr>
            <p:cNvSpPr txBox="1">
              <a:spLocks noChangeArrowheads="1"/>
            </p:cNvSpPr>
            <p:nvPr/>
          </p:nvSpPr>
          <p:spPr bwMode="auto">
            <a:xfrm>
              <a:off x="1554090" y="7651751"/>
              <a:ext cx="965272" cy="31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JESU</a:t>
              </a:r>
            </a:p>
          </p:txBody>
        </p:sp>
        <p:sp>
          <p:nvSpPr>
            <p:cNvPr id="15422" name="TextBox 31">
              <a:extLst>
                <a:ext uri="{FF2B5EF4-FFF2-40B4-BE49-F238E27FC236}">
                  <a16:creationId xmlns:a16="http://schemas.microsoft.com/office/drawing/2014/main" id="{EACCEA19-8005-61CB-ECCB-C247BDA117A2}"/>
                </a:ext>
              </a:extLst>
            </p:cNvPr>
            <p:cNvSpPr txBox="1">
              <a:spLocks noChangeArrowheads="1"/>
            </p:cNvSpPr>
            <p:nvPr/>
          </p:nvSpPr>
          <p:spPr bwMode="auto">
            <a:xfrm>
              <a:off x="2848567" y="7689850"/>
              <a:ext cx="2898182" cy="31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latin typeface="Arial Black" panose="020B0604020202020204" pitchFamily="34" charset="0"/>
                </a:rPr>
                <a:t>KADHARA TUINGASHIT</a:t>
              </a:r>
            </a:p>
          </p:txBody>
        </p:sp>
        <p:sp>
          <p:nvSpPr>
            <p:cNvPr id="15423" name="TextBox 32">
              <a:extLst>
                <a:ext uri="{FF2B5EF4-FFF2-40B4-BE49-F238E27FC236}">
                  <a16:creationId xmlns:a16="http://schemas.microsoft.com/office/drawing/2014/main" id="{76629365-AB78-74B0-F2EB-478D0065F62B}"/>
                </a:ext>
              </a:extLst>
            </p:cNvPr>
            <p:cNvSpPr txBox="1">
              <a:spLocks noChangeArrowheads="1"/>
            </p:cNvSpPr>
            <p:nvPr/>
          </p:nvSpPr>
          <p:spPr bwMode="auto">
            <a:xfrm rot="-5400000">
              <a:off x="6617934" y="1800461"/>
              <a:ext cx="1856498" cy="6424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a:latin typeface="Arial Black" panose="020B0604020202020204" pitchFamily="34" charset="0"/>
                </a:rPr>
                <a:t>L</a:t>
              </a:r>
              <a:r>
                <a:rPr lang="en-US" altLang="en-US" sz="1100" b="1">
                  <a:latin typeface="Arial Black" panose="020B0604020202020204" pitchFamily="34" charset="0"/>
                </a:rPr>
                <a:t>ĀĀ</a:t>
              </a:r>
              <a:r>
                <a:rPr lang="en-US" altLang="en-US" sz="1100">
                  <a:latin typeface="Arial Black" panose="020B0604020202020204" pitchFamily="34" charset="0"/>
                </a:rPr>
                <a:t>SEM (5)</a:t>
              </a:r>
            </a:p>
          </p:txBody>
        </p:sp>
        <p:sp>
          <p:nvSpPr>
            <p:cNvPr id="15424" name="TextBox 33">
              <a:extLst>
                <a:ext uri="{FF2B5EF4-FFF2-40B4-BE49-F238E27FC236}">
                  <a16:creationId xmlns:a16="http://schemas.microsoft.com/office/drawing/2014/main" id="{99F32CC3-B96F-32DE-371D-4F4AB0EF24DC}"/>
                </a:ext>
              </a:extLst>
            </p:cNvPr>
            <p:cNvSpPr txBox="1">
              <a:spLocks noChangeArrowheads="1"/>
            </p:cNvSpPr>
            <p:nvPr/>
          </p:nvSpPr>
          <p:spPr bwMode="auto">
            <a:xfrm rot="-5400000">
              <a:off x="6257002" y="5519180"/>
              <a:ext cx="2572013" cy="6424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a:latin typeface="Arial Black" panose="020B0604020202020204" pitchFamily="34" charset="0"/>
                </a:rPr>
                <a:t>MAR</a:t>
              </a:r>
              <a:r>
                <a:rPr lang="en-US" altLang="en-US" sz="1100" b="1">
                  <a:latin typeface="Arial Black" panose="020B0604020202020204" pitchFamily="34" charset="0"/>
                </a:rPr>
                <a:t>Ā</a:t>
              </a:r>
              <a:r>
                <a:rPr lang="en-US" altLang="en-US" sz="1100">
                  <a:latin typeface="Arial Black" panose="020B0604020202020204" pitchFamily="34" charset="0"/>
                </a:rPr>
                <a:t>NBING (17)</a:t>
              </a:r>
            </a:p>
          </p:txBody>
        </p:sp>
        <p:sp>
          <p:nvSpPr>
            <p:cNvPr id="15425" name="TextBox 34">
              <a:extLst>
                <a:ext uri="{FF2B5EF4-FFF2-40B4-BE49-F238E27FC236}">
                  <a16:creationId xmlns:a16="http://schemas.microsoft.com/office/drawing/2014/main" id="{2A6DBADA-B9DE-EA29-C4A6-6334837BF0B6}"/>
                </a:ext>
              </a:extLst>
            </p:cNvPr>
            <p:cNvSpPr txBox="1">
              <a:spLocks noChangeArrowheads="1"/>
            </p:cNvSpPr>
            <p:nvPr/>
          </p:nvSpPr>
          <p:spPr bwMode="auto">
            <a:xfrm>
              <a:off x="6086777" y="1122363"/>
              <a:ext cx="914098"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JOB</a:t>
              </a:r>
            </a:p>
          </p:txBody>
        </p:sp>
        <p:sp>
          <p:nvSpPr>
            <p:cNvPr id="15426" name="TextBox 35">
              <a:extLst>
                <a:ext uri="{FF2B5EF4-FFF2-40B4-BE49-F238E27FC236}">
                  <a16:creationId xmlns:a16="http://schemas.microsoft.com/office/drawing/2014/main" id="{92C7FD5C-C787-E5AB-FA6F-AF1D91F1E055}"/>
                </a:ext>
              </a:extLst>
            </p:cNvPr>
            <p:cNvSpPr txBox="1">
              <a:spLocks noChangeArrowheads="1"/>
            </p:cNvSpPr>
            <p:nvPr/>
          </p:nvSpPr>
          <p:spPr bwMode="auto">
            <a:xfrm>
              <a:off x="5904985" y="2098675"/>
              <a:ext cx="1610889"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CHĀNSAM</a:t>
              </a:r>
            </a:p>
          </p:txBody>
        </p:sp>
        <p:sp>
          <p:nvSpPr>
            <p:cNvPr id="15427" name="TextBox 36">
              <a:extLst>
                <a:ext uri="{FF2B5EF4-FFF2-40B4-BE49-F238E27FC236}">
                  <a16:creationId xmlns:a16="http://schemas.microsoft.com/office/drawing/2014/main" id="{5550CB06-1497-01BB-7780-B420FEA91F96}"/>
                </a:ext>
              </a:extLst>
            </p:cNvPr>
            <p:cNvSpPr txBox="1">
              <a:spLocks noChangeArrowheads="1"/>
            </p:cNvSpPr>
            <p:nvPr/>
          </p:nvSpPr>
          <p:spPr bwMode="auto">
            <a:xfrm>
              <a:off x="6180962" y="1682749"/>
              <a:ext cx="898351"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LĀĀ</a:t>
              </a:r>
            </a:p>
          </p:txBody>
        </p:sp>
        <p:sp>
          <p:nvSpPr>
            <p:cNvPr id="15428" name="TextBox 37">
              <a:extLst>
                <a:ext uri="{FF2B5EF4-FFF2-40B4-BE49-F238E27FC236}">
                  <a16:creationId xmlns:a16="http://schemas.microsoft.com/office/drawing/2014/main" id="{7114B666-00E9-8AF9-815A-E5FE525F9673}"/>
                </a:ext>
              </a:extLst>
            </p:cNvPr>
            <p:cNvSpPr txBox="1">
              <a:spLocks noChangeArrowheads="1"/>
            </p:cNvSpPr>
            <p:nvPr/>
          </p:nvSpPr>
          <p:spPr bwMode="auto">
            <a:xfrm>
              <a:off x="5987041" y="2473325"/>
              <a:ext cx="1543963" cy="31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HĀSHOKMI</a:t>
              </a:r>
            </a:p>
          </p:txBody>
        </p:sp>
        <p:sp>
          <p:nvSpPr>
            <p:cNvPr id="15429" name="TextBox 38">
              <a:extLst>
                <a:ext uri="{FF2B5EF4-FFF2-40B4-BE49-F238E27FC236}">
                  <a16:creationId xmlns:a16="http://schemas.microsoft.com/office/drawing/2014/main" id="{25F61F8B-26BA-A33F-958F-A3C44E42C562}"/>
                </a:ext>
              </a:extLst>
            </p:cNvPr>
            <p:cNvSpPr txBox="1">
              <a:spLocks noChangeArrowheads="1"/>
            </p:cNvSpPr>
            <p:nvPr/>
          </p:nvSpPr>
          <p:spPr bwMode="auto">
            <a:xfrm>
              <a:off x="6201308" y="2825750"/>
              <a:ext cx="1114866" cy="3684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800" b="1"/>
                <a:t>S’ Sd</a:t>
              </a:r>
            </a:p>
          </p:txBody>
        </p:sp>
        <p:sp>
          <p:nvSpPr>
            <p:cNvPr id="15430" name="TextBox 39">
              <a:extLst>
                <a:ext uri="{FF2B5EF4-FFF2-40B4-BE49-F238E27FC236}">
                  <a16:creationId xmlns:a16="http://schemas.microsoft.com/office/drawing/2014/main" id="{B4AF2E25-10E5-0645-C22B-649A98106387}"/>
                </a:ext>
              </a:extLst>
            </p:cNvPr>
            <p:cNvSpPr txBox="1">
              <a:spLocks noChangeArrowheads="1"/>
            </p:cNvSpPr>
            <p:nvPr/>
          </p:nvSpPr>
          <p:spPr bwMode="auto">
            <a:xfrm>
              <a:off x="6012935" y="3783012"/>
              <a:ext cx="1008578"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Amos</a:t>
              </a:r>
            </a:p>
          </p:txBody>
        </p:sp>
        <p:sp>
          <p:nvSpPr>
            <p:cNvPr id="15431" name="TextBox 40">
              <a:extLst>
                <a:ext uri="{FF2B5EF4-FFF2-40B4-BE49-F238E27FC236}">
                  <a16:creationId xmlns:a16="http://schemas.microsoft.com/office/drawing/2014/main" id="{C9444F69-4BC1-5501-BDE5-894F94184063}"/>
                </a:ext>
              </a:extLst>
            </p:cNvPr>
            <p:cNvSpPr txBox="1">
              <a:spLocks noChangeArrowheads="1"/>
            </p:cNvSpPr>
            <p:nvPr/>
          </p:nvSpPr>
          <p:spPr bwMode="auto">
            <a:xfrm>
              <a:off x="6038977" y="3989387"/>
              <a:ext cx="1087312"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Hosea</a:t>
              </a:r>
            </a:p>
          </p:txBody>
        </p:sp>
        <p:sp>
          <p:nvSpPr>
            <p:cNvPr id="15432" name="TextBox 41">
              <a:extLst>
                <a:ext uri="{FF2B5EF4-FFF2-40B4-BE49-F238E27FC236}">
                  <a16:creationId xmlns:a16="http://schemas.microsoft.com/office/drawing/2014/main" id="{6A54B0A2-FD75-71A0-AD6F-E30C43F3F8BC}"/>
                </a:ext>
              </a:extLst>
            </p:cNvPr>
            <p:cNvSpPr txBox="1">
              <a:spLocks noChangeArrowheads="1"/>
            </p:cNvSpPr>
            <p:nvPr/>
          </p:nvSpPr>
          <p:spPr bwMode="auto">
            <a:xfrm>
              <a:off x="5946012" y="4217988"/>
              <a:ext cx="1075499"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Jonah</a:t>
              </a:r>
            </a:p>
          </p:txBody>
        </p:sp>
        <p:sp>
          <p:nvSpPr>
            <p:cNvPr id="15433" name="TextBox 42">
              <a:extLst>
                <a:ext uri="{FF2B5EF4-FFF2-40B4-BE49-F238E27FC236}">
                  <a16:creationId xmlns:a16="http://schemas.microsoft.com/office/drawing/2014/main" id="{DCE9AD96-3B82-7D68-096C-29CF4906C503}"/>
                </a:ext>
              </a:extLst>
            </p:cNvPr>
            <p:cNvSpPr txBox="1">
              <a:spLocks noChangeArrowheads="1"/>
            </p:cNvSpPr>
            <p:nvPr/>
          </p:nvSpPr>
          <p:spPr bwMode="auto">
            <a:xfrm>
              <a:off x="5832502" y="4522787"/>
              <a:ext cx="685771" cy="5263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400"/>
                <a:t>*</a:t>
              </a:r>
            </a:p>
          </p:txBody>
        </p:sp>
        <p:sp>
          <p:nvSpPr>
            <p:cNvPr id="15434" name="TextBox 43">
              <a:extLst>
                <a:ext uri="{FF2B5EF4-FFF2-40B4-BE49-F238E27FC236}">
                  <a16:creationId xmlns:a16="http://schemas.microsoft.com/office/drawing/2014/main" id="{601725E9-DC68-9797-E2B2-82FE96DA37F2}"/>
                </a:ext>
              </a:extLst>
            </p:cNvPr>
            <p:cNvSpPr txBox="1">
              <a:spLocks noChangeArrowheads="1"/>
            </p:cNvSpPr>
            <p:nvPr/>
          </p:nvSpPr>
          <p:spPr bwMode="auto">
            <a:xfrm>
              <a:off x="6176522" y="4551363"/>
              <a:ext cx="1114866"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Isaiah</a:t>
              </a:r>
            </a:p>
          </p:txBody>
        </p:sp>
        <p:sp>
          <p:nvSpPr>
            <p:cNvPr id="15435" name="TextBox 44">
              <a:extLst>
                <a:ext uri="{FF2B5EF4-FFF2-40B4-BE49-F238E27FC236}">
                  <a16:creationId xmlns:a16="http://schemas.microsoft.com/office/drawing/2014/main" id="{195FCA6A-54FF-23F3-91BB-8A8404724A77}"/>
                </a:ext>
              </a:extLst>
            </p:cNvPr>
            <p:cNvSpPr txBox="1">
              <a:spLocks noChangeArrowheads="1"/>
            </p:cNvSpPr>
            <p:nvPr/>
          </p:nvSpPr>
          <p:spPr bwMode="auto">
            <a:xfrm>
              <a:off x="5962002" y="4779963"/>
              <a:ext cx="894412"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Joel</a:t>
              </a:r>
            </a:p>
          </p:txBody>
        </p:sp>
        <p:sp>
          <p:nvSpPr>
            <p:cNvPr id="15436" name="TextBox 45">
              <a:extLst>
                <a:ext uri="{FF2B5EF4-FFF2-40B4-BE49-F238E27FC236}">
                  <a16:creationId xmlns:a16="http://schemas.microsoft.com/office/drawing/2014/main" id="{849BB2B3-55E2-8E6E-D5E9-9E4023560610}"/>
                </a:ext>
              </a:extLst>
            </p:cNvPr>
            <p:cNvSpPr txBox="1">
              <a:spLocks noChangeArrowheads="1"/>
            </p:cNvSpPr>
            <p:nvPr/>
          </p:nvSpPr>
          <p:spPr bwMode="auto">
            <a:xfrm>
              <a:off x="6013448" y="4987925"/>
              <a:ext cx="1071565"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Micah</a:t>
              </a:r>
            </a:p>
          </p:txBody>
        </p:sp>
        <p:sp>
          <p:nvSpPr>
            <p:cNvPr id="15437" name="TextBox 46">
              <a:extLst>
                <a:ext uri="{FF2B5EF4-FFF2-40B4-BE49-F238E27FC236}">
                  <a16:creationId xmlns:a16="http://schemas.microsoft.com/office/drawing/2014/main" id="{204A35B4-3C79-B843-565D-21BDA31CDDB2}"/>
                </a:ext>
              </a:extLst>
            </p:cNvPr>
            <p:cNvSpPr txBox="1">
              <a:spLocks noChangeArrowheads="1"/>
            </p:cNvSpPr>
            <p:nvPr/>
          </p:nvSpPr>
          <p:spPr bwMode="auto">
            <a:xfrm>
              <a:off x="5885326" y="5154613"/>
              <a:ext cx="1323512"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Obadiah</a:t>
              </a:r>
            </a:p>
          </p:txBody>
        </p:sp>
        <p:sp>
          <p:nvSpPr>
            <p:cNvPr id="15438" name="TextBox 47">
              <a:extLst>
                <a:ext uri="{FF2B5EF4-FFF2-40B4-BE49-F238E27FC236}">
                  <a16:creationId xmlns:a16="http://schemas.microsoft.com/office/drawing/2014/main" id="{553AC77D-21C4-9F1D-5CEE-A3C971BC691C}"/>
                </a:ext>
              </a:extLst>
            </p:cNvPr>
            <p:cNvSpPr txBox="1">
              <a:spLocks noChangeArrowheads="1"/>
            </p:cNvSpPr>
            <p:nvPr/>
          </p:nvSpPr>
          <p:spPr bwMode="auto">
            <a:xfrm>
              <a:off x="5820453" y="5481293"/>
              <a:ext cx="685771" cy="5263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400"/>
                <a:t>*</a:t>
              </a:r>
            </a:p>
          </p:txBody>
        </p:sp>
        <p:sp>
          <p:nvSpPr>
            <p:cNvPr id="15439" name="TextBox 48">
              <a:extLst>
                <a:ext uri="{FF2B5EF4-FFF2-40B4-BE49-F238E27FC236}">
                  <a16:creationId xmlns:a16="http://schemas.microsoft.com/office/drawing/2014/main" id="{A190BBAC-B171-DFBE-BC5D-36243E396B62}"/>
                </a:ext>
              </a:extLst>
            </p:cNvPr>
            <p:cNvSpPr txBox="1">
              <a:spLocks noChangeArrowheads="1"/>
            </p:cNvSpPr>
            <p:nvPr/>
          </p:nvSpPr>
          <p:spPr bwMode="auto">
            <a:xfrm>
              <a:off x="5769652" y="5723696"/>
              <a:ext cx="685771" cy="5263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400"/>
                <a:t>*</a:t>
              </a:r>
            </a:p>
          </p:txBody>
        </p:sp>
        <p:sp>
          <p:nvSpPr>
            <p:cNvPr id="15440" name="TextBox 49">
              <a:extLst>
                <a:ext uri="{FF2B5EF4-FFF2-40B4-BE49-F238E27FC236}">
                  <a16:creationId xmlns:a16="http://schemas.microsoft.com/office/drawing/2014/main" id="{D16AB5E7-7F9C-A8A9-A5D3-6F38E68C42C5}"/>
                </a:ext>
              </a:extLst>
            </p:cNvPr>
            <p:cNvSpPr txBox="1">
              <a:spLocks noChangeArrowheads="1"/>
            </p:cNvSpPr>
            <p:nvPr/>
          </p:nvSpPr>
          <p:spPr bwMode="auto">
            <a:xfrm>
              <a:off x="5983063" y="5465763"/>
              <a:ext cx="1433739"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cs typeface="Calibri" panose="020F0502020204030204" pitchFamily="34" charset="0"/>
                </a:rPr>
                <a:t>Jeremiah</a:t>
              </a:r>
            </a:p>
          </p:txBody>
        </p:sp>
        <p:sp>
          <p:nvSpPr>
            <p:cNvPr id="15441" name="TextBox 50">
              <a:extLst>
                <a:ext uri="{FF2B5EF4-FFF2-40B4-BE49-F238E27FC236}">
                  <a16:creationId xmlns:a16="http://schemas.microsoft.com/office/drawing/2014/main" id="{D0592B01-BB3A-BDAC-130F-8CCDC2066E14}"/>
                </a:ext>
              </a:extLst>
            </p:cNvPr>
            <p:cNvSpPr txBox="1">
              <a:spLocks noChangeArrowheads="1"/>
            </p:cNvSpPr>
            <p:nvPr/>
          </p:nvSpPr>
          <p:spPr bwMode="auto">
            <a:xfrm>
              <a:off x="5974234" y="5715000"/>
              <a:ext cx="1421929"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Chapch</a:t>
              </a:r>
              <a:r>
                <a:rPr lang="en-US" altLang="en-US" sz="700" b="1">
                  <a:cs typeface="Arial" panose="020B0604020202020204" pitchFamily="34" charset="0"/>
                </a:rPr>
                <a:t>ā</a:t>
              </a:r>
              <a:r>
                <a:rPr lang="en-US" altLang="en-US" sz="700" b="1"/>
                <a:t>t</a:t>
              </a:r>
            </a:p>
          </p:txBody>
        </p:sp>
        <p:sp>
          <p:nvSpPr>
            <p:cNvPr id="15442" name="TextBox 51">
              <a:extLst>
                <a:ext uri="{FF2B5EF4-FFF2-40B4-BE49-F238E27FC236}">
                  <a16:creationId xmlns:a16="http://schemas.microsoft.com/office/drawing/2014/main" id="{14579347-C162-A05A-CFD6-67A374926131}"/>
                </a:ext>
              </a:extLst>
            </p:cNvPr>
            <p:cNvSpPr txBox="1">
              <a:spLocks noChangeArrowheads="1"/>
            </p:cNvSpPr>
            <p:nvPr/>
          </p:nvSpPr>
          <p:spPr bwMode="auto">
            <a:xfrm>
              <a:off x="5930931" y="5964237"/>
              <a:ext cx="1465232"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Habakkuk</a:t>
              </a:r>
            </a:p>
          </p:txBody>
        </p:sp>
        <p:sp>
          <p:nvSpPr>
            <p:cNvPr id="15443" name="TextBox 52">
              <a:extLst>
                <a:ext uri="{FF2B5EF4-FFF2-40B4-BE49-F238E27FC236}">
                  <a16:creationId xmlns:a16="http://schemas.microsoft.com/office/drawing/2014/main" id="{AE32D119-6BF4-88FB-57A6-AF56DA63CB06}"/>
                </a:ext>
              </a:extLst>
            </p:cNvPr>
            <p:cNvSpPr txBox="1">
              <a:spLocks noChangeArrowheads="1"/>
            </p:cNvSpPr>
            <p:nvPr/>
          </p:nvSpPr>
          <p:spPr bwMode="auto">
            <a:xfrm>
              <a:off x="5899160" y="6192838"/>
              <a:ext cx="1169979"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Nahum</a:t>
              </a:r>
            </a:p>
          </p:txBody>
        </p:sp>
        <p:sp>
          <p:nvSpPr>
            <p:cNvPr id="15444" name="TextBox 53">
              <a:extLst>
                <a:ext uri="{FF2B5EF4-FFF2-40B4-BE49-F238E27FC236}">
                  <a16:creationId xmlns:a16="http://schemas.microsoft.com/office/drawing/2014/main" id="{ADA5BC6B-D719-38D8-A5C3-C807B1890B68}"/>
                </a:ext>
              </a:extLst>
            </p:cNvPr>
            <p:cNvSpPr txBox="1">
              <a:spLocks noChangeArrowheads="1"/>
            </p:cNvSpPr>
            <p:nvPr/>
          </p:nvSpPr>
          <p:spPr bwMode="auto">
            <a:xfrm>
              <a:off x="5875817" y="6400800"/>
              <a:ext cx="1520345" cy="34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Zephaniah</a:t>
              </a:r>
            </a:p>
          </p:txBody>
        </p:sp>
        <p:sp>
          <p:nvSpPr>
            <p:cNvPr id="15445" name="TextBox 54">
              <a:extLst>
                <a:ext uri="{FF2B5EF4-FFF2-40B4-BE49-F238E27FC236}">
                  <a16:creationId xmlns:a16="http://schemas.microsoft.com/office/drawing/2014/main" id="{28DDD990-AEC6-D5EC-9FC2-07F8C04383B2}"/>
                </a:ext>
              </a:extLst>
            </p:cNvPr>
            <p:cNvSpPr txBox="1">
              <a:spLocks noChangeArrowheads="1"/>
            </p:cNvSpPr>
            <p:nvPr/>
          </p:nvSpPr>
          <p:spPr bwMode="auto">
            <a:xfrm>
              <a:off x="5734077" y="6670676"/>
              <a:ext cx="685771" cy="5263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400"/>
                <a:t>*</a:t>
              </a:r>
            </a:p>
          </p:txBody>
        </p:sp>
        <p:sp>
          <p:nvSpPr>
            <p:cNvPr id="15446" name="TextBox 55">
              <a:extLst>
                <a:ext uri="{FF2B5EF4-FFF2-40B4-BE49-F238E27FC236}">
                  <a16:creationId xmlns:a16="http://schemas.microsoft.com/office/drawing/2014/main" id="{665C9C89-A208-ED9D-2BF5-EE95873AC8E0}"/>
                </a:ext>
              </a:extLst>
            </p:cNvPr>
            <p:cNvSpPr txBox="1">
              <a:spLocks noChangeArrowheads="1"/>
            </p:cNvSpPr>
            <p:nvPr/>
          </p:nvSpPr>
          <p:spPr bwMode="auto">
            <a:xfrm>
              <a:off x="6179506" y="6711949"/>
              <a:ext cx="1091246" cy="31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Ezekiel</a:t>
              </a:r>
            </a:p>
          </p:txBody>
        </p:sp>
        <p:sp>
          <p:nvSpPr>
            <p:cNvPr id="15447" name="TextBox 56">
              <a:extLst>
                <a:ext uri="{FF2B5EF4-FFF2-40B4-BE49-F238E27FC236}">
                  <a16:creationId xmlns:a16="http://schemas.microsoft.com/office/drawing/2014/main" id="{F1F02659-1967-BB18-D1CE-F8305CD2CF0B}"/>
                </a:ext>
              </a:extLst>
            </p:cNvPr>
            <p:cNvSpPr txBox="1">
              <a:spLocks noChangeArrowheads="1"/>
            </p:cNvSpPr>
            <p:nvPr/>
          </p:nvSpPr>
          <p:spPr bwMode="auto">
            <a:xfrm>
              <a:off x="5895066" y="6977478"/>
              <a:ext cx="685771" cy="5263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400"/>
                <a:t>*</a:t>
              </a:r>
            </a:p>
          </p:txBody>
        </p:sp>
        <p:sp>
          <p:nvSpPr>
            <p:cNvPr id="15448" name="TextBox 57">
              <a:extLst>
                <a:ext uri="{FF2B5EF4-FFF2-40B4-BE49-F238E27FC236}">
                  <a16:creationId xmlns:a16="http://schemas.microsoft.com/office/drawing/2014/main" id="{B43F6CED-F799-3E5C-F900-E49D6ABB5DEA}"/>
                </a:ext>
              </a:extLst>
            </p:cNvPr>
            <p:cNvSpPr txBox="1">
              <a:spLocks noChangeArrowheads="1"/>
            </p:cNvSpPr>
            <p:nvPr/>
          </p:nvSpPr>
          <p:spPr bwMode="auto">
            <a:xfrm>
              <a:off x="6204199" y="6983414"/>
              <a:ext cx="1004639" cy="31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Daniel</a:t>
              </a:r>
            </a:p>
          </p:txBody>
        </p:sp>
        <p:sp>
          <p:nvSpPr>
            <p:cNvPr id="15449" name="TextBox 58">
              <a:extLst>
                <a:ext uri="{FF2B5EF4-FFF2-40B4-BE49-F238E27FC236}">
                  <a16:creationId xmlns:a16="http://schemas.microsoft.com/office/drawing/2014/main" id="{6E735BA8-FD33-1718-DA8E-5EE478330789}"/>
                </a:ext>
              </a:extLst>
            </p:cNvPr>
            <p:cNvSpPr txBox="1">
              <a:spLocks noChangeArrowheads="1"/>
            </p:cNvSpPr>
            <p:nvPr/>
          </p:nvSpPr>
          <p:spPr bwMode="auto">
            <a:xfrm>
              <a:off x="6087172" y="7335838"/>
              <a:ext cx="1059753" cy="31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Haggai</a:t>
              </a:r>
            </a:p>
          </p:txBody>
        </p:sp>
        <p:sp>
          <p:nvSpPr>
            <p:cNvPr id="15450" name="TextBox 59">
              <a:extLst>
                <a:ext uri="{FF2B5EF4-FFF2-40B4-BE49-F238E27FC236}">
                  <a16:creationId xmlns:a16="http://schemas.microsoft.com/office/drawing/2014/main" id="{65858B5B-8D7B-FA6D-A63D-191A95C01595}"/>
                </a:ext>
              </a:extLst>
            </p:cNvPr>
            <p:cNvSpPr txBox="1">
              <a:spLocks noChangeArrowheads="1"/>
            </p:cNvSpPr>
            <p:nvPr/>
          </p:nvSpPr>
          <p:spPr bwMode="auto">
            <a:xfrm>
              <a:off x="6053923" y="7564437"/>
              <a:ext cx="1362879" cy="31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Zechariah</a:t>
              </a:r>
            </a:p>
          </p:txBody>
        </p:sp>
        <p:sp>
          <p:nvSpPr>
            <p:cNvPr id="15451" name="TextBox 60">
              <a:extLst>
                <a:ext uri="{FF2B5EF4-FFF2-40B4-BE49-F238E27FC236}">
                  <a16:creationId xmlns:a16="http://schemas.microsoft.com/office/drawing/2014/main" id="{953D49D7-1080-8C4F-7DE7-C81938F81D53}"/>
                </a:ext>
              </a:extLst>
            </p:cNvPr>
            <p:cNvSpPr txBox="1">
              <a:spLocks noChangeArrowheads="1"/>
            </p:cNvSpPr>
            <p:nvPr/>
          </p:nvSpPr>
          <p:spPr bwMode="auto">
            <a:xfrm>
              <a:off x="6039809" y="7772399"/>
              <a:ext cx="1189665" cy="447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Malach</a:t>
              </a:r>
              <a:r>
                <a:rPr lang="en-US" altLang="en-US" sz="1100" b="1"/>
                <a:t>i</a:t>
              </a:r>
            </a:p>
          </p:txBody>
        </p:sp>
        <p:sp>
          <p:nvSpPr>
            <p:cNvPr id="15452" name="Rectangle 75">
              <a:extLst>
                <a:ext uri="{FF2B5EF4-FFF2-40B4-BE49-F238E27FC236}">
                  <a16:creationId xmlns:a16="http://schemas.microsoft.com/office/drawing/2014/main" id="{1E713DCB-7DF5-C55F-9F82-25FE3B740720}"/>
                </a:ext>
              </a:extLst>
            </p:cNvPr>
            <p:cNvSpPr>
              <a:spLocks noChangeArrowheads="1"/>
            </p:cNvSpPr>
            <p:nvPr/>
          </p:nvSpPr>
          <p:spPr bwMode="auto">
            <a:xfrm>
              <a:off x="4966542" y="5784507"/>
              <a:ext cx="1636714" cy="894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00" b="1">
                  <a:solidFill>
                    <a:srgbClr val="000000"/>
                  </a:solidFill>
                  <a:latin typeface="Helvetica" pitchFamily="2" charset="0"/>
                </a:rPr>
                <a:t>   Ngakai” kahai </a:t>
              </a:r>
            </a:p>
            <a:p>
              <a:pPr algn="l"/>
              <a:r>
                <a:rPr lang="en-US" altLang="en-US" sz="400" b="1">
                  <a:solidFill>
                    <a:srgbClr val="000000"/>
                  </a:solidFill>
                  <a:latin typeface="Helvetica" pitchFamily="2" charset="0"/>
                </a:rPr>
                <a:t>     wui thili  </a:t>
              </a:r>
            </a:p>
            <a:p>
              <a:pPr algn="l"/>
              <a:r>
                <a:rPr lang="en-US" altLang="en-US" sz="400" b="1">
                  <a:solidFill>
                    <a:srgbClr val="000000"/>
                  </a:solidFill>
                  <a:latin typeface="Helvetica" pitchFamily="2" charset="0"/>
                </a:rPr>
                <a:t>      zingkum 400</a:t>
              </a:r>
            </a:p>
            <a:p>
              <a:pPr algn="l"/>
              <a:r>
                <a:rPr lang="en-US" altLang="en-US" sz="400" b="1">
                  <a:solidFill>
                    <a:srgbClr val="000000"/>
                  </a:solidFill>
                  <a:latin typeface="Helvetica" pitchFamily="2" charset="0"/>
                </a:rPr>
                <a:t>        chiwui alungli</a:t>
              </a:r>
            </a:p>
            <a:p>
              <a:pPr algn="l"/>
              <a:r>
                <a:rPr lang="en-US" altLang="en-US" sz="400" b="1">
                  <a:solidFill>
                    <a:srgbClr val="000000"/>
                  </a:solidFill>
                  <a:latin typeface="Helvetica" pitchFamily="2" charset="0"/>
                </a:rPr>
                <a:t>          chili Maran           </a:t>
              </a:r>
            </a:p>
            <a:p>
              <a:pPr algn="l"/>
              <a:r>
                <a:rPr lang="en-US" altLang="en-US" sz="400" b="1">
                  <a:solidFill>
                    <a:srgbClr val="000000"/>
                  </a:solidFill>
                  <a:latin typeface="Helvetica" pitchFamily="2" charset="0"/>
                </a:rPr>
                <a:t>            lairibing hi </a:t>
              </a:r>
            </a:p>
            <a:p>
              <a:pPr algn="l"/>
              <a:r>
                <a:rPr lang="en-US" altLang="en-US" sz="400" b="1">
                  <a:solidFill>
                    <a:srgbClr val="000000"/>
                  </a:solidFill>
                  <a:latin typeface="Helvetica" pitchFamily="2" charset="0"/>
                </a:rPr>
                <a:t>              kakapina</a:t>
              </a:r>
              <a:endParaRPr lang="en-US" altLang="en-US" sz="400">
                <a:latin typeface="Helvetica" pitchFamily="2" charset="0"/>
              </a:endParaRPr>
            </a:p>
          </p:txBody>
        </p:sp>
        <p:sp>
          <p:nvSpPr>
            <p:cNvPr id="15453" name="TextBox 76">
              <a:extLst>
                <a:ext uri="{FF2B5EF4-FFF2-40B4-BE49-F238E27FC236}">
                  <a16:creationId xmlns:a16="http://schemas.microsoft.com/office/drawing/2014/main" id="{F62AB68E-0125-EDFA-C252-F37639495678}"/>
                </a:ext>
              </a:extLst>
            </p:cNvPr>
            <p:cNvSpPr txBox="1">
              <a:spLocks noChangeArrowheads="1"/>
            </p:cNvSpPr>
            <p:nvPr/>
          </p:nvSpPr>
          <p:spPr bwMode="auto">
            <a:xfrm>
              <a:off x="1390818" y="7148513"/>
              <a:ext cx="1579395" cy="31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VARIKAHAI</a:t>
              </a:r>
            </a:p>
          </p:txBody>
        </p:sp>
        <p:sp>
          <p:nvSpPr>
            <p:cNvPr id="15454" name="TextBox 77">
              <a:extLst>
                <a:ext uri="{FF2B5EF4-FFF2-40B4-BE49-F238E27FC236}">
                  <a16:creationId xmlns:a16="http://schemas.microsoft.com/office/drawing/2014/main" id="{A4B70369-5530-189A-5667-33800C96E1D4}"/>
                </a:ext>
              </a:extLst>
            </p:cNvPr>
            <p:cNvSpPr txBox="1">
              <a:spLocks noChangeArrowheads="1"/>
            </p:cNvSpPr>
            <p:nvPr/>
          </p:nvSpPr>
          <p:spPr bwMode="auto">
            <a:xfrm>
              <a:off x="1500146" y="-228600"/>
              <a:ext cx="792204" cy="302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rPr>
                <a:t>O 7 V J</a:t>
              </a:r>
            </a:p>
          </p:txBody>
        </p:sp>
        <p:sp>
          <p:nvSpPr>
            <p:cNvPr id="15455" name="TextBox 78">
              <a:extLst>
                <a:ext uri="{FF2B5EF4-FFF2-40B4-BE49-F238E27FC236}">
                  <a16:creationId xmlns:a16="http://schemas.microsoft.com/office/drawing/2014/main" id="{2E7FB667-8A16-C37B-6B60-A2A04163B415}"/>
                </a:ext>
              </a:extLst>
            </p:cNvPr>
            <p:cNvSpPr txBox="1">
              <a:spLocks noChangeArrowheads="1"/>
            </p:cNvSpPr>
            <p:nvPr/>
          </p:nvSpPr>
          <p:spPr bwMode="auto">
            <a:xfrm>
              <a:off x="378303" y="768351"/>
              <a:ext cx="740885" cy="447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b="1">
                  <a:latin typeface="Arial Black" panose="020B0604020202020204" pitchFamily="34" charset="0"/>
                </a:rPr>
                <a:t>O</a:t>
              </a:r>
            </a:p>
          </p:txBody>
        </p:sp>
        <p:sp>
          <p:nvSpPr>
            <p:cNvPr id="15456" name="TextBox 79">
              <a:extLst>
                <a:ext uri="{FF2B5EF4-FFF2-40B4-BE49-F238E27FC236}">
                  <a16:creationId xmlns:a16="http://schemas.microsoft.com/office/drawing/2014/main" id="{DC6B53AB-0F3E-6D78-A2E9-411B0BCEEF3A}"/>
                </a:ext>
              </a:extLst>
            </p:cNvPr>
            <p:cNvSpPr txBox="1">
              <a:spLocks noChangeArrowheads="1"/>
            </p:cNvSpPr>
            <p:nvPr/>
          </p:nvSpPr>
          <p:spPr bwMode="auto">
            <a:xfrm>
              <a:off x="924082" y="7004050"/>
              <a:ext cx="279243" cy="302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rPr>
                <a:t>v</a:t>
              </a:r>
            </a:p>
          </p:txBody>
        </p:sp>
        <p:sp>
          <p:nvSpPr>
            <p:cNvPr id="15457" name="TextBox 80">
              <a:extLst>
                <a:ext uri="{FF2B5EF4-FFF2-40B4-BE49-F238E27FC236}">
                  <a16:creationId xmlns:a16="http://schemas.microsoft.com/office/drawing/2014/main" id="{4B412A15-143D-1271-ED5D-CF9C34E8873D}"/>
                </a:ext>
              </a:extLst>
            </p:cNvPr>
            <p:cNvSpPr txBox="1">
              <a:spLocks noChangeArrowheads="1"/>
            </p:cNvSpPr>
            <p:nvPr/>
          </p:nvSpPr>
          <p:spPr bwMode="auto">
            <a:xfrm>
              <a:off x="895430" y="7543800"/>
              <a:ext cx="287258" cy="302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rPr>
                <a:t>J</a:t>
              </a:r>
            </a:p>
          </p:txBody>
        </p:sp>
        <p:sp>
          <p:nvSpPr>
            <p:cNvPr id="15458" name="TextBox 81">
              <a:extLst>
                <a:ext uri="{FF2B5EF4-FFF2-40B4-BE49-F238E27FC236}">
                  <a16:creationId xmlns:a16="http://schemas.microsoft.com/office/drawing/2014/main" id="{DD2867DF-928F-C768-7375-B45DEF29BA85}"/>
                </a:ext>
              </a:extLst>
            </p:cNvPr>
            <p:cNvSpPr txBox="1">
              <a:spLocks noChangeArrowheads="1"/>
            </p:cNvSpPr>
            <p:nvPr/>
          </p:nvSpPr>
          <p:spPr bwMode="auto">
            <a:xfrm rot="-5400000">
              <a:off x="67892" y="2080466"/>
              <a:ext cx="1705720" cy="6424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a:latin typeface="Arial Black" panose="020B0604020202020204" pitchFamily="34" charset="0"/>
                </a:rPr>
                <a:t>MIKUMO 4</a:t>
              </a:r>
            </a:p>
          </p:txBody>
        </p:sp>
        <p:sp>
          <p:nvSpPr>
            <p:cNvPr id="15459" name="TextBox 82">
              <a:extLst>
                <a:ext uri="{FF2B5EF4-FFF2-40B4-BE49-F238E27FC236}">
                  <a16:creationId xmlns:a16="http://schemas.microsoft.com/office/drawing/2014/main" id="{CDDEA951-66CF-2C11-3729-5CC9F7B7DA95}"/>
                </a:ext>
              </a:extLst>
            </p:cNvPr>
            <p:cNvSpPr txBox="1">
              <a:spLocks noChangeArrowheads="1"/>
            </p:cNvSpPr>
            <p:nvPr/>
          </p:nvSpPr>
          <p:spPr bwMode="auto">
            <a:xfrm rot="-5400000">
              <a:off x="-49282" y="5010665"/>
              <a:ext cx="1840050" cy="6424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a:latin typeface="Arial Black" panose="020B0604020202020204" pitchFamily="34" charset="0"/>
                </a:rPr>
                <a:t>MISHANG 3</a:t>
              </a:r>
            </a:p>
          </p:txBody>
        </p:sp>
        <p:sp>
          <p:nvSpPr>
            <p:cNvPr id="15460" name="TextBox 83">
              <a:extLst>
                <a:ext uri="{FF2B5EF4-FFF2-40B4-BE49-F238E27FC236}">
                  <a16:creationId xmlns:a16="http://schemas.microsoft.com/office/drawing/2014/main" id="{59CE02C2-859B-3CF9-620F-C98089D0BADB}"/>
                </a:ext>
              </a:extLst>
            </p:cNvPr>
            <p:cNvSpPr txBox="1">
              <a:spLocks noChangeArrowheads="1"/>
            </p:cNvSpPr>
            <p:nvPr/>
          </p:nvSpPr>
          <p:spPr bwMode="auto">
            <a:xfrm>
              <a:off x="7692152" y="3181964"/>
              <a:ext cx="2146276" cy="7895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800" b="1"/>
                <a:t>Mar</a:t>
              </a:r>
              <a:r>
                <a:rPr lang="en-US" altLang="en-US" sz="800" b="1">
                  <a:cs typeface="Arial" panose="020B0604020202020204" pitchFamily="34" charset="0"/>
                </a:rPr>
                <a:t>ā</a:t>
              </a:r>
              <a:r>
                <a:rPr lang="en-US" altLang="en-US" sz="800" b="1"/>
                <a:t>nbingwui</a:t>
              </a:r>
            </a:p>
            <a:p>
              <a:r>
                <a:rPr lang="en-US" altLang="en-US" sz="800" b="1"/>
                <a:t>nganong kahai</a:t>
              </a:r>
            </a:p>
            <a:p>
              <a:r>
                <a:rPr lang="en-US" altLang="en-US" sz="800" b="1"/>
                <a:t>khal</a:t>
              </a:r>
              <a:r>
                <a:rPr lang="en-US" altLang="en-US" sz="800" b="1">
                  <a:cs typeface="Arial" panose="020B0604020202020204" pitchFamily="34" charset="0"/>
                </a:rPr>
                <a:t>ā</a:t>
              </a:r>
              <a:r>
                <a:rPr lang="en-US" altLang="en-US" sz="800" b="1"/>
                <a:t> kakhui:</a:t>
              </a:r>
            </a:p>
          </p:txBody>
        </p:sp>
      </p:grpSp>
      <p:sp>
        <p:nvSpPr>
          <p:cNvPr id="15371" name="Text Box 25">
            <a:extLst>
              <a:ext uri="{FF2B5EF4-FFF2-40B4-BE49-F238E27FC236}">
                <a16:creationId xmlns:a16="http://schemas.microsoft.com/office/drawing/2014/main" id="{49EFAF8E-58E1-1592-9DC9-31A754D2F839}"/>
              </a:ext>
            </a:extLst>
          </p:cNvPr>
          <p:cNvSpPr txBox="1">
            <a:spLocks noChangeArrowheads="1"/>
          </p:cNvSpPr>
          <p:nvPr/>
        </p:nvSpPr>
        <p:spPr bwMode="auto">
          <a:xfrm>
            <a:off x="9202738" y="7488238"/>
            <a:ext cx="2397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 </a:t>
            </a:r>
          </a:p>
        </p:txBody>
      </p:sp>
      <p:sp>
        <p:nvSpPr>
          <p:cNvPr id="15372" name="Text Box 26">
            <a:extLst>
              <a:ext uri="{FF2B5EF4-FFF2-40B4-BE49-F238E27FC236}">
                <a16:creationId xmlns:a16="http://schemas.microsoft.com/office/drawing/2014/main" id="{216DDC70-4F92-45EC-407B-67FB1BD63228}"/>
              </a:ext>
            </a:extLst>
          </p:cNvPr>
          <p:cNvSpPr txBox="1">
            <a:spLocks noChangeArrowheads="1"/>
          </p:cNvSpPr>
          <p:nvPr/>
        </p:nvSpPr>
        <p:spPr bwMode="auto">
          <a:xfrm>
            <a:off x="9015413" y="7348538"/>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06</a:t>
            </a:r>
          </a:p>
        </p:txBody>
      </p:sp>
      <p:sp>
        <p:nvSpPr>
          <p:cNvPr id="1026067" name="AutoShape 19">
            <a:extLst>
              <a:ext uri="{FF2B5EF4-FFF2-40B4-BE49-F238E27FC236}">
                <a16:creationId xmlns:a16="http://schemas.microsoft.com/office/drawing/2014/main" id="{B16BDD0E-06B1-0983-B980-FEA81FD6ACFC}"/>
              </a:ext>
            </a:extLst>
          </p:cNvPr>
          <p:cNvSpPr>
            <a:spLocks noChangeArrowheads="1"/>
          </p:cNvSpPr>
          <p:nvPr/>
        </p:nvSpPr>
        <p:spPr bwMode="auto">
          <a:xfrm>
            <a:off x="776288" y="2289175"/>
            <a:ext cx="1446212" cy="4595813"/>
          </a:xfrm>
          <a:prstGeom prst="roundRect">
            <a:avLst>
              <a:gd name="adj" fmla="val 16667"/>
            </a:avLst>
          </a:prstGeom>
          <a:noFill/>
          <a:ln w="76200">
            <a:solidFill>
              <a:schemeClr val="hlink"/>
            </a:solidFill>
            <a:round/>
            <a:headEnd/>
            <a:tailEnd/>
          </a:ln>
          <a:effectLst>
            <a:outerShdw blurRad="63500" dist="38099" dir="2700000" algn="ctr" rotWithShape="0">
              <a:schemeClr val="tx2">
                <a:alpha val="74997"/>
              </a:schemeClr>
            </a:outerShdw>
          </a:effectLst>
        </p:spPr>
        <p:txBody>
          <a:bodyPr wrap="none" anchor="ctr"/>
          <a:lstStyle/>
          <a:p>
            <a:pPr algn="r">
              <a:defRPr/>
            </a:pPr>
            <a:endParaRPr lang="en-US">
              <a:latin typeface="Comic Sans MS" charset="0"/>
              <a:ea typeface="+mn-ea"/>
            </a:endParaRPr>
          </a:p>
        </p:txBody>
      </p:sp>
      <p:sp>
        <p:nvSpPr>
          <p:cNvPr id="15374" name="TextBox 84">
            <a:extLst>
              <a:ext uri="{FF2B5EF4-FFF2-40B4-BE49-F238E27FC236}">
                <a16:creationId xmlns:a16="http://schemas.microsoft.com/office/drawing/2014/main" id="{F82FFC4A-DA1D-CDCD-E66D-6950909FAA0D}"/>
              </a:ext>
            </a:extLst>
          </p:cNvPr>
          <p:cNvSpPr txBox="1">
            <a:spLocks noChangeArrowheads="1"/>
          </p:cNvSpPr>
          <p:nvPr/>
        </p:nvSpPr>
        <p:spPr bwMode="auto">
          <a:xfrm>
            <a:off x="3805238" y="5353050"/>
            <a:ext cx="47625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Jesuna</a:t>
            </a:r>
          </a:p>
        </p:txBody>
      </p:sp>
      <p:sp>
        <p:nvSpPr>
          <p:cNvPr id="15375" name="TextBox 85">
            <a:extLst>
              <a:ext uri="{FF2B5EF4-FFF2-40B4-BE49-F238E27FC236}">
                <a16:creationId xmlns:a16="http://schemas.microsoft.com/office/drawing/2014/main" id="{21314D28-F675-11D9-0702-59D19CBCDCCC}"/>
              </a:ext>
            </a:extLst>
          </p:cNvPr>
          <p:cNvSpPr txBox="1">
            <a:spLocks noChangeArrowheads="1"/>
          </p:cNvSpPr>
          <p:nvPr/>
        </p:nvSpPr>
        <p:spPr bwMode="auto">
          <a:xfrm>
            <a:off x="3816350" y="5476875"/>
            <a:ext cx="53022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Leishida</a:t>
            </a:r>
          </a:p>
        </p:txBody>
      </p:sp>
      <p:sp>
        <p:nvSpPr>
          <p:cNvPr id="15376" name="TextBox 86">
            <a:extLst>
              <a:ext uri="{FF2B5EF4-FFF2-40B4-BE49-F238E27FC236}">
                <a16:creationId xmlns:a16="http://schemas.microsoft.com/office/drawing/2014/main" id="{9516175E-5933-E24C-23FA-48A5F5A49A06}"/>
              </a:ext>
            </a:extLst>
          </p:cNvPr>
          <p:cNvSpPr txBox="1">
            <a:spLocks noChangeArrowheads="1"/>
          </p:cNvSpPr>
          <p:nvPr/>
        </p:nvSpPr>
        <p:spPr bwMode="auto">
          <a:xfrm>
            <a:off x="3816350" y="5586413"/>
            <a:ext cx="715963"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Hodaleilakha</a:t>
            </a:r>
          </a:p>
        </p:txBody>
      </p:sp>
      <p:sp>
        <p:nvSpPr>
          <p:cNvPr id="15377" name="TextBox 87">
            <a:extLst>
              <a:ext uri="{FF2B5EF4-FFF2-40B4-BE49-F238E27FC236}">
                <a16:creationId xmlns:a16="http://schemas.microsoft.com/office/drawing/2014/main" id="{53D7ABE1-7778-CEF8-67B0-A78F3D795515}"/>
              </a:ext>
            </a:extLst>
          </p:cNvPr>
          <p:cNvSpPr txBox="1">
            <a:spLocks noChangeArrowheads="1"/>
          </p:cNvSpPr>
          <p:nvPr/>
        </p:nvSpPr>
        <p:spPr bwMode="auto">
          <a:xfrm>
            <a:off x="3822700" y="5827713"/>
            <a:ext cx="5461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Zatunglu</a:t>
            </a:r>
          </a:p>
        </p:txBody>
      </p:sp>
      <p:sp>
        <p:nvSpPr>
          <p:cNvPr id="15378" name="TextBox 88">
            <a:extLst>
              <a:ext uri="{FF2B5EF4-FFF2-40B4-BE49-F238E27FC236}">
                <a16:creationId xmlns:a16="http://schemas.microsoft.com/office/drawing/2014/main" id="{E9490871-3E5C-4D58-5E2D-33C934FCCF97}"/>
              </a:ext>
            </a:extLst>
          </p:cNvPr>
          <p:cNvSpPr txBox="1">
            <a:spLocks noChangeArrowheads="1"/>
          </p:cNvSpPr>
          <p:nvPr/>
        </p:nvSpPr>
        <p:spPr bwMode="auto">
          <a:xfrm>
            <a:off x="3813175" y="4379913"/>
            <a:ext cx="71437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Agatongarali</a:t>
            </a:r>
          </a:p>
        </p:txBody>
      </p:sp>
      <p:sp>
        <p:nvSpPr>
          <p:cNvPr id="15379" name="TextBox 89">
            <a:extLst>
              <a:ext uri="{FF2B5EF4-FFF2-40B4-BE49-F238E27FC236}">
                <a16:creationId xmlns:a16="http://schemas.microsoft.com/office/drawing/2014/main" id="{AC030AA0-9BA7-F40B-6BF0-BD0F55F34ABD}"/>
              </a:ext>
            </a:extLst>
          </p:cNvPr>
          <p:cNvSpPr txBox="1">
            <a:spLocks noChangeArrowheads="1"/>
          </p:cNvSpPr>
          <p:nvPr/>
        </p:nvSpPr>
        <p:spPr bwMode="auto">
          <a:xfrm>
            <a:off x="3810000" y="4505325"/>
            <a:ext cx="5207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Huimida</a:t>
            </a:r>
          </a:p>
        </p:txBody>
      </p:sp>
      <p:sp>
        <p:nvSpPr>
          <p:cNvPr id="15380" name="TextBox 90">
            <a:extLst>
              <a:ext uri="{FF2B5EF4-FFF2-40B4-BE49-F238E27FC236}">
                <a16:creationId xmlns:a16="http://schemas.microsoft.com/office/drawing/2014/main" id="{CDE3104C-C337-720B-BF7D-30A6BEA94DC8}"/>
              </a:ext>
            </a:extLst>
          </p:cNvPr>
          <p:cNvSpPr txBox="1">
            <a:spLocks noChangeArrowheads="1"/>
          </p:cNvSpPr>
          <p:nvPr/>
        </p:nvSpPr>
        <p:spPr bwMode="auto">
          <a:xfrm>
            <a:off x="3789363" y="4610100"/>
            <a:ext cx="62547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Jamitheilu</a:t>
            </a:r>
          </a:p>
        </p:txBody>
      </p:sp>
      <p:sp>
        <p:nvSpPr>
          <p:cNvPr id="15381" name="TextBox 91">
            <a:extLst>
              <a:ext uri="{FF2B5EF4-FFF2-40B4-BE49-F238E27FC236}">
                <a16:creationId xmlns:a16="http://schemas.microsoft.com/office/drawing/2014/main" id="{191CE363-B0C6-A33D-47A1-5FB30BD3ED7D}"/>
              </a:ext>
            </a:extLst>
          </p:cNvPr>
          <p:cNvSpPr txBox="1">
            <a:spLocks noChangeArrowheads="1"/>
          </p:cNvSpPr>
          <p:nvPr/>
        </p:nvSpPr>
        <p:spPr bwMode="auto">
          <a:xfrm>
            <a:off x="3795713" y="4838700"/>
            <a:ext cx="32702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Ina</a:t>
            </a:r>
          </a:p>
        </p:txBody>
      </p:sp>
      <p:sp>
        <p:nvSpPr>
          <p:cNvPr id="15382" name="TextBox 92">
            <a:extLst>
              <a:ext uri="{FF2B5EF4-FFF2-40B4-BE49-F238E27FC236}">
                <a16:creationId xmlns:a16="http://schemas.microsoft.com/office/drawing/2014/main" id="{7570A2F7-4CB1-1963-8005-86DF50E84067}"/>
              </a:ext>
            </a:extLst>
          </p:cNvPr>
          <p:cNvSpPr txBox="1">
            <a:spLocks noChangeArrowheads="1"/>
          </p:cNvSpPr>
          <p:nvPr/>
        </p:nvSpPr>
        <p:spPr bwMode="auto">
          <a:xfrm>
            <a:off x="3789363" y="4953000"/>
            <a:ext cx="433387"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Jesuli</a:t>
            </a:r>
          </a:p>
        </p:txBody>
      </p:sp>
      <p:sp>
        <p:nvSpPr>
          <p:cNvPr id="15383" name="TextBox 93">
            <a:extLst>
              <a:ext uri="{FF2B5EF4-FFF2-40B4-BE49-F238E27FC236}">
                <a16:creationId xmlns:a16="http://schemas.microsoft.com/office/drawing/2014/main" id="{48048307-9759-AF7B-DCB3-9BB789018EE6}"/>
              </a:ext>
            </a:extLst>
          </p:cNvPr>
          <p:cNvSpPr txBox="1">
            <a:spLocks noChangeArrowheads="1"/>
          </p:cNvSpPr>
          <p:nvPr/>
        </p:nvSpPr>
        <p:spPr bwMode="auto">
          <a:xfrm>
            <a:off x="3802063" y="5060950"/>
            <a:ext cx="763587"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Mahorhailakla</a:t>
            </a:r>
          </a:p>
        </p:txBody>
      </p:sp>
      <p:sp>
        <p:nvSpPr>
          <p:cNvPr id="15384" name="TextBox 94">
            <a:extLst>
              <a:ext uri="{FF2B5EF4-FFF2-40B4-BE49-F238E27FC236}">
                <a16:creationId xmlns:a16="http://schemas.microsoft.com/office/drawing/2014/main" id="{05138F3A-0B25-6757-6694-809405370CE0}"/>
              </a:ext>
            </a:extLst>
          </p:cNvPr>
          <p:cNvSpPr txBox="1">
            <a:spLocks noChangeArrowheads="1"/>
          </p:cNvSpPr>
          <p:nvPr/>
        </p:nvSpPr>
        <p:spPr bwMode="auto">
          <a:xfrm>
            <a:off x="3814763" y="5172075"/>
            <a:ext cx="5588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Okthuira</a:t>
            </a:r>
          </a:p>
        </p:txBody>
      </p:sp>
      <p:sp>
        <p:nvSpPr>
          <p:cNvPr id="15385" name="TextBox 95">
            <a:extLst>
              <a:ext uri="{FF2B5EF4-FFF2-40B4-BE49-F238E27FC236}">
                <a16:creationId xmlns:a16="http://schemas.microsoft.com/office/drawing/2014/main" id="{5C6A9755-C767-F8BD-F0CC-7F17067F1815}"/>
              </a:ext>
            </a:extLst>
          </p:cNvPr>
          <p:cNvSpPr txBox="1">
            <a:spLocks noChangeArrowheads="1"/>
          </p:cNvSpPr>
          <p:nvPr/>
        </p:nvSpPr>
        <p:spPr bwMode="auto">
          <a:xfrm>
            <a:off x="3844925" y="6051550"/>
            <a:ext cx="512763"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Eikhoiki</a:t>
            </a:r>
          </a:p>
        </p:txBody>
      </p:sp>
      <p:sp>
        <p:nvSpPr>
          <p:cNvPr id="15386" name="TextBox 96">
            <a:extLst>
              <a:ext uri="{FF2B5EF4-FFF2-40B4-BE49-F238E27FC236}">
                <a16:creationId xmlns:a16="http://schemas.microsoft.com/office/drawing/2014/main" id="{76E3F9F7-23A8-4F77-2333-68997242E063}"/>
              </a:ext>
            </a:extLst>
          </p:cNvPr>
          <p:cNvSpPr txBox="1">
            <a:spLocks noChangeArrowheads="1"/>
          </p:cNvSpPr>
          <p:nvPr/>
        </p:nvSpPr>
        <p:spPr bwMode="auto">
          <a:xfrm>
            <a:off x="3838575" y="6165850"/>
            <a:ext cx="506413"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Dharma</a:t>
            </a:r>
          </a:p>
        </p:txBody>
      </p:sp>
      <p:sp>
        <p:nvSpPr>
          <p:cNvPr id="15387" name="TextBox 97">
            <a:extLst>
              <a:ext uri="{FF2B5EF4-FFF2-40B4-BE49-F238E27FC236}">
                <a16:creationId xmlns:a16="http://schemas.microsoft.com/office/drawing/2014/main" id="{AE8EFAFD-F277-93FB-93B6-C2BAAC07FADF}"/>
              </a:ext>
            </a:extLst>
          </p:cNvPr>
          <p:cNvSpPr txBox="1">
            <a:spLocks noChangeArrowheads="1"/>
          </p:cNvSpPr>
          <p:nvPr/>
        </p:nvSpPr>
        <p:spPr bwMode="auto">
          <a:xfrm>
            <a:off x="3816350" y="6375400"/>
            <a:ext cx="8763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Hangkhamachinli</a:t>
            </a:r>
          </a:p>
        </p:txBody>
      </p:sp>
      <p:sp>
        <p:nvSpPr>
          <p:cNvPr id="15388" name="TextBox 98">
            <a:extLst>
              <a:ext uri="{FF2B5EF4-FFF2-40B4-BE49-F238E27FC236}">
                <a16:creationId xmlns:a16="http://schemas.microsoft.com/office/drawing/2014/main" id="{4BFD4E08-E9B9-2DB5-C181-5609E43A6211}"/>
              </a:ext>
            </a:extLst>
          </p:cNvPr>
          <p:cNvSpPr txBox="1">
            <a:spLocks noChangeArrowheads="1"/>
          </p:cNvSpPr>
          <p:nvPr/>
        </p:nvSpPr>
        <p:spPr bwMode="auto">
          <a:xfrm>
            <a:off x="3827463" y="6510338"/>
            <a:ext cx="560387"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Zakshida</a:t>
            </a:r>
          </a:p>
        </p:txBody>
      </p:sp>
      <p:sp>
        <p:nvSpPr>
          <p:cNvPr id="15389" name="TextBox 99">
            <a:extLst>
              <a:ext uri="{FF2B5EF4-FFF2-40B4-BE49-F238E27FC236}">
                <a16:creationId xmlns:a16="http://schemas.microsoft.com/office/drawing/2014/main" id="{0270B5A5-6BBD-CD69-0815-4764C9CE3234}"/>
              </a:ext>
            </a:extLst>
          </p:cNvPr>
          <p:cNvSpPr txBox="1">
            <a:spLocks noChangeArrowheads="1"/>
          </p:cNvSpPr>
          <p:nvPr/>
        </p:nvSpPr>
        <p:spPr bwMode="auto">
          <a:xfrm>
            <a:off x="3832225" y="6613525"/>
            <a:ext cx="7493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Makhuihai alu</a:t>
            </a:r>
          </a:p>
        </p:txBody>
      </p:sp>
      <p:sp>
        <p:nvSpPr>
          <p:cNvPr id="15390" name="TextBox 100">
            <a:extLst>
              <a:ext uri="{FF2B5EF4-FFF2-40B4-BE49-F238E27FC236}">
                <a16:creationId xmlns:a16="http://schemas.microsoft.com/office/drawing/2014/main" id="{278B93B8-DD11-ED01-BAE1-49E470B690AF}"/>
              </a:ext>
            </a:extLst>
          </p:cNvPr>
          <p:cNvSpPr txBox="1">
            <a:spLocks noChangeArrowheads="1"/>
          </p:cNvSpPr>
          <p:nvPr/>
        </p:nvSpPr>
        <p:spPr bwMode="auto">
          <a:xfrm>
            <a:off x="3841750" y="5689600"/>
            <a:ext cx="55880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800"/>
              <a:t>Nathum</a:t>
            </a:r>
          </a:p>
        </p:txBody>
      </p:sp>
      <p:sp>
        <p:nvSpPr>
          <p:cNvPr id="1026072" name="Line 24">
            <a:extLst>
              <a:ext uri="{FF2B5EF4-FFF2-40B4-BE49-F238E27FC236}">
                <a16:creationId xmlns:a16="http://schemas.microsoft.com/office/drawing/2014/main" id="{7365C2D0-9988-7E5F-CB7F-1D7B31777EB4}"/>
              </a:ext>
            </a:extLst>
          </p:cNvPr>
          <p:cNvSpPr>
            <a:spLocks noChangeShapeType="1"/>
          </p:cNvSpPr>
          <p:nvPr/>
        </p:nvSpPr>
        <p:spPr bwMode="auto">
          <a:xfrm flipH="1">
            <a:off x="2182813" y="2149475"/>
            <a:ext cx="2917825" cy="1862138"/>
          </a:xfrm>
          <a:prstGeom prst="line">
            <a:avLst/>
          </a:prstGeom>
          <a:noFill/>
          <a:ln w="76200">
            <a:solidFill>
              <a:schemeClr val="hlink"/>
            </a:solidFill>
            <a:prstDash val="sysDot"/>
            <a:round/>
            <a:headEnd/>
            <a:tailEnd/>
          </a:ln>
          <a:effectLst>
            <a:outerShdw blurRad="63500" dist="46662" dir="3284183" algn="ctr" rotWithShape="0">
              <a:schemeClr val="tx1">
                <a:alpha val="74997"/>
              </a:schemeClr>
            </a:outerShdw>
          </a:effectLst>
        </p:spPr>
        <p:txBody>
          <a:bodyPr wrap="none" anchor="ctr"/>
          <a:lstStyle/>
          <a:p>
            <a:pPr algn="r">
              <a:defRPr/>
            </a:pPr>
            <a:endParaRPr lang="en-US">
              <a:latin typeface="Comic Sans MS" charset="0"/>
              <a:ea typeface="ＭＳ Ｐゴシック" charset="-128"/>
              <a:cs typeface="ＭＳ Ｐゴシック" charset="-128"/>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026071"/>
                                        </p:tgtEl>
                                        <p:attrNameLst>
                                          <p:attrName>style.visibility</p:attrName>
                                        </p:attrNameLst>
                                      </p:cBhvr>
                                      <p:to>
                                        <p:strVal val="visible"/>
                                      </p:to>
                                    </p:set>
                                    <p:animEffect transition="in" filter="wipe(right)">
                                      <p:cBhvr>
                                        <p:cTn id="7" dur="500"/>
                                        <p:tgtEl>
                                          <p:spTgt spid="1026071"/>
                                        </p:tgtEl>
                                      </p:cBhvr>
                                    </p:animEffect>
                                  </p:childTnLst>
                                </p:cTn>
                              </p:par>
                            </p:childTnLst>
                          </p:cTn>
                        </p:par>
                        <p:par>
                          <p:cTn id="8" fill="hold" nodeType="afterGroup">
                            <p:stCondLst>
                              <p:cond delay="500"/>
                            </p:stCondLst>
                            <p:childTnLst>
                              <p:par>
                                <p:cTn id="9" presetID="22" presetClass="entr" presetSubtype="2" fill="hold" nodeType="afterEffect">
                                  <p:stCondLst>
                                    <p:cond delay="0"/>
                                  </p:stCondLst>
                                  <p:childTnLst>
                                    <p:set>
                                      <p:cBhvr>
                                        <p:cTn id="10" dur="1" fill="hold">
                                          <p:stCondLst>
                                            <p:cond delay="0"/>
                                          </p:stCondLst>
                                        </p:cTn>
                                        <p:tgtEl>
                                          <p:spTgt spid="1026072"/>
                                        </p:tgtEl>
                                        <p:attrNameLst>
                                          <p:attrName>style.visibility</p:attrName>
                                        </p:attrNameLst>
                                      </p:cBhvr>
                                      <p:to>
                                        <p:strVal val="visible"/>
                                      </p:to>
                                    </p:set>
                                    <p:animEffect transition="in" filter="wipe(right)">
                                      <p:cBhvr>
                                        <p:cTn id="11" dur="500"/>
                                        <p:tgtEl>
                                          <p:spTgt spid="1026072"/>
                                        </p:tgtEl>
                                      </p:cBhvr>
                                    </p:animEffect>
                                  </p:childTnLst>
                                </p:cTn>
                              </p:par>
                            </p:childTnLst>
                          </p:cTn>
                        </p:par>
                        <p:par>
                          <p:cTn id="12" fill="hold" nodeType="afterGroup">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026067"/>
                                        </p:tgtEl>
                                        <p:attrNameLst>
                                          <p:attrName>style.visibility</p:attrName>
                                        </p:attrNameLst>
                                      </p:cBhvr>
                                      <p:to>
                                        <p:strVal val="visible"/>
                                      </p:to>
                                    </p:set>
                                    <p:animEffect transition="in" filter="wipe(up)">
                                      <p:cBhvr>
                                        <p:cTn id="15" dur="500"/>
                                        <p:tgtEl>
                                          <p:spTgt spid="10260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6071" grpId="0" animBg="1"/>
      <p:bldP spid="1026067"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6" name="Rectangle 2">
            <a:extLst>
              <a:ext uri="{FF2B5EF4-FFF2-40B4-BE49-F238E27FC236}">
                <a16:creationId xmlns:a16="http://schemas.microsoft.com/office/drawing/2014/main" id="{1A794C6E-EFBA-BBE0-2721-9757364F4818}"/>
              </a:ext>
            </a:extLst>
          </p:cNvPr>
          <p:cNvSpPr>
            <a:spLocks noChangeArrowheads="1"/>
          </p:cNvSpPr>
          <p:nvPr/>
        </p:nvSpPr>
        <p:spPr bwMode="auto">
          <a:xfrm>
            <a:off x="2871788" y="44069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4387" name="Rectangle 3">
            <a:extLst>
              <a:ext uri="{FF2B5EF4-FFF2-40B4-BE49-F238E27FC236}">
                <a16:creationId xmlns:a16="http://schemas.microsoft.com/office/drawing/2014/main" id="{2805160E-687C-6183-B2A6-72EE3A343C66}"/>
              </a:ext>
            </a:extLst>
          </p:cNvPr>
          <p:cNvSpPr>
            <a:spLocks noChangeArrowheads="1"/>
          </p:cNvSpPr>
          <p:nvPr/>
        </p:nvSpPr>
        <p:spPr bwMode="auto">
          <a:xfrm>
            <a:off x="2855913" y="46624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4388" name="Rectangle 4">
            <a:extLst>
              <a:ext uri="{FF2B5EF4-FFF2-40B4-BE49-F238E27FC236}">
                <a16:creationId xmlns:a16="http://schemas.microsoft.com/office/drawing/2014/main" id="{FCD2CEAC-F603-1A6A-B002-256AA39FA253}"/>
              </a:ext>
            </a:extLst>
          </p:cNvPr>
          <p:cNvSpPr>
            <a:spLocks noChangeArrowheads="1"/>
          </p:cNvSpPr>
          <p:nvPr/>
        </p:nvSpPr>
        <p:spPr bwMode="auto">
          <a:xfrm>
            <a:off x="2840038" y="49657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4389" name="Rectangle 5">
            <a:extLst>
              <a:ext uri="{FF2B5EF4-FFF2-40B4-BE49-F238E27FC236}">
                <a16:creationId xmlns:a16="http://schemas.microsoft.com/office/drawing/2014/main" id="{40021FBD-3C7B-727B-6A08-427CDD787E4F}"/>
              </a:ext>
            </a:extLst>
          </p:cNvPr>
          <p:cNvSpPr>
            <a:spLocks noChangeArrowheads="1"/>
          </p:cNvSpPr>
          <p:nvPr/>
        </p:nvSpPr>
        <p:spPr bwMode="auto">
          <a:xfrm>
            <a:off x="2840038" y="51752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4390" name="Rectangle 10">
            <a:extLst>
              <a:ext uri="{FF2B5EF4-FFF2-40B4-BE49-F238E27FC236}">
                <a16:creationId xmlns:a16="http://schemas.microsoft.com/office/drawing/2014/main" id="{618C2663-013B-7C9F-9074-4F441293EB71}"/>
              </a:ext>
            </a:extLst>
          </p:cNvPr>
          <p:cNvSpPr>
            <a:spLocks noChangeArrowheads="1"/>
          </p:cNvSpPr>
          <p:nvPr/>
        </p:nvSpPr>
        <p:spPr bwMode="auto">
          <a:xfrm>
            <a:off x="5065713" y="454025"/>
            <a:ext cx="4692650" cy="6834188"/>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4391" name="Rectangle 81">
            <a:extLst>
              <a:ext uri="{FF2B5EF4-FFF2-40B4-BE49-F238E27FC236}">
                <a16:creationId xmlns:a16="http://schemas.microsoft.com/office/drawing/2014/main" id="{1E19CB82-CAD2-DE1B-8036-FA217EC516A1}"/>
              </a:ext>
            </a:extLst>
          </p:cNvPr>
          <p:cNvSpPr>
            <a:spLocks noChangeArrowheads="1"/>
          </p:cNvSpPr>
          <p:nvPr/>
        </p:nvSpPr>
        <p:spPr bwMode="auto">
          <a:xfrm>
            <a:off x="2833688" y="42719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4392" name="Rectangle 88">
            <a:extLst>
              <a:ext uri="{FF2B5EF4-FFF2-40B4-BE49-F238E27FC236}">
                <a16:creationId xmlns:a16="http://schemas.microsoft.com/office/drawing/2014/main" id="{2EAF90A3-322E-0F40-800C-06AD64141638}"/>
              </a:ext>
            </a:extLst>
          </p:cNvPr>
          <p:cNvSpPr>
            <a:spLocks noChangeArrowheads="1"/>
          </p:cNvSpPr>
          <p:nvPr/>
        </p:nvSpPr>
        <p:spPr bwMode="auto">
          <a:xfrm>
            <a:off x="933450" y="29337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4393" name="Rectangle 89">
            <a:extLst>
              <a:ext uri="{FF2B5EF4-FFF2-40B4-BE49-F238E27FC236}">
                <a16:creationId xmlns:a16="http://schemas.microsoft.com/office/drawing/2014/main" id="{CEF1E331-8221-7AB8-FA46-F0BEFD5A55C0}"/>
              </a:ext>
            </a:extLst>
          </p:cNvPr>
          <p:cNvSpPr>
            <a:spLocks noChangeArrowheads="1"/>
          </p:cNvSpPr>
          <p:nvPr/>
        </p:nvSpPr>
        <p:spPr bwMode="auto">
          <a:xfrm>
            <a:off x="3054350" y="17653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4394" name="Rectangle 90">
            <a:extLst>
              <a:ext uri="{FF2B5EF4-FFF2-40B4-BE49-F238E27FC236}">
                <a16:creationId xmlns:a16="http://schemas.microsoft.com/office/drawing/2014/main" id="{862F5374-A9D9-55AD-30BB-9C598AC82D12}"/>
              </a:ext>
            </a:extLst>
          </p:cNvPr>
          <p:cNvSpPr>
            <a:spLocks noChangeArrowheads="1"/>
          </p:cNvSpPr>
          <p:nvPr/>
        </p:nvSpPr>
        <p:spPr bwMode="auto">
          <a:xfrm>
            <a:off x="3038475" y="205263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4395" name="Rectangle 91">
            <a:extLst>
              <a:ext uri="{FF2B5EF4-FFF2-40B4-BE49-F238E27FC236}">
                <a16:creationId xmlns:a16="http://schemas.microsoft.com/office/drawing/2014/main" id="{7CB3DC11-A5FC-F170-C9AB-2041C821F2A8}"/>
              </a:ext>
            </a:extLst>
          </p:cNvPr>
          <p:cNvSpPr>
            <a:spLocks noChangeArrowheads="1"/>
          </p:cNvSpPr>
          <p:nvPr/>
        </p:nvSpPr>
        <p:spPr bwMode="auto">
          <a:xfrm>
            <a:off x="2878138" y="224472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4396" name="Rectangle 92">
            <a:extLst>
              <a:ext uri="{FF2B5EF4-FFF2-40B4-BE49-F238E27FC236}">
                <a16:creationId xmlns:a16="http://schemas.microsoft.com/office/drawing/2014/main" id="{A8370807-FDE9-A89E-5DBE-B0497CB86889}"/>
              </a:ext>
            </a:extLst>
          </p:cNvPr>
          <p:cNvSpPr>
            <a:spLocks noChangeArrowheads="1"/>
          </p:cNvSpPr>
          <p:nvPr/>
        </p:nvSpPr>
        <p:spPr bwMode="auto">
          <a:xfrm>
            <a:off x="3054350" y="289877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4397" name="Rectangle 93">
            <a:extLst>
              <a:ext uri="{FF2B5EF4-FFF2-40B4-BE49-F238E27FC236}">
                <a16:creationId xmlns:a16="http://schemas.microsoft.com/office/drawing/2014/main" id="{6BDE0FF2-88FE-5120-F0F5-28DB7F447A53}"/>
              </a:ext>
            </a:extLst>
          </p:cNvPr>
          <p:cNvSpPr>
            <a:spLocks noChangeArrowheads="1"/>
          </p:cNvSpPr>
          <p:nvPr/>
        </p:nvSpPr>
        <p:spPr bwMode="auto">
          <a:xfrm>
            <a:off x="2894013" y="36830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4398" name="Rectangle 94">
            <a:extLst>
              <a:ext uri="{FF2B5EF4-FFF2-40B4-BE49-F238E27FC236}">
                <a16:creationId xmlns:a16="http://schemas.microsoft.com/office/drawing/2014/main" id="{F1659B1B-393B-9938-32B4-7BAA01008424}"/>
              </a:ext>
            </a:extLst>
          </p:cNvPr>
          <p:cNvSpPr>
            <a:spLocks noChangeArrowheads="1"/>
          </p:cNvSpPr>
          <p:nvPr/>
        </p:nvSpPr>
        <p:spPr bwMode="auto">
          <a:xfrm>
            <a:off x="2894013" y="38274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4399" name="Rectangle 95">
            <a:extLst>
              <a:ext uri="{FF2B5EF4-FFF2-40B4-BE49-F238E27FC236}">
                <a16:creationId xmlns:a16="http://schemas.microsoft.com/office/drawing/2014/main" id="{C564020C-A359-ED49-4964-E551E9B2F74B}"/>
              </a:ext>
            </a:extLst>
          </p:cNvPr>
          <p:cNvSpPr>
            <a:spLocks noChangeArrowheads="1"/>
          </p:cNvSpPr>
          <p:nvPr/>
        </p:nvSpPr>
        <p:spPr bwMode="auto">
          <a:xfrm>
            <a:off x="2989263" y="34591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4400" name="Rectangle 96">
            <a:extLst>
              <a:ext uri="{FF2B5EF4-FFF2-40B4-BE49-F238E27FC236}">
                <a16:creationId xmlns:a16="http://schemas.microsoft.com/office/drawing/2014/main" id="{35D09296-1E88-9AFC-9EA5-2AD2FF7B260F}"/>
              </a:ext>
            </a:extLst>
          </p:cNvPr>
          <p:cNvSpPr>
            <a:spLocks noChangeArrowheads="1"/>
          </p:cNvSpPr>
          <p:nvPr/>
        </p:nvSpPr>
        <p:spPr bwMode="auto">
          <a:xfrm>
            <a:off x="3117850" y="317023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4401" name="Rectangle 97">
            <a:extLst>
              <a:ext uri="{FF2B5EF4-FFF2-40B4-BE49-F238E27FC236}">
                <a16:creationId xmlns:a16="http://schemas.microsoft.com/office/drawing/2014/main" id="{053149F0-9232-3255-3B30-E91F55F5D056}"/>
              </a:ext>
            </a:extLst>
          </p:cNvPr>
          <p:cNvSpPr>
            <a:spLocks noChangeArrowheads="1"/>
          </p:cNvSpPr>
          <p:nvPr/>
        </p:nvSpPr>
        <p:spPr bwMode="auto">
          <a:xfrm>
            <a:off x="2894013" y="46243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4402" name="Rectangle 98">
            <a:extLst>
              <a:ext uri="{FF2B5EF4-FFF2-40B4-BE49-F238E27FC236}">
                <a16:creationId xmlns:a16="http://schemas.microsoft.com/office/drawing/2014/main" id="{7A2AFE0D-F129-EEDB-0C47-4BED9953A173}"/>
              </a:ext>
            </a:extLst>
          </p:cNvPr>
          <p:cNvSpPr>
            <a:spLocks noChangeArrowheads="1"/>
          </p:cNvSpPr>
          <p:nvPr/>
        </p:nvSpPr>
        <p:spPr bwMode="auto">
          <a:xfrm>
            <a:off x="2878138" y="49276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4403" name="Rectangle 99">
            <a:extLst>
              <a:ext uri="{FF2B5EF4-FFF2-40B4-BE49-F238E27FC236}">
                <a16:creationId xmlns:a16="http://schemas.microsoft.com/office/drawing/2014/main" id="{8D87B84F-2E37-8079-3EE3-D60D9F4B6368}"/>
              </a:ext>
            </a:extLst>
          </p:cNvPr>
          <p:cNvSpPr>
            <a:spLocks noChangeArrowheads="1"/>
          </p:cNvSpPr>
          <p:nvPr/>
        </p:nvSpPr>
        <p:spPr bwMode="auto">
          <a:xfrm>
            <a:off x="2878138" y="51371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4404" name="Rectangle 101">
            <a:extLst>
              <a:ext uri="{FF2B5EF4-FFF2-40B4-BE49-F238E27FC236}">
                <a16:creationId xmlns:a16="http://schemas.microsoft.com/office/drawing/2014/main" id="{624291BB-1057-146B-04BF-A0A6B2545E7D}"/>
              </a:ext>
            </a:extLst>
          </p:cNvPr>
          <p:cNvSpPr>
            <a:spLocks noChangeArrowheads="1"/>
          </p:cNvSpPr>
          <p:nvPr/>
        </p:nvSpPr>
        <p:spPr bwMode="auto">
          <a:xfrm>
            <a:off x="3022600" y="580707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4405" name="Rectangle 102">
            <a:extLst>
              <a:ext uri="{FF2B5EF4-FFF2-40B4-BE49-F238E27FC236}">
                <a16:creationId xmlns:a16="http://schemas.microsoft.com/office/drawing/2014/main" id="{4D464CC9-8AA2-D67D-DD70-334E8A991E7E}"/>
              </a:ext>
            </a:extLst>
          </p:cNvPr>
          <p:cNvSpPr>
            <a:spLocks noChangeArrowheads="1"/>
          </p:cNvSpPr>
          <p:nvPr/>
        </p:nvSpPr>
        <p:spPr bwMode="auto">
          <a:xfrm>
            <a:off x="3006725" y="609441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4406" name="Rectangle 103">
            <a:extLst>
              <a:ext uri="{FF2B5EF4-FFF2-40B4-BE49-F238E27FC236}">
                <a16:creationId xmlns:a16="http://schemas.microsoft.com/office/drawing/2014/main" id="{4E2ACE59-2509-A062-D4AF-94A89D621102}"/>
              </a:ext>
            </a:extLst>
          </p:cNvPr>
          <p:cNvSpPr>
            <a:spLocks noChangeArrowheads="1"/>
          </p:cNvSpPr>
          <p:nvPr/>
        </p:nvSpPr>
        <p:spPr bwMode="auto">
          <a:xfrm>
            <a:off x="2814638" y="695642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4407" name="Rectangle 104">
            <a:extLst>
              <a:ext uri="{FF2B5EF4-FFF2-40B4-BE49-F238E27FC236}">
                <a16:creationId xmlns:a16="http://schemas.microsoft.com/office/drawing/2014/main" id="{C31EDB68-17EC-22A6-21BB-B142D7CA2539}"/>
              </a:ext>
            </a:extLst>
          </p:cNvPr>
          <p:cNvSpPr>
            <a:spLocks noChangeArrowheads="1"/>
          </p:cNvSpPr>
          <p:nvPr/>
        </p:nvSpPr>
        <p:spPr bwMode="auto">
          <a:xfrm>
            <a:off x="2894013" y="72278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4408" name="Rectangle 106">
            <a:extLst>
              <a:ext uri="{FF2B5EF4-FFF2-40B4-BE49-F238E27FC236}">
                <a16:creationId xmlns:a16="http://schemas.microsoft.com/office/drawing/2014/main" id="{13EF53D7-5F61-C2E4-2E62-6C647C3CE5C0}"/>
              </a:ext>
            </a:extLst>
          </p:cNvPr>
          <p:cNvSpPr>
            <a:spLocks noChangeArrowheads="1"/>
          </p:cNvSpPr>
          <p:nvPr/>
        </p:nvSpPr>
        <p:spPr bwMode="auto">
          <a:xfrm>
            <a:off x="3101975" y="23876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4409" name="Rectangle 195">
            <a:extLst>
              <a:ext uri="{FF2B5EF4-FFF2-40B4-BE49-F238E27FC236}">
                <a16:creationId xmlns:a16="http://schemas.microsoft.com/office/drawing/2014/main" id="{81691C56-3E9D-1CBD-35F7-23C3483ADBC1}"/>
              </a:ext>
            </a:extLst>
          </p:cNvPr>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pic>
        <p:nvPicPr>
          <p:cNvPr id="144410" name="Picture 196">
            <a:extLst>
              <a:ext uri="{FF2B5EF4-FFF2-40B4-BE49-F238E27FC236}">
                <a16:creationId xmlns:a16="http://schemas.microsoft.com/office/drawing/2014/main" id="{7A40ABB7-FA65-76B2-A889-79198540E76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21806" r="29846" b="220"/>
          <a:stretch>
            <a:fillRect/>
          </a:stretch>
        </p:blipFill>
        <p:spPr bwMode="auto">
          <a:xfrm>
            <a:off x="5041900" y="469900"/>
            <a:ext cx="4716463" cy="6846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4411" name="Rectangle 197">
            <a:extLst>
              <a:ext uri="{FF2B5EF4-FFF2-40B4-BE49-F238E27FC236}">
                <a16:creationId xmlns:a16="http://schemas.microsoft.com/office/drawing/2014/main" id="{29D1C88B-3534-E279-7486-CA712071399D}"/>
              </a:ext>
            </a:extLst>
          </p:cNvPr>
          <p:cNvSpPr>
            <a:spLocks noChangeArrowheads="1"/>
          </p:cNvSpPr>
          <p:nvPr/>
        </p:nvSpPr>
        <p:spPr bwMode="auto">
          <a:xfrm>
            <a:off x="4989513" y="407988"/>
            <a:ext cx="4692650" cy="6834187"/>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4412" name="Rectangle 198">
            <a:extLst>
              <a:ext uri="{FF2B5EF4-FFF2-40B4-BE49-F238E27FC236}">
                <a16:creationId xmlns:a16="http://schemas.microsoft.com/office/drawing/2014/main" id="{9E23F016-BFF4-D700-DA7C-41D420D5259D}"/>
              </a:ext>
            </a:extLst>
          </p:cNvPr>
          <p:cNvSpPr>
            <a:spLocks noChangeArrowheads="1"/>
          </p:cNvSpPr>
          <p:nvPr/>
        </p:nvSpPr>
        <p:spPr bwMode="auto">
          <a:xfrm>
            <a:off x="5026025" y="412750"/>
            <a:ext cx="4694238" cy="6850063"/>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54572" name="Rectangle 204">
            <a:extLst>
              <a:ext uri="{FF2B5EF4-FFF2-40B4-BE49-F238E27FC236}">
                <a16:creationId xmlns:a16="http://schemas.microsoft.com/office/drawing/2014/main" id="{BAE13CA3-692A-8BBB-BA7A-A49067ABD848}"/>
              </a:ext>
            </a:extLst>
          </p:cNvPr>
          <p:cNvSpPr>
            <a:spLocks noChangeArrowheads="1"/>
          </p:cNvSpPr>
          <p:nvPr/>
        </p:nvSpPr>
        <p:spPr bwMode="auto">
          <a:xfrm>
            <a:off x="5457825" y="3817938"/>
            <a:ext cx="3903663" cy="1012825"/>
          </a:xfrm>
          <a:prstGeom prst="rect">
            <a:avLst/>
          </a:prstGeom>
          <a:noFill/>
          <a:ln w="508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000" b="1">
                <a:solidFill>
                  <a:srgbClr val="66FFFF"/>
                </a:solidFill>
                <a:latin typeface="Helvetica" panose="020B0604020202020204" pitchFamily="34" charset="0"/>
              </a:rPr>
              <a:t>ISRAEL.... Wungram “</a:t>
            </a:r>
            <a:r>
              <a:rPr lang="en-US" altLang="en-US" sz="2000" b="1">
                <a:solidFill>
                  <a:srgbClr val="66FFFF"/>
                </a:solidFill>
                <a:latin typeface="Helvetica" panose="020B0604020202020204" pitchFamily="34" charset="0"/>
                <a:cs typeface="Helvetica" panose="020B0604020202020204" pitchFamily="34" charset="0"/>
              </a:rPr>
              <a:t>Ā</a:t>
            </a:r>
            <a:r>
              <a:rPr lang="en-US" altLang="en-US" sz="2000" b="1" i="1">
                <a:solidFill>
                  <a:srgbClr val="66FFFF"/>
                </a:solidFill>
                <a:latin typeface="Helvetica" panose="020B0604020202020204" pitchFamily="34" charset="0"/>
              </a:rPr>
              <a:t>tungshong”: </a:t>
            </a:r>
            <a:r>
              <a:rPr lang="en-US" altLang="en-US" sz="2000" b="1">
                <a:solidFill>
                  <a:srgbClr val="66FFFF"/>
                </a:solidFill>
                <a:latin typeface="Helvetica" panose="020B0604020202020204" pitchFamily="34" charset="0"/>
                <a:cs typeface="Helvetica" panose="020B0604020202020204" pitchFamily="34" charset="0"/>
              </a:rPr>
              <a:t>Ā</a:t>
            </a:r>
            <a:r>
              <a:rPr lang="en-US" altLang="en-US" sz="2000" b="1">
                <a:solidFill>
                  <a:srgbClr val="66FFFF"/>
                </a:solidFill>
                <a:latin typeface="Helvetica" panose="020B0604020202020204" pitchFamily="34" charset="0"/>
              </a:rPr>
              <a:t>y</a:t>
            </a:r>
            <a:r>
              <a:rPr lang="en-US" altLang="en-US" sz="2000" b="1">
                <a:solidFill>
                  <a:srgbClr val="66FFFF"/>
                </a:solidFill>
                <a:latin typeface="Arial" panose="020B0604020202020204" pitchFamily="34" charset="0"/>
                <a:cs typeface="Arial" panose="020B0604020202020204" pitchFamily="34" charset="0"/>
              </a:rPr>
              <a:t>ā</a:t>
            </a:r>
            <a:r>
              <a:rPr lang="en-US" altLang="en-US" sz="2000" b="1">
                <a:solidFill>
                  <a:srgbClr val="66FFFF"/>
                </a:solidFill>
                <a:latin typeface="Helvetica" panose="020B0604020202020204" pitchFamily="34" charset="0"/>
              </a:rPr>
              <a:t>rli kazatbing..…</a:t>
            </a:r>
            <a:endParaRPr lang="en-US" altLang="en-US" sz="1800" b="1">
              <a:solidFill>
                <a:srgbClr val="66FFFF"/>
              </a:solidFill>
              <a:latin typeface="Helvetica" panose="020B0604020202020204" pitchFamily="34" charset="0"/>
            </a:endParaRPr>
          </a:p>
        </p:txBody>
      </p:sp>
      <p:sp>
        <p:nvSpPr>
          <p:cNvPr id="954582" name="Rectangle 214">
            <a:extLst>
              <a:ext uri="{FF2B5EF4-FFF2-40B4-BE49-F238E27FC236}">
                <a16:creationId xmlns:a16="http://schemas.microsoft.com/office/drawing/2014/main" id="{A01AB7DA-576F-5C96-8AD3-7C9AFDA10F6C}"/>
              </a:ext>
            </a:extLst>
          </p:cNvPr>
          <p:cNvSpPr>
            <a:spLocks noChangeArrowheads="1"/>
          </p:cNvSpPr>
          <p:nvPr/>
        </p:nvSpPr>
        <p:spPr bwMode="auto">
          <a:xfrm>
            <a:off x="6684963" y="584200"/>
            <a:ext cx="2706687"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3200" b="1" i="1">
                <a:solidFill>
                  <a:srgbClr val="66FFFF"/>
                </a:solidFill>
                <a:latin typeface="Helvetica" panose="020B0604020202020204" pitchFamily="34" charset="0"/>
              </a:rPr>
              <a:t> </a:t>
            </a:r>
            <a:endParaRPr lang="en-US" altLang="en-US" sz="1400" b="1" u="sng">
              <a:solidFill>
                <a:srgbClr val="66FFFF"/>
              </a:solidFill>
              <a:latin typeface="Helvetica" panose="020B0604020202020204" pitchFamily="34" charset="0"/>
            </a:endParaRPr>
          </a:p>
        </p:txBody>
      </p:sp>
      <p:sp>
        <p:nvSpPr>
          <p:cNvPr id="144415" name="Text Box 220">
            <a:extLst>
              <a:ext uri="{FF2B5EF4-FFF2-40B4-BE49-F238E27FC236}">
                <a16:creationId xmlns:a16="http://schemas.microsoft.com/office/drawing/2014/main" id="{3AD67EBC-ACB3-0566-C7CD-DA9435713B2A}"/>
              </a:ext>
            </a:extLst>
          </p:cNvPr>
          <p:cNvSpPr txBox="1">
            <a:spLocks noChangeArrowheads="1"/>
          </p:cNvSpPr>
          <p:nvPr/>
        </p:nvSpPr>
        <p:spPr bwMode="auto">
          <a:xfrm>
            <a:off x="9015413" y="7348538"/>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69</a:t>
            </a:r>
          </a:p>
        </p:txBody>
      </p:sp>
      <p:grpSp>
        <p:nvGrpSpPr>
          <p:cNvPr id="144416" name="Group 221">
            <a:extLst>
              <a:ext uri="{FF2B5EF4-FFF2-40B4-BE49-F238E27FC236}">
                <a16:creationId xmlns:a16="http://schemas.microsoft.com/office/drawing/2014/main" id="{E5ACA82A-2465-50F1-F2C6-BC4B01B734FA}"/>
              </a:ext>
            </a:extLst>
          </p:cNvPr>
          <p:cNvGrpSpPr>
            <a:grpSpLocks/>
          </p:cNvGrpSpPr>
          <p:nvPr/>
        </p:nvGrpSpPr>
        <p:grpSpPr bwMode="auto">
          <a:xfrm>
            <a:off x="5153025" y="6367463"/>
            <a:ext cx="4489450" cy="822325"/>
            <a:chOff x="3469" y="4011"/>
            <a:chExt cx="2280" cy="518"/>
          </a:xfrm>
        </p:grpSpPr>
        <p:sp>
          <p:nvSpPr>
            <p:cNvPr id="954590" name="Text Box 222">
              <a:extLst>
                <a:ext uri="{FF2B5EF4-FFF2-40B4-BE49-F238E27FC236}">
                  <a16:creationId xmlns:a16="http://schemas.microsoft.com/office/drawing/2014/main" id="{3946D26C-E7D5-9020-AC52-DBF9743EEB83}"/>
                </a:ext>
              </a:extLst>
            </p:cNvPr>
            <p:cNvSpPr txBox="1">
              <a:spLocks noChangeArrowheads="1"/>
            </p:cNvSpPr>
            <p:nvPr/>
          </p:nvSpPr>
          <p:spPr bwMode="auto">
            <a:xfrm>
              <a:off x="3519" y="4058"/>
              <a:ext cx="2150" cy="446"/>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000" b="1">
                  <a:solidFill>
                    <a:srgbClr val="FFF819"/>
                  </a:solidFill>
                  <a:latin typeface="Helvetica" panose="020B0604020202020204" pitchFamily="34" charset="0"/>
                </a:rPr>
                <a:t>Nganaimeikap kaja </a:t>
              </a:r>
              <a:r>
                <a:rPr lang="en-US" altLang="en-US" sz="2000" b="1">
                  <a:solidFill>
                    <a:srgbClr val="FFFF00"/>
                  </a:solidFill>
                  <a:latin typeface="Arial" panose="020B0604020202020204" pitchFamily="34" charset="0"/>
                  <a:cs typeface="Arial" panose="020B0604020202020204" pitchFamily="34" charset="0"/>
                </a:rPr>
                <a:t>ā</a:t>
              </a:r>
              <a:r>
                <a:rPr lang="en-US" altLang="en-US" sz="2000" b="1">
                  <a:solidFill>
                    <a:srgbClr val="FFF819"/>
                  </a:solidFill>
                  <a:latin typeface="Helvetica" panose="020B0604020202020204" pitchFamily="34" charset="0"/>
                </a:rPr>
                <a:t>tam pareng:</a:t>
              </a:r>
              <a:br>
                <a:rPr lang="en-US" altLang="en-US" sz="2000" b="1">
                  <a:solidFill>
                    <a:srgbClr val="FFF819"/>
                  </a:solidFill>
                  <a:latin typeface="Helvetica" panose="020B0604020202020204" pitchFamily="34" charset="0"/>
                </a:rPr>
              </a:br>
              <a:r>
                <a:rPr lang="en-US" altLang="en-US" sz="2000" b="1">
                  <a:solidFill>
                    <a:srgbClr val="FFF819"/>
                  </a:solidFill>
                  <a:latin typeface="Helvetica" panose="020B0604020202020204" pitchFamily="34" charset="0"/>
                </a:rPr>
                <a:t>760 B.C. to 730 B.C.</a:t>
              </a:r>
            </a:p>
          </p:txBody>
        </p:sp>
        <p:sp>
          <p:nvSpPr>
            <p:cNvPr id="954591" name="AutoShape 223">
              <a:extLst>
                <a:ext uri="{FF2B5EF4-FFF2-40B4-BE49-F238E27FC236}">
                  <a16:creationId xmlns:a16="http://schemas.microsoft.com/office/drawing/2014/main" id="{FDEC7A41-8C19-2D94-3FAC-07CFB26F3ABA}"/>
                </a:ext>
              </a:extLst>
            </p:cNvPr>
            <p:cNvSpPr>
              <a:spLocks noChangeArrowheads="1"/>
            </p:cNvSpPr>
            <p:nvPr/>
          </p:nvSpPr>
          <p:spPr bwMode="auto">
            <a:xfrm>
              <a:off x="3469" y="4011"/>
              <a:ext cx="2280" cy="518"/>
            </a:xfrm>
            <a:prstGeom prst="roundRect">
              <a:avLst>
                <a:gd name="adj" fmla="val 16667"/>
              </a:avLst>
            </a:prstGeom>
            <a:noFill/>
            <a:ln w="57150">
              <a:solidFill>
                <a:srgbClr val="FFF819"/>
              </a:solidFill>
              <a:round/>
              <a:headEnd/>
              <a:tailEnd/>
            </a:ln>
            <a:effectLst>
              <a:outerShdw blurRad="63500" dist="46662" dir="3284183" algn="ctr" rotWithShape="0">
                <a:schemeClr val="tx1">
                  <a:alpha val="74997"/>
                </a:schemeClr>
              </a:outerShdw>
            </a:effectLst>
          </p:spPr>
          <p:txBody>
            <a:bodyPr wrap="none" anchor="ctr"/>
            <a:lstStyle/>
            <a:p>
              <a:pPr algn="r">
                <a:defRPr/>
              </a:pPr>
              <a:endParaRPr lang="en-US">
                <a:latin typeface="Comic Sans MS" charset="0"/>
                <a:ea typeface="+mn-ea"/>
              </a:endParaRPr>
            </a:p>
          </p:txBody>
        </p:sp>
      </p:grpSp>
      <p:sp>
        <p:nvSpPr>
          <p:cNvPr id="954593" name="Rectangle 225">
            <a:extLst>
              <a:ext uri="{FF2B5EF4-FFF2-40B4-BE49-F238E27FC236}">
                <a16:creationId xmlns:a16="http://schemas.microsoft.com/office/drawing/2014/main" id="{55D88E82-FD7A-C625-F28D-C590955FE562}"/>
              </a:ext>
            </a:extLst>
          </p:cNvPr>
          <p:cNvSpPr>
            <a:spLocks noChangeArrowheads="1"/>
          </p:cNvSpPr>
          <p:nvPr/>
        </p:nvSpPr>
        <p:spPr bwMode="auto">
          <a:xfrm>
            <a:off x="6500813"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954597" name="Text Box 229">
            <a:extLst>
              <a:ext uri="{FF2B5EF4-FFF2-40B4-BE49-F238E27FC236}">
                <a16:creationId xmlns:a16="http://schemas.microsoft.com/office/drawing/2014/main" id="{52361F55-A936-DE6A-8C2C-780171287C8E}"/>
              </a:ext>
            </a:extLst>
          </p:cNvPr>
          <p:cNvSpPr txBox="1">
            <a:spLocks noChangeArrowheads="1"/>
          </p:cNvSpPr>
          <p:nvPr/>
        </p:nvSpPr>
        <p:spPr bwMode="auto">
          <a:xfrm>
            <a:off x="5861050" y="4706938"/>
            <a:ext cx="2998788" cy="1311275"/>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000" b="1">
                <a:solidFill>
                  <a:schemeClr val="bg1"/>
                </a:solidFill>
                <a:latin typeface="Helvetica" panose="020B0604020202020204" pitchFamily="34" charset="0"/>
              </a:rPr>
              <a:t>AMOS</a:t>
            </a:r>
          </a:p>
          <a:p>
            <a:pPr algn="ctr">
              <a:spcBef>
                <a:spcPct val="50000"/>
              </a:spcBef>
              <a:defRPr/>
            </a:pPr>
            <a:r>
              <a:rPr lang="en-US" altLang="en-US" sz="2000" b="1">
                <a:solidFill>
                  <a:schemeClr val="bg1"/>
                </a:solidFill>
                <a:latin typeface="Helvetica" panose="020B0604020202020204" pitchFamily="34" charset="0"/>
              </a:rPr>
              <a:t>HOSEA</a:t>
            </a:r>
          </a:p>
          <a:p>
            <a:pPr algn="ctr">
              <a:spcBef>
                <a:spcPct val="50000"/>
              </a:spcBef>
              <a:defRPr/>
            </a:pPr>
            <a:r>
              <a:rPr lang="en-US" altLang="en-US" sz="2000" b="1">
                <a:solidFill>
                  <a:schemeClr val="bg1"/>
                </a:solidFill>
                <a:latin typeface="Helvetica" panose="020B0604020202020204" pitchFamily="34" charset="0"/>
              </a:rPr>
              <a:t>JONAH (to Nineveh)</a:t>
            </a:r>
            <a:endParaRPr lang="en-US" altLang="en-US" sz="1800" b="1">
              <a:solidFill>
                <a:schemeClr val="bg1"/>
              </a:solidFill>
              <a:latin typeface="Helvetica" panose="020B0604020202020204" pitchFamily="34" charset="0"/>
            </a:endParaRPr>
          </a:p>
        </p:txBody>
      </p:sp>
      <p:sp>
        <p:nvSpPr>
          <p:cNvPr id="954600" name="Rectangle 232">
            <a:extLst>
              <a:ext uri="{FF2B5EF4-FFF2-40B4-BE49-F238E27FC236}">
                <a16:creationId xmlns:a16="http://schemas.microsoft.com/office/drawing/2014/main" id="{65AAE300-C504-4520-CEFA-E1297D109FDC}"/>
              </a:ext>
            </a:extLst>
          </p:cNvPr>
          <p:cNvSpPr>
            <a:spLocks noChangeArrowheads="1"/>
          </p:cNvSpPr>
          <p:nvPr/>
        </p:nvSpPr>
        <p:spPr bwMode="auto">
          <a:xfrm>
            <a:off x="6289675" y="584200"/>
            <a:ext cx="3571875" cy="1241425"/>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200" b="1" i="1">
                <a:solidFill>
                  <a:schemeClr val="bg1"/>
                </a:solidFill>
                <a:latin typeface="Arial" panose="020B0604020202020204" pitchFamily="34" charset="0"/>
              </a:rPr>
              <a:t>Lairikbing Semkak</a:t>
            </a:r>
            <a:r>
              <a:rPr lang="en-US" altLang="en-US" sz="20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Kachamma Tuingashit pareng ching kak</a:t>
            </a:r>
            <a:r>
              <a:rPr lang="en-US" altLang="en-US" sz="20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a:t>
            </a:r>
            <a:endParaRPr lang="en-US" altLang="en-US" sz="2200" b="1" u="sng">
              <a:solidFill>
                <a:schemeClr val="bg1"/>
              </a:solidFill>
              <a:latin typeface="Arial" panose="020B0604020202020204" pitchFamily="34" charset="0"/>
            </a:endParaRPr>
          </a:p>
        </p:txBody>
      </p:sp>
      <p:sp>
        <p:nvSpPr>
          <p:cNvPr id="144420" name="Text Box 234">
            <a:extLst>
              <a:ext uri="{FF2B5EF4-FFF2-40B4-BE49-F238E27FC236}">
                <a16:creationId xmlns:a16="http://schemas.microsoft.com/office/drawing/2014/main" id="{8D5B5595-4E21-044D-1583-54E4A4D48C95}"/>
              </a:ext>
            </a:extLst>
          </p:cNvPr>
          <p:cNvSpPr txBox="1">
            <a:spLocks noChangeArrowheads="1"/>
          </p:cNvSpPr>
          <p:nvPr/>
        </p:nvSpPr>
        <p:spPr bwMode="auto">
          <a:xfrm>
            <a:off x="9667875" y="7254875"/>
            <a:ext cx="3413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spcBef>
                <a:spcPct val="50000"/>
              </a:spcBef>
            </a:pPr>
            <a:r>
              <a:rPr lang="en-US" altLang="en-US" sz="2000" b="1"/>
              <a:t> </a:t>
            </a:r>
          </a:p>
        </p:txBody>
      </p:sp>
      <p:grpSp>
        <p:nvGrpSpPr>
          <p:cNvPr id="144421" name="Group 431">
            <a:extLst>
              <a:ext uri="{FF2B5EF4-FFF2-40B4-BE49-F238E27FC236}">
                <a16:creationId xmlns:a16="http://schemas.microsoft.com/office/drawing/2014/main" id="{1440A46D-B700-CCBD-C870-C3C7119AFFE2}"/>
              </a:ext>
            </a:extLst>
          </p:cNvPr>
          <p:cNvGrpSpPr>
            <a:grpSpLocks/>
          </p:cNvGrpSpPr>
          <p:nvPr/>
        </p:nvGrpSpPr>
        <p:grpSpPr bwMode="auto">
          <a:xfrm>
            <a:off x="5059363" y="1793875"/>
            <a:ext cx="4700587" cy="2136775"/>
            <a:chOff x="3187" y="1130"/>
            <a:chExt cx="2961" cy="1346"/>
          </a:xfrm>
        </p:grpSpPr>
        <p:sp>
          <p:nvSpPr>
            <p:cNvPr id="954800" name="Text Box 432">
              <a:extLst>
                <a:ext uri="{FF2B5EF4-FFF2-40B4-BE49-F238E27FC236}">
                  <a16:creationId xmlns:a16="http://schemas.microsoft.com/office/drawing/2014/main" id="{11C1D987-B011-504B-52C9-EBED5C364516}"/>
                </a:ext>
              </a:extLst>
            </p:cNvPr>
            <p:cNvSpPr txBox="1">
              <a:spLocks noChangeArrowheads="1"/>
            </p:cNvSpPr>
            <p:nvPr/>
          </p:nvSpPr>
          <p:spPr bwMode="auto">
            <a:xfrm>
              <a:off x="3396" y="1130"/>
              <a:ext cx="2728" cy="352"/>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3600" b="1">
                  <a:solidFill>
                    <a:srgbClr val="FFEA18"/>
                  </a:solidFill>
                  <a:latin typeface="Helvetica" panose="020B0604020202020204" pitchFamily="34" charset="0"/>
                </a:rPr>
                <a:t>“MAR</a:t>
              </a:r>
              <a:r>
                <a:rPr lang="en-US" altLang="en-US" sz="3600" b="1">
                  <a:solidFill>
                    <a:srgbClr val="FFFF00"/>
                  </a:solidFill>
                  <a:latin typeface="Helvetica" panose="020B0604020202020204" pitchFamily="34" charset="0"/>
                  <a:cs typeface="Helvetica" panose="020B0604020202020204" pitchFamily="34" charset="0"/>
                </a:rPr>
                <a:t>Ā</a:t>
              </a:r>
              <a:r>
                <a:rPr lang="en-US" altLang="en-US" sz="3600" b="1">
                  <a:solidFill>
                    <a:srgbClr val="FFEA18"/>
                  </a:solidFill>
                  <a:latin typeface="Helvetica" panose="020B0604020202020204" pitchFamily="34" charset="0"/>
                </a:rPr>
                <a:t>NBING”</a:t>
              </a:r>
            </a:p>
          </p:txBody>
        </p:sp>
        <p:sp>
          <p:nvSpPr>
            <p:cNvPr id="954801" name="Text Box 433">
              <a:extLst>
                <a:ext uri="{FF2B5EF4-FFF2-40B4-BE49-F238E27FC236}">
                  <a16:creationId xmlns:a16="http://schemas.microsoft.com/office/drawing/2014/main" id="{C036E342-609B-8EBF-DA0A-64E46396B745}"/>
                </a:ext>
              </a:extLst>
            </p:cNvPr>
            <p:cNvSpPr txBox="1">
              <a:spLocks noChangeArrowheads="1"/>
            </p:cNvSpPr>
            <p:nvPr/>
          </p:nvSpPr>
          <p:spPr bwMode="auto">
            <a:xfrm>
              <a:off x="3187" y="1424"/>
              <a:ext cx="2961" cy="454"/>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2400" b="1">
                  <a:solidFill>
                    <a:srgbClr val="FFEA18"/>
                  </a:solidFill>
                  <a:latin typeface="Helvetica" panose="020B0604020202020204" pitchFamily="34" charset="0"/>
                </a:rPr>
                <a:t>WUI LAIRIK THAR</a:t>
              </a:r>
              <a:r>
                <a:rPr lang="en-US" altLang="en-US" sz="2400" b="1">
                  <a:solidFill>
                    <a:srgbClr val="FFFF00"/>
                  </a:solidFill>
                  <a:latin typeface="Helvetica" panose="020B0604020202020204" pitchFamily="34" charset="0"/>
                  <a:cs typeface="Helvetica" panose="020B0604020202020204" pitchFamily="34" charset="0"/>
                </a:rPr>
                <a:t>Ā</a:t>
              </a:r>
              <a:r>
                <a:rPr lang="en-US" altLang="en-US" sz="2400" b="1">
                  <a:solidFill>
                    <a:srgbClr val="FFEA18"/>
                  </a:solidFill>
                  <a:latin typeface="Helvetica" panose="020B0604020202020204" pitchFamily="34" charset="0"/>
                </a:rPr>
                <a:t>DA SHINI (17)</a:t>
              </a:r>
            </a:p>
          </p:txBody>
        </p:sp>
        <p:sp>
          <p:nvSpPr>
            <p:cNvPr id="954802" name="Text Box 434">
              <a:extLst>
                <a:ext uri="{FF2B5EF4-FFF2-40B4-BE49-F238E27FC236}">
                  <a16:creationId xmlns:a16="http://schemas.microsoft.com/office/drawing/2014/main" id="{A8663557-BDF4-B363-61EC-5BDB2ACCE201}"/>
                </a:ext>
              </a:extLst>
            </p:cNvPr>
            <p:cNvSpPr txBox="1">
              <a:spLocks noChangeArrowheads="1"/>
            </p:cNvSpPr>
            <p:nvPr/>
          </p:nvSpPr>
          <p:spPr bwMode="auto">
            <a:xfrm>
              <a:off x="3321" y="1825"/>
              <a:ext cx="2728" cy="651"/>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3600" b="1" i="1">
                  <a:solidFill>
                    <a:srgbClr val="FFEA18"/>
                  </a:solidFill>
                  <a:latin typeface="Helvetica" panose="020B0604020202020204" pitchFamily="34" charset="0"/>
                </a:rPr>
                <a:t>Kazipkhui luishit kachi</a:t>
              </a:r>
              <a:endParaRPr lang="en-US" altLang="en-US" sz="3600" b="1">
                <a:solidFill>
                  <a:srgbClr val="FFEA18"/>
                </a:solidFill>
                <a:latin typeface="Helvetica" panose="020B0604020202020204" pitchFamily="34" charset="0"/>
              </a:endParaRPr>
            </a:p>
          </p:txBody>
        </p:sp>
      </p:grpSp>
      <p:sp>
        <p:nvSpPr>
          <p:cNvPr id="144422" name="AutoShape 621">
            <a:extLst>
              <a:ext uri="{FF2B5EF4-FFF2-40B4-BE49-F238E27FC236}">
                <a16:creationId xmlns:a16="http://schemas.microsoft.com/office/drawing/2014/main" id="{73625F0A-4B6B-7E69-2735-AE391E8E03AE}"/>
              </a:ext>
            </a:extLst>
          </p:cNvPr>
          <p:cNvSpPr>
            <a:spLocks noChangeArrowheads="1"/>
          </p:cNvSpPr>
          <p:nvPr/>
        </p:nvSpPr>
        <p:spPr bwMode="auto">
          <a:xfrm flipH="1">
            <a:off x="1801813" y="4060825"/>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4423" name="Rectangle 622">
            <a:extLst>
              <a:ext uri="{FF2B5EF4-FFF2-40B4-BE49-F238E27FC236}">
                <a16:creationId xmlns:a16="http://schemas.microsoft.com/office/drawing/2014/main" id="{0F68B6E5-1FC3-A14D-494F-8D7B1EDE5437}"/>
              </a:ext>
            </a:extLst>
          </p:cNvPr>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4424" name="Rectangle 623">
            <a:extLst>
              <a:ext uri="{FF2B5EF4-FFF2-40B4-BE49-F238E27FC236}">
                <a16:creationId xmlns:a16="http://schemas.microsoft.com/office/drawing/2014/main" id="{E71807C0-0140-5695-E6F9-D671786451FD}"/>
              </a:ext>
            </a:extLst>
          </p:cNvPr>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4425" name="Rectangle 624">
            <a:extLst>
              <a:ext uri="{FF2B5EF4-FFF2-40B4-BE49-F238E27FC236}">
                <a16:creationId xmlns:a16="http://schemas.microsoft.com/office/drawing/2014/main" id="{55CA46A1-9364-2D05-91D4-4B3AEB74AD3F}"/>
              </a:ext>
            </a:extLst>
          </p:cNvPr>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4426" name="AutoShape 625">
            <a:extLst>
              <a:ext uri="{FF2B5EF4-FFF2-40B4-BE49-F238E27FC236}">
                <a16:creationId xmlns:a16="http://schemas.microsoft.com/office/drawing/2014/main" id="{4AE90F68-8E61-F26F-2F6F-B4A76764B2F8}"/>
              </a:ext>
            </a:extLst>
          </p:cNvPr>
          <p:cNvSpPr>
            <a:spLocks noChangeArrowheads="1"/>
          </p:cNvSpPr>
          <p:nvPr/>
        </p:nvSpPr>
        <p:spPr bwMode="auto">
          <a:xfrm>
            <a:off x="2643188" y="1147763"/>
            <a:ext cx="1179512" cy="514350"/>
          </a:xfrm>
          <a:prstGeom prst="roundRect">
            <a:avLst>
              <a:gd name="adj" fmla="val 16667"/>
            </a:avLst>
          </a:prstGeom>
          <a:solidFill>
            <a:srgbClr val="FF9456"/>
          </a:solidFill>
          <a:ln w="28575">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cs typeface="Arial" panose="020B0604020202020204" pitchFamily="34" charset="0"/>
              </a:rPr>
              <a:t>Israel</a:t>
            </a:r>
            <a:r>
              <a:rPr lang="en-US" altLang="en-US">
                <a:latin typeface="Arial" panose="020B0604020202020204" pitchFamily="34" charset="0"/>
                <a:cs typeface="Arial" panose="020B0604020202020204" pitchFamily="34" charset="0"/>
              </a:rPr>
              <a:t>     </a:t>
            </a:r>
            <a:r>
              <a:rPr lang="en-US" altLang="en-US" b="1">
                <a:latin typeface="Arial" panose="020B0604020202020204" pitchFamily="34" charset="0"/>
                <a:cs typeface="Arial" panose="020B0604020202020204" pitchFamily="34" charset="0"/>
              </a:rPr>
              <a:t>wui</a:t>
            </a:r>
          </a:p>
          <a:p>
            <a:r>
              <a:rPr lang="en-US" altLang="en-US" b="1">
                <a:latin typeface="Arial" panose="020B0604020202020204" pitchFamily="34" charset="0"/>
                <a:cs typeface="Arial" panose="020B0604020202020204" pitchFamily="34" charset="0"/>
              </a:rPr>
              <a:t>           Wungram  Ato</a:t>
            </a:r>
          </a:p>
        </p:txBody>
      </p:sp>
      <p:sp>
        <p:nvSpPr>
          <p:cNvPr id="144427" name="AutoShape 626">
            <a:extLst>
              <a:ext uri="{FF2B5EF4-FFF2-40B4-BE49-F238E27FC236}">
                <a16:creationId xmlns:a16="http://schemas.microsoft.com/office/drawing/2014/main" id="{AFAED3A7-E7E1-7563-1F15-934837AB5D10}"/>
              </a:ext>
            </a:extLst>
          </p:cNvPr>
          <p:cNvSpPr>
            <a:spLocks noChangeArrowheads="1"/>
          </p:cNvSpPr>
          <p:nvPr/>
        </p:nvSpPr>
        <p:spPr bwMode="auto">
          <a:xfrm>
            <a:off x="2646363" y="3708400"/>
            <a:ext cx="1301750" cy="557213"/>
          </a:xfrm>
          <a:prstGeom prst="roundRect">
            <a:avLst>
              <a:gd name="adj" fmla="val 16667"/>
            </a:avLst>
          </a:prstGeom>
          <a:solidFill>
            <a:srgbClr val="66FFFF"/>
          </a:solidFill>
          <a:ln w="28575">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rPr>
              <a:t>JUDAH</a:t>
            </a:r>
            <a:r>
              <a:rPr lang="en-US" altLang="en-US"/>
              <a:t> </a:t>
            </a:r>
            <a:r>
              <a:rPr lang="en-US" altLang="en-US" b="1">
                <a:latin typeface="Arial " charset="0"/>
              </a:rPr>
              <a:t>wui</a:t>
            </a:r>
          </a:p>
          <a:p>
            <a:r>
              <a:rPr lang="en-US" altLang="en-US" b="1">
                <a:latin typeface="Arial " charset="0"/>
              </a:rPr>
              <a:t>rotkhamarat</a:t>
            </a:r>
          </a:p>
        </p:txBody>
      </p:sp>
      <p:sp>
        <p:nvSpPr>
          <p:cNvPr id="144428" name="AutoShape 627">
            <a:extLst>
              <a:ext uri="{FF2B5EF4-FFF2-40B4-BE49-F238E27FC236}">
                <a16:creationId xmlns:a16="http://schemas.microsoft.com/office/drawing/2014/main" id="{CD40A627-7D4A-813D-7A02-9D1B6B0E23E4}"/>
              </a:ext>
            </a:extLst>
          </p:cNvPr>
          <p:cNvSpPr>
            <a:spLocks noChangeArrowheads="1"/>
          </p:cNvSpPr>
          <p:nvPr/>
        </p:nvSpPr>
        <p:spPr bwMode="auto">
          <a:xfrm>
            <a:off x="2693988" y="2386013"/>
            <a:ext cx="1192212" cy="523875"/>
          </a:xfrm>
          <a:prstGeom prst="roundRect">
            <a:avLst>
              <a:gd name="adj" fmla="val 16667"/>
            </a:avLst>
          </a:prstGeom>
          <a:solidFill>
            <a:srgbClr val="66FFFF"/>
          </a:solidFill>
          <a:ln w="28575">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400" b="1">
                <a:latin typeface="Arial Black" panose="020B0604020202020204" pitchFamily="34" charset="0"/>
              </a:rPr>
              <a:t>JUDAH</a:t>
            </a:r>
            <a:r>
              <a:rPr lang="en-US" altLang="en-US" sz="1100" b="1">
                <a:latin typeface="Helvetica" pitchFamily="2" charset="0"/>
              </a:rPr>
              <a:t> </a:t>
            </a:r>
            <a:r>
              <a:rPr lang="en-US" altLang="en-US" sz="1600" b="1">
                <a:latin typeface="Helvetica" pitchFamily="2" charset="0"/>
              </a:rPr>
              <a:t>wui</a:t>
            </a:r>
          </a:p>
          <a:p>
            <a:r>
              <a:rPr lang="en-US" altLang="en-US" sz="1600" b="1">
                <a:latin typeface="Helvetica" pitchFamily="2" charset="0"/>
              </a:rPr>
              <a:t>   Suikata:</a:t>
            </a:r>
          </a:p>
        </p:txBody>
      </p:sp>
      <p:sp>
        <p:nvSpPr>
          <p:cNvPr id="144429" name="AutoShape 628">
            <a:extLst>
              <a:ext uri="{FF2B5EF4-FFF2-40B4-BE49-F238E27FC236}">
                <a16:creationId xmlns:a16="http://schemas.microsoft.com/office/drawing/2014/main" id="{F967D9C4-975F-3455-B8FE-DC67110CD0D4}"/>
              </a:ext>
            </a:extLst>
          </p:cNvPr>
          <p:cNvSpPr>
            <a:spLocks noChangeArrowheads="1"/>
          </p:cNvSpPr>
          <p:nvPr/>
        </p:nvSpPr>
        <p:spPr bwMode="auto">
          <a:xfrm>
            <a:off x="2560638" y="5389563"/>
            <a:ext cx="1306512" cy="479425"/>
          </a:xfrm>
          <a:prstGeom prst="roundRect">
            <a:avLst>
              <a:gd name="adj" fmla="val 16667"/>
            </a:avLst>
          </a:prstGeom>
          <a:solidFill>
            <a:srgbClr val="66FFFF"/>
          </a:solidFill>
          <a:ln w="28575">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rPr>
              <a:t>JUDAH  </a:t>
            </a:r>
            <a:r>
              <a:rPr lang="en-US" altLang="en-US" sz="1600" b="1">
                <a:latin typeface="Arial" panose="020B0604020202020204" pitchFamily="34" charset="0"/>
                <a:cs typeface="Arial" panose="020B0604020202020204" pitchFamily="34" charset="0"/>
              </a:rPr>
              <a:t>wui</a:t>
            </a:r>
          </a:p>
          <a:p>
            <a:r>
              <a:rPr lang="en-US" altLang="en-US" sz="1600" b="1">
                <a:latin typeface="Arial" panose="020B0604020202020204" pitchFamily="34" charset="0"/>
                <a:cs typeface="Arial" panose="020B0604020202020204" pitchFamily="34" charset="0"/>
              </a:rPr>
              <a:t>Narkahai </a:t>
            </a:r>
            <a:r>
              <a:rPr lang="en-US" altLang="en-US" b="1">
                <a:latin typeface="Arial" panose="020B0604020202020204" pitchFamily="34" charset="0"/>
                <a:cs typeface="Arial" panose="020B0604020202020204" pitchFamily="34" charset="0"/>
              </a:rPr>
              <a:t>:</a:t>
            </a:r>
            <a:endParaRPr lang="en-US" altLang="en-US" b="1">
              <a:latin typeface="Arial Black" panose="020B0604020202020204" pitchFamily="34" charset="0"/>
            </a:endParaRPr>
          </a:p>
        </p:txBody>
      </p:sp>
      <p:sp>
        <p:nvSpPr>
          <p:cNvPr id="144430" name="AutoShape 629">
            <a:extLst>
              <a:ext uri="{FF2B5EF4-FFF2-40B4-BE49-F238E27FC236}">
                <a16:creationId xmlns:a16="http://schemas.microsoft.com/office/drawing/2014/main" id="{B1075FDE-07B7-223D-A00F-96770F6FC4B6}"/>
              </a:ext>
            </a:extLst>
          </p:cNvPr>
          <p:cNvSpPr>
            <a:spLocks noChangeArrowheads="1"/>
          </p:cNvSpPr>
          <p:nvPr/>
        </p:nvSpPr>
        <p:spPr bwMode="auto">
          <a:xfrm>
            <a:off x="2587625" y="6245225"/>
            <a:ext cx="1308100" cy="623888"/>
          </a:xfrm>
          <a:prstGeom prst="roundRect">
            <a:avLst>
              <a:gd name="adj" fmla="val 16667"/>
            </a:avLst>
          </a:prstGeom>
          <a:solidFill>
            <a:srgbClr val="66FFFF"/>
          </a:solidFill>
          <a:ln w="28575">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rPr>
              <a:t>JUDAH  wui</a:t>
            </a:r>
          </a:p>
          <a:p>
            <a:r>
              <a:rPr lang="en-US" altLang="en-US">
                <a:latin typeface="Arial Black" panose="020B0604020202020204" pitchFamily="34" charset="0"/>
              </a:rPr>
              <a:t>Hankhaung:</a:t>
            </a:r>
            <a:endParaRPr lang="en-US" altLang="en-US"/>
          </a:p>
        </p:txBody>
      </p:sp>
      <p:grpSp>
        <p:nvGrpSpPr>
          <p:cNvPr id="144431" name="Group 632">
            <a:extLst>
              <a:ext uri="{FF2B5EF4-FFF2-40B4-BE49-F238E27FC236}">
                <a16:creationId xmlns:a16="http://schemas.microsoft.com/office/drawing/2014/main" id="{3E3C1898-3368-7956-A690-22D67149359B}"/>
              </a:ext>
            </a:extLst>
          </p:cNvPr>
          <p:cNvGrpSpPr>
            <a:grpSpLocks/>
          </p:cNvGrpSpPr>
          <p:nvPr/>
        </p:nvGrpSpPr>
        <p:grpSpPr bwMode="auto">
          <a:xfrm>
            <a:off x="-4322763" y="5106988"/>
            <a:ext cx="306388" cy="280987"/>
            <a:chOff x="2913" y="1215"/>
            <a:chExt cx="193" cy="177"/>
          </a:xfrm>
        </p:grpSpPr>
        <p:sp>
          <p:nvSpPr>
            <p:cNvPr id="144581" name="Rectangle 633">
              <a:extLst>
                <a:ext uri="{FF2B5EF4-FFF2-40B4-BE49-F238E27FC236}">
                  <a16:creationId xmlns:a16="http://schemas.microsoft.com/office/drawing/2014/main" id="{3F953C04-9438-C509-62BA-38F48CC9648B}"/>
                </a:ext>
              </a:extLst>
            </p:cNvPr>
            <p:cNvSpPr>
              <a:spLocks noChangeArrowheads="1"/>
            </p:cNvSpPr>
            <p:nvPr/>
          </p:nvSpPr>
          <p:spPr bwMode="auto">
            <a:xfrm>
              <a:off x="2913" y="1219"/>
              <a:ext cx="133" cy="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sp>
          <p:nvSpPr>
            <p:cNvPr id="144582" name="Rectangle 634">
              <a:extLst>
                <a:ext uri="{FF2B5EF4-FFF2-40B4-BE49-F238E27FC236}">
                  <a16:creationId xmlns:a16="http://schemas.microsoft.com/office/drawing/2014/main" id="{F294588C-0615-5E3A-B6EA-0DABA8D77B96}"/>
                </a:ext>
              </a:extLst>
            </p:cNvPr>
            <p:cNvSpPr>
              <a:spLocks noChangeArrowheads="1"/>
            </p:cNvSpPr>
            <p:nvPr/>
          </p:nvSpPr>
          <p:spPr bwMode="auto">
            <a:xfrm>
              <a:off x="3106" y="1215"/>
              <a:ext cx="0"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grpSp>
      <p:sp>
        <p:nvSpPr>
          <p:cNvPr id="144432" name="Rectangle 635">
            <a:extLst>
              <a:ext uri="{FF2B5EF4-FFF2-40B4-BE49-F238E27FC236}">
                <a16:creationId xmlns:a16="http://schemas.microsoft.com/office/drawing/2014/main" id="{7EB7AA87-BD05-59EF-1D29-36FC80109BEA}"/>
              </a:ext>
            </a:extLst>
          </p:cNvPr>
          <p:cNvSpPr>
            <a:spLocks noChangeArrowheads="1"/>
          </p:cNvSpPr>
          <p:nvPr/>
        </p:nvSpPr>
        <p:spPr bwMode="auto">
          <a:xfrm>
            <a:off x="4203700" y="1109663"/>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(N)</a:t>
            </a:r>
          </a:p>
        </p:txBody>
      </p:sp>
      <p:sp>
        <p:nvSpPr>
          <p:cNvPr id="144433" name="Rectangle 636">
            <a:extLst>
              <a:ext uri="{FF2B5EF4-FFF2-40B4-BE49-F238E27FC236}">
                <a16:creationId xmlns:a16="http://schemas.microsoft.com/office/drawing/2014/main" id="{E92CA8CD-6D70-8ED8-05C0-C3E7BDD07D57}"/>
              </a:ext>
            </a:extLst>
          </p:cNvPr>
          <p:cNvSpPr>
            <a:spLocks noChangeArrowheads="1"/>
          </p:cNvSpPr>
          <p:nvPr/>
        </p:nvSpPr>
        <p:spPr bwMode="auto">
          <a:xfrm>
            <a:off x="4205288" y="5397500"/>
            <a:ext cx="622300"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144434" name="Rectangle 637">
            <a:extLst>
              <a:ext uri="{FF2B5EF4-FFF2-40B4-BE49-F238E27FC236}">
                <a16:creationId xmlns:a16="http://schemas.microsoft.com/office/drawing/2014/main" id="{10EBD920-1CFD-DA6F-206F-872043FE31D6}"/>
              </a:ext>
            </a:extLst>
          </p:cNvPr>
          <p:cNvSpPr>
            <a:spLocks noChangeArrowheads="1"/>
          </p:cNvSpPr>
          <p:nvPr/>
        </p:nvSpPr>
        <p:spPr bwMode="auto">
          <a:xfrm>
            <a:off x="4214813" y="3776663"/>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955006" name="Rectangle 638">
            <a:extLst>
              <a:ext uri="{FF2B5EF4-FFF2-40B4-BE49-F238E27FC236}">
                <a16:creationId xmlns:a16="http://schemas.microsoft.com/office/drawing/2014/main" id="{23B81AE7-8DFC-B5D3-3D1A-E50FFC804DC5}"/>
              </a:ext>
            </a:extLst>
          </p:cNvPr>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7"/>
              </a:schemeClr>
            </a:outerShdw>
          </a:effectLst>
        </p:spPr>
        <p:txBody>
          <a:bodyPr lIns="90487" tIns="44450" rIns="90487" bIns="44450">
            <a:spAutoFit/>
          </a:bodyPr>
          <a:lstStyle/>
          <a:p>
            <a:pPr>
              <a:spcBef>
                <a:spcPct val="50000"/>
              </a:spcBef>
              <a:defRPr/>
            </a:pPr>
            <a:r>
              <a:rPr lang="en-US" sz="1800" b="1">
                <a:latin typeface="Helvetica" charset="0"/>
                <a:ea typeface="+mn-ea"/>
              </a:rPr>
              <a:t>(S)</a:t>
            </a:r>
          </a:p>
        </p:txBody>
      </p:sp>
      <p:sp>
        <p:nvSpPr>
          <p:cNvPr id="144436" name="Line 639">
            <a:extLst>
              <a:ext uri="{FF2B5EF4-FFF2-40B4-BE49-F238E27FC236}">
                <a16:creationId xmlns:a16="http://schemas.microsoft.com/office/drawing/2014/main" id="{0FABDE05-47BA-0F33-C04F-3C4D3F37F5D5}"/>
              </a:ext>
            </a:extLst>
          </p:cNvPr>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4437" name="Line 640">
            <a:extLst>
              <a:ext uri="{FF2B5EF4-FFF2-40B4-BE49-F238E27FC236}">
                <a16:creationId xmlns:a16="http://schemas.microsoft.com/office/drawing/2014/main" id="{F6DBC2DB-EEF8-C9D1-B6B0-513E996A94CD}"/>
              </a:ext>
            </a:extLst>
          </p:cNvPr>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438" name="Line 644">
            <a:extLst>
              <a:ext uri="{FF2B5EF4-FFF2-40B4-BE49-F238E27FC236}">
                <a16:creationId xmlns:a16="http://schemas.microsoft.com/office/drawing/2014/main" id="{910A4A1C-D8DB-041F-5F99-791E7DF86ECC}"/>
              </a:ext>
            </a:extLst>
          </p:cNvPr>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439" name="Line 646">
            <a:extLst>
              <a:ext uri="{FF2B5EF4-FFF2-40B4-BE49-F238E27FC236}">
                <a16:creationId xmlns:a16="http://schemas.microsoft.com/office/drawing/2014/main" id="{8FCCCC38-1A62-8C9A-CF02-9A05B1037DFF}"/>
              </a:ext>
            </a:extLst>
          </p:cNvPr>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440" name="Rectangle 658">
            <a:extLst>
              <a:ext uri="{FF2B5EF4-FFF2-40B4-BE49-F238E27FC236}">
                <a16:creationId xmlns:a16="http://schemas.microsoft.com/office/drawing/2014/main" id="{3037A161-DCCA-B070-A474-B31E5E7D9164}"/>
              </a:ext>
            </a:extLst>
          </p:cNvPr>
          <p:cNvSpPr>
            <a:spLocks noChangeArrowheads="1"/>
          </p:cNvSpPr>
          <p:nvPr/>
        </p:nvSpPr>
        <p:spPr bwMode="auto">
          <a:xfrm>
            <a:off x="2559050" y="5400675"/>
            <a:ext cx="34925"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a:t>
            </a:r>
            <a:endParaRPr lang="en-US" altLang="en-US" sz="1400">
              <a:latin typeface="Helvetica" pitchFamily="2" charset="0"/>
            </a:endParaRPr>
          </a:p>
        </p:txBody>
      </p:sp>
      <p:sp>
        <p:nvSpPr>
          <p:cNvPr id="144441" name="Line 659">
            <a:extLst>
              <a:ext uri="{FF2B5EF4-FFF2-40B4-BE49-F238E27FC236}">
                <a16:creationId xmlns:a16="http://schemas.microsoft.com/office/drawing/2014/main" id="{E8289CC1-482B-B832-BEA1-1492772504D9}"/>
              </a:ext>
            </a:extLst>
          </p:cNvPr>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442" name="Line 660">
            <a:extLst>
              <a:ext uri="{FF2B5EF4-FFF2-40B4-BE49-F238E27FC236}">
                <a16:creationId xmlns:a16="http://schemas.microsoft.com/office/drawing/2014/main" id="{089196DB-25FE-14A8-EB2C-B350D57D098E}"/>
              </a:ext>
            </a:extLst>
          </p:cNvPr>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443" name="Rectangle 661">
            <a:extLst>
              <a:ext uri="{FF2B5EF4-FFF2-40B4-BE49-F238E27FC236}">
                <a16:creationId xmlns:a16="http://schemas.microsoft.com/office/drawing/2014/main" id="{87EE7C10-0AAA-EBE7-3E10-6436026E9EE8}"/>
              </a:ext>
            </a:extLst>
          </p:cNvPr>
          <p:cNvSpPr>
            <a:spLocks noChangeArrowheads="1"/>
          </p:cNvSpPr>
          <p:nvPr/>
        </p:nvSpPr>
        <p:spPr bwMode="auto">
          <a:xfrm>
            <a:off x="2860675" y="2608263"/>
            <a:ext cx="225425"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800">
                <a:solidFill>
                  <a:srgbClr val="000000"/>
                </a:solidFill>
                <a:latin typeface="Helvetica" pitchFamily="2" charset="0"/>
              </a:rPr>
              <a:t>        </a:t>
            </a:r>
            <a:endParaRPr lang="en-US" altLang="en-US" sz="1400">
              <a:latin typeface="Helvetica" pitchFamily="2" charset="0"/>
            </a:endParaRPr>
          </a:p>
        </p:txBody>
      </p:sp>
      <p:sp>
        <p:nvSpPr>
          <p:cNvPr id="144444" name="Rectangle 662">
            <a:extLst>
              <a:ext uri="{FF2B5EF4-FFF2-40B4-BE49-F238E27FC236}">
                <a16:creationId xmlns:a16="http://schemas.microsoft.com/office/drawing/2014/main" id="{732B40D4-BFAF-2DF2-9699-712A6DBA6BA3}"/>
              </a:ext>
            </a:extLst>
          </p:cNvPr>
          <p:cNvSpPr>
            <a:spLocks noChangeArrowheads="1"/>
          </p:cNvSpPr>
          <p:nvPr/>
        </p:nvSpPr>
        <p:spPr bwMode="auto">
          <a:xfrm>
            <a:off x="4518025" y="1831975"/>
            <a:ext cx="106363"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a:solidFill>
                  <a:srgbClr val="000000"/>
                </a:solidFill>
                <a:latin typeface="Helvetica" pitchFamily="2" charset="0"/>
              </a:rPr>
              <a:t>   </a:t>
            </a:r>
            <a:endParaRPr lang="en-US" altLang="en-US" sz="1800">
              <a:latin typeface="Helvetica" pitchFamily="2" charset="0"/>
            </a:endParaRPr>
          </a:p>
        </p:txBody>
      </p:sp>
      <p:sp>
        <p:nvSpPr>
          <p:cNvPr id="144445" name="Rectangle 663">
            <a:extLst>
              <a:ext uri="{FF2B5EF4-FFF2-40B4-BE49-F238E27FC236}">
                <a16:creationId xmlns:a16="http://schemas.microsoft.com/office/drawing/2014/main" id="{8D1CE209-7F80-04E5-3207-D6668205DA97}"/>
              </a:ext>
            </a:extLst>
          </p:cNvPr>
          <p:cNvSpPr>
            <a:spLocks noChangeArrowheads="1"/>
          </p:cNvSpPr>
          <p:nvPr/>
        </p:nvSpPr>
        <p:spPr bwMode="auto">
          <a:xfrm>
            <a:off x="2941638" y="4170363"/>
            <a:ext cx="366712"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800">
                <a:solidFill>
                  <a:srgbClr val="000000"/>
                </a:solidFill>
                <a:latin typeface="Helvetica" pitchFamily="2" charset="0"/>
              </a:rPr>
              <a:t>             </a:t>
            </a:r>
            <a:endParaRPr lang="en-US" altLang="en-US" sz="1400">
              <a:latin typeface="Helvetica" pitchFamily="2" charset="0"/>
            </a:endParaRPr>
          </a:p>
        </p:txBody>
      </p:sp>
      <p:sp>
        <p:nvSpPr>
          <p:cNvPr id="144446" name="Rectangle 664">
            <a:extLst>
              <a:ext uri="{FF2B5EF4-FFF2-40B4-BE49-F238E27FC236}">
                <a16:creationId xmlns:a16="http://schemas.microsoft.com/office/drawing/2014/main" id="{770FD46A-50EB-201F-50CA-420B328CECD2}"/>
              </a:ext>
            </a:extLst>
          </p:cNvPr>
          <p:cNvSpPr>
            <a:spLocks noChangeArrowheads="1"/>
          </p:cNvSpPr>
          <p:nvPr/>
        </p:nvSpPr>
        <p:spPr bwMode="auto">
          <a:xfrm>
            <a:off x="2925763" y="1050925"/>
            <a:ext cx="138112"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   </a:t>
            </a:r>
            <a:endParaRPr lang="en-US" altLang="en-US" sz="1400">
              <a:latin typeface="Helvetica" pitchFamily="2" charset="0"/>
            </a:endParaRPr>
          </a:p>
        </p:txBody>
      </p:sp>
      <p:sp>
        <p:nvSpPr>
          <p:cNvPr id="144447" name="Line 665">
            <a:extLst>
              <a:ext uri="{FF2B5EF4-FFF2-40B4-BE49-F238E27FC236}">
                <a16:creationId xmlns:a16="http://schemas.microsoft.com/office/drawing/2014/main" id="{E67599EF-28A8-1B96-B499-75B16055CF3D}"/>
              </a:ext>
            </a:extLst>
          </p:cNvPr>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448" name="Line 670">
            <a:extLst>
              <a:ext uri="{FF2B5EF4-FFF2-40B4-BE49-F238E27FC236}">
                <a16:creationId xmlns:a16="http://schemas.microsoft.com/office/drawing/2014/main" id="{60A1C2BC-EB41-C666-B0D3-BBDA10F34CCA}"/>
              </a:ext>
            </a:extLst>
          </p:cNvPr>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449" name="Line 671">
            <a:extLst>
              <a:ext uri="{FF2B5EF4-FFF2-40B4-BE49-F238E27FC236}">
                <a16:creationId xmlns:a16="http://schemas.microsoft.com/office/drawing/2014/main" id="{E7C21D00-7D36-97DA-1ECC-33445A8CE1DA}"/>
              </a:ext>
            </a:extLst>
          </p:cNvPr>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450" name="Line 673">
            <a:extLst>
              <a:ext uri="{FF2B5EF4-FFF2-40B4-BE49-F238E27FC236}">
                <a16:creationId xmlns:a16="http://schemas.microsoft.com/office/drawing/2014/main" id="{E9B494C4-9961-29BD-B824-462F89663F24}"/>
              </a:ext>
            </a:extLst>
          </p:cNvPr>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451" name="Line 674">
            <a:extLst>
              <a:ext uri="{FF2B5EF4-FFF2-40B4-BE49-F238E27FC236}">
                <a16:creationId xmlns:a16="http://schemas.microsoft.com/office/drawing/2014/main" id="{72A79151-421A-15FA-761A-358E4C56D8A1}"/>
              </a:ext>
            </a:extLst>
          </p:cNvPr>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44452" name="Line 675">
            <a:extLst>
              <a:ext uri="{FF2B5EF4-FFF2-40B4-BE49-F238E27FC236}">
                <a16:creationId xmlns:a16="http://schemas.microsoft.com/office/drawing/2014/main" id="{7D035A7C-30C8-2A36-D59A-B06A2A6B6923}"/>
              </a:ext>
            </a:extLst>
          </p:cNvPr>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453" name="Line 676">
            <a:extLst>
              <a:ext uri="{FF2B5EF4-FFF2-40B4-BE49-F238E27FC236}">
                <a16:creationId xmlns:a16="http://schemas.microsoft.com/office/drawing/2014/main" id="{AA77B7BF-E760-4AAB-E682-9BFEFC2031B7}"/>
              </a:ext>
            </a:extLst>
          </p:cNvPr>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454" name="Line 677">
            <a:extLst>
              <a:ext uri="{FF2B5EF4-FFF2-40B4-BE49-F238E27FC236}">
                <a16:creationId xmlns:a16="http://schemas.microsoft.com/office/drawing/2014/main" id="{8F2DF0CA-522E-FF51-DA30-9E1BBA4AF611}"/>
              </a:ext>
            </a:extLst>
          </p:cNvPr>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455" name="Rectangle 678">
            <a:extLst>
              <a:ext uri="{FF2B5EF4-FFF2-40B4-BE49-F238E27FC236}">
                <a16:creationId xmlns:a16="http://schemas.microsoft.com/office/drawing/2014/main" id="{BD0ECDA2-E5AC-7FE1-E13D-E354444885AE}"/>
              </a:ext>
            </a:extLst>
          </p:cNvPr>
          <p:cNvSpPr>
            <a:spLocks noChangeArrowheads="1"/>
          </p:cNvSpPr>
          <p:nvPr/>
        </p:nvSpPr>
        <p:spPr bwMode="auto">
          <a:xfrm>
            <a:off x="2679700" y="5700713"/>
            <a:ext cx="1873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144456" name="Rectangle 679">
            <a:extLst>
              <a:ext uri="{FF2B5EF4-FFF2-40B4-BE49-F238E27FC236}">
                <a16:creationId xmlns:a16="http://schemas.microsoft.com/office/drawing/2014/main" id="{4C515937-9879-F190-C67B-8B90FD7034F6}"/>
              </a:ext>
            </a:extLst>
          </p:cNvPr>
          <p:cNvSpPr>
            <a:spLocks noChangeArrowheads="1"/>
          </p:cNvSpPr>
          <p:nvPr/>
        </p:nvSpPr>
        <p:spPr bwMode="auto">
          <a:xfrm>
            <a:off x="2711450" y="2595563"/>
            <a:ext cx="1873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144457" name="Rectangle 683">
            <a:extLst>
              <a:ext uri="{FF2B5EF4-FFF2-40B4-BE49-F238E27FC236}">
                <a16:creationId xmlns:a16="http://schemas.microsoft.com/office/drawing/2014/main" id="{B788DAB2-8C97-E5CA-ACA4-EEA288BE2CD5}"/>
              </a:ext>
            </a:extLst>
          </p:cNvPr>
          <p:cNvSpPr>
            <a:spLocks noChangeArrowheads="1"/>
          </p:cNvSpPr>
          <p:nvPr/>
        </p:nvSpPr>
        <p:spPr bwMode="auto">
          <a:xfrm>
            <a:off x="2749550" y="5208588"/>
            <a:ext cx="3857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rPr>
              <a:t>       </a:t>
            </a:r>
            <a:endParaRPr lang="en-US" altLang="en-US" sz="1400">
              <a:latin typeface="Helvetica" pitchFamily="2" charset="0"/>
            </a:endParaRPr>
          </a:p>
        </p:txBody>
      </p:sp>
      <p:sp>
        <p:nvSpPr>
          <p:cNvPr id="144458" name="Rectangle 684">
            <a:extLst>
              <a:ext uri="{FF2B5EF4-FFF2-40B4-BE49-F238E27FC236}">
                <a16:creationId xmlns:a16="http://schemas.microsoft.com/office/drawing/2014/main" id="{C65CE150-FF7D-D824-F578-BAE5E96ABD3D}"/>
              </a:ext>
            </a:extLst>
          </p:cNvPr>
          <p:cNvSpPr>
            <a:spLocks noChangeArrowheads="1"/>
          </p:cNvSpPr>
          <p:nvPr/>
        </p:nvSpPr>
        <p:spPr bwMode="auto">
          <a:xfrm>
            <a:off x="2590800" y="2103438"/>
            <a:ext cx="528638"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b="1"/>
              <a:t>        </a:t>
            </a:r>
            <a:endParaRPr lang="en-US" altLang="en-US" sz="1400">
              <a:latin typeface="Helvetica" pitchFamily="2" charset="0"/>
            </a:endParaRPr>
          </a:p>
        </p:txBody>
      </p:sp>
      <p:sp>
        <p:nvSpPr>
          <p:cNvPr id="144459" name="AutoShape 685">
            <a:extLst>
              <a:ext uri="{FF2B5EF4-FFF2-40B4-BE49-F238E27FC236}">
                <a16:creationId xmlns:a16="http://schemas.microsoft.com/office/drawing/2014/main" id="{A2EB788F-1733-87C6-3BA8-A0EF12F10F37}"/>
              </a:ext>
            </a:extLst>
          </p:cNvPr>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4460" name="Rectangle 696" descr="75%">
            <a:extLst>
              <a:ext uri="{FF2B5EF4-FFF2-40B4-BE49-F238E27FC236}">
                <a16:creationId xmlns:a16="http://schemas.microsoft.com/office/drawing/2014/main" id="{680D2E70-989D-80D4-3D3B-63F87DE0B052}"/>
              </a:ext>
            </a:extLst>
          </p:cNvPr>
          <p:cNvSpPr>
            <a:spLocks noChangeArrowheads="1"/>
          </p:cNvSpPr>
          <p:nvPr/>
        </p:nvSpPr>
        <p:spPr bwMode="auto">
          <a:xfrm>
            <a:off x="2278063" y="739775"/>
            <a:ext cx="163512" cy="2943225"/>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4461" name="Line 697">
            <a:extLst>
              <a:ext uri="{FF2B5EF4-FFF2-40B4-BE49-F238E27FC236}">
                <a16:creationId xmlns:a16="http://schemas.microsoft.com/office/drawing/2014/main" id="{C7DB2AAF-F043-D210-52A3-51BDAC26BD0D}"/>
              </a:ext>
            </a:extLst>
          </p:cNvPr>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462" name="Line 698">
            <a:extLst>
              <a:ext uri="{FF2B5EF4-FFF2-40B4-BE49-F238E27FC236}">
                <a16:creationId xmlns:a16="http://schemas.microsoft.com/office/drawing/2014/main" id="{7948A8FA-82EF-5209-2284-C2A83B9FEACE}"/>
              </a:ext>
            </a:extLst>
          </p:cNvPr>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463" name="Line 699">
            <a:extLst>
              <a:ext uri="{FF2B5EF4-FFF2-40B4-BE49-F238E27FC236}">
                <a16:creationId xmlns:a16="http://schemas.microsoft.com/office/drawing/2014/main" id="{C69BF501-D366-E421-5BB4-063006EB160B}"/>
              </a:ext>
            </a:extLst>
          </p:cNvPr>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464" name="Line 700">
            <a:extLst>
              <a:ext uri="{FF2B5EF4-FFF2-40B4-BE49-F238E27FC236}">
                <a16:creationId xmlns:a16="http://schemas.microsoft.com/office/drawing/2014/main" id="{D358D24A-8B59-2C26-D695-05252D026031}"/>
              </a:ext>
            </a:extLst>
          </p:cNvPr>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465" name="Line 701">
            <a:extLst>
              <a:ext uri="{FF2B5EF4-FFF2-40B4-BE49-F238E27FC236}">
                <a16:creationId xmlns:a16="http://schemas.microsoft.com/office/drawing/2014/main" id="{CF2644BD-A398-A1C0-DDE2-68ABAF7721FB}"/>
              </a:ext>
            </a:extLst>
          </p:cNvPr>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466" name="Line 702">
            <a:extLst>
              <a:ext uri="{FF2B5EF4-FFF2-40B4-BE49-F238E27FC236}">
                <a16:creationId xmlns:a16="http://schemas.microsoft.com/office/drawing/2014/main" id="{1C92F0F4-05E6-31D9-6153-4C7AC79EEEDA}"/>
              </a:ext>
            </a:extLst>
          </p:cNvPr>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467" name="Rectangle 704">
            <a:extLst>
              <a:ext uri="{FF2B5EF4-FFF2-40B4-BE49-F238E27FC236}">
                <a16:creationId xmlns:a16="http://schemas.microsoft.com/office/drawing/2014/main" id="{2C97277E-5F70-F7D9-DB7D-A4F1D7F2182A}"/>
              </a:ext>
            </a:extLst>
          </p:cNvPr>
          <p:cNvSpPr>
            <a:spLocks noChangeArrowheads="1"/>
          </p:cNvSpPr>
          <p:nvPr/>
        </p:nvSpPr>
        <p:spPr bwMode="auto">
          <a:xfrm>
            <a:off x="2870200" y="6583363"/>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44468" name="Rectangle 705">
            <a:extLst>
              <a:ext uri="{FF2B5EF4-FFF2-40B4-BE49-F238E27FC236}">
                <a16:creationId xmlns:a16="http://schemas.microsoft.com/office/drawing/2014/main" id="{59818FAB-6938-D6DF-BF22-EE91F516A485}"/>
              </a:ext>
            </a:extLst>
          </p:cNvPr>
          <p:cNvSpPr>
            <a:spLocks noChangeArrowheads="1"/>
          </p:cNvSpPr>
          <p:nvPr/>
        </p:nvSpPr>
        <p:spPr bwMode="auto">
          <a:xfrm>
            <a:off x="2706688" y="68580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44469" name="Rectangle 706">
            <a:extLst>
              <a:ext uri="{FF2B5EF4-FFF2-40B4-BE49-F238E27FC236}">
                <a16:creationId xmlns:a16="http://schemas.microsoft.com/office/drawing/2014/main" id="{14EFA5C8-DF0A-247C-7AD6-6ACCE03EFEC6}"/>
              </a:ext>
            </a:extLst>
          </p:cNvPr>
          <p:cNvSpPr>
            <a:spLocks noChangeArrowheads="1"/>
          </p:cNvSpPr>
          <p:nvPr/>
        </p:nvSpPr>
        <p:spPr bwMode="auto">
          <a:xfrm>
            <a:off x="2832100" y="71405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44470" name="Text Box 707">
            <a:extLst>
              <a:ext uri="{FF2B5EF4-FFF2-40B4-BE49-F238E27FC236}">
                <a16:creationId xmlns:a16="http://schemas.microsoft.com/office/drawing/2014/main" id="{9FD32E8E-C7B1-6E61-E293-AA3201E91937}"/>
              </a:ext>
            </a:extLst>
          </p:cNvPr>
          <p:cNvSpPr txBox="1">
            <a:spLocks noChangeArrowheads="1"/>
          </p:cNvSpPr>
          <p:nvPr/>
        </p:nvSpPr>
        <p:spPr bwMode="auto">
          <a:xfrm rot="-5400000">
            <a:off x="4032250" y="1601788"/>
            <a:ext cx="320675"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eaVert">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900">
              <a:latin typeface="Arial Black" panose="020B0604020202020204" pitchFamily="34" charset="0"/>
            </a:endParaRPr>
          </a:p>
        </p:txBody>
      </p:sp>
      <p:sp>
        <p:nvSpPr>
          <p:cNvPr id="144471" name="Text Box 708">
            <a:extLst>
              <a:ext uri="{FF2B5EF4-FFF2-40B4-BE49-F238E27FC236}">
                <a16:creationId xmlns:a16="http://schemas.microsoft.com/office/drawing/2014/main" id="{78A70E3F-6DDE-1FEA-4CA5-17F3BCF243CC}"/>
              </a:ext>
            </a:extLst>
          </p:cNvPr>
          <p:cNvSpPr txBox="1">
            <a:spLocks noChangeArrowheads="1"/>
          </p:cNvSpPr>
          <p:nvPr/>
        </p:nvSpPr>
        <p:spPr bwMode="auto">
          <a:xfrm rot="-5400000">
            <a:off x="3956050" y="2105025"/>
            <a:ext cx="320675"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eaVert">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900">
              <a:latin typeface="Arial Black" panose="020B0604020202020204" pitchFamily="34" charset="0"/>
            </a:endParaRPr>
          </a:p>
        </p:txBody>
      </p:sp>
      <p:sp>
        <p:nvSpPr>
          <p:cNvPr id="144472" name="Rectangle 709">
            <a:extLst>
              <a:ext uri="{FF2B5EF4-FFF2-40B4-BE49-F238E27FC236}">
                <a16:creationId xmlns:a16="http://schemas.microsoft.com/office/drawing/2014/main" id="{60B28404-A5EB-2225-9953-2C04A9BAFF59}"/>
              </a:ext>
            </a:extLst>
          </p:cNvPr>
          <p:cNvSpPr>
            <a:spLocks noChangeArrowheads="1"/>
          </p:cNvSpPr>
          <p:nvPr/>
        </p:nvSpPr>
        <p:spPr bwMode="auto">
          <a:xfrm>
            <a:off x="2933700" y="1427163"/>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44473" name="Rectangle 710">
            <a:extLst>
              <a:ext uri="{FF2B5EF4-FFF2-40B4-BE49-F238E27FC236}">
                <a16:creationId xmlns:a16="http://schemas.microsoft.com/office/drawing/2014/main" id="{4AC0F2A0-FF85-A289-5493-594026CD5637}"/>
              </a:ext>
            </a:extLst>
          </p:cNvPr>
          <p:cNvSpPr>
            <a:spLocks noChangeArrowheads="1"/>
          </p:cNvSpPr>
          <p:nvPr/>
        </p:nvSpPr>
        <p:spPr bwMode="auto">
          <a:xfrm>
            <a:off x="2909888" y="1697038"/>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44474" name="Rectangle 711">
            <a:extLst>
              <a:ext uri="{FF2B5EF4-FFF2-40B4-BE49-F238E27FC236}">
                <a16:creationId xmlns:a16="http://schemas.microsoft.com/office/drawing/2014/main" id="{D5F8474F-FDB8-2464-A59D-3654F7F9FB38}"/>
              </a:ext>
            </a:extLst>
          </p:cNvPr>
          <p:cNvSpPr>
            <a:spLocks noChangeArrowheads="1"/>
          </p:cNvSpPr>
          <p:nvPr/>
        </p:nvSpPr>
        <p:spPr bwMode="auto">
          <a:xfrm>
            <a:off x="2905125" y="1900238"/>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44475" name="Rectangle 712">
            <a:extLst>
              <a:ext uri="{FF2B5EF4-FFF2-40B4-BE49-F238E27FC236}">
                <a16:creationId xmlns:a16="http://schemas.microsoft.com/office/drawing/2014/main" id="{01E8D90A-3305-BD5C-EBD8-2607E8A79DD7}"/>
              </a:ext>
            </a:extLst>
          </p:cNvPr>
          <p:cNvSpPr>
            <a:spLocks noChangeArrowheads="1"/>
          </p:cNvSpPr>
          <p:nvPr/>
        </p:nvSpPr>
        <p:spPr bwMode="auto">
          <a:xfrm>
            <a:off x="2927350" y="26447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44476" name="Rectangle 713">
            <a:extLst>
              <a:ext uri="{FF2B5EF4-FFF2-40B4-BE49-F238E27FC236}">
                <a16:creationId xmlns:a16="http://schemas.microsoft.com/office/drawing/2014/main" id="{80CE9867-B808-30D8-795A-A671A80A1BD8}"/>
              </a:ext>
            </a:extLst>
          </p:cNvPr>
          <p:cNvSpPr>
            <a:spLocks noChangeArrowheads="1"/>
          </p:cNvSpPr>
          <p:nvPr/>
        </p:nvSpPr>
        <p:spPr bwMode="auto">
          <a:xfrm>
            <a:off x="2927350" y="32099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44477" name="Rectangle 714">
            <a:extLst>
              <a:ext uri="{FF2B5EF4-FFF2-40B4-BE49-F238E27FC236}">
                <a16:creationId xmlns:a16="http://schemas.microsoft.com/office/drawing/2014/main" id="{AE070143-84D6-FFF1-079A-E0510B8A4F85}"/>
              </a:ext>
            </a:extLst>
          </p:cNvPr>
          <p:cNvSpPr>
            <a:spLocks noChangeArrowheads="1"/>
          </p:cNvSpPr>
          <p:nvPr/>
        </p:nvSpPr>
        <p:spPr bwMode="auto">
          <a:xfrm>
            <a:off x="3022600" y="29241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44478" name="Rectangle 715">
            <a:extLst>
              <a:ext uri="{FF2B5EF4-FFF2-40B4-BE49-F238E27FC236}">
                <a16:creationId xmlns:a16="http://schemas.microsoft.com/office/drawing/2014/main" id="{ED8F87AF-8F5F-F0A3-5FEF-6BACC1433815}"/>
              </a:ext>
            </a:extLst>
          </p:cNvPr>
          <p:cNvSpPr>
            <a:spLocks noChangeArrowheads="1"/>
          </p:cNvSpPr>
          <p:nvPr/>
        </p:nvSpPr>
        <p:spPr bwMode="auto">
          <a:xfrm>
            <a:off x="2795588" y="4283075"/>
            <a:ext cx="492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400" b="1">
                <a:latin typeface="Helvetica" pitchFamily="2" charset="0"/>
              </a:rPr>
              <a:t> </a:t>
            </a:r>
            <a:endParaRPr lang="en-US" altLang="en-US" sz="1400">
              <a:latin typeface="Helvetica" pitchFamily="2" charset="0"/>
            </a:endParaRPr>
          </a:p>
        </p:txBody>
      </p:sp>
      <p:sp>
        <p:nvSpPr>
          <p:cNvPr id="144479" name="Rectangle 716">
            <a:extLst>
              <a:ext uri="{FF2B5EF4-FFF2-40B4-BE49-F238E27FC236}">
                <a16:creationId xmlns:a16="http://schemas.microsoft.com/office/drawing/2014/main" id="{250386DE-B9E9-6EA8-8670-4589BA8D1EC9}"/>
              </a:ext>
            </a:extLst>
          </p:cNvPr>
          <p:cNvSpPr>
            <a:spLocks noChangeArrowheads="1"/>
          </p:cNvSpPr>
          <p:nvPr/>
        </p:nvSpPr>
        <p:spPr bwMode="auto">
          <a:xfrm>
            <a:off x="2698750" y="45307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endParaRPr lang="en-US" altLang="en-US" sz="1800">
              <a:latin typeface="Helvetica" pitchFamily="2" charset="0"/>
            </a:endParaRPr>
          </a:p>
        </p:txBody>
      </p:sp>
      <p:sp>
        <p:nvSpPr>
          <p:cNvPr id="144480" name="Rectangle 718">
            <a:extLst>
              <a:ext uri="{FF2B5EF4-FFF2-40B4-BE49-F238E27FC236}">
                <a16:creationId xmlns:a16="http://schemas.microsoft.com/office/drawing/2014/main" id="{8766DD10-48D0-DE8A-A1F3-B775306591EA}"/>
              </a:ext>
            </a:extLst>
          </p:cNvPr>
          <p:cNvSpPr>
            <a:spLocks noChangeArrowheads="1"/>
          </p:cNvSpPr>
          <p:nvPr/>
        </p:nvSpPr>
        <p:spPr bwMode="auto">
          <a:xfrm>
            <a:off x="2919413" y="57023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44481" name="Rectangle 719">
            <a:extLst>
              <a:ext uri="{FF2B5EF4-FFF2-40B4-BE49-F238E27FC236}">
                <a16:creationId xmlns:a16="http://schemas.microsoft.com/office/drawing/2014/main" id="{6342B563-164C-2B34-7B1F-A285E8DB3699}"/>
              </a:ext>
            </a:extLst>
          </p:cNvPr>
          <p:cNvSpPr>
            <a:spLocks noChangeArrowheads="1"/>
          </p:cNvSpPr>
          <p:nvPr/>
        </p:nvSpPr>
        <p:spPr bwMode="auto">
          <a:xfrm>
            <a:off x="2905125" y="60071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endParaRPr lang="en-US" altLang="en-US" sz="1800">
              <a:latin typeface="Helvetica" pitchFamily="2" charset="0"/>
            </a:endParaRPr>
          </a:p>
        </p:txBody>
      </p:sp>
      <p:sp>
        <p:nvSpPr>
          <p:cNvPr id="144482" name="Line 720">
            <a:extLst>
              <a:ext uri="{FF2B5EF4-FFF2-40B4-BE49-F238E27FC236}">
                <a16:creationId xmlns:a16="http://schemas.microsoft.com/office/drawing/2014/main" id="{75462B1F-02A1-50EE-7AB7-03A092AE15AA}"/>
              </a:ext>
            </a:extLst>
          </p:cNvPr>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4483" name="Line 721">
            <a:extLst>
              <a:ext uri="{FF2B5EF4-FFF2-40B4-BE49-F238E27FC236}">
                <a16:creationId xmlns:a16="http://schemas.microsoft.com/office/drawing/2014/main" id="{15E8DA91-D98D-1E04-AD79-604CC654D13E}"/>
              </a:ext>
            </a:extLst>
          </p:cNvPr>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4484" name="Line 722">
            <a:extLst>
              <a:ext uri="{FF2B5EF4-FFF2-40B4-BE49-F238E27FC236}">
                <a16:creationId xmlns:a16="http://schemas.microsoft.com/office/drawing/2014/main" id="{1B915673-7A9C-40F0-623E-93A98B530A59}"/>
              </a:ext>
            </a:extLst>
          </p:cNvPr>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4485" name="Line 723">
            <a:extLst>
              <a:ext uri="{FF2B5EF4-FFF2-40B4-BE49-F238E27FC236}">
                <a16:creationId xmlns:a16="http://schemas.microsoft.com/office/drawing/2014/main" id="{D12B089E-55B7-C1C5-6135-89EE4517A1CA}"/>
              </a:ext>
            </a:extLst>
          </p:cNvPr>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486" name="Rectangle 725">
            <a:extLst>
              <a:ext uri="{FF2B5EF4-FFF2-40B4-BE49-F238E27FC236}">
                <a16:creationId xmlns:a16="http://schemas.microsoft.com/office/drawing/2014/main" id="{9EAC0703-4F8E-ACA6-A4C4-64FDF2EB1FD8}"/>
              </a:ext>
            </a:extLst>
          </p:cNvPr>
          <p:cNvSpPr>
            <a:spLocks noChangeArrowheads="1"/>
          </p:cNvSpPr>
          <p:nvPr/>
        </p:nvSpPr>
        <p:spPr bwMode="auto">
          <a:xfrm>
            <a:off x="2790825" y="34131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44487" name="Line 726">
            <a:extLst>
              <a:ext uri="{FF2B5EF4-FFF2-40B4-BE49-F238E27FC236}">
                <a16:creationId xmlns:a16="http://schemas.microsoft.com/office/drawing/2014/main" id="{C5F15190-682B-B294-6EB7-37C1DF435F7D}"/>
              </a:ext>
            </a:extLst>
          </p:cNvPr>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488" name="Rectangle 728" descr="75%">
            <a:extLst>
              <a:ext uri="{FF2B5EF4-FFF2-40B4-BE49-F238E27FC236}">
                <a16:creationId xmlns:a16="http://schemas.microsoft.com/office/drawing/2014/main" id="{A08C03F6-C22C-17CA-D5FF-91BC983B4907}"/>
              </a:ext>
            </a:extLst>
          </p:cNvPr>
          <p:cNvSpPr>
            <a:spLocks noChangeArrowheads="1"/>
          </p:cNvSpPr>
          <p:nvPr/>
        </p:nvSpPr>
        <p:spPr bwMode="auto">
          <a:xfrm>
            <a:off x="2281238" y="663575"/>
            <a:ext cx="206375" cy="268288"/>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4489" name="Rectangle 729" descr="75%">
            <a:extLst>
              <a:ext uri="{FF2B5EF4-FFF2-40B4-BE49-F238E27FC236}">
                <a16:creationId xmlns:a16="http://schemas.microsoft.com/office/drawing/2014/main" id="{3C2AA27F-5059-60A0-6680-F9E82EA6F330}"/>
              </a:ext>
            </a:extLst>
          </p:cNvPr>
          <p:cNvSpPr>
            <a:spLocks noChangeArrowheads="1"/>
          </p:cNvSpPr>
          <p:nvPr/>
        </p:nvSpPr>
        <p:spPr bwMode="auto">
          <a:xfrm>
            <a:off x="2435225" y="666750"/>
            <a:ext cx="206375" cy="52388"/>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4490" name="Rectangle 730" descr="75%">
            <a:extLst>
              <a:ext uri="{FF2B5EF4-FFF2-40B4-BE49-F238E27FC236}">
                <a16:creationId xmlns:a16="http://schemas.microsoft.com/office/drawing/2014/main" id="{A5587A57-53C8-D3AA-3BCD-08CDFD8731F8}"/>
              </a:ext>
            </a:extLst>
          </p:cNvPr>
          <p:cNvSpPr>
            <a:spLocks noChangeArrowheads="1"/>
          </p:cNvSpPr>
          <p:nvPr/>
        </p:nvSpPr>
        <p:spPr bwMode="auto">
          <a:xfrm>
            <a:off x="2447925" y="695325"/>
            <a:ext cx="107950" cy="98425"/>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4491" name="Arc 731">
            <a:extLst>
              <a:ext uri="{FF2B5EF4-FFF2-40B4-BE49-F238E27FC236}">
                <a16:creationId xmlns:a16="http://schemas.microsoft.com/office/drawing/2014/main" id="{AB77C1F7-1882-3C9B-341F-C7ADC7FDC0DC}"/>
              </a:ext>
            </a:extLst>
          </p:cNvPr>
          <p:cNvSpPr>
            <a:spLocks/>
          </p:cNvSpPr>
          <p:nvPr/>
        </p:nvSpPr>
        <p:spPr bwMode="auto">
          <a:xfrm rot="-10740000">
            <a:off x="2468563" y="725488"/>
            <a:ext cx="152400" cy="260350"/>
          </a:xfrm>
          <a:custGeom>
            <a:avLst/>
            <a:gdLst>
              <a:gd name="T0" fmla="*/ 2147483646 w 21600"/>
              <a:gd name="T1" fmla="*/ 0 h 21600"/>
              <a:gd name="T2" fmla="*/ 0 w 21600"/>
              <a:gd name="T3" fmla="*/ 2147483646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55100" name="Text Box 732">
            <a:extLst>
              <a:ext uri="{FF2B5EF4-FFF2-40B4-BE49-F238E27FC236}">
                <a16:creationId xmlns:a16="http://schemas.microsoft.com/office/drawing/2014/main" id="{11E72598-2307-799D-E93F-3BBAA7B97EE7}"/>
              </a:ext>
            </a:extLst>
          </p:cNvPr>
          <p:cNvSpPr txBox="1">
            <a:spLocks noChangeArrowheads="1"/>
          </p:cNvSpPr>
          <p:nvPr/>
        </p:nvSpPr>
        <p:spPr bwMode="auto">
          <a:xfrm>
            <a:off x="2725738" y="1474788"/>
            <a:ext cx="1000125" cy="279400"/>
          </a:xfrm>
          <a:prstGeom prst="rect">
            <a:avLst/>
          </a:prstGeom>
          <a:noFill/>
          <a:ln w="9525">
            <a:noFill/>
            <a:miter lim="800000"/>
            <a:headEnd/>
            <a:tailEnd/>
          </a:ln>
          <a:effectLst>
            <a:outerShdw blurRad="63500" dist="17961" dir="2700000" algn="ctr" rotWithShape="0">
              <a:schemeClr val="tx1">
                <a:alpha val="74998"/>
              </a:schemeClr>
            </a:outerShdw>
          </a:effectLst>
        </p:spPr>
        <p:txBody>
          <a:bodyPr lIns="97027" tIns="48513" rIns="97027" bIns="48513">
            <a:spAutoFit/>
          </a:bodyPr>
          <a:lstStyle/>
          <a:p>
            <a:pPr algn="ctr" defTabSz="969963">
              <a:lnSpc>
                <a:spcPct val="70000"/>
              </a:lnSpc>
              <a:spcBef>
                <a:spcPct val="50000"/>
              </a:spcBef>
              <a:defRPr/>
            </a:pPr>
            <a:r>
              <a:rPr lang="en-US" sz="1700" b="1">
                <a:solidFill>
                  <a:schemeClr val="hlink"/>
                </a:solidFill>
                <a:latin typeface="Arial" charset="0"/>
                <a:ea typeface="+mn-ea"/>
              </a:rPr>
              <a:t>Amos</a:t>
            </a:r>
          </a:p>
        </p:txBody>
      </p:sp>
      <p:sp>
        <p:nvSpPr>
          <p:cNvPr id="955101" name="Text Box 733">
            <a:extLst>
              <a:ext uri="{FF2B5EF4-FFF2-40B4-BE49-F238E27FC236}">
                <a16:creationId xmlns:a16="http://schemas.microsoft.com/office/drawing/2014/main" id="{CC53C6A4-59DC-65DC-F0EE-172F20D14D36}"/>
              </a:ext>
            </a:extLst>
          </p:cNvPr>
          <p:cNvSpPr txBox="1">
            <a:spLocks noChangeArrowheads="1"/>
          </p:cNvSpPr>
          <p:nvPr/>
        </p:nvSpPr>
        <p:spPr bwMode="auto">
          <a:xfrm>
            <a:off x="2724150" y="1730375"/>
            <a:ext cx="998538" cy="279400"/>
          </a:xfrm>
          <a:prstGeom prst="rect">
            <a:avLst/>
          </a:prstGeom>
          <a:noFill/>
          <a:ln w="9525">
            <a:noFill/>
            <a:miter lim="800000"/>
            <a:headEnd/>
            <a:tailEnd/>
          </a:ln>
          <a:effectLst>
            <a:outerShdw blurRad="63500" dist="17961" dir="2700000" algn="ctr" rotWithShape="0">
              <a:schemeClr val="tx1">
                <a:alpha val="74998"/>
              </a:schemeClr>
            </a:outerShdw>
          </a:effectLst>
        </p:spPr>
        <p:txBody>
          <a:bodyPr lIns="97027" tIns="48513" rIns="97027" bIns="48513">
            <a:spAutoFit/>
          </a:bodyPr>
          <a:lstStyle>
            <a:lvl1pPr defTabSz="969963">
              <a:defRPr sz="1200">
                <a:solidFill>
                  <a:schemeClr val="tx1"/>
                </a:solidFill>
                <a:latin typeface="Comic Sans MS" panose="030F0702030302020204" pitchFamily="66" charset="0"/>
                <a:ea typeface="ＭＳ Ｐゴシック" panose="020B0600070205080204" pitchFamily="34" charset="-128"/>
              </a:defRPr>
            </a:lvl1pPr>
            <a:lvl2pPr marL="37931725" indent="-37474525" defTabSz="969963">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70000"/>
              </a:lnSpc>
              <a:spcBef>
                <a:spcPct val="50000"/>
              </a:spcBef>
              <a:defRPr/>
            </a:pPr>
            <a:r>
              <a:rPr lang="en-US" altLang="en-US" sz="1700" b="1">
                <a:solidFill>
                  <a:schemeClr val="hlink"/>
                </a:solidFill>
                <a:latin typeface="Arial" panose="020B0604020202020204" pitchFamily="34" charset="0"/>
              </a:rPr>
              <a:t>Hosea</a:t>
            </a:r>
            <a:endParaRPr lang="en-US" altLang="en-US" sz="1700" b="1">
              <a:latin typeface="Arial" panose="020B0604020202020204" pitchFamily="34" charset="0"/>
            </a:endParaRPr>
          </a:p>
        </p:txBody>
      </p:sp>
      <p:sp>
        <p:nvSpPr>
          <p:cNvPr id="955113" name="Text Box 745">
            <a:extLst>
              <a:ext uri="{FF2B5EF4-FFF2-40B4-BE49-F238E27FC236}">
                <a16:creationId xmlns:a16="http://schemas.microsoft.com/office/drawing/2014/main" id="{E4797AA2-CF86-E1E6-2842-F3D10D4C5539}"/>
              </a:ext>
            </a:extLst>
          </p:cNvPr>
          <p:cNvSpPr txBox="1">
            <a:spLocks noChangeArrowheads="1"/>
          </p:cNvSpPr>
          <p:nvPr/>
        </p:nvSpPr>
        <p:spPr bwMode="auto">
          <a:xfrm>
            <a:off x="2459038" y="2014538"/>
            <a:ext cx="1138237" cy="279400"/>
          </a:xfrm>
          <a:prstGeom prst="rect">
            <a:avLst/>
          </a:prstGeom>
          <a:noFill/>
          <a:ln w="9525">
            <a:noFill/>
            <a:miter lim="800000"/>
            <a:headEnd/>
            <a:tailEnd/>
          </a:ln>
          <a:effectLst>
            <a:outerShdw blurRad="63500" dist="26940" dir="5400000" algn="ctr" rotWithShape="0">
              <a:schemeClr val="tx1">
                <a:alpha val="74997"/>
              </a:schemeClr>
            </a:outerShdw>
          </a:effectLst>
        </p:spPr>
        <p:txBody>
          <a:bodyPr lIns="97027" tIns="48513" rIns="97027" bIns="48513">
            <a:spAutoFit/>
          </a:bodyPr>
          <a:lstStyle>
            <a:lvl1pPr defTabSz="969963">
              <a:defRPr sz="1200">
                <a:solidFill>
                  <a:schemeClr val="tx1"/>
                </a:solidFill>
                <a:latin typeface="Comic Sans MS" panose="030F0702030302020204" pitchFamily="66" charset="0"/>
                <a:ea typeface="ＭＳ Ｐゴシック" panose="020B0600070205080204" pitchFamily="34" charset="-128"/>
              </a:defRPr>
            </a:lvl1pPr>
            <a:lvl2pPr marL="37931725" indent="-37474525" defTabSz="969963">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70000"/>
              </a:lnSpc>
              <a:spcBef>
                <a:spcPct val="50000"/>
              </a:spcBef>
              <a:defRPr/>
            </a:pPr>
            <a:r>
              <a:rPr lang="en-US" altLang="en-US" sz="1700" b="1">
                <a:solidFill>
                  <a:schemeClr val="hlink"/>
                </a:solidFill>
                <a:latin typeface="Arial" panose="020B0604020202020204" pitchFamily="34" charset="0"/>
              </a:rPr>
              <a:t>Jonah</a:t>
            </a:r>
            <a:endParaRPr lang="en-US" altLang="en-US" sz="1600" b="1">
              <a:solidFill>
                <a:schemeClr val="hlink"/>
              </a:solidFill>
              <a:latin typeface="Arial" panose="020B0604020202020204" pitchFamily="34" charset="0"/>
            </a:endParaRPr>
          </a:p>
        </p:txBody>
      </p:sp>
      <p:sp>
        <p:nvSpPr>
          <p:cNvPr id="955114" name="Text Box 746">
            <a:extLst>
              <a:ext uri="{FF2B5EF4-FFF2-40B4-BE49-F238E27FC236}">
                <a16:creationId xmlns:a16="http://schemas.microsoft.com/office/drawing/2014/main" id="{A1006B68-CA60-E06A-7B4B-F4B1B79B4696}"/>
              </a:ext>
            </a:extLst>
          </p:cNvPr>
          <p:cNvSpPr txBox="1">
            <a:spLocks noChangeArrowheads="1"/>
          </p:cNvSpPr>
          <p:nvPr/>
        </p:nvSpPr>
        <p:spPr bwMode="auto">
          <a:xfrm>
            <a:off x="2962275" y="1925638"/>
            <a:ext cx="1138238" cy="193675"/>
          </a:xfrm>
          <a:prstGeom prst="rect">
            <a:avLst/>
          </a:prstGeom>
          <a:noFill/>
          <a:ln w="9525">
            <a:noFill/>
            <a:miter lim="800000"/>
            <a:headEnd/>
            <a:tailEnd/>
          </a:ln>
          <a:effectLst>
            <a:outerShdw blurRad="63500" dist="12700" dir="5400000" algn="ctr" rotWithShape="0">
              <a:schemeClr val="tx1">
                <a:alpha val="74998"/>
              </a:schemeClr>
            </a:outerShdw>
          </a:effectLst>
        </p:spPr>
        <p:txBody>
          <a:bodyPr lIns="97027" tIns="48513" rIns="97027" bIns="48513">
            <a:spAutoFit/>
          </a:bodyPr>
          <a:lstStyle>
            <a:lvl1pPr defTabSz="969963">
              <a:defRPr sz="1200">
                <a:solidFill>
                  <a:schemeClr val="tx1"/>
                </a:solidFill>
                <a:latin typeface="Comic Sans MS" panose="030F0702030302020204" pitchFamily="66" charset="0"/>
                <a:ea typeface="ＭＳ Ｐゴシック" panose="020B0600070205080204" pitchFamily="34" charset="-128"/>
              </a:defRPr>
            </a:lvl1pPr>
            <a:lvl2pPr marL="37931725" indent="-37474525" defTabSz="969963">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70000"/>
              </a:lnSpc>
              <a:spcBef>
                <a:spcPct val="50000"/>
              </a:spcBef>
              <a:defRPr/>
            </a:pPr>
            <a:r>
              <a:rPr lang="en-US" altLang="en-US" sz="900" b="1">
                <a:latin typeface="Arial" panose="020B0604020202020204" pitchFamily="34" charset="0"/>
              </a:rPr>
              <a:t>(</a:t>
            </a:r>
            <a:r>
              <a:rPr lang="en-US" altLang="en-US" sz="900" b="1">
                <a:solidFill>
                  <a:schemeClr val="hlink"/>
                </a:solidFill>
                <a:latin typeface="Arial" panose="020B0604020202020204" pitchFamily="34" charset="0"/>
              </a:rPr>
              <a:t>NINEVEH</a:t>
            </a:r>
            <a:r>
              <a:rPr lang="en-US" altLang="en-US" sz="900" b="1">
                <a:latin typeface="Arial" panose="020B0604020202020204" pitchFamily="34" charset="0"/>
              </a:rPr>
              <a:t>)</a:t>
            </a:r>
            <a:endParaRPr lang="en-US" altLang="en-US" sz="800" b="1">
              <a:latin typeface="Arial" panose="020B0604020202020204" pitchFamily="34" charset="0"/>
            </a:endParaRPr>
          </a:p>
        </p:txBody>
      </p:sp>
      <p:sp>
        <p:nvSpPr>
          <p:cNvPr id="144496" name="Rectangle 751">
            <a:extLst>
              <a:ext uri="{FF2B5EF4-FFF2-40B4-BE49-F238E27FC236}">
                <a16:creationId xmlns:a16="http://schemas.microsoft.com/office/drawing/2014/main" id="{01B29A94-042C-5BEF-5F8F-4DA40667ED73}"/>
              </a:ext>
            </a:extLst>
          </p:cNvPr>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4497" name="Rectangle 752">
            <a:extLst>
              <a:ext uri="{FF2B5EF4-FFF2-40B4-BE49-F238E27FC236}">
                <a16:creationId xmlns:a16="http://schemas.microsoft.com/office/drawing/2014/main" id="{24FFEEF8-C017-4560-6905-3A2D60124DB3}"/>
              </a:ext>
            </a:extLst>
          </p:cNvPr>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grpSp>
        <p:nvGrpSpPr>
          <p:cNvPr id="144498" name="Group 753">
            <a:extLst>
              <a:ext uri="{FF2B5EF4-FFF2-40B4-BE49-F238E27FC236}">
                <a16:creationId xmlns:a16="http://schemas.microsoft.com/office/drawing/2014/main" id="{59F4E0B9-059E-1DD6-E903-6ABF8467901C}"/>
              </a:ext>
            </a:extLst>
          </p:cNvPr>
          <p:cNvGrpSpPr>
            <a:grpSpLocks/>
          </p:cNvGrpSpPr>
          <p:nvPr/>
        </p:nvGrpSpPr>
        <p:grpSpPr bwMode="auto">
          <a:xfrm>
            <a:off x="-3335338" y="1479550"/>
            <a:ext cx="6234113" cy="4052888"/>
            <a:chOff x="1234" y="2865"/>
            <a:chExt cx="3927" cy="507"/>
          </a:xfrm>
        </p:grpSpPr>
        <p:sp>
          <p:nvSpPr>
            <p:cNvPr id="144573" name="Rectangle 754">
              <a:extLst>
                <a:ext uri="{FF2B5EF4-FFF2-40B4-BE49-F238E27FC236}">
                  <a16:creationId xmlns:a16="http://schemas.microsoft.com/office/drawing/2014/main" id="{CDF04C9F-B65E-FA09-5D2A-A7BC7B335BCC}"/>
                </a:ext>
              </a:extLst>
            </p:cNvPr>
            <p:cNvSpPr>
              <a:spLocks noChangeArrowheads="1"/>
            </p:cNvSpPr>
            <p:nvPr/>
          </p:nvSpPr>
          <p:spPr bwMode="auto">
            <a:xfrm>
              <a:off x="4522" y="3198"/>
              <a:ext cx="639"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100" b="1">
                  <a:solidFill>
                    <a:srgbClr val="000000"/>
                  </a:solidFill>
                  <a:latin typeface="Helvetica" pitchFamily="2" charset="0"/>
                </a:rPr>
                <a:t>“Ngapak</a:t>
              </a:r>
            </a:p>
            <a:p>
              <a:pPr algn="l"/>
              <a:r>
                <a:rPr lang="en-US" altLang="en-US" sz="1100" b="1">
                  <a:solidFill>
                    <a:srgbClr val="000000"/>
                  </a:solidFill>
                  <a:latin typeface="Helvetica" pitchFamily="2" charset="0"/>
                </a:rPr>
                <a:t>  Kahaiwui</a:t>
              </a:r>
            </a:p>
            <a:p>
              <a:pPr algn="l"/>
              <a:r>
                <a:rPr lang="en-US" altLang="en-US" sz="1100" b="1">
                  <a:solidFill>
                    <a:srgbClr val="000000"/>
                  </a:solidFill>
                  <a:latin typeface="Helvetica" pitchFamily="2" charset="0"/>
                </a:rPr>
                <a:t>   Thili zingkum</a:t>
              </a:r>
            </a:p>
            <a:p>
              <a:pPr algn="l"/>
              <a:r>
                <a:rPr lang="en-US" altLang="en-US" sz="1100" b="1">
                  <a:solidFill>
                    <a:srgbClr val="000000"/>
                  </a:solidFill>
                  <a:latin typeface="Helvetica" pitchFamily="2" charset="0"/>
                </a:rPr>
                <a:t>    400 chiwui</a:t>
              </a:r>
            </a:p>
            <a:p>
              <a:pPr algn="l"/>
              <a:r>
                <a:rPr lang="en-US" altLang="en-US" sz="1100" b="1">
                  <a:solidFill>
                    <a:srgbClr val="000000"/>
                  </a:solidFill>
                  <a:latin typeface="Helvetica" pitchFamily="2" charset="0"/>
                </a:rPr>
                <a:t>      Alungli</a:t>
              </a:r>
            </a:p>
            <a:p>
              <a:pPr algn="l"/>
              <a:r>
                <a:rPr lang="en-US" altLang="en-US" sz="1100" b="1">
                  <a:solidFill>
                    <a:srgbClr val="000000"/>
                  </a:solidFill>
                  <a:latin typeface="Helvetica" pitchFamily="2" charset="0"/>
                </a:rPr>
                <a:t>       Maran</a:t>
              </a:r>
            </a:p>
            <a:p>
              <a:pPr algn="l"/>
              <a:r>
                <a:rPr lang="en-US" altLang="en-US" sz="1100" b="1">
                  <a:solidFill>
                    <a:srgbClr val="000000"/>
                  </a:solidFill>
                  <a:latin typeface="Helvetica" pitchFamily="2" charset="0"/>
                </a:rPr>
                <a:t>       Lairikbing</a:t>
              </a:r>
            </a:p>
            <a:p>
              <a:pPr algn="l"/>
              <a:r>
                <a:rPr lang="en-US" altLang="en-US" sz="1100" b="1">
                  <a:solidFill>
                    <a:srgbClr val="000000"/>
                  </a:solidFill>
                  <a:latin typeface="Helvetica" pitchFamily="2" charset="0"/>
                </a:rPr>
                <a:t>Hi kakapina</a:t>
              </a:r>
              <a:endParaRPr lang="en-US" altLang="en-US" sz="1100">
                <a:latin typeface="Helvetica" pitchFamily="2" charset="0"/>
              </a:endParaRPr>
            </a:p>
          </p:txBody>
        </p:sp>
        <p:sp>
          <p:nvSpPr>
            <p:cNvPr id="144574" name="Rectangle 755">
              <a:extLst>
                <a:ext uri="{FF2B5EF4-FFF2-40B4-BE49-F238E27FC236}">
                  <a16:creationId xmlns:a16="http://schemas.microsoft.com/office/drawing/2014/main" id="{03B87B61-B73A-9D42-DB9D-BC973C0A6D47}"/>
                </a:ext>
              </a:extLst>
            </p:cNvPr>
            <p:cNvSpPr>
              <a:spLocks noChangeArrowheads="1"/>
            </p:cNvSpPr>
            <p:nvPr/>
          </p:nvSpPr>
          <p:spPr bwMode="auto">
            <a:xfrm>
              <a:off x="1234" y="2865"/>
              <a:ext cx="0"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600">
                <a:latin typeface="Helvetica" pitchFamily="2" charset="0"/>
              </a:endParaRPr>
            </a:p>
          </p:txBody>
        </p:sp>
        <p:sp>
          <p:nvSpPr>
            <p:cNvPr id="144575" name="Rectangle 756">
              <a:extLst>
                <a:ext uri="{FF2B5EF4-FFF2-40B4-BE49-F238E27FC236}">
                  <a16:creationId xmlns:a16="http://schemas.microsoft.com/office/drawing/2014/main" id="{0E7C511C-8BFC-581F-5A44-2250737B802C}"/>
                </a:ext>
              </a:extLst>
            </p:cNvPr>
            <p:cNvSpPr>
              <a:spLocks noChangeArrowheads="1"/>
            </p:cNvSpPr>
            <p:nvPr/>
          </p:nvSpPr>
          <p:spPr bwMode="auto">
            <a:xfrm>
              <a:off x="1234" y="2945"/>
              <a:ext cx="20" cy="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44576" name="Rectangle 757">
              <a:extLst>
                <a:ext uri="{FF2B5EF4-FFF2-40B4-BE49-F238E27FC236}">
                  <a16:creationId xmlns:a16="http://schemas.microsoft.com/office/drawing/2014/main" id="{9FEE50F0-440B-6C09-A050-4843E6353C1E}"/>
                </a:ext>
              </a:extLst>
            </p:cNvPr>
            <p:cNvSpPr>
              <a:spLocks noChangeArrowheads="1"/>
            </p:cNvSpPr>
            <p:nvPr/>
          </p:nvSpPr>
          <p:spPr bwMode="auto">
            <a:xfrm>
              <a:off x="1234" y="3024"/>
              <a:ext cx="61" cy="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44577" name="Rectangle 758">
              <a:extLst>
                <a:ext uri="{FF2B5EF4-FFF2-40B4-BE49-F238E27FC236}">
                  <a16:creationId xmlns:a16="http://schemas.microsoft.com/office/drawing/2014/main" id="{F83991BB-2FF9-E58B-90F4-D50798BB63B7}"/>
                </a:ext>
              </a:extLst>
            </p:cNvPr>
            <p:cNvSpPr>
              <a:spLocks noChangeArrowheads="1"/>
            </p:cNvSpPr>
            <p:nvPr/>
          </p:nvSpPr>
          <p:spPr bwMode="auto">
            <a:xfrm>
              <a:off x="1234" y="3102"/>
              <a:ext cx="61" cy="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44578" name="Rectangle 759">
              <a:extLst>
                <a:ext uri="{FF2B5EF4-FFF2-40B4-BE49-F238E27FC236}">
                  <a16:creationId xmlns:a16="http://schemas.microsoft.com/office/drawing/2014/main" id="{A38E656A-C916-F864-CE3D-571408F0C6B1}"/>
                </a:ext>
              </a:extLst>
            </p:cNvPr>
            <p:cNvSpPr>
              <a:spLocks noChangeArrowheads="1"/>
            </p:cNvSpPr>
            <p:nvPr/>
          </p:nvSpPr>
          <p:spPr bwMode="auto">
            <a:xfrm>
              <a:off x="1234" y="3184"/>
              <a:ext cx="101" cy="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44579" name="Rectangle 760">
              <a:extLst>
                <a:ext uri="{FF2B5EF4-FFF2-40B4-BE49-F238E27FC236}">
                  <a16:creationId xmlns:a16="http://schemas.microsoft.com/office/drawing/2014/main" id="{E64CA432-5E54-10C0-FD99-0543741FBC1B}"/>
                </a:ext>
              </a:extLst>
            </p:cNvPr>
            <p:cNvSpPr>
              <a:spLocks noChangeArrowheads="1"/>
            </p:cNvSpPr>
            <p:nvPr/>
          </p:nvSpPr>
          <p:spPr bwMode="auto">
            <a:xfrm>
              <a:off x="1234" y="3271"/>
              <a:ext cx="121" cy="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44580" name="Rectangle 761">
              <a:extLst>
                <a:ext uri="{FF2B5EF4-FFF2-40B4-BE49-F238E27FC236}">
                  <a16:creationId xmlns:a16="http://schemas.microsoft.com/office/drawing/2014/main" id="{6481DB6E-3EF7-54E8-127E-2C17B151F12F}"/>
                </a:ext>
              </a:extLst>
            </p:cNvPr>
            <p:cNvSpPr>
              <a:spLocks noChangeArrowheads="1"/>
            </p:cNvSpPr>
            <p:nvPr/>
          </p:nvSpPr>
          <p:spPr bwMode="auto">
            <a:xfrm>
              <a:off x="1246" y="3355"/>
              <a:ext cx="141" cy="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grpSp>
      <p:sp>
        <p:nvSpPr>
          <p:cNvPr id="144499" name="Rectangle 764">
            <a:extLst>
              <a:ext uri="{FF2B5EF4-FFF2-40B4-BE49-F238E27FC236}">
                <a16:creationId xmlns:a16="http://schemas.microsoft.com/office/drawing/2014/main" id="{C5E91CFC-C516-A04E-5950-1989F3A1F933}"/>
              </a:ext>
            </a:extLst>
          </p:cNvPr>
          <p:cNvSpPr>
            <a:spLocks noChangeArrowheads="1"/>
          </p:cNvSpPr>
          <p:nvPr/>
        </p:nvSpPr>
        <p:spPr bwMode="auto">
          <a:xfrm>
            <a:off x="2562225" y="4025900"/>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latin typeface="Helvetica" pitchFamily="2" charset="0"/>
              </a:rPr>
              <a:t>*</a:t>
            </a:r>
            <a:endParaRPr lang="en-US" altLang="en-US" sz="1400">
              <a:latin typeface="Helvetica" pitchFamily="2" charset="0"/>
            </a:endParaRPr>
          </a:p>
        </p:txBody>
      </p:sp>
      <p:sp>
        <p:nvSpPr>
          <p:cNvPr id="144500" name="Rectangle 765">
            <a:extLst>
              <a:ext uri="{FF2B5EF4-FFF2-40B4-BE49-F238E27FC236}">
                <a16:creationId xmlns:a16="http://schemas.microsoft.com/office/drawing/2014/main" id="{E378C3C3-3D58-F019-84AC-EA4C7CFCAB3C}"/>
              </a:ext>
            </a:extLst>
          </p:cNvPr>
          <p:cNvSpPr>
            <a:spLocks noChangeArrowheads="1"/>
          </p:cNvSpPr>
          <p:nvPr/>
        </p:nvSpPr>
        <p:spPr bwMode="auto">
          <a:xfrm>
            <a:off x="2549525" y="4324350"/>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latin typeface="Helvetica" pitchFamily="2" charset="0"/>
              </a:rPr>
              <a:t>*</a:t>
            </a:r>
            <a:endParaRPr lang="en-US" altLang="en-US" sz="1400">
              <a:latin typeface="Helvetica" pitchFamily="2" charset="0"/>
            </a:endParaRPr>
          </a:p>
        </p:txBody>
      </p:sp>
      <p:sp>
        <p:nvSpPr>
          <p:cNvPr id="144501" name="Rectangle 766">
            <a:extLst>
              <a:ext uri="{FF2B5EF4-FFF2-40B4-BE49-F238E27FC236}">
                <a16:creationId xmlns:a16="http://schemas.microsoft.com/office/drawing/2014/main" id="{AADCB7EF-554C-BEA2-E6E4-9566664F558C}"/>
              </a:ext>
            </a:extLst>
          </p:cNvPr>
          <p:cNvSpPr>
            <a:spLocks noChangeArrowheads="1"/>
          </p:cNvSpPr>
          <p:nvPr/>
        </p:nvSpPr>
        <p:spPr bwMode="auto">
          <a:xfrm>
            <a:off x="2689225" y="5934075"/>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144502" name="Rectangle 785">
            <a:extLst>
              <a:ext uri="{FF2B5EF4-FFF2-40B4-BE49-F238E27FC236}">
                <a16:creationId xmlns:a16="http://schemas.microsoft.com/office/drawing/2014/main" id="{AD096764-15B5-832C-938D-7A9F6C1620E9}"/>
              </a:ext>
            </a:extLst>
          </p:cNvPr>
          <p:cNvSpPr>
            <a:spLocks noChangeArrowheads="1"/>
          </p:cNvSpPr>
          <p:nvPr/>
        </p:nvSpPr>
        <p:spPr bwMode="auto">
          <a:xfrm>
            <a:off x="-3070225" y="2900363"/>
            <a:ext cx="176212" cy="157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grpSp>
        <p:nvGrpSpPr>
          <p:cNvPr id="144503" name="Group 789">
            <a:extLst>
              <a:ext uri="{FF2B5EF4-FFF2-40B4-BE49-F238E27FC236}">
                <a16:creationId xmlns:a16="http://schemas.microsoft.com/office/drawing/2014/main" id="{C462E97F-4674-1A50-0156-57E348A453A6}"/>
              </a:ext>
            </a:extLst>
          </p:cNvPr>
          <p:cNvGrpSpPr>
            <a:grpSpLocks/>
          </p:cNvGrpSpPr>
          <p:nvPr/>
        </p:nvGrpSpPr>
        <p:grpSpPr bwMode="auto">
          <a:xfrm>
            <a:off x="-3149600" y="4316413"/>
            <a:ext cx="306387" cy="287337"/>
            <a:chOff x="2913" y="1215"/>
            <a:chExt cx="193" cy="181"/>
          </a:xfrm>
        </p:grpSpPr>
        <p:sp>
          <p:nvSpPr>
            <p:cNvPr id="144571" name="Rectangle 790">
              <a:extLst>
                <a:ext uri="{FF2B5EF4-FFF2-40B4-BE49-F238E27FC236}">
                  <a16:creationId xmlns:a16="http://schemas.microsoft.com/office/drawing/2014/main" id="{BF4213F9-6E38-87FB-1678-D18E9D21C69C}"/>
                </a:ext>
              </a:extLst>
            </p:cNvPr>
            <p:cNvSpPr>
              <a:spLocks noChangeArrowheads="1"/>
            </p:cNvSpPr>
            <p:nvPr/>
          </p:nvSpPr>
          <p:spPr bwMode="auto">
            <a:xfrm>
              <a:off x="2913" y="1219"/>
              <a:ext cx="0"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sp>
          <p:nvSpPr>
            <p:cNvPr id="144572" name="Rectangle 791">
              <a:extLst>
                <a:ext uri="{FF2B5EF4-FFF2-40B4-BE49-F238E27FC236}">
                  <a16:creationId xmlns:a16="http://schemas.microsoft.com/office/drawing/2014/main" id="{94A26BAD-5DC4-D0D4-00ED-A032B02436A8}"/>
                </a:ext>
              </a:extLst>
            </p:cNvPr>
            <p:cNvSpPr>
              <a:spLocks noChangeArrowheads="1"/>
            </p:cNvSpPr>
            <p:nvPr/>
          </p:nvSpPr>
          <p:spPr bwMode="auto">
            <a:xfrm>
              <a:off x="3106" y="1215"/>
              <a:ext cx="0"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grpSp>
      <p:grpSp>
        <p:nvGrpSpPr>
          <p:cNvPr id="144504" name="Group 794">
            <a:extLst>
              <a:ext uri="{FF2B5EF4-FFF2-40B4-BE49-F238E27FC236}">
                <a16:creationId xmlns:a16="http://schemas.microsoft.com/office/drawing/2014/main" id="{8182B21B-8680-C10F-FA4C-C3D0079CD23D}"/>
              </a:ext>
            </a:extLst>
          </p:cNvPr>
          <p:cNvGrpSpPr>
            <a:grpSpLocks/>
          </p:cNvGrpSpPr>
          <p:nvPr/>
        </p:nvGrpSpPr>
        <p:grpSpPr bwMode="auto">
          <a:xfrm>
            <a:off x="-2647950" y="660400"/>
            <a:ext cx="2435225" cy="328613"/>
            <a:chOff x="1572" y="1198"/>
            <a:chExt cx="1534" cy="207"/>
          </a:xfrm>
        </p:grpSpPr>
        <p:sp>
          <p:nvSpPr>
            <p:cNvPr id="144569" name="Rectangle 795">
              <a:extLst>
                <a:ext uri="{FF2B5EF4-FFF2-40B4-BE49-F238E27FC236}">
                  <a16:creationId xmlns:a16="http://schemas.microsoft.com/office/drawing/2014/main" id="{8AC5969B-B929-9BC9-68C6-6223A795A9EF}"/>
                </a:ext>
              </a:extLst>
            </p:cNvPr>
            <p:cNvSpPr>
              <a:spLocks noChangeArrowheads="1"/>
            </p:cNvSpPr>
            <p:nvPr/>
          </p:nvSpPr>
          <p:spPr bwMode="auto">
            <a:xfrm>
              <a:off x="1572" y="1198"/>
              <a:ext cx="0"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sp>
          <p:nvSpPr>
            <p:cNvPr id="144570" name="Rectangle 796">
              <a:extLst>
                <a:ext uri="{FF2B5EF4-FFF2-40B4-BE49-F238E27FC236}">
                  <a16:creationId xmlns:a16="http://schemas.microsoft.com/office/drawing/2014/main" id="{96F2B347-A53D-4000-BB45-ED29B3E89706}"/>
                </a:ext>
              </a:extLst>
            </p:cNvPr>
            <p:cNvSpPr>
              <a:spLocks noChangeArrowheads="1"/>
            </p:cNvSpPr>
            <p:nvPr/>
          </p:nvSpPr>
          <p:spPr bwMode="auto">
            <a:xfrm>
              <a:off x="3106" y="1215"/>
              <a:ext cx="0"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grpSp>
      <p:sp>
        <p:nvSpPr>
          <p:cNvPr id="144505" name="Line 797">
            <a:extLst>
              <a:ext uri="{FF2B5EF4-FFF2-40B4-BE49-F238E27FC236}">
                <a16:creationId xmlns:a16="http://schemas.microsoft.com/office/drawing/2014/main" id="{7977CCBB-AE5A-20C0-1679-258EBFBC12BD}"/>
              </a:ext>
            </a:extLst>
          </p:cNvPr>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44506" name="Line 798">
            <a:extLst>
              <a:ext uri="{FF2B5EF4-FFF2-40B4-BE49-F238E27FC236}">
                <a16:creationId xmlns:a16="http://schemas.microsoft.com/office/drawing/2014/main" id="{0DA4B6C9-CF81-9A7D-FEBA-CD03BF0E6BFB}"/>
              </a:ext>
            </a:extLst>
          </p:cNvPr>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44507" name="Rectangle 799">
            <a:extLst>
              <a:ext uri="{FF2B5EF4-FFF2-40B4-BE49-F238E27FC236}">
                <a16:creationId xmlns:a16="http://schemas.microsoft.com/office/drawing/2014/main" id="{9BAEB1BD-8409-D84B-4739-BE2F138C9FC2}"/>
              </a:ext>
            </a:extLst>
          </p:cNvPr>
          <p:cNvSpPr>
            <a:spLocks noChangeArrowheads="1"/>
          </p:cNvSpPr>
          <p:nvPr/>
        </p:nvSpPr>
        <p:spPr bwMode="auto">
          <a:xfrm>
            <a:off x="4198938" y="2300288"/>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144508" name="Text Box 800">
            <a:extLst>
              <a:ext uri="{FF2B5EF4-FFF2-40B4-BE49-F238E27FC236}">
                <a16:creationId xmlns:a16="http://schemas.microsoft.com/office/drawing/2014/main" id="{D04DCAE2-014C-2914-1648-A88C7A3C2321}"/>
              </a:ext>
            </a:extLst>
          </p:cNvPr>
          <p:cNvSpPr txBox="1">
            <a:spLocks noChangeArrowheads="1"/>
          </p:cNvSpPr>
          <p:nvPr/>
        </p:nvSpPr>
        <p:spPr bwMode="auto">
          <a:xfrm rot="-5400000">
            <a:off x="2251869" y="3804444"/>
            <a:ext cx="38163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Arial Black" panose="020B0604020202020204" pitchFamily="34" charset="0"/>
              </a:rPr>
              <a:t> </a:t>
            </a:r>
            <a:endParaRPr lang="en-US" altLang="en-US" sz="900">
              <a:latin typeface="Arial Black" panose="020B0604020202020204" pitchFamily="34" charset="0"/>
            </a:endParaRPr>
          </a:p>
        </p:txBody>
      </p:sp>
      <p:grpSp>
        <p:nvGrpSpPr>
          <p:cNvPr id="8" name="Group 803">
            <a:extLst>
              <a:ext uri="{FF2B5EF4-FFF2-40B4-BE49-F238E27FC236}">
                <a16:creationId xmlns:a16="http://schemas.microsoft.com/office/drawing/2014/main" id="{1CF5DAF5-2DBA-5412-CB91-8435541FD2AD}"/>
              </a:ext>
            </a:extLst>
          </p:cNvPr>
          <p:cNvGrpSpPr>
            <a:grpSpLocks/>
          </p:cNvGrpSpPr>
          <p:nvPr/>
        </p:nvGrpSpPr>
        <p:grpSpPr bwMode="auto">
          <a:xfrm>
            <a:off x="2443163" y="895350"/>
            <a:ext cx="6832600" cy="5138738"/>
            <a:chOff x="1539" y="564"/>
            <a:chExt cx="4304" cy="3237"/>
          </a:xfrm>
        </p:grpSpPr>
        <p:sp>
          <p:nvSpPr>
            <p:cNvPr id="954595" name="AutoShape 227">
              <a:extLst>
                <a:ext uri="{FF2B5EF4-FFF2-40B4-BE49-F238E27FC236}">
                  <a16:creationId xmlns:a16="http://schemas.microsoft.com/office/drawing/2014/main" id="{C5908E7C-29F7-58E5-AEF4-EDA8389C68F4}"/>
                </a:ext>
              </a:extLst>
            </p:cNvPr>
            <p:cNvSpPr>
              <a:spLocks noChangeArrowheads="1"/>
            </p:cNvSpPr>
            <p:nvPr/>
          </p:nvSpPr>
          <p:spPr bwMode="auto">
            <a:xfrm>
              <a:off x="3498" y="2415"/>
              <a:ext cx="2345" cy="1386"/>
            </a:xfrm>
            <a:prstGeom prst="roundRect">
              <a:avLst>
                <a:gd name="adj" fmla="val 16667"/>
              </a:avLst>
            </a:prstGeom>
            <a:noFill/>
            <a:ln w="76200">
              <a:solidFill>
                <a:schemeClr val="hlink"/>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954988" name="AutoShape 620">
              <a:extLst>
                <a:ext uri="{FF2B5EF4-FFF2-40B4-BE49-F238E27FC236}">
                  <a16:creationId xmlns:a16="http://schemas.microsoft.com/office/drawing/2014/main" id="{543A9178-665C-0AB1-25DB-ED45588CA978}"/>
                </a:ext>
              </a:extLst>
            </p:cNvPr>
            <p:cNvSpPr>
              <a:spLocks noChangeArrowheads="1"/>
            </p:cNvSpPr>
            <p:nvPr/>
          </p:nvSpPr>
          <p:spPr bwMode="auto">
            <a:xfrm>
              <a:off x="1539" y="564"/>
              <a:ext cx="1003" cy="894"/>
            </a:xfrm>
            <a:prstGeom prst="roundRect">
              <a:avLst>
                <a:gd name="adj" fmla="val 16667"/>
              </a:avLst>
            </a:prstGeom>
            <a:noFill/>
            <a:ln w="76200">
              <a:solidFill>
                <a:schemeClr val="hlink"/>
              </a:solidFill>
              <a:round/>
              <a:headEnd/>
              <a:tailEnd/>
            </a:ln>
            <a:effectLst>
              <a:outerShdw blurRad="63500" dist="71842" dir="2700000" algn="ctr" rotWithShape="0">
                <a:schemeClr val="tx1">
                  <a:alpha val="74998"/>
                </a:schemeClr>
              </a:outerShdw>
            </a:effectLst>
          </p:spPr>
          <p:txBody>
            <a:bodyPr wrap="none" anchor="ctr"/>
            <a:lstStyle/>
            <a:p>
              <a:pPr algn="r">
                <a:defRPr/>
              </a:pPr>
              <a:endParaRPr lang="en-US">
                <a:latin typeface="Comic Sans MS" charset="0"/>
                <a:ea typeface="+mn-ea"/>
              </a:endParaRPr>
            </a:p>
          </p:txBody>
        </p:sp>
      </p:grpSp>
      <p:sp>
        <p:nvSpPr>
          <p:cNvPr id="144510" name="Rectangle 801">
            <a:extLst>
              <a:ext uri="{FF2B5EF4-FFF2-40B4-BE49-F238E27FC236}">
                <a16:creationId xmlns:a16="http://schemas.microsoft.com/office/drawing/2014/main" id="{EFBC91A7-810E-B26E-6995-D238AEB43C1B}"/>
              </a:ext>
            </a:extLst>
          </p:cNvPr>
          <p:cNvSpPr>
            <a:spLocks noChangeArrowheads="1"/>
          </p:cNvSpPr>
          <p:nvPr/>
        </p:nvSpPr>
        <p:spPr bwMode="auto">
          <a:xfrm>
            <a:off x="4202113" y="1862138"/>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endParaRPr lang="en-US" altLang="en-US" sz="1800" b="1">
              <a:latin typeface="Helvetica" pitchFamily="2" charset="0"/>
            </a:endParaRPr>
          </a:p>
        </p:txBody>
      </p:sp>
      <p:sp>
        <p:nvSpPr>
          <p:cNvPr id="144511" name="Text Box 802">
            <a:extLst>
              <a:ext uri="{FF2B5EF4-FFF2-40B4-BE49-F238E27FC236}">
                <a16:creationId xmlns:a16="http://schemas.microsoft.com/office/drawing/2014/main" id="{C1B4B900-C5DD-7815-0E6F-36E9AC1D4A20}"/>
              </a:ext>
            </a:extLst>
          </p:cNvPr>
          <p:cNvSpPr txBox="1">
            <a:spLocks noChangeArrowheads="1"/>
          </p:cNvSpPr>
          <p:nvPr/>
        </p:nvSpPr>
        <p:spPr bwMode="auto">
          <a:xfrm>
            <a:off x="4051300" y="1895475"/>
            <a:ext cx="7953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Helvetica" pitchFamily="2" charset="0"/>
              </a:rPr>
              <a:t>(N)</a:t>
            </a:r>
          </a:p>
        </p:txBody>
      </p:sp>
      <p:sp>
        <p:nvSpPr>
          <p:cNvPr id="144512" name="Line 804">
            <a:extLst>
              <a:ext uri="{FF2B5EF4-FFF2-40B4-BE49-F238E27FC236}">
                <a16:creationId xmlns:a16="http://schemas.microsoft.com/office/drawing/2014/main" id="{91E1067E-9A32-6834-7473-F885C11AC677}"/>
              </a:ext>
            </a:extLst>
          </p:cNvPr>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513" name="Text Box 805">
            <a:extLst>
              <a:ext uri="{FF2B5EF4-FFF2-40B4-BE49-F238E27FC236}">
                <a16:creationId xmlns:a16="http://schemas.microsoft.com/office/drawing/2014/main" id="{CF853257-69F0-A376-89A5-9ED7F791C2F4}"/>
              </a:ext>
            </a:extLst>
          </p:cNvPr>
          <p:cNvSpPr txBox="1">
            <a:spLocks noChangeArrowheads="1"/>
          </p:cNvSpPr>
          <p:nvPr/>
        </p:nvSpPr>
        <p:spPr bwMode="auto">
          <a:xfrm rot="-5400000">
            <a:off x="1716882" y="3639344"/>
            <a:ext cx="47037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b="1">
                <a:latin typeface="Arial" panose="020B0604020202020204" pitchFamily="34" charset="0"/>
              </a:rPr>
              <a:t>MAR</a:t>
            </a:r>
            <a:r>
              <a:rPr lang="en-US" altLang="en-US" sz="2000" b="1">
                <a:latin typeface="Helvetica" pitchFamily="2" charset="0"/>
              </a:rPr>
              <a:t>Ā</a:t>
            </a:r>
            <a:r>
              <a:rPr lang="en-US" altLang="en-US" sz="2000" b="1">
                <a:latin typeface="Arial" panose="020B0604020202020204" pitchFamily="34" charset="0"/>
              </a:rPr>
              <a:t>NBING (17)</a:t>
            </a:r>
          </a:p>
        </p:txBody>
      </p:sp>
      <p:sp>
        <p:nvSpPr>
          <p:cNvPr id="144514" name="Line 806">
            <a:extLst>
              <a:ext uri="{FF2B5EF4-FFF2-40B4-BE49-F238E27FC236}">
                <a16:creationId xmlns:a16="http://schemas.microsoft.com/office/drawing/2014/main" id="{59D593FC-A950-5070-1E41-6D17AC3062E9}"/>
              </a:ext>
            </a:extLst>
          </p:cNvPr>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515" name="Line 807">
            <a:extLst>
              <a:ext uri="{FF2B5EF4-FFF2-40B4-BE49-F238E27FC236}">
                <a16:creationId xmlns:a16="http://schemas.microsoft.com/office/drawing/2014/main" id="{47CF383E-C90C-3B99-FF9B-AB02EF5AB721}"/>
              </a:ext>
            </a:extLst>
          </p:cNvPr>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516" name="Line 808">
            <a:extLst>
              <a:ext uri="{FF2B5EF4-FFF2-40B4-BE49-F238E27FC236}">
                <a16:creationId xmlns:a16="http://schemas.microsoft.com/office/drawing/2014/main" id="{466B9B25-C82F-2311-E289-79043D949984}"/>
              </a:ext>
            </a:extLst>
          </p:cNvPr>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517" name="Line 809">
            <a:extLst>
              <a:ext uri="{FF2B5EF4-FFF2-40B4-BE49-F238E27FC236}">
                <a16:creationId xmlns:a16="http://schemas.microsoft.com/office/drawing/2014/main" id="{CE77F1AE-869F-8E4A-B8ED-5B5F7EA81198}"/>
              </a:ext>
            </a:extLst>
          </p:cNvPr>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518" name="Line 260">
            <a:extLst>
              <a:ext uri="{FF2B5EF4-FFF2-40B4-BE49-F238E27FC236}">
                <a16:creationId xmlns:a16="http://schemas.microsoft.com/office/drawing/2014/main" id="{6684A79E-13F3-20EB-FECB-A14F10217826}"/>
              </a:ext>
            </a:extLst>
          </p:cNvPr>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519" name="Line 261">
            <a:extLst>
              <a:ext uri="{FF2B5EF4-FFF2-40B4-BE49-F238E27FC236}">
                <a16:creationId xmlns:a16="http://schemas.microsoft.com/office/drawing/2014/main" id="{363E0754-3EB0-9C8B-40EC-123F13A0FA82}"/>
              </a:ext>
            </a:extLst>
          </p:cNvPr>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520" name="Freeform 262">
            <a:extLst>
              <a:ext uri="{FF2B5EF4-FFF2-40B4-BE49-F238E27FC236}">
                <a16:creationId xmlns:a16="http://schemas.microsoft.com/office/drawing/2014/main" id="{72632C71-06D6-9DCC-D17D-57A6CAE6995E}"/>
              </a:ext>
            </a:extLst>
          </p:cNvPr>
          <p:cNvSpPr>
            <a:spLocks/>
          </p:cNvSpPr>
          <p:nvPr/>
        </p:nvSpPr>
        <p:spPr bwMode="auto">
          <a:xfrm>
            <a:off x="1530350" y="3906838"/>
            <a:ext cx="590550" cy="1981200"/>
          </a:xfrm>
          <a:custGeom>
            <a:avLst/>
            <a:gdLst>
              <a:gd name="T0" fmla="*/ 2147483646 w 372"/>
              <a:gd name="T1" fmla="*/ 0 h 1248"/>
              <a:gd name="T2" fmla="*/ 2147483646 w 372"/>
              <a:gd name="T3" fmla="*/ 2147483646 h 1248"/>
              <a:gd name="T4" fmla="*/ 2147483646 w 372"/>
              <a:gd name="T5" fmla="*/ 2147483646 h 1248"/>
              <a:gd name="T6" fmla="*/ 0 w 372"/>
              <a:gd name="T7" fmla="*/ 2147483646 h 1248"/>
              <a:gd name="T8" fmla="*/ 2147483646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a:p>
        </p:txBody>
      </p:sp>
      <p:sp>
        <p:nvSpPr>
          <p:cNvPr id="144521" name="Freeform 264">
            <a:extLst>
              <a:ext uri="{FF2B5EF4-FFF2-40B4-BE49-F238E27FC236}">
                <a16:creationId xmlns:a16="http://schemas.microsoft.com/office/drawing/2014/main" id="{C99741F8-D393-ECCD-1EFE-028A18AAAED2}"/>
              </a:ext>
            </a:extLst>
          </p:cNvPr>
          <p:cNvSpPr>
            <a:spLocks/>
          </p:cNvSpPr>
          <p:nvPr/>
        </p:nvSpPr>
        <p:spPr bwMode="auto">
          <a:xfrm>
            <a:off x="1738313" y="4067175"/>
            <a:ext cx="509587" cy="1676400"/>
          </a:xfrm>
          <a:custGeom>
            <a:avLst/>
            <a:gdLst>
              <a:gd name="T0" fmla="*/ 2147483646 w 321"/>
              <a:gd name="T1" fmla="*/ 0 h 1056"/>
              <a:gd name="T2" fmla="*/ 2147483646 w 321"/>
              <a:gd name="T3" fmla="*/ 2147483646 h 1056"/>
              <a:gd name="T4" fmla="*/ 2147483646 w 321"/>
              <a:gd name="T5" fmla="*/ 2147483646 h 1056"/>
              <a:gd name="T6" fmla="*/ 0 w 321"/>
              <a:gd name="T7" fmla="*/ 2147483646 h 1056"/>
              <a:gd name="T8" fmla="*/ 2147483646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522" name="Line 266">
            <a:extLst>
              <a:ext uri="{FF2B5EF4-FFF2-40B4-BE49-F238E27FC236}">
                <a16:creationId xmlns:a16="http://schemas.microsoft.com/office/drawing/2014/main" id="{3EE44C14-FEC1-F70A-FE6D-B9BCEACCDC6D}"/>
              </a:ext>
            </a:extLst>
          </p:cNvPr>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523" name="Line 267">
            <a:extLst>
              <a:ext uri="{FF2B5EF4-FFF2-40B4-BE49-F238E27FC236}">
                <a16:creationId xmlns:a16="http://schemas.microsoft.com/office/drawing/2014/main" id="{3DAE0C8A-850E-43BB-B318-9FE128E02EB4}"/>
              </a:ext>
            </a:extLst>
          </p:cNvPr>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524" name="Line 268">
            <a:extLst>
              <a:ext uri="{FF2B5EF4-FFF2-40B4-BE49-F238E27FC236}">
                <a16:creationId xmlns:a16="http://schemas.microsoft.com/office/drawing/2014/main" id="{1FAE8EBC-7180-6002-1684-093A562D3B51}"/>
              </a:ext>
            </a:extLst>
          </p:cNvPr>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525" name="Line 269">
            <a:extLst>
              <a:ext uri="{FF2B5EF4-FFF2-40B4-BE49-F238E27FC236}">
                <a16:creationId xmlns:a16="http://schemas.microsoft.com/office/drawing/2014/main" id="{402BF124-B6FB-8D5E-0255-902ADBBA1E4B}"/>
              </a:ext>
            </a:extLst>
          </p:cNvPr>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526" name="Line 270">
            <a:extLst>
              <a:ext uri="{FF2B5EF4-FFF2-40B4-BE49-F238E27FC236}">
                <a16:creationId xmlns:a16="http://schemas.microsoft.com/office/drawing/2014/main" id="{FBB4A2D4-E9CD-08F4-0710-11AFDE053F01}"/>
              </a:ext>
            </a:extLst>
          </p:cNvPr>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527" name="Line 271">
            <a:extLst>
              <a:ext uri="{FF2B5EF4-FFF2-40B4-BE49-F238E27FC236}">
                <a16:creationId xmlns:a16="http://schemas.microsoft.com/office/drawing/2014/main" id="{84F219CA-D012-82ED-CC77-7CCBBD908B17}"/>
              </a:ext>
            </a:extLst>
          </p:cNvPr>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528" name="Line 272">
            <a:extLst>
              <a:ext uri="{FF2B5EF4-FFF2-40B4-BE49-F238E27FC236}">
                <a16:creationId xmlns:a16="http://schemas.microsoft.com/office/drawing/2014/main" id="{A1E5ED79-7079-3C75-2635-231E9D565EB5}"/>
              </a:ext>
            </a:extLst>
          </p:cNvPr>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529" name="Line 273">
            <a:extLst>
              <a:ext uri="{FF2B5EF4-FFF2-40B4-BE49-F238E27FC236}">
                <a16:creationId xmlns:a16="http://schemas.microsoft.com/office/drawing/2014/main" id="{D1094171-AE77-CA20-E7F8-C172C89A082B}"/>
              </a:ext>
            </a:extLst>
          </p:cNvPr>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530" name="Line 274">
            <a:extLst>
              <a:ext uri="{FF2B5EF4-FFF2-40B4-BE49-F238E27FC236}">
                <a16:creationId xmlns:a16="http://schemas.microsoft.com/office/drawing/2014/main" id="{FD3CD28F-1A8D-DAB9-DDDF-D5B70A4ED626}"/>
              </a:ext>
            </a:extLst>
          </p:cNvPr>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531" name="Line 275">
            <a:extLst>
              <a:ext uri="{FF2B5EF4-FFF2-40B4-BE49-F238E27FC236}">
                <a16:creationId xmlns:a16="http://schemas.microsoft.com/office/drawing/2014/main" id="{9F9934E5-431E-5CD3-9F59-FCA302522179}"/>
              </a:ext>
            </a:extLst>
          </p:cNvPr>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532" name="Line 276">
            <a:extLst>
              <a:ext uri="{FF2B5EF4-FFF2-40B4-BE49-F238E27FC236}">
                <a16:creationId xmlns:a16="http://schemas.microsoft.com/office/drawing/2014/main" id="{84ECC520-D9AE-E553-A355-CAC9ED7BF5B6}"/>
              </a:ext>
            </a:extLst>
          </p:cNvPr>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533" name="Rectangle 284">
            <a:extLst>
              <a:ext uri="{FF2B5EF4-FFF2-40B4-BE49-F238E27FC236}">
                <a16:creationId xmlns:a16="http://schemas.microsoft.com/office/drawing/2014/main" id="{519AEBCA-1A24-9FC0-2F36-E64175BE7B68}"/>
              </a:ext>
            </a:extLst>
          </p:cNvPr>
          <p:cNvSpPr>
            <a:spLocks noChangeArrowheads="1"/>
          </p:cNvSpPr>
          <p:nvPr/>
        </p:nvSpPr>
        <p:spPr bwMode="auto">
          <a:xfrm>
            <a:off x="454025" y="4192588"/>
            <a:ext cx="1952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600" b="1">
                <a:solidFill>
                  <a:srgbClr val="000000"/>
                </a:solidFill>
                <a:latin typeface="Helvetica" pitchFamily="2" charset="0"/>
              </a:rPr>
              <a:t>(</a:t>
            </a:r>
            <a:endParaRPr lang="en-US" altLang="en-US" sz="1800">
              <a:latin typeface="Helvetica" pitchFamily="2" charset="0"/>
            </a:endParaRPr>
          </a:p>
        </p:txBody>
      </p:sp>
      <p:sp>
        <p:nvSpPr>
          <p:cNvPr id="144534" name="Rectangle 285">
            <a:extLst>
              <a:ext uri="{FF2B5EF4-FFF2-40B4-BE49-F238E27FC236}">
                <a16:creationId xmlns:a16="http://schemas.microsoft.com/office/drawing/2014/main" id="{6A650BA8-4D47-4EB7-69F6-8E64EB3A9A2C}"/>
              </a:ext>
            </a:extLst>
          </p:cNvPr>
          <p:cNvSpPr>
            <a:spLocks noChangeArrowheads="1"/>
          </p:cNvSpPr>
          <p:nvPr/>
        </p:nvSpPr>
        <p:spPr bwMode="auto">
          <a:xfrm>
            <a:off x="1544638" y="4183063"/>
            <a:ext cx="19526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600" b="1">
                <a:solidFill>
                  <a:srgbClr val="000000"/>
                </a:solidFill>
                <a:latin typeface="Helvetica" pitchFamily="2" charset="0"/>
              </a:rPr>
              <a:t>)</a:t>
            </a:r>
            <a:endParaRPr lang="en-US" altLang="en-US" sz="1800">
              <a:latin typeface="Helvetica" pitchFamily="2" charset="0"/>
            </a:endParaRPr>
          </a:p>
        </p:txBody>
      </p:sp>
      <p:sp>
        <p:nvSpPr>
          <p:cNvPr id="144535" name="Rectangle 286">
            <a:extLst>
              <a:ext uri="{FF2B5EF4-FFF2-40B4-BE49-F238E27FC236}">
                <a16:creationId xmlns:a16="http://schemas.microsoft.com/office/drawing/2014/main" id="{E9636B79-10BB-1C91-E83B-60279EF192F7}"/>
              </a:ext>
            </a:extLst>
          </p:cNvPr>
          <p:cNvSpPr>
            <a:spLocks noChangeArrowheads="1"/>
          </p:cNvSpPr>
          <p:nvPr/>
        </p:nvSpPr>
        <p:spPr bwMode="auto">
          <a:xfrm>
            <a:off x="1712913" y="3346450"/>
            <a:ext cx="153987"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100" b="1">
                <a:solidFill>
                  <a:srgbClr val="000000"/>
                </a:solidFill>
                <a:latin typeface="Helvetica" pitchFamily="2" charset="0"/>
              </a:rPr>
              <a:t>}</a:t>
            </a:r>
            <a:endParaRPr lang="en-US" altLang="en-US" sz="1400">
              <a:latin typeface="Helvetica" pitchFamily="2" charset="0"/>
            </a:endParaRPr>
          </a:p>
        </p:txBody>
      </p:sp>
      <p:sp>
        <p:nvSpPr>
          <p:cNvPr id="144536" name="Freeform 287">
            <a:extLst>
              <a:ext uri="{FF2B5EF4-FFF2-40B4-BE49-F238E27FC236}">
                <a16:creationId xmlns:a16="http://schemas.microsoft.com/office/drawing/2014/main" id="{81E838DD-B738-C34C-5757-755E9C7A385D}"/>
              </a:ext>
            </a:extLst>
          </p:cNvPr>
          <p:cNvSpPr>
            <a:spLocks/>
          </p:cNvSpPr>
          <p:nvPr/>
        </p:nvSpPr>
        <p:spPr bwMode="auto">
          <a:xfrm rot="5350910">
            <a:off x="1045369" y="4102894"/>
            <a:ext cx="127000" cy="223838"/>
          </a:xfrm>
          <a:custGeom>
            <a:avLst/>
            <a:gdLst>
              <a:gd name="T0" fmla="*/ 0 w 80"/>
              <a:gd name="T1" fmla="*/ 2147483646 h 141"/>
              <a:gd name="T2" fmla="*/ 2147483646 w 80"/>
              <a:gd name="T3" fmla="*/ 2147483646 h 141"/>
              <a:gd name="T4" fmla="*/ 2147483646 w 80"/>
              <a:gd name="T5" fmla="*/ 0 h 141"/>
              <a:gd name="T6" fmla="*/ 2147483646 w 80"/>
              <a:gd name="T7" fmla="*/ 2147483646 h 141"/>
              <a:gd name="T8" fmla="*/ 2147483646 w 80"/>
              <a:gd name="T9" fmla="*/ 2147483646 h 141"/>
              <a:gd name="T10" fmla="*/ 2147483646 w 80"/>
              <a:gd name="T11" fmla="*/ 2147483646 h 141"/>
              <a:gd name="T12" fmla="*/ 0 w 80"/>
              <a:gd name="T13" fmla="*/ 2147483646 h 141"/>
              <a:gd name="T14" fmla="*/ 0 w 80"/>
              <a:gd name="T15" fmla="*/ 2147483646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a:p>
        </p:txBody>
      </p:sp>
      <p:sp>
        <p:nvSpPr>
          <p:cNvPr id="144537" name="Rectangle 298">
            <a:extLst>
              <a:ext uri="{FF2B5EF4-FFF2-40B4-BE49-F238E27FC236}">
                <a16:creationId xmlns:a16="http://schemas.microsoft.com/office/drawing/2014/main" id="{4B41C4E4-457D-2179-56E4-354ECB3113A3}"/>
              </a:ext>
            </a:extLst>
          </p:cNvPr>
          <p:cNvSpPr>
            <a:spLocks noChangeArrowheads="1"/>
          </p:cNvSpPr>
          <p:nvPr/>
        </p:nvSpPr>
        <p:spPr bwMode="auto">
          <a:xfrm>
            <a:off x="517525" y="2990850"/>
            <a:ext cx="1698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(S)</a:t>
            </a:r>
            <a:endParaRPr lang="en-US" altLang="en-US" sz="1400">
              <a:latin typeface="Helvetica" pitchFamily="2" charset="0"/>
            </a:endParaRPr>
          </a:p>
        </p:txBody>
      </p:sp>
      <p:sp>
        <p:nvSpPr>
          <p:cNvPr id="144538" name="Rectangle 299">
            <a:extLst>
              <a:ext uri="{FF2B5EF4-FFF2-40B4-BE49-F238E27FC236}">
                <a16:creationId xmlns:a16="http://schemas.microsoft.com/office/drawing/2014/main" id="{63A29E95-E445-2EB1-06AA-22B70CFEC975}"/>
              </a:ext>
            </a:extLst>
          </p:cNvPr>
          <p:cNvSpPr>
            <a:spLocks noChangeArrowheads="1"/>
          </p:cNvSpPr>
          <p:nvPr/>
        </p:nvSpPr>
        <p:spPr bwMode="auto">
          <a:xfrm>
            <a:off x="501650" y="3360738"/>
            <a:ext cx="17621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(D)</a:t>
            </a:r>
            <a:endParaRPr lang="en-US" altLang="en-US" sz="1400">
              <a:latin typeface="Helvetica" pitchFamily="2" charset="0"/>
            </a:endParaRPr>
          </a:p>
        </p:txBody>
      </p:sp>
      <p:sp>
        <p:nvSpPr>
          <p:cNvPr id="144539" name="Rectangle 300">
            <a:extLst>
              <a:ext uri="{FF2B5EF4-FFF2-40B4-BE49-F238E27FC236}">
                <a16:creationId xmlns:a16="http://schemas.microsoft.com/office/drawing/2014/main" id="{E1A80047-7B55-C1B3-8149-D5C71AF70D8F}"/>
              </a:ext>
            </a:extLst>
          </p:cNvPr>
          <p:cNvSpPr>
            <a:spLocks noChangeArrowheads="1"/>
          </p:cNvSpPr>
          <p:nvPr/>
        </p:nvSpPr>
        <p:spPr bwMode="auto">
          <a:xfrm>
            <a:off x="361950" y="3956050"/>
            <a:ext cx="28733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(MR)</a:t>
            </a:r>
            <a:endParaRPr lang="en-US" altLang="en-US" sz="1400">
              <a:latin typeface="Helvetica" pitchFamily="2" charset="0"/>
            </a:endParaRPr>
          </a:p>
        </p:txBody>
      </p:sp>
      <p:sp>
        <p:nvSpPr>
          <p:cNvPr id="144540" name="Rectangle 304">
            <a:extLst>
              <a:ext uri="{FF2B5EF4-FFF2-40B4-BE49-F238E27FC236}">
                <a16:creationId xmlns:a16="http://schemas.microsoft.com/office/drawing/2014/main" id="{CCF76FB5-1E5B-1DB6-B233-E08E3AEAA452}"/>
              </a:ext>
            </a:extLst>
          </p:cNvPr>
          <p:cNvSpPr>
            <a:spLocks noChangeArrowheads="1"/>
          </p:cNvSpPr>
          <p:nvPr/>
        </p:nvSpPr>
        <p:spPr bwMode="auto">
          <a:xfrm>
            <a:off x="488950" y="3602038"/>
            <a:ext cx="1698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(S)</a:t>
            </a:r>
            <a:endParaRPr lang="en-US" altLang="en-US" sz="1400">
              <a:latin typeface="Helvetica" pitchFamily="2" charset="0"/>
            </a:endParaRPr>
          </a:p>
        </p:txBody>
      </p:sp>
      <p:sp>
        <p:nvSpPr>
          <p:cNvPr id="144541" name="Rectangle 305">
            <a:extLst>
              <a:ext uri="{FF2B5EF4-FFF2-40B4-BE49-F238E27FC236}">
                <a16:creationId xmlns:a16="http://schemas.microsoft.com/office/drawing/2014/main" id="{98E479D3-57E6-7724-0A1C-1E396957E827}"/>
              </a:ext>
            </a:extLst>
          </p:cNvPr>
          <p:cNvSpPr>
            <a:spLocks noChangeArrowheads="1"/>
          </p:cNvSpPr>
          <p:nvPr/>
        </p:nvSpPr>
        <p:spPr bwMode="auto">
          <a:xfrm>
            <a:off x="708025" y="4286250"/>
            <a:ext cx="6921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1 Thot</a:t>
            </a:r>
            <a:endParaRPr lang="en-US" altLang="en-US" sz="1800">
              <a:latin typeface="Helvetica" pitchFamily="2" charset="0"/>
            </a:endParaRPr>
          </a:p>
        </p:txBody>
      </p:sp>
      <p:sp>
        <p:nvSpPr>
          <p:cNvPr id="144542" name="Rectangle 306">
            <a:extLst>
              <a:ext uri="{FF2B5EF4-FFF2-40B4-BE49-F238E27FC236}">
                <a16:creationId xmlns:a16="http://schemas.microsoft.com/office/drawing/2014/main" id="{DC6FF307-7450-B1B7-8552-01A53085D07E}"/>
              </a:ext>
            </a:extLst>
          </p:cNvPr>
          <p:cNvSpPr>
            <a:spLocks noChangeArrowheads="1"/>
          </p:cNvSpPr>
          <p:nvPr/>
        </p:nvSpPr>
        <p:spPr bwMode="auto">
          <a:xfrm>
            <a:off x="663575" y="4578350"/>
            <a:ext cx="6921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Thot</a:t>
            </a:r>
            <a:endParaRPr lang="en-US" altLang="en-US" sz="1800">
              <a:latin typeface="Helvetica" pitchFamily="2" charset="0"/>
            </a:endParaRPr>
          </a:p>
        </p:txBody>
      </p:sp>
      <p:sp>
        <p:nvSpPr>
          <p:cNvPr id="144543" name="Rectangle 307">
            <a:extLst>
              <a:ext uri="{FF2B5EF4-FFF2-40B4-BE49-F238E27FC236}">
                <a16:creationId xmlns:a16="http://schemas.microsoft.com/office/drawing/2014/main" id="{AEFE3C6E-8B07-4384-4E02-B58E91D01C61}"/>
              </a:ext>
            </a:extLst>
          </p:cNvPr>
          <p:cNvSpPr>
            <a:spLocks noChangeArrowheads="1"/>
          </p:cNvSpPr>
          <p:nvPr/>
        </p:nvSpPr>
        <p:spPr bwMode="auto">
          <a:xfrm>
            <a:off x="947738" y="4906963"/>
            <a:ext cx="4826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Ezra</a:t>
            </a:r>
            <a:endParaRPr lang="en-US" altLang="en-US" sz="1800">
              <a:latin typeface="Helvetica" pitchFamily="2" charset="0"/>
            </a:endParaRPr>
          </a:p>
        </p:txBody>
      </p:sp>
      <p:sp>
        <p:nvSpPr>
          <p:cNvPr id="144544" name="Rectangle 308">
            <a:extLst>
              <a:ext uri="{FF2B5EF4-FFF2-40B4-BE49-F238E27FC236}">
                <a16:creationId xmlns:a16="http://schemas.microsoft.com/office/drawing/2014/main" id="{64C74233-6964-8C73-18E8-1BC414EA6196}"/>
              </a:ext>
            </a:extLst>
          </p:cNvPr>
          <p:cNvSpPr>
            <a:spLocks noChangeArrowheads="1"/>
          </p:cNvSpPr>
          <p:nvPr/>
        </p:nvSpPr>
        <p:spPr bwMode="auto">
          <a:xfrm>
            <a:off x="654050" y="5249863"/>
            <a:ext cx="1092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Nehemiah</a:t>
            </a:r>
            <a:endParaRPr lang="en-US" altLang="en-US" sz="1800" b="1">
              <a:latin typeface="Helvetica" pitchFamily="2" charset="0"/>
            </a:endParaRPr>
          </a:p>
        </p:txBody>
      </p:sp>
      <p:sp>
        <p:nvSpPr>
          <p:cNvPr id="144545" name="Rectangle 309">
            <a:extLst>
              <a:ext uri="{FF2B5EF4-FFF2-40B4-BE49-F238E27FC236}">
                <a16:creationId xmlns:a16="http://schemas.microsoft.com/office/drawing/2014/main" id="{8234F3B7-7E20-F610-B1AA-CA47DD733F4A}"/>
              </a:ext>
            </a:extLst>
          </p:cNvPr>
          <p:cNvSpPr>
            <a:spLocks noChangeArrowheads="1"/>
          </p:cNvSpPr>
          <p:nvPr/>
        </p:nvSpPr>
        <p:spPr bwMode="auto">
          <a:xfrm>
            <a:off x="887413" y="5572125"/>
            <a:ext cx="711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Esther</a:t>
            </a:r>
            <a:endParaRPr lang="en-US" altLang="en-US" sz="1800">
              <a:latin typeface="Helvetica" pitchFamily="2" charset="0"/>
            </a:endParaRPr>
          </a:p>
        </p:txBody>
      </p:sp>
      <p:sp>
        <p:nvSpPr>
          <p:cNvPr id="144546" name="Rectangle 310">
            <a:extLst>
              <a:ext uri="{FF2B5EF4-FFF2-40B4-BE49-F238E27FC236}">
                <a16:creationId xmlns:a16="http://schemas.microsoft.com/office/drawing/2014/main" id="{7DFDEE3F-1948-2DD6-9376-BD9BD18B02E0}"/>
              </a:ext>
            </a:extLst>
          </p:cNvPr>
          <p:cNvSpPr>
            <a:spLocks noChangeArrowheads="1"/>
          </p:cNvSpPr>
          <p:nvPr/>
        </p:nvSpPr>
        <p:spPr bwMode="auto">
          <a:xfrm>
            <a:off x="788988" y="2874963"/>
            <a:ext cx="947737"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700" b="1">
                <a:solidFill>
                  <a:srgbClr val="000000"/>
                </a:solidFill>
                <a:latin typeface="Helvetica" pitchFamily="2" charset="0"/>
              </a:rPr>
              <a:t>1 Samuel</a:t>
            </a:r>
            <a:endParaRPr lang="en-US" altLang="en-US" sz="1400">
              <a:latin typeface="Helvetica" pitchFamily="2" charset="0"/>
            </a:endParaRPr>
          </a:p>
        </p:txBody>
      </p:sp>
      <p:sp>
        <p:nvSpPr>
          <p:cNvPr id="144547" name="Rectangle 311">
            <a:extLst>
              <a:ext uri="{FF2B5EF4-FFF2-40B4-BE49-F238E27FC236}">
                <a16:creationId xmlns:a16="http://schemas.microsoft.com/office/drawing/2014/main" id="{A931C825-168D-F9CA-B704-51DD79D07BA3}"/>
              </a:ext>
            </a:extLst>
          </p:cNvPr>
          <p:cNvSpPr>
            <a:spLocks noChangeArrowheads="1"/>
          </p:cNvSpPr>
          <p:nvPr/>
        </p:nvSpPr>
        <p:spPr bwMode="auto">
          <a:xfrm>
            <a:off x="725488" y="3271838"/>
            <a:ext cx="1003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Samuel</a:t>
            </a:r>
            <a:endParaRPr lang="en-US" altLang="en-US" sz="1400">
              <a:latin typeface="Helvetica" pitchFamily="2" charset="0"/>
            </a:endParaRPr>
          </a:p>
        </p:txBody>
      </p:sp>
      <p:sp>
        <p:nvSpPr>
          <p:cNvPr id="144548" name="Rectangle 312">
            <a:extLst>
              <a:ext uri="{FF2B5EF4-FFF2-40B4-BE49-F238E27FC236}">
                <a16:creationId xmlns:a16="http://schemas.microsoft.com/office/drawing/2014/main" id="{1D5EB7A2-B398-CFEA-708A-F66F76E8775C}"/>
              </a:ext>
            </a:extLst>
          </p:cNvPr>
          <p:cNvSpPr>
            <a:spLocks noChangeArrowheads="1"/>
          </p:cNvSpPr>
          <p:nvPr/>
        </p:nvSpPr>
        <p:spPr bwMode="auto">
          <a:xfrm>
            <a:off x="839788" y="3525838"/>
            <a:ext cx="8286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1 Wung</a:t>
            </a:r>
            <a:endParaRPr lang="en-US" altLang="en-US" sz="1800">
              <a:latin typeface="Helvetica" pitchFamily="2" charset="0"/>
            </a:endParaRPr>
          </a:p>
        </p:txBody>
      </p:sp>
      <p:sp>
        <p:nvSpPr>
          <p:cNvPr id="144549" name="Rectangle 313">
            <a:extLst>
              <a:ext uri="{FF2B5EF4-FFF2-40B4-BE49-F238E27FC236}">
                <a16:creationId xmlns:a16="http://schemas.microsoft.com/office/drawing/2014/main" id="{EB6A5D03-4173-00FE-B7D4-01FE3C3840A2}"/>
              </a:ext>
            </a:extLst>
          </p:cNvPr>
          <p:cNvSpPr>
            <a:spLocks noChangeArrowheads="1"/>
          </p:cNvSpPr>
          <p:nvPr/>
        </p:nvSpPr>
        <p:spPr bwMode="auto">
          <a:xfrm>
            <a:off x="698500" y="3887788"/>
            <a:ext cx="8286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Wung</a:t>
            </a:r>
            <a:endParaRPr lang="en-US" altLang="en-US" sz="1800">
              <a:latin typeface="Helvetica" pitchFamily="2" charset="0"/>
            </a:endParaRPr>
          </a:p>
        </p:txBody>
      </p:sp>
      <p:grpSp>
        <p:nvGrpSpPr>
          <p:cNvPr id="144550" name="Group 213">
            <a:extLst>
              <a:ext uri="{FF2B5EF4-FFF2-40B4-BE49-F238E27FC236}">
                <a16:creationId xmlns:a16="http://schemas.microsoft.com/office/drawing/2014/main" id="{366B526D-D6FC-578F-495E-5F77B1E8E6E8}"/>
              </a:ext>
            </a:extLst>
          </p:cNvPr>
          <p:cNvGrpSpPr>
            <a:grpSpLocks/>
          </p:cNvGrpSpPr>
          <p:nvPr/>
        </p:nvGrpSpPr>
        <p:grpSpPr bwMode="auto">
          <a:xfrm>
            <a:off x="3578225" y="3548063"/>
            <a:ext cx="366713" cy="974725"/>
            <a:chOff x="6097583" y="2946408"/>
            <a:chExt cx="957267" cy="1844683"/>
          </a:xfrm>
        </p:grpSpPr>
        <p:grpSp>
          <p:nvGrpSpPr>
            <p:cNvPr id="144555" name="Group 85">
              <a:extLst>
                <a:ext uri="{FF2B5EF4-FFF2-40B4-BE49-F238E27FC236}">
                  <a16:creationId xmlns:a16="http://schemas.microsoft.com/office/drawing/2014/main" id="{B5911B72-E436-EC4A-3E13-DE845A4241DD}"/>
                </a:ext>
              </a:extLst>
            </p:cNvPr>
            <p:cNvGrpSpPr>
              <a:grpSpLocks/>
            </p:cNvGrpSpPr>
            <p:nvPr/>
          </p:nvGrpSpPr>
          <p:grpSpPr bwMode="auto">
            <a:xfrm>
              <a:off x="6153150" y="3681413"/>
              <a:ext cx="901700" cy="947736"/>
              <a:chOff x="1557" y="1007"/>
              <a:chExt cx="2105" cy="1949"/>
            </a:xfrm>
          </p:grpSpPr>
          <p:grpSp>
            <p:nvGrpSpPr>
              <p:cNvPr id="144559" name="Group 87">
                <a:extLst>
                  <a:ext uri="{FF2B5EF4-FFF2-40B4-BE49-F238E27FC236}">
                    <a16:creationId xmlns:a16="http://schemas.microsoft.com/office/drawing/2014/main" id="{48740210-C34E-C2DF-947E-3488CE828D57}"/>
                  </a:ext>
                </a:extLst>
              </p:cNvPr>
              <p:cNvGrpSpPr>
                <a:grpSpLocks/>
              </p:cNvGrpSpPr>
              <p:nvPr/>
            </p:nvGrpSpPr>
            <p:grpSpPr bwMode="auto">
              <a:xfrm>
                <a:off x="1557" y="1209"/>
                <a:ext cx="2105" cy="1421"/>
                <a:chOff x="578" y="2316"/>
                <a:chExt cx="2105" cy="1421"/>
              </a:xfrm>
            </p:grpSpPr>
            <p:sp>
              <p:nvSpPr>
                <p:cNvPr id="144565" name="Freeform 88" descr="Cork">
                  <a:extLst>
                    <a:ext uri="{FF2B5EF4-FFF2-40B4-BE49-F238E27FC236}">
                      <a16:creationId xmlns:a16="http://schemas.microsoft.com/office/drawing/2014/main" id="{2FDFE618-B9E8-365A-6F80-F3E2F625E486}"/>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144566" name="Freeform 89" descr="Cork">
                  <a:extLst>
                    <a:ext uri="{FF2B5EF4-FFF2-40B4-BE49-F238E27FC236}">
                      <a16:creationId xmlns:a16="http://schemas.microsoft.com/office/drawing/2014/main" id="{0D1D0747-16F3-171D-739F-B801E15A90C6}"/>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144560" name="Freeform 91">
                <a:extLst>
                  <a:ext uri="{FF2B5EF4-FFF2-40B4-BE49-F238E27FC236}">
                    <a16:creationId xmlns:a16="http://schemas.microsoft.com/office/drawing/2014/main" id="{B3088128-5344-B991-B6DC-7096E20CB2D2}"/>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44561" name="Freeform 92">
                <a:extLst>
                  <a:ext uri="{FF2B5EF4-FFF2-40B4-BE49-F238E27FC236}">
                    <a16:creationId xmlns:a16="http://schemas.microsoft.com/office/drawing/2014/main" id="{96FDFD74-9117-9874-084F-6FE9A550B565}"/>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44562" name="Freeform 93">
                <a:extLst>
                  <a:ext uri="{FF2B5EF4-FFF2-40B4-BE49-F238E27FC236}">
                    <a16:creationId xmlns:a16="http://schemas.microsoft.com/office/drawing/2014/main" id="{6A736EE3-7B50-DCB6-BC42-906F542AF8B1}"/>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44563" name="Freeform 94">
                <a:extLst>
                  <a:ext uri="{FF2B5EF4-FFF2-40B4-BE49-F238E27FC236}">
                    <a16:creationId xmlns:a16="http://schemas.microsoft.com/office/drawing/2014/main" id="{B6DB49EC-2EA4-F9B6-31B7-62DE52092DAE}"/>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44564" name="Freeform 95">
                <a:extLst>
                  <a:ext uri="{FF2B5EF4-FFF2-40B4-BE49-F238E27FC236}">
                    <a16:creationId xmlns:a16="http://schemas.microsoft.com/office/drawing/2014/main" id="{B752810C-C0E3-46F8-FE65-B1817F776416}"/>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144556" name="Group 98">
              <a:extLst>
                <a:ext uri="{FF2B5EF4-FFF2-40B4-BE49-F238E27FC236}">
                  <a16:creationId xmlns:a16="http://schemas.microsoft.com/office/drawing/2014/main" id="{608AFFCD-F201-22F6-D482-7355B195C2C3}"/>
                </a:ext>
              </a:extLst>
            </p:cNvPr>
            <p:cNvGrpSpPr>
              <a:grpSpLocks/>
            </p:cNvGrpSpPr>
            <p:nvPr/>
          </p:nvGrpSpPr>
          <p:grpSpPr bwMode="auto">
            <a:xfrm>
              <a:off x="6097583" y="2946408"/>
              <a:ext cx="846138" cy="1844683"/>
              <a:chOff x="3865" y="1840"/>
              <a:chExt cx="533" cy="1162"/>
            </a:xfrm>
          </p:grpSpPr>
          <p:sp>
            <p:nvSpPr>
              <p:cNvPr id="217" name="Rectangle 96">
                <a:extLst>
                  <a:ext uri="{FF2B5EF4-FFF2-40B4-BE49-F238E27FC236}">
                    <a16:creationId xmlns:a16="http://schemas.microsoft.com/office/drawing/2014/main" id="{55F68EE6-0539-8592-17B3-5F483E8C87CF}"/>
                  </a:ext>
                </a:extLst>
              </p:cNvPr>
              <p:cNvSpPr>
                <a:spLocks noChangeArrowheads="1"/>
              </p:cNvSpPr>
              <p:nvPr/>
            </p:nvSpPr>
            <p:spPr bwMode="auto">
              <a:xfrm>
                <a:off x="3928" y="1840"/>
                <a:ext cx="115"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sp>
            <p:nvSpPr>
              <p:cNvPr id="218" name="Rectangle 97">
                <a:extLst>
                  <a:ext uri="{FF2B5EF4-FFF2-40B4-BE49-F238E27FC236}">
                    <a16:creationId xmlns:a16="http://schemas.microsoft.com/office/drawing/2014/main" id="{BC729BE5-0E1E-95F6-8DAA-1B9ED0991154}"/>
                  </a:ext>
                </a:extLst>
              </p:cNvPr>
              <p:cNvSpPr>
                <a:spLocks noChangeArrowheads="1"/>
              </p:cNvSpPr>
              <p:nvPr/>
            </p:nvSpPr>
            <p:spPr bwMode="auto">
              <a:xfrm>
                <a:off x="3865" y="2381"/>
                <a:ext cx="533" cy="621"/>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1400" i="1">
                    <a:solidFill>
                      <a:srgbClr val="000000"/>
                    </a:solidFill>
                    <a:latin typeface="Kosher-Normal" charset="0"/>
                  </a:rPr>
                  <a:t>KT</a:t>
                </a:r>
                <a:endParaRPr lang="en-US" altLang="en-US" sz="1100" i="1">
                  <a:solidFill>
                    <a:srgbClr val="000000"/>
                  </a:solidFill>
                  <a:latin typeface="Helvetica" panose="020B0604020202020204" pitchFamily="34" charset="0"/>
                </a:endParaRPr>
              </a:p>
            </p:txBody>
          </p:sp>
        </p:grpSp>
      </p:grpSp>
      <p:grpSp>
        <p:nvGrpSpPr>
          <p:cNvPr id="144551" name="Group 200">
            <a:extLst>
              <a:ext uri="{FF2B5EF4-FFF2-40B4-BE49-F238E27FC236}">
                <a16:creationId xmlns:a16="http://schemas.microsoft.com/office/drawing/2014/main" id="{ADF95619-33AC-034E-B7B1-9DFD6F56BC8F}"/>
              </a:ext>
            </a:extLst>
          </p:cNvPr>
          <p:cNvGrpSpPr>
            <a:grpSpLocks/>
          </p:cNvGrpSpPr>
          <p:nvPr/>
        </p:nvGrpSpPr>
        <p:grpSpPr bwMode="auto">
          <a:xfrm>
            <a:off x="4248150" y="39688"/>
            <a:ext cx="2222500" cy="1812925"/>
            <a:chOff x="2222937" y="4130555"/>
            <a:chExt cx="2222939" cy="1813045"/>
          </a:xfrm>
        </p:grpSpPr>
        <p:sp>
          <p:nvSpPr>
            <p:cNvPr id="202" name="Rectangle 201">
              <a:extLst>
                <a:ext uri="{FF2B5EF4-FFF2-40B4-BE49-F238E27FC236}">
                  <a16:creationId xmlns:a16="http://schemas.microsoft.com/office/drawing/2014/main" id="{1C3AED76-AA77-13DD-130C-CF1446517AC4}"/>
                </a:ext>
              </a:extLst>
            </p:cNvPr>
            <p:cNvSpPr/>
            <p:nvPr/>
          </p:nvSpPr>
          <p:spPr bwMode="auto">
            <a:xfrm>
              <a:off x="2222937" y="4194059"/>
              <a:ext cx="2222939" cy="174954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144553" name="Picture 2" descr="BACKGR~1">
              <a:extLst>
                <a:ext uri="{FF2B5EF4-FFF2-40B4-BE49-F238E27FC236}">
                  <a16:creationId xmlns:a16="http://schemas.microsoft.com/office/drawing/2014/main" id="{1B1CFC46-86E2-A5F1-A120-300C402BC4B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 name="WordArt 12">
              <a:extLst>
                <a:ext uri="{FF2B5EF4-FFF2-40B4-BE49-F238E27FC236}">
                  <a16:creationId xmlns:a16="http://schemas.microsoft.com/office/drawing/2014/main" id="{1D9535F7-78A8-EB65-C4F5-9C9104B2A16D}"/>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 calcmode="lin" valueType="num">
                                      <p:cBhvr>
                                        <p:cTn id="9" dur="500" fill="hold"/>
                                        <p:tgtEl>
                                          <p:spTgt spid="8"/>
                                        </p:tgtEl>
                                        <p:attrNameLst>
                                          <p:attrName>ppt_x</p:attrName>
                                        </p:attrNameLst>
                                      </p:cBhvr>
                                      <p:tavLst>
                                        <p:tav tm="0">
                                          <p:val>
                                            <p:fltVal val="0.5"/>
                                          </p:val>
                                        </p:tav>
                                        <p:tav tm="100000">
                                          <p:val>
                                            <p:strVal val="#ppt_x"/>
                                          </p:val>
                                        </p:tav>
                                      </p:tavLst>
                                    </p:anim>
                                    <p:anim calcmode="lin" valueType="num">
                                      <p:cBhvr>
                                        <p:cTn id="10" dur="500" fill="hold"/>
                                        <p:tgtEl>
                                          <p:spTgt spid="8"/>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4" presetClass="entr" presetSubtype="32" fill="hold" grpId="0" nodeType="afterEffect">
                                  <p:stCondLst>
                                    <p:cond delay="0"/>
                                  </p:stCondLst>
                                  <p:childTnLst>
                                    <p:set>
                                      <p:cBhvr>
                                        <p:cTn id="13" dur="1" fill="hold">
                                          <p:stCondLst>
                                            <p:cond delay="0"/>
                                          </p:stCondLst>
                                        </p:cTn>
                                        <p:tgtEl>
                                          <p:spTgt spid="954597">
                                            <p:txEl>
                                              <p:pRg st="0" end="0"/>
                                            </p:txEl>
                                          </p:spTgt>
                                        </p:tgtEl>
                                        <p:attrNameLst>
                                          <p:attrName>style.visibility</p:attrName>
                                        </p:attrNameLst>
                                      </p:cBhvr>
                                      <p:to>
                                        <p:strVal val="visible"/>
                                      </p:to>
                                    </p:set>
                                    <p:animEffect transition="in" filter="box(out)">
                                      <p:cBhvr>
                                        <p:cTn id="14" dur="500"/>
                                        <p:tgtEl>
                                          <p:spTgt spid="954597">
                                            <p:txEl>
                                              <p:pRg st="0" end="0"/>
                                            </p:txEl>
                                          </p:spTgt>
                                        </p:tgtEl>
                                      </p:cBhvr>
                                    </p:animEffect>
                                  </p:childTnLst>
                                </p:cTn>
                              </p:par>
                            </p:childTnLst>
                          </p:cTn>
                        </p:par>
                        <p:par>
                          <p:cTn id="15" fill="hold" nodeType="afterGroup">
                            <p:stCondLst>
                              <p:cond delay="1000"/>
                            </p:stCondLst>
                            <p:childTnLst>
                              <p:par>
                                <p:cTn id="16" presetID="4" presetClass="entr" presetSubtype="32" fill="hold" grpId="0" nodeType="afterEffect">
                                  <p:stCondLst>
                                    <p:cond delay="0"/>
                                  </p:stCondLst>
                                  <p:childTnLst>
                                    <p:set>
                                      <p:cBhvr>
                                        <p:cTn id="17" dur="1" fill="hold">
                                          <p:stCondLst>
                                            <p:cond delay="0"/>
                                          </p:stCondLst>
                                        </p:cTn>
                                        <p:tgtEl>
                                          <p:spTgt spid="954597">
                                            <p:txEl>
                                              <p:pRg st="1" end="1"/>
                                            </p:txEl>
                                          </p:spTgt>
                                        </p:tgtEl>
                                        <p:attrNameLst>
                                          <p:attrName>style.visibility</p:attrName>
                                        </p:attrNameLst>
                                      </p:cBhvr>
                                      <p:to>
                                        <p:strVal val="visible"/>
                                      </p:to>
                                    </p:set>
                                    <p:animEffect transition="in" filter="box(out)">
                                      <p:cBhvr>
                                        <p:cTn id="18" dur="500"/>
                                        <p:tgtEl>
                                          <p:spTgt spid="954597">
                                            <p:txEl>
                                              <p:pRg st="1" end="1"/>
                                            </p:txEl>
                                          </p:spTgt>
                                        </p:tgtEl>
                                      </p:cBhvr>
                                    </p:animEffect>
                                  </p:childTnLst>
                                </p:cTn>
                              </p:par>
                            </p:childTnLst>
                          </p:cTn>
                        </p:par>
                        <p:par>
                          <p:cTn id="19" fill="hold" nodeType="afterGroup">
                            <p:stCondLst>
                              <p:cond delay="1500"/>
                            </p:stCondLst>
                            <p:childTnLst>
                              <p:par>
                                <p:cTn id="20" presetID="4" presetClass="entr" presetSubtype="32" fill="hold" grpId="0" nodeType="afterEffect">
                                  <p:stCondLst>
                                    <p:cond delay="0"/>
                                  </p:stCondLst>
                                  <p:childTnLst>
                                    <p:set>
                                      <p:cBhvr>
                                        <p:cTn id="21" dur="1" fill="hold">
                                          <p:stCondLst>
                                            <p:cond delay="0"/>
                                          </p:stCondLst>
                                        </p:cTn>
                                        <p:tgtEl>
                                          <p:spTgt spid="954597">
                                            <p:txEl>
                                              <p:pRg st="2" end="2"/>
                                            </p:txEl>
                                          </p:spTgt>
                                        </p:tgtEl>
                                        <p:attrNameLst>
                                          <p:attrName>style.visibility</p:attrName>
                                        </p:attrNameLst>
                                      </p:cBhvr>
                                      <p:to>
                                        <p:strVal val="visible"/>
                                      </p:to>
                                    </p:set>
                                    <p:animEffect transition="in" filter="box(out)">
                                      <p:cBhvr>
                                        <p:cTn id="22" dur="500"/>
                                        <p:tgtEl>
                                          <p:spTgt spid="95459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4597" grpId="0" build="p" autoUpdateAnimBg="0" advAuto="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Rectangle 2">
            <a:extLst>
              <a:ext uri="{FF2B5EF4-FFF2-40B4-BE49-F238E27FC236}">
                <a16:creationId xmlns:a16="http://schemas.microsoft.com/office/drawing/2014/main" id="{B44C2085-2DFD-37EC-7360-4D097D54A6FE}"/>
              </a:ext>
            </a:extLst>
          </p:cNvPr>
          <p:cNvSpPr>
            <a:spLocks noChangeArrowheads="1"/>
          </p:cNvSpPr>
          <p:nvPr/>
        </p:nvSpPr>
        <p:spPr bwMode="auto">
          <a:xfrm>
            <a:off x="2871788" y="44069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6435" name="Rectangle 3">
            <a:extLst>
              <a:ext uri="{FF2B5EF4-FFF2-40B4-BE49-F238E27FC236}">
                <a16:creationId xmlns:a16="http://schemas.microsoft.com/office/drawing/2014/main" id="{8DB86526-63A7-FD3F-5372-8A11300A9DC6}"/>
              </a:ext>
            </a:extLst>
          </p:cNvPr>
          <p:cNvSpPr>
            <a:spLocks noChangeArrowheads="1"/>
          </p:cNvSpPr>
          <p:nvPr/>
        </p:nvSpPr>
        <p:spPr bwMode="auto">
          <a:xfrm>
            <a:off x="2855913" y="46624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6436" name="Rectangle 4">
            <a:extLst>
              <a:ext uri="{FF2B5EF4-FFF2-40B4-BE49-F238E27FC236}">
                <a16:creationId xmlns:a16="http://schemas.microsoft.com/office/drawing/2014/main" id="{B09EA232-0F53-95F8-9608-1C82DEB9213A}"/>
              </a:ext>
            </a:extLst>
          </p:cNvPr>
          <p:cNvSpPr>
            <a:spLocks noChangeArrowheads="1"/>
          </p:cNvSpPr>
          <p:nvPr/>
        </p:nvSpPr>
        <p:spPr bwMode="auto">
          <a:xfrm>
            <a:off x="2840038" y="49657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6437" name="Rectangle 5">
            <a:extLst>
              <a:ext uri="{FF2B5EF4-FFF2-40B4-BE49-F238E27FC236}">
                <a16:creationId xmlns:a16="http://schemas.microsoft.com/office/drawing/2014/main" id="{9E4F5EF4-B240-284D-45BA-A87FFC62064E}"/>
              </a:ext>
            </a:extLst>
          </p:cNvPr>
          <p:cNvSpPr>
            <a:spLocks noChangeArrowheads="1"/>
          </p:cNvSpPr>
          <p:nvPr/>
        </p:nvSpPr>
        <p:spPr bwMode="auto">
          <a:xfrm>
            <a:off x="2840038" y="51752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6438" name="Rectangle 10">
            <a:extLst>
              <a:ext uri="{FF2B5EF4-FFF2-40B4-BE49-F238E27FC236}">
                <a16:creationId xmlns:a16="http://schemas.microsoft.com/office/drawing/2014/main" id="{CBEE0AC1-0918-717A-C88A-E519EE2A4111}"/>
              </a:ext>
            </a:extLst>
          </p:cNvPr>
          <p:cNvSpPr>
            <a:spLocks noChangeArrowheads="1"/>
          </p:cNvSpPr>
          <p:nvPr/>
        </p:nvSpPr>
        <p:spPr bwMode="auto">
          <a:xfrm>
            <a:off x="5065713" y="454025"/>
            <a:ext cx="4692650" cy="6834188"/>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6439" name="Rectangle 81">
            <a:extLst>
              <a:ext uri="{FF2B5EF4-FFF2-40B4-BE49-F238E27FC236}">
                <a16:creationId xmlns:a16="http://schemas.microsoft.com/office/drawing/2014/main" id="{C5AD40DD-E3AE-B633-F577-C78AEA4865A9}"/>
              </a:ext>
            </a:extLst>
          </p:cNvPr>
          <p:cNvSpPr>
            <a:spLocks noChangeArrowheads="1"/>
          </p:cNvSpPr>
          <p:nvPr/>
        </p:nvSpPr>
        <p:spPr bwMode="auto">
          <a:xfrm>
            <a:off x="2833688" y="42719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6440" name="Rectangle 88">
            <a:extLst>
              <a:ext uri="{FF2B5EF4-FFF2-40B4-BE49-F238E27FC236}">
                <a16:creationId xmlns:a16="http://schemas.microsoft.com/office/drawing/2014/main" id="{403ADF6A-A7BD-A34C-F2D7-D44ED834C75D}"/>
              </a:ext>
            </a:extLst>
          </p:cNvPr>
          <p:cNvSpPr>
            <a:spLocks noChangeArrowheads="1"/>
          </p:cNvSpPr>
          <p:nvPr/>
        </p:nvSpPr>
        <p:spPr bwMode="auto">
          <a:xfrm>
            <a:off x="933450" y="29337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6441" name="Rectangle 89">
            <a:extLst>
              <a:ext uri="{FF2B5EF4-FFF2-40B4-BE49-F238E27FC236}">
                <a16:creationId xmlns:a16="http://schemas.microsoft.com/office/drawing/2014/main" id="{CD4BC2DE-CFEF-8196-DD5D-56EB0EAE0359}"/>
              </a:ext>
            </a:extLst>
          </p:cNvPr>
          <p:cNvSpPr>
            <a:spLocks noChangeArrowheads="1"/>
          </p:cNvSpPr>
          <p:nvPr/>
        </p:nvSpPr>
        <p:spPr bwMode="auto">
          <a:xfrm>
            <a:off x="3054350" y="17653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6442" name="Rectangle 90">
            <a:extLst>
              <a:ext uri="{FF2B5EF4-FFF2-40B4-BE49-F238E27FC236}">
                <a16:creationId xmlns:a16="http://schemas.microsoft.com/office/drawing/2014/main" id="{3B044EF5-1D4B-0542-734E-7B88259CD4DA}"/>
              </a:ext>
            </a:extLst>
          </p:cNvPr>
          <p:cNvSpPr>
            <a:spLocks noChangeArrowheads="1"/>
          </p:cNvSpPr>
          <p:nvPr/>
        </p:nvSpPr>
        <p:spPr bwMode="auto">
          <a:xfrm>
            <a:off x="3038475" y="205263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6443" name="Rectangle 91">
            <a:extLst>
              <a:ext uri="{FF2B5EF4-FFF2-40B4-BE49-F238E27FC236}">
                <a16:creationId xmlns:a16="http://schemas.microsoft.com/office/drawing/2014/main" id="{DFC6FEC3-F228-0A72-D879-CE00F0C608E5}"/>
              </a:ext>
            </a:extLst>
          </p:cNvPr>
          <p:cNvSpPr>
            <a:spLocks noChangeArrowheads="1"/>
          </p:cNvSpPr>
          <p:nvPr/>
        </p:nvSpPr>
        <p:spPr bwMode="auto">
          <a:xfrm>
            <a:off x="2878138" y="224472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6444" name="Rectangle 92">
            <a:extLst>
              <a:ext uri="{FF2B5EF4-FFF2-40B4-BE49-F238E27FC236}">
                <a16:creationId xmlns:a16="http://schemas.microsoft.com/office/drawing/2014/main" id="{98EE966C-3BF6-AE2C-7C2F-C379BABFA57C}"/>
              </a:ext>
            </a:extLst>
          </p:cNvPr>
          <p:cNvSpPr>
            <a:spLocks noChangeArrowheads="1"/>
          </p:cNvSpPr>
          <p:nvPr/>
        </p:nvSpPr>
        <p:spPr bwMode="auto">
          <a:xfrm>
            <a:off x="3054350" y="289877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6445" name="Rectangle 93">
            <a:extLst>
              <a:ext uri="{FF2B5EF4-FFF2-40B4-BE49-F238E27FC236}">
                <a16:creationId xmlns:a16="http://schemas.microsoft.com/office/drawing/2014/main" id="{DF472EC6-C890-69D3-376C-ECBD2283801B}"/>
              </a:ext>
            </a:extLst>
          </p:cNvPr>
          <p:cNvSpPr>
            <a:spLocks noChangeArrowheads="1"/>
          </p:cNvSpPr>
          <p:nvPr/>
        </p:nvSpPr>
        <p:spPr bwMode="auto">
          <a:xfrm>
            <a:off x="2894013" y="36830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6446" name="Rectangle 94">
            <a:extLst>
              <a:ext uri="{FF2B5EF4-FFF2-40B4-BE49-F238E27FC236}">
                <a16:creationId xmlns:a16="http://schemas.microsoft.com/office/drawing/2014/main" id="{40729E2C-94F7-1857-319F-D8949B6115DE}"/>
              </a:ext>
            </a:extLst>
          </p:cNvPr>
          <p:cNvSpPr>
            <a:spLocks noChangeArrowheads="1"/>
          </p:cNvSpPr>
          <p:nvPr/>
        </p:nvSpPr>
        <p:spPr bwMode="auto">
          <a:xfrm>
            <a:off x="2894013" y="38274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6447" name="Rectangle 95">
            <a:extLst>
              <a:ext uri="{FF2B5EF4-FFF2-40B4-BE49-F238E27FC236}">
                <a16:creationId xmlns:a16="http://schemas.microsoft.com/office/drawing/2014/main" id="{796B8B7E-39AC-D685-959D-3D3F4E101E7D}"/>
              </a:ext>
            </a:extLst>
          </p:cNvPr>
          <p:cNvSpPr>
            <a:spLocks noChangeArrowheads="1"/>
          </p:cNvSpPr>
          <p:nvPr/>
        </p:nvSpPr>
        <p:spPr bwMode="auto">
          <a:xfrm>
            <a:off x="2989263" y="34591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6448" name="Rectangle 96">
            <a:extLst>
              <a:ext uri="{FF2B5EF4-FFF2-40B4-BE49-F238E27FC236}">
                <a16:creationId xmlns:a16="http://schemas.microsoft.com/office/drawing/2014/main" id="{1718F924-097B-99B0-EE68-C5849EE4766C}"/>
              </a:ext>
            </a:extLst>
          </p:cNvPr>
          <p:cNvSpPr>
            <a:spLocks noChangeArrowheads="1"/>
          </p:cNvSpPr>
          <p:nvPr/>
        </p:nvSpPr>
        <p:spPr bwMode="auto">
          <a:xfrm>
            <a:off x="3117850" y="317023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6449" name="Rectangle 97">
            <a:extLst>
              <a:ext uri="{FF2B5EF4-FFF2-40B4-BE49-F238E27FC236}">
                <a16:creationId xmlns:a16="http://schemas.microsoft.com/office/drawing/2014/main" id="{0DA64A14-40E7-D258-8F03-F2C665A9141B}"/>
              </a:ext>
            </a:extLst>
          </p:cNvPr>
          <p:cNvSpPr>
            <a:spLocks noChangeArrowheads="1"/>
          </p:cNvSpPr>
          <p:nvPr/>
        </p:nvSpPr>
        <p:spPr bwMode="auto">
          <a:xfrm>
            <a:off x="2894013" y="46243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6450" name="Rectangle 98">
            <a:extLst>
              <a:ext uri="{FF2B5EF4-FFF2-40B4-BE49-F238E27FC236}">
                <a16:creationId xmlns:a16="http://schemas.microsoft.com/office/drawing/2014/main" id="{A293986B-C463-00E1-929B-84A1D7634C35}"/>
              </a:ext>
            </a:extLst>
          </p:cNvPr>
          <p:cNvSpPr>
            <a:spLocks noChangeArrowheads="1"/>
          </p:cNvSpPr>
          <p:nvPr/>
        </p:nvSpPr>
        <p:spPr bwMode="auto">
          <a:xfrm>
            <a:off x="2878138" y="49276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6451" name="Rectangle 99">
            <a:extLst>
              <a:ext uri="{FF2B5EF4-FFF2-40B4-BE49-F238E27FC236}">
                <a16:creationId xmlns:a16="http://schemas.microsoft.com/office/drawing/2014/main" id="{FC67D35D-A775-6573-25ED-1F5CF0A76E5F}"/>
              </a:ext>
            </a:extLst>
          </p:cNvPr>
          <p:cNvSpPr>
            <a:spLocks noChangeArrowheads="1"/>
          </p:cNvSpPr>
          <p:nvPr/>
        </p:nvSpPr>
        <p:spPr bwMode="auto">
          <a:xfrm>
            <a:off x="2878138" y="51371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6452" name="Rectangle 101">
            <a:extLst>
              <a:ext uri="{FF2B5EF4-FFF2-40B4-BE49-F238E27FC236}">
                <a16:creationId xmlns:a16="http://schemas.microsoft.com/office/drawing/2014/main" id="{B644EDB7-374E-A389-0747-B52FF49EB3B8}"/>
              </a:ext>
            </a:extLst>
          </p:cNvPr>
          <p:cNvSpPr>
            <a:spLocks noChangeArrowheads="1"/>
          </p:cNvSpPr>
          <p:nvPr/>
        </p:nvSpPr>
        <p:spPr bwMode="auto">
          <a:xfrm>
            <a:off x="3022600" y="580707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6453" name="Rectangle 102">
            <a:extLst>
              <a:ext uri="{FF2B5EF4-FFF2-40B4-BE49-F238E27FC236}">
                <a16:creationId xmlns:a16="http://schemas.microsoft.com/office/drawing/2014/main" id="{68014094-8AD0-DD12-7DDF-A0B361BCA906}"/>
              </a:ext>
            </a:extLst>
          </p:cNvPr>
          <p:cNvSpPr>
            <a:spLocks noChangeArrowheads="1"/>
          </p:cNvSpPr>
          <p:nvPr/>
        </p:nvSpPr>
        <p:spPr bwMode="auto">
          <a:xfrm>
            <a:off x="3006725" y="609441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6454" name="Rectangle 103">
            <a:extLst>
              <a:ext uri="{FF2B5EF4-FFF2-40B4-BE49-F238E27FC236}">
                <a16:creationId xmlns:a16="http://schemas.microsoft.com/office/drawing/2014/main" id="{106259BF-645E-8CED-A857-2032FFD32385}"/>
              </a:ext>
            </a:extLst>
          </p:cNvPr>
          <p:cNvSpPr>
            <a:spLocks noChangeArrowheads="1"/>
          </p:cNvSpPr>
          <p:nvPr/>
        </p:nvSpPr>
        <p:spPr bwMode="auto">
          <a:xfrm>
            <a:off x="2814638" y="695642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6455" name="Rectangle 104">
            <a:extLst>
              <a:ext uri="{FF2B5EF4-FFF2-40B4-BE49-F238E27FC236}">
                <a16:creationId xmlns:a16="http://schemas.microsoft.com/office/drawing/2014/main" id="{A702B989-CD64-D788-0A0D-A5A747595607}"/>
              </a:ext>
            </a:extLst>
          </p:cNvPr>
          <p:cNvSpPr>
            <a:spLocks noChangeArrowheads="1"/>
          </p:cNvSpPr>
          <p:nvPr/>
        </p:nvSpPr>
        <p:spPr bwMode="auto">
          <a:xfrm>
            <a:off x="2894013" y="72278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6456" name="Rectangle 106">
            <a:extLst>
              <a:ext uri="{FF2B5EF4-FFF2-40B4-BE49-F238E27FC236}">
                <a16:creationId xmlns:a16="http://schemas.microsoft.com/office/drawing/2014/main" id="{C455ED14-49EA-9E18-60C5-5FD45E90F35D}"/>
              </a:ext>
            </a:extLst>
          </p:cNvPr>
          <p:cNvSpPr>
            <a:spLocks noChangeArrowheads="1"/>
          </p:cNvSpPr>
          <p:nvPr/>
        </p:nvSpPr>
        <p:spPr bwMode="auto">
          <a:xfrm>
            <a:off x="3101975" y="23876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6457" name="Rectangle 195">
            <a:extLst>
              <a:ext uri="{FF2B5EF4-FFF2-40B4-BE49-F238E27FC236}">
                <a16:creationId xmlns:a16="http://schemas.microsoft.com/office/drawing/2014/main" id="{6898AA3E-9F41-8E04-B8C7-545D5760C127}"/>
              </a:ext>
            </a:extLst>
          </p:cNvPr>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pic>
        <p:nvPicPr>
          <p:cNvPr id="146458" name="Picture 196">
            <a:extLst>
              <a:ext uri="{FF2B5EF4-FFF2-40B4-BE49-F238E27FC236}">
                <a16:creationId xmlns:a16="http://schemas.microsoft.com/office/drawing/2014/main" id="{ED00F1A4-A9CD-497E-1FF0-C3570A3D32C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21806" r="29846" b="220"/>
          <a:stretch>
            <a:fillRect/>
          </a:stretch>
        </p:blipFill>
        <p:spPr bwMode="auto">
          <a:xfrm>
            <a:off x="5041900" y="469900"/>
            <a:ext cx="4716463" cy="6846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6459" name="Rectangle 197">
            <a:extLst>
              <a:ext uri="{FF2B5EF4-FFF2-40B4-BE49-F238E27FC236}">
                <a16:creationId xmlns:a16="http://schemas.microsoft.com/office/drawing/2014/main" id="{B2995627-C28B-4D21-E1D1-C7BFA1552530}"/>
              </a:ext>
            </a:extLst>
          </p:cNvPr>
          <p:cNvSpPr>
            <a:spLocks noChangeArrowheads="1"/>
          </p:cNvSpPr>
          <p:nvPr/>
        </p:nvSpPr>
        <p:spPr bwMode="auto">
          <a:xfrm>
            <a:off x="4989513" y="407988"/>
            <a:ext cx="4692650" cy="6834187"/>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6460" name="Rectangle 198">
            <a:extLst>
              <a:ext uri="{FF2B5EF4-FFF2-40B4-BE49-F238E27FC236}">
                <a16:creationId xmlns:a16="http://schemas.microsoft.com/office/drawing/2014/main" id="{62814EA5-76F2-39F4-5EF8-FFD6DF110C37}"/>
              </a:ext>
            </a:extLst>
          </p:cNvPr>
          <p:cNvSpPr>
            <a:spLocks noChangeArrowheads="1"/>
          </p:cNvSpPr>
          <p:nvPr/>
        </p:nvSpPr>
        <p:spPr bwMode="auto">
          <a:xfrm>
            <a:off x="5026025" y="412750"/>
            <a:ext cx="4694238" cy="6850063"/>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75052" name="Rectangle 204">
            <a:extLst>
              <a:ext uri="{FF2B5EF4-FFF2-40B4-BE49-F238E27FC236}">
                <a16:creationId xmlns:a16="http://schemas.microsoft.com/office/drawing/2014/main" id="{BD46644A-39AE-1A01-436B-F5AC6DA4432E}"/>
              </a:ext>
            </a:extLst>
          </p:cNvPr>
          <p:cNvSpPr>
            <a:spLocks noChangeArrowheads="1"/>
          </p:cNvSpPr>
          <p:nvPr/>
        </p:nvSpPr>
        <p:spPr bwMode="auto">
          <a:xfrm>
            <a:off x="5491163" y="3848100"/>
            <a:ext cx="3741737" cy="736600"/>
          </a:xfrm>
          <a:prstGeom prst="rect">
            <a:avLst/>
          </a:prstGeom>
          <a:noFill/>
          <a:ln w="50800">
            <a:noFill/>
            <a:miter lim="800000"/>
            <a:headEnd/>
            <a:tailEnd/>
          </a:ln>
          <a:effectLst>
            <a:outerShdw blurRad="63500" dist="63500" dir="3187806"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0000"/>
              </a:lnSpc>
              <a:spcBef>
                <a:spcPct val="50000"/>
              </a:spcBef>
              <a:defRPr/>
            </a:pPr>
            <a:r>
              <a:rPr lang="en-US" altLang="en-US" sz="2000" b="1">
                <a:solidFill>
                  <a:srgbClr val="66FFFF"/>
                </a:solidFill>
                <a:latin typeface="Helvetica" panose="020B0604020202020204" pitchFamily="34" charset="0"/>
              </a:rPr>
              <a:t>Wungram “</a:t>
            </a:r>
            <a:r>
              <a:rPr lang="en-US" altLang="en-US" sz="2000" b="1">
                <a:solidFill>
                  <a:srgbClr val="66FFFF"/>
                </a:solidFill>
                <a:latin typeface="Helvetica" panose="020B0604020202020204" pitchFamily="34" charset="0"/>
                <a:cs typeface="Helvetica" panose="020B0604020202020204" pitchFamily="34" charset="0"/>
              </a:rPr>
              <a:t>Ā</a:t>
            </a:r>
            <a:r>
              <a:rPr lang="en-US" altLang="en-US" sz="2000" b="1" i="1">
                <a:solidFill>
                  <a:srgbClr val="66FFFF"/>
                </a:solidFill>
                <a:latin typeface="Helvetica" panose="020B0604020202020204" pitchFamily="34" charset="0"/>
              </a:rPr>
              <a:t>zingshong”</a:t>
            </a:r>
            <a:r>
              <a:rPr lang="en-US" altLang="en-US" sz="2000" b="1">
                <a:solidFill>
                  <a:srgbClr val="66FFFF"/>
                </a:solidFill>
                <a:latin typeface="Helvetica" panose="020B0604020202020204" pitchFamily="34" charset="0"/>
              </a:rPr>
              <a:t> </a:t>
            </a:r>
          </a:p>
          <a:p>
            <a:pPr algn="ctr">
              <a:lnSpc>
                <a:spcPct val="80000"/>
              </a:lnSpc>
              <a:spcBef>
                <a:spcPct val="50000"/>
              </a:spcBef>
              <a:defRPr/>
            </a:pPr>
            <a:r>
              <a:rPr lang="en-US" altLang="en-US" sz="2000" b="1">
                <a:solidFill>
                  <a:srgbClr val="66FFFF"/>
                </a:solidFill>
                <a:latin typeface="Helvetica" panose="020B0604020202020204" pitchFamily="34" charset="0"/>
              </a:rPr>
              <a:t>…Judah wui Suikat</a:t>
            </a:r>
            <a:r>
              <a:rPr lang="en-US" altLang="en-US" sz="2000" b="1">
                <a:solidFill>
                  <a:srgbClr val="66FFFF"/>
                </a:solidFill>
                <a:latin typeface="Arial" panose="020B0604020202020204" pitchFamily="34" charset="0"/>
                <a:cs typeface="Arial" panose="020B0604020202020204" pitchFamily="34" charset="0"/>
              </a:rPr>
              <a:t>ā</a:t>
            </a:r>
            <a:r>
              <a:rPr lang="en-US" altLang="en-US" sz="2000" b="1">
                <a:solidFill>
                  <a:srgbClr val="66FFFF"/>
                </a:solidFill>
                <a:latin typeface="Helvetica" panose="020B0604020202020204" pitchFamily="34" charset="0"/>
              </a:rPr>
              <a:t>…</a:t>
            </a:r>
          </a:p>
        </p:txBody>
      </p:sp>
      <p:sp>
        <p:nvSpPr>
          <p:cNvPr id="975062" name="Rectangle 214">
            <a:extLst>
              <a:ext uri="{FF2B5EF4-FFF2-40B4-BE49-F238E27FC236}">
                <a16:creationId xmlns:a16="http://schemas.microsoft.com/office/drawing/2014/main" id="{44D82814-596D-B9CD-2BFC-A4A143F71374}"/>
              </a:ext>
            </a:extLst>
          </p:cNvPr>
          <p:cNvSpPr>
            <a:spLocks noChangeArrowheads="1"/>
          </p:cNvSpPr>
          <p:nvPr/>
        </p:nvSpPr>
        <p:spPr bwMode="auto">
          <a:xfrm>
            <a:off x="6684963" y="584200"/>
            <a:ext cx="2706687"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3200" b="1" i="1">
                <a:solidFill>
                  <a:srgbClr val="66FFFF"/>
                </a:solidFill>
                <a:latin typeface="Helvetica" panose="020B0604020202020204" pitchFamily="34" charset="0"/>
              </a:rPr>
              <a:t> </a:t>
            </a:r>
            <a:endParaRPr lang="en-US" altLang="en-US" sz="1400" b="1" u="sng">
              <a:solidFill>
                <a:srgbClr val="66FFFF"/>
              </a:solidFill>
              <a:latin typeface="Helvetica" panose="020B0604020202020204" pitchFamily="34" charset="0"/>
            </a:endParaRPr>
          </a:p>
        </p:txBody>
      </p:sp>
      <p:sp>
        <p:nvSpPr>
          <p:cNvPr id="146463" name="Text Box 219">
            <a:extLst>
              <a:ext uri="{FF2B5EF4-FFF2-40B4-BE49-F238E27FC236}">
                <a16:creationId xmlns:a16="http://schemas.microsoft.com/office/drawing/2014/main" id="{B803F02E-6703-E16B-D9D2-194F2A842F1F}"/>
              </a:ext>
            </a:extLst>
          </p:cNvPr>
          <p:cNvSpPr txBox="1">
            <a:spLocks noChangeArrowheads="1"/>
          </p:cNvSpPr>
          <p:nvPr/>
        </p:nvSpPr>
        <p:spPr bwMode="auto">
          <a:xfrm>
            <a:off x="9015413" y="7348538"/>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70</a:t>
            </a:r>
          </a:p>
        </p:txBody>
      </p:sp>
      <p:grpSp>
        <p:nvGrpSpPr>
          <p:cNvPr id="146464" name="Group 220">
            <a:extLst>
              <a:ext uri="{FF2B5EF4-FFF2-40B4-BE49-F238E27FC236}">
                <a16:creationId xmlns:a16="http://schemas.microsoft.com/office/drawing/2014/main" id="{5FC53007-2444-8A91-024E-BEBDC8D813A4}"/>
              </a:ext>
            </a:extLst>
          </p:cNvPr>
          <p:cNvGrpSpPr>
            <a:grpSpLocks/>
          </p:cNvGrpSpPr>
          <p:nvPr/>
        </p:nvGrpSpPr>
        <p:grpSpPr bwMode="auto">
          <a:xfrm>
            <a:off x="5199063" y="6367463"/>
            <a:ext cx="4303712" cy="822325"/>
            <a:chOff x="3447" y="4011"/>
            <a:chExt cx="2711" cy="518"/>
          </a:xfrm>
        </p:grpSpPr>
        <p:sp>
          <p:nvSpPr>
            <p:cNvPr id="975069" name="Text Box 221">
              <a:extLst>
                <a:ext uri="{FF2B5EF4-FFF2-40B4-BE49-F238E27FC236}">
                  <a16:creationId xmlns:a16="http://schemas.microsoft.com/office/drawing/2014/main" id="{2B860622-D6DB-D750-14B3-C2B04B82D368}"/>
                </a:ext>
              </a:extLst>
            </p:cNvPr>
            <p:cNvSpPr txBox="1">
              <a:spLocks noChangeArrowheads="1"/>
            </p:cNvSpPr>
            <p:nvPr/>
          </p:nvSpPr>
          <p:spPr bwMode="auto">
            <a:xfrm>
              <a:off x="3468" y="4058"/>
              <a:ext cx="2667" cy="446"/>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000" b="1">
                  <a:solidFill>
                    <a:srgbClr val="FFF819"/>
                  </a:solidFill>
                  <a:latin typeface="Helvetica" panose="020B0604020202020204" pitchFamily="34" charset="0"/>
                </a:rPr>
                <a:t>Nganaimeikap kaja </a:t>
              </a:r>
              <a:r>
                <a:rPr lang="en-US" altLang="en-US" sz="2000" b="1">
                  <a:solidFill>
                    <a:srgbClr val="FFFF00"/>
                  </a:solidFill>
                  <a:latin typeface="Arial" panose="020B0604020202020204" pitchFamily="34" charset="0"/>
                  <a:cs typeface="Arial" panose="020B0604020202020204" pitchFamily="34" charset="0"/>
                </a:rPr>
                <a:t>ā</a:t>
              </a:r>
              <a:r>
                <a:rPr lang="en-US" altLang="en-US" sz="2000" b="1">
                  <a:solidFill>
                    <a:srgbClr val="FFF819"/>
                  </a:solidFill>
                  <a:latin typeface="Helvetica" panose="020B0604020202020204" pitchFamily="34" charset="0"/>
                </a:rPr>
                <a:t>tam pareng:</a:t>
              </a:r>
              <a:br>
                <a:rPr lang="en-US" altLang="en-US" sz="2000" b="1">
                  <a:solidFill>
                    <a:srgbClr val="FFF819"/>
                  </a:solidFill>
                  <a:latin typeface="Helvetica" panose="020B0604020202020204" pitchFamily="34" charset="0"/>
                </a:rPr>
              </a:br>
              <a:r>
                <a:rPr lang="en-US" altLang="en-US" sz="2000" b="1">
                  <a:solidFill>
                    <a:srgbClr val="FFF819"/>
                  </a:solidFill>
                  <a:latin typeface="Helvetica" panose="020B0604020202020204" pitchFamily="34" charset="0"/>
                </a:rPr>
                <a:t>830 B.C. to 590 B.C.</a:t>
              </a:r>
            </a:p>
          </p:txBody>
        </p:sp>
        <p:sp>
          <p:nvSpPr>
            <p:cNvPr id="975070" name="AutoShape 222">
              <a:extLst>
                <a:ext uri="{FF2B5EF4-FFF2-40B4-BE49-F238E27FC236}">
                  <a16:creationId xmlns:a16="http://schemas.microsoft.com/office/drawing/2014/main" id="{B5A3FFD9-63DB-4879-E1F5-93887A83FFCD}"/>
                </a:ext>
              </a:extLst>
            </p:cNvPr>
            <p:cNvSpPr>
              <a:spLocks noChangeArrowheads="1"/>
            </p:cNvSpPr>
            <p:nvPr/>
          </p:nvSpPr>
          <p:spPr bwMode="auto">
            <a:xfrm>
              <a:off x="3447" y="4011"/>
              <a:ext cx="2711" cy="518"/>
            </a:xfrm>
            <a:prstGeom prst="roundRect">
              <a:avLst>
                <a:gd name="adj" fmla="val 16667"/>
              </a:avLst>
            </a:prstGeom>
            <a:noFill/>
            <a:ln w="57150">
              <a:solidFill>
                <a:srgbClr val="FFF819"/>
              </a:solidFill>
              <a:round/>
              <a:headEnd/>
              <a:tailEnd/>
            </a:ln>
            <a:effectLst>
              <a:outerShdw blurRad="63500" dist="46662" dir="3284183" algn="ctr" rotWithShape="0">
                <a:schemeClr val="tx1">
                  <a:alpha val="74997"/>
                </a:schemeClr>
              </a:outerShdw>
            </a:effectLst>
          </p:spPr>
          <p:txBody>
            <a:bodyPr wrap="none" anchor="ctr"/>
            <a:lstStyle/>
            <a:p>
              <a:pPr algn="r">
                <a:defRPr/>
              </a:pPr>
              <a:endParaRPr lang="en-US">
                <a:latin typeface="Comic Sans MS" charset="0"/>
                <a:ea typeface="+mn-ea"/>
              </a:endParaRPr>
            </a:p>
          </p:txBody>
        </p:sp>
      </p:grpSp>
      <p:sp>
        <p:nvSpPr>
          <p:cNvPr id="975073" name="Rectangle 225">
            <a:extLst>
              <a:ext uri="{FF2B5EF4-FFF2-40B4-BE49-F238E27FC236}">
                <a16:creationId xmlns:a16="http://schemas.microsoft.com/office/drawing/2014/main" id="{39784B81-84CB-620E-E338-986C9BA399F2}"/>
              </a:ext>
            </a:extLst>
          </p:cNvPr>
          <p:cNvSpPr>
            <a:spLocks noChangeArrowheads="1"/>
          </p:cNvSpPr>
          <p:nvPr/>
        </p:nvSpPr>
        <p:spPr bwMode="auto">
          <a:xfrm>
            <a:off x="6500813"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975084" name="Rectangle 236">
            <a:extLst>
              <a:ext uri="{FF2B5EF4-FFF2-40B4-BE49-F238E27FC236}">
                <a16:creationId xmlns:a16="http://schemas.microsoft.com/office/drawing/2014/main" id="{659127D1-A240-20C5-F29F-5E89CB982E73}"/>
              </a:ext>
            </a:extLst>
          </p:cNvPr>
          <p:cNvSpPr>
            <a:spLocks noChangeArrowheads="1"/>
          </p:cNvSpPr>
          <p:nvPr/>
        </p:nvSpPr>
        <p:spPr bwMode="auto">
          <a:xfrm>
            <a:off x="6289675" y="584200"/>
            <a:ext cx="3571875" cy="1206500"/>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200" b="1" i="1">
                <a:solidFill>
                  <a:schemeClr val="bg1"/>
                </a:solidFill>
                <a:latin typeface="Arial" panose="020B0604020202020204" pitchFamily="34" charset="0"/>
              </a:rPr>
              <a:t>Lairikbing Semkak</a:t>
            </a:r>
            <a:r>
              <a:rPr lang="en-US" altLang="en-US" sz="20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Kachamma Tuingashit pareng ching kak</a:t>
            </a:r>
            <a:r>
              <a:rPr lang="en-US" altLang="en-US" sz="20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a:t>
            </a:r>
            <a:endParaRPr lang="en-US" altLang="en-US" sz="2200" b="1" u="sng">
              <a:solidFill>
                <a:schemeClr val="bg1"/>
              </a:solidFill>
              <a:latin typeface="Arial" panose="020B0604020202020204" pitchFamily="34" charset="0"/>
            </a:endParaRPr>
          </a:p>
        </p:txBody>
      </p:sp>
      <p:sp>
        <p:nvSpPr>
          <p:cNvPr id="146467" name="Text Box 238">
            <a:extLst>
              <a:ext uri="{FF2B5EF4-FFF2-40B4-BE49-F238E27FC236}">
                <a16:creationId xmlns:a16="http://schemas.microsoft.com/office/drawing/2014/main" id="{490FE8C3-1001-81EA-41F5-DF4F33225348}"/>
              </a:ext>
            </a:extLst>
          </p:cNvPr>
          <p:cNvSpPr txBox="1">
            <a:spLocks noChangeArrowheads="1"/>
          </p:cNvSpPr>
          <p:nvPr/>
        </p:nvSpPr>
        <p:spPr bwMode="auto">
          <a:xfrm>
            <a:off x="9667875" y="7254875"/>
            <a:ext cx="3413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spcBef>
                <a:spcPct val="50000"/>
              </a:spcBef>
            </a:pPr>
            <a:r>
              <a:rPr lang="en-US" altLang="en-US" sz="2000" b="1"/>
              <a:t> </a:t>
            </a:r>
          </a:p>
        </p:txBody>
      </p:sp>
      <p:grpSp>
        <p:nvGrpSpPr>
          <p:cNvPr id="146468" name="Group 435">
            <a:extLst>
              <a:ext uri="{FF2B5EF4-FFF2-40B4-BE49-F238E27FC236}">
                <a16:creationId xmlns:a16="http://schemas.microsoft.com/office/drawing/2014/main" id="{5490B579-2E9A-0109-EA1B-C4D896210925}"/>
              </a:ext>
            </a:extLst>
          </p:cNvPr>
          <p:cNvGrpSpPr>
            <a:grpSpLocks/>
          </p:cNvGrpSpPr>
          <p:nvPr/>
        </p:nvGrpSpPr>
        <p:grpSpPr bwMode="auto">
          <a:xfrm>
            <a:off x="5059363" y="1849438"/>
            <a:ext cx="4700587" cy="1914525"/>
            <a:chOff x="3187" y="1165"/>
            <a:chExt cx="2961" cy="1206"/>
          </a:xfrm>
        </p:grpSpPr>
        <p:sp>
          <p:nvSpPr>
            <p:cNvPr id="975284" name="Text Box 436">
              <a:extLst>
                <a:ext uri="{FF2B5EF4-FFF2-40B4-BE49-F238E27FC236}">
                  <a16:creationId xmlns:a16="http://schemas.microsoft.com/office/drawing/2014/main" id="{C01DC889-E383-318E-6C28-5E9004471356}"/>
                </a:ext>
              </a:extLst>
            </p:cNvPr>
            <p:cNvSpPr txBox="1">
              <a:spLocks noChangeArrowheads="1"/>
            </p:cNvSpPr>
            <p:nvPr/>
          </p:nvSpPr>
          <p:spPr bwMode="auto">
            <a:xfrm>
              <a:off x="3402" y="1165"/>
              <a:ext cx="2728" cy="352"/>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3600" b="1">
                  <a:solidFill>
                    <a:srgbClr val="FFEA18"/>
                  </a:solidFill>
                  <a:latin typeface="Helvetica" panose="020B0604020202020204" pitchFamily="34" charset="0"/>
                </a:rPr>
                <a:t>“MAR</a:t>
              </a:r>
              <a:r>
                <a:rPr lang="en-US" altLang="en-US" sz="3600" b="1">
                  <a:solidFill>
                    <a:srgbClr val="FFFF00"/>
                  </a:solidFill>
                  <a:latin typeface="Helvetica" panose="020B0604020202020204" pitchFamily="34" charset="0"/>
                  <a:cs typeface="Helvetica" panose="020B0604020202020204" pitchFamily="34" charset="0"/>
                </a:rPr>
                <a:t>Ā</a:t>
              </a:r>
              <a:r>
                <a:rPr lang="en-US" altLang="en-US" sz="3600" b="1">
                  <a:solidFill>
                    <a:srgbClr val="FFEA18"/>
                  </a:solidFill>
                  <a:latin typeface="Helvetica" panose="020B0604020202020204" pitchFamily="34" charset="0"/>
                </a:rPr>
                <a:t>NBING”</a:t>
              </a:r>
            </a:p>
          </p:txBody>
        </p:sp>
        <p:sp>
          <p:nvSpPr>
            <p:cNvPr id="975285" name="Text Box 437">
              <a:extLst>
                <a:ext uri="{FF2B5EF4-FFF2-40B4-BE49-F238E27FC236}">
                  <a16:creationId xmlns:a16="http://schemas.microsoft.com/office/drawing/2014/main" id="{EE07B977-6443-B809-FB11-17FF8304702F}"/>
                </a:ext>
              </a:extLst>
            </p:cNvPr>
            <p:cNvSpPr txBox="1">
              <a:spLocks noChangeArrowheads="1"/>
            </p:cNvSpPr>
            <p:nvPr/>
          </p:nvSpPr>
          <p:spPr bwMode="auto">
            <a:xfrm>
              <a:off x="3187" y="1515"/>
              <a:ext cx="2961" cy="256"/>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2400" b="1">
                  <a:solidFill>
                    <a:srgbClr val="FFEA18"/>
                  </a:solidFill>
                  <a:latin typeface="Helvetica" panose="020B0604020202020204" pitchFamily="34" charset="0"/>
                </a:rPr>
                <a:t>Wui lairik thar</a:t>
              </a:r>
              <a:r>
                <a:rPr lang="en-US" altLang="en-US" sz="2400" b="1">
                  <a:solidFill>
                    <a:srgbClr val="FFFF00"/>
                  </a:solidFill>
                  <a:latin typeface="Arial" panose="020B0604020202020204" pitchFamily="34" charset="0"/>
                  <a:cs typeface="Arial" panose="020B0604020202020204" pitchFamily="34" charset="0"/>
                </a:rPr>
                <a:t>ā</a:t>
              </a:r>
              <a:r>
                <a:rPr lang="en-US" altLang="en-US" sz="2400" b="1">
                  <a:solidFill>
                    <a:srgbClr val="FFEA18"/>
                  </a:solidFill>
                  <a:latin typeface="Helvetica" panose="020B0604020202020204" pitchFamily="34" charset="0"/>
                </a:rPr>
                <a:t>da shini (17)</a:t>
              </a:r>
            </a:p>
          </p:txBody>
        </p:sp>
        <p:sp>
          <p:nvSpPr>
            <p:cNvPr id="975286" name="Text Box 438">
              <a:extLst>
                <a:ext uri="{FF2B5EF4-FFF2-40B4-BE49-F238E27FC236}">
                  <a16:creationId xmlns:a16="http://schemas.microsoft.com/office/drawing/2014/main" id="{76C61DD8-750E-437D-F1DC-93AFC5C9DA1C}"/>
                </a:ext>
              </a:extLst>
            </p:cNvPr>
            <p:cNvSpPr txBox="1">
              <a:spLocks noChangeArrowheads="1"/>
            </p:cNvSpPr>
            <p:nvPr/>
          </p:nvSpPr>
          <p:spPr bwMode="auto">
            <a:xfrm>
              <a:off x="3376" y="1785"/>
              <a:ext cx="2728" cy="586"/>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3200" b="1" i="1">
                  <a:solidFill>
                    <a:srgbClr val="FFEA18"/>
                  </a:solidFill>
                  <a:latin typeface="Helvetica" panose="020B0604020202020204" pitchFamily="34" charset="0"/>
                </a:rPr>
                <a:t>Kazipkhui luishit  kachi</a:t>
              </a:r>
              <a:endParaRPr lang="en-US" altLang="en-US" sz="3200" b="1">
                <a:solidFill>
                  <a:srgbClr val="FFEA18"/>
                </a:solidFill>
                <a:latin typeface="Helvetica" panose="020B0604020202020204" pitchFamily="34" charset="0"/>
              </a:endParaRPr>
            </a:p>
          </p:txBody>
        </p:sp>
      </p:grpSp>
      <p:sp>
        <p:nvSpPr>
          <p:cNvPr id="146469" name="AutoShape 626">
            <a:extLst>
              <a:ext uri="{FF2B5EF4-FFF2-40B4-BE49-F238E27FC236}">
                <a16:creationId xmlns:a16="http://schemas.microsoft.com/office/drawing/2014/main" id="{EF68034C-D0E4-ACCF-05E2-76E11A73A681}"/>
              </a:ext>
            </a:extLst>
          </p:cNvPr>
          <p:cNvSpPr>
            <a:spLocks noChangeArrowheads="1"/>
          </p:cNvSpPr>
          <p:nvPr/>
        </p:nvSpPr>
        <p:spPr bwMode="auto">
          <a:xfrm flipH="1">
            <a:off x="1462088" y="3881438"/>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6470" name="Rectangle 627">
            <a:extLst>
              <a:ext uri="{FF2B5EF4-FFF2-40B4-BE49-F238E27FC236}">
                <a16:creationId xmlns:a16="http://schemas.microsoft.com/office/drawing/2014/main" id="{6079CCC6-ABAD-C96E-92A5-7C9EE3385F34}"/>
              </a:ext>
            </a:extLst>
          </p:cNvPr>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6471" name="Rectangle 628">
            <a:extLst>
              <a:ext uri="{FF2B5EF4-FFF2-40B4-BE49-F238E27FC236}">
                <a16:creationId xmlns:a16="http://schemas.microsoft.com/office/drawing/2014/main" id="{DAB47FB8-99FE-AFD0-1D68-C8981831B8B7}"/>
              </a:ext>
            </a:extLst>
          </p:cNvPr>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6472" name="Rectangle 629">
            <a:extLst>
              <a:ext uri="{FF2B5EF4-FFF2-40B4-BE49-F238E27FC236}">
                <a16:creationId xmlns:a16="http://schemas.microsoft.com/office/drawing/2014/main" id="{523B4B8C-19D3-CEBB-59EE-857C926AA0B3}"/>
              </a:ext>
            </a:extLst>
          </p:cNvPr>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6473" name="AutoShape 630">
            <a:extLst>
              <a:ext uri="{FF2B5EF4-FFF2-40B4-BE49-F238E27FC236}">
                <a16:creationId xmlns:a16="http://schemas.microsoft.com/office/drawing/2014/main" id="{CF6956B7-E214-0091-066B-17AB0C11D723}"/>
              </a:ext>
            </a:extLst>
          </p:cNvPr>
          <p:cNvSpPr>
            <a:spLocks noChangeArrowheads="1"/>
          </p:cNvSpPr>
          <p:nvPr/>
        </p:nvSpPr>
        <p:spPr bwMode="auto">
          <a:xfrm>
            <a:off x="2581275" y="1019175"/>
            <a:ext cx="1317625" cy="504825"/>
          </a:xfrm>
          <a:prstGeom prst="roundRect">
            <a:avLst>
              <a:gd name="adj" fmla="val 16667"/>
            </a:avLst>
          </a:prstGeom>
          <a:solidFill>
            <a:srgbClr val="FF9456"/>
          </a:solidFill>
          <a:ln w="28575">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cs typeface="Arial" panose="020B0604020202020204" pitchFamily="34" charset="0"/>
              </a:rPr>
              <a:t>Israel</a:t>
            </a:r>
            <a:r>
              <a:rPr lang="en-US" altLang="en-US">
                <a:latin typeface="Arial" panose="020B0604020202020204" pitchFamily="34" charset="0"/>
                <a:cs typeface="Arial" panose="020B0604020202020204" pitchFamily="34" charset="0"/>
              </a:rPr>
              <a:t>     </a:t>
            </a:r>
            <a:r>
              <a:rPr lang="en-US" altLang="en-US" b="1">
                <a:latin typeface="Arial" panose="020B0604020202020204" pitchFamily="34" charset="0"/>
                <a:cs typeface="Arial" panose="020B0604020202020204" pitchFamily="34" charset="0"/>
              </a:rPr>
              <a:t>wui</a:t>
            </a:r>
          </a:p>
          <a:p>
            <a:r>
              <a:rPr lang="en-US" altLang="en-US" b="1">
                <a:latin typeface="Arial" panose="020B0604020202020204" pitchFamily="34" charset="0"/>
                <a:cs typeface="Arial" panose="020B0604020202020204" pitchFamily="34" charset="0"/>
              </a:rPr>
              <a:t>           Wungram  Ato</a:t>
            </a:r>
          </a:p>
        </p:txBody>
      </p:sp>
      <p:sp>
        <p:nvSpPr>
          <p:cNvPr id="146474" name="AutoShape 631">
            <a:extLst>
              <a:ext uri="{FF2B5EF4-FFF2-40B4-BE49-F238E27FC236}">
                <a16:creationId xmlns:a16="http://schemas.microsoft.com/office/drawing/2014/main" id="{F1212E0A-1A4E-AB48-EFA5-1315CB4342EC}"/>
              </a:ext>
            </a:extLst>
          </p:cNvPr>
          <p:cNvSpPr>
            <a:spLocks noChangeArrowheads="1"/>
          </p:cNvSpPr>
          <p:nvPr/>
        </p:nvSpPr>
        <p:spPr bwMode="auto">
          <a:xfrm>
            <a:off x="2617788" y="3713163"/>
            <a:ext cx="1327150" cy="536575"/>
          </a:xfrm>
          <a:prstGeom prst="roundRect">
            <a:avLst>
              <a:gd name="adj" fmla="val 16667"/>
            </a:avLst>
          </a:prstGeom>
          <a:solidFill>
            <a:srgbClr val="66FFFF"/>
          </a:solidFill>
          <a:ln w="28575">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rPr>
              <a:t>JUDAH</a:t>
            </a:r>
            <a:r>
              <a:rPr lang="en-US" altLang="en-US"/>
              <a:t> </a:t>
            </a:r>
            <a:r>
              <a:rPr lang="en-US" altLang="en-US" b="1">
                <a:latin typeface="Arial " charset="0"/>
              </a:rPr>
              <a:t>wui</a:t>
            </a:r>
          </a:p>
          <a:p>
            <a:r>
              <a:rPr lang="en-US" altLang="en-US" b="1">
                <a:latin typeface="Arial " charset="0"/>
              </a:rPr>
              <a:t>rotkhamarat</a:t>
            </a:r>
          </a:p>
        </p:txBody>
      </p:sp>
      <p:sp>
        <p:nvSpPr>
          <p:cNvPr id="146475" name="AutoShape 632">
            <a:extLst>
              <a:ext uri="{FF2B5EF4-FFF2-40B4-BE49-F238E27FC236}">
                <a16:creationId xmlns:a16="http://schemas.microsoft.com/office/drawing/2014/main" id="{A5B5C1CF-E084-A570-6D91-4DE886476438}"/>
              </a:ext>
            </a:extLst>
          </p:cNvPr>
          <p:cNvSpPr>
            <a:spLocks noChangeArrowheads="1"/>
          </p:cNvSpPr>
          <p:nvPr/>
        </p:nvSpPr>
        <p:spPr bwMode="auto">
          <a:xfrm>
            <a:off x="2617788" y="2247900"/>
            <a:ext cx="1260475" cy="512763"/>
          </a:xfrm>
          <a:prstGeom prst="roundRect">
            <a:avLst>
              <a:gd name="adj" fmla="val 16667"/>
            </a:avLst>
          </a:prstGeom>
          <a:solidFill>
            <a:srgbClr val="66FFFF"/>
          </a:solidFill>
          <a:ln w="28575">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b="1">
                <a:latin typeface="Arial Black" panose="020B0604020202020204" pitchFamily="34" charset="0"/>
              </a:rPr>
              <a:t>JUDAH</a:t>
            </a:r>
            <a:r>
              <a:rPr lang="en-US" altLang="en-US" sz="1000" b="1">
                <a:latin typeface="Helvetica" pitchFamily="2" charset="0"/>
              </a:rPr>
              <a:t> </a:t>
            </a:r>
            <a:r>
              <a:rPr lang="en-US" altLang="en-US" sz="1400" b="1">
                <a:latin typeface="Helvetica" pitchFamily="2" charset="0"/>
              </a:rPr>
              <a:t>wui</a:t>
            </a:r>
          </a:p>
          <a:p>
            <a:r>
              <a:rPr lang="en-US" altLang="en-US" sz="1400" b="1">
                <a:latin typeface="Helvetica" pitchFamily="2" charset="0"/>
              </a:rPr>
              <a:t>   Suikata</a:t>
            </a:r>
            <a:r>
              <a:rPr lang="en-US" altLang="en-US" b="1">
                <a:latin typeface="Helvetica" pitchFamily="2" charset="0"/>
              </a:rPr>
              <a:t>:</a:t>
            </a:r>
          </a:p>
        </p:txBody>
      </p:sp>
      <p:sp>
        <p:nvSpPr>
          <p:cNvPr id="146476" name="AutoShape 633">
            <a:extLst>
              <a:ext uri="{FF2B5EF4-FFF2-40B4-BE49-F238E27FC236}">
                <a16:creationId xmlns:a16="http://schemas.microsoft.com/office/drawing/2014/main" id="{AEE108BC-0E88-2422-34F8-2245DD1F4F10}"/>
              </a:ext>
            </a:extLst>
          </p:cNvPr>
          <p:cNvSpPr>
            <a:spLocks noChangeArrowheads="1"/>
          </p:cNvSpPr>
          <p:nvPr/>
        </p:nvSpPr>
        <p:spPr bwMode="auto">
          <a:xfrm>
            <a:off x="2617788" y="5422900"/>
            <a:ext cx="1312862" cy="565150"/>
          </a:xfrm>
          <a:prstGeom prst="roundRect">
            <a:avLst>
              <a:gd name="adj" fmla="val 16667"/>
            </a:avLst>
          </a:prstGeom>
          <a:solidFill>
            <a:srgbClr val="66FFFF"/>
          </a:solidFill>
          <a:ln w="28575">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rPr>
              <a:t>JUDAH  </a:t>
            </a:r>
            <a:r>
              <a:rPr lang="en-US" altLang="en-US" sz="1400" b="1">
                <a:latin typeface="Arial" panose="020B0604020202020204" pitchFamily="34" charset="0"/>
                <a:cs typeface="Arial" panose="020B0604020202020204" pitchFamily="34" charset="0"/>
              </a:rPr>
              <a:t>wui</a:t>
            </a:r>
          </a:p>
          <a:p>
            <a:r>
              <a:rPr lang="en-US" altLang="en-US" sz="1400" b="1">
                <a:latin typeface="Arial" panose="020B0604020202020204" pitchFamily="34" charset="0"/>
                <a:cs typeface="Arial" panose="020B0604020202020204" pitchFamily="34" charset="0"/>
              </a:rPr>
              <a:t>Narkahai </a:t>
            </a:r>
            <a:r>
              <a:rPr lang="en-US" altLang="en-US" b="1">
                <a:latin typeface="Arial" panose="020B0604020202020204" pitchFamily="34" charset="0"/>
                <a:cs typeface="Arial" panose="020B0604020202020204" pitchFamily="34" charset="0"/>
              </a:rPr>
              <a:t>:</a:t>
            </a:r>
            <a:endParaRPr lang="en-US" altLang="en-US" b="1">
              <a:latin typeface="Arial Black" panose="020B0604020202020204" pitchFamily="34" charset="0"/>
            </a:endParaRPr>
          </a:p>
        </p:txBody>
      </p:sp>
      <p:sp>
        <p:nvSpPr>
          <p:cNvPr id="146477" name="AutoShape 634">
            <a:extLst>
              <a:ext uri="{FF2B5EF4-FFF2-40B4-BE49-F238E27FC236}">
                <a16:creationId xmlns:a16="http://schemas.microsoft.com/office/drawing/2014/main" id="{D300B52F-1E8B-2BFF-1867-0C35880648F4}"/>
              </a:ext>
            </a:extLst>
          </p:cNvPr>
          <p:cNvSpPr>
            <a:spLocks noChangeArrowheads="1"/>
          </p:cNvSpPr>
          <p:nvPr/>
        </p:nvSpPr>
        <p:spPr bwMode="auto">
          <a:xfrm>
            <a:off x="2635250" y="6243638"/>
            <a:ext cx="1212850" cy="604837"/>
          </a:xfrm>
          <a:prstGeom prst="roundRect">
            <a:avLst>
              <a:gd name="adj" fmla="val 16667"/>
            </a:avLst>
          </a:prstGeom>
          <a:solidFill>
            <a:srgbClr val="66FFFF"/>
          </a:solidFill>
          <a:ln w="28575">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rPr>
              <a:t>JUDAH  wui</a:t>
            </a:r>
          </a:p>
          <a:p>
            <a:r>
              <a:rPr lang="en-US" altLang="en-US">
                <a:latin typeface="Arial Black" panose="020B0604020202020204" pitchFamily="34" charset="0"/>
              </a:rPr>
              <a:t>Hankhaung:</a:t>
            </a:r>
            <a:endParaRPr lang="en-US" altLang="en-US"/>
          </a:p>
        </p:txBody>
      </p:sp>
      <p:grpSp>
        <p:nvGrpSpPr>
          <p:cNvPr id="146478" name="Group 637">
            <a:extLst>
              <a:ext uri="{FF2B5EF4-FFF2-40B4-BE49-F238E27FC236}">
                <a16:creationId xmlns:a16="http://schemas.microsoft.com/office/drawing/2014/main" id="{7A57A8EC-F507-C76E-C62E-E8EC87210912}"/>
              </a:ext>
            </a:extLst>
          </p:cNvPr>
          <p:cNvGrpSpPr>
            <a:grpSpLocks/>
          </p:cNvGrpSpPr>
          <p:nvPr/>
        </p:nvGrpSpPr>
        <p:grpSpPr bwMode="auto">
          <a:xfrm>
            <a:off x="-3738563" y="3300413"/>
            <a:ext cx="6557963" cy="3313112"/>
            <a:chOff x="-1107" y="-761"/>
            <a:chExt cx="4131" cy="2087"/>
          </a:xfrm>
        </p:grpSpPr>
        <p:sp>
          <p:nvSpPr>
            <p:cNvPr id="146640" name="Rectangle 638">
              <a:extLst>
                <a:ext uri="{FF2B5EF4-FFF2-40B4-BE49-F238E27FC236}">
                  <a16:creationId xmlns:a16="http://schemas.microsoft.com/office/drawing/2014/main" id="{0D0BA442-1F23-ABEF-ABE6-DA409095C6AE}"/>
                </a:ext>
              </a:extLst>
            </p:cNvPr>
            <p:cNvSpPr>
              <a:spLocks noChangeArrowheads="1"/>
            </p:cNvSpPr>
            <p:nvPr/>
          </p:nvSpPr>
          <p:spPr bwMode="auto">
            <a:xfrm>
              <a:off x="2913" y="1219"/>
              <a:ext cx="111"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sp>
          <p:nvSpPr>
            <p:cNvPr id="146641" name="Rectangle 639">
              <a:extLst>
                <a:ext uri="{FF2B5EF4-FFF2-40B4-BE49-F238E27FC236}">
                  <a16:creationId xmlns:a16="http://schemas.microsoft.com/office/drawing/2014/main" id="{0E92D0EF-27FB-0184-F467-64E5864B4C1C}"/>
                </a:ext>
              </a:extLst>
            </p:cNvPr>
            <p:cNvSpPr>
              <a:spLocks noChangeArrowheads="1"/>
            </p:cNvSpPr>
            <p:nvPr/>
          </p:nvSpPr>
          <p:spPr bwMode="auto">
            <a:xfrm>
              <a:off x="-1107" y="-761"/>
              <a:ext cx="0"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grpSp>
      <p:sp>
        <p:nvSpPr>
          <p:cNvPr id="146479" name="Rectangle 641">
            <a:extLst>
              <a:ext uri="{FF2B5EF4-FFF2-40B4-BE49-F238E27FC236}">
                <a16:creationId xmlns:a16="http://schemas.microsoft.com/office/drawing/2014/main" id="{5ACB6BA8-5059-2559-9D5C-57FF369B4105}"/>
              </a:ext>
            </a:extLst>
          </p:cNvPr>
          <p:cNvSpPr>
            <a:spLocks noChangeArrowheads="1"/>
          </p:cNvSpPr>
          <p:nvPr/>
        </p:nvSpPr>
        <p:spPr bwMode="auto">
          <a:xfrm>
            <a:off x="4205288" y="5397500"/>
            <a:ext cx="622300"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146480" name="Rectangle 642">
            <a:extLst>
              <a:ext uri="{FF2B5EF4-FFF2-40B4-BE49-F238E27FC236}">
                <a16:creationId xmlns:a16="http://schemas.microsoft.com/office/drawing/2014/main" id="{BACBCB93-CEEE-6180-CC83-7EC7DDD97D59}"/>
              </a:ext>
            </a:extLst>
          </p:cNvPr>
          <p:cNvSpPr>
            <a:spLocks noChangeArrowheads="1"/>
          </p:cNvSpPr>
          <p:nvPr/>
        </p:nvSpPr>
        <p:spPr bwMode="auto">
          <a:xfrm>
            <a:off x="4214813" y="3776663"/>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975491" name="Rectangle 643">
            <a:extLst>
              <a:ext uri="{FF2B5EF4-FFF2-40B4-BE49-F238E27FC236}">
                <a16:creationId xmlns:a16="http://schemas.microsoft.com/office/drawing/2014/main" id="{A3B9FCD3-BD82-7DFB-48A8-ACF6E0453974}"/>
              </a:ext>
            </a:extLst>
          </p:cNvPr>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7"/>
              </a:schemeClr>
            </a:outerShdw>
          </a:effectLst>
        </p:spPr>
        <p:txBody>
          <a:bodyPr lIns="90487" tIns="44450" rIns="90487" bIns="44450">
            <a:spAutoFit/>
          </a:bodyPr>
          <a:lstStyle/>
          <a:p>
            <a:pPr>
              <a:spcBef>
                <a:spcPct val="50000"/>
              </a:spcBef>
              <a:defRPr/>
            </a:pPr>
            <a:r>
              <a:rPr lang="en-US" sz="1800" b="1">
                <a:latin typeface="Helvetica" charset="0"/>
                <a:ea typeface="+mn-ea"/>
              </a:rPr>
              <a:t>(S)</a:t>
            </a:r>
          </a:p>
        </p:txBody>
      </p:sp>
      <p:sp>
        <p:nvSpPr>
          <p:cNvPr id="146482" name="Line 644">
            <a:extLst>
              <a:ext uri="{FF2B5EF4-FFF2-40B4-BE49-F238E27FC236}">
                <a16:creationId xmlns:a16="http://schemas.microsoft.com/office/drawing/2014/main" id="{1CBBC8DF-5636-5EDD-7D8D-106FF4FC5994}"/>
              </a:ext>
            </a:extLst>
          </p:cNvPr>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6483" name="Line 645">
            <a:extLst>
              <a:ext uri="{FF2B5EF4-FFF2-40B4-BE49-F238E27FC236}">
                <a16:creationId xmlns:a16="http://schemas.microsoft.com/office/drawing/2014/main" id="{09AF18A3-BCF7-3A8A-C9DA-73FA7E109F7E}"/>
              </a:ext>
            </a:extLst>
          </p:cNvPr>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484" name="Line 649">
            <a:extLst>
              <a:ext uri="{FF2B5EF4-FFF2-40B4-BE49-F238E27FC236}">
                <a16:creationId xmlns:a16="http://schemas.microsoft.com/office/drawing/2014/main" id="{8AB0FFE2-31B1-142A-82A6-7DFE5D0A4037}"/>
              </a:ext>
            </a:extLst>
          </p:cNvPr>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485" name="Line 651">
            <a:extLst>
              <a:ext uri="{FF2B5EF4-FFF2-40B4-BE49-F238E27FC236}">
                <a16:creationId xmlns:a16="http://schemas.microsoft.com/office/drawing/2014/main" id="{9BCDA3BA-5B3C-57A9-251B-26D18A56A028}"/>
              </a:ext>
            </a:extLst>
          </p:cNvPr>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486" name="Rectangle 663">
            <a:extLst>
              <a:ext uri="{FF2B5EF4-FFF2-40B4-BE49-F238E27FC236}">
                <a16:creationId xmlns:a16="http://schemas.microsoft.com/office/drawing/2014/main" id="{AAC34CAB-6580-F65C-6DEC-D9DAE5600BA5}"/>
              </a:ext>
            </a:extLst>
          </p:cNvPr>
          <p:cNvSpPr>
            <a:spLocks noChangeArrowheads="1"/>
          </p:cNvSpPr>
          <p:nvPr/>
        </p:nvSpPr>
        <p:spPr bwMode="auto">
          <a:xfrm>
            <a:off x="2559050" y="5400675"/>
            <a:ext cx="34925"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a:t>
            </a:r>
            <a:endParaRPr lang="en-US" altLang="en-US" sz="1400">
              <a:latin typeface="Helvetica" pitchFamily="2" charset="0"/>
            </a:endParaRPr>
          </a:p>
        </p:txBody>
      </p:sp>
      <p:sp>
        <p:nvSpPr>
          <p:cNvPr id="146487" name="Line 664">
            <a:extLst>
              <a:ext uri="{FF2B5EF4-FFF2-40B4-BE49-F238E27FC236}">
                <a16:creationId xmlns:a16="http://schemas.microsoft.com/office/drawing/2014/main" id="{41FC1463-5DDE-BD9C-2928-D8A78EF67498}"/>
              </a:ext>
            </a:extLst>
          </p:cNvPr>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488" name="Line 665">
            <a:extLst>
              <a:ext uri="{FF2B5EF4-FFF2-40B4-BE49-F238E27FC236}">
                <a16:creationId xmlns:a16="http://schemas.microsoft.com/office/drawing/2014/main" id="{F4FEC590-F9DB-C685-B6EE-17035039C741}"/>
              </a:ext>
            </a:extLst>
          </p:cNvPr>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489" name="Rectangle 666">
            <a:extLst>
              <a:ext uri="{FF2B5EF4-FFF2-40B4-BE49-F238E27FC236}">
                <a16:creationId xmlns:a16="http://schemas.microsoft.com/office/drawing/2014/main" id="{EAC3497F-CF63-7C61-6FC8-0B23568C8C54}"/>
              </a:ext>
            </a:extLst>
          </p:cNvPr>
          <p:cNvSpPr>
            <a:spLocks noChangeArrowheads="1"/>
          </p:cNvSpPr>
          <p:nvPr/>
        </p:nvSpPr>
        <p:spPr bwMode="auto">
          <a:xfrm>
            <a:off x="2860675" y="2608263"/>
            <a:ext cx="225425"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800">
                <a:solidFill>
                  <a:srgbClr val="000000"/>
                </a:solidFill>
                <a:latin typeface="Helvetica" pitchFamily="2" charset="0"/>
              </a:rPr>
              <a:t>        </a:t>
            </a:r>
            <a:endParaRPr lang="en-US" altLang="en-US" sz="1400">
              <a:latin typeface="Helvetica" pitchFamily="2" charset="0"/>
            </a:endParaRPr>
          </a:p>
        </p:txBody>
      </p:sp>
      <p:sp>
        <p:nvSpPr>
          <p:cNvPr id="146490" name="Rectangle 667">
            <a:extLst>
              <a:ext uri="{FF2B5EF4-FFF2-40B4-BE49-F238E27FC236}">
                <a16:creationId xmlns:a16="http://schemas.microsoft.com/office/drawing/2014/main" id="{0B2C3162-15E6-9E1C-7265-D074CA3B76D1}"/>
              </a:ext>
            </a:extLst>
          </p:cNvPr>
          <p:cNvSpPr>
            <a:spLocks noChangeArrowheads="1"/>
          </p:cNvSpPr>
          <p:nvPr/>
        </p:nvSpPr>
        <p:spPr bwMode="auto">
          <a:xfrm>
            <a:off x="4518025" y="1831975"/>
            <a:ext cx="106363"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a:solidFill>
                  <a:srgbClr val="000000"/>
                </a:solidFill>
                <a:latin typeface="Helvetica" pitchFamily="2" charset="0"/>
              </a:rPr>
              <a:t>   </a:t>
            </a:r>
            <a:endParaRPr lang="en-US" altLang="en-US" sz="1800">
              <a:latin typeface="Helvetica" pitchFamily="2" charset="0"/>
            </a:endParaRPr>
          </a:p>
        </p:txBody>
      </p:sp>
      <p:sp>
        <p:nvSpPr>
          <p:cNvPr id="146491" name="Rectangle 668">
            <a:extLst>
              <a:ext uri="{FF2B5EF4-FFF2-40B4-BE49-F238E27FC236}">
                <a16:creationId xmlns:a16="http://schemas.microsoft.com/office/drawing/2014/main" id="{1A7E9353-4DEA-07C8-F094-A6058B89FBEC}"/>
              </a:ext>
            </a:extLst>
          </p:cNvPr>
          <p:cNvSpPr>
            <a:spLocks noChangeArrowheads="1"/>
          </p:cNvSpPr>
          <p:nvPr/>
        </p:nvSpPr>
        <p:spPr bwMode="auto">
          <a:xfrm>
            <a:off x="2941638" y="4170363"/>
            <a:ext cx="366712"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800">
                <a:solidFill>
                  <a:srgbClr val="000000"/>
                </a:solidFill>
                <a:latin typeface="Helvetica" pitchFamily="2" charset="0"/>
              </a:rPr>
              <a:t>             </a:t>
            </a:r>
            <a:endParaRPr lang="en-US" altLang="en-US" sz="1400">
              <a:latin typeface="Helvetica" pitchFamily="2" charset="0"/>
            </a:endParaRPr>
          </a:p>
        </p:txBody>
      </p:sp>
      <p:sp>
        <p:nvSpPr>
          <p:cNvPr id="146492" name="Rectangle 669">
            <a:extLst>
              <a:ext uri="{FF2B5EF4-FFF2-40B4-BE49-F238E27FC236}">
                <a16:creationId xmlns:a16="http://schemas.microsoft.com/office/drawing/2014/main" id="{38FA537C-0160-D7BA-77FD-6846C5683440}"/>
              </a:ext>
            </a:extLst>
          </p:cNvPr>
          <p:cNvSpPr>
            <a:spLocks noChangeArrowheads="1"/>
          </p:cNvSpPr>
          <p:nvPr/>
        </p:nvSpPr>
        <p:spPr bwMode="auto">
          <a:xfrm>
            <a:off x="2925763" y="1050925"/>
            <a:ext cx="138112"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   </a:t>
            </a:r>
            <a:endParaRPr lang="en-US" altLang="en-US" sz="1400">
              <a:latin typeface="Helvetica" pitchFamily="2" charset="0"/>
            </a:endParaRPr>
          </a:p>
        </p:txBody>
      </p:sp>
      <p:sp>
        <p:nvSpPr>
          <p:cNvPr id="146493" name="Line 670">
            <a:extLst>
              <a:ext uri="{FF2B5EF4-FFF2-40B4-BE49-F238E27FC236}">
                <a16:creationId xmlns:a16="http://schemas.microsoft.com/office/drawing/2014/main" id="{DA921DD0-FF4A-22C8-7B87-161F461E4978}"/>
              </a:ext>
            </a:extLst>
          </p:cNvPr>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494" name="Line 675">
            <a:extLst>
              <a:ext uri="{FF2B5EF4-FFF2-40B4-BE49-F238E27FC236}">
                <a16:creationId xmlns:a16="http://schemas.microsoft.com/office/drawing/2014/main" id="{34DE063D-ED5F-9F3B-9D11-1DD5B63DCC89}"/>
              </a:ext>
            </a:extLst>
          </p:cNvPr>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495" name="Line 676">
            <a:extLst>
              <a:ext uri="{FF2B5EF4-FFF2-40B4-BE49-F238E27FC236}">
                <a16:creationId xmlns:a16="http://schemas.microsoft.com/office/drawing/2014/main" id="{522B42EA-4905-B2F6-11D4-84ACB93C66BE}"/>
              </a:ext>
            </a:extLst>
          </p:cNvPr>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496" name="Line 678">
            <a:extLst>
              <a:ext uri="{FF2B5EF4-FFF2-40B4-BE49-F238E27FC236}">
                <a16:creationId xmlns:a16="http://schemas.microsoft.com/office/drawing/2014/main" id="{4AC03C2B-EDCC-E3DC-2CE4-F865F7759274}"/>
              </a:ext>
            </a:extLst>
          </p:cNvPr>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497" name="Line 679">
            <a:extLst>
              <a:ext uri="{FF2B5EF4-FFF2-40B4-BE49-F238E27FC236}">
                <a16:creationId xmlns:a16="http://schemas.microsoft.com/office/drawing/2014/main" id="{B331AABD-A093-EAB3-6818-0B27A570A020}"/>
              </a:ext>
            </a:extLst>
          </p:cNvPr>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46498" name="Line 680">
            <a:extLst>
              <a:ext uri="{FF2B5EF4-FFF2-40B4-BE49-F238E27FC236}">
                <a16:creationId xmlns:a16="http://schemas.microsoft.com/office/drawing/2014/main" id="{CB916DA2-42E0-46C0-0CFC-1987B22749C1}"/>
              </a:ext>
            </a:extLst>
          </p:cNvPr>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499" name="Line 681">
            <a:extLst>
              <a:ext uri="{FF2B5EF4-FFF2-40B4-BE49-F238E27FC236}">
                <a16:creationId xmlns:a16="http://schemas.microsoft.com/office/drawing/2014/main" id="{645DC6BE-7F64-4A26-B74F-EFA7C755B5CC}"/>
              </a:ext>
            </a:extLst>
          </p:cNvPr>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00" name="Line 682">
            <a:extLst>
              <a:ext uri="{FF2B5EF4-FFF2-40B4-BE49-F238E27FC236}">
                <a16:creationId xmlns:a16="http://schemas.microsoft.com/office/drawing/2014/main" id="{7849649C-4759-6AD8-24F5-B12B27629E8A}"/>
              </a:ext>
            </a:extLst>
          </p:cNvPr>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01" name="Rectangle 683">
            <a:extLst>
              <a:ext uri="{FF2B5EF4-FFF2-40B4-BE49-F238E27FC236}">
                <a16:creationId xmlns:a16="http://schemas.microsoft.com/office/drawing/2014/main" id="{8FC06BF8-68C6-9C75-176E-3315DF69A92B}"/>
              </a:ext>
            </a:extLst>
          </p:cNvPr>
          <p:cNvSpPr>
            <a:spLocks noChangeArrowheads="1"/>
          </p:cNvSpPr>
          <p:nvPr/>
        </p:nvSpPr>
        <p:spPr bwMode="auto">
          <a:xfrm>
            <a:off x="2679700" y="5700713"/>
            <a:ext cx="1873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146502" name="Rectangle 684">
            <a:extLst>
              <a:ext uri="{FF2B5EF4-FFF2-40B4-BE49-F238E27FC236}">
                <a16:creationId xmlns:a16="http://schemas.microsoft.com/office/drawing/2014/main" id="{446A005B-A294-E38D-F087-0F5AD773D47F}"/>
              </a:ext>
            </a:extLst>
          </p:cNvPr>
          <p:cNvSpPr>
            <a:spLocks noChangeArrowheads="1"/>
          </p:cNvSpPr>
          <p:nvPr/>
        </p:nvSpPr>
        <p:spPr bwMode="auto">
          <a:xfrm>
            <a:off x="2711450" y="2595563"/>
            <a:ext cx="1873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146503" name="Rectangle 688">
            <a:extLst>
              <a:ext uri="{FF2B5EF4-FFF2-40B4-BE49-F238E27FC236}">
                <a16:creationId xmlns:a16="http://schemas.microsoft.com/office/drawing/2014/main" id="{05B248D3-8727-94A2-C344-FCD840F66A0E}"/>
              </a:ext>
            </a:extLst>
          </p:cNvPr>
          <p:cNvSpPr>
            <a:spLocks noChangeArrowheads="1"/>
          </p:cNvSpPr>
          <p:nvPr/>
        </p:nvSpPr>
        <p:spPr bwMode="auto">
          <a:xfrm>
            <a:off x="2749550" y="5208588"/>
            <a:ext cx="3857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rPr>
              <a:t>       </a:t>
            </a:r>
            <a:endParaRPr lang="en-US" altLang="en-US" sz="1400">
              <a:latin typeface="Helvetica" pitchFamily="2" charset="0"/>
            </a:endParaRPr>
          </a:p>
        </p:txBody>
      </p:sp>
      <p:sp>
        <p:nvSpPr>
          <p:cNvPr id="146504" name="Rectangle 689">
            <a:extLst>
              <a:ext uri="{FF2B5EF4-FFF2-40B4-BE49-F238E27FC236}">
                <a16:creationId xmlns:a16="http://schemas.microsoft.com/office/drawing/2014/main" id="{B8148339-5648-893B-6A94-F67221CA5E43}"/>
              </a:ext>
            </a:extLst>
          </p:cNvPr>
          <p:cNvSpPr>
            <a:spLocks noChangeArrowheads="1"/>
          </p:cNvSpPr>
          <p:nvPr/>
        </p:nvSpPr>
        <p:spPr bwMode="auto">
          <a:xfrm>
            <a:off x="2590800" y="2103438"/>
            <a:ext cx="528638"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b="1"/>
              <a:t>        </a:t>
            </a:r>
            <a:endParaRPr lang="en-US" altLang="en-US" sz="1400">
              <a:latin typeface="Helvetica" pitchFamily="2" charset="0"/>
            </a:endParaRPr>
          </a:p>
        </p:txBody>
      </p:sp>
      <p:sp>
        <p:nvSpPr>
          <p:cNvPr id="146505" name="AutoShape 690">
            <a:extLst>
              <a:ext uri="{FF2B5EF4-FFF2-40B4-BE49-F238E27FC236}">
                <a16:creationId xmlns:a16="http://schemas.microsoft.com/office/drawing/2014/main" id="{B0D5CBEA-95B0-5A9D-8D20-8CB192069E9C}"/>
              </a:ext>
            </a:extLst>
          </p:cNvPr>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6506" name="Rectangle 701" descr="75%">
            <a:extLst>
              <a:ext uri="{FF2B5EF4-FFF2-40B4-BE49-F238E27FC236}">
                <a16:creationId xmlns:a16="http://schemas.microsoft.com/office/drawing/2014/main" id="{1C01E54A-3928-8972-1C07-1DF174383DF9}"/>
              </a:ext>
            </a:extLst>
          </p:cNvPr>
          <p:cNvSpPr>
            <a:spLocks noChangeArrowheads="1"/>
          </p:cNvSpPr>
          <p:nvPr/>
        </p:nvSpPr>
        <p:spPr bwMode="auto">
          <a:xfrm>
            <a:off x="2278063" y="739775"/>
            <a:ext cx="163512" cy="2943225"/>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6507" name="Line 702">
            <a:extLst>
              <a:ext uri="{FF2B5EF4-FFF2-40B4-BE49-F238E27FC236}">
                <a16:creationId xmlns:a16="http://schemas.microsoft.com/office/drawing/2014/main" id="{DA101FD9-0978-8A66-93F9-FD6FC69A0F29}"/>
              </a:ext>
            </a:extLst>
          </p:cNvPr>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08" name="Line 703">
            <a:extLst>
              <a:ext uri="{FF2B5EF4-FFF2-40B4-BE49-F238E27FC236}">
                <a16:creationId xmlns:a16="http://schemas.microsoft.com/office/drawing/2014/main" id="{BA9FDE8E-EDB7-FD93-20AE-D5FD715CCAE0}"/>
              </a:ext>
            </a:extLst>
          </p:cNvPr>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09" name="Line 704">
            <a:extLst>
              <a:ext uri="{FF2B5EF4-FFF2-40B4-BE49-F238E27FC236}">
                <a16:creationId xmlns:a16="http://schemas.microsoft.com/office/drawing/2014/main" id="{648E9EC6-DD7F-AE67-3823-15C31DA3CF2F}"/>
              </a:ext>
            </a:extLst>
          </p:cNvPr>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10" name="Line 705">
            <a:extLst>
              <a:ext uri="{FF2B5EF4-FFF2-40B4-BE49-F238E27FC236}">
                <a16:creationId xmlns:a16="http://schemas.microsoft.com/office/drawing/2014/main" id="{DF6F3BD4-9ADD-2EA5-FC2F-EE5DDDF23ECC}"/>
              </a:ext>
            </a:extLst>
          </p:cNvPr>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11" name="Line 706">
            <a:extLst>
              <a:ext uri="{FF2B5EF4-FFF2-40B4-BE49-F238E27FC236}">
                <a16:creationId xmlns:a16="http://schemas.microsoft.com/office/drawing/2014/main" id="{ED76B110-C072-FEA8-14FB-5525BBECA274}"/>
              </a:ext>
            </a:extLst>
          </p:cNvPr>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12" name="Line 707">
            <a:extLst>
              <a:ext uri="{FF2B5EF4-FFF2-40B4-BE49-F238E27FC236}">
                <a16:creationId xmlns:a16="http://schemas.microsoft.com/office/drawing/2014/main" id="{E654301E-9EF8-DFB0-5EB7-9F2A0E71F91C}"/>
              </a:ext>
            </a:extLst>
          </p:cNvPr>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13" name="Rectangle 709">
            <a:extLst>
              <a:ext uri="{FF2B5EF4-FFF2-40B4-BE49-F238E27FC236}">
                <a16:creationId xmlns:a16="http://schemas.microsoft.com/office/drawing/2014/main" id="{AFAC4711-334E-9C84-692F-6F959C8511F8}"/>
              </a:ext>
            </a:extLst>
          </p:cNvPr>
          <p:cNvSpPr>
            <a:spLocks noChangeArrowheads="1"/>
          </p:cNvSpPr>
          <p:nvPr/>
        </p:nvSpPr>
        <p:spPr bwMode="auto">
          <a:xfrm>
            <a:off x="2870200" y="6583363"/>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46514" name="Rectangle 710">
            <a:extLst>
              <a:ext uri="{FF2B5EF4-FFF2-40B4-BE49-F238E27FC236}">
                <a16:creationId xmlns:a16="http://schemas.microsoft.com/office/drawing/2014/main" id="{190D701D-E11D-2BFF-09C1-6D6039B79704}"/>
              </a:ext>
            </a:extLst>
          </p:cNvPr>
          <p:cNvSpPr>
            <a:spLocks noChangeArrowheads="1"/>
          </p:cNvSpPr>
          <p:nvPr/>
        </p:nvSpPr>
        <p:spPr bwMode="auto">
          <a:xfrm>
            <a:off x="2706688" y="68580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46515" name="Rectangle 711">
            <a:extLst>
              <a:ext uri="{FF2B5EF4-FFF2-40B4-BE49-F238E27FC236}">
                <a16:creationId xmlns:a16="http://schemas.microsoft.com/office/drawing/2014/main" id="{06A6B024-E178-D582-2D73-ED7F60D9C0E9}"/>
              </a:ext>
            </a:extLst>
          </p:cNvPr>
          <p:cNvSpPr>
            <a:spLocks noChangeArrowheads="1"/>
          </p:cNvSpPr>
          <p:nvPr/>
        </p:nvSpPr>
        <p:spPr bwMode="auto">
          <a:xfrm>
            <a:off x="2832100" y="71405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46516" name="Text Box 712">
            <a:extLst>
              <a:ext uri="{FF2B5EF4-FFF2-40B4-BE49-F238E27FC236}">
                <a16:creationId xmlns:a16="http://schemas.microsoft.com/office/drawing/2014/main" id="{B6021BB2-9137-8B12-35EF-53C9F49D9183}"/>
              </a:ext>
            </a:extLst>
          </p:cNvPr>
          <p:cNvSpPr txBox="1">
            <a:spLocks noChangeArrowheads="1"/>
          </p:cNvSpPr>
          <p:nvPr/>
        </p:nvSpPr>
        <p:spPr bwMode="auto">
          <a:xfrm rot="-5400000">
            <a:off x="4032250" y="1601788"/>
            <a:ext cx="320675"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eaVert">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900">
              <a:latin typeface="Arial Black" panose="020B0604020202020204" pitchFamily="34" charset="0"/>
            </a:endParaRPr>
          </a:p>
        </p:txBody>
      </p:sp>
      <p:sp>
        <p:nvSpPr>
          <p:cNvPr id="146517" name="Text Box 713">
            <a:extLst>
              <a:ext uri="{FF2B5EF4-FFF2-40B4-BE49-F238E27FC236}">
                <a16:creationId xmlns:a16="http://schemas.microsoft.com/office/drawing/2014/main" id="{3B0FC6EA-E3D5-3C07-36C6-92039A84BAFB}"/>
              </a:ext>
            </a:extLst>
          </p:cNvPr>
          <p:cNvSpPr txBox="1">
            <a:spLocks noChangeArrowheads="1"/>
          </p:cNvSpPr>
          <p:nvPr/>
        </p:nvSpPr>
        <p:spPr bwMode="auto">
          <a:xfrm rot="-5400000">
            <a:off x="3956050" y="2105025"/>
            <a:ext cx="320675"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eaVert">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900">
              <a:latin typeface="Arial Black" panose="020B0604020202020204" pitchFamily="34" charset="0"/>
            </a:endParaRPr>
          </a:p>
        </p:txBody>
      </p:sp>
      <p:sp>
        <p:nvSpPr>
          <p:cNvPr id="146518" name="Rectangle 714">
            <a:extLst>
              <a:ext uri="{FF2B5EF4-FFF2-40B4-BE49-F238E27FC236}">
                <a16:creationId xmlns:a16="http://schemas.microsoft.com/office/drawing/2014/main" id="{B93F85E3-7C3B-4153-F4C3-05D69EFD4A12}"/>
              </a:ext>
            </a:extLst>
          </p:cNvPr>
          <p:cNvSpPr>
            <a:spLocks noChangeArrowheads="1"/>
          </p:cNvSpPr>
          <p:nvPr/>
        </p:nvSpPr>
        <p:spPr bwMode="auto">
          <a:xfrm>
            <a:off x="2933700" y="1427163"/>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46519" name="Rectangle 715">
            <a:extLst>
              <a:ext uri="{FF2B5EF4-FFF2-40B4-BE49-F238E27FC236}">
                <a16:creationId xmlns:a16="http://schemas.microsoft.com/office/drawing/2014/main" id="{204035ED-C4B8-212D-AEE8-93993F49D875}"/>
              </a:ext>
            </a:extLst>
          </p:cNvPr>
          <p:cNvSpPr>
            <a:spLocks noChangeArrowheads="1"/>
          </p:cNvSpPr>
          <p:nvPr/>
        </p:nvSpPr>
        <p:spPr bwMode="auto">
          <a:xfrm>
            <a:off x="2909888" y="1697038"/>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46520" name="Rectangle 716">
            <a:extLst>
              <a:ext uri="{FF2B5EF4-FFF2-40B4-BE49-F238E27FC236}">
                <a16:creationId xmlns:a16="http://schemas.microsoft.com/office/drawing/2014/main" id="{646C5121-3B58-8F65-83C2-5C12226825A7}"/>
              </a:ext>
            </a:extLst>
          </p:cNvPr>
          <p:cNvSpPr>
            <a:spLocks noChangeArrowheads="1"/>
          </p:cNvSpPr>
          <p:nvPr/>
        </p:nvSpPr>
        <p:spPr bwMode="auto">
          <a:xfrm>
            <a:off x="2905125" y="1900238"/>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46521" name="Rectangle 717">
            <a:extLst>
              <a:ext uri="{FF2B5EF4-FFF2-40B4-BE49-F238E27FC236}">
                <a16:creationId xmlns:a16="http://schemas.microsoft.com/office/drawing/2014/main" id="{0E6C9CF4-A1CC-110D-9B67-EA331433732B}"/>
              </a:ext>
            </a:extLst>
          </p:cNvPr>
          <p:cNvSpPr>
            <a:spLocks noChangeArrowheads="1"/>
          </p:cNvSpPr>
          <p:nvPr/>
        </p:nvSpPr>
        <p:spPr bwMode="auto">
          <a:xfrm>
            <a:off x="2927350" y="26447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46522" name="Rectangle 718">
            <a:extLst>
              <a:ext uri="{FF2B5EF4-FFF2-40B4-BE49-F238E27FC236}">
                <a16:creationId xmlns:a16="http://schemas.microsoft.com/office/drawing/2014/main" id="{695F68EE-0D9F-A3DE-C1C1-67EE4B226B89}"/>
              </a:ext>
            </a:extLst>
          </p:cNvPr>
          <p:cNvSpPr>
            <a:spLocks noChangeArrowheads="1"/>
          </p:cNvSpPr>
          <p:nvPr/>
        </p:nvSpPr>
        <p:spPr bwMode="auto">
          <a:xfrm>
            <a:off x="2927350" y="32099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46523" name="Rectangle 719">
            <a:extLst>
              <a:ext uri="{FF2B5EF4-FFF2-40B4-BE49-F238E27FC236}">
                <a16:creationId xmlns:a16="http://schemas.microsoft.com/office/drawing/2014/main" id="{8EF69F70-0C84-E541-B80F-9FF4280E3234}"/>
              </a:ext>
            </a:extLst>
          </p:cNvPr>
          <p:cNvSpPr>
            <a:spLocks noChangeArrowheads="1"/>
          </p:cNvSpPr>
          <p:nvPr/>
        </p:nvSpPr>
        <p:spPr bwMode="auto">
          <a:xfrm>
            <a:off x="3022600" y="29241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46524" name="Rectangle 720">
            <a:extLst>
              <a:ext uri="{FF2B5EF4-FFF2-40B4-BE49-F238E27FC236}">
                <a16:creationId xmlns:a16="http://schemas.microsoft.com/office/drawing/2014/main" id="{1559351F-A6AF-16E6-3B4D-3F8A7925C3A7}"/>
              </a:ext>
            </a:extLst>
          </p:cNvPr>
          <p:cNvSpPr>
            <a:spLocks noChangeArrowheads="1"/>
          </p:cNvSpPr>
          <p:nvPr/>
        </p:nvSpPr>
        <p:spPr bwMode="auto">
          <a:xfrm>
            <a:off x="2795588" y="4283075"/>
            <a:ext cx="492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400" b="1">
                <a:latin typeface="Helvetica" pitchFamily="2" charset="0"/>
              </a:rPr>
              <a:t> </a:t>
            </a:r>
            <a:endParaRPr lang="en-US" altLang="en-US" sz="1400">
              <a:latin typeface="Helvetica" pitchFamily="2" charset="0"/>
            </a:endParaRPr>
          </a:p>
        </p:txBody>
      </p:sp>
      <p:sp>
        <p:nvSpPr>
          <p:cNvPr id="146525" name="Rectangle 721">
            <a:extLst>
              <a:ext uri="{FF2B5EF4-FFF2-40B4-BE49-F238E27FC236}">
                <a16:creationId xmlns:a16="http://schemas.microsoft.com/office/drawing/2014/main" id="{9F1D08A6-A70B-A8B0-94E0-B383AA823636}"/>
              </a:ext>
            </a:extLst>
          </p:cNvPr>
          <p:cNvSpPr>
            <a:spLocks noChangeArrowheads="1"/>
          </p:cNvSpPr>
          <p:nvPr/>
        </p:nvSpPr>
        <p:spPr bwMode="auto">
          <a:xfrm>
            <a:off x="2698750" y="45307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endParaRPr lang="en-US" altLang="en-US" sz="1800">
              <a:latin typeface="Helvetica" pitchFamily="2" charset="0"/>
            </a:endParaRPr>
          </a:p>
        </p:txBody>
      </p:sp>
      <p:sp>
        <p:nvSpPr>
          <p:cNvPr id="146526" name="Rectangle 723">
            <a:extLst>
              <a:ext uri="{FF2B5EF4-FFF2-40B4-BE49-F238E27FC236}">
                <a16:creationId xmlns:a16="http://schemas.microsoft.com/office/drawing/2014/main" id="{C2C7664A-5F45-6DD3-BBDC-E0B04EAED3FC}"/>
              </a:ext>
            </a:extLst>
          </p:cNvPr>
          <p:cNvSpPr>
            <a:spLocks noChangeArrowheads="1"/>
          </p:cNvSpPr>
          <p:nvPr/>
        </p:nvSpPr>
        <p:spPr bwMode="auto">
          <a:xfrm>
            <a:off x="2919413" y="57023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46527" name="Rectangle 724">
            <a:extLst>
              <a:ext uri="{FF2B5EF4-FFF2-40B4-BE49-F238E27FC236}">
                <a16:creationId xmlns:a16="http://schemas.microsoft.com/office/drawing/2014/main" id="{BE9A6C10-E59C-010C-FF21-BEDB16F56C6D}"/>
              </a:ext>
            </a:extLst>
          </p:cNvPr>
          <p:cNvSpPr>
            <a:spLocks noChangeArrowheads="1"/>
          </p:cNvSpPr>
          <p:nvPr/>
        </p:nvSpPr>
        <p:spPr bwMode="auto">
          <a:xfrm>
            <a:off x="2905125" y="60071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endParaRPr lang="en-US" altLang="en-US" sz="1800">
              <a:latin typeface="Helvetica" pitchFamily="2" charset="0"/>
            </a:endParaRPr>
          </a:p>
        </p:txBody>
      </p:sp>
      <p:sp>
        <p:nvSpPr>
          <p:cNvPr id="146528" name="Line 725">
            <a:extLst>
              <a:ext uri="{FF2B5EF4-FFF2-40B4-BE49-F238E27FC236}">
                <a16:creationId xmlns:a16="http://schemas.microsoft.com/office/drawing/2014/main" id="{1B87B1A0-A75D-9E6E-B85F-04DE1333D891}"/>
              </a:ext>
            </a:extLst>
          </p:cNvPr>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6529" name="Line 726">
            <a:extLst>
              <a:ext uri="{FF2B5EF4-FFF2-40B4-BE49-F238E27FC236}">
                <a16:creationId xmlns:a16="http://schemas.microsoft.com/office/drawing/2014/main" id="{FB8575F4-1074-6E52-7158-557B4428381D}"/>
              </a:ext>
            </a:extLst>
          </p:cNvPr>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6530" name="Line 727">
            <a:extLst>
              <a:ext uri="{FF2B5EF4-FFF2-40B4-BE49-F238E27FC236}">
                <a16:creationId xmlns:a16="http://schemas.microsoft.com/office/drawing/2014/main" id="{E46601EE-E0BE-FCED-68C4-BDB4CDCDE162}"/>
              </a:ext>
            </a:extLst>
          </p:cNvPr>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6531" name="Line 728">
            <a:extLst>
              <a:ext uri="{FF2B5EF4-FFF2-40B4-BE49-F238E27FC236}">
                <a16:creationId xmlns:a16="http://schemas.microsoft.com/office/drawing/2014/main" id="{4AF93E44-25B6-A358-809C-E38D8B3C717D}"/>
              </a:ext>
            </a:extLst>
          </p:cNvPr>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32" name="Rectangle 729" descr="75%">
            <a:extLst>
              <a:ext uri="{FF2B5EF4-FFF2-40B4-BE49-F238E27FC236}">
                <a16:creationId xmlns:a16="http://schemas.microsoft.com/office/drawing/2014/main" id="{511B3479-0EF2-A560-3758-7E2112209A8A}"/>
              </a:ext>
            </a:extLst>
          </p:cNvPr>
          <p:cNvSpPr>
            <a:spLocks noChangeArrowheads="1"/>
          </p:cNvSpPr>
          <p:nvPr/>
        </p:nvSpPr>
        <p:spPr bwMode="auto">
          <a:xfrm>
            <a:off x="2201863" y="3532188"/>
            <a:ext cx="193675" cy="15240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6533" name="Rectangle 730">
            <a:extLst>
              <a:ext uri="{FF2B5EF4-FFF2-40B4-BE49-F238E27FC236}">
                <a16:creationId xmlns:a16="http://schemas.microsoft.com/office/drawing/2014/main" id="{652F15F1-D1EE-2EE6-9495-4F5FDF4A1B48}"/>
              </a:ext>
            </a:extLst>
          </p:cNvPr>
          <p:cNvSpPr>
            <a:spLocks noChangeArrowheads="1"/>
          </p:cNvSpPr>
          <p:nvPr/>
        </p:nvSpPr>
        <p:spPr bwMode="auto">
          <a:xfrm>
            <a:off x="2790825" y="34131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46534" name="Line 731">
            <a:extLst>
              <a:ext uri="{FF2B5EF4-FFF2-40B4-BE49-F238E27FC236}">
                <a16:creationId xmlns:a16="http://schemas.microsoft.com/office/drawing/2014/main" id="{F53E4434-C066-8804-6E06-25D371120571}"/>
              </a:ext>
            </a:extLst>
          </p:cNvPr>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35" name="Rectangle 733" descr="75%">
            <a:extLst>
              <a:ext uri="{FF2B5EF4-FFF2-40B4-BE49-F238E27FC236}">
                <a16:creationId xmlns:a16="http://schemas.microsoft.com/office/drawing/2014/main" id="{3DBFC9C5-494B-8876-548D-819C8A427A00}"/>
              </a:ext>
            </a:extLst>
          </p:cNvPr>
          <p:cNvSpPr>
            <a:spLocks noChangeArrowheads="1"/>
          </p:cNvSpPr>
          <p:nvPr/>
        </p:nvSpPr>
        <p:spPr bwMode="auto">
          <a:xfrm>
            <a:off x="2281238" y="663575"/>
            <a:ext cx="206375" cy="268288"/>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6536" name="Rectangle 734" descr="75%">
            <a:extLst>
              <a:ext uri="{FF2B5EF4-FFF2-40B4-BE49-F238E27FC236}">
                <a16:creationId xmlns:a16="http://schemas.microsoft.com/office/drawing/2014/main" id="{18AF9477-973A-2A9C-1B00-3A19FA053B42}"/>
              </a:ext>
            </a:extLst>
          </p:cNvPr>
          <p:cNvSpPr>
            <a:spLocks noChangeArrowheads="1"/>
          </p:cNvSpPr>
          <p:nvPr/>
        </p:nvSpPr>
        <p:spPr bwMode="auto">
          <a:xfrm>
            <a:off x="2435225" y="666750"/>
            <a:ext cx="206375" cy="52388"/>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6537" name="Rectangle 735" descr="75%">
            <a:extLst>
              <a:ext uri="{FF2B5EF4-FFF2-40B4-BE49-F238E27FC236}">
                <a16:creationId xmlns:a16="http://schemas.microsoft.com/office/drawing/2014/main" id="{9C5C0891-BBFE-05AF-E662-25297742B005}"/>
              </a:ext>
            </a:extLst>
          </p:cNvPr>
          <p:cNvSpPr>
            <a:spLocks noChangeArrowheads="1"/>
          </p:cNvSpPr>
          <p:nvPr/>
        </p:nvSpPr>
        <p:spPr bwMode="auto">
          <a:xfrm>
            <a:off x="2447925" y="695325"/>
            <a:ext cx="107950" cy="98425"/>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6538" name="Arc 736">
            <a:extLst>
              <a:ext uri="{FF2B5EF4-FFF2-40B4-BE49-F238E27FC236}">
                <a16:creationId xmlns:a16="http://schemas.microsoft.com/office/drawing/2014/main" id="{D702CD0F-079B-BB02-EC84-C5BE4AE3161D}"/>
              </a:ext>
            </a:extLst>
          </p:cNvPr>
          <p:cNvSpPr>
            <a:spLocks/>
          </p:cNvSpPr>
          <p:nvPr/>
        </p:nvSpPr>
        <p:spPr bwMode="auto">
          <a:xfrm rot="-10740000">
            <a:off x="2468563" y="725488"/>
            <a:ext cx="152400" cy="260350"/>
          </a:xfrm>
          <a:custGeom>
            <a:avLst/>
            <a:gdLst>
              <a:gd name="T0" fmla="*/ 2147483646 w 21600"/>
              <a:gd name="T1" fmla="*/ 0 h 21600"/>
              <a:gd name="T2" fmla="*/ 0 w 21600"/>
              <a:gd name="T3" fmla="*/ 2147483646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6539" name="Text Box 737">
            <a:extLst>
              <a:ext uri="{FF2B5EF4-FFF2-40B4-BE49-F238E27FC236}">
                <a16:creationId xmlns:a16="http://schemas.microsoft.com/office/drawing/2014/main" id="{51914FB1-CAA6-4D61-1E95-3EA88FA3772E}"/>
              </a:ext>
            </a:extLst>
          </p:cNvPr>
          <p:cNvSpPr txBox="1">
            <a:spLocks noChangeArrowheads="1"/>
          </p:cNvSpPr>
          <p:nvPr/>
        </p:nvSpPr>
        <p:spPr bwMode="auto">
          <a:xfrm>
            <a:off x="2725738" y="1474788"/>
            <a:ext cx="1000125"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Amos</a:t>
            </a:r>
          </a:p>
        </p:txBody>
      </p:sp>
      <p:sp>
        <p:nvSpPr>
          <p:cNvPr id="146540" name="Text Box 738">
            <a:extLst>
              <a:ext uri="{FF2B5EF4-FFF2-40B4-BE49-F238E27FC236}">
                <a16:creationId xmlns:a16="http://schemas.microsoft.com/office/drawing/2014/main" id="{51E12CF6-1E80-74F5-55A8-61519D6F960F}"/>
              </a:ext>
            </a:extLst>
          </p:cNvPr>
          <p:cNvSpPr txBox="1">
            <a:spLocks noChangeArrowheads="1"/>
          </p:cNvSpPr>
          <p:nvPr/>
        </p:nvSpPr>
        <p:spPr bwMode="auto">
          <a:xfrm>
            <a:off x="2724150" y="1730375"/>
            <a:ext cx="99853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Hosea</a:t>
            </a:r>
          </a:p>
        </p:txBody>
      </p:sp>
      <p:sp>
        <p:nvSpPr>
          <p:cNvPr id="975587" name="Text Box 739">
            <a:extLst>
              <a:ext uri="{FF2B5EF4-FFF2-40B4-BE49-F238E27FC236}">
                <a16:creationId xmlns:a16="http://schemas.microsoft.com/office/drawing/2014/main" id="{4E2940B4-496B-8182-5EAA-483E28AFF091}"/>
              </a:ext>
            </a:extLst>
          </p:cNvPr>
          <p:cNvSpPr txBox="1">
            <a:spLocks noChangeArrowheads="1"/>
          </p:cNvSpPr>
          <p:nvPr/>
        </p:nvSpPr>
        <p:spPr bwMode="auto">
          <a:xfrm>
            <a:off x="2732088" y="2676525"/>
            <a:ext cx="998537" cy="279400"/>
          </a:xfrm>
          <a:prstGeom prst="rect">
            <a:avLst/>
          </a:prstGeom>
          <a:noFill/>
          <a:ln w="9525">
            <a:noFill/>
            <a:miter lim="800000"/>
            <a:headEnd/>
            <a:tailEnd/>
          </a:ln>
          <a:effectLst>
            <a:outerShdw blurRad="63500" dist="17961" dir="2700000" algn="ctr" rotWithShape="0">
              <a:schemeClr val="tx1">
                <a:alpha val="74998"/>
              </a:schemeClr>
            </a:outerShdw>
          </a:effectLst>
        </p:spPr>
        <p:txBody>
          <a:bodyPr lIns="97027" tIns="48513" rIns="97027" bIns="48513">
            <a:spAutoFit/>
          </a:bodyPr>
          <a:lstStyle/>
          <a:p>
            <a:pPr algn="ctr" defTabSz="969963">
              <a:lnSpc>
                <a:spcPct val="70000"/>
              </a:lnSpc>
              <a:spcBef>
                <a:spcPct val="50000"/>
              </a:spcBef>
              <a:defRPr/>
            </a:pPr>
            <a:r>
              <a:rPr lang="en-US" sz="1700" b="1" dirty="0">
                <a:solidFill>
                  <a:schemeClr val="hlink"/>
                </a:solidFill>
                <a:latin typeface="Arial" charset="0"/>
                <a:ea typeface="+mn-ea"/>
              </a:rPr>
              <a:t>Isaiah</a:t>
            </a:r>
          </a:p>
        </p:txBody>
      </p:sp>
      <p:sp>
        <p:nvSpPr>
          <p:cNvPr id="975588" name="Text Box 740">
            <a:extLst>
              <a:ext uri="{FF2B5EF4-FFF2-40B4-BE49-F238E27FC236}">
                <a16:creationId xmlns:a16="http://schemas.microsoft.com/office/drawing/2014/main" id="{13C99F35-E8BF-0B55-3AE5-F7E6159D5DE4}"/>
              </a:ext>
            </a:extLst>
          </p:cNvPr>
          <p:cNvSpPr txBox="1">
            <a:spLocks noChangeArrowheads="1"/>
          </p:cNvSpPr>
          <p:nvPr/>
        </p:nvSpPr>
        <p:spPr bwMode="auto">
          <a:xfrm>
            <a:off x="2727325" y="2946400"/>
            <a:ext cx="998538" cy="279400"/>
          </a:xfrm>
          <a:prstGeom prst="rect">
            <a:avLst/>
          </a:prstGeom>
          <a:noFill/>
          <a:ln w="9525">
            <a:noFill/>
            <a:miter lim="800000"/>
            <a:headEnd/>
            <a:tailEnd/>
          </a:ln>
          <a:effectLst>
            <a:outerShdw blurRad="63500" dist="17961" dir="2700000" algn="ctr" rotWithShape="0">
              <a:schemeClr val="tx1">
                <a:alpha val="74998"/>
              </a:schemeClr>
            </a:outerShdw>
          </a:effectLst>
        </p:spPr>
        <p:txBody>
          <a:bodyPr lIns="97027" tIns="48513" rIns="97027" bIns="48513">
            <a:spAutoFit/>
          </a:bodyPr>
          <a:lstStyle/>
          <a:p>
            <a:pPr algn="ctr" defTabSz="969963">
              <a:lnSpc>
                <a:spcPct val="70000"/>
              </a:lnSpc>
              <a:spcBef>
                <a:spcPct val="50000"/>
              </a:spcBef>
              <a:defRPr/>
            </a:pPr>
            <a:r>
              <a:rPr lang="en-US" sz="1700" b="1">
                <a:solidFill>
                  <a:schemeClr val="hlink"/>
                </a:solidFill>
                <a:latin typeface="Arial" charset="0"/>
                <a:ea typeface="+mn-ea"/>
              </a:rPr>
              <a:t>Joel</a:t>
            </a:r>
          </a:p>
        </p:txBody>
      </p:sp>
      <p:sp>
        <p:nvSpPr>
          <p:cNvPr id="975589" name="Text Box 741">
            <a:extLst>
              <a:ext uri="{FF2B5EF4-FFF2-40B4-BE49-F238E27FC236}">
                <a16:creationId xmlns:a16="http://schemas.microsoft.com/office/drawing/2014/main" id="{AB46CF59-CCD0-4705-782C-75AF2D3547C4}"/>
              </a:ext>
            </a:extLst>
          </p:cNvPr>
          <p:cNvSpPr txBox="1">
            <a:spLocks noChangeArrowheads="1"/>
          </p:cNvSpPr>
          <p:nvPr/>
        </p:nvSpPr>
        <p:spPr bwMode="auto">
          <a:xfrm>
            <a:off x="2733675" y="3235325"/>
            <a:ext cx="1000125" cy="279400"/>
          </a:xfrm>
          <a:prstGeom prst="rect">
            <a:avLst/>
          </a:prstGeom>
          <a:noFill/>
          <a:ln w="9525">
            <a:noFill/>
            <a:miter lim="800000"/>
            <a:headEnd/>
            <a:tailEnd/>
          </a:ln>
          <a:effectLst>
            <a:outerShdw blurRad="63500" dist="17961" dir="2700000" algn="ctr" rotWithShape="0">
              <a:schemeClr val="tx1">
                <a:alpha val="74998"/>
              </a:schemeClr>
            </a:outerShdw>
          </a:effectLst>
        </p:spPr>
        <p:txBody>
          <a:bodyPr lIns="97027" tIns="48513" rIns="97027" bIns="48513">
            <a:spAutoFit/>
          </a:bodyPr>
          <a:lstStyle/>
          <a:p>
            <a:pPr algn="ctr" defTabSz="969963">
              <a:lnSpc>
                <a:spcPct val="70000"/>
              </a:lnSpc>
              <a:spcBef>
                <a:spcPct val="50000"/>
              </a:spcBef>
              <a:defRPr/>
            </a:pPr>
            <a:r>
              <a:rPr lang="en-US" sz="1700" b="1">
                <a:solidFill>
                  <a:schemeClr val="hlink"/>
                </a:solidFill>
                <a:latin typeface="Arial" charset="0"/>
                <a:ea typeface="+mn-ea"/>
              </a:rPr>
              <a:t>Micah</a:t>
            </a:r>
          </a:p>
        </p:txBody>
      </p:sp>
      <p:sp>
        <p:nvSpPr>
          <p:cNvPr id="146544" name="Text Box 750">
            <a:extLst>
              <a:ext uri="{FF2B5EF4-FFF2-40B4-BE49-F238E27FC236}">
                <a16:creationId xmlns:a16="http://schemas.microsoft.com/office/drawing/2014/main" id="{A2A33765-E39F-E8A5-EE6B-E05C0C61DCB5}"/>
              </a:ext>
            </a:extLst>
          </p:cNvPr>
          <p:cNvSpPr txBox="1">
            <a:spLocks noChangeArrowheads="1"/>
          </p:cNvSpPr>
          <p:nvPr/>
        </p:nvSpPr>
        <p:spPr bwMode="auto">
          <a:xfrm>
            <a:off x="2459038" y="2014538"/>
            <a:ext cx="1138237"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Jonah</a:t>
            </a:r>
            <a:endParaRPr lang="en-US" altLang="en-US" sz="1600" b="1">
              <a:latin typeface="Arial" panose="020B0604020202020204" pitchFamily="34" charset="0"/>
            </a:endParaRPr>
          </a:p>
        </p:txBody>
      </p:sp>
      <p:sp>
        <p:nvSpPr>
          <p:cNvPr id="146545" name="Text Box 751">
            <a:extLst>
              <a:ext uri="{FF2B5EF4-FFF2-40B4-BE49-F238E27FC236}">
                <a16:creationId xmlns:a16="http://schemas.microsoft.com/office/drawing/2014/main" id="{5D347A7F-CA38-99C5-AD9E-FD1DD4D2EF09}"/>
              </a:ext>
            </a:extLst>
          </p:cNvPr>
          <p:cNvSpPr txBox="1">
            <a:spLocks noChangeArrowheads="1"/>
          </p:cNvSpPr>
          <p:nvPr/>
        </p:nvSpPr>
        <p:spPr bwMode="auto">
          <a:xfrm>
            <a:off x="2962275" y="1925638"/>
            <a:ext cx="1138238" cy="193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900" b="1">
                <a:latin typeface="Arial" panose="020B0604020202020204" pitchFamily="34" charset="0"/>
              </a:rPr>
              <a:t>(NINEVEH)</a:t>
            </a:r>
            <a:endParaRPr lang="en-US" altLang="en-US" sz="800" b="1">
              <a:latin typeface="Arial" panose="020B0604020202020204" pitchFamily="34" charset="0"/>
            </a:endParaRPr>
          </a:p>
        </p:txBody>
      </p:sp>
      <p:sp>
        <p:nvSpPr>
          <p:cNvPr id="975602" name="Text Box 754">
            <a:extLst>
              <a:ext uri="{FF2B5EF4-FFF2-40B4-BE49-F238E27FC236}">
                <a16:creationId xmlns:a16="http://schemas.microsoft.com/office/drawing/2014/main" id="{0A95B47B-6157-6E7F-A232-51D7AE9F00BA}"/>
              </a:ext>
            </a:extLst>
          </p:cNvPr>
          <p:cNvSpPr txBox="1">
            <a:spLocks noChangeArrowheads="1"/>
          </p:cNvSpPr>
          <p:nvPr/>
        </p:nvSpPr>
        <p:spPr bwMode="auto">
          <a:xfrm>
            <a:off x="2560638" y="3519488"/>
            <a:ext cx="1138237" cy="279400"/>
          </a:xfrm>
          <a:prstGeom prst="rect">
            <a:avLst/>
          </a:prstGeom>
          <a:noFill/>
          <a:ln w="9525">
            <a:noFill/>
            <a:miter lim="800000"/>
            <a:headEnd/>
            <a:tailEnd/>
          </a:ln>
          <a:effectLst>
            <a:outerShdw blurRad="63500" dist="17961" dir="2700000" algn="ctr" rotWithShape="0">
              <a:schemeClr val="tx1">
                <a:alpha val="74998"/>
              </a:schemeClr>
            </a:outerShdw>
          </a:effectLst>
        </p:spPr>
        <p:txBody>
          <a:bodyPr lIns="97027" tIns="48513" rIns="97027" bIns="48513">
            <a:spAutoFit/>
          </a:bodyPr>
          <a:lstStyle>
            <a:lvl1pPr defTabSz="969963">
              <a:defRPr sz="1200">
                <a:solidFill>
                  <a:schemeClr val="tx1"/>
                </a:solidFill>
                <a:latin typeface="Comic Sans MS" panose="030F0702030302020204" pitchFamily="66" charset="0"/>
                <a:ea typeface="ＭＳ Ｐゴシック" panose="020B0600070205080204" pitchFamily="34" charset="-128"/>
              </a:defRPr>
            </a:lvl1pPr>
            <a:lvl2pPr marL="37931725" indent="-37474525" defTabSz="969963">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70000"/>
              </a:lnSpc>
              <a:spcBef>
                <a:spcPct val="50000"/>
              </a:spcBef>
              <a:defRPr/>
            </a:pPr>
            <a:r>
              <a:rPr lang="en-US" altLang="en-US" sz="1700" b="1">
                <a:solidFill>
                  <a:schemeClr val="hlink"/>
                </a:solidFill>
                <a:latin typeface="Arial" panose="020B0604020202020204" pitchFamily="34" charset="0"/>
              </a:rPr>
              <a:t>Obadiah</a:t>
            </a:r>
            <a:endParaRPr lang="en-US" altLang="en-US" sz="1600" b="1">
              <a:solidFill>
                <a:schemeClr val="hlink"/>
              </a:solidFill>
              <a:latin typeface="Arial" panose="020B0604020202020204" pitchFamily="34" charset="0"/>
            </a:endParaRPr>
          </a:p>
        </p:txBody>
      </p:sp>
      <p:sp>
        <p:nvSpPr>
          <p:cNvPr id="975603" name="Text Box 755">
            <a:extLst>
              <a:ext uri="{FF2B5EF4-FFF2-40B4-BE49-F238E27FC236}">
                <a16:creationId xmlns:a16="http://schemas.microsoft.com/office/drawing/2014/main" id="{98DAF71D-ECD6-4CD2-61D2-02B65039BFDE}"/>
              </a:ext>
            </a:extLst>
          </p:cNvPr>
          <p:cNvSpPr txBox="1">
            <a:spLocks noChangeArrowheads="1"/>
          </p:cNvSpPr>
          <p:nvPr/>
        </p:nvSpPr>
        <p:spPr bwMode="auto">
          <a:xfrm>
            <a:off x="2994025" y="3449638"/>
            <a:ext cx="1138238" cy="193675"/>
          </a:xfrm>
          <a:prstGeom prst="rect">
            <a:avLst/>
          </a:prstGeom>
          <a:noFill/>
          <a:ln w="9525">
            <a:noFill/>
            <a:miter lim="800000"/>
            <a:headEnd/>
            <a:tailEnd/>
          </a:ln>
          <a:effectLst>
            <a:outerShdw blurRad="63500" dist="17961" dir="2700000" algn="ctr" rotWithShape="0">
              <a:schemeClr val="tx1">
                <a:alpha val="74998"/>
              </a:schemeClr>
            </a:outerShdw>
          </a:effectLst>
        </p:spPr>
        <p:txBody>
          <a:bodyPr lIns="97027" tIns="48513" rIns="97027" bIns="48513">
            <a:spAutoFit/>
          </a:bodyPr>
          <a:lstStyle>
            <a:lvl1pPr defTabSz="969963">
              <a:defRPr sz="1200">
                <a:solidFill>
                  <a:schemeClr val="tx1"/>
                </a:solidFill>
                <a:latin typeface="Comic Sans MS" panose="030F0702030302020204" pitchFamily="66" charset="0"/>
                <a:ea typeface="ＭＳ Ｐゴシック" panose="020B0600070205080204" pitchFamily="34" charset="-128"/>
              </a:defRPr>
            </a:lvl1pPr>
            <a:lvl2pPr marL="37931725" indent="-37474525" defTabSz="969963">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70000"/>
              </a:lnSpc>
              <a:spcBef>
                <a:spcPct val="50000"/>
              </a:spcBef>
              <a:defRPr/>
            </a:pPr>
            <a:r>
              <a:rPr lang="en-US" altLang="en-US" sz="900" b="1">
                <a:solidFill>
                  <a:schemeClr val="hlink"/>
                </a:solidFill>
                <a:latin typeface="Arial" panose="020B0604020202020204" pitchFamily="34" charset="0"/>
              </a:rPr>
              <a:t>(EDOM)</a:t>
            </a:r>
            <a:endParaRPr lang="en-US" altLang="en-US" sz="800" b="1">
              <a:solidFill>
                <a:schemeClr val="hlink"/>
              </a:solidFill>
              <a:latin typeface="Arial" panose="020B0604020202020204" pitchFamily="34" charset="0"/>
            </a:endParaRPr>
          </a:p>
        </p:txBody>
      </p:sp>
      <p:sp>
        <p:nvSpPr>
          <p:cNvPr id="146548" name="Rectangle 756">
            <a:extLst>
              <a:ext uri="{FF2B5EF4-FFF2-40B4-BE49-F238E27FC236}">
                <a16:creationId xmlns:a16="http://schemas.microsoft.com/office/drawing/2014/main" id="{42A716EB-AF46-CBA8-9F38-D259D62C0970}"/>
              </a:ext>
            </a:extLst>
          </p:cNvPr>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6549" name="Rectangle 757">
            <a:extLst>
              <a:ext uri="{FF2B5EF4-FFF2-40B4-BE49-F238E27FC236}">
                <a16:creationId xmlns:a16="http://schemas.microsoft.com/office/drawing/2014/main" id="{11AC8D17-E827-279E-F50D-A441165BEBD3}"/>
              </a:ext>
            </a:extLst>
          </p:cNvPr>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grpSp>
        <p:nvGrpSpPr>
          <p:cNvPr id="146550" name="Group 758">
            <a:extLst>
              <a:ext uri="{FF2B5EF4-FFF2-40B4-BE49-F238E27FC236}">
                <a16:creationId xmlns:a16="http://schemas.microsoft.com/office/drawing/2014/main" id="{E44D89C4-361D-80FD-D9FA-1853D08D62B1}"/>
              </a:ext>
            </a:extLst>
          </p:cNvPr>
          <p:cNvGrpSpPr>
            <a:grpSpLocks/>
          </p:cNvGrpSpPr>
          <p:nvPr/>
        </p:nvGrpSpPr>
        <p:grpSpPr bwMode="auto">
          <a:xfrm>
            <a:off x="-4554538" y="1408113"/>
            <a:ext cx="7562851" cy="4705350"/>
            <a:chOff x="1234" y="2865"/>
            <a:chExt cx="4764" cy="584"/>
          </a:xfrm>
        </p:grpSpPr>
        <p:sp>
          <p:nvSpPr>
            <p:cNvPr id="146634" name="Rectangle 759">
              <a:extLst>
                <a:ext uri="{FF2B5EF4-FFF2-40B4-BE49-F238E27FC236}">
                  <a16:creationId xmlns:a16="http://schemas.microsoft.com/office/drawing/2014/main" id="{78DD7A7D-8D7B-FC5F-E890-6AC425865F84}"/>
                </a:ext>
              </a:extLst>
            </p:cNvPr>
            <p:cNvSpPr>
              <a:spLocks noChangeArrowheads="1"/>
            </p:cNvSpPr>
            <p:nvPr/>
          </p:nvSpPr>
          <p:spPr bwMode="auto">
            <a:xfrm>
              <a:off x="5277" y="3204"/>
              <a:ext cx="721" cy="1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100">
                  <a:latin typeface="Helvetica" pitchFamily="2" charset="0"/>
                </a:rPr>
                <a:t>“Ngakai”</a:t>
              </a:r>
            </a:p>
            <a:p>
              <a:pPr algn="l"/>
              <a:r>
                <a:rPr lang="en-US" altLang="en-US" sz="1100">
                  <a:latin typeface="Helvetica" pitchFamily="2" charset="0"/>
                </a:rPr>
                <a:t>   Kahaiwui </a:t>
              </a:r>
            </a:p>
            <a:p>
              <a:pPr algn="l"/>
              <a:r>
                <a:rPr lang="en-US" altLang="en-US" sz="1100">
                  <a:latin typeface="Helvetica" pitchFamily="2" charset="0"/>
                </a:rPr>
                <a:t>   Thili zingkum</a:t>
              </a:r>
            </a:p>
            <a:p>
              <a:pPr algn="l"/>
              <a:r>
                <a:rPr lang="en-US" altLang="en-US" sz="1100">
                  <a:latin typeface="Helvetica" pitchFamily="2" charset="0"/>
                </a:rPr>
                <a:t>   400 chiwui</a:t>
              </a:r>
            </a:p>
            <a:p>
              <a:pPr algn="l"/>
              <a:r>
                <a:rPr lang="en-US" altLang="en-US" sz="1100">
                  <a:latin typeface="Helvetica" pitchFamily="2" charset="0"/>
                </a:rPr>
                <a:t>     Alungli  </a:t>
              </a:r>
            </a:p>
            <a:p>
              <a:pPr algn="l"/>
              <a:r>
                <a:rPr lang="en-US" altLang="en-US" sz="1100">
                  <a:latin typeface="Helvetica" pitchFamily="2" charset="0"/>
                </a:rPr>
                <a:t>     Maran</a:t>
              </a:r>
            </a:p>
            <a:p>
              <a:pPr algn="l"/>
              <a:r>
                <a:rPr lang="en-US" altLang="en-US" sz="1100">
                  <a:latin typeface="Helvetica" pitchFamily="2" charset="0"/>
                </a:rPr>
                <a:t>       Lairikbing       </a:t>
              </a:r>
            </a:p>
            <a:p>
              <a:pPr algn="l"/>
              <a:r>
                <a:rPr lang="en-US" altLang="en-US" sz="1100">
                  <a:latin typeface="Helvetica" pitchFamily="2" charset="0"/>
                </a:rPr>
                <a:t>        Hi kakapina</a:t>
              </a:r>
            </a:p>
          </p:txBody>
        </p:sp>
        <p:sp>
          <p:nvSpPr>
            <p:cNvPr id="146635" name="Rectangle 760">
              <a:extLst>
                <a:ext uri="{FF2B5EF4-FFF2-40B4-BE49-F238E27FC236}">
                  <a16:creationId xmlns:a16="http://schemas.microsoft.com/office/drawing/2014/main" id="{E6A58819-D356-B5C8-2250-BB1AD8D8B442}"/>
                </a:ext>
              </a:extLst>
            </p:cNvPr>
            <p:cNvSpPr>
              <a:spLocks noChangeArrowheads="1"/>
            </p:cNvSpPr>
            <p:nvPr/>
          </p:nvSpPr>
          <p:spPr bwMode="auto">
            <a:xfrm>
              <a:off x="1234" y="2865"/>
              <a:ext cx="0"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600">
                <a:latin typeface="Helvetica" pitchFamily="2" charset="0"/>
              </a:endParaRPr>
            </a:p>
          </p:txBody>
        </p:sp>
        <p:sp>
          <p:nvSpPr>
            <p:cNvPr id="146636" name="Rectangle 762">
              <a:extLst>
                <a:ext uri="{FF2B5EF4-FFF2-40B4-BE49-F238E27FC236}">
                  <a16:creationId xmlns:a16="http://schemas.microsoft.com/office/drawing/2014/main" id="{2E98A04F-61E2-6266-B15A-034B9B944A08}"/>
                </a:ext>
              </a:extLst>
            </p:cNvPr>
            <p:cNvSpPr>
              <a:spLocks noChangeArrowheads="1"/>
            </p:cNvSpPr>
            <p:nvPr/>
          </p:nvSpPr>
          <p:spPr bwMode="auto">
            <a:xfrm>
              <a:off x="1234" y="3024"/>
              <a:ext cx="0"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600">
                <a:latin typeface="Helvetica" pitchFamily="2" charset="0"/>
              </a:endParaRPr>
            </a:p>
          </p:txBody>
        </p:sp>
        <p:sp>
          <p:nvSpPr>
            <p:cNvPr id="146637" name="Rectangle 763">
              <a:extLst>
                <a:ext uri="{FF2B5EF4-FFF2-40B4-BE49-F238E27FC236}">
                  <a16:creationId xmlns:a16="http://schemas.microsoft.com/office/drawing/2014/main" id="{2D8557E0-8342-2B33-1233-724AE9D59F7A}"/>
                </a:ext>
              </a:extLst>
            </p:cNvPr>
            <p:cNvSpPr>
              <a:spLocks noChangeArrowheads="1"/>
            </p:cNvSpPr>
            <p:nvPr/>
          </p:nvSpPr>
          <p:spPr bwMode="auto">
            <a:xfrm>
              <a:off x="1234" y="3102"/>
              <a:ext cx="81" cy="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46638" name="Rectangle 766">
              <a:extLst>
                <a:ext uri="{FF2B5EF4-FFF2-40B4-BE49-F238E27FC236}">
                  <a16:creationId xmlns:a16="http://schemas.microsoft.com/office/drawing/2014/main" id="{75253F54-FE34-08B5-F545-11384585ED6E}"/>
                </a:ext>
              </a:extLst>
            </p:cNvPr>
            <p:cNvSpPr>
              <a:spLocks noChangeArrowheads="1"/>
            </p:cNvSpPr>
            <p:nvPr/>
          </p:nvSpPr>
          <p:spPr bwMode="auto">
            <a:xfrm>
              <a:off x="1246" y="3355"/>
              <a:ext cx="141" cy="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46639" name="Rectangle 767">
              <a:extLst>
                <a:ext uri="{FF2B5EF4-FFF2-40B4-BE49-F238E27FC236}">
                  <a16:creationId xmlns:a16="http://schemas.microsoft.com/office/drawing/2014/main" id="{E9453F3E-F57A-5474-7BA6-5190D3C4CF91}"/>
                </a:ext>
              </a:extLst>
            </p:cNvPr>
            <p:cNvSpPr>
              <a:spLocks noChangeArrowheads="1"/>
            </p:cNvSpPr>
            <p:nvPr/>
          </p:nvSpPr>
          <p:spPr bwMode="auto">
            <a:xfrm>
              <a:off x="1270" y="3432"/>
              <a:ext cx="121" cy="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grpSp>
      <p:sp>
        <p:nvSpPr>
          <p:cNvPr id="146551" name="Rectangle 769">
            <a:extLst>
              <a:ext uri="{FF2B5EF4-FFF2-40B4-BE49-F238E27FC236}">
                <a16:creationId xmlns:a16="http://schemas.microsoft.com/office/drawing/2014/main" id="{1D0A5CDC-2FBB-9630-40A6-E052DEE0E1B1}"/>
              </a:ext>
            </a:extLst>
          </p:cNvPr>
          <p:cNvSpPr>
            <a:spLocks noChangeArrowheads="1"/>
          </p:cNvSpPr>
          <p:nvPr/>
        </p:nvSpPr>
        <p:spPr bwMode="auto">
          <a:xfrm>
            <a:off x="2562225" y="4025900"/>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latin typeface="Helvetica" pitchFamily="2" charset="0"/>
              </a:rPr>
              <a:t>*</a:t>
            </a:r>
            <a:endParaRPr lang="en-US" altLang="en-US" sz="1400">
              <a:latin typeface="Helvetica" pitchFamily="2" charset="0"/>
            </a:endParaRPr>
          </a:p>
        </p:txBody>
      </p:sp>
      <p:sp>
        <p:nvSpPr>
          <p:cNvPr id="146552" name="Rectangle 770">
            <a:extLst>
              <a:ext uri="{FF2B5EF4-FFF2-40B4-BE49-F238E27FC236}">
                <a16:creationId xmlns:a16="http://schemas.microsoft.com/office/drawing/2014/main" id="{368A4FA6-E49A-A364-63E5-6B7B89E7972C}"/>
              </a:ext>
            </a:extLst>
          </p:cNvPr>
          <p:cNvSpPr>
            <a:spLocks noChangeArrowheads="1"/>
          </p:cNvSpPr>
          <p:nvPr/>
        </p:nvSpPr>
        <p:spPr bwMode="auto">
          <a:xfrm>
            <a:off x="2549525" y="4324350"/>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latin typeface="Helvetica" pitchFamily="2" charset="0"/>
              </a:rPr>
              <a:t>*</a:t>
            </a:r>
            <a:endParaRPr lang="en-US" altLang="en-US" sz="1400">
              <a:latin typeface="Helvetica" pitchFamily="2" charset="0"/>
            </a:endParaRPr>
          </a:p>
        </p:txBody>
      </p:sp>
      <p:sp>
        <p:nvSpPr>
          <p:cNvPr id="146553" name="Rectangle 771">
            <a:extLst>
              <a:ext uri="{FF2B5EF4-FFF2-40B4-BE49-F238E27FC236}">
                <a16:creationId xmlns:a16="http://schemas.microsoft.com/office/drawing/2014/main" id="{37BB1BE9-BDA8-86D4-AC93-9271B72D103A}"/>
              </a:ext>
            </a:extLst>
          </p:cNvPr>
          <p:cNvSpPr>
            <a:spLocks noChangeArrowheads="1"/>
          </p:cNvSpPr>
          <p:nvPr/>
        </p:nvSpPr>
        <p:spPr bwMode="auto">
          <a:xfrm>
            <a:off x="2689225" y="5934075"/>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grpSp>
        <p:nvGrpSpPr>
          <p:cNvPr id="146554" name="Group 784">
            <a:extLst>
              <a:ext uri="{FF2B5EF4-FFF2-40B4-BE49-F238E27FC236}">
                <a16:creationId xmlns:a16="http://schemas.microsoft.com/office/drawing/2014/main" id="{24C3EDE0-C8DB-EDA1-E536-3B31187E8F78}"/>
              </a:ext>
            </a:extLst>
          </p:cNvPr>
          <p:cNvGrpSpPr>
            <a:grpSpLocks/>
          </p:cNvGrpSpPr>
          <p:nvPr/>
        </p:nvGrpSpPr>
        <p:grpSpPr bwMode="auto">
          <a:xfrm>
            <a:off x="-3027363" y="2189163"/>
            <a:ext cx="306388" cy="280987"/>
            <a:chOff x="2913" y="1215"/>
            <a:chExt cx="193" cy="177"/>
          </a:xfrm>
        </p:grpSpPr>
        <p:sp>
          <p:nvSpPr>
            <p:cNvPr id="146632" name="Rectangle 785">
              <a:extLst>
                <a:ext uri="{FF2B5EF4-FFF2-40B4-BE49-F238E27FC236}">
                  <a16:creationId xmlns:a16="http://schemas.microsoft.com/office/drawing/2014/main" id="{718D45FB-D3F7-FE79-768C-D9B1C62FDC5B}"/>
                </a:ext>
              </a:extLst>
            </p:cNvPr>
            <p:cNvSpPr>
              <a:spLocks noChangeArrowheads="1"/>
            </p:cNvSpPr>
            <p:nvPr/>
          </p:nvSpPr>
          <p:spPr bwMode="auto">
            <a:xfrm>
              <a:off x="2913" y="1219"/>
              <a:ext cx="67" cy="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sp>
          <p:nvSpPr>
            <p:cNvPr id="146633" name="Rectangle 786">
              <a:extLst>
                <a:ext uri="{FF2B5EF4-FFF2-40B4-BE49-F238E27FC236}">
                  <a16:creationId xmlns:a16="http://schemas.microsoft.com/office/drawing/2014/main" id="{E41D6B4E-2075-F8E1-EB51-2A4069E60729}"/>
                </a:ext>
              </a:extLst>
            </p:cNvPr>
            <p:cNvSpPr>
              <a:spLocks noChangeArrowheads="1"/>
            </p:cNvSpPr>
            <p:nvPr/>
          </p:nvSpPr>
          <p:spPr bwMode="auto">
            <a:xfrm>
              <a:off x="3106" y="1215"/>
              <a:ext cx="0"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grpSp>
      <p:grpSp>
        <p:nvGrpSpPr>
          <p:cNvPr id="146555" name="Group 789">
            <a:extLst>
              <a:ext uri="{FF2B5EF4-FFF2-40B4-BE49-F238E27FC236}">
                <a16:creationId xmlns:a16="http://schemas.microsoft.com/office/drawing/2014/main" id="{152D4B64-0E23-D75E-CC12-42BEFC8ECA6F}"/>
              </a:ext>
            </a:extLst>
          </p:cNvPr>
          <p:cNvGrpSpPr>
            <a:grpSpLocks/>
          </p:cNvGrpSpPr>
          <p:nvPr/>
        </p:nvGrpSpPr>
        <p:grpSpPr bwMode="auto">
          <a:xfrm>
            <a:off x="-3230563" y="2794000"/>
            <a:ext cx="306388" cy="280988"/>
            <a:chOff x="2913" y="1215"/>
            <a:chExt cx="193" cy="177"/>
          </a:xfrm>
        </p:grpSpPr>
        <p:sp>
          <p:nvSpPr>
            <p:cNvPr id="146630" name="Rectangle 790">
              <a:extLst>
                <a:ext uri="{FF2B5EF4-FFF2-40B4-BE49-F238E27FC236}">
                  <a16:creationId xmlns:a16="http://schemas.microsoft.com/office/drawing/2014/main" id="{04B94552-DEFB-C925-41F4-A40012C1F255}"/>
                </a:ext>
              </a:extLst>
            </p:cNvPr>
            <p:cNvSpPr>
              <a:spLocks noChangeArrowheads="1"/>
            </p:cNvSpPr>
            <p:nvPr/>
          </p:nvSpPr>
          <p:spPr bwMode="auto">
            <a:xfrm>
              <a:off x="2913" y="1219"/>
              <a:ext cx="156" cy="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sp>
          <p:nvSpPr>
            <p:cNvPr id="146631" name="Rectangle 791">
              <a:extLst>
                <a:ext uri="{FF2B5EF4-FFF2-40B4-BE49-F238E27FC236}">
                  <a16:creationId xmlns:a16="http://schemas.microsoft.com/office/drawing/2014/main" id="{B182C70F-8359-81DD-3A70-18DAF657414A}"/>
                </a:ext>
              </a:extLst>
            </p:cNvPr>
            <p:cNvSpPr>
              <a:spLocks noChangeArrowheads="1"/>
            </p:cNvSpPr>
            <p:nvPr/>
          </p:nvSpPr>
          <p:spPr bwMode="auto">
            <a:xfrm>
              <a:off x="3106" y="1215"/>
              <a:ext cx="0"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grpSp>
      <p:sp>
        <p:nvSpPr>
          <p:cNvPr id="146556" name="Rectangle 792">
            <a:extLst>
              <a:ext uri="{FF2B5EF4-FFF2-40B4-BE49-F238E27FC236}">
                <a16:creationId xmlns:a16="http://schemas.microsoft.com/office/drawing/2014/main" id="{8DE10795-A31D-B65A-A846-52A7BC3FECE5}"/>
              </a:ext>
            </a:extLst>
          </p:cNvPr>
          <p:cNvSpPr>
            <a:spLocks noChangeArrowheads="1"/>
          </p:cNvSpPr>
          <p:nvPr/>
        </p:nvSpPr>
        <p:spPr bwMode="auto">
          <a:xfrm>
            <a:off x="2751138" y="5438775"/>
            <a:ext cx="34925" cy="15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grpSp>
        <p:nvGrpSpPr>
          <p:cNvPr id="146557" name="Group 794">
            <a:extLst>
              <a:ext uri="{FF2B5EF4-FFF2-40B4-BE49-F238E27FC236}">
                <a16:creationId xmlns:a16="http://schemas.microsoft.com/office/drawing/2014/main" id="{38E0F028-844C-EE88-DB3D-F2919BA02041}"/>
              </a:ext>
            </a:extLst>
          </p:cNvPr>
          <p:cNvGrpSpPr>
            <a:grpSpLocks/>
          </p:cNvGrpSpPr>
          <p:nvPr/>
        </p:nvGrpSpPr>
        <p:grpSpPr bwMode="auto">
          <a:xfrm>
            <a:off x="-4068763" y="3894138"/>
            <a:ext cx="306388" cy="280987"/>
            <a:chOff x="2913" y="1215"/>
            <a:chExt cx="193" cy="177"/>
          </a:xfrm>
        </p:grpSpPr>
        <p:sp>
          <p:nvSpPr>
            <p:cNvPr id="146628" name="Rectangle 795">
              <a:extLst>
                <a:ext uri="{FF2B5EF4-FFF2-40B4-BE49-F238E27FC236}">
                  <a16:creationId xmlns:a16="http://schemas.microsoft.com/office/drawing/2014/main" id="{8403DCCA-E4D6-6D49-BB68-09EA01486B99}"/>
                </a:ext>
              </a:extLst>
            </p:cNvPr>
            <p:cNvSpPr>
              <a:spLocks noChangeArrowheads="1"/>
            </p:cNvSpPr>
            <p:nvPr/>
          </p:nvSpPr>
          <p:spPr bwMode="auto">
            <a:xfrm>
              <a:off x="2913" y="1219"/>
              <a:ext cx="67" cy="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sp>
          <p:nvSpPr>
            <p:cNvPr id="146629" name="Rectangle 796">
              <a:extLst>
                <a:ext uri="{FF2B5EF4-FFF2-40B4-BE49-F238E27FC236}">
                  <a16:creationId xmlns:a16="http://schemas.microsoft.com/office/drawing/2014/main" id="{771A2EEC-DBA9-5F2F-C0EB-E9FC23BEAFC0}"/>
                </a:ext>
              </a:extLst>
            </p:cNvPr>
            <p:cNvSpPr>
              <a:spLocks noChangeArrowheads="1"/>
            </p:cNvSpPr>
            <p:nvPr/>
          </p:nvSpPr>
          <p:spPr bwMode="auto">
            <a:xfrm>
              <a:off x="3106" y="1215"/>
              <a:ext cx="0"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grpSp>
      <p:sp>
        <p:nvSpPr>
          <p:cNvPr id="146558" name="Rectangle 798">
            <a:extLst>
              <a:ext uri="{FF2B5EF4-FFF2-40B4-BE49-F238E27FC236}">
                <a16:creationId xmlns:a16="http://schemas.microsoft.com/office/drawing/2014/main" id="{A66DD931-0214-0647-D668-AF3326F9D586}"/>
              </a:ext>
            </a:extLst>
          </p:cNvPr>
          <p:cNvSpPr>
            <a:spLocks noChangeArrowheads="1"/>
          </p:cNvSpPr>
          <p:nvPr/>
        </p:nvSpPr>
        <p:spPr bwMode="auto">
          <a:xfrm>
            <a:off x="-2101850" y="1120775"/>
            <a:ext cx="44450" cy="192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b="1" i="1">
                <a:solidFill>
                  <a:srgbClr val="000000"/>
                </a:solidFill>
                <a:latin typeface="Helvetica" pitchFamily="2" charset="0"/>
              </a:rPr>
              <a:t> </a:t>
            </a:r>
            <a:endParaRPr lang="en-US" altLang="en-US" sz="2000">
              <a:latin typeface="Arial Black" panose="020B0604020202020204" pitchFamily="34" charset="0"/>
            </a:endParaRPr>
          </a:p>
        </p:txBody>
      </p:sp>
      <p:grpSp>
        <p:nvGrpSpPr>
          <p:cNvPr id="146559" name="Group 799">
            <a:extLst>
              <a:ext uri="{FF2B5EF4-FFF2-40B4-BE49-F238E27FC236}">
                <a16:creationId xmlns:a16="http://schemas.microsoft.com/office/drawing/2014/main" id="{D1A64F2B-96B7-7914-3307-CDBF8A60C9AA}"/>
              </a:ext>
            </a:extLst>
          </p:cNvPr>
          <p:cNvGrpSpPr>
            <a:grpSpLocks/>
          </p:cNvGrpSpPr>
          <p:nvPr/>
        </p:nvGrpSpPr>
        <p:grpSpPr bwMode="auto">
          <a:xfrm>
            <a:off x="-1627188" y="1301750"/>
            <a:ext cx="1358900" cy="735013"/>
            <a:chOff x="202" y="1215"/>
            <a:chExt cx="2904" cy="463"/>
          </a:xfrm>
        </p:grpSpPr>
        <p:sp>
          <p:nvSpPr>
            <p:cNvPr id="146626" name="Rectangle 800">
              <a:extLst>
                <a:ext uri="{FF2B5EF4-FFF2-40B4-BE49-F238E27FC236}">
                  <a16:creationId xmlns:a16="http://schemas.microsoft.com/office/drawing/2014/main" id="{8F9F0EF1-015C-DE09-6842-A89A0FB6C3AF}"/>
                </a:ext>
              </a:extLst>
            </p:cNvPr>
            <p:cNvSpPr>
              <a:spLocks noChangeArrowheads="1"/>
            </p:cNvSpPr>
            <p:nvPr/>
          </p:nvSpPr>
          <p:spPr bwMode="auto">
            <a:xfrm>
              <a:off x="202" y="1501"/>
              <a:ext cx="0"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sp>
          <p:nvSpPr>
            <p:cNvPr id="146627" name="Rectangle 801">
              <a:extLst>
                <a:ext uri="{FF2B5EF4-FFF2-40B4-BE49-F238E27FC236}">
                  <a16:creationId xmlns:a16="http://schemas.microsoft.com/office/drawing/2014/main" id="{0B5CB0DA-7A33-DB9B-0BBE-7500389DF318}"/>
                </a:ext>
              </a:extLst>
            </p:cNvPr>
            <p:cNvSpPr>
              <a:spLocks noChangeArrowheads="1"/>
            </p:cNvSpPr>
            <p:nvPr/>
          </p:nvSpPr>
          <p:spPr bwMode="auto">
            <a:xfrm>
              <a:off x="3106" y="1215"/>
              <a:ext cx="0"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grpSp>
      <p:sp>
        <p:nvSpPr>
          <p:cNvPr id="146560" name="Line 802">
            <a:extLst>
              <a:ext uri="{FF2B5EF4-FFF2-40B4-BE49-F238E27FC236}">
                <a16:creationId xmlns:a16="http://schemas.microsoft.com/office/drawing/2014/main" id="{623DA6A9-D1BE-46B9-1E40-B94D3F4B48AA}"/>
              </a:ext>
            </a:extLst>
          </p:cNvPr>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46561" name="Line 803">
            <a:extLst>
              <a:ext uri="{FF2B5EF4-FFF2-40B4-BE49-F238E27FC236}">
                <a16:creationId xmlns:a16="http://schemas.microsoft.com/office/drawing/2014/main" id="{F46BEFA7-3041-0DAE-31A5-2F45D76CA65D}"/>
              </a:ext>
            </a:extLst>
          </p:cNvPr>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46562" name="Rectangle 804">
            <a:extLst>
              <a:ext uri="{FF2B5EF4-FFF2-40B4-BE49-F238E27FC236}">
                <a16:creationId xmlns:a16="http://schemas.microsoft.com/office/drawing/2014/main" id="{B108E2DD-4287-D3ED-A57F-BB3F3A67624B}"/>
              </a:ext>
            </a:extLst>
          </p:cNvPr>
          <p:cNvSpPr>
            <a:spLocks noChangeArrowheads="1"/>
          </p:cNvSpPr>
          <p:nvPr/>
        </p:nvSpPr>
        <p:spPr bwMode="auto">
          <a:xfrm>
            <a:off x="4198938" y="2300288"/>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146563" name="Text Box 805">
            <a:extLst>
              <a:ext uri="{FF2B5EF4-FFF2-40B4-BE49-F238E27FC236}">
                <a16:creationId xmlns:a16="http://schemas.microsoft.com/office/drawing/2014/main" id="{FFE7A228-ACF1-C972-5ECA-8D356A5FEEC1}"/>
              </a:ext>
            </a:extLst>
          </p:cNvPr>
          <p:cNvSpPr txBox="1">
            <a:spLocks noChangeArrowheads="1"/>
          </p:cNvSpPr>
          <p:nvPr/>
        </p:nvSpPr>
        <p:spPr bwMode="auto">
          <a:xfrm rot="-5400000">
            <a:off x="2261394" y="3794919"/>
            <a:ext cx="38163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Arial Black" panose="020B0604020202020204" pitchFamily="34" charset="0"/>
              </a:rPr>
              <a:t> </a:t>
            </a:r>
            <a:endParaRPr lang="en-US" altLang="en-US" sz="900">
              <a:latin typeface="Arial Black" panose="020B0604020202020204" pitchFamily="34" charset="0"/>
            </a:endParaRPr>
          </a:p>
        </p:txBody>
      </p:sp>
      <p:sp>
        <p:nvSpPr>
          <p:cNvPr id="146564" name="Text Box 814">
            <a:extLst>
              <a:ext uri="{FF2B5EF4-FFF2-40B4-BE49-F238E27FC236}">
                <a16:creationId xmlns:a16="http://schemas.microsoft.com/office/drawing/2014/main" id="{E05EA7C6-476B-033C-A54A-9F84DA85F9BF}"/>
              </a:ext>
            </a:extLst>
          </p:cNvPr>
          <p:cNvSpPr txBox="1">
            <a:spLocks noChangeArrowheads="1"/>
          </p:cNvSpPr>
          <p:nvPr/>
        </p:nvSpPr>
        <p:spPr bwMode="auto">
          <a:xfrm rot="-5400000">
            <a:off x="1716882" y="3639344"/>
            <a:ext cx="47037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b="1">
                <a:latin typeface="Arial" panose="020B0604020202020204" pitchFamily="34" charset="0"/>
              </a:rPr>
              <a:t>MAR</a:t>
            </a:r>
            <a:r>
              <a:rPr lang="en-US" altLang="en-US" sz="2000" b="1">
                <a:latin typeface="Helvetica" pitchFamily="2" charset="0"/>
              </a:rPr>
              <a:t>Ā</a:t>
            </a:r>
            <a:r>
              <a:rPr lang="en-US" altLang="en-US" sz="2000" b="1">
                <a:latin typeface="Arial" panose="020B0604020202020204" pitchFamily="34" charset="0"/>
              </a:rPr>
              <a:t>NBING (17)</a:t>
            </a:r>
          </a:p>
        </p:txBody>
      </p:sp>
      <p:grpSp>
        <p:nvGrpSpPr>
          <p:cNvPr id="10" name="Group 810">
            <a:extLst>
              <a:ext uri="{FF2B5EF4-FFF2-40B4-BE49-F238E27FC236}">
                <a16:creationId xmlns:a16="http://schemas.microsoft.com/office/drawing/2014/main" id="{0DF944B3-FFD2-E055-6FA0-8830032917A4}"/>
              </a:ext>
            </a:extLst>
          </p:cNvPr>
          <p:cNvGrpSpPr>
            <a:grpSpLocks/>
          </p:cNvGrpSpPr>
          <p:nvPr/>
        </p:nvGrpSpPr>
        <p:grpSpPr bwMode="auto">
          <a:xfrm>
            <a:off x="2443163" y="2249488"/>
            <a:ext cx="6694487" cy="3846512"/>
            <a:chOff x="1539" y="1417"/>
            <a:chExt cx="4217" cy="2423"/>
          </a:xfrm>
        </p:grpSpPr>
        <p:sp>
          <p:nvSpPr>
            <p:cNvPr id="975078" name="AutoShape 230">
              <a:extLst>
                <a:ext uri="{FF2B5EF4-FFF2-40B4-BE49-F238E27FC236}">
                  <a16:creationId xmlns:a16="http://schemas.microsoft.com/office/drawing/2014/main" id="{D1CCFFAC-B4C6-33C9-CA7C-21AB1F4D659C}"/>
                </a:ext>
              </a:extLst>
            </p:cNvPr>
            <p:cNvSpPr>
              <a:spLocks noChangeArrowheads="1"/>
            </p:cNvSpPr>
            <p:nvPr/>
          </p:nvSpPr>
          <p:spPr bwMode="auto">
            <a:xfrm>
              <a:off x="3507" y="2361"/>
              <a:ext cx="2249" cy="1479"/>
            </a:xfrm>
            <a:prstGeom prst="roundRect">
              <a:avLst>
                <a:gd name="adj" fmla="val 16667"/>
              </a:avLst>
            </a:prstGeom>
            <a:noFill/>
            <a:ln w="76200">
              <a:solidFill>
                <a:schemeClr val="hlink"/>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975473" name="AutoShape 625">
              <a:extLst>
                <a:ext uri="{FF2B5EF4-FFF2-40B4-BE49-F238E27FC236}">
                  <a16:creationId xmlns:a16="http://schemas.microsoft.com/office/drawing/2014/main" id="{6F026266-3A27-F3A3-323C-2EBE02386A20}"/>
                </a:ext>
              </a:extLst>
            </p:cNvPr>
            <p:cNvSpPr>
              <a:spLocks noChangeArrowheads="1"/>
            </p:cNvSpPr>
            <p:nvPr/>
          </p:nvSpPr>
          <p:spPr bwMode="auto">
            <a:xfrm>
              <a:off x="1539" y="1417"/>
              <a:ext cx="1003" cy="1083"/>
            </a:xfrm>
            <a:prstGeom prst="roundRect">
              <a:avLst>
                <a:gd name="adj" fmla="val 16667"/>
              </a:avLst>
            </a:prstGeom>
            <a:noFill/>
            <a:ln w="76200">
              <a:solidFill>
                <a:schemeClr val="hlink"/>
              </a:solidFill>
              <a:round/>
              <a:headEnd/>
              <a:tailEnd/>
            </a:ln>
            <a:effectLst>
              <a:outerShdw blurRad="63500" dist="89803" dir="2700000" algn="ctr" rotWithShape="0">
                <a:schemeClr val="tx1">
                  <a:alpha val="74998"/>
                </a:schemeClr>
              </a:outerShdw>
            </a:effectLst>
          </p:spPr>
          <p:txBody>
            <a:bodyPr wrap="none" anchor="ctr"/>
            <a:lstStyle/>
            <a:p>
              <a:pPr algn="r">
                <a:defRPr/>
              </a:pPr>
              <a:endParaRPr lang="en-US">
                <a:latin typeface="Comic Sans MS" charset="0"/>
                <a:ea typeface="+mn-ea"/>
              </a:endParaRPr>
            </a:p>
          </p:txBody>
        </p:sp>
      </p:grpSp>
      <p:sp>
        <p:nvSpPr>
          <p:cNvPr id="146566" name="Rectangle 806">
            <a:extLst>
              <a:ext uri="{FF2B5EF4-FFF2-40B4-BE49-F238E27FC236}">
                <a16:creationId xmlns:a16="http://schemas.microsoft.com/office/drawing/2014/main" id="{1E7B356E-AAA0-4400-3DA7-EE438AAFF350}"/>
              </a:ext>
            </a:extLst>
          </p:cNvPr>
          <p:cNvSpPr>
            <a:spLocks noChangeArrowheads="1"/>
          </p:cNvSpPr>
          <p:nvPr/>
        </p:nvSpPr>
        <p:spPr bwMode="auto">
          <a:xfrm>
            <a:off x="4202113" y="1862138"/>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endParaRPr lang="en-US" altLang="en-US" sz="1800" b="1">
              <a:latin typeface="Helvetica" pitchFamily="2" charset="0"/>
            </a:endParaRPr>
          </a:p>
        </p:txBody>
      </p:sp>
      <p:sp>
        <p:nvSpPr>
          <p:cNvPr id="146567" name="Text Box 807">
            <a:extLst>
              <a:ext uri="{FF2B5EF4-FFF2-40B4-BE49-F238E27FC236}">
                <a16:creationId xmlns:a16="http://schemas.microsoft.com/office/drawing/2014/main" id="{5853F9CC-A508-276E-EBC0-8B1DDA8B95C7}"/>
              </a:ext>
            </a:extLst>
          </p:cNvPr>
          <p:cNvSpPr txBox="1">
            <a:spLocks noChangeArrowheads="1"/>
          </p:cNvSpPr>
          <p:nvPr/>
        </p:nvSpPr>
        <p:spPr bwMode="auto">
          <a:xfrm>
            <a:off x="4051300" y="1895475"/>
            <a:ext cx="7953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Helvetica" pitchFamily="2" charset="0"/>
              </a:rPr>
              <a:t>(N)</a:t>
            </a:r>
          </a:p>
        </p:txBody>
      </p:sp>
      <p:sp>
        <p:nvSpPr>
          <p:cNvPr id="975657" name="Text Box 809">
            <a:extLst>
              <a:ext uri="{FF2B5EF4-FFF2-40B4-BE49-F238E27FC236}">
                <a16:creationId xmlns:a16="http://schemas.microsoft.com/office/drawing/2014/main" id="{F8803AFF-A375-3A45-E79F-0CED3FCD48C8}"/>
              </a:ext>
            </a:extLst>
          </p:cNvPr>
          <p:cNvSpPr txBox="1">
            <a:spLocks noChangeArrowheads="1"/>
          </p:cNvSpPr>
          <p:nvPr/>
        </p:nvSpPr>
        <p:spPr bwMode="auto">
          <a:xfrm>
            <a:off x="5875338" y="4527550"/>
            <a:ext cx="2998787" cy="1527175"/>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0000"/>
              </a:lnSpc>
              <a:spcBef>
                <a:spcPct val="50000"/>
              </a:spcBef>
              <a:defRPr/>
            </a:pPr>
            <a:r>
              <a:rPr lang="en-US" altLang="en-US" sz="2000" b="1">
                <a:solidFill>
                  <a:schemeClr val="bg1"/>
                </a:solidFill>
                <a:latin typeface="Helvetica" panose="020B0604020202020204" pitchFamily="34" charset="0"/>
              </a:rPr>
              <a:t>ISAIAH</a:t>
            </a:r>
          </a:p>
          <a:p>
            <a:pPr algn="ctr">
              <a:lnSpc>
                <a:spcPct val="80000"/>
              </a:lnSpc>
              <a:spcBef>
                <a:spcPct val="50000"/>
              </a:spcBef>
              <a:defRPr/>
            </a:pPr>
            <a:r>
              <a:rPr lang="en-US" altLang="en-US" sz="2000" b="1">
                <a:solidFill>
                  <a:schemeClr val="bg1"/>
                </a:solidFill>
                <a:latin typeface="Helvetica" panose="020B0604020202020204" pitchFamily="34" charset="0"/>
              </a:rPr>
              <a:t>JOEL</a:t>
            </a:r>
          </a:p>
          <a:p>
            <a:pPr algn="ctr">
              <a:lnSpc>
                <a:spcPct val="80000"/>
              </a:lnSpc>
              <a:spcBef>
                <a:spcPct val="50000"/>
              </a:spcBef>
              <a:defRPr/>
            </a:pPr>
            <a:r>
              <a:rPr lang="en-US" altLang="en-US" sz="2000" b="1">
                <a:solidFill>
                  <a:schemeClr val="bg1"/>
                </a:solidFill>
                <a:latin typeface="Helvetica" panose="020B0604020202020204" pitchFamily="34" charset="0"/>
              </a:rPr>
              <a:t>MICAH</a:t>
            </a:r>
          </a:p>
          <a:p>
            <a:pPr algn="ctr">
              <a:lnSpc>
                <a:spcPct val="80000"/>
              </a:lnSpc>
              <a:spcBef>
                <a:spcPct val="50000"/>
              </a:spcBef>
              <a:defRPr/>
            </a:pPr>
            <a:r>
              <a:rPr lang="en-US" altLang="en-US" sz="2000" b="1">
                <a:solidFill>
                  <a:schemeClr val="bg1"/>
                </a:solidFill>
                <a:latin typeface="Helvetica" panose="020B0604020202020204" pitchFamily="34" charset="0"/>
              </a:rPr>
              <a:t>OBADIAH (To Edom)</a:t>
            </a:r>
            <a:endParaRPr lang="en-US" altLang="en-US" sz="1800" b="1">
              <a:solidFill>
                <a:schemeClr val="bg1"/>
              </a:solidFill>
              <a:latin typeface="Helvetica" panose="020B0604020202020204" pitchFamily="34" charset="0"/>
            </a:endParaRPr>
          </a:p>
        </p:txBody>
      </p:sp>
      <p:sp>
        <p:nvSpPr>
          <p:cNvPr id="146569" name="Text Box 812">
            <a:extLst>
              <a:ext uri="{FF2B5EF4-FFF2-40B4-BE49-F238E27FC236}">
                <a16:creationId xmlns:a16="http://schemas.microsoft.com/office/drawing/2014/main" id="{77C05ABF-0648-EC7B-B195-F5161EC89A99}"/>
              </a:ext>
            </a:extLst>
          </p:cNvPr>
          <p:cNvSpPr txBox="1">
            <a:spLocks noChangeArrowheads="1"/>
          </p:cNvSpPr>
          <p:nvPr/>
        </p:nvSpPr>
        <p:spPr bwMode="auto">
          <a:xfrm>
            <a:off x="9572625" y="7289800"/>
            <a:ext cx="3413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spcBef>
                <a:spcPct val="50000"/>
              </a:spcBef>
            </a:pPr>
            <a:r>
              <a:rPr lang="en-US" altLang="en-US" sz="1600" b="1"/>
              <a:t>1</a:t>
            </a:r>
          </a:p>
        </p:txBody>
      </p:sp>
      <p:sp>
        <p:nvSpPr>
          <p:cNvPr id="146570" name="Line 813">
            <a:extLst>
              <a:ext uri="{FF2B5EF4-FFF2-40B4-BE49-F238E27FC236}">
                <a16:creationId xmlns:a16="http://schemas.microsoft.com/office/drawing/2014/main" id="{1010487F-B820-2AEC-5DEE-8716F623AD22}"/>
              </a:ext>
            </a:extLst>
          </p:cNvPr>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71" name="Line 815">
            <a:extLst>
              <a:ext uri="{FF2B5EF4-FFF2-40B4-BE49-F238E27FC236}">
                <a16:creationId xmlns:a16="http://schemas.microsoft.com/office/drawing/2014/main" id="{7FC5BD7E-F254-C669-42C0-EE5A87624E30}"/>
              </a:ext>
            </a:extLst>
          </p:cNvPr>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72" name="Line 816">
            <a:extLst>
              <a:ext uri="{FF2B5EF4-FFF2-40B4-BE49-F238E27FC236}">
                <a16:creationId xmlns:a16="http://schemas.microsoft.com/office/drawing/2014/main" id="{51AE3235-6094-6C3F-38E8-FC67783E7D7A}"/>
              </a:ext>
            </a:extLst>
          </p:cNvPr>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73" name="Line 817">
            <a:extLst>
              <a:ext uri="{FF2B5EF4-FFF2-40B4-BE49-F238E27FC236}">
                <a16:creationId xmlns:a16="http://schemas.microsoft.com/office/drawing/2014/main" id="{E433FDAC-8182-B1E5-DFCB-2FDF810B541E}"/>
              </a:ext>
            </a:extLst>
          </p:cNvPr>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74" name="Line 818">
            <a:extLst>
              <a:ext uri="{FF2B5EF4-FFF2-40B4-BE49-F238E27FC236}">
                <a16:creationId xmlns:a16="http://schemas.microsoft.com/office/drawing/2014/main" id="{D47C7FE0-376D-645E-1E86-15E11FD9A66D}"/>
              </a:ext>
            </a:extLst>
          </p:cNvPr>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75" name="Line 260">
            <a:extLst>
              <a:ext uri="{FF2B5EF4-FFF2-40B4-BE49-F238E27FC236}">
                <a16:creationId xmlns:a16="http://schemas.microsoft.com/office/drawing/2014/main" id="{6A2336EF-46A8-147E-532E-8152E41F6250}"/>
              </a:ext>
            </a:extLst>
          </p:cNvPr>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76" name="Line 261">
            <a:extLst>
              <a:ext uri="{FF2B5EF4-FFF2-40B4-BE49-F238E27FC236}">
                <a16:creationId xmlns:a16="http://schemas.microsoft.com/office/drawing/2014/main" id="{577D5575-10DB-4645-24AC-883D90FA9321}"/>
              </a:ext>
            </a:extLst>
          </p:cNvPr>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77" name="Freeform 262">
            <a:extLst>
              <a:ext uri="{FF2B5EF4-FFF2-40B4-BE49-F238E27FC236}">
                <a16:creationId xmlns:a16="http://schemas.microsoft.com/office/drawing/2014/main" id="{28177293-28B9-8700-338B-C18E19A4C6A2}"/>
              </a:ext>
            </a:extLst>
          </p:cNvPr>
          <p:cNvSpPr>
            <a:spLocks/>
          </p:cNvSpPr>
          <p:nvPr/>
        </p:nvSpPr>
        <p:spPr bwMode="auto">
          <a:xfrm>
            <a:off x="1530350" y="3906838"/>
            <a:ext cx="590550" cy="1981200"/>
          </a:xfrm>
          <a:custGeom>
            <a:avLst/>
            <a:gdLst>
              <a:gd name="T0" fmla="*/ 2147483646 w 372"/>
              <a:gd name="T1" fmla="*/ 0 h 1248"/>
              <a:gd name="T2" fmla="*/ 2147483646 w 372"/>
              <a:gd name="T3" fmla="*/ 2147483646 h 1248"/>
              <a:gd name="T4" fmla="*/ 2147483646 w 372"/>
              <a:gd name="T5" fmla="*/ 2147483646 h 1248"/>
              <a:gd name="T6" fmla="*/ 0 w 372"/>
              <a:gd name="T7" fmla="*/ 2147483646 h 1248"/>
              <a:gd name="T8" fmla="*/ 2147483646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a:p>
        </p:txBody>
      </p:sp>
      <p:sp>
        <p:nvSpPr>
          <p:cNvPr id="146578" name="Freeform 264">
            <a:extLst>
              <a:ext uri="{FF2B5EF4-FFF2-40B4-BE49-F238E27FC236}">
                <a16:creationId xmlns:a16="http://schemas.microsoft.com/office/drawing/2014/main" id="{25378AE8-DBD4-FEDE-1CA4-B601B6C27AEF}"/>
              </a:ext>
            </a:extLst>
          </p:cNvPr>
          <p:cNvSpPr>
            <a:spLocks/>
          </p:cNvSpPr>
          <p:nvPr/>
        </p:nvSpPr>
        <p:spPr bwMode="auto">
          <a:xfrm>
            <a:off x="1738313" y="4067175"/>
            <a:ext cx="509587" cy="1676400"/>
          </a:xfrm>
          <a:custGeom>
            <a:avLst/>
            <a:gdLst>
              <a:gd name="T0" fmla="*/ 2147483646 w 321"/>
              <a:gd name="T1" fmla="*/ 0 h 1056"/>
              <a:gd name="T2" fmla="*/ 2147483646 w 321"/>
              <a:gd name="T3" fmla="*/ 2147483646 h 1056"/>
              <a:gd name="T4" fmla="*/ 2147483646 w 321"/>
              <a:gd name="T5" fmla="*/ 2147483646 h 1056"/>
              <a:gd name="T6" fmla="*/ 0 w 321"/>
              <a:gd name="T7" fmla="*/ 2147483646 h 1056"/>
              <a:gd name="T8" fmla="*/ 2147483646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579" name="Line 266">
            <a:extLst>
              <a:ext uri="{FF2B5EF4-FFF2-40B4-BE49-F238E27FC236}">
                <a16:creationId xmlns:a16="http://schemas.microsoft.com/office/drawing/2014/main" id="{B06B7E9A-D477-C52B-698F-B9F8E8CF2CC4}"/>
              </a:ext>
            </a:extLst>
          </p:cNvPr>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80" name="Line 267">
            <a:extLst>
              <a:ext uri="{FF2B5EF4-FFF2-40B4-BE49-F238E27FC236}">
                <a16:creationId xmlns:a16="http://schemas.microsoft.com/office/drawing/2014/main" id="{74B679F6-5E64-4056-7CE2-19254FA987D3}"/>
              </a:ext>
            </a:extLst>
          </p:cNvPr>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81" name="Line 268">
            <a:extLst>
              <a:ext uri="{FF2B5EF4-FFF2-40B4-BE49-F238E27FC236}">
                <a16:creationId xmlns:a16="http://schemas.microsoft.com/office/drawing/2014/main" id="{E350746A-AC8E-AC3C-92BF-B750ED1A6F72}"/>
              </a:ext>
            </a:extLst>
          </p:cNvPr>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82" name="Line 269">
            <a:extLst>
              <a:ext uri="{FF2B5EF4-FFF2-40B4-BE49-F238E27FC236}">
                <a16:creationId xmlns:a16="http://schemas.microsoft.com/office/drawing/2014/main" id="{FB77ACC5-EF46-5034-9423-DD99E0CC1A22}"/>
              </a:ext>
            </a:extLst>
          </p:cNvPr>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83" name="Line 270">
            <a:extLst>
              <a:ext uri="{FF2B5EF4-FFF2-40B4-BE49-F238E27FC236}">
                <a16:creationId xmlns:a16="http://schemas.microsoft.com/office/drawing/2014/main" id="{ADFB1A06-4C8A-D11F-91EC-713B3106240A}"/>
              </a:ext>
            </a:extLst>
          </p:cNvPr>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84" name="Line 271">
            <a:extLst>
              <a:ext uri="{FF2B5EF4-FFF2-40B4-BE49-F238E27FC236}">
                <a16:creationId xmlns:a16="http://schemas.microsoft.com/office/drawing/2014/main" id="{8370CF72-284A-DC54-BE35-5BA6802C7CD8}"/>
              </a:ext>
            </a:extLst>
          </p:cNvPr>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85" name="Line 272">
            <a:extLst>
              <a:ext uri="{FF2B5EF4-FFF2-40B4-BE49-F238E27FC236}">
                <a16:creationId xmlns:a16="http://schemas.microsoft.com/office/drawing/2014/main" id="{03F928CE-FABC-4DFE-BAD7-E29F5D68FFE4}"/>
              </a:ext>
            </a:extLst>
          </p:cNvPr>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86" name="Line 273">
            <a:extLst>
              <a:ext uri="{FF2B5EF4-FFF2-40B4-BE49-F238E27FC236}">
                <a16:creationId xmlns:a16="http://schemas.microsoft.com/office/drawing/2014/main" id="{0A9C655D-5472-C964-C659-8A8C8E756302}"/>
              </a:ext>
            </a:extLst>
          </p:cNvPr>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87" name="Line 274">
            <a:extLst>
              <a:ext uri="{FF2B5EF4-FFF2-40B4-BE49-F238E27FC236}">
                <a16:creationId xmlns:a16="http://schemas.microsoft.com/office/drawing/2014/main" id="{1F95D676-CEEF-6733-682E-01AD0C49DB40}"/>
              </a:ext>
            </a:extLst>
          </p:cNvPr>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88" name="Line 275">
            <a:extLst>
              <a:ext uri="{FF2B5EF4-FFF2-40B4-BE49-F238E27FC236}">
                <a16:creationId xmlns:a16="http://schemas.microsoft.com/office/drawing/2014/main" id="{9B5EA53D-B948-2829-F9FB-3970AB921F0B}"/>
              </a:ext>
            </a:extLst>
          </p:cNvPr>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89" name="Line 276">
            <a:extLst>
              <a:ext uri="{FF2B5EF4-FFF2-40B4-BE49-F238E27FC236}">
                <a16:creationId xmlns:a16="http://schemas.microsoft.com/office/drawing/2014/main" id="{1171862E-3DF1-9137-A14F-16F9459E5836}"/>
              </a:ext>
            </a:extLst>
          </p:cNvPr>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590" name="Rectangle 284">
            <a:extLst>
              <a:ext uri="{FF2B5EF4-FFF2-40B4-BE49-F238E27FC236}">
                <a16:creationId xmlns:a16="http://schemas.microsoft.com/office/drawing/2014/main" id="{35E4EDBB-F375-8236-65D9-6FC2BFF53C49}"/>
              </a:ext>
            </a:extLst>
          </p:cNvPr>
          <p:cNvSpPr>
            <a:spLocks noChangeArrowheads="1"/>
          </p:cNvSpPr>
          <p:nvPr/>
        </p:nvSpPr>
        <p:spPr bwMode="auto">
          <a:xfrm>
            <a:off x="454025" y="4192588"/>
            <a:ext cx="1952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600" b="1">
                <a:solidFill>
                  <a:srgbClr val="000000"/>
                </a:solidFill>
                <a:latin typeface="Helvetica" pitchFamily="2" charset="0"/>
              </a:rPr>
              <a:t>(</a:t>
            </a:r>
            <a:endParaRPr lang="en-US" altLang="en-US" sz="1800">
              <a:latin typeface="Helvetica" pitchFamily="2" charset="0"/>
            </a:endParaRPr>
          </a:p>
        </p:txBody>
      </p:sp>
      <p:sp>
        <p:nvSpPr>
          <p:cNvPr id="146591" name="Rectangle 285">
            <a:extLst>
              <a:ext uri="{FF2B5EF4-FFF2-40B4-BE49-F238E27FC236}">
                <a16:creationId xmlns:a16="http://schemas.microsoft.com/office/drawing/2014/main" id="{67BBB4D1-78E3-1DA4-53C5-AACA095AD790}"/>
              </a:ext>
            </a:extLst>
          </p:cNvPr>
          <p:cNvSpPr>
            <a:spLocks noChangeArrowheads="1"/>
          </p:cNvSpPr>
          <p:nvPr/>
        </p:nvSpPr>
        <p:spPr bwMode="auto">
          <a:xfrm>
            <a:off x="1544638" y="4183063"/>
            <a:ext cx="19526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600" b="1">
                <a:solidFill>
                  <a:srgbClr val="000000"/>
                </a:solidFill>
                <a:latin typeface="Helvetica" pitchFamily="2" charset="0"/>
              </a:rPr>
              <a:t>)</a:t>
            </a:r>
            <a:endParaRPr lang="en-US" altLang="en-US" sz="1800">
              <a:latin typeface="Helvetica" pitchFamily="2" charset="0"/>
            </a:endParaRPr>
          </a:p>
        </p:txBody>
      </p:sp>
      <p:sp>
        <p:nvSpPr>
          <p:cNvPr id="146592" name="Rectangle 286">
            <a:extLst>
              <a:ext uri="{FF2B5EF4-FFF2-40B4-BE49-F238E27FC236}">
                <a16:creationId xmlns:a16="http://schemas.microsoft.com/office/drawing/2014/main" id="{63D01CA7-D274-149C-A35B-892DF7C07BD3}"/>
              </a:ext>
            </a:extLst>
          </p:cNvPr>
          <p:cNvSpPr>
            <a:spLocks noChangeArrowheads="1"/>
          </p:cNvSpPr>
          <p:nvPr/>
        </p:nvSpPr>
        <p:spPr bwMode="auto">
          <a:xfrm>
            <a:off x="1712913" y="3346450"/>
            <a:ext cx="153987"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100" b="1">
                <a:solidFill>
                  <a:srgbClr val="000000"/>
                </a:solidFill>
                <a:latin typeface="Helvetica" pitchFamily="2" charset="0"/>
              </a:rPr>
              <a:t>}</a:t>
            </a:r>
            <a:endParaRPr lang="en-US" altLang="en-US" sz="1400">
              <a:latin typeface="Helvetica" pitchFamily="2" charset="0"/>
            </a:endParaRPr>
          </a:p>
        </p:txBody>
      </p:sp>
      <p:sp>
        <p:nvSpPr>
          <p:cNvPr id="146593" name="Freeform 287">
            <a:extLst>
              <a:ext uri="{FF2B5EF4-FFF2-40B4-BE49-F238E27FC236}">
                <a16:creationId xmlns:a16="http://schemas.microsoft.com/office/drawing/2014/main" id="{F1C7CF71-9918-4BB8-E5FF-42F53100EBEF}"/>
              </a:ext>
            </a:extLst>
          </p:cNvPr>
          <p:cNvSpPr>
            <a:spLocks/>
          </p:cNvSpPr>
          <p:nvPr/>
        </p:nvSpPr>
        <p:spPr bwMode="auto">
          <a:xfrm rot="5350910">
            <a:off x="1045369" y="4102894"/>
            <a:ext cx="127000" cy="223838"/>
          </a:xfrm>
          <a:custGeom>
            <a:avLst/>
            <a:gdLst>
              <a:gd name="T0" fmla="*/ 0 w 80"/>
              <a:gd name="T1" fmla="*/ 2147483646 h 141"/>
              <a:gd name="T2" fmla="*/ 2147483646 w 80"/>
              <a:gd name="T3" fmla="*/ 2147483646 h 141"/>
              <a:gd name="T4" fmla="*/ 2147483646 w 80"/>
              <a:gd name="T5" fmla="*/ 0 h 141"/>
              <a:gd name="T6" fmla="*/ 2147483646 w 80"/>
              <a:gd name="T7" fmla="*/ 2147483646 h 141"/>
              <a:gd name="T8" fmla="*/ 2147483646 w 80"/>
              <a:gd name="T9" fmla="*/ 2147483646 h 141"/>
              <a:gd name="T10" fmla="*/ 2147483646 w 80"/>
              <a:gd name="T11" fmla="*/ 2147483646 h 141"/>
              <a:gd name="T12" fmla="*/ 0 w 80"/>
              <a:gd name="T13" fmla="*/ 2147483646 h 141"/>
              <a:gd name="T14" fmla="*/ 0 w 80"/>
              <a:gd name="T15" fmla="*/ 2147483646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a:p>
        </p:txBody>
      </p:sp>
      <p:sp>
        <p:nvSpPr>
          <p:cNvPr id="146594" name="Rectangle 298">
            <a:extLst>
              <a:ext uri="{FF2B5EF4-FFF2-40B4-BE49-F238E27FC236}">
                <a16:creationId xmlns:a16="http://schemas.microsoft.com/office/drawing/2014/main" id="{B331C7FC-4126-3D3B-C414-7E9A6817F042}"/>
              </a:ext>
            </a:extLst>
          </p:cNvPr>
          <p:cNvSpPr>
            <a:spLocks noChangeArrowheads="1"/>
          </p:cNvSpPr>
          <p:nvPr/>
        </p:nvSpPr>
        <p:spPr bwMode="auto">
          <a:xfrm>
            <a:off x="517525" y="2990850"/>
            <a:ext cx="1698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(S)</a:t>
            </a:r>
            <a:endParaRPr lang="en-US" altLang="en-US" sz="1400">
              <a:latin typeface="Helvetica" pitchFamily="2" charset="0"/>
            </a:endParaRPr>
          </a:p>
        </p:txBody>
      </p:sp>
      <p:sp>
        <p:nvSpPr>
          <p:cNvPr id="146595" name="Rectangle 299">
            <a:extLst>
              <a:ext uri="{FF2B5EF4-FFF2-40B4-BE49-F238E27FC236}">
                <a16:creationId xmlns:a16="http://schemas.microsoft.com/office/drawing/2014/main" id="{A2E8F6A1-743D-B7E5-C4AB-47364F939565}"/>
              </a:ext>
            </a:extLst>
          </p:cNvPr>
          <p:cNvSpPr>
            <a:spLocks noChangeArrowheads="1"/>
          </p:cNvSpPr>
          <p:nvPr/>
        </p:nvSpPr>
        <p:spPr bwMode="auto">
          <a:xfrm>
            <a:off x="501650" y="3360738"/>
            <a:ext cx="17621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(D)</a:t>
            </a:r>
            <a:endParaRPr lang="en-US" altLang="en-US" sz="1400">
              <a:latin typeface="Helvetica" pitchFamily="2" charset="0"/>
            </a:endParaRPr>
          </a:p>
        </p:txBody>
      </p:sp>
      <p:sp>
        <p:nvSpPr>
          <p:cNvPr id="146596" name="Rectangle 300">
            <a:extLst>
              <a:ext uri="{FF2B5EF4-FFF2-40B4-BE49-F238E27FC236}">
                <a16:creationId xmlns:a16="http://schemas.microsoft.com/office/drawing/2014/main" id="{2D597688-A40B-E711-C105-2A030F64D6A2}"/>
              </a:ext>
            </a:extLst>
          </p:cNvPr>
          <p:cNvSpPr>
            <a:spLocks noChangeArrowheads="1"/>
          </p:cNvSpPr>
          <p:nvPr/>
        </p:nvSpPr>
        <p:spPr bwMode="auto">
          <a:xfrm>
            <a:off x="361950" y="3956050"/>
            <a:ext cx="28733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(MR)</a:t>
            </a:r>
            <a:endParaRPr lang="en-US" altLang="en-US" sz="1400">
              <a:latin typeface="Helvetica" pitchFamily="2" charset="0"/>
            </a:endParaRPr>
          </a:p>
        </p:txBody>
      </p:sp>
      <p:sp>
        <p:nvSpPr>
          <p:cNvPr id="146597" name="Rectangle 304">
            <a:extLst>
              <a:ext uri="{FF2B5EF4-FFF2-40B4-BE49-F238E27FC236}">
                <a16:creationId xmlns:a16="http://schemas.microsoft.com/office/drawing/2014/main" id="{A4A9D389-E279-6905-A18E-ED1CD6BD4B04}"/>
              </a:ext>
            </a:extLst>
          </p:cNvPr>
          <p:cNvSpPr>
            <a:spLocks noChangeArrowheads="1"/>
          </p:cNvSpPr>
          <p:nvPr/>
        </p:nvSpPr>
        <p:spPr bwMode="auto">
          <a:xfrm>
            <a:off x="488950" y="3602038"/>
            <a:ext cx="1698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(S)</a:t>
            </a:r>
            <a:endParaRPr lang="en-US" altLang="en-US" sz="1400">
              <a:latin typeface="Helvetica" pitchFamily="2" charset="0"/>
            </a:endParaRPr>
          </a:p>
        </p:txBody>
      </p:sp>
      <p:sp>
        <p:nvSpPr>
          <p:cNvPr id="146598" name="Rectangle 305">
            <a:extLst>
              <a:ext uri="{FF2B5EF4-FFF2-40B4-BE49-F238E27FC236}">
                <a16:creationId xmlns:a16="http://schemas.microsoft.com/office/drawing/2014/main" id="{C7D79833-7ACF-8EA0-815D-7F4817F7A672}"/>
              </a:ext>
            </a:extLst>
          </p:cNvPr>
          <p:cNvSpPr>
            <a:spLocks noChangeArrowheads="1"/>
          </p:cNvSpPr>
          <p:nvPr/>
        </p:nvSpPr>
        <p:spPr bwMode="auto">
          <a:xfrm>
            <a:off x="708025" y="4286250"/>
            <a:ext cx="6921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1 Thot</a:t>
            </a:r>
            <a:endParaRPr lang="en-US" altLang="en-US" sz="1800">
              <a:latin typeface="Helvetica" pitchFamily="2" charset="0"/>
            </a:endParaRPr>
          </a:p>
        </p:txBody>
      </p:sp>
      <p:sp>
        <p:nvSpPr>
          <p:cNvPr id="146599" name="Rectangle 306">
            <a:extLst>
              <a:ext uri="{FF2B5EF4-FFF2-40B4-BE49-F238E27FC236}">
                <a16:creationId xmlns:a16="http://schemas.microsoft.com/office/drawing/2014/main" id="{0C73E30B-0F67-EDDA-A6DD-B58307463EE0}"/>
              </a:ext>
            </a:extLst>
          </p:cNvPr>
          <p:cNvSpPr>
            <a:spLocks noChangeArrowheads="1"/>
          </p:cNvSpPr>
          <p:nvPr/>
        </p:nvSpPr>
        <p:spPr bwMode="auto">
          <a:xfrm>
            <a:off x="663575" y="4578350"/>
            <a:ext cx="6921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Thot</a:t>
            </a:r>
            <a:endParaRPr lang="en-US" altLang="en-US" sz="1800">
              <a:latin typeface="Helvetica" pitchFamily="2" charset="0"/>
            </a:endParaRPr>
          </a:p>
        </p:txBody>
      </p:sp>
      <p:sp>
        <p:nvSpPr>
          <p:cNvPr id="146600" name="Rectangle 307">
            <a:extLst>
              <a:ext uri="{FF2B5EF4-FFF2-40B4-BE49-F238E27FC236}">
                <a16:creationId xmlns:a16="http://schemas.microsoft.com/office/drawing/2014/main" id="{D4DA2B5E-E591-4F83-A864-BDFEA9C968A9}"/>
              </a:ext>
            </a:extLst>
          </p:cNvPr>
          <p:cNvSpPr>
            <a:spLocks noChangeArrowheads="1"/>
          </p:cNvSpPr>
          <p:nvPr/>
        </p:nvSpPr>
        <p:spPr bwMode="auto">
          <a:xfrm>
            <a:off x="947738" y="4906963"/>
            <a:ext cx="4826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Ezra</a:t>
            </a:r>
            <a:endParaRPr lang="en-US" altLang="en-US" sz="1800">
              <a:latin typeface="Helvetica" pitchFamily="2" charset="0"/>
            </a:endParaRPr>
          </a:p>
        </p:txBody>
      </p:sp>
      <p:sp>
        <p:nvSpPr>
          <p:cNvPr id="146601" name="Rectangle 308">
            <a:extLst>
              <a:ext uri="{FF2B5EF4-FFF2-40B4-BE49-F238E27FC236}">
                <a16:creationId xmlns:a16="http://schemas.microsoft.com/office/drawing/2014/main" id="{EFF3B451-F434-BF68-4A75-5F7AFBF4FC88}"/>
              </a:ext>
            </a:extLst>
          </p:cNvPr>
          <p:cNvSpPr>
            <a:spLocks noChangeArrowheads="1"/>
          </p:cNvSpPr>
          <p:nvPr/>
        </p:nvSpPr>
        <p:spPr bwMode="auto">
          <a:xfrm>
            <a:off x="654050" y="5249863"/>
            <a:ext cx="1092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Nehemiah</a:t>
            </a:r>
            <a:endParaRPr lang="en-US" altLang="en-US" sz="1800" b="1">
              <a:latin typeface="Helvetica" pitchFamily="2" charset="0"/>
            </a:endParaRPr>
          </a:p>
        </p:txBody>
      </p:sp>
      <p:sp>
        <p:nvSpPr>
          <p:cNvPr id="146602" name="Rectangle 309">
            <a:extLst>
              <a:ext uri="{FF2B5EF4-FFF2-40B4-BE49-F238E27FC236}">
                <a16:creationId xmlns:a16="http://schemas.microsoft.com/office/drawing/2014/main" id="{488CBD04-80CA-F166-90CA-F0A73A58CBB8}"/>
              </a:ext>
            </a:extLst>
          </p:cNvPr>
          <p:cNvSpPr>
            <a:spLocks noChangeArrowheads="1"/>
          </p:cNvSpPr>
          <p:nvPr/>
        </p:nvSpPr>
        <p:spPr bwMode="auto">
          <a:xfrm>
            <a:off x="887413" y="5572125"/>
            <a:ext cx="711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Esther</a:t>
            </a:r>
            <a:endParaRPr lang="en-US" altLang="en-US" sz="1800">
              <a:latin typeface="Helvetica" pitchFamily="2" charset="0"/>
            </a:endParaRPr>
          </a:p>
        </p:txBody>
      </p:sp>
      <p:sp>
        <p:nvSpPr>
          <p:cNvPr id="146603" name="Rectangle 310">
            <a:extLst>
              <a:ext uri="{FF2B5EF4-FFF2-40B4-BE49-F238E27FC236}">
                <a16:creationId xmlns:a16="http://schemas.microsoft.com/office/drawing/2014/main" id="{48095D66-89EC-1318-FE58-BAF60D3E6E3B}"/>
              </a:ext>
            </a:extLst>
          </p:cNvPr>
          <p:cNvSpPr>
            <a:spLocks noChangeArrowheads="1"/>
          </p:cNvSpPr>
          <p:nvPr/>
        </p:nvSpPr>
        <p:spPr bwMode="auto">
          <a:xfrm>
            <a:off x="788988" y="2874963"/>
            <a:ext cx="947737"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700" b="1">
                <a:solidFill>
                  <a:srgbClr val="000000"/>
                </a:solidFill>
                <a:latin typeface="Helvetica" pitchFamily="2" charset="0"/>
              </a:rPr>
              <a:t>1 Samuel</a:t>
            </a:r>
            <a:endParaRPr lang="en-US" altLang="en-US" sz="1400">
              <a:latin typeface="Helvetica" pitchFamily="2" charset="0"/>
            </a:endParaRPr>
          </a:p>
        </p:txBody>
      </p:sp>
      <p:sp>
        <p:nvSpPr>
          <p:cNvPr id="146604" name="Rectangle 311">
            <a:extLst>
              <a:ext uri="{FF2B5EF4-FFF2-40B4-BE49-F238E27FC236}">
                <a16:creationId xmlns:a16="http://schemas.microsoft.com/office/drawing/2014/main" id="{38778E55-E11B-CE4B-26F5-AD1B1B388257}"/>
              </a:ext>
            </a:extLst>
          </p:cNvPr>
          <p:cNvSpPr>
            <a:spLocks noChangeArrowheads="1"/>
          </p:cNvSpPr>
          <p:nvPr/>
        </p:nvSpPr>
        <p:spPr bwMode="auto">
          <a:xfrm>
            <a:off x="725488" y="3271838"/>
            <a:ext cx="1003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Samuel</a:t>
            </a:r>
            <a:endParaRPr lang="en-US" altLang="en-US" sz="1400">
              <a:latin typeface="Helvetica" pitchFamily="2" charset="0"/>
            </a:endParaRPr>
          </a:p>
        </p:txBody>
      </p:sp>
      <p:sp>
        <p:nvSpPr>
          <p:cNvPr id="146605" name="Rectangle 312">
            <a:extLst>
              <a:ext uri="{FF2B5EF4-FFF2-40B4-BE49-F238E27FC236}">
                <a16:creationId xmlns:a16="http://schemas.microsoft.com/office/drawing/2014/main" id="{8189E601-418A-2659-E05E-3CA189AF7B90}"/>
              </a:ext>
            </a:extLst>
          </p:cNvPr>
          <p:cNvSpPr>
            <a:spLocks noChangeArrowheads="1"/>
          </p:cNvSpPr>
          <p:nvPr/>
        </p:nvSpPr>
        <p:spPr bwMode="auto">
          <a:xfrm>
            <a:off x="839788" y="3525838"/>
            <a:ext cx="8286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1 Wung</a:t>
            </a:r>
            <a:endParaRPr lang="en-US" altLang="en-US" sz="1800">
              <a:latin typeface="Helvetica" pitchFamily="2" charset="0"/>
            </a:endParaRPr>
          </a:p>
        </p:txBody>
      </p:sp>
      <p:sp>
        <p:nvSpPr>
          <p:cNvPr id="146606" name="Rectangle 313">
            <a:extLst>
              <a:ext uri="{FF2B5EF4-FFF2-40B4-BE49-F238E27FC236}">
                <a16:creationId xmlns:a16="http://schemas.microsoft.com/office/drawing/2014/main" id="{E3EC0EFF-2AA0-34F0-570A-F50C5AA54084}"/>
              </a:ext>
            </a:extLst>
          </p:cNvPr>
          <p:cNvSpPr>
            <a:spLocks noChangeArrowheads="1"/>
          </p:cNvSpPr>
          <p:nvPr/>
        </p:nvSpPr>
        <p:spPr bwMode="auto">
          <a:xfrm>
            <a:off x="698500" y="3887788"/>
            <a:ext cx="8286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Wung</a:t>
            </a:r>
            <a:endParaRPr lang="en-US" altLang="en-US" sz="1800">
              <a:latin typeface="Helvetica" pitchFamily="2" charset="0"/>
            </a:endParaRPr>
          </a:p>
        </p:txBody>
      </p:sp>
      <p:grpSp>
        <p:nvGrpSpPr>
          <p:cNvPr id="146607" name="Group 219">
            <a:extLst>
              <a:ext uri="{FF2B5EF4-FFF2-40B4-BE49-F238E27FC236}">
                <a16:creationId xmlns:a16="http://schemas.microsoft.com/office/drawing/2014/main" id="{F37FB6C7-A966-F0A1-C69A-D36F9E2345F5}"/>
              </a:ext>
            </a:extLst>
          </p:cNvPr>
          <p:cNvGrpSpPr>
            <a:grpSpLocks/>
          </p:cNvGrpSpPr>
          <p:nvPr/>
        </p:nvGrpSpPr>
        <p:grpSpPr bwMode="auto">
          <a:xfrm>
            <a:off x="3578225" y="3548063"/>
            <a:ext cx="366713" cy="974725"/>
            <a:chOff x="6097583" y="2946408"/>
            <a:chExt cx="957267" cy="1844683"/>
          </a:xfrm>
        </p:grpSpPr>
        <p:grpSp>
          <p:nvGrpSpPr>
            <p:cNvPr id="146612" name="Group 85">
              <a:extLst>
                <a:ext uri="{FF2B5EF4-FFF2-40B4-BE49-F238E27FC236}">
                  <a16:creationId xmlns:a16="http://schemas.microsoft.com/office/drawing/2014/main" id="{8807BEA6-A614-8AAE-9F17-F502D44D6CAE}"/>
                </a:ext>
              </a:extLst>
            </p:cNvPr>
            <p:cNvGrpSpPr>
              <a:grpSpLocks/>
            </p:cNvGrpSpPr>
            <p:nvPr/>
          </p:nvGrpSpPr>
          <p:grpSpPr bwMode="auto">
            <a:xfrm>
              <a:off x="6153150" y="3681413"/>
              <a:ext cx="901700" cy="947736"/>
              <a:chOff x="1557" y="1007"/>
              <a:chExt cx="2105" cy="1949"/>
            </a:xfrm>
          </p:grpSpPr>
          <p:grpSp>
            <p:nvGrpSpPr>
              <p:cNvPr id="146616" name="Group 87">
                <a:extLst>
                  <a:ext uri="{FF2B5EF4-FFF2-40B4-BE49-F238E27FC236}">
                    <a16:creationId xmlns:a16="http://schemas.microsoft.com/office/drawing/2014/main" id="{54B7C07C-7303-2D6B-614F-D170380ED936}"/>
                  </a:ext>
                </a:extLst>
              </p:cNvPr>
              <p:cNvGrpSpPr>
                <a:grpSpLocks/>
              </p:cNvGrpSpPr>
              <p:nvPr/>
            </p:nvGrpSpPr>
            <p:grpSpPr bwMode="auto">
              <a:xfrm>
                <a:off x="1557" y="1209"/>
                <a:ext cx="2105" cy="1421"/>
                <a:chOff x="578" y="2316"/>
                <a:chExt cx="2105" cy="1421"/>
              </a:xfrm>
            </p:grpSpPr>
            <p:sp>
              <p:nvSpPr>
                <p:cNvPr id="146622" name="Freeform 88" descr="Cork">
                  <a:extLst>
                    <a:ext uri="{FF2B5EF4-FFF2-40B4-BE49-F238E27FC236}">
                      <a16:creationId xmlns:a16="http://schemas.microsoft.com/office/drawing/2014/main" id="{58100ED5-015E-15BC-B24D-0E802A7CDB2E}"/>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146623" name="Freeform 89" descr="Cork">
                  <a:extLst>
                    <a:ext uri="{FF2B5EF4-FFF2-40B4-BE49-F238E27FC236}">
                      <a16:creationId xmlns:a16="http://schemas.microsoft.com/office/drawing/2014/main" id="{C1498BAF-9F57-1322-9EF7-03C578F28009}"/>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146617" name="Freeform 91">
                <a:extLst>
                  <a:ext uri="{FF2B5EF4-FFF2-40B4-BE49-F238E27FC236}">
                    <a16:creationId xmlns:a16="http://schemas.microsoft.com/office/drawing/2014/main" id="{F0A83ABF-0E8F-1BFE-90FA-A389EEDBD7D6}"/>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46618" name="Freeform 92">
                <a:extLst>
                  <a:ext uri="{FF2B5EF4-FFF2-40B4-BE49-F238E27FC236}">
                    <a16:creationId xmlns:a16="http://schemas.microsoft.com/office/drawing/2014/main" id="{0AA505B5-09E1-C666-E16E-CB70F7EF9FAB}"/>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46619" name="Freeform 93">
                <a:extLst>
                  <a:ext uri="{FF2B5EF4-FFF2-40B4-BE49-F238E27FC236}">
                    <a16:creationId xmlns:a16="http://schemas.microsoft.com/office/drawing/2014/main" id="{59D3E7B3-E63C-DDF4-0AF4-7C01BBA372B4}"/>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46620" name="Freeform 94">
                <a:extLst>
                  <a:ext uri="{FF2B5EF4-FFF2-40B4-BE49-F238E27FC236}">
                    <a16:creationId xmlns:a16="http://schemas.microsoft.com/office/drawing/2014/main" id="{CE2A98CC-3635-4065-91E5-0CD5EC49885B}"/>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46621" name="Freeform 95">
                <a:extLst>
                  <a:ext uri="{FF2B5EF4-FFF2-40B4-BE49-F238E27FC236}">
                    <a16:creationId xmlns:a16="http://schemas.microsoft.com/office/drawing/2014/main" id="{C1A93353-2E6F-2FE2-0AB5-4FA3B22ACAFD}"/>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146613" name="Group 98">
              <a:extLst>
                <a:ext uri="{FF2B5EF4-FFF2-40B4-BE49-F238E27FC236}">
                  <a16:creationId xmlns:a16="http://schemas.microsoft.com/office/drawing/2014/main" id="{52DC49CA-101D-EE93-3C34-C7E03C8D94F1}"/>
                </a:ext>
              </a:extLst>
            </p:cNvPr>
            <p:cNvGrpSpPr>
              <a:grpSpLocks/>
            </p:cNvGrpSpPr>
            <p:nvPr/>
          </p:nvGrpSpPr>
          <p:grpSpPr bwMode="auto">
            <a:xfrm>
              <a:off x="6097583" y="2946408"/>
              <a:ext cx="846138" cy="1844683"/>
              <a:chOff x="3865" y="1840"/>
              <a:chExt cx="533" cy="1162"/>
            </a:xfrm>
          </p:grpSpPr>
          <p:sp>
            <p:nvSpPr>
              <p:cNvPr id="223" name="Rectangle 96">
                <a:extLst>
                  <a:ext uri="{FF2B5EF4-FFF2-40B4-BE49-F238E27FC236}">
                    <a16:creationId xmlns:a16="http://schemas.microsoft.com/office/drawing/2014/main" id="{C3FFB5D3-37D7-8877-E8A9-8E0B680A5182}"/>
                  </a:ext>
                </a:extLst>
              </p:cNvPr>
              <p:cNvSpPr>
                <a:spLocks noChangeArrowheads="1"/>
              </p:cNvSpPr>
              <p:nvPr/>
            </p:nvSpPr>
            <p:spPr bwMode="auto">
              <a:xfrm>
                <a:off x="3928" y="1840"/>
                <a:ext cx="115"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sp>
            <p:nvSpPr>
              <p:cNvPr id="224" name="Rectangle 97">
                <a:extLst>
                  <a:ext uri="{FF2B5EF4-FFF2-40B4-BE49-F238E27FC236}">
                    <a16:creationId xmlns:a16="http://schemas.microsoft.com/office/drawing/2014/main" id="{4693B56E-2B5A-9604-8FEE-10228E4D11C0}"/>
                  </a:ext>
                </a:extLst>
              </p:cNvPr>
              <p:cNvSpPr>
                <a:spLocks noChangeArrowheads="1"/>
              </p:cNvSpPr>
              <p:nvPr/>
            </p:nvSpPr>
            <p:spPr bwMode="auto">
              <a:xfrm>
                <a:off x="3865" y="2381"/>
                <a:ext cx="533" cy="621"/>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1400" i="1">
                    <a:solidFill>
                      <a:srgbClr val="000000"/>
                    </a:solidFill>
                    <a:latin typeface="Kosher-Normal" charset="0"/>
                  </a:rPr>
                  <a:t>KT</a:t>
                </a:r>
                <a:endParaRPr lang="en-US" altLang="en-US" sz="1100" i="1">
                  <a:solidFill>
                    <a:srgbClr val="000000"/>
                  </a:solidFill>
                  <a:latin typeface="Helvetica" panose="020B0604020202020204" pitchFamily="34" charset="0"/>
                </a:endParaRPr>
              </a:p>
            </p:txBody>
          </p:sp>
        </p:grpSp>
      </p:grpSp>
      <p:grpSp>
        <p:nvGrpSpPr>
          <p:cNvPr id="146608" name="Group 211">
            <a:extLst>
              <a:ext uri="{FF2B5EF4-FFF2-40B4-BE49-F238E27FC236}">
                <a16:creationId xmlns:a16="http://schemas.microsoft.com/office/drawing/2014/main" id="{57A87AF2-F7FD-FCAF-C32E-A3A058E4AFA6}"/>
              </a:ext>
            </a:extLst>
          </p:cNvPr>
          <p:cNvGrpSpPr>
            <a:grpSpLocks/>
          </p:cNvGrpSpPr>
          <p:nvPr/>
        </p:nvGrpSpPr>
        <p:grpSpPr bwMode="auto">
          <a:xfrm>
            <a:off x="4248150" y="39688"/>
            <a:ext cx="2222500" cy="1812925"/>
            <a:chOff x="2222937" y="4130555"/>
            <a:chExt cx="2222939" cy="1813045"/>
          </a:xfrm>
        </p:grpSpPr>
        <p:sp>
          <p:nvSpPr>
            <p:cNvPr id="213" name="Rectangle 212">
              <a:extLst>
                <a:ext uri="{FF2B5EF4-FFF2-40B4-BE49-F238E27FC236}">
                  <a16:creationId xmlns:a16="http://schemas.microsoft.com/office/drawing/2014/main" id="{F9BBDE40-7031-C17C-2475-CEA0CC5670ED}"/>
                </a:ext>
              </a:extLst>
            </p:cNvPr>
            <p:cNvSpPr/>
            <p:nvPr/>
          </p:nvSpPr>
          <p:spPr bwMode="auto">
            <a:xfrm>
              <a:off x="2222937" y="4194059"/>
              <a:ext cx="2222939" cy="174954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146610" name="Picture 2" descr="BACKGR~1">
              <a:extLst>
                <a:ext uri="{FF2B5EF4-FFF2-40B4-BE49-F238E27FC236}">
                  <a16:creationId xmlns:a16="http://schemas.microsoft.com/office/drawing/2014/main" id="{1D4E105D-4E06-11D4-7FF7-809EEBD2405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 name="WordArt 12">
              <a:extLst>
                <a:ext uri="{FF2B5EF4-FFF2-40B4-BE49-F238E27FC236}">
                  <a16:creationId xmlns:a16="http://schemas.microsoft.com/office/drawing/2014/main" id="{D98FAC4A-EEC4-D58B-26CC-8C1A6DFAC04B}"/>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52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 calcmode="lin" valueType="num">
                                      <p:cBhvr>
                                        <p:cTn id="9" dur="500" fill="hold"/>
                                        <p:tgtEl>
                                          <p:spTgt spid="10"/>
                                        </p:tgtEl>
                                        <p:attrNameLst>
                                          <p:attrName>ppt_x</p:attrName>
                                        </p:attrNameLst>
                                      </p:cBhvr>
                                      <p:tavLst>
                                        <p:tav tm="0">
                                          <p:val>
                                            <p:fltVal val="0.5"/>
                                          </p:val>
                                        </p:tav>
                                        <p:tav tm="100000">
                                          <p:val>
                                            <p:strVal val="#ppt_x"/>
                                          </p:val>
                                        </p:tav>
                                      </p:tavLst>
                                    </p:anim>
                                    <p:anim calcmode="lin" valueType="num">
                                      <p:cBhvr>
                                        <p:cTn id="10" dur="500" fill="hold"/>
                                        <p:tgtEl>
                                          <p:spTgt spid="10"/>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4" presetClass="entr" presetSubtype="32" fill="hold" grpId="0" nodeType="afterEffect">
                                  <p:stCondLst>
                                    <p:cond delay="0"/>
                                  </p:stCondLst>
                                  <p:childTnLst>
                                    <p:set>
                                      <p:cBhvr>
                                        <p:cTn id="13" dur="1" fill="hold">
                                          <p:stCondLst>
                                            <p:cond delay="0"/>
                                          </p:stCondLst>
                                        </p:cTn>
                                        <p:tgtEl>
                                          <p:spTgt spid="975657">
                                            <p:txEl>
                                              <p:pRg st="0" end="0"/>
                                            </p:txEl>
                                          </p:spTgt>
                                        </p:tgtEl>
                                        <p:attrNameLst>
                                          <p:attrName>style.visibility</p:attrName>
                                        </p:attrNameLst>
                                      </p:cBhvr>
                                      <p:to>
                                        <p:strVal val="visible"/>
                                      </p:to>
                                    </p:set>
                                    <p:animEffect transition="in" filter="box(out)">
                                      <p:cBhvr>
                                        <p:cTn id="14" dur="500"/>
                                        <p:tgtEl>
                                          <p:spTgt spid="975657">
                                            <p:txEl>
                                              <p:pRg st="0" end="0"/>
                                            </p:txEl>
                                          </p:spTgt>
                                        </p:tgtEl>
                                      </p:cBhvr>
                                    </p:animEffect>
                                  </p:childTnLst>
                                </p:cTn>
                              </p:par>
                            </p:childTnLst>
                          </p:cTn>
                        </p:par>
                        <p:par>
                          <p:cTn id="15" fill="hold" nodeType="afterGroup">
                            <p:stCondLst>
                              <p:cond delay="1000"/>
                            </p:stCondLst>
                            <p:childTnLst>
                              <p:par>
                                <p:cTn id="16" presetID="4" presetClass="entr" presetSubtype="32" fill="hold" grpId="0" nodeType="afterEffect">
                                  <p:stCondLst>
                                    <p:cond delay="0"/>
                                  </p:stCondLst>
                                  <p:childTnLst>
                                    <p:set>
                                      <p:cBhvr>
                                        <p:cTn id="17" dur="1" fill="hold">
                                          <p:stCondLst>
                                            <p:cond delay="0"/>
                                          </p:stCondLst>
                                        </p:cTn>
                                        <p:tgtEl>
                                          <p:spTgt spid="975657">
                                            <p:txEl>
                                              <p:pRg st="1" end="1"/>
                                            </p:txEl>
                                          </p:spTgt>
                                        </p:tgtEl>
                                        <p:attrNameLst>
                                          <p:attrName>style.visibility</p:attrName>
                                        </p:attrNameLst>
                                      </p:cBhvr>
                                      <p:to>
                                        <p:strVal val="visible"/>
                                      </p:to>
                                    </p:set>
                                    <p:animEffect transition="in" filter="box(out)">
                                      <p:cBhvr>
                                        <p:cTn id="18" dur="500"/>
                                        <p:tgtEl>
                                          <p:spTgt spid="975657">
                                            <p:txEl>
                                              <p:pRg st="1" end="1"/>
                                            </p:txEl>
                                          </p:spTgt>
                                        </p:tgtEl>
                                      </p:cBhvr>
                                    </p:animEffect>
                                  </p:childTnLst>
                                </p:cTn>
                              </p:par>
                            </p:childTnLst>
                          </p:cTn>
                        </p:par>
                        <p:par>
                          <p:cTn id="19" fill="hold" nodeType="afterGroup">
                            <p:stCondLst>
                              <p:cond delay="1500"/>
                            </p:stCondLst>
                            <p:childTnLst>
                              <p:par>
                                <p:cTn id="20" presetID="4" presetClass="entr" presetSubtype="32" fill="hold" grpId="0" nodeType="afterEffect">
                                  <p:stCondLst>
                                    <p:cond delay="0"/>
                                  </p:stCondLst>
                                  <p:childTnLst>
                                    <p:set>
                                      <p:cBhvr>
                                        <p:cTn id="21" dur="1" fill="hold">
                                          <p:stCondLst>
                                            <p:cond delay="0"/>
                                          </p:stCondLst>
                                        </p:cTn>
                                        <p:tgtEl>
                                          <p:spTgt spid="975657">
                                            <p:txEl>
                                              <p:pRg st="2" end="2"/>
                                            </p:txEl>
                                          </p:spTgt>
                                        </p:tgtEl>
                                        <p:attrNameLst>
                                          <p:attrName>style.visibility</p:attrName>
                                        </p:attrNameLst>
                                      </p:cBhvr>
                                      <p:to>
                                        <p:strVal val="visible"/>
                                      </p:to>
                                    </p:set>
                                    <p:animEffect transition="in" filter="box(out)">
                                      <p:cBhvr>
                                        <p:cTn id="22" dur="500"/>
                                        <p:tgtEl>
                                          <p:spTgt spid="975657">
                                            <p:txEl>
                                              <p:pRg st="2" end="2"/>
                                            </p:txEl>
                                          </p:spTgt>
                                        </p:tgtEl>
                                      </p:cBhvr>
                                    </p:animEffect>
                                  </p:childTnLst>
                                </p:cTn>
                              </p:par>
                            </p:childTnLst>
                          </p:cTn>
                        </p:par>
                        <p:par>
                          <p:cTn id="23" fill="hold" nodeType="afterGroup">
                            <p:stCondLst>
                              <p:cond delay="2000"/>
                            </p:stCondLst>
                            <p:childTnLst>
                              <p:par>
                                <p:cTn id="24" presetID="4" presetClass="entr" presetSubtype="32" fill="hold" grpId="0" nodeType="afterEffect">
                                  <p:stCondLst>
                                    <p:cond delay="0"/>
                                  </p:stCondLst>
                                  <p:childTnLst>
                                    <p:set>
                                      <p:cBhvr>
                                        <p:cTn id="25" dur="1" fill="hold">
                                          <p:stCondLst>
                                            <p:cond delay="0"/>
                                          </p:stCondLst>
                                        </p:cTn>
                                        <p:tgtEl>
                                          <p:spTgt spid="975657">
                                            <p:txEl>
                                              <p:pRg st="3" end="3"/>
                                            </p:txEl>
                                          </p:spTgt>
                                        </p:tgtEl>
                                        <p:attrNameLst>
                                          <p:attrName>style.visibility</p:attrName>
                                        </p:attrNameLst>
                                      </p:cBhvr>
                                      <p:to>
                                        <p:strVal val="visible"/>
                                      </p:to>
                                    </p:set>
                                    <p:animEffect transition="in" filter="box(out)">
                                      <p:cBhvr>
                                        <p:cTn id="26" dur="500"/>
                                        <p:tgtEl>
                                          <p:spTgt spid="97565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5657" grpId="0" build="p" autoUpdateAnimBg="0" advAuto="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Rectangle 2">
            <a:extLst>
              <a:ext uri="{FF2B5EF4-FFF2-40B4-BE49-F238E27FC236}">
                <a16:creationId xmlns:a16="http://schemas.microsoft.com/office/drawing/2014/main" id="{0252B534-1641-1001-2022-A3D7CE15B9C4}"/>
              </a:ext>
            </a:extLst>
          </p:cNvPr>
          <p:cNvSpPr>
            <a:spLocks noChangeArrowheads="1"/>
          </p:cNvSpPr>
          <p:nvPr/>
        </p:nvSpPr>
        <p:spPr bwMode="auto">
          <a:xfrm>
            <a:off x="2871788" y="44069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8483" name="Rectangle 3">
            <a:extLst>
              <a:ext uri="{FF2B5EF4-FFF2-40B4-BE49-F238E27FC236}">
                <a16:creationId xmlns:a16="http://schemas.microsoft.com/office/drawing/2014/main" id="{881AF343-047C-CD5C-F1CF-502CCD694F0F}"/>
              </a:ext>
            </a:extLst>
          </p:cNvPr>
          <p:cNvSpPr>
            <a:spLocks noChangeArrowheads="1"/>
          </p:cNvSpPr>
          <p:nvPr/>
        </p:nvSpPr>
        <p:spPr bwMode="auto">
          <a:xfrm>
            <a:off x="2855913" y="46624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8484" name="Rectangle 4">
            <a:extLst>
              <a:ext uri="{FF2B5EF4-FFF2-40B4-BE49-F238E27FC236}">
                <a16:creationId xmlns:a16="http://schemas.microsoft.com/office/drawing/2014/main" id="{7A3AA220-48BF-2629-B0CC-FFD0D07E67FD}"/>
              </a:ext>
            </a:extLst>
          </p:cNvPr>
          <p:cNvSpPr>
            <a:spLocks noChangeArrowheads="1"/>
          </p:cNvSpPr>
          <p:nvPr/>
        </p:nvSpPr>
        <p:spPr bwMode="auto">
          <a:xfrm>
            <a:off x="2840038" y="49657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8485" name="Rectangle 5">
            <a:extLst>
              <a:ext uri="{FF2B5EF4-FFF2-40B4-BE49-F238E27FC236}">
                <a16:creationId xmlns:a16="http://schemas.microsoft.com/office/drawing/2014/main" id="{12A69E01-F0D3-689C-610B-C9066B8AC928}"/>
              </a:ext>
            </a:extLst>
          </p:cNvPr>
          <p:cNvSpPr>
            <a:spLocks noChangeArrowheads="1"/>
          </p:cNvSpPr>
          <p:nvPr/>
        </p:nvSpPr>
        <p:spPr bwMode="auto">
          <a:xfrm>
            <a:off x="2840038" y="51752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8486" name="Rectangle 10">
            <a:extLst>
              <a:ext uri="{FF2B5EF4-FFF2-40B4-BE49-F238E27FC236}">
                <a16:creationId xmlns:a16="http://schemas.microsoft.com/office/drawing/2014/main" id="{4D3A3CE3-3393-D939-08C1-FBE031A013C1}"/>
              </a:ext>
            </a:extLst>
          </p:cNvPr>
          <p:cNvSpPr>
            <a:spLocks noChangeArrowheads="1"/>
          </p:cNvSpPr>
          <p:nvPr/>
        </p:nvSpPr>
        <p:spPr bwMode="auto">
          <a:xfrm>
            <a:off x="5065713" y="454025"/>
            <a:ext cx="4692650" cy="6834188"/>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8487" name="Rectangle 81">
            <a:extLst>
              <a:ext uri="{FF2B5EF4-FFF2-40B4-BE49-F238E27FC236}">
                <a16:creationId xmlns:a16="http://schemas.microsoft.com/office/drawing/2014/main" id="{C0F6CB7E-AD2F-393E-54E8-1A23E9756F27}"/>
              </a:ext>
            </a:extLst>
          </p:cNvPr>
          <p:cNvSpPr>
            <a:spLocks noChangeArrowheads="1"/>
          </p:cNvSpPr>
          <p:nvPr/>
        </p:nvSpPr>
        <p:spPr bwMode="auto">
          <a:xfrm>
            <a:off x="2833688" y="42719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8488" name="Rectangle 88">
            <a:extLst>
              <a:ext uri="{FF2B5EF4-FFF2-40B4-BE49-F238E27FC236}">
                <a16:creationId xmlns:a16="http://schemas.microsoft.com/office/drawing/2014/main" id="{690397FC-A48B-BEE7-83EC-23BD564057FB}"/>
              </a:ext>
            </a:extLst>
          </p:cNvPr>
          <p:cNvSpPr>
            <a:spLocks noChangeArrowheads="1"/>
          </p:cNvSpPr>
          <p:nvPr/>
        </p:nvSpPr>
        <p:spPr bwMode="auto">
          <a:xfrm>
            <a:off x="933450" y="29337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8489" name="Rectangle 89">
            <a:extLst>
              <a:ext uri="{FF2B5EF4-FFF2-40B4-BE49-F238E27FC236}">
                <a16:creationId xmlns:a16="http://schemas.microsoft.com/office/drawing/2014/main" id="{DB78CCD7-2B34-F5FC-C853-015B7121E388}"/>
              </a:ext>
            </a:extLst>
          </p:cNvPr>
          <p:cNvSpPr>
            <a:spLocks noChangeArrowheads="1"/>
          </p:cNvSpPr>
          <p:nvPr/>
        </p:nvSpPr>
        <p:spPr bwMode="auto">
          <a:xfrm>
            <a:off x="3054350" y="17653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8490" name="Rectangle 90">
            <a:extLst>
              <a:ext uri="{FF2B5EF4-FFF2-40B4-BE49-F238E27FC236}">
                <a16:creationId xmlns:a16="http://schemas.microsoft.com/office/drawing/2014/main" id="{D5442BC0-D031-B09E-1467-29CC5F434743}"/>
              </a:ext>
            </a:extLst>
          </p:cNvPr>
          <p:cNvSpPr>
            <a:spLocks noChangeArrowheads="1"/>
          </p:cNvSpPr>
          <p:nvPr/>
        </p:nvSpPr>
        <p:spPr bwMode="auto">
          <a:xfrm>
            <a:off x="3038475" y="205263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8491" name="Rectangle 91">
            <a:extLst>
              <a:ext uri="{FF2B5EF4-FFF2-40B4-BE49-F238E27FC236}">
                <a16:creationId xmlns:a16="http://schemas.microsoft.com/office/drawing/2014/main" id="{BFF3D707-9749-D85B-9872-2245BE724B7B}"/>
              </a:ext>
            </a:extLst>
          </p:cNvPr>
          <p:cNvSpPr>
            <a:spLocks noChangeArrowheads="1"/>
          </p:cNvSpPr>
          <p:nvPr/>
        </p:nvSpPr>
        <p:spPr bwMode="auto">
          <a:xfrm>
            <a:off x="2878138" y="224472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8492" name="Rectangle 92">
            <a:extLst>
              <a:ext uri="{FF2B5EF4-FFF2-40B4-BE49-F238E27FC236}">
                <a16:creationId xmlns:a16="http://schemas.microsoft.com/office/drawing/2014/main" id="{EE77E06F-A3AD-9FC1-12FC-AB8B3082C390}"/>
              </a:ext>
            </a:extLst>
          </p:cNvPr>
          <p:cNvSpPr>
            <a:spLocks noChangeArrowheads="1"/>
          </p:cNvSpPr>
          <p:nvPr/>
        </p:nvSpPr>
        <p:spPr bwMode="auto">
          <a:xfrm>
            <a:off x="3054350" y="289877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8493" name="Rectangle 93">
            <a:extLst>
              <a:ext uri="{FF2B5EF4-FFF2-40B4-BE49-F238E27FC236}">
                <a16:creationId xmlns:a16="http://schemas.microsoft.com/office/drawing/2014/main" id="{BE858F52-62EB-DE50-01C7-F21860793659}"/>
              </a:ext>
            </a:extLst>
          </p:cNvPr>
          <p:cNvSpPr>
            <a:spLocks noChangeArrowheads="1"/>
          </p:cNvSpPr>
          <p:nvPr/>
        </p:nvSpPr>
        <p:spPr bwMode="auto">
          <a:xfrm>
            <a:off x="2894013" y="36830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8494" name="Rectangle 94">
            <a:extLst>
              <a:ext uri="{FF2B5EF4-FFF2-40B4-BE49-F238E27FC236}">
                <a16:creationId xmlns:a16="http://schemas.microsoft.com/office/drawing/2014/main" id="{420408E0-46FB-E8A2-8144-728FD2E24A70}"/>
              </a:ext>
            </a:extLst>
          </p:cNvPr>
          <p:cNvSpPr>
            <a:spLocks noChangeArrowheads="1"/>
          </p:cNvSpPr>
          <p:nvPr/>
        </p:nvSpPr>
        <p:spPr bwMode="auto">
          <a:xfrm>
            <a:off x="2894013" y="38274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8495" name="Rectangle 95">
            <a:extLst>
              <a:ext uri="{FF2B5EF4-FFF2-40B4-BE49-F238E27FC236}">
                <a16:creationId xmlns:a16="http://schemas.microsoft.com/office/drawing/2014/main" id="{FB2A245C-CA21-6255-EB71-804069856288}"/>
              </a:ext>
            </a:extLst>
          </p:cNvPr>
          <p:cNvSpPr>
            <a:spLocks noChangeArrowheads="1"/>
          </p:cNvSpPr>
          <p:nvPr/>
        </p:nvSpPr>
        <p:spPr bwMode="auto">
          <a:xfrm>
            <a:off x="2989263" y="34591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8496" name="Rectangle 96">
            <a:extLst>
              <a:ext uri="{FF2B5EF4-FFF2-40B4-BE49-F238E27FC236}">
                <a16:creationId xmlns:a16="http://schemas.microsoft.com/office/drawing/2014/main" id="{F9A72358-2A49-7822-0BCF-AADBE55F8262}"/>
              </a:ext>
            </a:extLst>
          </p:cNvPr>
          <p:cNvSpPr>
            <a:spLocks noChangeArrowheads="1"/>
          </p:cNvSpPr>
          <p:nvPr/>
        </p:nvSpPr>
        <p:spPr bwMode="auto">
          <a:xfrm>
            <a:off x="3117850" y="317023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8497" name="Rectangle 97">
            <a:extLst>
              <a:ext uri="{FF2B5EF4-FFF2-40B4-BE49-F238E27FC236}">
                <a16:creationId xmlns:a16="http://schemas.microsoft.com/office/drawing/2014/main" id="{5D6D832C-7FF4-A7BD-B638-88CB3B3809A7}"/>
              </a:ext>
            </a:extLst>
          </p:cNvPr>
          <p:cNvSpPr>
            <a:spLocks noChangeArrowheads="1"/>
          </p:cNvSpPr>
          <p:nvPr/>
        </p:nvSpPr>
        <p:spPr bwMode="auto">
          <a:xfrm>
            <a:off x="2894013" y="46243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8498" name="Rectangle 98">
            <a:extLst>
              <a:ext uri="{FF2B5EF4-FFF2-40B4-BE49-F238E27FC236}">
                <a16:creationId xmlns:a16="http://schemas.microsoft.com/office/drawing/2014/main" id="{67A90405-0688-2952-7B53-278B330F3AB7}"/>
              </a:ext>
            </a:extLst>
          </p:cNvPr>
          <p:cNvSpPr>
            <a:spLocks noChangeArrowheads="1"/>
          </p:cNvSpPr>
          <p:nvPr/>
        </p:nvSpPr>
        <p:spPr bwMode="auto">
          <a:xfrm>
            <a:off x="2878138" y="49276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8499" name="Rectangle 99">
            <a:extLst>
              <a:ext uri="{FF2B5EF4-FFF2-40B4-BE49-F238E27FC236}">
                <a16:creationId xmlns:a16="http://schemas.microsoft.com/office/drawing/2014/main" id="{83054974-C404-9A29-575C-E35C71575E03}"/>
              </a:ext>
            </a:extLst>
          </p:cNvPr>
          <p:cNvSpPr>
            <a:spLocks noChangeArrowheads="1"/>
          </p:cNvSpPr>
          <p:nvPr/>
        </p:nvSpPr>
        <p:spPr bwMode="auto">
          <a:xfrm>
            <a:off x="2878138" y="51371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8500" name="Rectangle 101">
            <a:extLst>
              <a:ext uri="{FF2B5EF4-FFF2-40B4-BE49-F238E27FC236}">
                <a16:creationId xmlns:a16="http://schemas.microsoft.com/office/drawing/2014/main" id="{F7196175-39BE-4E35-8CF3-3C5D2BCB5FBC}"/>
              </a:ext>
            </a:extLst>
          </p:cNvPr>
          <p:cNvSpPr>
            <a:spLocks noChangeArrowheads="1"/>
          </p:cNvSpPr>
          <p:nvPr/>
        </p:nvSpPr>
        <p:spPr bwMode="auto">
          <a:xfrm>
            <a:off x="3022600" y="580707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8501" name="Rectangle 102">
            <a:extLst>
              <a:ext uri="{FF2B5EF4-FFF2-40B4-BE49-F238E27FC236}">
                <a16:creationId xmlns:a16="http://schemas.microsoft.com/office/drawing/2014/main" id="{8FB5CA3F-C4DB-2CA8-0B59-C8668E202DFC}"/>
              </a:ext>
            </a:extLst>
          </p:cNvPr>
          <p:cNvSpPr>
            <a:spLocks noChangeArrowheads="1"/>
          </p:cNvSpPr>
          <p:nvPr/>
        </p:nvSpPr>
        <p:spPr bwMode="auto">
          <a:xfrm>
            <a:off x="3006725" y="609441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8502" name="Rectangle 103">
            <a:extLst>
              <a:ext uri="{FF2B5EF4-FFF2-40B4-BE49-F238E27FC236}">
                <a16:creationId xmlns:a16="http://schemas.microsoft.com/office/drawing/2014/main" id="{611100A3-23B5-9E0B-218E-DA98FF1426AF}"/>
              </a:ext>
            </a:extLst>
          </p:cNvPr>
          <p:cNvSpPr>
            <a:spLocks noChangeArrowheads="1"/>
          </p:cNvSpPr>
          <p:nvPr/>
        </p:nvSpPr>
        <p:spPr bwMode="auto">
          <a:xfrm>
            <a:off x="2814638" y="695642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8503" name="Rectangle 104">
            <a:extLst>
              <a:ext uri="{FF2B5EF4-FFF2-40B4-BE49-F238E27FC236}">
                <a16:creationId xmlns:a16="http://schemas.microsoft.com/office/drawing/2014/main" id="{FD2B0F56-D17C-04DE-8628-472971EC2D15}"/>
              </a:ext>
            </a:extLst>
          </p:cNvPr>
          <p:cNvSpPr>
            <a:spLocks noChangeArrowheads="1"/>
          </p:cNvSpPr>
          <p:nvPr/>
        </p:nvSpPr>
        <p:spPr bwMode="auto">
          <a:xfrm>
            <a:off x="2894013" y="72278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8504" name="Rectangle 106">
            <a:extLst>
              <a:ext uri="{FF2B5EF4-FFF2-40B4-BE49-F238E27FC236}">
                <a16:creationId xmlns:a16="http://schemas.microsoft.com/office/drawing/2014/main" id="{29E8CF69-6C02-FB9A-A1B8-F1B28AEA1A5B}"/>
              </a:ext>
            </a:extLst>
          </p:cNvPr>
          <p:cNvSpPr>
            <a:spLocks noChangeArrowheads="1"/>
          </p:cNvSpPr>
          <p:nvPr/>
        </p:nvSpPr>
        <p:spPr bwMode="auto">
          <a:xfrm>
            <a:off x="3101975" y="23876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48505" name="Rectangle 195">
            <a:extLst>
              <a:ext uri="{FF2B5EF4-FFF2-40B4-BE49-F238E27FC236}">
                <a16:creationId xmlns:a16="http://schemas.microsoft.com/office/drawing/2014/main" id="{8F943A70-05CF-FB03-6EE1-E9AC0017C5C6}"/>
              </a:ext>
            </a:extLst>
          </p:cNvPr>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pic>
        <p:nvPicPr>
          <p:cNvPr id="148506" name="Picture 196">
            <a:extLst>
              <a:ext uri="{FF2B5EF4-FFF2-40B4-BE49-F238E27FC236}">
                <a16:creationId xmlns:a16="http://schemas.microsoft.com/office/drawing/2014/main" id="{1740E1F7-679C-AF64-FCA5-8DBB1BD3441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21806" r="29846" b="220"/>
          <a:stretch>
            <a:fillRect/>
          </a:stretch>
        </p:blipFill>
        <p:spPr bwMode="auto">
          <a:xfrm>
            <a:off x="5041900" y="469900"/>
            <a:ext cx="4716463" cy="6846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507" name="Rectangle 197">
            <a:extLst>
              <a:ext uri="{FF2B5EF4-FFF2-40B4-BE49-F238E27FC236}">
                <a16:creationId xmlns:a16="http://schemas.microsoft.com/office/drawing/2014/main" id="{0A6F2063-7BD7-FEE0-A0BE-4B346BBF1A5C}"/>
              </a:ext>
            </a:extLst>
          </p:cNvPr>
          <p:cNvSpPr>
            <a:spLocks noChangeArrowheads="1"/>
          </p:cNvSpPr>
          <p:nvPr/>
        </p:nvSpPr>
        <p:spPr bwMode="auto">
          <a:xfrm>
            <a:off x="4989513" y="407988"/>
            <a:ext cx="4692650" cy="6834187"/>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8508" name="Rectangle 198">
            <a:extLst>
              <a:ext uri="{FF2B5EF4-FFF2-40B4-BE49-F238E27FC236}">
                <a16:creationId xmlns:a16="http://schemas.microsoft.com/office/drawing/2014/main" id="{A3DDF567-43C6-5243-0B34-E72BE702DBE4}"/>
              </a:ext>
            </a:extLst>
          </p:cNvPr>
          <p:cNvSpPr>
            <a:spLocks noChangeArrowheads="1"/>
          </p:cNvSpPr>
          <p:nvPr/>
        </p:nvSpPr>
        <p:spPr bwMode="auto">
          <a:xfrm>
            <a:off x="5026025" y="412750"/>
            <a:ext cx="4694238" cy="6850063"/>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77109" name="Rectangle 213">
            <a:extLst>
              <a:ext uri="{FF2B5EF4-FFF2-40B4-BE49-F238E27FC236}">
                <a16:creationId xmlns:a16="http://schemas.microsoft.com/office/drawing/2014/main" id="{56D71949-F6E4-7B75-34E2-D66193C567E1}"/>
              </a:ext>
            </a:extLst>
          </p:cNvPr>
          <p:cNvSpPr>
            <a:spLocks noChangeArrowheads="1"/>
          </p:cNvSpPr>
          <p:nvPr/>
        </p:nvSpPr>
        <p:spPr bwMode="auto">
          <a:xfrm>
            <a:off x="5589588" y="3887788"/>
            <a:ext cx="3557587" cy="674687"/>
          </a:xfrm>
          <a:prstGeom prst="rect">
            <a:avLst/>
          </a:prstGeom>
          <a:noFill/>
          <a:ln w="50800">
            <a:noFill/>
            <a:miter lim="800000"/>
            <a:headEnd/>
            <a:tailEnd/>
          </a:ln>
          <a:effectLst>
            <a:outerShdw blurRad="63500" dist="7184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70000"/>
              </a:lnSpc>
              <a:spcBef>
                <a:spcPct val="50000"/>
              </a:spcBef>
              <a:defRPr/>
            </a:pPr>
            <a:r>
              <a:rPr lang="en-US" altLang="en-US" sz="2000" b="1">
                <a:solidFill>
                  <a:srgbClr val="66FFFF"/>
                </a:solidFill>
                <a:latin typeface="Helvetica" panose="020B0604020202020204" pitchFamily="34" charset="0"/>
              </a:rPr>
              <a:t>Wungram “</a:t>
            </a:r>
            <a:r>
              <a:rPr lang="en-US" altLang="en-US" sz="2000" b="1">
                <a:solidFill>
                  <a:srgbClr val="66FFFF"/>
                </a:solidFill>
                <a:latin typeface="Helvetica" panose="020B0604020202020204" pitchFamily="34" charset="0"/>
                <a:cs typeface="Helvetica" panose="020B0604020202020204" pitchFamily="34" charset="0"/>
              </a:rPr>
              <a:t>Ā</a:t>
            </a:r>
            <a:r>
              <a:rPr lang="en-US" altLang="en-US" sz="2000" b="1" i="1">
                <a:solidFill>
                  <a:srgbClr val="66FFFF"/>
                </a:solidFill>
                <a:latin typeface="Helvetica" panose="020B0604020202020204" pitchFamily="34" charset="0"/>
              </a:rPr>
              <a:t>zingshong”</a:t>
            </a:r>
            <a:r>
              <a:rPr lang="en-US" altLang="en-US" sz="2000" b="1">
                <a:solidFill>
                  <a:srgbClr val="66FFFF"/>
                </a:solidFill>
                <a:latin typeface="Helvetica" panose="020B0604020202020204" pitchFamily="34" charset="0"/>
              </a:rPr>
              <a:t> </a:t>
            </a:r>
          </a:p>
          <a:p>
            <a:pPr algn="ctr">
              <a:lnSpc>
                <a:spcPct val="70000"/>
              </a:lnSpc>
              <a:spcBef>
                <a:spcPct val="50000"/>
              </a:spcBef>
              <a:defRPr/>
            </a:pPr>
            <a:r>
              <a:rPr lang="en-US" altLang="en-US" sz="2000" b="1">
                <a:solidFill>
                  <a:srgbClr val="66FFFF"/>
                </a:solidFill>
                <a:latin typeface="Helvetica" panose="020B0604020202020204" pitchFamily="34" charset="0"/>
              </a:rPr>
              <a:t>...JUDAH wui rotkhamar</a:t>
            </a:r>
            <a:r>
              <a:rPr lang="en-US" altLang="en-US" sz="2000" b="1">
                <a:solidFill>
                  <a:srgbClr val="66FFFF"/>
                </a:solidFill>
                <a:latin typeface="Arial" panose="020B0604020202020204" pitchFamily="34" charset="0"/>
                <a:cs typeface="Arial" panose="020B0604020202020204" pitchFamily="34" charset="0"/>
              </a:rPr>
              <a:t>ā</a:t>
            </a:r>
            <a:r>
              <a:rPr lang="en-US" altLang="en-US" sz="2000" b="1">
                <a:solidFill>
                  <a:srgbClr val="66FFFF"/>
                </a:solidFill>
                <a:latin typeface="Helvetica" panose="020B0604020202020204" pitchFamily="34" charset="0"/>
              </a:rPr>
              <a:t>t…</a:t>
            </a:r>
          </a:p>
        </p:txBody>
      </p:sp>
      <p:sp>
        <p:nvSpPr>
          <p:cNvPr id="977110" name="Rectangle 214">
            <a:extLst>
              <a:ext uri="{FF2B5EF4-FFF2-40B4-BE49-F238E27FC236}">
                <a16:creationId xmlns:a16="http://schemas.microsoft.com/office/drawing/2014/main" id="{5A8B6AB7-DCAB-16FD-DCE5-6C8C71D6821C}"/>
              </a:ext>
            </a:extLst>
          </p:cNvPr>
          <p:cNvSpPr>
            <a:spLocks noChangeArrowheads="1"/>
          </p:cNvSpPr>
          <p:nvPr/>
        </p:nvSpPr>
        <p:spPr bwMode="auto">
          <a:xfrm>
            <a:off x="6684963" y="584200"/>
            <a:ext cx="2706687"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3200" b="1" i="1">
                <a:solidFill>
                  <a:srgbClr val="66FFFF"/>
                </a:solidFill>
                <a:latin typeface="Helvetica" panose="020B0604020202020204" pitchFamily="34" charset="0"/>
              </a:rPr>
              <a:t> </a:t>
            </a:r>
            <a:endParaRPr lang="en-US" altLang="en-US" sz="1400" b="1" u="sng">
              <a:solidFill>
                <a:srgbClr val="66FFFF"/>
              </a:solidFill>
              <a:latin typeface="Helvetica" panose="020B0604020202020204" pitchFamily="34" charset="0"/>
            </a:endParaRPr>
          </a:p>
        </p:txBody>
      </p:sp>
      <p:sp>
        <p:nvSpPr>
          <p:cNvPr id="148511" name="Text Box 220">
            <a:extLst>
              <a:ext uri="{FF2B5EF4-FFF2-40B4-BE49-F238E27FC236}">
                <a16:creationId xmlns:a16="http://schemas.microsoft.com/office/drawing/2014/main" id="{336C5748-C8B4-5BEC-D06E-D1DB1F7E0D19}"/>
              </a:ext>
            </a:extLst>
          </p:cNvPr>
          <p:cNvSpPr txBox="1">
            <a:spLocks noChangeArrowheads="1"/>
          </p:cNvSpPr>
          <p:nvPr/>
        </p:nvSpPr>
        <p:spPr bwMode="auto">
          <a:xfrm>
            <a:off x="9015413" y="7348538"/>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71</a:t>
            </a:r>
          </a:p>
        </p:txBody>
      </p:sp>
      <p:grpSp>
        <p:nvGrpSpPr>
          <p:cNvPr id="148512" name="Group 221">
            <a:extLst>
              <a:ext uri="{FF2B5EF4-FFF2-40B4-BE49-F238E27FC236}">
                <a16:creationId xmlns:a16="http://schemas.microsoft.com/office/drawing/2014/main" id="{B142684F-E6FB-01A3-F426-992DD20451C9}"/>
              </a:ext>
            </a:extLst>
          </p:cNvPr>
          <p:cNvGrpSpPr>
            <a:grpSpLocks/>
          </p:cNvGrpSpPr>
          <p:nvPr/>
        </p:nvGrpSpPr>
        <p:grpSpPr bwMode="auto">
          <a:xfrm>
            <a:off x="5232400" y="6367463"/>
            <a:ext cx="4233863" cy="822325"/>
            <a:chOff x="3468" y="4011"/>
            <a:chExt cx="2667" cy="518"/>
          </a:xfrm>
        </p:grpSpPr>
        <p:sp>
          <p:nvSpPr>
            <p:cNvPr id="977118" name="Text Box 222">
              <a:extLst>
                <a:ext uri="{FF2B5EF4-FFF2-40B4-BE49-F238E27FC236}">
                  <a16:creationId xmlns:a16="http://schemas.microsoft.com/office/drawing/2014/main" id="{A695ED2D-DCC1-80F7-C348-E659F2E866B2}"/>
                </a:ext>
              </a:extLst>
            </p:cNvPr>
            <p:cNvSpPr txBox="1">
              <a:spLocks noChangeArrowheads="1"/>
            </p:cNvSpPr>
            <p:nvPr/>
          </p:nvSpPr>
          <p:spPr bwMode="auto">
            <a:xfrm>
              <a:off x="3468" y="4058"/>
              <a:ext cx="2667" cy="44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000" b="1">
                  <a:solidFill>
                    <a:srgbClr val="FFF819"/>
                  </a:solidFill>
                  <a:latin typeface="Helvetica" panose="020B0604020202020204" pitchFamily="34" charset="0"/>
                </a:rPr>
                <a:t>Nganaimeikap kaja </a:t>
              </a:r>
              <a:r>
                <a:rPr lang="en-US" altLang="en-US" sz="2000" b="1">
                  <a:solidFill>
                    <a:srgbClr val="FFFF00"/>
                  </a:solidFill>
                  <a:latin typeface="Arial" panose="020B0604020202020204" pitchFamily="34" charset="0"/>
                  <a:cs typeface="Arial" panose="020B0604020202020204" pitchFamily="34" charset="0"/>
                </a:rPr>
                <a:t>ā</a:t>
              </a:r>
              <a:r>
                <a:rPr lang="en-US" altLang="en-US" sz="2000" b="1">
                  <a:solidFill>
                    <a:srgbClr val="FFF819"/>
                  </a:solidFill>
                  <a:latin typeface="Helvetica" panose="020B0604020202020204" pitchFamily="34" charset="0"/>
                </a:rPr>
                <a:t>tam pareng:</a:t>
              </a:r>
              <a:br>
                <a:rPr lang="en-US" altLang="en-US" sz="2000" b="1">
                  <a:solidFill>
                    <a:srgbClr val="FFF819"/>
                  </a:solidFill>
                  <a:latin typeface="Helvetica" panose="020B0604020202020204" pitchFamily="34" charset="0"/>
                </a:rPr>
              </a:br>
              <a:r>
                <a:rPr lang="en-US" altLang="en-US" sz="2000" b="1">
                  <a:solidFill>
                    <a:srgbClr val="FFF819"/>
                  </a:solidFill>
                  <a:latin typeface="Helvetica" panose="020B0604020202020204" pitchFamily="34" charset="0"/>
                </a:rPr>
                <a:t>630 B.C. to 600 B.C.</a:t>
              </a:r>
            </a:p>
          </p:txBody>
        </p:sp>
        <p:sp>
          <p:nvSpPr>
            <p:cNvPr id="977119" name="AutoShape 223">
              <a:extLst>
                <a:ext uri="{FF2B5EF4-FFF2-40B4-BE49-F238E27FC236}">
                  <a16:creationId xmlns:a16="http://schemas.microsoft.com/office/drawing/2014/main" id="{B879A855-651A-9699-2962-9B2D3163E9DE}"/>
                </a:ext>
              </a:extLst>
            </p:cNvPr>
            <p:cNvSpPr>
              <a:spLocks noChangeArrowheads="1"/>
            </p:cNvSpPr>
            <p:nvPr/>
          </p:nvSpPr>
          <p:spPr bwMode="auto">
            <a:xfrm>
              <a:off x="3513" y="4011"/>
              <a:ext cx="2576" cy="518"/>
            </a:xfrm>
            <a:prstGeom prst="roundRect">
              <a:avLst>
                <a:gd name="adj" fmla="val 16667"/>
              </a:avLst>
            </a:prstGeom>
            <a:noFill/>
            <a:ln w="57150">
              <a:solidFill>
                <a:srgbClr val="FFF819"/>
              </a:solidFill>
              <a:round/>
              <a:headEnd/>
              <a:tailEnd/>
            </a:ln>
            <a:effectLst>
              <a:outerShdw blurRad="63500" dist="46662" dir="3284183" algn="ctr" rotWithShape="0">
                <a:schemeClr val="tx1">
                  <a:alpha val="74997"/>
                </a:schemeClr>
              </a:outerShdw>
            </a:effectLst>
          </p:spPr>
          <p:txBody>
            <a:bodyPr wrap="none" anchor="ctr"/>
            <a:lstStyle/>
            <a:p>
              <a:pPr algn="r">
                <a:defRPr/>
              </a:pPr>
              <a:endParaRPr lang="en-US">
                <a:latin typeface="Comic Sans MS" charset="0"/>
                <a:ea typeface="+mn-ea"/>
              </a:endParaRPr>
            </a:p>
          </p:txBody>
        </p:sp>
      </p:grpSp>
      <p:sp>
        <p:nvSpPr>
          <p:cNvPr id="977122" name="Rectangle 226">
            <a:extLst>
              <a:ext uri="{FF2B5EF4-FFF2-40B4-BE49-F238E27FC236}">
                <a16:creationId xmlns:a16="http://schemas.microsoft.com/office/drawing/2014/main" id="{3306FFBC-5F28-A1A4-6A55-3356A9A8FC50}"/>
              </a:ext>
            </a:extLst>
          </p:cNvPr>
          <p:cNvSpPr>
            <a:spLocks noChangeArrowheads="1"/>
          </p:cNvSpPr>
          <p:nvPr/>
        </p:nvSpPr>
        <p:spPr bwMode="auto">
          <a:xfrm>
            <a:off x="6500813"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977132" name="Rectangle 236">
            <a:extLst>
              <a:ext uri="{FF2B5EF4-FFF2-40B4-BE49-F238E27FC236}">
                <a16:creationId xmlns:a16="http://schemas.microsoft.com/office/drawing/2014/main" id="{4EC30063-38AF-C0AE-C24B-673371CA244F}"/>
              </a:ext>
            </a:extLst>
          </p:cNvPr>
          <p:cNvSpPr>
            <a:spLocks noChangeArrowheads="1"/>
          </p:cNvSpPr>
          <p:nvPr/>
        </p:nvSpPr>
        <p:spPr bwMode="auto">
          <a:xfrm>
            <a:off x="6289675" y="584200"/>
            <a:ext cx="3571875" cy="1274763"/>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200" b="1" i="1">
                <a:solidFill>
                  <a:schemeClr val="bg1"/>
                </a:solidFill>
                <a:latin typeface="Arial" panose="020B0604020202020204" pitchFamily="34" charset="0"/>
              </a:rPr>
              <a:t>Lairikbing Semkak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Kachamma Tuingashit pareng ching 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a:t>
            </a:r>
            <a:endParaRPr lang="en-US" altLang="en-US" sz="2200" b="1" u="sng">
              <a:solidFill>
                <a:schemeClr val="bg1"/>
              </a:solidFill>
              <a:latin typeface="Arial" panose="020B0604020202020204" pitchFamily="34" charset="0"/>
            </a:endParaRPr>
          </a:p>
        </p:txBody>
      </p:sp>
      <p:sp>
        <p:nvSpPr>
          <p:cNvPr id="148515" name="Text Box 238">
            <a:extLst>
              <a:ext uri="{FF2B5EF4-FFF2-40B4-BE49-F238E27FC236}">
                <a16:creationId xmlns:a16="http://schemas.microsoft.com/office/drawing/2014/main" id="{83013CAB-2E79-FC10-551B-49ED6E2AED5E}"/>
              </a:ext>
            </a:extLst>
          </p:cNvPr>
          <p:cNvSpPr txBox="1">
            <a:spLocks noChangeArrowheads="1"/>
          </p:cNvSpPr>
          <p:nvPr/>
        </p:nvSpPr>
        <p:spPr bwMode="auto">
          <a:xfrm>
            <a:off x="9667875" y="7254875"/>
            <a:ext cx="3413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spcBef>
                <a:spcPct val="50000"/>
              </a:spcBef>
            </a:pPr>
            <a:r>
              <a:rPr lang="en-US" altLang="en-US" sz="2000" b="1"/>
              <a:t> </a:t>
            </a:r>
          </a:p>
        </p:txBody>
      </p:sp>
      <p:grpSp>
        <p:nvGrpSpPr>
          <p:cNvPr id="148516" name="Group 435">
            <a:extLst>
              <a:ext uri="{FF2B5EF4-FFF2-40B4-BE49-F238E27FC236}">
                <a16:creationId xmlns:a16="http://schemas.microsoft.com/office/drawing/2014/main" id="{2653B1E8-9D0E-5030-66BA-04668135837C}"/>
              </a:ext>
            </a:extLst>
          </p:cNvPr>
          <p:cNvGrpSpPr>
            <a:grpSpLocks/>
          </p:cNvGrpSpPr>
          <p:nvPr/>
        </p:nvGrpSpPr>
        <p:grpSpPr bwMode="auto">
          <a:xfrm>
            <a:off x="5094288" y="1828800"/>
            <a:ext cx="4700587" cy="1808163"/>
            <a:chOff x="3209" y="1152"/>
            <a:chExt cx="2961" cy="1139"/>
          </a:xfrm>
        </p:grpSpPr>
        <p:sp>
          <p:nvSpPr>
            <p:cNvPr id="977332" name="Text Box 436">
              <a:extLst>
                <a:ext uri="{FF2B5EF4-FFF2-40B4-BE49-F238E27FC236}">
                  <a16:creationId xmlns:a16="http://schemas.microsoft.com/office/drawing/2014/main" id="{047D3DCD-7B9A-927A-B667-4779EAE38DC1}"/>
                </a:ext>
              </a:extLst>
            </p:cNvPr>
            <p:cNvSpPr txBox="1">
              <a:spLocks noChangeArrowheads="1"/>
            </p:cNvSpPr>
            <p:nvPr/>
          </p:nvSpPr>
          <p:spPr bwMode="auto">
            <a:xfrm>
              <a:off x="3388" y="1152"/>
              <a:ext cx="2728" cy="352"/>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3600" b="1">
                  <a:solidFill>
                    <a:srgbClr val="FFEA18"/>
                  </a:solidFill>
                  <a:latin typeface="Helvetica" panose="020B0604020202020204" pitchFamily="34" charset="0"/>
                </a:rPr>
                <a:t>“MAR</a:t>
              </a:r>
              <a:r>
                <a:rPr lang="en-US" altLang="en-US" sz="3600" b="1">
                  <a:solidFill>
                    <a:srgbClr val="FFFF00"/>
                  </a:solidFill>
                  <a:latin typeface="Helvetica" panose="020B0604020202020204" pitchFamily="34" charset="0"/>
                  <a:cs typeface="Helvetica" panose="020B0604020202020204" pitchFamily="34" charset="0"/>
                </a:rPr>
                <a:t>Ā</a:t>
              </a:r>
              <a:r>
                <a:rPr lang="en-US" altLang="en-US" sz="3600" b="1">
                  <a:solidFill>
                    <a:srgbClr val="FFEA18"/>
                  </a:solidFill>
                  <a:latin typeface="Helvetica" panose="020B0604020202020204" pitchFamily="34" charset="0"/>
                </a:rPr>
                <a:t>NBING”</a:t>
              </a:r>
            </a:p>
          </p:txBody>
        </p:sp>
        <p:sp>
          <p:nvSpPr>
            <p:cNvPr id="977333" name="Text Box 437">
              <a:extLst>
                <a:ext uri="{FF2B5EF4-FFF2-40B4-BE49-F238E27FC236}">
                  <a16:creationId xmlns:a16="http://schemas.microsoft.com/office/drawing/2014/main" id="{8A8C8DE9-6A6A-9200-E336-236F5CF0F49C}"/>
                </a:ext>
              </a:extLst>
            </p:cNvPr>
            <p:cNvSpPr txBox="1">
              <a:spLocks noChangeArrowheads="1"/>
            </p:cNvSpPr>
            <p:nvPr/>
          </p:nvSpPr>
          <p:spPr bwMode="auto">
            <a:xfrm>
              <a:off x="3209" y="1451"/>
              <a:ext cx="2961" cy="520"/>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2800" b="1">
                  <a:solidFill>
                    <a:srgbClr val="FFEA18"/>
                  </a:solidFill>
                  <a:latin typeface="Helvetica" panose="020B0604020202020204" pitchFamily="34" charset="0"/>
                </a:rPr>
                <a:t>Wui lairik thar</a:t>
              </a:r>
              <a:r>
                <a:rPr lang="en-US" altLang="en-US" sz="2800" b="1">
                  <a:solidFill>
                    <a:srgbClr val="FFFF00"/>
                  </a:solidFill>
                  <a:latin typeface="Arial" panose="020B0604020202020204" pitchFamily="34" charset="0"/>
                  <a:cs typeface="Arial" panose="020B0604020202020204" pitchFamily="34" charset="0"/>
                </a:rPr>
                <a:t>ā</a:t>
              </a:r>
              <a:r>
                <a:rPr lang="en-US" altLang="en-US" sz="2800" b="1">
                  <a:solidFill>
                    <a:srgbClr val="FFEA18"/>
                  </a:solidFill>
                  <a:latin typeface="Helvetica" panose="020B0604020202020204" pitchFamily="34" charset="0"/>
                </a:rPr>
                <a:t>da shini(17)</a:t>
              </a:r>
            </a:p>
          </p:txBody>
        </p:sp>
        <p:sp>
          <p:nvSpPr>
            <p:cNvPr id="977334" name="Text Box 438">
              <a:extLst>
                <a:ext uri="{FF2B5EF4-FFF2-40B4-BE49-F238E27FC236}">
                  <a16:creationId xmlns:a16="http://schemas.microsoft.com/office/drawing/2014/main" id="{0F859C82-2771-AC95-D915-5653FEE25D6D}"/>
                </a:ext>
              </a:extLst>
            </p:cNvPr>
            <p:cNvSpPr txBox="1">
              <a:spLocks noChangeArrowheads="1"/>
            </p:cNvSpPr>
            <p:nvPr/>
          </p:nvSpPr>
          <p:spPr bwMode="auto">
            <a:xfrm>
              <a:off x="3380" y="2002"/>
              <a:ext cx="2728" cy="289"/>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2800" b="1" i="1">
                  <a:solidFill>
                    <a:srgbClr val="FFEA18"/>
                  </a:solidFill>
                  <a:latin typeface="Helvetica" panose="020B0604020202020204" pitchFamily="34" charset="0"/>
                </a:rPr>
                <a:t>Kazipkhui luishit kachi</a:t>
              </a:r>
              <a:endParaRPr lang="en-US" altLang="en-US" sz="2800" b="1">
                <a:solidFill>
                  <a:srgbClr val="FFEA18"/>
                </a:solidFill>
                <a:latin typeface="Helvetica" panose="020B0604020202020204" pitchFamily="34" charset="0"/>
              </a:endParaRPr>
            </a:p>
          </p:txBody>
        </p:sp>
      </p:grpSp>
      <p:sp>
        <p:nvSpPr>
          <p:cNvPr id="148517" name="AutoShape 627">
            <a:extLst>
              <a:ext uri="{FF2B5EF4-FFF2-40B4-BE49-F238E27FC236}">
                <a16:creationId xmlns:a16="http://schemas.microsoft.com/office/drawing/2014/main" id="{DB2931D8-7B32-14C3-C98D-3CCC09AC746C}"/>
              </a:ext>
            </a:extLst>
          </p:cNvPr>
          <p:cNvSpPr>
            <a:spLocks noChangeArrowheads="1"/>
          </p:cNvSpPr>
          <p:nvPr/>
        </p:nvSpPr>
        <p:spPr bwMode="auto">
          <a:xfrm flipH="1">
            <a:off x="1801813" y="4060825"/>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8518" name="Rectangle 628">
            <a:extLst>
              <a:ext uri="{FF2B5EF4-FFF2-40B4-BE49-F238E27FC236}">
                <a16:creationId xmlns:a16="http://schemas.microsoft.com/office/drawing/2014/main" id="{32A21B35-3C44-B6F1-A06D-9309EBB66B97}"/>
              </a:ext>
            </a:extLst>
          </p:cNvPr>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8519" name="Rectangle 629">
            <a:extLst>
              <a:ext uri="{FF2B5EF4-FFF2-40B4-BE49-F238E27FC236}">
                <a16:creationId xmlns:a16="http://schemas.microsoft.com/office/drawing/2014/main" id="{D3219941-14D7-E4E1-ABE4-5FD82A21EF1F}"/>
              </a:ext>
            </a:extLst>
          </p:cNvPr>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8520" name="Rectangle 630">
            <a:extLst>
              <a:ext uri="{FF2B5EF4-FFF2-40B4-BE49-F238E27FC236}">
                <a16:creationId xmlns:a16="http://schemas.microsoft.com/office/drawing/2014/main" id="{8A3ABCBA-86AE-B69B-FBCA-DDF7705F54FE}"/>
              </a:ext>
            </a:extLst>
          </p:cNvPr>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8521" name="AutoShape 631">
            <a:extLst>
              <a:ext uri="{FF2B5EF4-FFF2-40B4-BE49-F238E27FC236}">
                <a16:creationId xmlns:a16="http://schemas.microsoft.com/office/drawing/2014/main" id="{AB6D955F-DC95-8A3B-43F4-A5A8CDF13144}"/>
              </a:ext>
            </a:extLst>
          </p:cNvPr>
          <p:cNvSpPr>
            <a:spLocks noChangeArrowheads="1"/>
          </p:cNvSpPr>
          <p:nvPr/>
        </p:nvSpPr>
        <p:spPr bwMode="auto">
          <a:xfrm>
            <a:off x="2693988" y="1044575"/>
            <a:ext cx="1162050" cy="484188"/>
          </a:xfrm>
          <a:prstGeom prst="roundRect">
            <a:avLst>
              <a:gd name="adj" fmla="val 16667"/>
            </a:avLst>
          </a:prstGeom>
          <a:solidFill>
            <a:srgbClr val="FF9456"/>
          </a:solidFill>
          <a:ln w="28575">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cs typeface="Arial" panose="020B0604020202020204" pitchFamily="34" charset="0"/>
              </a:rPr>
              <a:t>Israel</a:t>
            </a:r>
            <a:r>
              <a:rPr lang="en-US" altLang="en-US">
                <a:latin typeface="Arial" panose="020B0604020202020204" pitchFamily="34" charset="0"/>
                <a:cs typeface="Arial" panose="020B0604020202020204" pitchFamily="34" charset="0"/>
              </a:rPr>
              <a:t>     </a:t>
            </a:r>
            <a:r>
              <a:rPr lang="en-US" altLang="en-US" b="1">
                <a:latin typeface="Arial" panose="020B0604020202020204" pitchFamily="34" charset="0"/>
                <a:cs typeface="Arial" panose="020B0604020202020204" pitchFamily="34" charset="0"/>
              </a:rPr>
              <a:t>wui</a:t>
            </a:r>
          </a:p>
          <a:p>
            <a:r>
              <a:rPr lang="en-US" altLang="en-US" b="1">
                <a:latin typeface="Arial" panose="020B0604020202020204" pitchFamily="34" charset="0"/>
                <a:cs typeface="Arial" panose="020B0604020202020204" pitchFamily="34" charset="0"/>
              </a:rPr>
              <a:t>           Wungram  Ato</a:t>
            </a:r>
          </a:p>
        </p:txBody>
      </p:sp>
      <p:sp>
        <p:nvSpPr>
          <p:cNvPr id="148522" name="AutoShape 632">
            <a:extLst>
              <a:ext uri="{FF2B5EF4-FFF2-40B4-BE49-F238E27FC236}">
                <a16:creationId xmlns:a16="http://schemas.microsoft.com/office/drawing/2014/main" id="{A6D573E0-E1DA-B329-DBA4-556B9D8F6291}"/>
              </a:ext>
            </a:extLst>
          </p:cNvPr>
          <p:cNvSpPr>
            <a:spLocks noChangeArrowheads="1"/>
          </p:cNvSpPr>
          <p:nvPr/>
        </p:nvSpPr>
        <p:spPr bwMode="auto">
          <a:xfrm>
            <a:off x="2627313" y="3617913"/>
            <a:ext cx="1219200" cy="571500"/>
          </a:xfrm>
          <a:prstGeom prst="roundRect">
            <a:avLst>
              <a:gd name="adj" fmla="val 16667"/>
            </a:avLst>
          </a:prstGeom>
          <a:solidFill>
            <a:srgbClr val="66FFFF"/>
          </a:solidFill>
          <a:ln w="28575">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rPr>
              <a:t>JUDAH</a:t>
            </a:r>
            <a:r>
              <a:rPr lang="en-US" altLang="en-US"/>
              <a:t> </a:t>
            </a:r>
            <a:r>
              <a:rPr lang="en-US" altLang="en-US" sz="1400" b="1">
                <a:latin typeface="Arial " charset="0"/>
              </a:rPr>
              <a:t>wui</a:t>
            </a:r>
          </a:p>
          <a:p>
            <a:r>
              <a:rPr lang="en-US" altLang="en-US" sz="1400" b="1">
                <a:latin typeface="Arial " charset="0"/>
              </a:rPr>
              <a:t>rotkhamarat</a:t>
            </a:r>
          </a:p>
        </p:txBody>
      </p:sp>
      <p:sp>
        <p:nvSpPr>
          <p:cNvPr id="148523" name="AutoShape 633">
            <a:extLst>
              <a:ext uri="{FF2B5EF4-FFF2-40B4-BE49-F238E27FC236}">
                <a16:creationId xmlns:a16="http://schemas.microsoft.com/office/drawing/2014/main" id="{24DE1277-1444-0A52-7A90-9BC7058FA7C9}"/>
              </a:ext>
            </a:extLst>
          </p:cNvPr>
          <p:cNvSpPr>
            <a:spLocks noChangeArrowheads="1"/>
          </p:cNvSpPr>
          <p:nvPr/>
        </p:nvSpPr>
        <p:spPr bwMode="auto">
          <a:xfrm>
            <a:off x="2576513" y="2220913"/>
            <a:ext cx="1209675" cy="488950"/>
          </a:xfrm>
          <a:prstGeom prst="roundRect">
            <a:avLst>
              <a:gd name="adj" fmla="val 16667"/>
            </a:avLst>
          </a:prstGeom>
          <a:solidFill>
            <a:srgbClr val="66FFFF"/>
          </a:solidFill>
          <a:ln w="28575">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b="1">
                <a:latin typeface="Arial Black" panose="020B0604020202020204" pitchFamily="34" charset="0"/>
              </a:rPr>
              <a:t>JUDAH</a:t>
            </a:r>
            <a:r>
              <a:rPr lang="en-US" altLang="en-US" sz="1000" b="1">
                <a:latin typeface="Helvetica" pitchFamily="2" charset="0"/>
              </a:rPr>
              <a:t> </a:t>
            </a:r>
            <a:r>
              <a:rPr lang="en-US" altLang="en-US" sz="1400" b="1">
                <a:latin typeface="Helvetica" pitchFamily="2" charset="0"/>
              </a:rPr>
              <a:t>wui</a:t>
            </a:r>
          </a:p>
          <a:p>
            <a:r>
              <a:rPr lang="en-US" altLang="en-US" sz="1400" b="1">
                <a:latin typeface="Helvetica" pitchFamily="2" charset="0"/>
              </a:rPr>
              <a:t>   Suikata</a:t>
            </a:r>
            <a:r>
              <a:rPr lang="en-US" altLang="en-US" b="1">
                <a:latin typeface="Helvetica" pitchFamily="2" charset="0"/>
              </a:rPr>
              <a:t>:</a:t>
            </a:r>
          </a:p>
        </p:txBody>
      </p:sp>
      <p:sp>
        <p:nvSpPr>
          <p:cNvPr id="148524" name="AutoShape 634">
            <a:extLst>
              <a:ext uri="{FF2B5EF4-FFF2-40B4-BE49-F238E27FC236}">
                <a16:creationId xmlns:a16="http://schemas.microsoft.com/office/drawing/2014/main" id="{31662F30-DD10-CCF9-ABBC-1F6B544BB473}"/>
              </a:ext>
            </a:extLst>
          </p:cNvPr>
          <p:cNvSpPr>
            <a:spLocks noChangeArrowheads="1"/>
          </p:cNvSpPr>
          <p:nvPr/>
        </p:nvSpPr>
        <p:spPr bwMode="auto">
          <a:xfrm>
            <a:off x="2620963" y="5438775"/>
            <a:ext cx="1219200" cy="512763"/>
          </a:xfrm>
          <a:prstGeom prst="roundRect">
            <a:avLst>
              <a:gd name="adj" fmla="val 16667"/>
            </a:avLst>
          </a:prstGeom>
          <a:solidFill>
            <a:srgbClr val="66FFFF"/>
          </a:solidFill>
          <a:ln w="28575">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rPr>
              <a:t>JUDAH  </a:t>
            </a:r>
            <a:r>
              <a:rPr lang="en-US" altLang="en-US" sz="1400" b="1">
                <a:latin typeface="Arial" panose="020B0604020202020204" pitchFamily="34" charset="0"/>
                <a:cs typeface="Arial" panose="020B0604020202020204" pitchFamily="34" charset="0"/>
              </a:rPr>
              <a:t>wui</a:t>
            </a:r>
          </a:p>
          <a:p>
            <a:r>
              <a:rPr lang="en-US" altLang="en-US" sz="1400" b="1">
                <a:latin typeface="Arial" panose="020B0604020202020204" pitchFamily="34" charset="0"/>
                <a:cs typeface="Arial" panose="020B0604020202020204" pitchFamily="34" charset="0"/>
              </a:rPr>
              <a:t>Narkahai: </a:t>
            </a:r>
            <a:endParaRPr lang="en-US" altLang="en-US" sz="1400"/>
          </a:p>
        </p:txBody>
      </p:sp>
      <p:sp>
        <p:nvSpPr>
          <p:cNvPr id="148525" name="AutoShape 635">
            <a:extLst>
              <a:ext uri="{FF2B5EF4-FFF2-40B4-BE49-F238E27FC236}">
                <a16:creationId xmlns:a16="http://schemas.microsoft.com/office/drawing/2014/main" id="{C5495D70-86AF-6FEB-2FE9-C395EFFFD227}"/>
              </a:ext>
            </a:extLst>
          </p:cNvPr>
          <p:cNvSpPr>
            <a:spLocks noChangeArrowheads="1"/>
          </p:cNvSpPr>
          <p:nvPr/>
        </p:nvSpPr>
        <p:spPr bwMode="auto">
          <a:xfrm>
            <a:off x="2674938" y="6227763"/>
            <a:ext cx="1150937" cy="552450"/>
          </a:xfrm>
          <a:prstGeom prst="roundRect">
            <a:avLst>
              <a:gd name="adj" fmla="val 16667"/>
            </a:avLst>
          </a:prstGeom>
          <a:solidFill>
            <a:srgbClr val="66FFFF"/>
          </a:solidFill>
          <a:ln w="28575">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rPr>
              <a:t>JUDAH  wui</a:t>
            </a:r>
          </a:p>
          <a:p>
            <a:r>
              <a:rPr lang="en-US" altLang="en-US">
                <a:latin typeface="Arial Black" panose="020B0604020202020204" pitchFamily="34" charset="0"/>
              </a:rPr>
              <a:t>Hankhaung:</a:t>
            </a:r>
            <a:endParaRPr lang="en-US" altLang="en-US"/>
          </a:p>
        </p:txBody>
      </p:sp>
      <p:sp>
        <p:nvSpPr>
          <p:cNvPr id="148526" name="Rectangle 636">
            <a:extLst>
              <a:ext uri="{FF2B5EF4-FFF2-40B4-BE49-F238E27FC236}">
                <a16:creationId xmlns:a16="http://schemas.microsoft.com/office/drawing/2014/main" id="{A5626ADE-C208-A5F6-4073-40E78843632E}"/>
              </a:ext>
            </a:extLst>
          </p:cNvPr>
          <p:cNvSpPr>
            <a:spLocks noChangeArrowheads="1"/>
          </p:cNvSpPr>
          <p:nvPr/>
        </p:nvSpPr>
        <p:spPr bwMode="auto">
          <a:xfrm>
            <a:off x="2757488" y="6296025"/>
            <a:ext cx="34925" cy="15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grpSp>
        <p:nvGrpSpPr>
          <p:cNvPr id="148527" name="Group 638">
            <a:extLst>
              <a:ext uri="{FF2B5EF4-FFF2-40B4-BE49-F238E27FC236}">
                <a16:creationId xmlns:a16="http://schemas.microsoft.com/office/drawing/2014/main" id="{285E73CB-52D3-40E3-5BBD-76769A8493A5}"/>
              </a:ext>
            </a:extLst>
          </p:cNvPr>
          <p:cNvGrpSpPr>
            <a:grpSpLocks/>
          </p:cNvGrpSpPr>
          <p:nvPr/>
        </p:nvGrpSpPr>
        <p:grpSpPr bwMode="auto">
          <a:xfrm>
            <a:off x="-4240213" y="4808538"/>
            <a:ext cx="306388" cy="287337"/>
            <a:chOff x="2913" y="1215"/>
            <a:chExt cx="193" cy="181"/>
          </a:xfrm>
        </p:grpSpPr>
        <p:sp>
          <p:nvSpPr>
            <p:cNvPr id="148694" name="Rectangle 639">
              <a:extLst>
                <a:ext uri="{FF2B5EF4-FFF2-40B4-BE49-F238E27FC236}">
                  <a16:creationId xmlns:a16="http://schemas.microsoft.com/office/drawing/2014/main" id="{2E661187-E19D-A4C9-A5A9-94EB5F1C556C}"/>
                </a:ext>
              </a:extLst>
            </p:cNvPr>
            <p:cNvSpPr>
              <a:spLocks noChangeArrowheads="1"/>
            </p:cNvSpPr>
            <p:nvPr/>
          </p:nvSpPr>
          <p:spPr bwMode="auto">
            <a:xfrm>
              <a:off x="2913" y="1219"/>
              <a:ext cx="0"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sp>
          <p:nvSpPr>
            <p:cNvPr id="148695" name="Rectangle 640">
              <a:extLst>
                <a:ext uri="{FF2B5EF4-FFF2-40B4-BE49-F238E27FC236}">
                  <a16:creationId xmlns:a16="http://schemas.microsoft.com/office/drawing/2014/main" id="{BD33F09B-0E29-5AA3-BD55-1A37C6540D26}"/>
                </a:ext>
              </a:extLst>
            </p:cNvPr>
            <p:cNvSpPr>
              <a:spLocks noChangeArrowheads="1"/>
            </p:cNvSpPr>
            <p:nvPr/>
          </p:nvSpPr>
          <p:spPr bwMode="auto">
            <a:xfrm>
              <a:off x="3106" y="1215"/>
              <a:ext cx="0"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grpSp>
      <p:sp>
        <p:nvSpPr>
          <p:cNvPr id="148528" name="Rectangle 641">
            <a:extLst>
              <a:ext uri="{FF2B5EF4-FFF2-40B4-BE49-F238E27FC236}">
                <a16:creationId xmlns:a16="http://schemas.microsoft.com/office/drawing/2014/main" id="{FAED36E4-A24D-2ABA-8809-7C0FC70CB9AA}"/>
              </a:ext>
            </a:extLst>
          </p:cNvPr>
          <p:cNvSpPr>
            <a:spLocks noChangeArrowheads="1"/>
          </p:cNvSpPr>
          <p:nvPr/>
        </p:nvSpPr>
        <p:spPr bwMode="auto">
          <a:xfrm>
            <a:off x="4203700" y="1109663"/>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endParaRPr lang="en-US" altLang="en-US" sz="1800" b="1">
              <a:latin typeface="Helvetica" pitchFamily="2" charset="0"/>
            </a:endParaRPr>
          </a:p>
        </p:txBody>
      </p:sp>
      <p:sp>
        <p:nvSpPr>
          <p:cNvPr id="148529" name="Rectangle 642">
            <a:extLst>
              <a:ext uri="{FF2B5EF4-FFF2-40B4-BE49-F238E27FC236}">
                <a16:creationId xmlns:a16="http://schemas.microsoft.com/office/drawing/2014/main" id="{99E7F146-227E-4EAC-4D51-CB1FDE67A954}"/>
              </a:ext>
            </a:extLst>
          </p:cNvPr>
          <p:cNvSpPr>
            <a:spLocks noChangeArrowheads="1"/>
          </p:cNvSpPr>
          <p:nvPr/>
        </p:nvSpPr>
        <p:spPr bwMode="auto">
          <a:xfrm>
            <a:off x="4205288" y="5397500"/>
            <a:ext cx="622300"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148530" name="Rectangle 643">
            <a:extLst>
              <a:ext uri="{FF2B5EF4-FFF2-40B4-BE49-F238E27FC236}">
                <a16:creationId xmlns:a16="http://schemas.microsoft.com/office/drawing/2014/main" id="{37D734F3-4BF7-0685-B4CC-4C5AC89A4B2D}"/>
              </a:ext>
            </a:extLst>
          </p:cNvPr>
          <p:cNvSpPr>
            <a:spLocks noChangeArrowheads="1"/>
          </p:cNvSpPr>
          <p:nvPr/>
        </p:nvSpPr>
        <p:spPr bwMode="auto">
          <a:xfrm>
            <a:off x="4214813" y="3776663"/>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977540" name="Rectangle 644">
            <a:extLst>
              <a:ext uri="{FF2B5EF4-FFF2-40B4-BE49-F238E27FC236}">
                <a16:creationId xmlns:a16="http://schemas.microsoft.com/office/drawing/2014/main" id="{BDF3C6E4-7A66-19BF-FE6C-D8DD4E46FB35}"/>
              </a:ext>
            </a:extLst>
          </p:cNvPr>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7"/>
              </a:schemeClr>
            </a:outerShdw>
          </a:effectLst>
        </p:spPr>
        <p:txBody>
          <a:bodyPr lIns="90487" tIns="44450" rIns="90487" bIns="44450">
            <a:spAutoFit/>
          </a:bodyPr>
          <a:lstStyle/>
          <a:p>
            <a:pPr>
              <a:spcBef>
                <a:spcPct val="50000"/>
              </a:spcBef>
              <a:defRPr/>
            </a:pPr>
            <a:r>
              <a:rPr lang="en-US" sz="1800" b="1">
                <a:latin typeface="Helvetica" charset="0"/>
                <a:ea typeface="+mn-ea"/>
              </a:rPr>
              <a:t>(S)</a:t>
            </a:r>
          </a:p>
        </p:txBody>
      </p:sp>
      <p:sp>
        <p:nvSpPr>
          <p:cNvPr id="148532" name="Line 645">
            <a:extLst>
              <a:ext uri="{FF2B5EF4-FFF2-40B4-BE49-F238E27FC236}">
                <a16:creationId xmlns:a16="http://schemas.microsoft.com/office/drawing/2014/main" id="{EA9BCBAC-DF81-7B14-B47B-D94AB8AF07A4}"/>
              </a:ext>
            </a:extLst>
          </p:cNvPr>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8533" name="Line 646">
            <a:extLst>
              <a:ext uri="{FF2B5EF4-FFF2-40B4-BE49-F238E27FC236}">
                <a16:creationId xmlns:a16="http://schemas.microsoft.com/office/drawing/2014/main" id="{A03F891D-9447-6B33-4DFC-049792C8F349}"/>
              </a:ext>
            </a:extLst>
          </p:cNvPr>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8534" name="Line 650">
            <a:extLst>
              <a:ext uri="{FF2B5EF4-FFF2-40B4-BE49-F238E27FC236}">
                <a16:creationId xmlns:a16="http://schemas.microsoft.com/office/drawing/2014/main" id="{55AD3927-74C6-1CF3-6C36-8F25F8C4411B}"/>
              </a:ext>
            </a:extLst>
          </p:cNvPr>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8535" name="Freeform 651">
            <a:extLst>
              <a:ext uri="{FF2B5EF4-FFF2-40B4-BE49-F238E27FC236}">
                <a16:creationId xmlns:a16="http://schemas.microsoft.com/office/drawing/2014/main" id="{D4F3B3CC-505E-28FC-225E-BD2D1106DCB9}"/>
              </a:ext>
            </a:extLst>
          </p:cNvPr>
          <p:cNvSpPr>
            <a:spLocks/>
          </p:cNvSpPr>
          <p:nvPr/>
        </p:nvSpPr>
        <p:spPr bwMode="auto">
          <a:xfrm>
            <a:off x="1738313" y="4067175"/>
            <a:ext cx="509587" cy="1676400"/>
          </a:xfrm>
          <a:custGeom>
            <a:avLst/>
            <a:gdLst>
              <a:gd name="T0" fmla="*/ 2147483646 w 321"/>
              <a:gd name="T1" fmla="*/ 0 h 1056"/>
              <a:gd name="T2" fmla="*/ 2147483646 w 321"/>
              <a:gd name="T3" fmla="*/ 2147483646 h 1056"/>
              <a:gd name="T4" fmla="*/ 2147483646 w 321"/>
              <a:gd name="T5" fmla="*/ 2147483646 h 1056"/>
              <a:gd name="T6" fmla="*/ 0 w 321"/>
              <a:gd name="T7" fmla="*/ 2147483646 h 1056"/>
              <a:gd name="T8" fmla="*/ 2147483646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8536" name="Line 652">
            <a:extLst>
              <a:ext uri="{FF2B5EF4-FFF2-40B4-BE49-F238E27FC236}">
                <a16:creationId xmlns:a16="http://schemas.microsoft.com/office/drawing/2014/main" id="{A58F56BB-BDDE-B4D2-A6FA-76D4271DA213}"/>
              </a:ext>
            </a:extLst>
          </p:cNvPr>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8537" name="Rectangle 664">
            <a:extLst>
              <a:ext uri="{FF2B5EF4-FFF2-40B4-BE49-F238E27FC236}">
                <a16:creationId xmlns:a16="http://schemas.microsoft.com/office/drawing/2014/main" id="{8683D495-D87B-304A-C62D-CF0EE5F0AE56}"/>
              </a:ext>
            </a:extLst>
          </p:cNvPr>
          <p:cNvSpPr>
            <a:spLocks noChangeArrowheads="1"/>
          </p:cNvSpPr>
          <p:nvPr/>
        </p:nvSpPr>
        <p:spPr bwMode="auto">
          <a:xfrm>
            <a:off x="2559050" y="5400675"/>
            <a:ext cx="34925"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a:t>
            </a:r>
            <a:endParaRPr lang="en-US" altLang="en-US" sz="1400">
              <a:latin typeface="Helvetica" pitchFamily="2" charset="0"/>
            </a:endParaRPr>
          </a:p>
        </p:txBody>
      </p:sp>
      <p:sp>
        <p:nvSpPr>
          <p:cNvPr id="148538" name="Line 665">
            <a:extLst>
              <a:ext uri="{FF2B5EF4-FFF2-40B4-BE49-F238E27FC236}">
                <a16:creationId xmlns:a16="http://schemas.microsoft.com/office/drawing/2014/main" id="{F0EC6F7A-572F-5DE2-2A69-FBF9E5FA0054}"/>
              </a:ext>
            </a:extLst>
          </p:cNvPr>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8539" name="Line 666">
            <a:extLst>
              <a:ext uri="{FF2B5EF4-FFF2-40B4-BE49-F238E27FC236}">
                <a16:creationId xmlns:a16="http://schemas.microsoft.com/office/drawing/2014/main" id="{413EA796-4DF7-CA3D-C9E9-5DFB214FE625}"/>
              </a:ext>
            </a:extLst>
          </p:cNvPr>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8540" name="Rectangle 667">
            <a:extLst>
              <a:ext uri="{FF2B5EF4-FFF2-40B4-BE49-F238E27FC236}">
                <a16:creationId xmlns:a16="http://schemas.microsoft.com/office/drawing/2014/main" id="{03E87652-ABCE-D3C4-1E6D-B853B8F56A22}"/>
              </a:ext>
            </a:extLst>
          </p:cNvPr>
          <p:cNvSpPr>
            <a:spLocks noChangeArrowheads="1"/>
          </p:cNvSpPr>
          <p:nvPr/>
        </p:nvSpPr>
        <p:spPr bwMode="auto">
          <a:xfrm>
            <a:off x="2860675" y="2608263"/>
            <a:ext cx="225425"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800">
                <a:solidFill>
                  <a:srgbClr val="000000"/>
                </a:solidFill>
                <a:latin typeface="Helvetica" pitchFamily="2" charset="0"/>
              </a:rPr>
              <a:t>        </a:t>
            </a:r>
            <a:endParaRPr lang="en-US" altLang="en-US" sz="1400">
              <a:latin typeface="Helvetica" pitchFamily="2" charset="0"/>
            </a:endParaRPr>
          </a:p>
        </p:txBody>
      </p:sp>
      <p:sp>
        <p:nvSpPr>
          <p:cNvPr id="148541" name="Rectangle 668">
            <a:extLst>
              <a:ext uri="{FF2B5EF4-FFF2-40B4-BE49-F238E27FC236}">
                <a16:creationId xmlns:a16="http://schemas.microsoft.com/office/drawing/2014/main" id="{3E98380D-A7A5-1AC8-1618-D1C477C43AF7}"/>
              </a:ext>
            </a:extLst>
          </p:cNvPr>
          <p:cNvSpPr>
            <a:spLocks noChangeArrowheads="1"/>
          </p:cNvSpPr>
          <p:nvPr/>
        </p:nvSpPr>
        <p:spPr bwMode="auto">
          <a:xfrm>
            <a:off x="4518025" y="1831975"/>
            <a:ext cx="106363"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a:solidFill>
                  <a:srgbClr val="000000"/>
                </a:solidFill>
                <a:latin typeface="Helvetica" pitchFamily="2" charset="0"/>
              </a:rPr>
              <a:t>   </a:t>
            </a:r>
            <a:endParaRPr lang="en-US" altLang="en-US" sz="1800">
              <a:latin typeface="Helvetica" pitchFamily="2" charset="0"/>
            </a:endParaRPr>
          </a:p>
        </p:txBody>
      </p:sp>
      <p:sp>
        <p:nvSpPr>
          <p:cNvPr id="148542" name="Rectangle 669">
            <a:extLst>
              <a:ext uri="{FF2B5EF4-FFF2-40B4-BE49-F238E27FC236}">
                <a16:creationId xmlns:a16="http://schemas.microsoft.com/office/drawing/2014/main" id="{71783B83-8C8D-F216-3192-0F0E32AA3AC6}"/>
              </a:ext>
            </a:extLst>
          </p:cNvPr>
          <p:cNvSpPr>
            <a:spLocks noChangeArrowheads="1"/>
          </p:cNvSpPr>
          <p:nvPr/>
        </p:nvSpPr>
        <p:spPr bwMode="auto">
          <a:xfrm>
            <a:off x="2941638" y="4170363"/>
            <a:ext cx="366712"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800">
                <a:solidFill>
                  <a:srgbClr val="000000"/>
                </a:solidFill>
                <a:latin typeface="Helvetica" pitchFamily="2" charset="0"/>
              </a:rPr>
              <a:t>             </a:t>
            </a:r>
            <a:endParaRPr lang="en-US" altLang="en-US" sz="1400">
              <a:latin typeface="Helvetica" pitchFamily="2" charset="0"/>
            </a:endParaRPr>
          </a:p>
        </p:txBody>
      </p:sp>
      <p:sp>
        <p:nvSpPr>
          <p:cNvPr id="148543" name="Rectangle 670">
            <a:extLst>
              <a:ext uri="{FF2B5EF4-FFF2-40B4-BE49-F238E27FC236}">
                <a16:creationId xmlns:a16="http://schemas.microsoft.com/office/drawing/2014/main" id="{38DEC7A4-BD50-B9C6-83A7-EC7BFBF8BC48}"/>
              </a:ext>
            </a:extLst>
          </p:cNvPr>
          <p:cNvSpPr>
            <a:spLocks noChangeArrowheads="1"/>
          </p:cNvSpPr>
          <p:nvPr/>
        </p:nvSpPr>
        <p:spPr bwMode="auto">
          <a:xfrm>
            <a:off x="2925763" y="1050925"/>
            <a:ext cx="138112"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   </a:t>
            </a:r>
            <a:endParaRPr lang="en-US" altLang="en-US" sz="1400">
              <a:latin typeface="Helvetica" pitchFamily="2" charset="0"/>
            </a:endParaRPr>
          </a:p>
        </p:txBody>
      </p:sp>
      <p:sp>
        <p:nvSpPr>
          <p:cNvPr id="148544" name="Line 671">
            <a:extLst>
              <a:ext uri="{FF2B5EF4-FFF2-40B4-BE49-F238E27FC236}">
                <a16:creationId xmlns:a16="http://schemas.microsoft.com/office/drawing/2014/main" id="{73E03DA2-84D6-D2AF-02DF-1D82BE1C9A9B}"/>
              </a:ext>
            </a:extLst>
          </p:cNvPr>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8545" name="Line 676">
            <a:extLst>
              <a:ext uri="{FF2B5EF4-FFF2-40B4-BE49-F238E27FC236}">
                <a16:creationId xmlns:a16="http://schemas.microsoft.com/office/drawing/2014/main" id="{74F0D9EB-A166-24D5-5F77-C41A48B41AE5}"/>
              </a:ext>
            </a:extLst>
          </p:cNvPr>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8546" name="Line 677">
            <a:extLst>
              <a:ext uri="{FF2B5EF4-FFF2-40B4-BE49-F238E27FC236}">
                <a16:creationId xmlns:a16="http://schemas.microsoft.com/office/drawing/2014/main" id="{E0F70AD4-95C1-958A-0BCC-C771DE3A775A}"/>
              </a:ext>
            </a:extLst>
          </p:cNvPr>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8547" name="Line 679">
            <a:extLst>
              <a:ext uri="{FF2B5EF4-FFF2-40B4-BE49-F238E27FC236}">
                <a16:creationId xmlns:a16="http://schemas.microsoft.com/office/drawing/2014/main" id="{13A36152-0833-1E82-35BC-91C37F3E311B}"/>
              </a:ext>
            </a:extLst>
          </p:cNvPr>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8548" name="Line 680">
            <a:extLst>
              <a:ext uri="{FF2B5EF4-FFF2-40B4-BE49-F238E27FC236}">
                <a16:creationId xmlns:a16="http://schemas.microsoft.com/office/drawing/2014/main" id="{99779A4B-4072-566B-B6F8-A15F18F75E66}"/>
              </a:ext>
            </a:extLst>
          </p:cNvPr>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48549" name="Line 681">
            <a:extLst>
              <a:ext uri="{FF2B5EF4-FFF2-40B4-BE49-F238E27FC236}">
                <a16:creationId xmlns:a16="http://schemas.microsoft.com/office/drawing/2014/main" id="{96F00927-A6BD-5407-8466-52D9161D3A06}"/>
              </a:ext>
            </a:extLst>
          </p:cNvPr>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8550" name="Line 682">
            <a:extLst>
              <a:ext uri="{FF2B5EF4-FFF2-40B4-BE49-F238E27FC236}">
                <a16:creationId xmlns:a16="http://schemas.microsoft.com/office/drawing/2014/main" id="{E86FF9C5-7CB7-95AF-128C-31C9FC872739}"/>
              </a:ext>
            </a:extLst>
          </p:cNvPr>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8551" name="Line 683">
            <a:extLst>
              <a:ext uri="{FF2B5EF4-FFF2-40B4-BE49-F238E27FC236}">
                <a16:creationId xmlns:a16="http://schemas.microsoft.com/office/drawing/2014/main" id="{FD46A6A4-057A-CD8D-C5A8-4FAE667C05D3}"/>
              </a:ext>
            </a:extLst>
          </p:cNvPr>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8552" name="Rectangle 684">
            <a:extLst>
              <a:ext uri="{FF2B5EF4-FFF2-40B4-BE49-F238E27FC236}">
                <a16:creationId xmlns:a16="http://schemas.microsoft.com/office/drawing/2014/main" id="{2FB296CA-F7C5-3005-26C2-01370EA6A76E}"/>
              </a:ext>
            </a:extLst>
          </p:cNvPr>
          <p:cNvSpPr>
            <a:spLocks noChangeArrowheads="1"/>
          </p:cNvSpPr>
          <p:nvPr/>
        </p:nvSpPr>
        <p:spPr bwMode="auto">
          <a:xfrm>
            <a:off x="2679700" y="5700713"/>
            <a:ext cx="1873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148553" name="Rectangle 685">
            <a:extLst>
              <a:ext uri="{FF2B5EF4-FFF2-40B4-BE49-F238E27FC236}">
                <a16:creationId xmlns:a16="http://schemas.microsoft.com/office/drawing/2014/main" id="{7FD381E7-FE62-FA5D-D7CD-BF598EA13A82}"/>
              </a:ext>
            </a:extLst>
          </p:cNvPr>
          <p:cNvSpPr>
            <a:spLocks noChangeArrowheads="1"/>
          </p:cNvSpPr>
          <p:nvPr/>
        </p:nvSpPr>
        <p:spPr bwMode="auto">
          <a:xfrm>
            <a:off x="2711450" y="2595563"/>
            <a:ext cx="1873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148554" name="Rectangle 689">
            <a:extLst>
              <a:ext uri="{FF2B5EF4-FFF2-40B4-BE49-F238E27FC236}">
                <a16:creationId xmlns:a16="http://schemas.microsoft.com/office/drawing/2014/main" id="{0A2EAFBF-04C9-8ECE-F583-45597BE742C9}"/>
              </a:ext>
            </a:extLst>
          </p:cNvPr>
          <p:cNvSpPr>
            <a:spLocks noChangeArrowheads="1"/>
          </p:cNvSpPr>
          <p:nvPr/>
        </p:nvSpPr>
        <p:spPr bwMode="auto">
          <a:xfrm>
            <a:off x="2749550" y="5208588"/>
            <a:ext cx="3857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rPr>
              <a:t>       </a:t>
            </a:r>
            <a:endParaRPr lang="en-US" altLang="en-US" sz="1400">
              <a:latin typeface="Helvetica" pitchFamily="2" charset="0"/>
            </a:endParaRPr>
          </a:p>
        </p:txBody>
      </p:sp>
      <p:sp>
        <p:nvSpPr>
          <p:cNvPr id="148555" name="Rectangle 690">
            <a:extLst>
              <a:ext uri="{FF2B5EF4-FFF2-40B4-BE49-F238E27FC236}">
                <a16:creationId xmlns:a16="http://schemas.microsoft.com/office/drawing/2014/main" id="{004A25EF-3117-66B2-1650-4D72E79FCA9B}"/>
              </a:ext>
            </a:extLst>
          </p:cNvPr>
          <p:cNvSpPr>
            <a:spLocks noChangeArrowheads="1"/>
          </p:cNvSpPr>
          <p:nvPr/>
        </p:nvSpPr>
        <p:spPr bwMode="auto">
          <a:xfrm>
            <a:off x="2590800" y="2103438"/>
            <a:ext cx="528638"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b="1"/>
              <a:t>        </a:t>
            </a:r>
            <a:endParaRPr lang="en-US" altLang="en-US" sz="1400">
              <a:latin typeface="Helvetica" pitchFamily="2" charset="0"/>
            </a:endParaRPr>
          </a:p>
        </p:txBody>
      </p:sp>
      <p:sp>
        <p:nvSpPr>
          <p:cNvPr id="148556" name="AutoShape 691">
            <a:extLst>
              <a:ext uri="{FF2B5EF4-FFF2-40B4-BE49-F238E27FC236}">
                <a16:creationId xmlns:a16="http://schemas.microsoft.com/office/drawing/2014/main" id="{19D5F300-5CA3-2003-71B2-67B003A1DFD6}"/>
              </a:ext>
            </a:extLst>
          </p:cNvPr>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8557" name="Rectangle 702" descr="75%">
            <a:extLst>
              <a:ext uri="{FF2B5EF4-FFF2-40B4-BE49-F238E27FC236}">
                <a16:creationId xmlns:a16="http://schemas.microsoft.com/office/drawing/2014/main" id="{985D3E37-1D5F-3953-D9E5-B0F89B12C340}"/>
              </a:ext>
            </a:extLst>
          </p:cNvPr>
          <p:cNvSpPr>
            <a:spLocks noChangeArrowheads="1"/>
          </p:cNvSpPr>
          <p:nvPr/>
        </p:nvSpPr>
        <p:spPr bwMode="auto">
          <a:xfrm>
            <a:off x="2278063" y="739775"/>
            <a:ext cx="163512" cy="2943225"/>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8558" name="Line 703">
            <a:extLst>
              <a:ext uri="{FF2B5EF4-FFF2-40B4-BE49-F238E27FC236}">
                <a16:creationId xmlns:a16="http://schemas.microsoft.com/office/drawing/2014/main" id="{0E6D50C6-C98C-A264-64C8-E9C028F0275F}"/>
              </a:ext>
            </a:extLst>
          </p:cNvPr>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8559" name="Line 704">
            <a:extLst>
              <a:ext uri="{FF2B5EF4-FFF2-40B4-BE49-F238E27FC236}">
                <a16:creationId xmlns:a16="http://schemas.microsoft.com/office/drawing/2014/main" id="{0B4BD9C9-1E17-3316-1195-F46C6DD4237E}"/>
              </a:ext>
            </a:extLst>
          </p:cNvPr>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8560" name="Line 705">
            <a:extLst>
              <a:ext uri="{FF2B5EF4-FFF2-40B4-BE49-F238E27FC236}">
                <a16:creationId xmlns:a16="http://schemas.microsoft.com/office/drawing/2014/main" id="{151913ED-C1ED-7CA9-07D5-F5BB7BCDAF25}"/>
              </a:ext>
            </a:extLst>
          </p:cNvPr>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8561" name="Line 706">
            <a:extLst>
              <a:ext uri="{FF2B5EF4-FFF2-40B4-BE49-F238E27FC236}">
                <a16:creationId xmlns:a16="http://schemas.microsoft.com/office/drawing/2014/main" id="{BB835CAD-6955-FC3E-1839-ACA2562B26CD}"/>
              </a:ext>
            </a:extLst>
          </p:cNvPr>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8562" name="Line 707">
            <a:extLst>
              <a:ext uri="{FF2B5EF4-FFF2-40B4-BE49-F238E27FC236}">
                <a16:creationId xmlns:a16="http://schemas.microsoft.com/office/drawing/2014/main" id="{F277753B-2931-B5C0-772C-CFC16290B328}"/>
              </a:ext>
            </a:extLst>
          </p:cNvPr>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8563" name="Line 708">
            <a:extLst>
              <a:ext uri="{FF2B5EF4-FFF2-40B4-BE49-F238E27FC236}">
                <a16:creationId xmlns:a16="http://schemas.microsoft.com/office/drawing/2014/main" id="{8876DE62-C59D-8C3D-F290-E232115EC4C3}"/>
              </a:ext>
            </a:extLst>
          </p:cNvPr>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8564" name="Rectangle 710">
            <a:extLst>
              <a:ext uri="{FF2B5EF4-FFF2-40B4-BE49-F238E27FC236}">
                <a16:creationId xmlns:a16="http://schemas.microsoft.com/office/drawing/2014/main" id="{BD808B8C-4C9E-76B8-B7E5-5DEC75DCFA33}"/>
              </a:ext>
            </a:extLst>
          </p:cNvPr>
          <p:cNvSpPr>
            <a:spLocks noChangeArrowheads="1"/>
          </p:cNvSpPr>
          <p:nvPr/>
        </p:nvSpPr>
        <p:spPr bwMode="auto">
          <a:xfrm>
            <a:off x="2870200" y="6583363"/>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48565" name="Rectangle 711">
            <a:extLst>
              <a:ext uri="{FF2B5EF4-FFF2-40B4-BE49-F238E27FC236}">
                <a16:creationId xmlns:a16="http://schemas.microsoft.com/office/drawing/2014/main" id="{1723930A-C02B-758A-BCD1-41AFBDA7B862}"/>
              </a:ext>
            </a:extLst>
          </p:cNvPr>
          <p:cNvSpPr>
            <a:spLocks noChangeArrowheads="1"/>
          </p:cNvSpPr>
          <p:nvPr/>
        </p:nvSpPr>
        <p:spPr bwMode="auto">
          <a:xfrm>
            <a:off x="2706688" y="68580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48566" name="Rectangle 712">
            <a:extLst>
              <a:ext uri="{FF2B5EF4-FFF2-40B4-BE49-F238E27FC236}">
                <a16:creationId xmlns:a16="http://schemas.microsoft.com/office/drawing/2014/main" id="{02634FBB-6CF3-8751-4325-AFF4638E2C53}"/>
              </a:ext>
            </a:extLst>
          </p:cNvPr>
          <p:cNvSpPr>
            <a:spLocks noChangeArrowheads="1"/>
          </p:cNvSpPr>
          <p:nvPr/>
        </p:nvSpPr>
        <p:spPr bwMode="auto">
          <a:xfrm>
            <a:off x="2832100" y="71405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48567" name="Text Box 713">
            <a:extLst>
              <a:ext uri="{FF2B5EF4-FFF2-40B4-BE49-F238E27FC236}">
                <a16:creationId xmlns:a16="http://schemas.microsoft.com/office/drawing/2014/main" id="{E4885ADA-C6E1-3B5B-3D3F-588A0EAE74F8}"/>
              </a:ext>
            </a:extLst>
          </p:cNvPr>
          <p:cNvSpPr txBox="1">
            <a:spLocks noChangeArrowheads="1"/>
          </p:cNvSpPr>
          <p:nvPr/>
        </p:nvSpPr>
        <p:spPr bwMode="auto">
          <a:xfrm rot="-5400000">
            <a:off x="4032250" y="1601788"/>
            <a:ext cx="320675"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eaVert">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900">
              <a:latin typeface="Arial Black" panose="020B0604020202020204" pitchFamily="34" charset="0"/>
            </a:endParaRPr>
          </a:p>
        </p:txBody>
      </p:sp>
      <p:sp>
        <p:nvSpPr>
          <p:cNvPr id="148568" name="Text Box 714">
            <a:extLst>
              <a:ext uri="{FF2B5EF4-FFF2-40B4-BE49-F238E27FC236}">
                <a16:creationId xmlns:a16="http://schemas.microsoft.com/office/drawing/2014/main" id="{15A59FC7-7490-1B1E-80B4-32F4EF50CD69}"/>
              </a:ext>
            </a:extLst>
          </p:cNvPr>
          <p:cNvSpPr txBox="1">
            <a:spLocks noChangeArrowheads="1"/>
          </p:cNvSpPr>
          <p:nvPr/>
        </p:nvSpPr>
        <p:spPr bwMode="auto">
          <a:xfrm rot="-5400000">
            <a:off x="3956050" y="2105025"/>
            <a:ext cx="320675"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eaVert">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900">
              <a:latin typeface="Arial Black" panose="020B0604020202020204" pitchFamily="34" charset="0"/>
            </a:endParaRPr>
          </a:p>
        </p:txBody>
      </p:sp>
      <p:sp>
        <p:nvSpPr>
          <p:cNvPr id="148569" name="Rectangle 715">
            <a:extLst>
              <a:ext uri="{FF2B5EF4-FFF2-40B4-BE49-F238E27FC236}">
                <a16:creationId xmlns:a16="http://schemas.microsoft.com/office/drawing/2014/main" id="{3324A7C4-4999-20F7-4B2B-E60A74FB6C04}"/>
              </a:ext>
            </a:extLst>
          </p:cNvPr>
          <p:cNvSpPr>
            <a:spLocks noChangeArrowheads="1"/>
          </p:cNvSpPr>
          <p:nvPr/>
        </p:nvSpPr>
        <p:spPr bwMode="auto">
          <a:xfrm>
            <a:off x="2933700" y="1427163"/>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48570" name="Rectangle 716">
            <a:extLst>
              <a:ext uri="{FF2B5EF4-FFF2-40B4-BE49-F238E27FC236}">
                <a16:creationId xmlns:a16="http://schemas.microsoft.com/office/drawing/2014/main" id="{7E94E016-1B5F-87C5-D157-F94265BBCCD1}"/>
              </a:ext>
            </a:extLst>
          </p:cNvPr>
          <p:cNvSpPr>
            <a:spLocks noChangeArrowheads="1"/>
          </p:cNvSpPr>
          <p:nvPr/>
        </p:nvSpPr>
        <p:spPr bwMode="auto">
          <a:xfrm>
            <a:off x="2909888" y="1697038"/>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48571" name="Rectangle 717">
            <a:extLst>
              <a:ext uri="{FF2B5EF4-FFF2-40B4-BE49-F238E27FC236}">
                <a16:creationId xmlns:a16="http://schemas.microsoft.com/office/drawing/2014/main" id="{F0642A88-D3B3-500F-EF4A-5F20010CB08D}"/>
              </a:ext>
            </a:extLst>
          </p:cNvPr>
          <p:cNvSpPr>
            <a:spLocks noChangeArrowheads="1"/>
          </p:cNvSpPr>
          <p:nvPr/>
        </p:nvSpPr>
        <p:spPr bwMode="auto">
          <a:xfrm>
            <a:off x="2905125" y="1900238"/>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48572" name="Rectangle 718">
            <a:extLst>
              <a:ext uri="{FF2B5EF4-FFF2-40B4-BE49-F238E27FC236}">
                <a16:creationId xmlns:a16="http://schemas.microsoft.com/office/drawing/2014/main" id="{879372CF-DD86-C981-864B-8D060B9D6C15}"/>
              </a:ext>
            </a:extLst>
          </p:cNvPr>
          <p:cNvSpPr>
            <a:spLocks noChangeArrowheads="1"/>
          </p:cNvSpPr>
          <p:nvPr/>
        </p:nvSpPr>
        <p:spPr bwMode="auto">
          <a:xfrm>
            <a:off x="2927350" y="26447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48573" name="Rectangle 719">
            <a:extLst>
              <a:ext uri="{FF2B5EF4-FFF2-40B4-BE49-F238E27FC236}">
                <a16:creationId xmlns:a16="http://schemas.microsoft.com/office/drawing/2014/main" id="{FF241A2C-F45B-F1B6-521B-84FE60A49F5A}"/>
              </a:ext>
            </a:extLst>
          </p:cNvPr>
          <p:cNvSpPr>
            <a:spLocks noChangeArrowheads="1"/>
          </p:cNvSpPr>
          <p:nvPr/>
        </p:nvSpPr>
        <p:spPr bwMode="auto">
          <a:xfrm>
            <a:off x="2927350" y="32099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48574" name="Rectangle 720">
            <a:extLst>
              <a:ext uri="{FF2B5EF4-FFF2-40B4-BE49-F238E27FC236}">
                <a16:creationId xmlns:a16="http://schemas.microsoft.com/office/drawing/2014/main" id="{0846A4BB-5F91-2CFE-30C5-9D7E6DE0D479}"/>
              </a:ext>
            </a:extLst>
          </p:cNvPr>
          <p:cNvSpPr>
            <a:spLocks noChangeArrowheads="1"/>
          </p:cNvSpPr>
          <p:nvPr/>
        </p:nvSpPr>
        <p:spPr bwMode="auto">
          <a:xfrm>
            <a:off x="3022600" y="29241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48575" name="Rectangle 721">
            <a:extLst>
              <a:ext uri="{FF2B5EF4-FFF2-40B4-BE49-F238E27FC236}">
                <a16:creationId xmlns:a16="http://schemas.microsoft.com/office/drawing/2014/main" id="{D021B746-7DA3-D7AC-572A-590473F224F4}"/>
              </a:ext>
            </a:extLst>
          </p:cNvPr>
          <p:cNvSpPr>
            <a:spLocks noChangeArrowheads="1"/>
          </p:cNvSpPr>
          <p:nvPr/>
        </p:nvSpPr>
        <p:spPr bwMode="auto">
          <a:xfrm>
            <a:off x="2795588" y="4283075"/>
            <a:ext cx="492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400" b="1">
                <a:latin typeface="Helvetica" pitchFamily="2" charset="0"/>
              </a:rPr>
              <a:t> </a:t>
            </a:r>
            <a:endParaRPr lang="en-US" altLang="en-US" sz="1400">
              <a:latin typeface="Helvetica" pitchFamily="2" charset="0"/>
            </a:endParaRPr>
          </a:p>
        </p:txBody>
      </p:sp>
      <p:sp>
        <p:nvSpPr>
          <p:cNvPr id="148576" name="Rectangle 722">
            <a:extLst>
              <a:ext uri="{FF2B5EF4-FFF2-40B4-BE49-F238E27FC236}">
                <a16:creationId xmlns:a16="http://schemas.microsoft.com/office/drawing/2014/main" id="{DCFBD7B1-2C6C-957D-B4F3-DE6C756A9F55}"/>
              </a:ext>
            </a:extLst>
          </p:cNvPr>
          <p:cNvSpPr>
            <a:spLocks noChangeArrowheads="1"/>
          </p:cNvSpPr>
          <p:nvPr/>
        </p:nvSpPr>
        <p:spPr bwMode="auto">
          <a:xfrm>
            <a:off x="2698750" y="45307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endParaRPr lang="en-US" altLang="en-US" sz="1800">
              <a:latin typeface="Helvetica" pitchFamily="2" charset="0"/>
            </a:endParaRPr>
          </a:p>
        </p:txBody>
      </p:sp>
      <p:sp>
        <p:nvSpPr>
          <p:cNvPr id="148577" name="Rectangle 724">
            <a:extLst>
              <a:ext uri="{FF2B5EF4-FFF2-40B4-BE49-F238E27FC236}">
                <a16:creationId xmlns:a16="http://schemas.microsoft.com/office/drawing/2014/main" id="{A75EAF31-17D5-7082-4181-D349ABCDC5F4}"/>
              </a:ext>
            </a:extLst>
          </p:cNvPr>
          <p:cNvSpPr>
            <a:spLocks noChangeArrowheads="1"/>
          </p:cNvSpPr>
          <p:nvPr/>
        </p:nvSpPr>
        <p:spPr bwMode="auto">
          <a:xfrm>
            <a:off x="2919413" y="57023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48578" name="Rectangle 725">
            <a:extLst>
              <a:ext uri="{FF2B5EF4-FFF2-40B4-BE49-F238E27FC236}">
                <a16:creationId xmlns:a16="http://schemas.microsoft.com/office/drawing/2014/main" id="{076CC83D-2E9C-30CE-3A19-3AF54D6CB634}"/>
              </a:ext>
            </a:extLst>
          </p:cNvPr>
          <p:cNvSpPr>
            <a:spLocks noChangeArrowheads="1"/>
          </p:cNvSpPr>
          <p:nvPr/>
        </p:nvSpPr>
        <p:spPr bwMode="auto">
          <a:xfrm>
            <a:off x="2905125" y="60071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endParaRPr lang="en-US" altLang="en-US" sz="1800">
              <a:latin typeface="Helvetica" pitchFamily="2" charset="0"/>
            </a:endParaRPr>
          </a:p>
        </p:txBody>
      </p:sp>
      <p:sp>
        <p:nvSpPr>
          <p:cNvPr id="148579" name="Line 726">
            <a:extLst>
              <a:ext uri="{FF2B5EF4-FFF2-40B4-BE49-F238E27FC236}">
                <a16:creationId xmlns:a16="http://schemas.microsoft.com/office/drawing/2014/main" id="{5E514229-C0B4-FFFD-6A6D-38613014D644}"/>
              </a:ext>
            </a:extLst>
          </p:cNvPr>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8580" name="Line 727">
            <a:extLst>
              <a:ext uri="{FF2B5EF4-FFF2-40B4-BE49-F238E27FC236}">
                <a16:creationId xmlns:a16="http://schemas.microsoft.com/office/drawing/2014/main" id="{4A44BA39-50E0-3771-8A96-5D1A24F78F28}"/>
              </a:ext>
            </a:extLst>
          </p:cNvPr>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8581" name="Line 728">
            <a:extLst>
              <a:ext uri="{FF2B5EF4-FFF2-40B4-BE49-F238E27FC236}">
                <a16:creationId xmlns:a16="http://schemas.microsoft.com/office/drawing/2014/main" id="{D38EABC3-9C38-AEC2-FCFB-F0A2C96993B4}"/>
              </a:ext>
            </a:extLst>
          </p:cNvPr>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8582" name="Line 729">
            <a:extLst>
              <a:ext uri="{FF2B5EF4-FFF2-40B4-BE49-F238E27FC236}">
                <a16:creationId xmlns:a16="http://schemas.microsoft.com/office/drawing/2014/main" id="{1F49D234-0E28-4899-927E-C8972A8861C2}"/>
              </a:ext>
            </a:extLst>
          </p:cNvPr>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8583" name="Rectangle 730" descr="75%">
            <a:extLst>
              <a:ext uri="{FF2B5EF4-FFF2-40B4-BE49-F238E27FC236}">
                <a16:creationId xmlns:a16="http://schemas.microsoft.com/office/drawing/2014/main" id="{C5E707FC-6768-82BD-0957-882FE54D9147}"/>
              </a:ext>
            </a:extLst>
          </p:cNvPr>
          <p:cNvSpPr>
            <a:spLocks noChangeArrowheads="1"/>
          </p:cNvSpPr>
          <p:nvPr/>
        </p:nvSpPr>
        <p:spPr bwMode="auto">
          <a:xfrm>
            <a:off x="2201863" y="3532188"/>
            <a:ext cx="193675" cy="15240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8584" name="Rectangle 731">
            <a:extLst>
              <a:ext uri="{FF2B5EF4-FFF2-40B4-BE49-F238E27FC236}">
                <a16:creationId xmlns:a16="http://schemas.microsoft.com/office/drawing/2014/main" id="{EC44CB90-EEFA-E825-A7E9-59722DB839E1}"/>
              </a:ext>
            </a:extLst>
          </p:cNvPr>
          <p:cNvSpPr>
            <a:spLocks noChangeArrowheads="1"/>
          </p:cNvSpPr>
          <p:nvPr/>
        </p:nvSpPr>
        <p:spPr bwMode="auto">
          <a:xfrm>
            <a:off x="2790825" y="34131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48585" name="Line 732">
            <a:extLst>
              <a:ext uri="{FF2B5EF4-FFF2-40B4-BE49-F238E27FC236}">
                <a16:creationId xmlns:a16="http://schemas.microsoft.com/office/drawing/2014/main" id="{A77AAF79-F978-2C0F-52D2-FF80BEAE70E4}"/>
              </a:ext>
            </a:extLst>
          </p:cNvPr>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8586" name="Rectangle 734" descr="75%">
            <a:extLst>
              <a:ext uri="{FF2B5EF4-FFF2-40B4-BE49-F238E27FC236}">
                <a16:creationId xmlns:a16="http://schemas.microsoft.com/office/drawing/2014/main" id="{29EC66CE-DF00-B71D-6D9D-CF02A31AAD54}"/>
              </a:ext>
            </a:extLst>
          </p:cNvPr>
          <p:cNvSpPr>
            <a:spLocks noChangeArrowheads="1"/>
          </p:cNvSpPr>
          <p:nvPr/>
        </p:nvSpPr>
        <p:spPr bwMode="auto">
          <a:xfrm>
            <a:off x="2281238" y="663575"/>
            <a:ext cx="206375" cy="268288"/>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8587" name="Rectangle 735" descr="75%">
            <a:extLst>
              <a:ext uri="{FF2B5EF4-FFF2-40B4-BE49-F238E27FC236}">
                <a16:creationId xmlns:a16="http://schemas.microsoft.com/office/drawing/2014/main" id="{4C66D9F2-5E86-9E0D-E6A1-0FB544C1C154}"/>
              </a:ext>
            </a:extLst>
          </p:cNvPr>
          <p:cNvSpPr>
            <a:spLocks noChangeArrowheads="1"/>
          </p:cNvSpPr>
          <p:nvPr/>
        </p:nvSpPr>
        <p:spPr bwMode="auto">
          <a:xfrm>
            <a:off x="2435225" y="666750"/>
            <a:ext cx="206375" cy="52388"/>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8588" name="Rectangle 736" descr="75%">
            <a:extLst>
              <a:ext uri="{FF2B5EF4-FFF2-40B4-BE49-F238E27FC236}">
                <a16:creationId xmlns:a16="http://schemas.microsoft.com/office/drawing/2014/main" id="{C4C1C610-7528-62E3-A97D-1B83138159CB}"/>
              </a:ext>
            </a:extLst>
          </p:cNvPr>
          <p:cNvSpPr>
            <a:spLocks noChangeArrowheads="1"/>
          </p:cNvSpPr>
          <p:nvPr/>
        </p:nvSpPr>
        <p:spPr bwMode="auto">
          <a:xfrm>
            <a:off x="2447925" y="695325"/>
            <a:ext cx="107950" cy="98425"/>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8589" name="Arc 737">
            <a:extLst>
              <a:ext uri="{FF2B5EF4-FFF2-40B4-BE49-F238E27FC236}">
                <a16:creationId xmlns:a16="http://schemas.microsoft.com/office/drawing/2014/main" id="{5E246AEF-EAE2-38ED-901D-1F22FBD11B58}"/>
              </a:ext>
            </a:extLst>
          </p:cNvPr>
          <p:cNvSpPr>
            <a:spLocks/>
          </p:cNvSpPr>
          <p:nvPr/>
        </p:nvSpPr>
        <p:spPr bwMode="auto">
          <a:xfrm rot="-10740000">
            <a:off x="2468563" y="725488"/>
            <a:ext cx="152400" cy="260350"/>
          </a:xfrm>
          <a:custGeom>
            <a:avLst/>
            <a:gdLst>
              <a:gd name="T0" fmla="*/ 2147483646 w 21600"/>
              <a:gd name="T1" fmla="*/ 0 h 21600"/>
              <a:gd name="T2" fmla="*/ 0 w 21600"/>
              <a:gd name="T3" fmla="*/ 2147483646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8590" name="Text Box 738">
            <a:extLst>
              <a:ext uri="{FF2B5EF4-FFF2-40B4-BE49-F238E27FC236}">
                <a16:creationId xmlns:a16="http://schemas.microsoft.com/office/drawing/2014/main" id="{1EFFE5E4-26D3-F093-C28E-D9F2200676DB}"/>
              </a:ext>
            </a:extLst>
          </p:cNvPr>
          <p:cNvSpPr txBox="1">
            <a:spLocks noChangeArrowheads="1"/>
          </p:cNvSpPr>
          <p:nvPr/>
        </p:nvSpPr>
        <p:spPr bwMode="auto">
          <a:xfrm>
            <a:off x="2725738" y="1474788"/>
            <a:ext cx="1000125"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Amos</a:t>
            </a:r>
          </a:p>
        </p:txBody>
      </p:sp>
      <p:sp>
        <p:nvSpPr>
          <p:cNvPr id="148591" name="Text Box 739">
            <a:extLst>
              <a:ext uri="{FF2B5EF4-FFF2-40B4-BE49-F238E27FC236}">
                <a16:creationId xmlns:a16="http://schemas.microsoft.com/office/drawing/2014/main" id="{27F188CA-E629-8180-AE23-12391B052775}"/>
              </a:ext>
            </a:extLst>
          </p:cNvPr>
          <p:cNvSpPr txBox="1">
            <a:spLocks noChangeArrowheads="1"/>
          </p:cNvSpPr>
          <p:nvPr/>
        </p:nvSpPr>
        <p:spPr bwMode="auto">
          <a:xfrm>
            <a:off x="2724150" y="1730375"/>
            <a:ext cx="99853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Hosea</a:t>
            </a:r>
          </a:p>
        </p:txBody>
      </p:sp>
      <p:sp>
        <p:nvSpPr>
          <p:cNvPr id="148592" name="Text Box 740">
            <a:extLst>
              <a:ext uri="{FF2B5EF4-FFF2-40B4-BE49-F238E27FC236}">
                <a16:creationId xmlns:a16="http://schemas.microsoft.com/office/drawing/2014/main" id="{3882B889-E6E1-4774-290D-4ED5F156FFB0}"/>
              </a:ext>
            </a:extLst>
          </p:cNvPr>
          <p:cNvSpPr txBox="1">
            <a:spLocks noChangeArrowheads="1"/>
          </p:cNvSpPr>
          <p:nvPr/>
        </p:nvSpPr>
        <p:spPr bwMode="auto">
          <a:xfrm>
            <a:off x="2732088" y="2676525"/>
            <a:ext cx="998537"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Isaiah</a:t>
            </a:r>
          </a:p>
        </p:txBody>
      </p:sp>
      <p:sp>
        <p:nvSpPr>
          <p:cNvPr id="148593" name="Text Box 741">
            <a:extLst>
              <a:ext uri="{FF2B5EF4-FFF2-40B4-BE49-F238E27FC236}">
                <a16:creationId xmlns:a16="http://schemas.microsoft.com/office/drawing/2014/main" id="{5564C645-85E6-04A9-B28F-6742E02CA346}"/>
              </a:ext>
            </a:extLst>
          </p:cNvPr>
          <p:cNvSpPr txBox="1">
            <a:spLocks noChangeArrowheads="1"/>
          </p:cNvSpPr>
          <p:nvPr/>
        </p:nvSpPr>
        <p:spPr bwMode="auto">
          <a:xfrm>
            <a:off x="2727325" y="2946400"/>
            <a:ext cx="99853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Joel</a:t>
            </a:r>
          </a:p>
        </p:txBody>
      </p:sp>
      <p:sp>
        <p:nvSpPr>
          <p:cNvPr id="148594" name="Text Box 742">
            <a:extLst>
              <a:ext uri="{FF2B5EF4-FFF2-40B4-BE49-F238E27FC236}">
                <a16:creationId xmlns:a16="http://schemas.microsoft.com/office/drawing/2014/main" id="{C2BE859A-7367-AEED-B4AC-D2DF30C17FBA}"/>
              </a:ext>
            </a:extLst>
          </p:cNvPr>
          <p:cNvSpPr txBox="1">
            <a:spLocks noChangeArrowheads="1"/>
          </p:cNvSpPr>
          <p:nvPr/>
        </p:nvSpPr>
        <p:spPr bwMode="auto">
          <a:xfrm>
            <a:off x="2733675" y="3235325"/>
            <a:ext cx="1000125"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Micah</a:t>
            </a:r>
          </a:p>
        </p:txBody>
      </p:sp>
      <p:sp>
        <p:nvSpPr>
          <p:cNvPr id="977639" name="Text Box 743">
            <a:extLst>
              <a:ext uri="{FF2B5EF4-FFF2-40B4-BE49-F238E27FC236}">
                <a16:creationId xmlns:a16="http://schemas.microsoft.com/office/drawing/2014/main" id="{38B03404-2483-6C7C-1373-61817C27F2A0}"/>
              </a:ext>
            </a:extLst>
          </p:cNvPr>
          <p:cNvSpPr txBox="1">
            <a:spLocks noChangeArrowheads="1"/>
          </p:cNvSpPr>
          <p:nvPr/>
        </p:nvSpPr>
        <p:spPr bwMode="auto">
          <a:xfrm>
            <a:off x="2443163" y="4630738"/>
            <a:ext cx="1573212" cy="279400"/>
          </a:xfrm>
          <a:prstGeom prst="rect">
            <a:avLst/>
          </a:prstGeom>
          <a:noFill/>
          <a:ln w="9525">
            <a:noFill/>
            <a:miter lim="800000"/>
            <a:headEnd/>
            <a:tailEnd/>
          </a:ln>
          <a:effectLst>
            <a:outerShdw blurRad="63500" dist="17961" dir="2700000" algn="ctr" rotWithShape="0">
              <a:schemeClr val="tx1">
                <a:alpha val="74998"/>
              </a:schemeClr>
            </a:outerShdw>
          </a:effectLst>
        </p:spPr>
        <p:txBody>
          <a:bodyPr lIns="97027" tIns="48513" rIns="97027" bIns="48513">
            <a:spAutoFit/>
          </a:bodyPr>
          <a:lstStyle/>
          <a:p>
            <a:pPr algn="ctr" defTabSz="969963">
              <a:lnSpc>
                <a:spcPct val="70000"/>
              </a:lnSpc>
              <a:spcBef>
                <a:spcPct val="50000"/>
              </a:spcBef>
              <a:defRPr/>
            </a:pPr>
            <a:r>
              <a:rPr lang="en-US" sz="1700" b="1" dirty="0">
                <a:solidFill>
                  <a:schemeClr val="hlink"/>
                </a:solidFill>
                <a:latin typeface="Arial" charset="0"/>
                <a:ea typeface="+mn-ea"/>
              </a:rPr>
              <a:t>Habakkuk</a:t>
            </a:r>
          </a:p>
        </p:txBody>
      </p:sp>
      <p:sp>
        <p:nvSpPr>
          <p:cNvPr id="977640" name="Text Box 744">
            <a:extLst>
              <a:ext uri="{FF2B5EF4-FFF2-40B4-BE49-F238E27FC236}">
                <a16:creationId xmlns:a16="http://schemas.microsoft.com/office/drawing/2014/main" id="{CEDB75DF-E9CB-3F31-81EC-2E1C062C84FB}"/>
              </a:ext>
            </a:extLst>
          </p:cNvPr>
          <p:cNvSpPr txBox="1">
            <a:spLocks noChangeArrowheads="1"/>
          </p:cNvSpPr>
          <p:nvPr/>
        </p:nvSpPr>
        <p:spPr bwMode="auto">
          <a:xfrm>
            <a:off x="2470150" y="5118100"/>
            <a:ext cx="1514475" cy="279400"/>
          </a:xfrm>
          <a:prstGeom prst="rect">
            <a:avLst/>
          </a:prstGeom>
          <a:noFill/>
          <a:ln w="9525">
            <a:noFill/>
            <a:miter lim="800000"/>
            <a:headEnd/>
            <a:tailEnd/>
          </a:ln>
          <a:effectLst>
            <a:outerShdw blurRad="63500" dist="17961" dir="2700000" algn="ctr" rotWithShape="0">
              <a:schemeClr val="tx1">
                <a:alpha val="74998"/>
              </a:schemeClr>
            </a:outerShdw>
          </a:effectLst>
        </p:spPr>
        <p:txBody>
          <a:bodyPr lIns="97027" tIns="48513" rIns="97027" bIns="48513">
            <a:spAutoFit/>
          </a:bodyPr>
          <a:lstStyle/>
          <a:p>
            <a:pPr algn="ctr" defTabSz="969963">
              <a:lnSpc>
                <a:spcPct val="70000"/>
              </a:lnSpc>
              <a:spcBef>
                <a:spcPct val="50000"/>
              </a:spcBef>
              <a:defRPr/>
            </a:pPr>
            <a:r>
              <a:rPr lang="en-US" sz="1700" b="1">
                <a:solidFill>
                  <a:schemeClr val="hlink"/>
                </a:solidFill>
                <a:latin typeface="Arial" charset="0"/>
                <a:ea typeface="+mn-ea"/>
              </a:rPr>
              <a:t>Zephaniah</a:t>
            </a:r>
          </a:p>
        </p:txBody>
      </p:sp>
      <p:sp>
        <p:nvSpPr>
          <p:cNvPr id="148597" name="Text Box 751">
            <a:extLst>
              <a:ext uri="{FF2B5EF4-FFF2-40B4-BE49-F238E27FC236}">
                <a16:creationId xmlns:a16="http://schemas.microsoft.com/office/drawing/2014/main" id="{83E6B3E5-BD22-8F95-E933-7E4B55900F0C}"/>
              </a:ext>
            </a:extLst>
          </p:cNvPr>
          <p:cNvSpPr txBox="1">
            <a:spLocks noChangeArrowheads="1"/>
          </p:cNvSpPr>
          <p:nvPr/>
        </p:nvSpPr>
        <p:spPr bwMode="auto">
          <a:xfrm>
            <a:off x="2459038" y="2014538"/>
            <a:ext cx="1138237"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Jonah</a:t>
            </a:r>
            <a:endParaRPr lang="en-US" altLang="en-US" sz="1600" b="1">
              <a:latin typeface="Arial" panose="020B0604020202020204" pitchFamily="34" charset="0"/>
            </a:endParaRPr>
          </a:p>
        </p:txBody>
      </p:sp>
      <p:sp>
        <p:nvSpPr>
          <p:cNvPr id="148598" name="Text Box 752">
            <a:extLst>
              <a:ext uri="{FF2B5EF4-FFF2-40B4-BE49-F238E27FC236}">
                <a16:creationId xmlns:a16="http://schemas.microsoft.com/office/drawing/2014/main" id="{6FFDCC13-7827-C2E5-F10D-123D6A258E30}"/>
              </a:ext>
            </a:extLst>
          </p:cNvPr>
          <p:cNvSpPr txBox="1">
            <a:spLocks noChangeArrowheads="1"/>
          </p:cNvSpPr>
          <p:nvPr/>
        </p:nvSpPr>
        <p:spPr bwMode="auto">
          <a:xfrm>
            <a:off x="2962275" y="1925638"/>
            <a:ext cx="1138238" cy="193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900" b="1">
                <a:latin typeface="Arial" panose="020B0604020202020204" pitchFamily="34" charset="0"/>
              </a:rPr>
              <a:t>(NINEVEH)</a:t>
            </a:r>
            <a:endParaRPr lang="en-US" altLang="en-US" sz="800" b="1">
              <a:latin typeface="Arial" panose="020B0604020202020204" pitchFamily="34" charset="0"/>
            </a:endParaRPr>
          </a:p>
        </p:txBody>
      </p:sp>
      <p:sp>
        <p:nvSpPr>
          <p:cNvPr id="977649" name="Text Box 753">
            <a:extLst>
              <a:ext uri="{FF2B5EF4-FFF2-40B4-BE49-F238E27FC236}">
                <a16:creationId xmlns:a16="http://schemas.microsoft.com/office/drawing/2014/main" id="{E270A622-7367-A63F-A047-BD756B4B29AE}"/>
              </a:ext>
            </a:extLst>
          </p:cNvPr>
          <p:cNvSpPr txBox="1">
            <a:spLocks noChangeArrowheads="1"/>
          </p:cNvSpPr>
          <p:nvPr/>
        </p:nvSpPr>
        <p:spPr bwMode="auto">
          <a:xfrm>
            <a:off x="2500313" y="4892675"/>
            <a:ext cx="1138237" cy="279400"/>
          </a:xfrm>
          <a:prstGeom prst="rect">
            <a:avLst/>
          </a:prstGeom>
          <a:noFill/>
          <a:ln w="9525">
            <a:noFill/>
            <a:miter lim="800000"/>
            <a:headEnd/>
            <a:tailEnd/>
          </a:ln>
          <a:effectLst>
            <a:outerShdw blurRad="63500" dist="17961" dir="2700000" algn="ctr" rotWithShape="0">
              <a:schemeClr val="tx1">
                <a:alpha val="74998"/>
              </a:schemeClr>
            </a:outerShdw>
          </a:effectLst>
        </p:spPr>
        <p:txBody>
          <a:bodyPr lIns="97027" tIns="48513" rIns="97027" bIns="48513">
            <a:spAutoFit/>
          </a:bodyPr>
          <a:lstStyle>
            <a:lvl1pPr defTabSz="969963">
              <a:defRPr sz="1200">
                <a:solidFill>
                  <a:schemeClr val="tx1"/>
                </a:solidFill>
                <a:latin typeface="Comic Sans MS" panose="030F0702030302020204" pitchFamily="66" charset="0"/>
                <a:ea typeface="ＭＳ Ｐゴシック" panose="020B0600070205080204" pitchFamily="34" charset="-128"/>
              </a:defRPr>
            </a:lvl1pPr>
            <a:lvl2pPr marL="37931725" indent="-37474525" defTabSz="969963">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70000"/>
              </a:lnSpc>
              <a:spcBef>
                <a:spcPct val="50000"/>
              </a:spcBef>
              <a:defRPr/>
            </a:pPr>
            <a:r>
              <a:rPr lang="en-US" altLang="en-US" sz="1700" b="1">
                <a:solidFill>
                  <a:schemeClr val="hlink"/>
                </a:solidFill>
                <a:latin typeface="Arial" panose="020B0604020202020204" pitchFamily="34" charset="0"/>
              </a:rPr>
              <a:t>Nahum</a:t>
            </a:r>
            <a:endParaRPr lang="en-US" altLang="en-US" sz="1600" b="1">
              <a:solidFill>
                <a:schemeClr val="hlink"/>
              </a:solidFill>
              <a:latin typeface="Arial" panose="020B0604020202020204" pitchFamily="34" charset="0"/>
            </a:endParaRPr>
          </a:p>
        </p:txBody>
      </p:sp>
      <p:sp>
        <p:nvSpPr>
          <p:cNvPr id="977650" name="Text Box 754">
            <a:extLst>
              <a:ext uri="{FF2B5EF4-FFF2-40B4-BE49-F238E27FC236}">
                <a16:creationId xmlns:a16="http://schemas.microsoft.com/office/drawing/2014/main" id="{F4003D29-AD77-93CA-9977-4907BC218A41}"/>
              </a:ext>
            </a:extLst>
          </p:cNvPr>
          <p:cNvSpPr txBox="1">
            <a:spLocks noChangeArrowheads="1"/>
          </p:cNvSpPr>
          <p:nvPr/>
        </p:nvSpPr>
        <p:spPr bwMode="auto">
          <a:xfrm>
            <a:off x="2914650" y="4822825"/>
            <a:ext cx="1138238" cy="193675"/>
          </a:xfrm>
          <a:prstGeom prst="rect">
            <a:avLst/>
          </a:prstGeom>
          <a:noFill/>
          <a:ln w="9525">
            <a:noFill/>
            <a:miter lim="800000"/>
            <a:headEnd/>
            <a:tailEnd/>
          </a:ln>
          <a:effectLst>
            <a:outerShdw blurRad="63500" dist="17961" dir="2700000" algn="ctr" rotWithShape="0">
              <a:schemeClr val="tx1">
                <a:alpha val="74998"/>
              </a:schemeClr>
            </a:outerShdw>
          </a:effectLst>
        </p:spPr>
        <p:txBody>
          <a:bodyPr lIns="97027" tIns="48513" rIns="97027" bIns="48513">
            <a:spAutoFit/>
          </a:bodyPr>
          <a:lstStyle>
            <a:lvl1pPr defTabSz="969963">
              <a:defRPr sz="1200">
                <a:solidFill>
                  <a:schemeClr val="tx1"/>
                </a:solidFill>
                <a:latin typeface="Comic Sans MS" panose="030F0702030302020204" pitchFamily="66" charset="0"/>
                <a:ea typeface="ＭＳ Ｐゴシック" panose="020B0600070205080204" pitchFamily="34" charset="-128"/>
              </a:defRPr>
            </a:lvl1pPr>
            <a:lvl2pPr marL="37931725" indent="-37474525" defTabSz="969963">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70000"/>
              </a:lnSpc>
              <a:spcBef>
                <a:spcPct val="50000"/>
              </a:spcBef>
              <a:defRPr/>
            </a:pPr>
            <a:r>
              <a:rPr lang="en-US" altLang="en-US" sz="900" b="1">
                <a:solidFill>
                  <a:schemeClr val="hlink"/>
                </a:solidFill>
                <a:latin typeface="Arial" panose="020B0604020202020204" pitchFamily="34" charset="0"/>
              </a:rPr>
              <a:t>(NINEVEH)</a:t>
            </a:r>
            <a:endParaRPr lang="en-US" altLang="en-US" sz="800" b="1">
              <a:solidFill>
                <a:schemeClr val="hlink"/>
              </a:solidFill>
              <a:latin typeface="Arial" panose="020B0604020202020204" pitchFamily="34" charset="0"/>
            </a:endParaRPr>
          </a:p>
        </p:txBody>
      </p:sp>
      <p:sp>
        <p:nvSpPr>
          <p:cNvPr id="148601" name="Text Box 755">
            <a:extLst>
              <a:ext uri="{FF2B5EF4-FFF2-40B4-BE49-F238E27FC236}">
                <a16:creationId xmlns:a16="http://schemas.microsoft.com/office/drawing/2014/main" id="{E7601A4B-43EC-778A-ECAB-8F3A0781214D}"/>
              </a:ext>
            </a:extLst>
          </p:cNvPr>
          <p:cNvSpPr txBox="1">
            <a:spLocks noChangeArrowheads="1"/>
          </p:cNvSpPr>
          <p:nvPr/>
        </p:nvSpPr>
        <p:spPr bwMode="auto">
          <a:xfrm>
            <a:off x="2560638" y="3519488"/>
            <a:ext cx="1138237"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Obadiah</a:t>
            </a:r>
            <a:endParaRPr lang="en-US" altLang="en-US" sz="1600" b="1">
              <a:latin typeface="Arial" panose="020B0604020202020204" pitchFamily="34" charset="0"/>
            </a:endParaRPr>
          </a:p>
        </p:txBody>
      </p:sp>
      <p:sp>
        <p:nvSpPr>
          <p:cNvPr id="148602" name="Text Box 756">
            <a:extLst>
              <a:ext uri="{FF2B5EF4-FFF2-40B4-BE49-F238E27FC236}">
                <a16:creationId xmlns:a16="http://schemas.microsoft.com/office/drawing/2014/main" id="{2452AFD7-F4B4-C642-C4C1-91D476AA4F29}"/>
              </a:ext>
            </a:extLst>
          </p:cNvPr>
          <p:cNvSpPr txBox="1">
            <a:spLocks noChangeArrowheads="1"/>
          </p:cNvSpPr>
          <p:nvPr/>
        </p:nvSpPr>
        <p:spPr bwMode="auto">
          <a:xfrm>
            <a:off x="2994025" y="3449638"/>
            <a:ext cx="1138238" cy="193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900" b="1">
                <a:latin typeface="Arial" panose="020B0604020202020204" pitchFamily="34" charset="0"/>
              </a:rPr>
              <a:t>(EDOM)</a:t>
            </a:r>
            <a:endParaRPr lang="en-US" altLang="en-US" sz="800" b="1">
              <a:latin typeface="Arial" panose="020B0604020202020204" pitchFamily="34" charset="0"/>
            </a:endParaRPr>
          </a:p>
        </p:txBody>
      </p:sp>
      <p:sp>
        <p:nvSpPr>
          <p:cNvPr id="148603" name="Rectangle 757">
            <a:extLst>
              <a:ext uri="{FF2B5EF4-FFF2-40B4-BE49-F238E27FC236}">
                <a16:creationId xmlns:a16="http://schemas.microsoft.com/office/drawing/2014/main" id="{8CB810C3-3431-B264-9D21-242BA2021D7C}"/>
              </a:ext>
            </a:extLst>
          </p:cNvPr>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48604" name="Rectangle 758">
            <a:extLst>
              <a:ext uri="{FF2B5EF4-FFF2-40B4-BE49-F238E27FC236}">
                <a16:creationId xmlns:a16="http://schemas.microsoft.com/office/drawing/2014/main" id="{A58261AF-CBB5-D8EB-1FC7-918A95158291}"/>
              </a:ext>
            </a:extLst>
          </p:cNvPr>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grpSp>
        <p:nvGrpSpPr>
          <p:cNvPr id="148605" name="Group 759">
            <a:extLst>
              <a:ext uri="{FF2B5EF4-FFF2-40B4-BE49-F238E27FC236}">
                <a16:creationId xmlns:a16="http://schemas.microsoft.com/office/drawing/2014/main" id="{B8AB9D03-3F69-FBCA-A5BA-EB07DC032046}"/>
              </a:ext>
            </a:extLst>
          </p:cNvPr>
          <p:cNvGrpSpPr>
            <a:grpSpLocks/>
          </p:cNvGrpSpPr>
          <p:nvPr/>
        </p:nvGrpSpPr>
        <p:grpSpPr bwMode="auto">
          <a:xfrm>
            <a:off x="-2605088" y="2049463"/>
            <a:ext cx="5568951" cy="4525962"/>
            <a:chOff x="1234" y="2945"/>
            <a:chExt cx="3508" cy="502"/>
          </a:xfrm>
        </p:grpSpPr>
        <p:sp>
          <p:nvSpPr>
            <p:cNvPr id="148686" name="Rectangle 760">
              <a:extLst>
                <a:ext uri="{FF2B5EF4-FFF2-40B4-BE49-F238E27FC236}">
                  <a16:creationId xmlns:a16="http://schemas.microsoft.com/office/drawing/2014/main" id="{431B02F4-A537-71AC-2A37-B49EAD0E897E}"/>
                </a:ext>
              </a:extLst>
            </p:cNvPr>
            <p:cNvSpPr>
              <a:spLocks noChangeArrowheads="1"/>
            </p:cNvSpPr>
            <p:nvPr/>
          </p:nvSpPr>
          <p:spPr bwMode="auto">
            <a:xfrm>
              <a:off x="4030" y="3171"/>
              <a:ext cx="712" cy="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100" b="1">
                  <a:solidFill>
                    <a:srgbClr val="000000"/>
                  </a:solidFill>
                  <a:latin typeface="Helvetica" pitchFamily="2" charset="0"/>
                </a:rPr>
                <a:t>“Ngakai”</a:t>
              </a:r>
            </a:p>
            <a:p>
              <a:pPr algn="l"/>
              <a:r>
                <a:rPr lang="en-US" altLang="en-US" sz="1100" b="1">
                  <a:solidFill>
                    <a:srgbClr val="000000"/>
                  </a:solidFill>
                  <a:latin typeface="Helvetica" pitchFamily="2" charset="0"/>
                </a:rPr>
                <a:t>   Kahaiwui</a:t>
              </a:r>
            </a:p>
            <a:p>
              <a:pPr algn="l"/>
              <a:r>
                <a:rPr lang="en-US" altLang="en-US" sz="1100" b="1">
                  <a:solidFill>
                    <a:srgbClr val="000000"/>
                  </a:solidFill>
                  <a:latin typeface="Helvetica" pitchFamily="2" charset="0"/>
                </a:rPr>
                <a:t>    Thili zingkum</a:t>
              </a:r>
            </a:p>
            <a:p>
              <a:pPr algn="l"/>
              <a:r>
                <a:rPr lang="en-US" altLang="en-US" sz="1100" b="1">
                  <a:solidFill>
                    <a:srgbClr val="000000"/>
                  </a:solidFill>
                  <a:latin typeface="Helvetica" pitchFamily="2" charset="0"/>
                </a:rPr>
                <a:t>     400 chiwui </a:t>
              </a:r>
            </a:p>
            <a:p>
              <a:pPr algn="l"/>
              <a:r>
                <a:rPr lang="en-US" altLang="en-US" sz="1100" b="1">
                  <a:solidFill>
                    <a:srgbClr val="000000"/>
                  </a:solidFill>
                  <a:latin typeface="Helvetica" pitchFamily="2" charset="0"/>
                </a:rPr>
                <a:t>       Alungli </a:t>
              </a:r>
            </a:p>
            <a:p>
              <a:pPr algn="l"/>
              <a:r>
                <a:rPr lang="en-US" altLang="en-US" sz="1100" b="1">
                  <a:solidFill>
                    <a:srgbClr val="000000"/>
                  </a:solidFill>
                  <a:latin typeface="Helvetica" pitchFamily="2" charset="0"/>
                </a:rPr>
                <a:t>       Maran</a:t>
              </a:r>
            </a:p>
            <a:p>
              <a:pPr algn="l"/>
              <a:r>
                <a:rPr lang="en-US" altLang="en-US" sz="1100" b="1">
                  <a:solidFill>
                    <a:srgbClr val="000000"/>
                  </a:solidFill>
                  <a:latin typeface="Helvetica" pitchFamily="2" charset="0"/>
                </a:rPr>
                <a:t>        Lairikbing</a:t>
              </a:r>
            </a:p>
            <a:p>
              <a:pPr algn="l"/>
              <a:r>
                <a:rPr lang="en-US" altLang="en-US" sz="1100" b="1">
                  <a:solidFill>
                    <a:srgbClr val="000000"/>
                  </a:solidFill>
                  <a:latin typeface="Helvetica" pitchFamily="2" charset="0"/>
                </a:rPr>
                <a:t>         Hi kakapina</a:t>
              </a:r>
              <a:endParaRPr lang="en-US" altLang="en-US" sz="1100">
                <a:latin typeface="Helvetica" pitchFamily="2" charset="0"/>
              </a:endParaRPr>
            </a:p>
          </p:txBody>
        </p:sp>
        <p:sp>
          <p:nvSpPr>
            <p:cNvPr id="148687" name="Rectangle 762">
              <a:extLst>
                <a:ext uri="{FF2B5EF4-FFF2-40B4-BE49-F238E27FC236}">
                  <a16:creationId xmlns:a16="http://schemas.microsoft.com/office/drawing/2014/main" id="{749A820F-C3C7-6A3B-70B4-373182EFEF99}"/>
                </a:ext>
              </a:extLst>
            </p:cNvPr>
            <p:cNvSpPr>
              <a:spLocks noChangeArrowheads="1"/>
            </p:cNvSpPr>
            <p:nvPr/>
          </p:nvSpPr>
          <p:spPr bwMode="auto">
            <a:xfrm>
              <a:off x="1234" y="2945"/>
              <a:ext cx="0" cy="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600">
                <a:latin typeface="Helvetica" pitchFamily="2" charset="0"/>
              </a:endParaRPr>
            </a:p>
          </p:txBody>
        </p:sp>
        <p:sp>
          <p:nvSpPr>
            <p:cNvPr id="148688" name="Rectangle 763">
              <a:extLst>
                <a:ext uri="{FF2B5EF4-FFF2-40B4-BE49-F238E27FC236}">
                  <a16:creationId xmlns:a16="http://schemas.microsoft.com/office/drawing/2014/main" id="{1BC23ED8-0A1F-C493-5D62-C12A7D0B9D60}"/>
                </a:ext>
              </a:extLst>
            </p:cNvPr>
            <p:cNvSpPr>
              <a:spLocks noChangeArrowheads="1"/>
            </p:cNvSpPr>
            <p:nvPr/>
          </p:nvSpPr>
          <p:spPr bwMode="auto">
            <a:xfrm>
              <a:off x="1234" y="3024"/>
              <a:ext cx="20" cy="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48689" name="Rectangle 764">
              <a:extLst>
                <a:ext uri="{FF2B5EF4-FFF2-40B4-BE49-F238E27FC236}">
                  <a16:creationId xmlns:a16="http://schemas.microsoft.com/office/drawing/2014/main" id="{83050FD0-E293-4A52-91B2-0159C0FC8A07}"/>
                </a:ext>
              </a:extLst>
            </p:cNvPr>
            <p:cNvSpPr>
              <a:spLocks noChangeArrowheads="1"/>
            </p:cNvSpPr>
            <p:nvPr/>
          </p:nvSpPr>
          <p:spPr bwMode="auto">
            <a:xfrm>
              <a:off x="1234" y="3102"/>
              <a:ext cx="61" cy="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48690" name="Rectangle 765">
              <a:extLst>
                <a:ext uri="{FF2B5EF4-FFF2-40B4-BE49-F238E27FC236}">
                  <a16:creationId xmlns:a16="http://schemas.microsoft.com/office/drawing/2014/main" id="{276577B4-7243-E554-3C47-405CA6D6E0F3}"/>
                </a:ext>
              </a:extLst>
            </p:cNvPr>
            <p:cNvSpPr>
              <a:spLocks noChangeArrowheads="1"/>
            </p:cNvSpPr>
            <p:nvPr/>
          </p:nvSpPr>
          <p:spPr bwMode="auto">
            <a:xfrm>
              <a:off x="1234" y="3184"/>
              <a:ext cx="61" cy="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48691" name="Rectangle 766">
              <a:extLst>
                <a:ext uri="{FF2B5EF4-FFF2-40B4-BE49-F238E27FC236}">
                  <a16:creationId xmlns:a16="http://schemas.microsoft.com/office/drawing/2014/main" id="{F0210A68-4CE8-FAF3-F9BB-2A4DEBF9D458}"/>
                </a:ext>
              </a:extLst>
            </p:cNvPr>
            <p:cNvSpPr>
              <a:spLocks noChangeArrowheads="1"/>
            </p:cNvSpPr>
            <p:nvPr/>
          </p:nvSpPr>
          <p:spPr bwMode="auto">
            <a:xfrm>
              <a:off x="1234" y="3271"/>
              <a:ext cx="81" cy="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48692" name="Rectangle 767">
              <a:extLst>
                <a:ext uri="{FF2B5EF4-FFF2-40B4-BE49-F238E27FC236}">
                  <a16:creationId xmlns:a16="http://schemas.microsoft.com/office/drawing/2014/main" id="{E4D8AF0E-D605-3C2E-17E3-6758A26A2691}"/>
                </a:ext>
              </a:extLst>
            </p:cNvPr>
            <p:cNvSpPr>
              <a:spLocks noChangeArrowheads="1"/>
            </p:cNvSpPr>
            <p:nvPr/>
          </p:nvSpPr>
          <p:spPr bwMode="auto">
            <a:xfrm>
              <a:off x="1246" y="3355"/>
              <a:ext cx="121" cy="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48693" name="Rectangle 768">
              <a:extLst>
                <a:ext uri="{FF2B5EF4-FFF2-40B4-BE49-F238E27FC236}">
                  <a16:creationId xmlns:a16="http://schemas.microsoft.com/office/drawing/2014/main" id="{72C062C0-A899-B48F-671D-F55C698C7295}"/>
                </a:ext>
              </a:extLst>
            </p:cNvPr>
            <p:cNvSpPr>
              <a:spLocks noChangeArrowheads="1"/>
            </p:cNvSpPr>
            <p:nvPr/>
          </p:nvSpPr>
          <p:spPr bwMode="auto">
            <a:xfrm>
              <a:off x="1270" y="3432"/>
              <a:ext cx="162" cy="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grpSp>
      <p:sp>
        <p:nvSpPr>
          <p:cNvPr id="148606" name="Line 814">
            <a:extLst>
              <a:ext uri="{FF2B5EF4-FFF2-40B4-BE49-F238E27FC236}">
                <a16:creationId xmlns:a16="http://schemas.microsoft.com/office/drawing/2014/main" id="{DC2B58FC-2341-2DB8-2285-E5A52E807E3A}"/>
              </a:ext>
            </a:extLst>
          </p:cNvPr>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8607" name="Line 815">
            <a:extLst>
              <a:ext uri="{FF2B5EF4-FFF2-40B4-BE49-F238E27FC236}">
                <a16:creationId xmlns:a16="http://schemas.microsoft.com/office/drawing/2014/main" id="{D8C8DD47-BDA5-A840-4F92-F0F376498A58}"/>
              </a:ext>
            </a:extLst>
          </p:cNvPr>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8608" name="Line 816">
            <a:extLst>
              <a:ext uri="{FF2B5EF4-FFF2-40B4-BE49-F238E27FC236}">
                <a16:creationId xmlns:a16="http://schemas.microsoft.com/office/drawing/2014/main" id="{843690D1-BEB0-729A-5CAD-66ECE5440607}"/>
              </a:ext>
            </a:extLst>
          </p:cNvPr>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8609" name="Line 817">
            <a:extLst>
              <a:ext uri="{FF2B5EF4-FFF2-40B4-BE49-F238E27FC236}">
                <a16:creationId xmlns:a16="http://schemas.microsoft.com/office/drawing/2014/main" id="{057C9934-460C-9490-9C78-734AF9B8DD84}"/>
              </a:ext>
            </a:extLst>
          </p:cNvPr>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8610" name="Rectangle 770">
            <a:extLst>
              <a:ext uri="{FF2B5EF4-FFF2-40B4-BE49-F238E27FC236}">
                <a16:creationId xmlns:a16="http://schemas.microsoft.com/office/drawing/2014/main" id="{D37D385C-130C-150E-30E5-EF7054F4DEDB}"/>
              </a:ext>
            </a:extLst>
          </p:cNvPr>
          <p:cNvSpPr>
            <a:spLocks noChangeArrowheads="1"/>
          </p:cNvSpPr>
          <p:nvPr/>
        </p:nvSpPr>
        <p:spPr bwMode="auto">
          <a:xfrm>
            <a:off x="2562225" y="4025900"/>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latin typeface="Helvetica" pitchFamily="2" charset="0"/>
              </a:rPr>
              <a:t>*</a:t>
            </a:r>
            <a:endParaRPr lang="en-US" altLang="en-US" sz="1400">
              <a:latin typeface="Helvetica" pitchFamily="2" charset="0"/>
            </a:endParaRPr>
          </a:p>
        </p:txBody>
      </p:sp>
      <p:sp>
        <p:nvSpPr>
          <p:cNvPr id="148611" name="Rectangle 771">
            <a:extLst>
              <a:ext uri="{FF2B5EF4-FFF2-40B4-BE49-F238E27FC236}">
                <a16:creationId xmlns:a16="http://schemas.microsoft.com/office/drawing/2014/main" id="{16307694-893E-B944-628F-8BF5091019D3}"/>
              </a:ext>
            </a:extLst>
          </p:cNvPr>
          <p:cNvSpPr>
            <a:spLocks noChangeArrowheads="1"/>
          </p:cNvSpPr>
          <p:nvPr/>
        </p:nvSpPr>
        <p:spPr bwMode="auto">
          <a:xfrm>
            <a:off x="2549525" y="4324350"/>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latin typeface="Helvetica" pitchFamily="2" charset="0"/>
              </a:rPr>
              <a:t>*</a:t>
            </a:r>
            <a:endParaRPr lang="en-US" altLang="en-US" sz="1400">
              <a:latin typeface="Helvetica" pitchFamily="2" charset="0"/>
            </a:endParaRPr>
          </a:p>
        </p:txBody>
      </p:sp>
      <p:sp>
        <p:nvSpPr>
          <p:cNvPr id="148612" name="Rectangle 772">
            <a:extLst>
              <a:ext uri="{FF2B5EF4-FFF2-40B4-BE49-F238E27FC236}">
                <a16:creationId xmlns:a16="http://schemas.microsoft.com/office/drawing/2014/main" id="{0217A62F-01D1-C225-71AC-07A34AB398B1}"/>
              </a:ext>
            </a:extLst>
          </p:cNvPr>
          <p:cNvSpPr>
            <a:spLocks noChangeArrowheads="1"/>
          </p:cNvSpPr>
          <p:nvPr/>
        </p:nvSpPr>
        <p:spPr bwMode="auto">
          <a:xfrm>
            <a:off x="2689225" y="5934075"/>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grpSp>
        <p:nvGrpSpPr>
          <p:cNvPr id="148613" name="Group 790">
            <a:extLst>
              <a:ext uri="{FF2B5EF4-FFF2-40B4-BE49-F238E27FC236}">
                <a16:creationId xmlns:a16="http://schemas.microsoft.com/office/drawing/2014/main" id="{A5BEB211-501C-08FD-22F6-573A7CC2B3CA}"/>
              </a:ext>
            </a:extLst>
          </p:cNvPr>
          <p:cNvGrpSpPr>
            <a:grpSpLocks/>
          </p:cNvGrpSpPr>
          <p:nvPr/>
        </p:nvGrpSpPr>
        <p:grpSpPr bwMode="auto">
          <a:xfrm>
            <a:off x="-2198688" y="2844800"/>
            <a:ext cx="1622425" cy="1273175"/>
            <a:chOff x="-141" y="524"/>
            <a:chExt cx="3796" cy="802"/>
          </a:xfrm>
        </p:grpSpPr>
        <p:sp>
          <p:nvSpPr>
            <p:cNvPr id="148684" name="Rectangle 791">
              <a:extLst>
                <a:ext uri="{FF2B5EF4-FFF2-40B4-BE49-F238E27FC236}">
                  <a16:creationId xmlns:a16="http://schemas.microsoft.com/office/drawing/2014/main" id="{61986FD8-5847-DF10-9D2D-685465614580}"/>
                </a:ext>
              </a:extLst>
            </p:cNvPr>
            <p:cNvSpPr>
              <a:spLocks noChangeArrowheads="1"/>
            </p:cNvSpPr>
            <p:nvPr/>
          </p:nvSpPr>
          <p:spPr bwMode="auto">
            <a:xfrm>
              <a:off x="2913" y="1219"/>
              <a:ext cx="742"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sp>
          <p:nvSpPr>
            <p:cNvPr id="148685" name="Rectangle 792">
              <a:extLst>
                <a:ext uri="{FF2B5EF4-FFF2-40B4-BE49-F238E27FC236}">
                  <a16:creationId xmlns:a16="http://schemas.microsoft.com/office/drawing/2014/main" id="{EEB6361B-AEC6-CD6A-F931-F93EB430D3C2}"/>
                </a:ext>
              </a:extLst>
            </p:cNvPr>
            <p:cNvSpPr>
              <a:spLocks noChangeArrowheads="1"/>
            </p:cNvSpPr>
            <p:nvPr/>
          </p:nvSpPr>
          <p:spPr bwMode="auto">
            <a:xfrm>
              <a:off x="-141" y="524"/>
              <a:ext cx="0"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grpSp>
      <p:grpSp>
        <p:nvGrpSpPr>
          <p:cNvPr id="148614" name="Group 795">
            <a:extLst>
              <a:ext uri="{FF2B5EF4-FFF2-40B4-BE49-F238E27FC236}">
                <a16:creationId xmlns:a16="http://schemas.microsoft.com/office/drawing/2014/main" id="{132BD097-396F-BFBB-6559-1F7992EE4551}"/>
              </a:ext>
            </a:extLst>
          </p:cNvPr>
          <p:cNvGrpSpPr>
            <a:grpSpLocks/>
          </p:cNvGrpSpPr>
          <p:nvPr/>
        </p:nvGrpSpPr>
        <p:grpSpPr bwMode="auto">
          <a:xfrm>
            <a:off x="-2649538" y="4714875"/>
            <a:ext cx="306388" cy="287338"/>
            <a:chOff x="2913" y="1215"/>
            <a:chExt cx="193" cy="181"/>
          </a:xfrm>
        </p:grpSpPr>
        <p:sp>
          <p:nvSpPr>
            <p:cNvPr id="148682" name="Rectangle 796">
              <a:extLst>
                <a:ext uri="{FF2B5EF4-FFF2-40B4-BE49-F238E27FC236}">
                  <a16:creationId xmlns:a16="http://schemas.microsoft.com/office/drawing/2014/main" id="{A1539AFC-9467-C87D-1898-4F533336AE7A}"/>
                </a:ext>
              </a:extLst>
            </p:cNvPr>
            <p:cNvSpPr>
              <a:spLocks noChangeArrowheads="1"/>
            </p:cNvSpPr>
            <p:nvPr/>
          </p:nvSpPr>
          <p:spPr bwMode="auto">
            <a:xfrm>
              <a:off x="2913" y="1219"/>
              <a:ext cx="0"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sp>
          <p:nvSpPr>
            <p:cNvPr id="148683" name="Rectangle 797">
              <a:extLst>
                <a:ext uri="{FF2B5EF4-FFF2-40B4-BE49-F238E27FC236}">
                  <a16:creationId xmlns:a16="http://schemas.microsoft.com/office/drawing/2014/main" id="{EB64CF4E-BCD5-7299-786B-8DB1816BBF19}"/>
                </a:ext>
              </a:extLst>
            </p:cNvPr>
            <p:cNvSpPr>
              <a:spLocks noChangeArrowheads="1"/>
            </p:cNvSpPr>
            <p:nvPr/>
          </p:nvSpPr>
          <p:spPr bwMode="auto">
            <a:xfrm>
              <a:off x="3106" y="1215"/>
              <a:ext cx="0"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grpSp>
      <p:sp>
        <p:nvSpPr>
          <p:cNvPr id="148615" name="Rectangle 799">
            <a:extLst>
              <a:ext uri="{FF2B5EF4-FFF2-40B4-BE49-F238E27FC236}">
                <a16:creationId xmlns:a16="http://schemas.microsoft.com/office/drawing/2014/main" id="{393C8ABE-E244-8EB1-DDAC-E8FF472D6DCA}"/>
              </a:ext>
            </a:extLst>
          </p:cNvPr>
          <p:cNvSpPr>
            <a:spLocks noChangeArrowheads="1"/>
          </p:cNvSpPr>
          <p:nvPr/>
        </p:nvSpPr>
        <p:spPr bwMode="auto">
          <a:xfrm flipV="1">
            <a:off x="-1501775" y="0"/>
            <a:ext cx="703262" cy="192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b="1" i="1">
                <a:solidFill>
                  <a:srgbClr val="000000"/>
                </a:solidFill>
                <a:latin typeface="Helvetica" pitchFamily="2" charset="0"/>
              </a:rPr>
              <a:t>  </a:t>
            </a:r>
            <a:endParaRPr lang="en-US" altLang="en-US" sz="2000">
              <a:latin typeface="Arial Black" panose="020B0604020202020204" pitchFamily="34" charset="0"/>
            </a:endParaRPr>
          </a:p>
        </p:txBody>
      </p:sp>
      <p:grpSp>
        <p:nvGrpSpPr>
          <p:cNvPr id="148616" name="Group 800">
            <a:extLst>
              <a:ext uri="{FF2B5EF4-FFF2-40B4-BE49-F238E27FC236}">
                <a16:creationId xmlns:a16="http://schemas.microsoft.com/office/drawing/2014/main" id="{CBE8DF21-90D8-8D39-A570-09C769423A0B}"/>
              </a:ext>
            </a:extLst>
          </p:cNvPr>
          <p:cNvGrpSpPr>
            <a:grpSpLocks/>
          </p:cNvGrpSpPr>
          <p:nvPr/>
        </p:nvGrpSpPr>
        <p:grpSpPr bwMode="auto">
          <a:xfrm>
            <a:off x="-2195513" y="609600"/>
            <a:ext cx="1181100" cy="993775"/>
            <a:chOff x="-156" y="779"/>
            <a:chExt cx="3262" cy="626"/>
          </a:xfrm>
        </p:grpSpPr>
        <p:sp>
          <p:nvSpPr>
            <p:cNvPr id="148680" name="Rectangle 801">
              <a:extLst>
                <a:ext uri="{FF2B5EF4-FFF2-40B4-BE49-F238E27FC236}">
                  <a16:creationId xmlns:a16="http://schemas.microsoft.com/office/drawing/2014/main" id="{6468766F-35F5-CE84-2760-D4C5FBE1CABB}"/>
                </a:ext>
              </a:extLst>
            </p:cNvPr>
            <p:cNvSpPr>
              <a:spLocks noChangeArrowheads="1"/>
            </p:cNvSpPr>
            <p:nvPr/>
          </p:nvSpPr>
          <p:spPr bwMode="auto">
            <a:xfrm>
              <a:off x="-156" y="779"/>
              <a:ext cx="19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sp>
          <p:nvSpPr>
            <p:cNvPr id="148681" name="Rectangle 802">
              <a:extLst>
                <a:ext uri="{FF2B5EF4-FFF2-40B4-BE49-F238E27FC236}">
                  <a16:creationId xmlns:a16="http://schemas.microsoft.com/office/drawing/2014/main" id="{BE218BEE-425D-919A-F33A-32C4F5045831}"/>
                </a:ext>
              </a:extLst>
            </p:cNvPr>
            <p:cNvSpPr>
              <a:spLocks noChangeArrowheads="1"/>
            </p:cNvSpPr>
            <p:nvPr/>
          </p:nvSpPr>
          <p:spPr bwMode="auto">
            <a:xfrm>
              <a:off x="3106" y="1215"/>
              <a:ext cx="0"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grpSp>
      <p:sp>
        <p:nvSpPr>
          <p:cNvPr id="148617" name="Line 803">
            <a:extLst>
              <a:ext uri="{FF2B5EF4-FFF2-40B4-BE49-F238E27FC236}">
                <a16:creationId xmlns:a16="http://schemas.microsoft.com/office/drawing/2014/main" id="{F7361195-C527-8509-BDFC-2A022D48E9FB}"/>
              </a:ext>
            </a:extLst>
          </p:cNvPr>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48618" name="Line 804">
            <a:extLst>
              <a:ext uri="{FF2B5EF4-FFF2-40B4-BE49-F238E27FC236}">
                <a16:creationId xmlns:a16="http://schemas.microsoft.com/office/drawing/2014/main" id="{DBE3E705-3A90-E0F2-D700-DD04C141B5BF}"/>
              </a:ext>
            </a:extLst>
          </p:cNvPr>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48619" name="Rectangle 805">
            <a:extLst>
              <a:ext uri="{FF2B5EF4-FFF2-40B4-BE49-F238E27FC236}">
                <a16:creationId xmlns:a16="http://schemas.microsoft.com/office/drawing/2014/main" id="{AFC6B1C9-4A0D-D835-444B-106E151E151E}"/>
              </a:ext>
            </a:extLst>
          </p:cNvPr>
          <p:cNvSpPr>
            <a:spLocks noChangeArrowheads="1"/>
          </p:cNvSpPr>
          <p:nvPr/>
        </p:nvSpPr>
        <p:spPr bwMode="auto">
          <a:xfrm>
            <a:off x="4198938" y="2300288"/>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148620" name="Text Box 806">
            <a:extLst>
              <a:ext uri="{FF2B5EF4-FFF2-40B4-BE49-F238E27FC236}">
                <a16:creationId xmlns:a16="http://schemas.microsoft.com/office/drawing/2014/main" id="{FD17F4EA-E83B-4CF3-2FB8-51453C620D7C}"/>
              </a:ext>
            </a:extLst>
          </p:cNvPr>
          <p:cNvSpPr txBox="1">
            <a:spLocks noChangeArrowheads="1"/>
          </p:cNvSpPr>
          <p:nvPr/>
        </p:nvSpPr>
        <p:spPr bwMode="auto">
          <a:xfrm rot="-5400000">
            <a:off x="2261394" y="3794919"/>
            <a:ext cx="38163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Arial Black" panose="020B0604020202020204" pitchFamily="34" charset="0"/>
              </a:rPr>
              <a:t> </a:t>
            </a:r>
            <a:endParaRPr lang="en-US" altLang="en-US" sz="900">
              <a:latin typeface="Arial Black" panose="020B0604020202020204" pitchFamily="34" charset="0"/>
            </a:endParaRPr>
          </a:p>
        </p:txBody>
      </p:sp>
      <p:sp>
        <p:nvSpPr>
          <p:cNvPr id="148621" name="Text Box 813">
            <a:extLst>
              <a:ext uri="{FF2B5EF4-FFF2-40B4-BE49-F238E27FC236}">
                <a16:creationId xmlns:a16="http://schemas.microsoft.com/office/drawing/2014/main" id="{11C3E0C2-6352-8069-D34C-3D85668C20DF}"/>
              </a:ext>
            </a:extLst>
          </p:cNvPr>
          <p:cNvSpPr txBox="1">
            <a:spLocks noChangeArrowheads="1"/>
          </p:cNvSpPr>
          <p:nvPr/>
        </p:nvSpPr>
        <p:spPr bwMode="auto">
          <a:xfrm rot="-5400000">
            <a:off x="1716881" y="3634582"/>
            <a:ext cx="47037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b="1">
                <a:latin typeface="Arial" panose="020B0604020202020204" pitchFamily="34" charset="0"/>
              </a:rPr>
              <a:t>MAR</a:t>
            </a:r>
            <a:r>
              <a:rPr lang="en-US" altLang="en-US" sz="2000" b="1">
                <a:latin typeface="Helvetica" pitchFamily="2" charset="0"/>
              </a:rPr>
              <a:t>Ā</a:t>
            </a:r>
            <a:r>
              <a:rPr lang="en-US" altLang="en-US" sz="2000" b="1">
                <a:latin typeface="Arial" panose="020B0604020202020204" pitchFamily="34" charset="0"/>
              </a:rPr>
              <a:t>NBING (17)</a:t>
            </a:r>
          </a:p>
        </p:txBody>
      </p:sp>
      <p:grpSp>
        <p:nvGrpSpPr>
          <p:cNvPr id="9" name="Group 810">
            <a:extLst>
              <a:ext uri="{FF2B5EF4-FFF2-40B4-BE49-F238E27FC236}">
                <a16:creationId xmlns:a16="http://schemas.microsoft.com/office/drawing/2014/main" id="{44C0B0AE-B4B7-6E9F-C3AA-8D2D43471EF4}"/>
              </a:ext>
            </a:extLst>
          </p:cNvPr>
          <p:cNvGrpSpPr>
            <a:grpSpLocks/>
          </p:cNvGrpSpPr>
          <p:nvPr/>
        </p:nvGrpSpPr>
        <p:grpSpPr bwMode="auto">
          <a:xfrm>
            <a:off x="2409825" y="3662363"/>
            <a:ext cx="6834188" cy="2406650"/>
            <a:chOff x="1518" y="2307"/>
            <a:chExt cx="4305" cy="1516"/>
          </a:xfrm>
        </p:grpSpPr>
        <p:sp>
          <p:nvSpPr>
            <p:cNvPr id="977126" name="AutoShape 230">
              <a:extLst>
                <a:ext uri="{FF2B5EF4-FFF2-40B4-BE49-F238E27FC236}">
                  <a16:creationId xmlns:a16="http://schemas.microsoft.com/office/drawing/2014/main" id="{483F4984-E5EB-0505-7CA1-CEEDB145DB5D}"/>
                </a:ext>
              </a:extLst>
            </p:cNvPr>
            <p:cNvSpPr>
              <a:spLocks noChangeArrowheads="1"/>
            </p:cNvSpPr>
            <p:nvPr/>
          </p:nvSpPr>
          <p:spPr bwMode="auto">
            <a:xfrm>
              <a:off x="3472" y="2381"/>
              <a:ext cx="2351" cy="1442"/>
            </a:xfrm>
            <a:prstGeom prst="roundRect">
              <a:avLst>
                <a:gd name="adj" fmla="val 16667"/>
              </a:avLst>
            </a:prstGeom>
            <a:noFill/>
            <a:ln w="76200">
              <a:solidFill>
                <a:schemeClr val="hlink"/>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977522" name="AutoShape 626">
              <a:extLst>
                <a:ext uri="{FF2B5EF4-FFF2-40B4-BE49-F238E27FC236}">
                  <a16:creationId xmlns:a16="http://schemas.microsoft.com/office/drawing/2014/main" id="{AF70F784-2473-4DE0-2016-37C9AE7CC02D}"/>
                </a:ext>
              </a:extLst>
            </p:cNvPr>
            <p:cNvSpPr>
              <a:spLocks noChangeArrowheads="1"/>
            </p:cNvSpPr>
            <p:nvPr/>
          </p:nvSpPr>
          <p:spPr bwMode="auto">
            <a:xfrm>
              <a:off x="1518" y="2307"/>
              <a:ext cx="1003" cy="1083"/>
            </a:xfrm>
            <a:prstGeom prst="roundRect">
              <a:avLst>
                <a:gd name="adj" fmla="val 16667"/>
              </a:avLst>
            </a:prstGeom>
            <a:noFill/>
            <a:ln w="76200">
              <a:solidFill>
                <a:schemeClr val="hlink"/>
              </a:solidFill>
              <a:round/>
              <a:headEnd/>
              <a:tailEnd/>
            </a:ln>
            <a:effectLst>
              <a:outerShdw blurRad="63500" dist="89803" dir="2700000" algn="ctr" rotWithShape="0">
                <a:schemeClr val="tx1">
                  <a:alpha val="74998"/>
                </a:schemeClr>
              </a:outerShdw>
            </a:effectLst>
          </p:spPr>
          <p:txBody>
            <a:bodyPr wrap="none" anchor="ctr"/>
            <a:lstStyle/>
            <a:p>
              <a:pPr algn="r">
                <a:defRPr/>
              </a:pPr>
              <a:endParaRPr lang="en-US">
                <a:latin typeface="Comic Sans MS" charset="0"/>
                <a:ea typeface="+mn-ea"/>
              </a:endParaRPr>
            </a:p>
          </p:txBody>
        </p:sp>
      </p:grpSp>
      <p:sp>
        <p:nvSpPr>
          <p:cNvPr id="148623" name="Text Box 808">
            <a:extLst>
              <a:ext uri="{FF2B5EF4-FFF2-40B4-BE49-F238E27FC236}">
                <a16:creationId xmlns:a16="http://schemas.microsoft.com/office/drawing/2014/main" id="{33DF10A5-1041-9654-882C-27D41D2B32E1}"/>
              </a:ext>
            </a:extLst>
          </p:cNvPr>
          <p:cNvSpPr txBox="1">
            <a:spLocks noChangeArrowheads="1"/>
          </p:cNvSpPr>
          <p:nvPr/>
        </p:nvSpPr>
        <p:spPr bwMode="auto">
          <a:xfrm>
            <a:off x="4051300" y="1895475"/>
            <a:ext cx="7953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Helvetica" pitchFamily="2" charset="0"/>
              </a:rPr>
              <a:t>(N)</a:t>
            </a:r>
          </a:p>
        </p:txBody>
      </p:sp>
      <p:sp>
        <p:nvSpPr>
          <p:cNvPr id="977705" name="Text Box 809">
            <a:extLst>
              <a:ext uri="{FF2B5EF4-FFF2-40B4-BE49-F238E27FC236}">
                <a16:creationId xmlns:a16="http://schemas.microsoft.com/office/drawing/2014/main" id="{42B20964-3A87-C09F-98CE-1A6081B554DC}"/>
              </a:ext>
            </a:extLst>
          </p:cNvPr>
          <p:cNvSpPr txBox="1">
            <a:spLocks noChangeArrowheads="1"/>
          </p:cNvSpPr>
          <p:nvPr/>
        </p:nvSpPr>
        <p:spPr bwMode="auto">
          <a:xfrm>
            <a:off x="5875338" y="4624388"/>
            <a:ext cx="2998787" cy="1497012"/>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50000"/>
              </a:lnSpc>
              <a:spcBef>
                <a:spcPct val="50000"/>
              </a:spcBef>
              <a:defRPr/>
            </a:pPr>
            <a:r>
              <a:rPr lang="en-US" altLang="en-US" sz="2000" b="1">
                <a:solidFill>
                  <a:schemeClr val="bg1"/>
                </a:solidFill>
                <a:latin typeface="Helvetica" panose="020B0604020202020204" pitchFamily="34" charset="0"/>
              </a:rPr>
              <a:t>JEREMIAH</a:t>
            </a:r>
          </a:p>
          <a:p>
            <a:pPr algn="ctr">
              <a:lnSpc>
                <a:spcPct val="50000"/>
              </a:lnSpc>
              <a:spcBef>
                <a:spcPct val="50000"/>
              </a:spcBef>
              <a:defRPr/>
            </a:pPr>
            <a:r>
              <a:rPr lang="en-US" altLang="en-US" sz="2000" b="1">
                <a:solidFill>
                  <a:schemeClr val="bg1"/>
                </a:solidFill>
                <a:latin typeface="Helvetica" panose="020B0604020202020204" pitchFamily="34" charset="0"/>
              </a:rPr>
              <a:t>Chapch</a:t>
            </a:r>
            <a:r>
              <a:rPr lang="en-US" altLang="en-US" sz="2000" b="1">
                <a:solidFill>
                  <a:schemeClr val="bg1"/>
                </a:solidFill>
                <a:latin typeface="Arial" panose="020B0604020202020204" pitchFamily="34" charset="0"/>
                <a:cs typeface="Arial" panose="020B0604020202020204" pitchFamily="34" charset="0"/>
              </a:rPr>
              <a:t>ā</a:t>
            </a:r>
            <a:r>
              <a:rPr lang="en-US" altLang="en-US" sz="2000" b="1">
                <a:solidFill>
                  <a:schemeClr val="bg1"/>
                </a:solidFill>
                <a:latin typeface="Helvetica" panose="020B0604020202020204" pitchFamily="34" charset="0"/>
              </a:rPr>
              <a:t>t</a:t>
            </a:r>
          </a:p>
          <a:p>
            <a:pPr algn="ctr">
              <a:lnSpc>
                <a:spcPct val="50000"/>
              </a:lnSpc>
              <a:spcBef>
                <a:spcPct val="50000"/>
              </a:spcBef>
              <a:defRPr/>
            </a:pPr>
            <a:r>
              <a:rPr lang="en-US" altLang="en-US" sz="2000" b="1">
                <a:solidFill>
                  <a:schemeClr val="bg1"/>
                </a:solidFill>
                <a:latin typeface="Helvetica" panose="020B0604020202020204" pitchFamily="34" charset="0"/>
              </a:rPr>
              <a:t>HABAKKUK</a:t>
            </a:r>
          </a:p>
          <a:p>
            <a:pPr algn="ctr">
              <a:lnSpc>
                <a:spcPct val="50000"/>
              </a:lnSpc>
              <a:spcBef>
                <a:spcPct val="50000"/>
              </a:spcBef>
              <a:defRPr/>
            </a:pPr>
            <a:r>
              <a:rPr lang="en-US" altLang="en-US" sz="2000" b="1">
                <a:solidFill>
                  <a:schemeClr val="bg1"/>
                </a:solidFill>
                <a:latin typeface="Helvetica" panose="020B0604020202020204" pitchFamily="34" charset="0"/>
              </a:rPr>
              <a:t>NAHUM (To Nineveh)</a:t>
            </a:r>
          </a:p>
          <a:p>
            <a:pPr algn="ctr">
              <a:lnSpc>
                <a:spcPct val="50000"/>
              </a:lnSpc>
              <a:spcBef>
                <a:spcPct val="50000"/>
              </a:spcBef>
              <a:defRPr/>
            </a:pPr>
            <a:r>
              <a:rPr lang="en-US" altLang="en-US" sz="2000" b="1">
                <a:solidFill>
                  <a:schemeClr val="bg1"/>
                </a:solidFill>
                <a:latin typeface="Helvetica" panose="020B0604020202020204" pitchFamily="34" charset="0"/>
              </a:rPr>
              <a:t>ZEPHANIAH</a:t>
            </a:r>
            <a:endParaRPr lang="en-US" altLang="en-US" sz="1800" b="1">
              <a:solidFill>
                <a:schemeClr val="bg1"/>
              </a:solidFill>
              <a:latin typeface="Helvetica" panose="020B0604020202020204" pitchFamily="34" charset="0"/>
            </a:endParaRPr>
          </a:p>
        </p:txBody>
      </p:sp>
      <p:sp>
        <p:nvSpPr>
          <p:cNvPr id="148625" name="Text Box 811">
            <a:extLst>
              <a:ext uri="{FF2B5EF4-FFF2-40B4-BE49-F238E27FC236}">
                <a16:creationId xmlns:a16="http://schemas.microsoft.com/office/drawing/2014/main" id="{DC231DE8-9E9E-2FFC-5CA2-E42E97BB219D}"/>
              </a:ext>
            </a:extLst>
          </p:cNvPr>
          <p:cNvSpPr txBox="1">
            <a:spLocks noChangeArrowheads="1"/>
          </p:cNvSpPr>
          <p:nvPr/>
        </p:nvSpPr>
        <p:spPr bwMode="auto">
          <a:xfrm>
            <a:off x="9572625" y="7289800"/>
            <a:ext cx="3413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spcBef>
                <a:spcPct val="50000"/>
              </a:spcBef>
            </a:pPr>
            <a:r>
              <a:rPr lang="en-US" altLang="en-US" sz="1600" b="1"/>
              <a:t>1</a:t>
            </a:r>
          </a:p>
        </p:txBody>
      </p:sp>
      <p:sp>
        <p:nvSpPr>
          <p:cNvPr id="148626" name="Line 812">
            <a:extLst>
              <a:ext uri="{FF2B5EF4-FFF2-40B4-BE49-F238E27FC236}">
                <a16:creationId xmlns:a16="http://schemas.microsoft.com/office/drawing/2014/main" id="{33C11610-6492-57B5-FD94-B5322F7E5EDA}"/>
              </a:ext>
            </a:extLst>
          </p:cNvPr>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7714" name="Text Box 818">
            <a:extLst>
              <a:ext uri="{FF2B5EF4-FFF2-40B4-BE49-F238E27FC236}">
                <a16:creationId xmlns:a16="http://schemas.microsoft.com/office/drawing/2014/main" id="{C0FAE991-4E9C-F5F3-ED22-EB49C3DA063A}"/>
              </a:ext>
            </a:extLst>
          </p:cNvPr>
          <p:cNvSpPr txBox="1">
            <a:spLocks noChangeArrowheads="1"/>
          </p:cNvSpPr>
          <p:nvPr/>
        </p:nvSpPr>
        <p:spPr bwMode="auto">
          <a:xfrm>
            <a:off x="2557463" y="4356100"/>
            <a:ext cx="1292225" cy="246063"/>
          </a:xfrm>
          <a:prstGeom prst="rect">
            <a:avLst/>
          </a:prstGeom>
          <a:noFill/>
          <a:ln w="9525">
            <a:noFill/>
            <a:miter lim="800000"/>
            <a:headEnd/>
            <a:tailEnd/>
          </a:ln>
          <a:effectLst>
            <a:outerShdw blurRad="63500" dist="17961" dir="2700000" algn="ctr" rotWithShape="0">
              <a:schemeClr val="tx1">
                <a:alpha val="74998"/>
              </a:schemeClr>
            </a:outerShdw>
          </a:effectLst>
        </p:spPr>
        <p:txBody>
          <a:bodyPr lIns="97027" tIns="48513" rIns="97027" bIns="48513">
            <a:spAutoFit/>
          </a:bodyPr>
          <a:lstStyle>
            <a:lvl1pPr defTabSz="969963">
              <a:defRPr sz="1200">
                <a:solidFill>
                  <a:schemeClr val="tx1"/>
                </a:solidFill>
                <a:latin typeface="Comic Sans MS" panose="030F0702030302020204" pitchFamily="66" charset="0"/>
                <a:ea typeface="ＭＳ Ｐゴシック" panose="020B0600070205080204" pitchFamily="34" charset="-128"/>
              </a:defRPr>
            </a:lvl1pPr>
            <a:lvl2pPr marL="37931725" indent="-37474525" defTabSz="969963">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60000"/>
              </a:lnSpc>
              <a:spcBef>
                <a:spcPct val="50000"/>
              </a:spcBef>
              <a:defRPr/>
            </a:pPr>
            <a:r>
              <a:rPr lang="en-US" altLang="en-US" sz="1500" b="1">
                <a:solidFill>
                  <a:schemeClr val="hlink"/>
                </a:solidFill>
                <a:latin typeface="Arial" panose="020B0604020202020204" pitchFamily="34" charset="0"/>
              </a:rPr>
              <a:t>Chapch</a:t>
            </a:r>
            <a:r>
              <a:rPr lang="en-US" altLang="en-US" sz="1600" b="1">
                <a:solidFill>
                  <a:srgbClr val="FF0000"/>
                </a:solidFill>
                <a:latin typeface="Arial" panose="020B0604020202020204" pitchFamily="34" charset="0"/>
                <a:cs typeface="Arial" panose="020B0604020202020204" pitchFamily="34" charset="0"/>
              </a:rPr>
              <a:t>āt</a:t>
            </a:r>
            <a:endParaRPr lang="en-US" altLang="en-US" sz="1500" b="1">
              <a:solidFill>
                <a:srgbClr val="FF0000"/>
              </a:solidFill>
              <a:latin typeface="Arial" panose="020B0604020202020204" pitchFamily="34" charset="0"/>
            </a:endParaRPr>
          </a:p>
        </p:txBody>
      </p:sp>
      <p:sp>
        <p:nvSpPr>
          <p:cNvPr id="148628" name="Line 260">
            <a:extLst>
              <a:ext uri="{FF2B5EF4-FFF2-40B4-BE49-F238E27FC236}">
                <a16:creationId xmlns:a16="http://schemas.microsoft.com/office/drawing/2014/main" id="{99692118-6672-7CA5-7654-23C4E679BC57}"/>
              </a:ext>
            </a:extLst>
          </p:cNvPr>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8629" name="Line 261">
            <a:extLst>
              <a:ext uri="{FF2B5EF4-FFF2-40B4-BE49-F238E27FC236}">
                <a16:creationId xmlns:a16="http://schemas.microsoft.com/office/drawing/2014/main" id="{77BB8DD1-AC86-1B97-4C72-0F16BB3B6591}"/>
              </a:ext>
            </a:extLst>
          </p:cNvPr>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8630" name="Freeform 262">
            <a:extLst>
              <a:ext uri="{FF2B5EF4-FFF2-40B4-BE49-F238E27FC236}">
                <a16:creationId xmlns:a16="http://schemas.microsoft.com/office/drawing/2014/main" id="{3C859570-B74E-C8DA-5757-1FD7A2819C84}"/>
              </a:ext>
            </a:extLst>
          </p:cNvPr>
          <p:cNvSpPr>
            <a:spLocks/>
          </p:cNvSpPr>
          <p:nvPr/>
        </p:nvSpPr>
        <p:spPr bwMode="auto">
          <a:xfrm>
            <a:off x="1530350" y="3906838"/>
            <a:ext cx="590550" cy="1981200"/>
          </a:xfrm>
          <a:custGeom>
            <a:avLst/>
            <a:gdLst>
              <a:gd name="T0" fmla="*/ 2147483646 w 372"/>
              <a:gd name="T1" fmla="*/ 0 h 1248"/>
              <a:gd name="T2" fmla="*/ 2147483646 w 372"/>
              <a:gd name="T3" fmla="*/ 2147483646 h 1248"/>
              <a:gd name="T4" fmla="*/ 2147483646 w 372"/>
              <a:gd name="T5" fmla="*/ 2147483646 h 1248"/>
              <a:gd name="T6" fmla="*/ 0 w 372"/>
              <a:gd name="T7" fmla="*/ 2147483646 h 1248"/>
              <a:gd name="T8" fmla="*/ 2147483646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a:p>
        </p:txBody>
      </p:sp>
      <p:sp>
        <p:nvSpPr>
          <p:cNvPr id="148631" name="Freeform 264">
            <a:extLst>
              <a:ext uri="{FF2B5EF4-FFF2-40B4-BE49-F238E27FC236}">
                <a16:creationId xmlns:a16="http://schemas.microsoft.com/office/drawing/2014/main" id="{3B981378-F60D-BB24-5608-2C3BD0CE2736}"/>
              </a:ext>
            </a:extLst>
          </p:cNvPr>
          <p:cNvSpPr>
            <a:spLocks/>
          </p:cNvSpPr>
          <p:nvPr/>
        </p:nvSpPr>
        <p:spPr bwMode="auto">
          <a:xfrm>
            <a:off x="1738313" y="4067175"/>
            <a:ext cx="509587" cy="1676400"/>
          </a:xfrm>
          <a:custGeom>
            <a:avLst/>
            <a:gdLst>
              <a:gd name="T0" fmla="*/ 2147483646 w 321"/>
              <a:gd name="T1" fmla="*/ 0 h 1056"/>
              <a:gd name="T2" fmla="*/ 2147483646 w 321"/>
              <a:gd name="T3" fmla="*/ 2147483646 h 1056"/>
              <a:gd name="T4" fmla="*/ 2147483646 w 321"/>
              <a:gd name="T5" fmla="*/ 2147483646 h 1056"/>
              <a:gd name="T6" fmla="*/ 0 w 321"/>
              <a:gd name="T7" fmla="*/ 2147483646 h 1056"/>
              <a:gd name="T8" fmla="*/ 2147483646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8632" name="Line 266">
            <a:extLst>
              <a:ext uri="{FF2B5EF4-FFF2-40B4-BE49-F238E27FC236}">
                <a16:creationId xmlns:a16="http://schemas.microsoft.com/office/drawing/2014/main" id="{6F285EB8-7A7F-5C57-6034-269317E9A342}"/>
              </a:ext>
            </a:extLst>
          </p:cNvPr>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8633" name="Line 267">
            <a:extLst>
              <a:ext uri="{FF2B5EF4-FFF2-40B4-BE49-F238E27FC236}">
                <a16:creationId xmlns:a16="http://schemas.microsoft.com/office/drawing/2014/main" id="{ABF9145D-D983-DEB4-704F-1534623D4D86}"/>
              </a:ext>
            </a:extLst>
          </p:cNvPr>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8634" name="Line 268">
            <a:extLst>
              <a:ext uri="{FF2B5EF4-FFF2-40B4-BE49-F238E27FC236}">
                <a16:creationId xmlns:a16="http://schemas.microsoft.com/office/drawing/2014/main" id="{8DB9D2C7-E5A2-50EC-B68B-2E55FCF8E8BF}"/>
              </a:ext>
            </a:extLst>
          </p:cNvPr>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8635" name="Line 269">
            <a:extLst>
              <a:ext uri="{FF2B5EF4-FFF2-40B4-BE49-F238E27FC236}">
                <a16:creationId xmlns:a16="http://schemas.microsoft.com/office/drawing/2014/main" id="{1EE30732-6C66-CAA0-A53B-8BCD41322B7A}"/>
              </a:ext>
            </a:extLst>
          </p:cNvPr>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8636" name="Line 270">
            <a:extLst>
              <a:ext uri="{FF2B5EF4-FFF2-40B4-BE49-F238E27FC236}">
                <a16:creationId xmlns:a16="http://schemas.microsoft.com/office/drawing/2014/main" id="{6AA080EC-C014-8990-E792-C3791D00362E}"/>
              </a:ext>
            </a:extLst>
          </p:cNvPr>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8637" name="Line 271">
            <a:extLst>
              <a:ext uri="{FF2B5EF4-FFF2-40B4-BE49-F238E27FC236}">
                <a16:creationId xmlns:a16="http://schemas.microsoft.com/office/drawing/2014/main" id="{286E2720-77BB-7CC5-70DA-6B2FB91EA2E5}"/>
              </a:ext>
            </a:extLst>
          </p:cNvPr>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8638" name="Line 272">
            <a:extLst>
              <a:ext uri="{FF2B5EF4-FFF2-40B4-BE49-F238E27FC236}">
                <a16:creationId xmlns:a16="http://schemas.microsoft.com/office/drawing/2014/main" id="{BAA6E8C0-EBA8-1E31-1226-649D9F80F2FB}"/>
              </a:ext>
            </a:extLst>
          </p:cNvPr>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8639" name="Line 273">
            <a:extLst>
              <a:ext uri="{FF2B5EF4-FFF2-40B4-BE49-F238E27FC236}">
                <a16:creationId xmlns:a16="http://schemas.microsoft.com/office/drawing/2014/main" id="{1407F8DC-FBF6-A470-E936-62C2D9243A97}"/>
              </a:ext>
            </a:extLst>
          </p:cNvPr>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8640" name="Line 274">
            <a:extLst>
              <a:ext uri="{FF2B5EF4-FFF2-40B4-BE49-F238E27FC236}">
                <a16:creationId xmlns:a16="http://schemas.microsoft.com/office/drawing/2014/main" id="{AAF7BE95-3282-4F90-44C5-5B63E4275008}"/>
              </a:ext>
            </a:extLst>
          </p:cNvPr>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8641" name="Line 275">
            <a:extLst>
              <a:ext uri="{FF2B5EF4-FFF2-40B4-BE49-F238E27FC236}">
                <a16:creationId xmlns:a16="http://schemas.microsoft.com/office/drawing/2014/main" id="{D97C59DD-97B3-BE53-9568-60F71F972A09}"/>
              </a:ext>
            </a:extLst>
          </p:cNvPr>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8642" name="Line 276">
            <a:extLst>
              <a:ext uri="{FF2B5EF4-FFF2-40B4-BE49-F238E27FC236}">
                <a16:creationId xmlns:a16="http://schemas.microsoft.com/office/drawing/2014/main" id="{B306F8C8-CFE0-533B-1442-6BDB402880F5}"/>
              </a:ext>
            </a:extLst>
          </p:cNvPr>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8643" name="Rectangle 284">
            <a:extLst>
              <a:ext uri="{FF2B5EF4-FFF2-40B4-BE49-F238E27FC236}">
                <a16:creationId xmlns:a16="http://schemas.microsoft.com/office/drawing/2014/main" id="{67AAB230-809A-035E-8A4A-D2FD8517797C}"/>
              </a:ext>
            </a:extLst>
          </p:cNvPr>
          <p:cNvSpPr>
            <a:spLocks noChangeArrowheads="1"/>
          </p:cNvSpPr>
          <p:nvPr/>
        </p:nvSpPr>
        <p:spPr bwMode="auto">
          <a:xfrm>
            <a:off x="454025" y="4192588"/>
            <a:ext cx="1952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600" b="1">
                <a:solidFill>
                  <a:srgbClr val="000000"/>
                </a:solidFill>
                <a:latin typeface="Helvetica" pitchFamily="2" charset="0"/>
              </a:rPr>
              <a:t>(</a:t>
            </a:r>
            <a:endParaRPr lang="en-US" altLang="en-US" sz="1800">
              <a:latin typeface="Helvetica" pitchFamily="2" charset="0"/>
            </a:endParaRPr>
          </a:p>
        </p:txBody>
      </p:sp>
      <p:sp>
        <p:nvSpPr>
          <p:cNvPr id="148644" name="Rectangle 285">
            <a:extLst>
              <a:ext uri="{FF2B5EF4-FFF2-40B4-BE49-F238E27FC236}">
                <a16:creationId xmlns:a16="http://schemas.microsoft.com/office/drawing/2014/main" id="{8B6638B5-81D0-776D-C054-0E4182617ABE}"/>
              </a:ext>
            </a:extLst>
          </p:cNvPr>
          <p:cNvSpPr>
            <a:spLocks noChangeArrowheads="1"/>
          </p:cNvSpPr>
          <p:nvPr/>
        </p:nvSpPr>
        <p:spPr bwMode="auto">
          <a:xfrm>
            <a:off x="1544638" y="4183063"/>
            <a:ext cx="19526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600" b="1">
                <a:solidFill>
                  <a:srgbClr val="000000"/>
                </a:solidFill>
                <a:latin typeface="Helvetica" pitchFamily="2" charset="0"/>
              </a:rPr>
              <a:t>)</a:t>
            </a:r>
            <a:endParaRPr lang="en-US" altLang="en-US" sz="1800">
              <a:latin typeface="Helvetica" pitchFamily="2" charset="0"/>
            </a:endParaRPr>
          </a:p>
        </p:txBody>
      </p:sp>
      <p:sp>
        <p:nvSpPr>
          <p:cNvPr id="148645" name="Rectangle 286">
            <a:extLst>
              <a:ext uri="{FF2B5EF4-FFF2-40B4-BE49-F238E27FC236}">
                <a16:creationId xmlns:a16="http://schemas.microsoft.com/office/drawing/2014/main" id="{CE59D3A0-7881-D1AF-2E58-76953CD449A9}"/>
              </a:ext>
            </a:extLst>
          </p:cNvPr>
          <p:cNvSpPr>
            <a:spLocks noChangeArrowheads="1"/>
          </p:cNvSpPr>
          <p:nvPr/>
        </p:nvSpPr>
        <p:spPr bwMode="auto">
          <a:xfrm>
            <a:off x="1712913" y="3346450"/>
            <a:ext cx="153987"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100" b="1">
                <a:solidFill>
                  <a:srgbClr val="000000"/>
                </a:solidFill>
                <a:latin typeface="Helvetica" pitchFamily="2" charset="0"/>
              </a:rPr>
              <a:t>}</a:t>
            </a:r>
            <a:endParaRPr lang="en-US" altLang="en-US" sz="1400">
              <a:latin typeface="Helvetica" pitchFamily="2" charset="0"/>
            </a:endParaRPr>
          </a:p>
        </p:txBody>
      </p:sp>
      <p:sp>
        <p:nvSpPr>
          <p:cNvPr id="148646" name="Freeform 287">
            <a:extLst>
              <a:ext uri="{FF2B5EF4-FFF2-40B4-BE49-F238E27FC236}">
                <a16:creationId xmlns:a16="http://schemas.microsoft.com/office/drawing/2014/main" id="{52205BAF-A74A-8A0A-243A-EEF24DB219A9}"/>
              </a:ext>
            </a:extLst>
          </p:cNvPr>
          <p:cNvSpPr>
            <a:spLocks/>
          </p:cNvSpPr>
          <p:nvPr/>
        </p:nvSpPr>
        <p:spPr bwMode="auto">
          <a:xfrm rot="5350910">
            <a:off x="1045369" y="4102894"/>
            <a:ext cx="127000" cy="223838"/>
          </a:xfrm>
          <a:custGeom>
            <a:avLst/>
            <a:gdLst>
              <a:gd name="T0" fmla="*/ 0 w 80"/>
              <a:gd name="T1" fmla="*/ 2147483646 h 141"/>
              <a:gd name="T2" fmla="*/ 2147483646 w 80"/>
              <a:gd name="T3" fmla="*/ 2147483646 h 141"/>
              <a:gd name="T4" fmla="*/ 2147483646 w 80"/>
              <a:gd name="T5" fmla="*/ 0 h 141"/>
              <a:gd name="T6" fmla="*/ 2147483646 w 80"/>
              <a:gd name="T7" fmla="*/ 2147483646 h 141"/>
              <a:gd name="T8" fmla="*/ 2147483646 w 80"/>
              <a:gd name="T9" fmla="*/ 2147483646 h 141"/>
              <a:gd name="T10" fmla="*/ 2147483646 w 80"/>
              <a:gd name="T11" fmla="*/ 2147483646 h 141"/>
              <a:gd name="T12" fmla="*/ 0 w 80"/>
              <a:gd name="T13" fmla="*/ 2147483646 h 141"/>
              <a:gd name="T14" fmla="*/ 0 w 80"/>
              <a:gd name="T15" fmla="*/ 2147483646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a:p>
        </p:txBody>
      </p:sp>
      <p:sp>
        <p:nvSpPr>
          <p:cNvPr id="148647" name="Rectangle 298">
            <a:extLst>
              <a:ext uri="{FF2B5EF4-FFF2-40B4-BE49-F238E27FC236}">
                <a16:creationId xmlns:a16="http://schemas.microsoft.com/office/drawing/2014/main" id="{F3A0DC7A-455C-7C51-2E0F-BC290F81096E}"/>
              </a:ext>
            </a:extLst>
          </p:cNvPr>
          <p:cNvSpPr>
            <a:spLocks noChangeArrowheads="1"/>
          </p:cNvSpPr>
          <p:nvPr/>
        </p:nvSpPr>
        <p:spPr bwMode="auto">
          <a:xfrm>
            <a:off x="517525" y="2990850"/>
            <a:ext cx="1698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(S)</a:t>
            </a:r>
            <a:endParaRPr lang="en-US" altLang="en-US" sz="1400">
              <a:latin typeface="Helvetica" pitchFamily="2" charset="0"/>
            </a:endParaRPr>
          </a:p>
        </p:txBody>
      </p:sp>
      <p:sp>
        <p:nvSpPr>
          <p:cNvPr id="148648" name="Rectangle 299">
            <a:extLst>
              <a:ext uri="{FF2B5EF4-FFF2-40B4-BE49-F238E27FC236}">
                <a16:creationId xmlns:a16="http://schemas.microsoft.com/office/drawing/2014/main" id="{7B8870FC-35EC-068D-F384-924C539F3011}"/>
              </a:ext>
            </a:extLst>
          </p:cNvPr>
          <p:cNvSpPr>
            <a:spLocks noChangeArrowheads="1"/>
          </p:cNvSpPr>
          <p:nvPr/>
        </p:nvSpPr>
        <p:spPr bwMode="auto">
          <a:xfrm>
            <a:off x="501650" y="3360738"/>
            <a:ext cx="17621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(D)</a:t>
            </a:r>
            <a:endParaRPr lang="en-US" altLang="en-US" sz="1400">
              <a:latin typeface="Helvetica" pitchFamily="2" charset="0"/>
            </a:endParaRPr>
          </a:p>
        </p:txBody>
      </p:sp>
      <p:sp>
        <p:nvSpPr>
          <p:cNvPr id="148649" name="Rectangle 300">
            <a:extLst>
              <a:ext uri="{FF2B5EF4-FFF2-40B4-BE49-F238E27FC236}">
                <a16:creationId xmlns:a16="http://schemas.microsoft.com/office/drawing/2014/main" id="{7A9BB324-3026-C5D5-62D8-B47C042E7072}"/>
              </a:ext>
            </a:extLst>
          </p:cNvPr>
          <p:cNvSpPr>
            <a:spLocks noChangeArrowheads="1"/>
          </p:cNvSpPr>
          <p:nvPr/>
        </p:nvSpPr>
        <p:spPr bwMode="auto">
          <a:xfrm>
            <a:off x="361950" y="3956050"/>
            <a:ext cx="28733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(MR)</a:t>
            </a:r>
            <a:endParaRPr lang="en-US" altLang="en-US" sz="1400">
              <a:latin typeface="Helvetica" pitchFamily="2" charset="0"/>
            </a:endParaRPr>
          </a:p>
        </p:txBody>
      </p:sp>
      <p:sp>
        <p:nvSpPr>
          <p:cNvPr id="148650" name="Rectangle 304">
            <a:extLst>
              <a:ext uri="{FF2B5EF4-FFF2-40B4-BE49-F238E27FC236}">
                <a16:creationId xmlns:a16="http://schemas.microsoft.com/office/drawing/2014/main" id="{5C476E3F-6135-47AA-2B1F-D93E0B0E27C4}"/>
              </a:ext>
            </a:extLst>
          </p:cNvPr>
          <p:cNvSpPr>
            <a:spLocks noChangeArrowheads="1"/>
          </p:cNvSpPr>
          <p:nvPr/>
        </p:nvSpPr>
        <p:spPr bwMode="auto">
          <a:xfrm>
            <a:off x="488950" y="3602038"/>
            <a:ext cx="1698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(S)</a:t>
            </a:r>
            <a:endParaRPr lang="en-US" altLang="en-US" sz="1400">
              <a:latin typeface="Helvetica" pitchFamily="2" charset="0"/>
            </a:endParaRPr>
          </a:p>
        </p:txBody>
      </p:sp>
      <p:sp>
        <p:nvSpPr>
          <p:cNvPr id="148651" name="Rectangle 305">
            <a:extLst>
              <a:ext uri="{FF2B5EF4-FFF2-40B4-BE49-F238E27FC236}">
                <a16:creationId xmlns:a16="http://schemas.microsoft.com/office/drawing/2014/main" id="{B589A287-B754-1817-E434-831208052A2C}"/>
              </a:ext>
            </a:extLst>
          </p:cNvPr>
          <p:cNvSpPr>
            <a:spLocks noChangeArrowheads="1"/>
          </p:cNvSpPr>
          <p:nvPr/>
        </p:nvSpPr>
        <p:spPr bwMode="auto">
          <a:xfrm>
            <a:off x="708025" y="4286250"/>
            <a:ext cx="6921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1 Thot</a:t>
            </a:r>
            <a:endParaRPr lang="en-US" altLang="en-US" sz="1800">
              <a:latin typeface="Helvetica" pitchFamily="2" charset="0"/>
            </a:endParaRPr>
          </a:p>
        </p:txBody>
      </p:sp>
      <p:sp>
        <p:nvSpPr>
          <p:cNvPr id="148652" name="Rectangle 306">
            <a:extLst>
              <a:ext uri="{FF2B5EF4-FFF2-40B4-BE49-F238E27FC236}">
                <a16:creationId xmlns:a16="http://schemas.microsoft.com/office/drawing/2014/main" id="{DBC1FD69-00C3-7CCE-EBAF-1FEF1F416BC0}"/>
              </a:ext>
            </a:extLst>
          </p:cNvPr>
          <p:cNvSpPr>
            <a:spLocks noChangeArrowheads="1"/>
          </p:cNvSpPr>
          <p:nvPr/>
        </p:nvSpPr>
        <p:spPr bwMode="auto">
          <a:xfrm>
            <a:off x="663575" y="4578350"/>
            <a:ext cx="6921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Thot</a:t>
            </a:r>
            <a:endParaRPr lang="en-US" altLang="en-US" sz="1800">
              <a:latin typeface="Helvetica" pitchFamily="2" charset="0"/>
            </a:endParaRPr>
          </a:p>
        </p:txBody>
      </p:sp>
      <p:sp>
        <p:nvSpPr>
          <p:cNvPr id="148653" name="Rectangle 307">
            <a:extLst>
              <a:ext uri="{FF2B5EF4-FFF2-40B4-BE49-F238E27FC236}">
                <a16:creationId xmlns:a16="http://schemas.microsoft.com/office/drawing/2014/main" id="{A2D5C2E2-A871-F4F0-851A-0D51B8C93F69}"/>
              </a:ext>
            </a:extLst>
          </p:cNvPr>
          <p:cNvSpPr>
            <a:spLocks noChangeArrowheads="1"/>
          </p:cNvSpPr>
          <p:nvPr/>
        </p:nvSpPr>
        <p:spPr bwMode="auto">
          <a:xfrm>
            <a:off x="947738" y="4906963"/>
            <a:ext cx="4826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Ezra</a:t>
            </a:r>
            <a:endParaRPr lang="en-US" altLang="en-US" sz="1800">
              <a:latin typeface="Helvetica" pitchFamily="2" charset="0"/>
            </a:endParaRPr>
          </a:p>
        </p:txBody>
      </p:sp>
      <p:sp>
        <p:nvSpPr>
          <p:cNvPr id="148654" name="Rectangle 308">
            <a:extLst>
              <a:ext uri="{FF2B5EF4-FFF2-40B4-BE49-F238E27FC236}">
                <a16:creationId xmlns:a16="http://schemas.microsoft.com/office/drawing/2014/main" id="{7CEC03C6-7FE6-2392-F2CE-83B9E3470F45}"/>
              </a:ext>
            </a:extLst>
          </p:cNvPr>
          <p:cNvSpPr>
            <a:spLocks noChangeArrowheads="1"/>
          </p:cNvSpPr>
          <p:nvPr/>
        </p:nvSpPr>
        <p:spPr bwMode="auto">
          <a:xfrm>
            <a:off x="654050" y="5249863"/>
            <a:ext cx="1092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Nehemiah</a:t>
            </a:r>
            <a:endParaRPr lang="en-US" altLang="en-US" sz="1800" b="1">
              <a:latin typeface="Helvetica" pitchFamily="2" charset="0"/>
            </a:endParaRPr>
          </a:p>
        </p:txBody>
      </p:sp>
      <p:sp>
        <p:nvSpPr>
          <p:cNvPr id="148655" name="Rectangle 309">
            <a:extLst>
              <a:ext uri="{FF2B5EF4-FFF2-40B4-BE49-F238E27FC236}">
                <a16:creationId xmlns:a16="http://schemas.microsoft.com/office/drawing/2014/main" id="{80AE39B0-556B-D1A6-2D98-D5B78898A325}"/>
              </a:ext>
            </a:extLst>
          </p:cNvPr>
          <p:cNvSpPr>
            <a:spLocks noChangeArrowheads="1"/>
          </p:cNvSpPr>
          <p:nvPr/>
        </p:nvSpPr>
        <p:spPr bwMode="auto">
          <a:xfrm>
            <a:off x="887413" y="5572125"/>
            <a:ext cx="711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Esther</a:t>
            </a:r>
            <a:endParaRPr lang="en-US" altLang="en-US" sz="1800">
              <a:latin typeface="Helvetica" pitchFamily="2" charset="0"/>
            </a:endParaRPr>
          </a:p>
        </p:txBody>
      </p:sp>
      <p:sp>
        <p:nvSpPr>
          <p:cNvPr id="148656" name="Rectangle 310">
            <a:extLst>
              <a:ext uri="{FF2B5EF4-FFF2-40B4-BE49-F238E27FC236}">
                <a16:creationId xmlns:a16="http://schemas.microsoft.com/office/drawing/2014/main" id="{F5B84597-B523-7C91-DFF7-8C14B2B7D5BC}"/>
              </a:ext>
            </a:extLst>
          </p:cNvPr>
          <p:cNvSpPr>
            <a:spLocks noChangeArrowheads="1"/>
          </p:cNvSpPr>
          <p:nvPr/>
        </p:nvSpPr>
        <p:spPr bwMode="auto">
          <a:xfrm>
            <a:off x="788988" y="2874963"/>
            <a:ext cx="947737"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700" b="1">
                <a:solidFill>
                  <a:srgbClr val="000000"/>
                </a:solidFill>
                <a:latin typeface="Helvetica" pitchFamily="2" charset="0"/>
              </a:rPr>
              <a:t>1 Samuel</a:t>
            </a:r>
            <a:endParaRPr lang="en-US" altLang="en-US" sz="1400">
              <a:latin typeface="Helvetica" pitchFamily="2" charset="0"/>
            </a:endParaRPr>
          </a:p>
        </p:txBody>
      </p:sp>
      <p:sp>
        <p:nvSpPr>
          <p:cNvPr id="148657" name="Rectangle 311">
            <a:extLst>
              <a:ext uri="{FF2B5EF4-FFF2-40B4-BE49-F238E27FC236}">
                <a16:creationId xmlns:a16="http://schemas.microsoft.com/office/drawing/2014/main" id="{2C51D784-27EB-5CE0-2B5A-44586A48F424}"/>
              </a:ext>
            </a:extLst>
          </p:cNvPr>
          <p:cNvSpPr>
            <a:spLocks noChangeArrowheads="1"/>
          </p:cNvSpPr>
          <p:nvPr/>
        </p:nvSpPr>
        <p:spPr bwMode="auto">
          <a:xfrm>
            <a:off x="725488" y="3271838"/>
            <a:ext cx="1003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Samuel</a:t>
            </a:r>
            <a:endParaRPr lang="en-US" altLang="en-US" sz="1400">
              <a:latin typeface="Helvetica" pitchFamily="2" charset="0"/>
            </a:endParaRPr>
          </a:p>
        </p:txBody>
      </p:sp>
      <p:sp>
        <p:nvSpPr>
          <p:cNvPr id="148658" name="Rectangle 312">
            <a:extLst>
              <a:ext uri="{FF2B5EF4-FFF2-40B4-BE49-F238E27FC236}">
                <a16:creationId xmlns:a16="http://schemas.microsoft.com/office/drawing/2014/main" id="{7AE3BAAF-058E-B9DB-BE42-BF11522B99D2}"/>
              </a:ext>
            </a:extLst>
          </p:cNvPr>
          <p:cNvSpPr>
            <a:spLocks noChangeArrowheads="1"/>
          </p:cNvSpPr>
          <p:nvPr/>
        </p:nvSpPr>
        <p:spPr bwMode="auto">
          <a:xfrm>
            <a:off x="839788" y="3525838"/>
            <a:ext cx="8286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1 Wung</a:t>
            </a:r>
            <a:endParaRPr lang="en-US" altLang="en-US" sz="1800">
              <a:latin typeface="Helvetica" pitchFamily="2" charset="0"/>
            </a:endParaRPr>
          </a:p>
        </p:txBody>
      </p:sp>
      <p:sp>
        <p:nvSpPr>
          <p:cNvPr id="148659" name="Rectangle 313">
            <a:extLst>
              <a:ext uri="{FF2B5EF4-FFF2-40B4-BE49-F238E27FC236}">
                <a16:creationId xmlns:a16="http://schemas.microsoft.com/office/drawing/2014/main" id="{7B15A5B1-2F80-70D0-5B62-93C1E81F8CC8}"/>
              </a:ext>
            </a:extLst>
          </p:cNvPr>
          <p:cNvSpPr>
            <a:spLocks noChangeArrowheads="1"/>
          </p:cNvSpPr>
          <p:nvPr/>
        </p:nvSpPr>
        <p:spPr bwMode="auto">
          <a:xfrm>
            <a:off x="698500" y="3887788"/>
            <a:ext cx="8286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Wung</a:t>
            </a:r>
            <a:endParaRPr lang="en-US" altLang="en-US" sz="1800">
              <a:latin typeface="Helvetica" pitchFamily="2" charset="0"/>
            </a:endParaRPr>
          </a:p>
        </p:txBody>
      </p:sp>
      <p:grpSp>
        <p:nvGrpSpPr>
          <p:cNvPr id="148660" name="Group 226">
            <a:extLst>
              <a:ext uri="{FF2B5EF4-FFF2-40B4-BE49-F238E27FC236}">
                <a16:creationId xmlns:a16="http://schemas.microsoft.com/office/drawing/2014/main" id="{0E1CB8D7-6B13-489C-2A88-8D783D1FC946}"/>
              </a:ext>
            </a:extLst>
          </p:cNvPr>
          <p:cNvGrpSpPr>
            <a:grpSpLocks/>
          </p:cNvGrpSpPr>
          <p:nvPr/>
        </p:nvGrpSpPr>
        <p:grpSpPr bwMode="auto">
          <a:xfrm>
            <a:off x="3578225" y="3548063"/>
            <a:ext cx="366713" cy="974725"/>
            <a:chOff x="6097583" y="2946408"/>
            <a:chExt cx="957267" cy="1844683"/>
          </a:xfrm>
        </p:grpSpPr>
        <p:grpSp>
          <p:nvGrpSpPr>
            <p:cNvPr id="148666" name="Group 85">
              <a:extLst>
                <a:ext uri="{FF2B5EF4-FFF2-40B4-BE49-F238E27FC236}">
                  <a16:creationId xmlns:a16="http://schemas.microsoft.com/office/drawing/2014/main" id="{0B1FAE7C-B7FB-404E-FD8E-7148C01D8CDF}"/>
                </a:ext>
              </a:extLst>
            </p:cNvPr>
            <p:cNvGrpSpPr>
              <a:grpSpLocks/>
            </p:cNvGrpSpPr>
            <p:nvPr/>
          </p:nvGrpSpPr>
          <p:grpSpPr bwMode="auto">
            <a:xfrm>
              <a:off x="6153150" y="3681413"/>
              <a:ext cx="901700" cy="947736"/>
              <a:chOff x="1557" y="1007"/>
              <a:chExt cx="2105" cy="1949"/>
            </a:xfrm>
          </p:grpSpPr>
          <p:grpSp>
            <p:nvGrpSpPr>
              <p:cNvPr id="148670" name="Group 87">
                <a:extLst>
                  <a:ext uri="{FF2B5EF4-FFF2-40B4-BE49-F238E27FC236}">
                    <a16:creationId xmlns:a16="http://schemas.microsoft.com/office/drawing/2014/main" id="{74DA7FD4-6C0B-5FEF-FFB8-F7C3968CA3A1}"/>
                  </a:ext>
                </a:extLst>
              </p:cNvPr>
              <p:cNvGrpSpPr>
                <a:grpSpLocks/>
              </p:cNvGrpSpPr>
              <p:nvPr/>
            </p:nvGrpSpPr>
            <p:grpSpPr bwMode="auto">
              <a:xfrm>
                <a:off x="1557" y="1209"/>
                <a:ext cx="2105" cy="1421"/>
                <a:chOff x="578" y="2316"/>
                <a:chExt cx="2105" cy="1421"/>
              </a:xfrm>
            </p:grpSpPr>
            <p:sp>
              <p:nvSpPr>
                <p:cNvPr id="148676" name="Freeform 88" descr="Cork">
                  <a:extLst>
                    <a:ext uri="{FF2B5EF4-FFF2-40B4-BE49-F238E27FC236}">
                      <a16:creationId xmlns:a16="http://schemas.microsoft.com/office/drawing/2014/main" id="{17E394D3-EA0F-6748-6671-4F9B9B45EA1A}"/>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148677" name="Freeform 89" descr="Cork">
                  <a:extLst>
                    <a:ext uri="{FF2B5EF4-FFF2-40B4-BE49-F238E27FC236}">
                      <a16:creationId xmlns:a16="http://schemas.microsoft.com/office/drawing/2014/main" id="{91D6B26E-A8E3-32EA-C97F-B0A30533D1EC}"/>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148671" name="Freeform 91">
                <a:extLst>
                  <a:ext uri="{FF2B5EF4-FFF2-40B4-BE49-F238E27FC236}">
                    <a16:creationId xmlns:a16="http://schemas.microsoft.com/office/drawing/2014/main" id="{DB13C66E-78C6-26A7-340B-80A803197C0D}"/>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48672" name="Freeform 92">
                <a:extLst>
                  <a:ext uri="{FF2B5EF4-FFF2-40B4-BE49-F238E27FC236}">
                    <a16:creationId xmlns:a16="http://schemas.microsoft.com/office/drawing/2014/main" id="{E3581DC6-4BED-B857-949B-72191D897FAD}"/>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48673" name="Freeform 93">
                <a:extLst>
                  <a:ext uri="{FF2B5EF4-FFF2-40B4-BE49-F238E27FC236}">
                    <a16:creationId xmlns:a16="http://schemas.microsoft.com/office/drawing/2014/main" id="{E86E6419-5A9D-8801-FB34-8FB1EE580A12}"/>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48674" name="Freeform 94">
                <a:extLst>
                  <a:ext uri="{FF2B5EF4-FFF2-40B4-BE49-F238E27FC236}">
                    <a16:creationId xmlns:a16="http://schemas.microsoft.com/office/drawing/2014/main" id="{C10B7C33-624C-6C08-B77F-FAF83FB1D83A}"/>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48675" name="Freeform 95">
                <a:extLst>
                  <a:ext uri="{FF2B5EF4-FFF2-40B4-BE49-F238E27FC236}">
                    <a16:creationId xmlns:a16="http://schemas.microsoft.com/office/drawing/2014/main" id="{A1F87D4E-15D7-3C91-E698-05813B2D9E16}"/>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148667" name="Group 98">
              <a:extLst>
                <a:ext uri="{FF2B5EF4-FFF2-40B4-BE49-F238E27FC236}">
                  <a16:creationId xmlns:a16="http://schemas.microsoft.com/office/drawing/2014/main" id="{33FD7BF3-B9AC-8B13-6E0B-D3207DCD2185}"/>
                </a:ext>
              </a:extLst>
            </p:cNvPr>
            <p:cNvGrpSpPr>
              <a:grpSpLocks/>
            </p:cNvGrpSpPr>
            <p:nvPr/>
          </p:nvGrpSpPr>
          <p:grpSpPr bwMode="auto">
            <a:xfrm>
              <a:off x="6097583" y="2946408"/>
              <a:ext cx="846138" cy="1844683"/>
              <a:chOff x="3865" y="1840"/>
              <a:chExt cx="533" cy="1162"/>
            </a:xfrm>
          </p:grpSpPr>
          <p:sp>
            <p:nvSpPr>
              <p:cNvPr id="230" name="Rectangle 96">
                <a:extLst>
                  <a:ext uri="{FF2B5EF4-FFF2-40B4-BE49-F238E27FC236}">
                    <a16:creationId xmlns:a16="http://schemas.microsoft.com/office/drawing/2014/main" id="{2A12CF5E-1FEB-24C7-8F42-FF963BE3611C}"/>
                  </a:ext>
                </a:extLst>
              </p:cNvPr>
              <p:cNvSpPr>
                <a:spLocks noChangeArrowheads="1"/>
              </p:cNvSpPr>
              <p:nvPr/>
            </p:nvSpPr>
            <p:spPr bwMode="auto">
              <a:xfrm>
                <a:off x="3928" y="1840"/>
                <a:ext cx="115"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sp>
            <p:nvSpPr>
              <p:cNvPr id="231" name="Rectangle 97">
                <a:extLst>
                  <a:ext uri="{FF2B5EF4-FFF2-40B4-BE49-F238E27FC236}">
                    <a16:creationId xmlns:a16="http://schemas.microsoft.com/office/drawing/2014/main" id="{41978849-AE6A-5D99-3BB1-C1DEBFB086FC}"/>
                  </a:ext>
                </a:extLst>
              </p:cNvPr>
              <p:cNvSpPr>
                <a:spLocks noChangeArrowheads="1"/>
              </p:cNvSpPr>
              <p:nvPr/>
            </p:nvSpPr>
            <p:spPr bwMode="auto">
              <a:xfrm>
                <a:off x="3865" y="2381"/>
                <a:ext cx="533" cy="621"/>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1400" i="1">
                    <a:solidFill>
                      <a:srgbClr val="000000"/>
                    </a:solidFill>
                    <a:latin typeface="Kosher-Normal" charset="0"/>
                  </a:rPr>
                  <a:t>KT</a:t>
                </a:r>
                <a:endParaRPr lang="en-US" altLang="en-US" sz="1100" i="1">
                  <a:solidFill>
                    <a:srgbClr val="000000"/>
                  </a:solidFill>
                  <a:latin typeface="Helvetica" panose="020B0604020202020204" pitchFamily="34" charset="0"/>
                </a:endParaRPr>
              </a:p>
            </p:txBody>
          </p:sp>
        </p:grpSp>
      </p:grpSp>
      <p:sp>
        <p:nvSpPr>
          <p:cNvPr id="977665" name="Text Box 769">
            <a:extLst>
              <a:ext uri="{FF2B5EF4-FFF2-40B4-BE49-F238E27FC236}">
                <a16:creationId xmlns:a16="http://schemas.microsoft.com/office/drawing/2014/main" id="{DA1AE617-5734-FDF5-37F2-EF82A5660B49}"/>
              </a:ext>
            </a:extLst>
          </p:cNvPr>
          <p:cNvSpPr txBox="1">
            <a:spLocks noChangeArrowheads="1"/>
          </p:cNvSpPr>
          <p:nvPr/>
        </p:nvSpPr>
        <p:spPr bwMode="auto">
          <a:xfrm>
            <a:off x="2627313" y="4098925"/>
            <a:ext cx="1208087" cy="279400"/>
          </a:xfrm>
          <a:prstGeom prst="rect">
            <a:avLst/>
          </a:prstGeom>
          <a:noFill/>
          <a:ln w="9525">
            <a:noFill/>
            <a:miter lim="800000"/>
            <a:headEnd/>
            <a:tailEnd/>
          </a:ln>
          <a:effectLst>
            <a:outerShdw blurRad="63500" dist="17961" dir="2700000" algn="ctr" rotWithShape="0">
              <a:schemeClr val="tx1">
                <a:alpha val="74998"/>
              </a:schemeClr>
            </a:outerShdw>
          </a:effectLst>
        </p:spPr>
        <p:txBody>
          <a:bodyPr lIns="97027" tIns="48513" rIns="97027" bIns="48513">
            <a:spAutoFit/>
          </a:bodyPr>
          <a:lstStyle/>
          <a:p>
            <a:pPr algn="ctr" defTabSz="969963">
              <a:lnSpc>
                <a:spcPct val="70000"/>
              </a:lnSpc>
              <a:spcBef>
                <a:spcPct val="50000"/>
              </a:spcBef>
              <a:defRPr/>
            </a:pPr>
            <a:r>
              <a:rPr lang="en-US" sz="1700" b="1" dirty="0">
                <a:solidFill>
                  <a:schemeClr val="hlink"/>
                </a:solidFill>
                <a:latin typeface="Arial" charset="0"/>
                <a:ea typeface="+mn-ea"/>
              </a:rPr>
              <a:t>Jeremiah</a:t>
            </a:r>
          </a:p>
        </p:txBody>
      </p:sp>
      <p:grpSp>
        <p:nvGrpSpPr>
          <p:cNvPr id="148662" name="Group 217">
            <a:extLst>
              <a:ext uri="{FF2B5EF4-FFF2-40B4-BE49-F238E27FC236}">
                <a16:creationId xmlns:a16="http://schemas.microsoft.com/office/drawing/2014/main" id="{CA25F99A-7BA9-1791-3A2F-727AF10CC7F8}"/>
              </a:ext>
            </a:extLst>
          </p:cNvPr>
          <p:cNvGrpSpPr>
            <a:grpSpLocks/>
          </p:cNvGrpSpPr>
          <p:nvPr/>
        </p:nvGrpSpPr>
        <p:grpSpPr bwMode="auto">
          <a:xfrm>
            <a:off x="4248150" y="39688"/>
            <a:ext cx="2222500" cy="1812925"/>
            <a:chOff x="2222937" y="4130555"/>
            <a:chExt cx="2222939" cy="1813045"/>
          </a:xfrm>
        </p:grpSpPr>
        <p:sp>
          <p:nvSpPr>
            <p:cNvPr id="219" name="Rectangle 218">
              <a:extLst>
                <a:ext uri="{FF2B5EF4-FFF2-40B4-BE49-F238E27FC236}">
                  <a16:creationId xmlns:a16="http://schemas.microsoft.com/office/drawing/2014/main" id="{2D1EC015-2848-81B9-3427-07303E3E8838}"/>
                </a:ext>
              </a:extLst>
            </p:cNvPr>
            <p:cNvSpPr/>
            <p:nvPr/>
          </p:nvSpPr>
          <p:spPr bwMode="auto">
            <a:xfrm>
              <a:off x="2222937" y="4194059"/>
              <a:ext cx="2222939" cy="174954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148664" name="Picture 2" descr="BACKGR~1">
              <a:extLst>
                <a:ext uri="{FF2B5EF4-FFF2-40B4-BE49-F238E27FC236}">
                  <a16:creationId xmlns:a16="http://schemas.microsoft.com/office/drawing/2014/main" id="{7B5023B9-27CD-607C-8122-0B847697D3B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1" name="WordArt 12">
              <a:extLst>
                <a:ext uri="{FF2B5EF4-FFF2-40B4-BE49-F238E27FC236}">
                  <a16:creationId xmlns:a16="http://schemas.microsoft.com/office/drawing/2014/main" id="{43703563-D44F-63ED-47B6-F6A0ECEE36CC}"/>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52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 calcmode="lin" valueType="num">
                                      <p:cBhvr>
                                        <p:cTn id="9" dur="500" fill="hold"/>
                                        <p:tgtEl>
                                          <p:spTgt spid="9"/>
                                        </p:tgtEl>
                                        <p:attrNameLst>
                                          <p:attrName>ppt_x</p:attrName>
                                        </p:attrNameLst>
                                      </p:cBhvr>
                                      <p:tavLst>
                                        <p:tav tm="0">
                                          <p:val>
                                            <p:fltVal val="0.5"/>
                                          </p:val>
                                        </p:tav>
                                        <p:tav tm="100000">
                                          <p:val>
                                            <p:strVal val="#ppt_x"/>
                                          </p:val>
                                        </p:tav>
                                      </p:tavLst>
                                    </p:anim>
                                    <p:anim calcmode="lin" valueType="num">
                                      <p:cBhvr>
                                        <p:cTn id="10" dur="500" fill="hold"/>
                                        <p:tgtEl>
                                          <p:spTgt spid="9"/>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4" presetClass="entr" presetSubtype="32" fill="hold" grpId="0" nodeType="afterEffect">
                                  <p:stCondLst>
                                    <p:cond delay="0"/>
                                  </p:stCondLst>
                                  <p:childTnLst>
                                    <p:set>
                                      <p:cBhvr>
                                        <p:cTn id="13" dur="1" fill="hold">
                                          <p:stCondLst>
                                            <p:cond delay="0"/>
                                          </p:stCondLst>
                                        </p:cTn>
                                        <p:tgtEl>
                                          <p:spTgt spid="977705">
                                            <p:txEl>
                                              <p:pRg st="0" end="0"/>
                                            </p:txEl>
                                          </p:spTgt>
                                        </p:tgtEl>
                                        <p:attrNameLst>
                                          <p:attrName>style.visibility</p:attrName>
                                        </p:attrNameLst>
                                      </p:cBhvr>
                                      <p:to>
                                        <p:strVal val="visible"/>
                                      </p:to>
                                    </p:set>
                                    <p:animEffect transition="in" filter="box(out)">
                                      <p:cBhvr>
                                        <p:cTn id="14" dur="500"/>
                                        <p:tgtEl>
                                          <p:spTgt spid="977705">
                                            <p:txEl>
                                              <p:pRg st="0" end="0"/>
                                            </p:txEl>
                                          </p:spTgt>
                                        </p:tgtEl>
                                      </p:cBhvr>
                                    </p:animEffect>
                                  </p:childTnLst>
                                </p:cTn>
                              </p:par>
                            </p:childTnLst>
                          </p:cTn>
                        </p:par>
                        <p:par>
                          <p:cTn id="15" fill="hold" nodeType="afterGroup">
                            <p:stCondLst>
                              <p:cond delay="1000"/>
                            </p:stCondLst>
                            <p:childTnLst>
                              <p:par>
                                <p:cTn id="16" presetID="4" presetClass="entr" presetSubtype="32" fill="hold" grpId="0" nodeType="afterEffect">
                                  <p:stCondLst>
                                    <p:cond delay="0"/>
                                  </p:stCondLst>
                                  <p:childTnLst>
                                    <p:set>
                                      <p:cBhvr>
                                        <p:cTn id="17" dur="1" fill="hold">
                                          <p:stCondLst>
                                            <p:cond delay="0"/>
                                          </p:stCondLst>
                                        </p:cTn>
                                        <p:tgtEl>
                                          <p:spTgt spid="977705">
                                            <p:txEl>
                                              <p:pRg st="1" end="1"/>
                                            </p:txEl>
                                          </p:spTgt>
                                        </p:tgtEl>
                                        <p:attrNameLst>
                                          <p:attrName>style.visibility</p:attrName>
                                        </p:attrNameLst>
                                      </p:cBhvr>
                                      <p:to>
                                        <p:strVal val="visible"/>
                                      </p:to>
                                    </p:set>
                                    <p:animEffect transition="in" filter="box(out)">
                                      <p:cBhvr>
                                        <p:cTn id="18" dur="500"/>
                                        <p:tgtEl>
                                          <p:spTgt spid="977705">
                                            <p:txEl>
                                              <p:pRg st="1" end="1"/>
                                            </p:txEl>
                                          </p:spTgt>
                                        </p:tgtEl>
                                      </p:cBhvr>
                                    </p:animEffect>
                                  </p:childTnLst>
                                </p:cTn>
                              </p:par>
                            </p:childTnLst>
                          </p:cTn>
                        </p:par>
                        <p:par>
                          <p:cTn id="19" fill="hold" nodeType="afterGroup">
                            <p:stCondLst>
                              <p:cond delay="1500"/>
                            </p:stCondLst>
                            <p:childTnLst>
                              <p:par>
                                <p:cTn id="20" presetID="4" presetClass="entr" presetSubtype="32" fill="hold" grpId="0" nodeType="afterEffect">
                                  <p:stCondLst>
                                    <p:cond delay="0"/>
                                  </p:stCondLst>
                                  <p:childTnLst>
                                    <p:set>
                                      <p:cBhvr>
                                        <p:cTn id="21" dur="1" fill="hold">
                                          <p:stCondLst>
                                            <p:cond delay="0"/>
                                          </p:stCondLst>
                                        </p:cTn>
                                        <p:tgtEl>
                                          <p:spTgt spid="977705">
                                            <p:txEl>
                                              <p:pRg st="2" end="2"/>
                                            </p:txEl>
                                          </p:spTgt>
                                        </p:tgtEl>
                                        <p:attrNameLst>
                                          <p:attrName>style.visibility</p:attrName>
                                        </p:attrNameLst>
                                      </p:cBhvr>
                                      <p:to>
                                        <p:strVal val="visible"/>
                                      </p:to>
                                    </p:set>
                                    <p:animEffect transition="in" filter="box(out)">
                                      <p:cBhvr>
                                        <p:cTn id="22" dur="500"/>
                                        <p:tgtEl>
                                          <p:spTgt spid="977705">
                                            <p:txEl>
                                              <p:pRg st="2" end="2"/>
                                            </p:txEl>
                                          </p:spTgt>
                                        </p:tgtEl>
                                      </p:cBhvr>
                                    </p:animEffect>
                                  </p:childTnLst>
                                </p:cTn>
                              </p:par>
                            </p:childTnLst>
                          </p:cTn>
                        </p:par>
                        <p:par>
                          <p:cTn id="23" fill="hold" nodeType="afterGroup">
                            <p:stCondLst>
                              <p:cond delay="2000"/>
                            </p:stCondLst>
                            <p:childTnLst>
                              <p:par>
                                <p:cTn id="24" presetID="4" presetClass="entr" presetSubtype="32" fill="hold" grpId="0" nodeType="afterEffect">
                                  <p:stCondLst>
                                    <p:cond delay="0"/>
                                  </p:stCondLst>
                                  <p:childTnLst>
                                    <p:set>
                                      <p:cBhvr>
                                        <p:cTn id="25" dur="1" fill="hold">
                                          <p:stCondLst>
                                            <p:cond delay="0"/>
                                          </p:stCondLst>
                                        </p:cTn>
                                        <p:tgtEl>
                                          <p:spTgt spid="977705">
                                            <p:txEl>
                                              <p:pRg st="3" end="3"/>
                                            </p:txEl>
                                          </p:spTgt>
                                        </p:tgtEl>
                                        <p:attrNameLst>
                                          <p:attrName>style.visibility</p:attrName>
                                        </p:attrNameLst>
                                      </p:cBhvr>
                                      <p:to>
                                        <p:strVal val="visible"/>
                                      </p:to>
                                    </p:set>
                                    <p:animEffect transition="in" filter="box(out)">
                                      <p:cBhvr>
                                        <p:cTn id="26" dur="500"/>
                                        <p:tgtEl>
                                          <p:spTgt spid="977705">
                                            <p:txEl>
                                              <p:pRg st="3" end="3"/>
                                            </p:txEl>
                                          </p:spTgt>
                                        </p:tgtEl>
                                      </p:cBhvr>
                                    </p:animEffect>
                                  </p:childTnLst>
                                </p:cTn>
                              </p:par>
                            </p:childTnLst>
                          </p:cTn>
                        </p:par>
                        <p:par>
                          <p:cTn id="27" fill="hold" nodeType="afterGroup">
                            <p:stCondLst>
                              <p:cond delay="2500"/>
                            </p:stCondLst>
                            <p:childTnLst>
                              <p:par>
                                <p:cTn id="28" presetID="4" presetClass="entr" presetSubtype="32" fill="hold" grpId="0" nodeType="afterEffect">
                                  <p:stCondLst>
                                    <p:cond delay="0"/>
                                  </p:stCondLst>
                                  <p:childTnLst>
                                    <p:set>
                                      <p:cBhvr>
                                        <p:cTn id="29" dur="1" fill="hold">
                                          <p:stCondLst>
                                            <p:cond delay="0"/>
                                          </p:stCondLst>
                                        </p:cTn>
                                        <p:tgtEl>
                                          <p:spTgt spid="977705">
                                            <p:txEl>
                                              <p:pRg st="4" end="4"/>
                                            </p:txEl>
                                          </p:spTgt>
                                        </p:tgtEl>
                                        <p:attrNameLst>
                                          <p:attrName>style.visibility</p:attrName>
                                        </p:attrNameLst>
                                      </p:cBhvr>
                                      <p:to>
                                        <p:strVal val="visible"/>
                                      </p:to>
                                    </p:set>
                                    <p:animEffect transition="in" filter="box(out)">
                                      <p:cBhvr>
                                        <p:cTn id="30" dur="500"/>
                                        <p:tgtEl>
                                          <p:spTgt spid="97770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7705" grpId="0" build="p" autoUpdateAnimBg="0" advAuto="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Rectangle 2">
            <a:extLst>
              <a:ext uri="{FF2B5EF4-FFF2-40B4-BE49-F238E27FC236}">
                <a16:creationId xmlns:a16="http://schemas.microsoft.com/office/drawing/2014/main" id="{64463FE0-F4C5-71DA-56E7-9FAD789096DA}"/>
              </a:ext>
            </a:extLst>
          </p:cNvPr>
          <p:cNvSpPr>
            <a:spLocks noChangeArrowheads="1"/>
          </p:cNvSpPr>
          <p:nvPr/>
        </p:nvSpPr>
        <p:spPr bwMode="auto">
          <a:xfrm>
            <a:off x="2871788" y="44069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0531" name="Rectangle 3">
            <a:extLst>
              <a:ext uri="{FF2B5EF4-FFF2-40B4-BE49-F238E27FC236}">
                <a16:creationId xmlns:a16="http://schemas.microsoft.com/office/drawing/2014/main" id="{77B8F6DC-F613-7612-C323-051700764EB3}"/>
              </a:ext>
            </a:extLst>
          </p:cNvPr>
          <p:cNvSpPr>
            <a:spLocks noChangeArrowheads="1"/>
          </p:cNvSpPr>
          <p:nvPr/>
        </p:nvSpPr>
        <p:spPr bwMode="auto">
          <a:xfrm>
            <a:off x="2855913" y="46624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0532" name="Rectangle 4">
            <a:extLst>
              <a:ext uri="{FF2B5EF4-FFF2-40B4-BE49-F238E27FC236}">
                <a16:creationId xmlns:a16="http://schemas.microsoft.com/office/drawing/2014/main" id="{C95F0DD0-E284-F157-A498-493990D7FF8B}"/>
              </a:ext>
            </a:extLst>
          </p:cNvPr>
          <p:cNvSpPr>
            <a:spLocks noChangeArrowheads="1"/>
          </p:cNvSpPr>
          <p:nvPr/>
        </p:nvSpPr>
        <p:spPr bwMode="auto">
          <a:xfrm>
            <a:off x="2840038" y="49657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0533" name="Rectangle 5">
            <a:extLst>
              <a:ext uri="{FF2B5EF4-FFF2-40B4-BE49-F238E27FC236}">
                <a16:creationId xmlns:a16="http://schemas.microsoft.com/office/drawing/2014/main" id="{C1CC96AF-4196-501E-FAE9-2E7D596F8828}"/>
              </a:ext>
            </a:extLst>
          </p:cNvPr>
          <p:cNvSpPr>
            <a:spLocks noChangeArrowheads="1"/>
          </p:cNvSpPr>
          <p:nvPr/>
        </p:nvSpPr>
        <p:spPr bwMode="auto">
          <a:xfrm>
            <a:off x="2840038" y="51752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0534" name="Rectangle 10">
            <a:extLst>
              <a:ext uri="{FF2B5EF4-FFF2-40B4-BE49-F238E27FC236}">
                <a16:creationId xmlns:a16="http://schemas.microsoft.com/office/drawing/2014/main" id="{5347DABE-C5C4-2F59-74BF-3987DD8BEE5C}"/>
              </a:ext>
            </a:extLst>
          </p:cNvPr>
          <p:cNvSpPr>
            <a:spLocks noChangeArrowheads="1"/>
          </p:cNvSpPr>
          <p:nvPr/>
        </p:nvSpPr>
        <p:spPr bwMode="auto">
          <a:xfrm>
            <a:off x="5065713" y="454025"/>
            <a:ext cx="4692650" cy="6834188"/>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50535" name="Rectangle 81">
            <a:extLst>
              <a:ext uri="{FF2B5EF4-FFF2-40B4-BE49-F238E27FC236}">
                <a16:creationId xmlns:a16="http://schemas.microsoft.com/office/drawing/2014/main" id="{21E4EB73-A47A-01D4-50B5-9E642014FEF8}"/>
              </a:ext>
            </a:extLst>
          </p:cNvPr>
          <p:cNvSpPr>
            <a:spLocks noChangeArrowheads="1"/>
          </p:cNvSpPr>
          <p:nvPr/>
        </p:nvSpPr>
        <p:spPr bwMode="auto">
          <a:xfrm>
            <a:off x="2833688" y="42719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0536" name="Rectangle 88">
            <a:extLst>
              <a:ext uri="{FF2B5EF4-FFF2-40B4-BE49-F238E27FC236}">
                <a16:creationId xmlns:a16="http://schemas.microsoft.com/office/drawing/2014/main" id="{41583E93-60A4-D902-DB78-E862660158CB}"/>
              </a:ext>
            </a:extLst>
          </p:cNvPr>
          <p:cNvSpPr>
            <a:spLocks noChangeArrowheads="1"/>
          </p:cNvSpPr>
          <p:nvPr/>
        </p:nvSpPr>
        <p:spPr bwMode="auto">
          <a:xfrm>
            <a:off x="933450" y="29337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0537" name="Rectangle 89">
            <a:extLst>
              <a:ext uri="{FF2B5EF4-FFF2-40B4-BE49-F238E27FC236}">
                <a16:creationId xmlns:a16="http://schemas.microsoft.com/office/drawing/2014/main" id="{8473BF9D-AC41-B027-B8DD-E016204298AE}"/>
              </a:ext>
            </a:extLst>
          </p:cNvPr>
          <p:cNvSpPr>
            <a:spLocks noChangeArrowheads="1"/>
          </p:cNvSpPr>
          <p:nvPr/>
        </p:nvSpPr>
        <p:spPr bwMode="auto">
          <a:xfrm>
            <a:off x="3054350" y="17653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0538" name="Rectangle 90">
            <a:extLst>
              <a:ext uri="{FF2B5EF4-FFF2-40B4-BE49-F238E27FC236}">
                <a16:creationId xmlns:a16="http://schemas.microsoft.com/office/drawing/2014/main" id="{22889511-DC05-4964-F1E4-60773298997A}"/>
              </a:ext>
            </a:extLst>
          </p:cNvPr>
          <p:cNvSpPr>
            <a:spLocks noChangeArrowheads="1"/>
          </p:cNvSpPr>
          <p:nvPr/>
        </p:nvSpPr>
        <p:spPr bwMode="auto">
          <a:xfrm>
            <a:off x="3038475" y="205263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0539" name="Rectangle 91">
            <a:extLst>
              <a:ext uri="{FF2B5EF4-FFF2-40B4-BE49-F238E27FC236}">
                <a16:creationId xmlns:a16="http://schemas.microsoft.com/office/drawing/2014/main" id="{22EABB17-2FFD-E561-B81E-DC2218D3CB59}"/>
              </a:ext>
            </a:extLst>
          </p:cNvPr>
          <p:cNvSpPr>
            <a:spLocks noChangeArrowheads="1"/>
          </p:cNvSpPr>
          <p:nvPr/>
        </p:nvSpPr>
        <p:spPr bwMode="auto">
          <a:xfrm>
            <a:off x="2878138" y="224472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0540" name="Rectangle 92">
            <a:extLst>
              <a:ext uri="{FF2B5EF4-FFF2-40B4-BE49-F238E27FC236}">
                <a16:creationId xmlns:a16="http://schemas.microsoft.com/office/drawing/2014/main" id="{DF86BAC6-F93D-0E8A-A400-923A5928F01A}"/>
              </a:ext>
            </a:extLst>
          </p:cNvPr>
          <p:cNvSpPr>
            <a:spLocks noChangeArrowheads="1"/>
          </p:cNvSpPr>
          <p:nvPr/>
        </p:nvSpPr>
        <p:spPr bwMode="auto">
          <a:xfrm>
            <a:off x="3054350" y="289877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0541" name="Rectangle 93">
            <a:extLst>
              <a:ext uri="{FF2B5EF4-FFF2-40B4-BE49-F238E27FC236}">
                <a16:creationId xmlns:a16="http://schemas.microsoft.com/office/drawing/2014/main" id="{694AE74F-2E99-7976-2EAA-76FEF809355C}"/>
              </a:ext>
            </a:extLst>
          </p:cNvPr>
          <p:cNvSpPr>
            <a:spLocks noChangeArrowheads="1"/>
          </p:cNvSpPr>
          <p:nvPr/>
        </p:nvSpPr>
        <p:spPr bwMode="auto">
          <a:xfrm>
            <a:off x="2894013" y="36830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0542" name="Rectangle 94">
            <a:extLst>
              <a:ext uri="{FF2B5EF4-FFF2-40B4-BE49-F238E27FC236}">
                <a16:creationId xmlns:a16="http://schemas.microsoft.com/office/drawing/2014/main" id="{B180FB9B-F020-7E5F-5F74-0CBBD8D01781}"/>
              </a:ext>
            </a:extLst>
          </p:cNvPr>
          <p:cNvSpPr>
            <a:spLocks noChangeArrowheads="1"/>
          </p:cNvSpPr>
          <p:nvPr/>
        </p:nvSpPr>
        <p:spPr bwMode="auto">
          <a:xfrm>
            <a:off x="2894013" y="38274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0543" name="Rectangle 95">
            <a:extLst>
              <a:ext uri="{FF2B5EF4-FFF2-40B4-BE49-F238E27FC236}">
                <a16:creationId xmlns:a16="http://schemas.microsoft.com/office/drawing/2014/main" id="{5F3A0CED-0F0A-0F7A-DC5E-E723084E9640}"/>
              </a:ext>
            </a:extLst>
          </p:cNvPr>
          <p:cNvSpPr>
            <a:spLocks noChangeArrowheads="1"/>
          </p:cNvSpPr>
          <p:nvPr/>
        </p:nvSpPr>
        <p:spPr bwMode="auto">
          <a:xfrm>
            <a:off x="2989263" y="34591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0544" name="Rectangle 96">
            <a:extLst>
              <a:ext uri="{FF2B5EF4-FFF2-40B4-BE49-F238E27FC236}">
                <a16:creationId xmlns:a16="http://schemas.microsoft.com/office/drawing/2014/main" id="{811B6C81-107C-7C02-B222-6C4F422D0196}"/>
              </a:ext>
            </a:extLst>
          </p:cNvPr>
          <p:cNvSpPr>
            <a:spLocks noChangeArrowheads="1"/>
          </p:cNvSpPr>
          <p:nvPr/>
        </p:nvSpPr>
        <p:spPr bwMode="auto">
          <a:xfrm>
            <a:off x="3117850" y="317023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0545" name="Rectangle 97">
            <a:extLst>
              <a:ext uri="{FF2B5EF4-FFF2-40B4-BE49-F238E27FC236}">
                <a16:creationId xmlns:a16="http://schemas.microsoft.com/office/drawing/2014/main" id="{2704B0C1-BC58-2468-26C3-4ED49EBED8FA}"/>
              </a:ext>
            </a:extLst>
          </p:cNvPr>
          <p:cNvSpPr>
            <a:spLocks noChangeArrowheads="1"/>
          </p:cNvSpPr>
          <p:nvPr/>
        </p:nvSpPr>
        <p:spPr bwMode="auto">
          <a:xfrm>
            <a:off x="2894013" y="46243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0546" name="Rectangle 98">
            <a:extLst>
              <a:ext uri="{FF2B5EF4-FFF2-40B4-BE49-F238E27FC236}">
                <a16:creationId xmlns:a16="http://schemas.microsoft.com/office/drawing/2014/main" id="{0610FAE8-C5FF-CC15-3792-60645323345C}"/>
              </a:ext>
            </a:extLst>
          </p:cNvPr>
          <p:cNvSpPr>
            <a:spLocks noChangeArrowheads="1"/>
          </p:cNvSpPr>
          <p:nvPr/>
        </p:nvSpPr>
        <p:spPr bwMode="auto">
          <a:xfrm>
            <a:off x="2878138" y="49276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0547" name="Rectangle 99">
            <a:extLst>
              <a:ext uri="{FF2B5EF4-FFF2-40B4-BE49-F238E27FC236}">
                <a16:creationId xmlns:a16="http://schemas.microsoft.com/office/drawing/2014/main" id="{95CB1650-EDB7-90B7-31EE-78C315BA11EE}"/>
              </a:ext>
            </a:extLst>
          </p:cNvPr>
          <p:cNvSpPr>
            <a:spLocks noChangeArrowheads="1"/>
          </p:cNvSpPr>
          <p:nvPr/>
        </p:nvSpPr>
        <p:spPr bwMode="auto">
          <a:xfrm>
            <a:off x="2878138" y="51371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0548" name="Rectangle 101">
            <a:extLst>
              <a:ext uri="{FF2B5EF4-FFF2-40B4-BE49-F238E27FC236}">
                <a16:creationId xmlns:a16="http://schemas.microsoft.com/office/drawing/2014/main" id="{10FFC991-EBF3-9A02-EB3F-8C072FABFBE8}"/>
              </a:ext>
            </a:extLst>
          </p:cNvPr>
          <p:cNvSpPr>
            <a:spLocks noChangeArrowheads="1"/>
          </p:cNvSpPr>
          <p:nvPr/>
        </p:nvSpPr>
        <p:spPr bwMode="auto">
          <a:xfrm>
            <a:off x="3022600" y="580707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0549" name="Rectangle 102">
            <a:extLst>
              <a:ext uri="{FF2B5EF4-FFF2-40B4-BE49-F238E27FC236}">
                <a16:creationId xmlns:a16="http://schemas.microsoft.com/office/drawing/2014/main" id="{A66E3ACA-A1EE-19D5-70A8-649792BFAEF3}"/>
              </a:ext>
            </a:extLst>
          </p:cNvPr>
          <p:cNvSpPr>
            <a:spLocks noChangeArrowheads="1"/>
          </p:cNvSpPr>
          <p:nvPr/>
        </p:nvSpPr>
        <p:spPr bwMode="auto">
          <a:xfrm>
            <a:off x="3006725" y="609441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0550" name="Rectangle 103">
            <a:extLst>
              <a:ext uri="{FF2B5EF4-FFF2-40B4-BE49-F238E27FC236}">
                <a16:creationId xmlns:a16="http://schemas.microsoft.com/office/drawing/2014/main" id="{01B86A96-C606-E7C0-8FB9-8D8DE31D61AA}"/>
              </a:ext>
            </a:extLst>
          </p:cNvPr>
          <p:cNvSpPr>
            <a:spLocks noChangeArrowheads="1"/>
          </p:cNvSpPr>
          <p:nvPr/>
        </p:nvSpPr>
        <p:spPr bwMode="auto">
          <a:xfrm>
            <a:off x="2814638" y="695642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0551" name="Rectangle 104">
            <a:extLst>
              <a:ext uri="{FF2B5EF4-FFF2-40B4-BE49-F238E27FC236}">
                <a16:creationId xmlns:a16="http://schemas.microsoft.com/office/drawing/2014/main" id="{CE51518B-1D8B-BFB0-E786-C78052827A01}"/>
              </a:ext>
            </a:extLst>
          </p:cNvPr>
          <p:cNvSpPr>
            <a:spLocks noChangeArrowheads="1"/>
          </p:cNvSpPr>
          <p:nvPr/>
        </p:nvSpPr>
        <p:spPr bwMode="auto">
          <a:xfrm>
            <a:off x="2894013" y="72278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0552" name="Rectangle 106">
            <a:extLst>
              <a:ext uri="{FF2B5EF4-FFF2-40B4-BE49-F238E27FC236}">
                <a16:creationId xmlns:a16="http://schemas.microsoft.com/office/drawing/2014/main" id="{0414A994-D124-76F0-9E8A-F6CDDAD5891C}"/>
              </a:ext>
            </a:extLst>
          </p:cNvPr>
          <p:cNvSpPr>
            <a:spLocks noChangeArrowheads="1"/>
          </p:cNvSpPr>
          <p:nvPr/>
        </p:nvSpPr>
        <p:spPr bwMode="auto">
          <a:xfrm>
            <a:off x="3101975" y="23876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0553" name="Rectangle 195">
            <a:extLst>
              <a:ext uri="{FF2B5EF4-FFF2-40B4-BE49-F238E27FC236}">
                <a16:creationId xmlns:a16="http://schemas.microsoft.com/office/drawing/2014/main" id="{B0782746-21C0-9211-63A5-B80DD323195B}"/>
              </a:ext>
            </a:extLst>
          </p:cNvPr>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pic>
        <p:nvPicPr>
          <p:cNvPr id="150554" name="Picture 196">
            <a:extLst>
              <a:ext uri="{FF2B5EF4-FFF2-40B4-BE49-F238E27FC236}">
                <a16:creationId xmlns:a16="http://schemas.microsoft.com/office/drawing/2014/main" id="{B868D087-1D37-824F-A798-C547E89DB9D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21806" r="29846" b="220"/>
          <a:stretch>
            <a:fillRect/>
          </a:stretch>
        </p:blipFill>
        <p:spPr bwMode="auto">
          <a:xfrm>
            <a:off x="5041900" y="469900"/>
            <a:ext cx="4716463" cy="6846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555" name="Rectangle 197">
            <a:extLst>
              <a:ext uri="{FF2B5EF4-FFF2-40B4-BE49-F238E27FC236}">
                <a16:creationId xmlns:a16="http://schemas.microsoft.com/office/drawing/2014/main" id="{87D5E5DD-83B4-2E89-89FB-E47A883DC78E}"/>
              </a:ext>
            </a:extLst>
          </p:cNvPr>
          <p:cNvSpPr>
            <a:spLocks noChangeArrowheads="1"/>
          </p:cNvSpPr>
          <p:nvPr/>
        </p:nvSpPr>
        <p:spPr bwMode="auto">
          <a:xfrm>
            <a:off x="4989513" y="407988"/>
            <a:ext cx="4692650" cy="6834187"/>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50556" name="Rectangle 198">
            <a:extLst>
              <a:ext uri="{FF2B5EF4-FFF2-40B4-BE49-F238E27FC236}">
                <a16:creationId xmlns:a16="http://schemas.microsoft.com/office/drawing/2014/main" id="{35F3ADC8-0603-4050-299B-C79EE30FD177}"/>
              </a:ext>
            </a:extLst>
          </p:cNvPr>
          <p:cNvSpPr>
            <a:spLocks noChangeArrowheads="1"/>
          </p:cNvSpPr>
          <p:nvPr/>
        </p:nvSpPr>
        <p:spPr bwMode="auto">
          <a:xfrm>
            <a:off x="5026025" y="412750"/>
            <a:ext cx="4694238" cy="6850063"/>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50557" name="Rectangle 204">
            <a:extLst>
              <a:ext uri="{FF2B5EF4-FFF2-40B4-BE49-F238E27FC236}">
                <a16:creationId xmlns:a16="http://schemas.microsoft.com/office/drawing/2014/main" id="{85B8F058-A7D8-E07E-640E-862F599012C0}"/>
              </a:ext>
            </a:extLst>
          </p:cNvPr>
          <p:cNvSpPr>
            <a:spLocks noChangeArrowheads="1"/>
          </p:cNvSpPr>
          <p:nvPr/>
        </p:nvSpPr>
        <p:spPr bwMode="auto">
          <a:xfrm>
            <a:off x="5529263" y="1582738"/>
            <a:ext cx="4259262" cy="5694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79149" name="Rectangle 205">
            <a:extLst>
              <a:ext uri="{FF2B5EF4-FFF2-40B4-BE49-F238E27FC236}">
                <a16:creationId xmlns:a16="http://schemas.microsoft.com/office/drawing/2014/main" id="{D4AA6730-493C-5106-5B46-0EA7DF38C42F}"/>
              </a:ext>
            </a:extLst>
          </p:cNvPr>
          <p:cNvSpPr>
            <a:spLocks noChangeArrowheads="1"/>
          </p:cNvSpPr>
          <p:nvPr/>
        </p:nvSpPr>
        <p:spPr bwMode="auto">
          <a:xfrm>
            <a:off x="5143500" y="4014788"/>
            <a:ext cx="4495800" cy="422275"/>
          </a:xfrm>
          <a:prstGeom prst="rect">
            <a:avLst/>
          </a:prstGeom>
          <a:noFill/>
          <a:ln w="12700">
            <a:noFill/>
            <a:miter lim="800000"/>
            <a:headEnd/>
            <a:tailEnd/>
          </a:ln>
          <a:effectLst>
            <a:outerShdw blurRad="63500" dist="7184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90000"/>
              </a:lnSpc>
              <a:spcBef>
                <a:spcPct val="50000"/>
              </a:spcBef>
              <a:defRPr/>
            </a:pPr>
            <a:r>
              <a:rPr lang="en-US" altLang="en-US" sz="2400" b="1">
                <a:solidFill>
                  <a:srgbClr val="66FFFF"/>
                </a:solidFill>
                <a:latin typeface="Helvetica" panose="020B0604020202020204" pitchFamily="34" charset="0"/>
              </a:rPr>
              <a:t>Wungram “</a:t>
            </a:r>
            <a:r>
              <a:rPr lang="en-US" altLang="en-US" sz="2400" b="1">
                <a:solidFill>
                  <a:srgbClr val="66FFFF"/>
                </a:solidFill>
                <a:latin typeface="Helvetica" panose="020B0604020202020204" pitchFamily="34" charset="0"/>
                <a:cs typeface="Helvetica" panose="020B0604020202020204" pitchFamily="34" charset="0"/>
              </a:rPr>
              <a:t>Ā</a:t>
            </a:r>
            <a:r>
              <a:rPr lang="en-US" altLang="en-US" sz="2400" b="1">
                <a:solidFill>
                  <a:srgbClr val="66FFFF"/>
                </a:solidFill>
                <a:latin typeface="Helvetica" panose="020B0604020202020204" pitchFamily="34" charset="0"/>
              </a:rPr>
              <a:t>ZE</a:t>
            </a:r>
            <a:r>
              <a:rPr lang="en-US" altLang="en-US" sz="2400" b="1" i="1">
                <a:solidFill>
                  <a:srgbClr val="66FFFF"/>
                </a:solidFill>
                <a:latin typeface="Helvetica" panose="020B0604020202020204" pitchFamily="34" charset="0"/>
              </a:rPr>
              <a:t>”</a:t>
            </a:r>
            <a:r>
              <a:rPr lang="en-US" altLang="en-US" sz="2400" b="1">
                <a:solidFill>
                  <a:srgbClr val="66FFFF"/>
                </a:solidFill>
                <a:latin typeface="Helvetica" panose="020B0604020202020204" pitchFamily="34" charset="0"/>
              </a:rPr>
              <a:t> li: </a:t>
            </a:r>
          </a:p>
        </p:txBody>
      </p:sp>
      <p:sp>
        <p:nvSpPr>
          <p:cNvPr id="979150" name="Rectangle 206">
            <a:extLst>
              <a:ext uri="{FF2B5EF4-FFF2-40B4-BE49-F238E27FC236}">
                <a16:creationId xmlns:a16="http://schemas.microsoft.com/office/drawing/2014/main" id="{95336927-CE59-F8CA-F79E-720B32C40673}"/>
              </a:ext>
            </a:extLst>
          </p:cNvPr>
          <p:cNvSpPr>
            <a:spLocks noChangeArrowheads="1"/>
          </p:cNvSpPr>
          <p:nvPr/>
        </p:nvSpPr>
        <p:spPr bwMode="auto">
          <a:xfrm>
            <a:off x="6019800" y="4554538"/>
            <a:ext cx="3386138" cy="1795462"/>
          </a:xfrm>
          <a:prstGeom prst="rect">
            <a:avLst/>
          </a:prstGeom>
          <a:noFill/>
          <a:ln w="50800">
            <a:noFill/>
            <a:miter lim="800000"/>
            <a:headEnd/>
            <a:tailEnd/>
          </a:ln>
          <a:effectLst>
            <a:outerShdw blurRad="63500" dist="71842" dir="2700000"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150560" name="Text Box 211">
            <a:extLst>
              <a:ext uri="{FF2B5EF4-FFF2-40B4-BE49-F238E27FC236}">
                <a16:creationId xmlns:a16="http://schemas.microsoft.com/office/drawing/2014/main" id="{334CB023-C242-0115-EFF8-12004BB5B99C}"/>
              </a:ext>
            </a:extLst>
          </p:cNvPr>
          <p:cNvSpPr txBox="1">
            <a:spLocks noChangeArrowheads="1"/>
          </p:cNvSpPr>
          <p:nvPr/>
        </p:nvSpPr>
        <p:spPr bwMode="auto">
          <a:xfrm>
            <a:off x="9050338" y="7342188"/>
            <a:ext cx="2397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 </a:t>
            </a:r>
          </a:p>
        </p:txBody>
      </p:sp>
      <p:sp>
        <p:nvSpPr>
          <p:cNvPr id="979162" name="Rectangle 218">
            <a:extLst>
              <a:ext uri="{FF2B5EF4-FFF2-40B4-BE49-F238E27FC236}">
                <a16:creationId xmlns:a16="http://schemas.microsoft.com/office/drawing/2014/main" id="{9EA4C9CC-72E0-CBFE-9362-FA2122CF8F27}"/>
              </a:ext>
            </a:extLst>
          </p:cNvPr>
          <p:cNvSpPr>
            <a:spLocks noChangeArrowheads="1"/>
          </p:cNvSpPr>
          <p:nvPr/>
        </p:nvSpPr>
        <p:spPr bwMode="auto">
          <a:xfrm>
            <a:off x="6684963" y="584200"/>
            <a:ext cx="2706687"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3200" b="1" i="1">
                <a:solidFill>
                  <a:srgbClr val="66FFFF"/>
                </a:solidFill>
                <a:latin typeface="Helvetica" panose="020B0604020202020204" pitchFamily="34" charset="0"/>
              </a:rPr>
              <a:t> </a:t>
            </a:r>
            <a:endParaRPr lang="en-US" altLang="en-US" sz="1400" b="1" u="sng">
              <a:solidFill>
                <a:srgbClr val="66FFFF"/>
              </a:solidFill>
              <a:latin typeface="Helvetica" panose="020B0604020202020204" pitchFamily="34" charset="0"/>
            </a:endParaRPr>
          </a:p>
        </p:txBody>
      </p:sp>
      <p:sp>
        <p:nvSpPr>
          <p:cNvPr id="150562" name="Text Box 223">
            <a:extLst>
              <a:ext uri="{FF2B5EF4-FFF2-40B4-BE49-F238E27FC236}">
                <a16:creationId xmlns:a16="http://schemas.microsoft.com/office/drawing/2014/main" id="{2FF5647F-4392-675E-F66A-647B1D92D8E7}"/>
              </a:ext>
            </a:extLst>
          </p:cNvPr>
          <p:cNvSpPr txBox="1">
            <a:spLocks noChangeArrowheads="1"/>
          </p:cNvSpPr>
          <p:nvPr/>
        </p:nvSpPr>
        <p:spPr bwMode="auto">
          <a:xfrm>
            <a:off x="9015413" y="7353300"/>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72</a:t>
            </a:r>
          </a:p>
        </p:txBody>
      </p:sp>
      <p:grpSp>
        <p:nvGrpSpPr>
          <p:cNvPr id="150563" name="Group 224">
            <a:extLst>
              <a:ext uri="{FF2B5EF4-FFF2-40B4-BE49-F238E27FC236}">
                <a16:creationId xmlns:a16="http://schemas.microsoft.com/office/drawing/2014/main" id="{8E14185D-3A9F-6E12-139B-7E481E2B61B5}"/>
              </a:ext>
            </a:extLst>
          </p:cNvPr>
          <p:cNvGrpSpPr>
            <a:grpSpLocks/>
          </p:cNvGrpSpPr>
          <p:nvPr/>
        </p:nvGrpSpPr>
        <p:grpSpPr bwMode="auto">
          <a:xfrm>
            <a:off x="5232400" y="6367463"/>
            <a:ext cx="4427538" cy="822325"/>
            <a:chOff x="3468" y="4011"/>
            <a:chExt cx="2789" cy="518"/>
          </a:xfrm>
        </p:grpSpPr>
        <p:sp>
          <p:nvSpPr>
            <p:cNvPr id="979169" name="Text Box 225">
              <a:extLst>
                <a:ext uri="{FF2B5EF4-FFF2-40B4-BE49-F238E27FC236}">
                  <a16:creationId xmlns:a16="http://schemas.microsoft.com/office/drawing/2014/main" id="{0FD72A6B-443E-9AA9-1A7C-AE7AD0D078CF}"/>
                </a:ext>
              </a:extLst>
            </p:cNvPr>
            <p:cNvSpPr txBox="1">
              <a:spLocks noChangeArrowheads="1"/>
            </p:cNvSpPr>
            <p:nvPr/>
          </p:nvSpPr>
          <p:spPr bwMode="auto">
            <a:xfrm>
              <a:off x="3468" y="4058"/>
              <a:ext cx="2667" cy="44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000" b="1">
                  <a:solidFill>
                    <a:srgbClr val="FFF819"/>
                  </a:solidFill>
                  <a:latin typeface="Helvetica" panose="020B0604020202020204" pitchFamily="34" charset="0"/>
                </a:rPr>
                <a:t>Nganaimeikap kaja </a:t>
              </a:r>
              <a:r>
                <a:rPr lang="en-US" altLang="en-US" sz="2000" b="1">
                  <a:solidFill>
                    <a:srgbClr val="FFFF00"/>
                  </a:solidFill>
                  <a:latin typeface="Arial" panose="020B0604020202020204" pitchFamily="34" charset="0"/>
                  <a:cs typeface="Arial" panose="020B0604020202020204" pitchFamily="34" charset="0"/>
                </a:rPr>
                <a:t>ā</a:t>
              </a:r>
              <a:r>
                <a:rPr lang="en-US" altLang="en-US" sz="2000" b="1">
                  <a:solidFill>
                    <a:srgbClr val="FFF819"/>
                  </a:solidFill>
                  <a:latin typeface="Helvetica" panose="020B0604020202020204" pitchFamily="34" charset="0"/>
                </a:rPr>
                <a:t>tam pareng: 595 B.C. maikhali</a:t>
              </a:r>
            </a:p>
          </p:txBody>
        </p:sp>
        <p:sp>
          <p:nvSpPr>
            <p:cNvPr id="979170" name="AutoShape 226">
              <a:extLst>
                <a:ext uri="{FF2B5EF4-FFF2-40B4-BE49-F238E27FC236}">
                  <a16:creationId xmlns:a16="http://schemas.microsoft.com/office/drawing/2014/main" id="{5C805D9F-996B-4CE1-3F67-CA8059A6EBEC}"/>
                </a:ext>
              </a:extLst>
            </p:cNvPr>
            <p:cNvSpPr>
              <a:spLocks noChangeArrowheads="1"/>
            </p:cNvSpPr>
            <p:nvPr/>
          </p:nvSpPr>
          <p:spPr bwMode="auto">
            <a:xfrm>
              <a:off x="3513" y="4011"/>
              <a:ext cx="2744" cy="518"/>
            </a:xfrm>
            <a:prstGeom prst="roundRect">
              <a:avLst>
                <a:gd name="adj" fmla="val 16667"/>
              </a:avLst>
            </a:prstGeom>
            <a:noFill/>
            <a:ln w="57150">
              <a:solidFill>
                <a:srgbClr val="FFF819"/>
              </a:solidFill>
              <a:round/>
              <a:headEnd/>
              <a:tailEnd/>
            </a:ln>
            <a:effectLst>
              <a:outerShdw blurRad="63500" dist="46662" dir="3284183" algn="ctr" rotWithShape="0">
                <a:schemeClr val="tx1">
                  <a:alpha val="74997"/>
                </a:schemeClr>
              </a:outerShdw>
            </a:effectLst>
          </p:spPr>
          <p:txBody>
            <a:bodyPr wrap="none" anchor="ctr"/>
            <a:lstStyle/>
            <a:p>
              <a:pPr algn="r">
                <a:defRPr/>
              </a:pPr>
              <a:endParaRPr lang="en-US">
                <a:latin typeface="Comic Sans MS" charset="0"/>
                <a:ea typeface="+mn-ea"/>
              </a:endParaRPr>
            </a:p>
          </p:txBody>
        </p:sp>
      </p:grpSp>
      <p:sp>
        <p:nvSpPr>
          <p:cNvPr id="979173" name="Rectangle 229">
            <a:extLst>
              <a:ext uri="{FF2B5EF4-FFF2-40B4-BE49-F238E27FC236}">
                <a16:creationId xmlns:a16="http://schemas.microsoft.com/office/drawing/2014/main" id="{7E0DAA2A-2869-9F5E-EEF2-C6C4CE81A640}"/>
              </a:ext>
            </a:extLst>
          </p:cNvPr>
          <p:cNvSpPr>
            <a:spLocks noChangeArrowheads="1"/>
          </p:cNvSpPr>
          <p:nvPr/>
        </p:nvSpPr>
        <p:spPr bwMode="auto">
          <a:xfrm>
            <a:off x="6500813"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grpSp>
        <p:nvGrpSpPr>
          <p:cNvPr id="4" name="Group 813">
            <a:extLst>
              <a:ext uri="{FF2B5EF4-FFF2-40B4-BE49-F238E27FC236}">
                <a16:creationId xmlns:a16="http://schemas.microsoft.com/office/drawing/2014/main" id="{00CAF5BF-86B9-7BE0-423C-013A4725E925}"/>
              </a:ext>
            </a:extLst>
          </p:cNvPr>
          <p:cNvGrpSpPr>
            <a:grpSpLocks/>
          </p:cNvGrpSpPr>
          <p:nvPr/>
        </p:nvGrpSpPr>
        <p:grpSpPr bwMode="auto">
          <a:xfrm>
            <a:off x="5305425" y="4433888"/>
            <a:ext cx="4191000" cy="1570037"/>
            <a:chOff x="3342" y="2741"/>
            <a:chExt cx="2640" cy="989"/>
          </a:xfrm>
        </p:grpSpPr>
        <p:sp>
          <p:nvSpPr>
            <p:cNvPr id="979178" name="Text Box 234">
              <a:extLst>
                <a:ext uri="{FF2B5EF4-FFF2-40B4-BE49-F238E27FC236}">
                  <a16:creationId xmlns:a16="http://schemas.microsoft.com/office/drawing/2014/main" id="{D4CDBAB4-9276-792B-DCD1-1DFF6C32429A}"/>
                </a:ext>
              </a:extLst>
            </p:cNvPr>
            <p:cNvSpPr txBox="1">
              <a:spLocks noChangeArrowheads="1"/>
            </p:cNvSpPr>
            <p:nvPr/>
          </p:nvSpPr>
          <p:spPr bwMode="auto">
            <a:xfrm>
              <a:off x="3554" y="2852"/>
              <a:ext cx="2139" cy="265"/>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lnSpc>
                  <a:spcPct val="90000"/>
                </a:lnSpc>
                <a:spcBef>
                  <a:spcPct val="50000"/>
                </a:spcBef>
                <a:defRPr/>
              </a:pPr>
              <a:r>
                <a:rPr lang="en-US" sz="2400" b="1" dirty="0">
                  <a:solidFill>
                    <a:srgbClr val="66FFFF"/>
                  </a:solidFill>
                  <a:latin typeface="Helvetica" charset="0"/>
                  <a:ea typeface="+mn-ea"/>
                </a:rPr>
                <a:t> </a:t>
              </a:r>
            </a:p>
          </p:txBody>
        </p:sp>
        <p:sp>
          <p:nvSpPr>
            <p:cNvPr id="979179" name="Text Box 235">
              <a:extLst>
                <a:ext uri="{FF2B5EF4-FFF2-40B4-BE49-F238E27FC236}">
                  <a16:creationId xmlns:a16="http://schemas.microsoft.com/office/drawing/2014/main" id="{DE74E937-1BDF-E7F7-754A-5157EABBB3E0}"/>
                </a:ext>
              </a:extLst>
            </p:cNvPr>
            <p:cNvSpPr txBox="1">
              <a:spLocks noChangeArrowheads="1"/>
            </p:cNvSpPr>
            <p:nvPr/>
          </p:nvSpPr>
          <p:spPr bwMode="auto">
            <a:xfrm>
              <a:off x="3573" y="3036"/>
              <a:ext cx="2121" cy="265"/>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lnSpc>
                  <a:spcPct val="90000"/>
                </a:lnSpc>
                <a:spcBef>
                  <a:spcPct val="50000"/>
                </a:spcBef>
                <a:defRPr/>
              </a:pPr>
              <a:endParaRPr lang="en-US" sz="2400" b="1" dirty="0">
                <a:solidFill>
                  <a:srgbClr val="66FFFF"/>
                </a:solidFill>
                <a:latin typeface="Helvetica" charset="0"/>
                <a:ea typeface="+mn-ea"/>
              </a:endParaRPr>
            </a:p>
          </p:txBody>
        </p:sp>
        <p:sp>
          <p:nvSpPr>
            <p:cNvPr id="979180" name="Text Box 236">
              <a:extLst>
                <a:ext uri="{FF2B5EF4-FFF2-40B4-BE49-F238E27FC236}">
                  <a16:creationId xmlns:a16="http://schemas.microsoft.com/office/drawing/2014/main" id="{FAB22726-7041-3BB1-A436-7F3933A35BA5}"/>
                </a:ext>
              </a:extLst>
            </p:cNvPr>
            <p:cNvSpPr txBox="1">
              <a:spLocks noChangeArrowheads="1"/>
            </p:cNvSpPr>
            <p:nvPr/>
          </p:nvSpPr>
          <p:spPr bwMode="auto">
            <a:xfrm>
              <a:off x="3342" y="2741"/>
              <a:ext cx="2640" cy="989"/>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400" b="1">
                  <a:solidFill>
                    <a:schemeClr val="bg1"/>
                  </a:solidFill>
                  <a:latin typeface="Helvetica" panose="020B0604020202020204" pitchFamily="34" charset="0"/>
                </a:rPr>
                <a:t>Jeremiah 31:31 li</a:t>
              </a:r>
            </a:p>
            <a:p>
              <a:pPr algn="ctr">
                <a:spcBef>
                  <a:spcPct val="50000"/>
                </a:spcBef>
                <a:defRPr/>
              </a:pPr>
              <a:r>
                <a:rPr lang="en-US" altLang="en-US" sz="2400" b="1">
                  <a:solidFill>
                    <a:schemeClr val="bg1"/>
                  </a:solidFill>
                  <a:latin typeface="Helvetica" panose="020B0604020202020204" pitchFamily="34" charset="0"/>
                </a:rPr>
                <a:t>Kadharra Tuingashit chi</a:t>
              </a:r>
            </a:p>
            <a:p>
              <a:pPr algn="ctr">
                <a:spcBef>
                  <a:spcPct val="50000"/>
                </a:spcBef>
                <a:defRPr/>
              </a:pPr>
              <a:r>
                <a:rPr lang="en-US" altLang="en-US" sz="2400" b="1">
                  <a:solidFill>
                    <a:schemeClr val="bg1"/>
                  </a:solidFill>
                  <a:latin typeface="Helvetica" panose="020B0604020202020204" pitchFamily="34" charset="0"/>
                </a:rPr>
                <a:t>chitheimiya</a:t>
              </a:r>
              <a:endParaRPr lang="en-US" altLang="en-US" sz="2400" b="1">
                <a:solidFill>
                  <a:srgbClr val="66FFFF"/>
                </a:solidFill>
                <a:latin typeface="Helvetica" panose="020B0604020202020204" pitchFamily="34" charset="0"/>
              </a:endParaRPr>
            </a:p>
          </p:txBody>
        </p:sp>
      </p:grpSp>
      <p:sp>
        <p:nvSpPr>
          <p:cNvPr id="979182" name="Rectangle 238">
            <a:extLst>
              <a:ext uri="{FF2B5EF4-FFF2-40B4-BE49-F238E27FC236}">
                <a16:creationId xmlns:a16="http://schemas.microsoft.com/office/drawing/2014/main" id="{74C3DB45-504A-BDEA-5F28-14B82FE3FB03}"/>
              </a:ext>
            </a:extLst>
          </p:cNvPr>
          <p:cNvSpPr>
            <a:spLocks noChangeArrowheads="1"/>
          </p:cNvSpPr>
          <p:nvPr/>
        </p:nvSpPr>
        <p:spPr bwMode="auto">
          <a:xfrm>
            <a:off x="6289675" y="584200"/>
            <a:ext cx="3571875" cy="1241425"/>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200" b="1" i="1">
                <a:solidFill>
                  <a:schemeClr val="bg1"/>
                </a:solidFill>
                <a:latin typeface="Arial" panose="020B0604020202020204" pitchFamily="34" charset="0"/>
              </a:rPr>
              <a:t>Lairikbing Semkak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Kachamma Tuingashit pareng ching 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a:t>
            </a:r>
            <a:endParaRPr lang="en-US" altLang="en-US" sz="2200" b="1" u="sng">
              <a:solidFill>
                <a:schemeClr val="bg1"/>
              </a:solidFill>
              <a:latin typeface="Arial" panose="020B0604020202020204" pitchFamily="34" charset="0"/>
            </a:endParaRPr>
          </a:p>
        </p:txBody>
      </p:sp>
      <p:grpSp>
        <p:nvGrpSpPr>
          <p:cNvPr id="150567" name="Group 441">
            <a:extLst>
              <a:ext uri="{FF2B5EF4-FFF2-40B4-BE49-F238E27FC236}">
                <a16:creationId xmlns:a16="http://schemas.microsoft.com/office/drawing/2014/main" id="{07CDC650-3B22-92A2-6DD8-174C570F72F9}"/>
              </a:ext>
            </a:extLst>
          </p:cNvPr>
          <p:cNvGrpSpPr>
            <a:grpSpLocks/>
          </p:cNvGrpSpPr>
          <p:nvPr/>
        </p:nvGrpSpPr>
        <p:grpSpPr bwMode="auto">
          <a:xfrm>
            <a:off x="5059363" y="1828800"/>
            <a:ext cx="4700587" cy="2106613"/>
            <a:chOff x="3187" y="1152"/>
            <a:chExt cx="2961" cy="1327"/>
          </a:xfrm>
        </p:grpSpPr>
        <p:sp>
          <p:nvSpPr>
            <p:cNvPr id="979386" name="Text Box 442">
              <a:extLst>
                <a:ext uri="{FF2B5EF4-FFF2-40B4-BE49-F238E27FC236}">
                  <a16:creationId xmlns:a16="http://schemas.microsoft.com/office/drawing/2014/main" id="{90BBF06E-375A-666F-4708-BE7D3F0A0AF3}"/>
                </a:ext>
              </a:extLst>
            </p:cNvPr>
            <p:cNvSpPr txBox="1">
              <a:spLocks noChangeArrowheads="1"/>
            </p:cNvSpPr>
            <p:nvPr/>
          </p:nvSpPr>
          <p:spPr bwMode="auto">
            <a:xfrm>
              <a:off x="3312" y="1152"/>
              <a:ext cx="2728" cy="352"/>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3600" b="1">
                  <a:solidFill>
                    <a:srgbClr val="FFEA18"/>
                  </a:solidFill>
                  <a:latin typeface="Helvetica" panose="020B0604020202020204" pitchFamily="34" charset="0"/>
                </a:rPr>
                <a:t>“MAR</a:t>
              </a:r>
              <a:r>
                <a:rPr lang="en-US" altLang="en-US" sz="3600" b="1">
                  <a:solidFill>
                    <a:srgbClr val="FFFF00"/>
                  </a:solidFill>
                  <a:latin typeface="Helvetica" panose="020B0604020202020204" pitchFamily="34" charset="0"/>
                  <a:cs typeface="Helvetica" panose="020B0604020202020204" pitchFamily="34" charset="0"/>
                </a:rPr>
                <a:t>Ā</a:t>
              </a:r>
              <a:r>
                <a:rPr lang="en-US" altLang="en-US" sz="3600" b="1">
                  <a:solidFill>
                    <a:srgbClr val="FFEA18"/>
                  </a:solidFill>
                  <a:latin typeface="Helvetica" panose="020B0604020202020204" pitchFamily="34" charset="0"/>
                </a:rPr>
                <a:t>NBING”</a:t>
              </a:r>
            </a:p>
          </p:txBody>
        </p:sp>
        <p:sp>
          <p:nvSpPr>
            <p:cNvPr id="979387" name="Text Box 443">
              <a:extLst>
                <a:ext uri="{FF2B5EF4-FFF2-40B4-BE49-F238E27FC236}">
                  <a16:creationId xmlns:a16="http://schemas.microsoft.com/office/drawing/2014/main" id="{2961659E-5063-BED7-3258-66FD2430A48E}"/>
                </a:ext>
              </a:extLst>
            </p:cNvPr>
            <p:cNvSpPr txBox="1">
              <a:spLocks noChangeArrowheads="1"/>
            </p:cNvSpPr>
            <p:nvPr/>
          </p:nvSpPr>
          <p:spPr bwMode="auto">
            <a:xfrm>
              <a:off x="3187" y="1451"/>
              <a:ext cx="2961" cy="520"/>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2800" b="1">
                  <a:solidFill>
                    <a:srgbClr val="FFEA18"/>
                  </a:solidFill>
                  <a:latin typeface="Helvetica" panose="020B0604020202020204" pitchFamily="34" charset="0"/>
                </a:rPr>
                <a:t>Wui lairik thar</a:t>
              </a:r>
              <a:r>
                <a:rPr lang="en-US" altLang="en-US" sz="2800" b="1">
                  <a:solidFill>
                    <a:srgbClr val="FFFF00"/>
                  </a:solidFill>
                  <a:latin typeface="Arial" panose="020B0604020202020204" pitchFamily="34" charset="0"/>
                  <a:cs typeface="Arial" panose="020B0604020202020204" pitchFamily="34" charset="0"/>
                </a:rPr>
                <a:t>ā</a:t>
              </a:r>
              <a:r>
                <a:rPr lang="en-US" altLang="en-US" sz="2800" b="1">
                  <a:solidFill>
                    <a:srgbClr val="FFEA18"/>
                  </a:solidFill>
                  <a:latin typeface="Helvetica" panose="020B0604020202020204" pitchFamily="34" charset="0"/>
                </a:rPr>
                <a:t>da shini (17)</a:t>
              </a:r>
            </a:p>
          </p:txBody>
        </p:sp>
        <p:sp>
          <p:nvSpPr>
            <p:cNvPr id="979388" name="Text Box 444">
              <a:extLst>
                <a:ext uri="{FF2B5EF4-FFF2-40B4-BE49-F238E27FC236}">
                  <a16:creationId xmlns:a16="http://schemas.microsoft.com/office/drawing/2014/main" id="{7DBA7F19-F27B-1284-FF8E-0B8525D11299}"/>
                </a:ext>
              </a:extLst>
            </p:cNvPr>
            <p:cNvSpPr txBox="1">
              <a:spLocks noChangeArrowheads="1"/>
            </p:cNvSpPr>
            <p:nvPr/>
          </p:nvSpPr>
          <p:spPr bwMode="auto">
            <a:xfrm>
              <a:off x="3310" y="1828"/>
              <a:ext cx="2728" cy="651"/>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3600" b="1" i="1">
                  <a:solidFill>
                    <a:srgbClr val="FFEA18"/>
                  </a:solidFill>
                  <a:latin typeface="Helvetica" panose="020B0604020202020204" pitchFamily="34" charset="0"/>
                </a:rPr>
                <a:t>Kazipkhui luishit kachi</a:t>
              </a:r>
              <a:endParaRPr lang="en-US" altLang="en-US" sz="3600" b="1">
                <a:solidFill>
                  <a:srgbClr val="FFEA18"/>
                </a:solidFill>
                <a:latin typeface="Helvetica" panose="020B0604020202020204" pitchFamily="34" charset="0"/>
              </a:endParaRPr>
            </a:p>
          </p:txBody>
        </p:sp>
      </p:grpSp>
      <p:sp>
        <p:nvSpPr>
          <p:cNvPr id="150568" name="Rectangle 448">
            <a:extLst>
              <a:ext uri="{FF2B5EF4-FFF2-40B4-BE49-F238E27FC236}">
                <a16:creationId xmlns:a16="http://schemas.microsoft.com/office/drawing/2014/main" id="{A5847199-C312-C173-2F92-EC01534F49D6}"/>
              </a:ext>
            </a:extLst>
          </p:cNvPr>
          <p:cNvSpPr>
            <a:spLocks noChangeArrowheads="1"/>
          </p:cNvSpPr>
          <p:nvPr/>
        </p:nvSpPr>
        <p:spPr bwMode="auto">
          <a:xfrm>
            <a:off x="4203700" y="1109663"/>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endParaRPr lang="en-US" altLang="en-US" sz="1800" b="1">
              <a:latin typeface="Helvetica" pitchFamily="2" charset="0"/>
            </a:endParaRPr>
          </a:p>
        </p:txBody>
      </p:sp>
      <p:sp>
        <p:nvSpPr>
          <p:cNvPr id="150569" name="Rectangle 449">
            <a:extLst>
              <a:ext uri="{FF2B5EF4-FFF2-40B4-BE49-F238E27FC236}">
                <a16:creationId xmlns:a16="http://schemas.microsoft.com/office/drawing/2014/main" id="{BBCFF350-C8B2-220E-B834-151EF6C8860E}"/>
              </a:ext>
            </a:extLst>
          </p:cNvPr>
          <p:cNvSpPr>
            <a:spLocks noChangeArrowheads="1"/>
          </p:cNvSpPr>
          <p:nvPr/>
        </p:nvSpPr>
        <p:spPr bwMode="auto">
          <a:xfrm>
            <a:off x="4205288" y="5397500"/>
            <a:ext cx="622300"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150570" name="Rectangle 450">
            <a:extLst>
              <a:ext uri="{FF2B5EF4-FFF2-40B4-BE49-F238E27FC236}">
                <a16:creationId xmlns:a16="http://schemas.microsoft.com/office/drawing/2014/main" id="{9E5ACCC2-EA92-72BF-1F32-B607650C3850}"/>
              </a:ext>
            </a:extLst>
          </p:cNvPr>
          <p:cNvSpPr>
            <a:spLocks noChangeArrowheads="1"/>
          </p:cNvSpPr>
          <p:nvPr/>
        </p:nvSpPr>
        <p:spPr bwMode="auto">
          <a:xfrm>
            <a:off x="4214813" y="3776663"/>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979395" name="Rectangle 451">
            <a:extLst>
              <a:ext uri="{FF2B5EF4-FFF2-40B4-BE49-F238E27FC236}">
                <a16:creationId xmlns:a16="http://schemas.microsoft.com/office/drawing/2014/main" id="{EA9B4272-5340-32E1-4689-823A584FB8F6}"/>
              </a:ext>
            </a:extLst>
          </p:cNvPr>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7"/>
              </a:schemeClr>
            </a:outerShdw>
          </a:effectLst>
        </p:spPr>
        <p:txBody>
          <a:bodyPr lIns="90487" tIns="44450" rIns="90487" bIns="44450">
            <a:spAutoFit/>
          </a:bodyPr>
          <a:lstStyle/>
          <a:p>
            <a:pPr>
              <a:spcBef>
                <a:spcPct val="50000"/>
              </a:spcBef>
              <a:defRPr/>
            </a:pPr>
            <a:r>
              <a:rPr lang="en-US" sz="1800" b="1">
                <a:latin typeface="Helvetica" charset="0"/>
                <a:ea typeface="+mn-ea"/>
              </a:rPr>
              <a:t>(S)</a:t>
            </a:r>
          </a:p>
        </p:txBody>
      </p:sp>
      <p:sp>
        <p:nvSpPr>
          <p:cNvPr id="150572" name="Rectangle 627">
            <a:extLst>
              <a:ext uri="{FF2B5EF4-FFF2-40B4-BE49-F238E27FC236}">
                <a16:creationId xmlns:a16="http://schemas.microsoft.com/office/drawing/2014/main" id="{01A032EF-D0D3-032A-AAAA-05232DAF6C65}"/>
              </a:ext>
            </a:extLst>
          </p:cNvPr>
          <p:cNvSpPr>
            <a:spLocks noChangeArrowheads="1"/>
          </p:cNvSpPr>
          <p:nvPr/>
        </p:nvSpPr>
        <p:spPr bwMode="auto">
          <a:xfrm>
            <a:off x="4198938" y="2300288"/>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150573" name="AutoShape 630">
            <a:extLst>
              <a:ext uri="{FF2B5EF4-FFF2-40B4-BE49-F238E27FC236}">
                <a16:creationId xmlns:a16="http://schemas.microsoft.com/office/drawing/2014/main" id="{91C70142-3B62-BE42-C40D-DD8A67DE19E1}"/>
              </a:ext>
            </a:extLst>
          </p:cNvPr>
          <p:cNvSpPr>
            <a:spLocks noChangeArrowheads="1"/>
          </p:cNvSpPr>
          <p:nvPr/>
        </p:nvSpPr>
        <p:spPr bwMode="auto">
          <a:xfrm flipH="1">
            <a:off x="1801813" y="4060825"/>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50574" name="Rectangle 631">
            <a:extLst>
              <a:ext uri="{FF2B5EF4-FFF2-40B4-BE49-F238E27FC236}">
                <a16:creationId xmlns:a16="http://schemas.microsoft.com/office/drawing/2014/main" id="{2BAC7BA8-318B-77CE-B06D-5AA08418A02F}"/>
              </a:ext>
            </a:extLst>
          </p:cNvPr>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50575" name="Rectangle 632">
            <a:extLst>
              <a:ext uri="{FF2B5EF4-FFF2-40B4-BE49-F238E27FC236}">
                <a16:creationId xmlns:a16="http://schemas.microsoft.com/office/drawing/2014/main" id="{109B6828-40FC-D407-0AF8-4B9EDBDA8711}"/>
              </a:ext>
            </a:extLst>
          </p:cNvPr>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50576" name="Rectangle 633">
            <a:extLst>
              <a:ext uri="{FF2B5EF4-FFF2-40B4-BE49-F238E27FC236}">
                <a16:creationId xmlns:a16="http://schemas.microsoft.com/office/drawing/2014/main" id="{37FAE5C9-6CD5-B43C-456E-76229D763991}"/>
              </a:ext>
            </a:extLst>
          </p:cNvPr>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50577" name="AutoShape 634">
            <a:extLst>
              <a:ext uri="{FF2B5EF4-FFF2-40B4-BE49-F238E27FC236}">
                <a16:creationId xmlns:a16="http://schemas.microsoft.com/office/drawing/2014/main" id="{7558FC6D-DBDC-C2B7-D793-21F62B493623}"/>
              </a:ext>
            </a:extLst>
          </p:cNvPr>
          <p:cNvSpPr>
            <a:spLocks noChangeArrowheads="1"/>
          </p:cNvSpPr>
          <p:nvPr/>
        </p:nvSpPr>
        <p:spPr bwMode="auto">
          <a:xfrm>
            <a:off x="2676525" y="1114425"/>
            <a:ext cx="1163638" cy="447675"/>
          </a:xfrm>
          <a:prstGeom prst="roundRect">
            <a:avLst>
              <a:gd name="adj" fmla="val 16667"/>
            </a:avLst>
          </a:prstGeom>
          <a:solidFill>
            <a:srgbClr val="FF9456"/>
          </a:solidFill>
          <a:ln w="28575">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cs typeface="Arial" panose="020B0604020202020204" pitchFamily="34" charset="0"/>
              </a:rPr>
              <a:t>Israel</a:t>
            </a:r>
            <a:r>
              <a:rPr lang="en-US" altLang="en-US">
                <a:latin typeface="Arial" panose="020B0604020202020204" pitchFamily="34" charset="0"/>
                <a:cs typeface="Arial" panose="020B0604020202020204" pitchFamily="34" charset="0"/>
              </a:rPr>
              <a:t>     </a:t>
            </a:r>
            <a:r>
              <a:rPr lang="en-US" altLang="en-US" b="1">
                <a:latin typeface="Arial" panose="020B0604020202020204" pitchFamily="34" charset="0"/>
                <a:cs typeface="Arial" panose="020B0604020202020204" pitchFamily="34" charset="0"/>
              </a:rPr>
              <a:t>wui</a:t>
            </a:r>
          </a:p>
          <a:p>
            <a:r>
              <a:rPr lang="en-US" altLang="en-US" b="1">
                <a:latin typeface="Arial" panose="020B0604020202020204" pitchFamily="34" charset="0"/>
                <a:cs typeface="Arial" panose="020B0604020202020204" pitchFamily="34" charset="0"/>
              </a:rPr>
              <a:t>           Wungram  Ato</a:t>
            </a:r>
          </a:p>
        </p:txBody>
      </p:sp>
      <p:sp>
        <p:nvSpPr>
          <p:cNvPr id="150578" name="AutoShape 635">
            <a:extLst>
              <a:ext uri="{FF2B5EF4-FFF2-40B4-BE49-F238E27FC236}">
                <a16:creationId xmlns:a16="http://schemas.microsoft.com/office/drawing/2014/main" id="{8B31AEFB-E753-1BF4-E8CE-01909BEDE6DF}"/>
              </a:ext>
            </a:extLst>
          </p:cNvPr>
          <p:cNvSpPr>
            <a:spLocks noChangeArrowheads="1"/>
          </p:cNvSpPr>
          <p:nvPr/>
        </p:nvSpPr>
        <p:spPr bwMode="auto">
          <a:xfrm>
            <a:off x="2576513" y="3717925"/>
            <a:ext cx="1169987" cy="554038"/>
          </a:xfrm>
          <a:prstGeom prst="roundRect">
            <a:avLst>
              <a:gd name="adj" fmla="val 16667"/>
            </a:avLst>
          </a:prstGeom>
          <a:solidFill>
            <a:srgbClr val="66FFFF"/>
          </a:solidFill>
          <a:ln w="28575">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rPr>
              <a:t>JUDAH</a:t>
            </a:r>
            <a:r>
              <a:rPr lang="en-US" altLang="en-US"/>
              <a:t> </a:t>
            </a:r>
            <a:r>
              <a:rPr lang="en-US" altLang="en-US" b="1">
                <a:latin typeface="Arial " charset="0"/>
              </a:rPr>
              <a:t>wui</a:t>
            </a:r>
          </a:p>
          <a:p>
            <a:r>
              <a:rPr lang="en-US" altLang="en-US" b="1">
                <a:latin typeface="Arial " charset="0"/>
              </a:rPr>
              <a:t>rotkhamarat</a:t>
            </a:r>
            <a:endParaRPr lang="en-US" altLang="en-US"/>
          </a:p>
        </p:txBody>
      </p:sp>
      <p:sp>
        <p:nvSpPr>
          <p:cNvPr id="74804" name="AutoShape 636">
            <a:extLst>
              <a:ext uri="{FF2B5EF4-FFF2-40B4-BE49-F238E27FC236}">
                <a16:creationId xmlns:a16="http://schemas.microsoft.com/office/drawing/2014/main" id="{37A94017-C33C-FCA0-04C5-E82FE30D13B3}"/>
              </a:ext>
            </a:extLst>
          </p:cNvPr>
          <p:cNvSpPr>
            <a:spLocks noChangeArrowheads="1"/>
          </p:cNvSpPr>
          <p:nvPr/>
        </p:nvSpPr>
        <p:spPr bwMode="auto">
          <a:xfrm>
            <a:off x="2543175" y="2254250"/>
            <a:ext cx="1225550" cy="488950"/>
          </a:xfrm>
          <a:prstGeom prst="roundRect">
            <a:avLst>
              <a:gd name="adj" fmla="val 16667"/>
            </a:avLst>
          </a:prstGeom>
          <a:solidFill>
            <a:srgbClr val="66FFFF"/>
          </a:solidFill>
          <a:ln w="28575">
            <a:solidFill>
              <a:schemeClr val="tx1"/>
            </a:solidFill>
            <a:round/>
            <a:headEnd/>
            <a:tailEnd/>
          </a:ln>
        </p:spPr>
        <p:txBody>
          <a:bodyPr wrap="none" anchor="ctr"/>
          <a:lstStyle/>
          <a:p>
            <a:pPr algn="r">
              <a:defRPr/>
            </a:pPr>
            <a:r>
              <a:rPr lang="en-US" sz="1050" b="1" dirty="0">
                <a:latin typeface="Arial Black" pitchFamily="34" charset="0"/>
                <a:ea typeface="ＭＳ Ｐゴシック" charset="-128"/>
                <a:cs typeface="Helvetica" pitchFamily="34" charset="0"/>
              </a:rPr>
              <a:t>JUDAH</a:t>
            </a:r>
            <a:r>
              <a:rPr lang="en-US" sz="900" b="1" dirty="0">
                <a:latin typeface="Helvetica" pitchFamily="34" charset="0"/>
                <a:ea typeface="ＭＳ Ｐゴシック" charset="-128"/>
                <a:cs typeface="Helvetica" pitchFamily="34" charset="0"/>
              </a:rPr>
              <a:t> </a:t>
            </a:r>
            <a:r>
              <a:rPr lang="en-US" sz="1400" b="1" dirty="0" err="1">
                <a:latin typeface="Helvetica" pitchFamily="34" charset="0"/>
                <a:ea typeface="ＭＳ Ｐゴシック" charset="-128"/>
                <a:cs typeface="Helvetica" pitchFamily="34" charset="0"/>
              </a:rPr>
              <a:t>wui</a:t>
            </a:r>
            <a:endParaRPr lang="en-US" sz="1400" b="1" dirty="0">
              <a:latin typeface="Helvetica" pitchFamily="34" charset="0"/>
              <a:ea typeface="ＭＳ Ｐゴシック" charset="-128"/>
              <a:cs typeface="Helvetica" pitchFamily="34" charset="0"/>
            </a:endParaRPr>
          </a:p>
          <a:p>
            <a:pPr algn="r">
              <a:defRPr/>
            </a:pPr>
            <a:r>
              <a:rPr lang="en-US" sz="1400" b="1" dirty="0">
                <a:latin typeface="Helvetica" pitchFamily="34" charset="0"/>
                <a:ea typeface="ＭＳ Ｐゴシック" charset="-128"/>
                <a:cs typeface="Helvetica" pitchFamily="34" charset="0"/>
              </a:rPr>
              <a:t>   </a:t>
            </a:r>
            <a:r>
              <a:rPr lang="en-US" sz="1400" b="1" dirty="0" err="1">
                <a:latin typeface="Helvetica" pitchFamily="34" charset="0"/>
                <a:ea typeface="ＭＳ Ｐゴシック" charset="-128"/>
                <a:cs typeface="Helvetica" pitchFamily="34" charset="0"/>
              </a:rPr>
              <a:t>Suikata</a:t>
            </a:r>
            <a:r>
              <a:rPr lang="en-US" b="1" dirty="0">
                <a:latin typeface="Helvetica" pitchFamily="34" charset="0"/>
                <a:ea typeface="ＭＳ Ｐゴシック" charset="-128"/>
                <a:cs typeface="Helvetica" pitchFamily="34" charset="0"/>
              </a:rPr>
              <a:t>:</a:t>
            </a:r>
          </a:p>
        </p:txBody>
      </p:sp>
      <p:sp>
        <p:nvSpPr>
          <p:cNvPr id="150580" name="AutoShape 637">
            <a:extLst>
              <a:ext uri="{FF2B5EF4-FFF2-40B4-BE49-F238E27FC236}">
                <a16:creationId xmlns:a16="http://schemas.microsoft.com/office/drawing/2014/main" id="{738D1783-1528-0531-498D-DEFB92E2AC48}"/>
              </a:ext>
            </a:extLst>
          </p:cNvPr>
          <p:cNvSpPr>
            <a:spLocks noChangeArrowheads="1"/>
          </p:cNvSpPr>
          <p:nvPr/>
        </p:nvSpPr>
        <p:spPr bwMode="auto">
          <a:xfrm>
            <a:off x="2609850" y="5373688"/>
            <a:ext cx="1239838" cy="528637"/>
          </a:xfrm>
          <a:prstGeom prst="roundRect">
            <a:avLst>
              <a:gd name="adj" fmla="val 16667"/>
            </a:avLst>
          </a:prstGeom>
          <a:solidFill>
            <a:srgbClr val="66FFFF"/>
          </a:solidFill>
          <a:ln w="28575">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rPr>
              <a:t>JUDAH  </a:t>
            </a:r>
            <a:r>
              <a:rPr lang="en-US" altLang="en-US" sz="1400" b="1">
                <a:latin typeface="Arial" panose="020B0604020202020204" pitchFamily="34" charset="0"/>
                <a:cs typeface="Arial" panose="020B0604020202020204" pitchFamily="34" charset="0"/>
              </a:rPr>
              <a:t>wui</a:t>
            </a:r>
          </a:p>
          <a:p>
            <a:r>
              <a:rPr lang="en-US" altLang="en-US" sz="1400" b="1">
                <a:latin typeface="Arial" panose="020B0604020202020204" pitchFamily="34" charset="0"/>
                <a:cs typeface="Arial" panose="020B0604020202020204" pitchFamily="34" charset="0"/>
              </a:rPr>
              <a:t>Narkahai: </a:t>
            </a:r>
            <a:endParaRPr lang="en-US" altLang="en-US" sz="1400"/>
          </a:p>
        </p:txBody>
      </p:sp>
      <p:sp>
        <p:nvSpPr>
          <p:cNvPr id="150581" name="AutoShape 638">
            <a:extLst>
              <a:ext uri="{FF2B5EF4-FFF2-40B4-BE49-F238E27FC236}">
                <a16:creationId xmlns:a16="http://schemas.microsoft.com/office/drawing/2014/main" id="{3F954051-8917-4A2F-BF63-E070ABAD8736}"/>
              </a:ext>
            </a:extLst>
          </p:cNvPr>
          <p:cNvSpPr>
            <a:spLocks noChangeArrowheads="1"/>
          </p:cNvSpPr>
          <p:nvPr/>
        </p:nvSpPr>
        <p:spPr bwMode="auto">
          <a:xfrm>
            <a:off x="2627313" y="6246813"/>
            <a:ext cx="1179512" cy="552450"/>
          </a:xfrm>
          <a:prstGeom prst="roundRect">
            <a:avLst>
              <a:gd name="adj" fmla="val 16667"/>
            </a:avLst>
          </a:prstGeom>
          <a:solidFill>
            <a:srgbClr val="66FFFF"/>
          </a:solidFill>
          <a:ln w="28575">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rPr>
              <a:t>JUDAH  wui</a:t>
            </a:r>
          </a:p>
          <a:p>
            <a:r>
              <a:rPr lang="en-US" altLang="en-US">
                <a:latin typeface="Arial Black" panose="020B0604020202020204" pitchFamily="34" charset="0"/>
              </a:rPr>
              <a:t>Hankhaung:</a:t>
            </a:r>
            <a:endParaRPr lang="en-US" altLang="en-US"/>
          </a:p>
        </p:txBody>
      </p:sp>
      <p:sp>
        <p:nvSpPr>
          <p:cNvPr id="150582" name="Rectangle 644">
            <a:extLst>
              <a:ext uri="{FF2B5EF4-FFF2-40B4-BE49-F238E27FC236}">
                <a16:creationId xmlns:a16="http://schemas.microsoft.com/office/drawing/2014/main" id="{A5177C08-B1E2-0ED8-0EAA-7B610990A6DD}"/>
              </a:ext>
            </a:extLst>
          </p:cNvPr>
          <p:cNvSpPr>
            <a:spLocks noChangeArrowheads="1"/>
          </p:cNvSpPr>
          <p:nvPr/>
        </p:nvSpPr>
        <p:spPr bwMode="auto">
          <a:xfrm>
            <a:off x="4203700" y="1109663"/>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endParaRPr lang="en-US" altLang="en-US" sz="1800" b="1">
              <a:latin typeface="Helvetica" pitchFamily="2" charset="0"/>
            </a:endParaRPr>
          </a:p>
        </p:txBody>
      </p:sp>
      <p:sp>
        <p:nvSpPr>
          <p:cNvPr id="150583" name="Rectangle 645">
            <a:extLst>
              <a:ext uri="{FF2B5EF4-FFF2-40B4-BE49-F238E27FC236}">
                <a16:creationId xmlns:a16="http://schemas.microsoft.com/office/drawing/2014/main" id="{99AD068F-0470-F7A9-2136-87BBDA81D8AE}"/>
              </a:ext>
            </a:extLst>
          </p:cNvPr>
          <p:cNvSpPr>
            <a:spLocks noChangeArrowheads="1"/>
          </p:cNvSpPr>
          <p:nvPr/>
        </p:nvSpPr>
        <p:spPr bwMode="auto">
          <a:xfrm>
            <a:off x="4205288" y="5397500"/>
            <a:ext cx="622300"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150584" name="Rectangle 646">
            <a:extLst>
              <a:ext uri="{FF2B5EF4-FFF2-40B4-BE49-F238E27FC236}">
                <a16:creationId xmlns:a16="http://schemas.microsoft.com/office/drawing/2014/main" id="{CA020B9A-7606-A096-32ED-8C8C958BB2E3}"/>
              </a:ext>
            </a:extLst>
          </p:cNvPr>
          <p:cNvSpPr>
            <a:spLocks noChangeArrowheads="1"/>
          </p:cNvSpPr>
          <p:nvPr/>
        </p:nvSpPr>
        <p:spPr bwMode="auto">
          <a:xfrm>
            <a:off x="4214813" y="3776663"/>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979591" name="Rectangle 647">
            <a:extLst>
              <a:ext uri="{FF2B5EF4-FFF2-40B4-BE49-F238E27FC236}">
                <a16:creationId xmlns:a16="http://schemas.microsoft.com/office/drawing/2014/main" id="{562AE7D0-996F-EF27-AA52-A6906B34BDFA}"/>
              </a:ext>
            </a:extLst>
          </p:cNvPr>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7"/>
              </a:schemeClr>
            </a:outerShdw>
          </a:effectLst>
        </p:spPr>
        <p:txBody>
          <a:bodyPr lIns="90487" tIns="44450" rIns="90487" bIns="44450">
            <a:spAutoFit/>
          </a:bodyPr>
          <a:lstStyle/>
          <a:p>
            <a:pPr>
              <a:spcBef>
                <a:spcPct val="50000"/>
              </a:spcBef>
              <a:defRPr/>
            </a:pPr>
            <a:r>
              <a:rPr lang="en-US" sz="1800" b="1">
                <a:latin typeface="Helvetica" charset="0"/>
                <a:ea typeface="+mn-ea"/>
              </a:rPr>
              <a:t>(S)</a:t>
            </a:r>
          </a:p>
        </p:txBody>
      </p:sp>
      <p:sp>
        <p:nvSpPr>
          <p:cNvPr id="150586" name="Line 648">
            <a:extLst>
              <a:ext uri="{FF2B5EF4-FFF2-40B4-BE49-F238E27FC236}">
                <a16:creationId xmlns:a16="http://schemas.microsoft.com/office/drawing/2014/main" id="{BD95A849-3EF3-4A12-BA12-3CF3F2C9B30D}"/>
              </a:ext>
            </a:extLst>
          </p:cNvPr>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0587" name="Line 649">
            <a:extLst>
              <a:ext uri="{FF2B5EF4-FFF2-40B4-BE49-F238E27FC236}">
                <a16:creationId xmlns:a16="http://schemas.microsoft.com/office/drawing/2014/main" id="{4E8241F8-E459-5ED7-0080-2B733F22CA80}"/>
              </a:ext>
            </a:extLst>
          </p:cNvPr>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0588" name="Line 653">
            <a:extLst>
              <a:ext uri="{FF2B5EF4-FFF2-40B4-BE49-F238E27FC236}">
                <a16:creationId xmlns:a16="http://schemas.microsoft.com/office/drawing/2014/main" id="{CD680C11-2E80-8A4C-7361-FB018B9AC43C}"/>
              </a:ext>
            </a:extLst>
          </p:cNvPr>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0589" name="Line 655">
            <a:extLst>
              <a:ext uri="{FF2B5EF4-FFF2-40B4-BE49-F238E27FC236}">
                <a16:creationId xmlns:a16="http://schemas.microsoft.com/office/drawing/2014/main" id="{0E461B51-D416-D59E-8745-052B0872AE37}"/>
              </a:ext>
            </a:extLst>
          </p:cNvPr>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0590" name="Rectangle 667">
            <a:extLst>
              <a:ext uri="{FF2B5EF4-FFF2-40B4-BE49-F238E27FC236}">
                <a16:creationId xmlns:a16="http://schemas.microsoft.com/office/drawing/2014/main" id="{446C5386-8868-81E8-127E-ABD5A9C18B3B}"/>
              </a:ext>
            </a:extLst>
          </p:cNvPr>
          <p:cNvSpPr>
            <a:spLocks noChangeArrowheads="1"/>
          </p:cNvSpPr>
          <p:nvPr/>
        </p:nvSpPr>
        <p:spPr bwMode="auto">
          <a:xfrm>
            <a:off x="2559050" y="5400675"/>
            <a:ext cx="34925"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a:t>
            </a:r>
            <a:endParaRPr lang="en-US" altLang="en-US" sz="1400">
              <a:latin typeface="Helvetica" pitchFamily="2" charset="0"/>
            </a:endParaRPr>
          </a:p>
        </p:txBody>
      </p:sp>
      <p:sp>
        <p:nvSpPr>
          <p:cNvPr id="150591" name="Line 668">
            <a:extLst>
              <a:ext uri="{FF2B5EF4-FFF2-40B4-BE49-F238E27FC236}">
                <a16:creationId xmlns:a16="http://schemas.microsoft.com/office/drawing/2014/main" id="{8DCA53D4-A5F1-1F91-B2BA-75914D418831}"/>
              </a:ext>
            </a:extLst>
          </p:cNvPr>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0592" name="Line 669">
            <a:extLst>
              <a:ext uri="{FF2B5EF4-FFF2-40B4-BE49-F238E27FC236}">
                <a16:creationId xmlns:a16="http://schemas.microsoft.com/office/drawing/2014/main" id="{6831A891-7307-090B-6960-5C17E0250580}"/>
              </a:ext>
            </a:extLst>
          </p:cNvPr>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0593" name="Rectangle 670">
            <a:extLst>
              <a:ext uri="{FF2B5EF4-FFF2-40B4-BE49-F238E27FC236}">
                <a16:creationId xmlns:a16="http://schemas.microsoft.com/office/drawing/2014/main" id="{8FE61444-E5C5-6489-54C8-D88E388650D7}"/>
              </a:ext>
            </a:extLst>
          </p:cNvPr>
          <p:cNvSpPr>
            <a:spLocks noChangeArrowheads="1"/>
          </p:cNvSpPr>
          <p:nvPr/>
        </p:nvSpPr>
        <p:spPr bwMode="auto">
          <a:xfrm>
            <a:off x="2860675" y="2608263"/>
            <a:ext cx="225425"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800">
                <a:solidFill>
                  <a:srgbClr val="000000"/>
                </a:solidFill>
                <a:latin typeface="Helvetica" pitchFamily="2" charset="0"/>
              </a:rPr>
              <a:t>        </a:t>
            </a:r>
            <a:endParaRPr lang="en-US" altLang="en-US" sz="1400">
              <a:latin typeface="Helvetica" pitchFamily="2" charset="0"/>
            </a:endParaRPr>
          </a:p>
        </p:txBody>
      </p:sp>
      <p:sp>
        <p:nvSpPr>
          <p:cNvPr id="150594" name="Rectangle 671">
            <a:extLst>
              <a:ext uri="{FF2B5EF4-FFF2-40B4-BE49-F238E27FC236}">
                <a16:creationId xmlns:a16="http://schemas.microsoft.com/office/drawing/2014/main" id="{E32CFD52-92CB-151E-20E9-322D9EA028BE}"/>
              </a:ext>
            </a:extLst>
          </p:cNvPr>
          <p:cNvSpPr>
            <a:spLocks noChangeArrowheads="1"/>
          </p:cNvSpPr>
          <p:nvPr/>
        </p:nvSpPr>
        <p:spPr bwMode="auto">
          <a:xfrm>
            <a:off x="4518025" y="1831975"/>
            <a:ext cx="106363"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a:solidFill>
                  <a:srgbClr val="000000"/>
                </a:solidFill>
                <a:latin typeface="Helvetica" pitchFamily="2" charset="0"/>
              </a:rPr>
              <a:t>   </a:t>
            </a:r>
            <a:endParaRPr lang="en-US" altLang="en-US" sz="1800">
              <a:latin typeface="Helvetica" pitchFamily="2" charset="0"/>
            </a:endParaRPr>
          </a:p>
        </p:txBody>
      </p:sp>
      <p:sp>
        <p:nvSpPr>
          <p:cNvPr id="150595" name="Rectangle 672">
            <a:extLst>
              <a:ext uri="{FF2B5EF4-FFF2-40B4-BE49-F238E27FC236}">
                <a16:creationId xmlns:a16="http://schemas.microsoft.com/office/drawing/2014/main" id="{54A4E64C-8B07-AE6B-1252-5F73C712C19B}"/>
              </a:ext>
            </a:extLst>
          </p:cNvPr>
          <p:cNvSpPr>
            <a:spLocks noChangeArrowheads="1"/>
          </p:cNvSpPr>
          <p:nvPr/>
        </p:nvSpPr>
        <p:spPr bwMode="auto">
          <a:xfrm>
            <a:off x="2941638" y="4170363"/>
            <a:ext cx="366712"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800">
                <a:solidFill>
                  <a:srgbClr val="000000"/>
                </a:solidFill>
                <a:latin typeface="Helvetica" pitchFamily="2" charset="0"/>
              </a:rPr>
              <a:t>             </a:t>
            </a:r>
            <a:endParaRPr lang="en-US" altLang="en-US" sz="1400">
              <a:latin typeface="Helvetica" pitchFamily="2" charset="0"/>
            </a:endParaRPr>
          </a:p>
        </p:txBody>
      </p:sp>
      <p:sp>
        <p:nvSpPr>
          <p:cNvPr id="150596" name="Rectangle 673">
            <a:extLst>
              <a:ext uri="{FF2B5EF4-FFF2-40B4-BE49-F238E27FC236}">
                <a16:creationId xmlns:a16="http://schemas.microsoft.com/office/drawing/2014/main" id="{88FA9DCB-E9B7-83F6-A53B-2A746D7589AF}"/>
              </a:ext>
            </a:extLst>
          </p:cNvPr>
          <p:cNvSpPr>
            <a:spLocks noChangeArrowheads="1"/>
          </p:cNvSpPr>
          <p:nvPr/>
        </p:nvSpPr>
        <p:spPr bwMode="auto">
          <a:xfrm>
            <a:off x="2925763" y="1050925"/>
            <a:ext cx="138112"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   </a:t>
            </a:r>
            <a:endParaRPr lang="en-US" altLang="en-US" sz="1400">
              <a:latin typeface="Helvetica" pitchFamily="2" charset="0"/>
            </a:endParaRPr>
          </a:p>
        </p:txBody>
      </p:sp>
      <p:sp>
        <p:nvSpPr>
          <p:cNvPr id="150597" name="Line 674">
            <a:extLst>
              <a:ext uri="{FF2B5EF4-FFF2-40B4-BE49-F238E27FC236}">
                <a16:creationId xmlns:a16="http://schemas.microsoft.com/office/drawing/2014/main" id="{4FB926CA-8F2B-53A2-4BF7-A37C5EB0912A}"/>
              </a:ext>
            </a:extLst>
          </p:cNvPr>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0598" name="Line 679">
            <a:extLst>
              <a:ext uri="{FF2B5EF4-FFF2-40B4-BE49-F238E27FC236}">
                <a16:creationId xmlns:a16="http://schemas.microsoft.com/office/drawing/2014/main" id="{CF74E235-04A2-0540-5E21-D66B3D286E0B}"/>
              </a:ext>
            </a:extLst>
          </p:cNvPr>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0599" name="Line 680">
            <a:extLst>
              <a:ext uri="{FF2B5EF4-FFF2-40B4-BE49-F238E27FC236}">
                <a16:creationId xmlns:a16="http://schemas.microsoft.com/office/drawing/2014/main" id="{ACA75FF3-8AB2-A560-7F34-9D7B42A06FAC}"/>
              </a:ext>
            </a:extLst>
          </p:cNvPr>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0600" name="Line 682">
            <a:extLst>
              <a:ext uri="{FF2B5EF4-FFF2-40B4-BE49-F238E27FC236}">
                <a16:creationId xmlns:a16="http://schemas.microsoft.com/office/drawing/2014/main" id="{815B6790-56B8-DFA4-7739-6CEA8DCC22A3}"/>
              </a:ext>
            </a:extLst>
          </p:cNvPr>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0601" name="Line 683">
            <a:extLst>
              <a:ext uri="{FF2B5EF4-FFF2-40B4-BE49-F238E27FC236}">
                <a16:creationId xmlns:a16="http://schemas.microsoft.com/office/drawing/2014/main" id="{D3B7E391-5DC7-A89B-5FDA-C0D34876F63B}"/>
              </a:ext>
            </a:extLst>
          </p:cNvPr>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50602" name="Line 684">
            <a:extLst>
              <a:ext uri="{FF2B5EF4-FFF2-40B4-BE49-F238E27FC236}">
                <a16:creationId xmlns:a16="http://schemas.microsoft.com/office/drawing/2014/main" id="{0FFA6B81-6445-EBDF-D09B-45B7D3C905EA}"/>
              </a:ext>
            </a:extLst>
          </p:cNvPr>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0603" name="Line 685">
            <a:extLst>
              <a:ext uri="{FF2B5EF4-FFF2-40B4-BE49-F238E27FC236}">
                <a16:creationId xmlns:a16="http://schemas.microsoft.com/office/drawing/2014/main" id="{B83FDA21-07C6-2B3D-9FE7-EFDC92831C7A}"/>
              </a:ext>
            </a:extLst>
          </p:cNvPr>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0604" name="Line 686">
            <a:extLst>
              <a:ext uri="{FF2B5EF4-FFF2-40B4-BE49-F238E27FC236}">
                <a16:creationId xmlns:a16="http://schemas.microsoft.com/office/drawing/2014/main" id="{7E720490-149D-B4E3-047B-221FC42268A3}"/>
              </a:ext>
            </a:extLst>
          </p:cNvPr>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0605" name="Rectangle 687">
            <a:extLst>
              <a:ext uri="{FF2B5EF4-FFF2-40B4-BE49-F238E27FC236}">
                <a16:creationId xmlns:a16="http://schemas.microsoft.com/office/drawing/2014/main" id="{44C26D68-520F-784C-9C63-0FDA3C2A1A7D}"/>
              </a:ext>
            </a:extLst>
          </p:cNvPr>
          <p:cNvSpPr>
            <a:spLocks noChangeArrowheads="1"/>
          </p:cNvSpPr>
          <p:nvPr/>
        </p:nvSpPr>
        <p:spPr bwMode="auto">
          <a:xfrm>
            <a:off x="2679700" y="5700713"/>
            <a:ext cx="1873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150606" name="Rectangle 688">
            <a:extLst>
              <a:ext uri="{FF2B5EF4-FFF2-40B4-BE49-F238E27FC236}">
                <a16:creationId xmlns:a16="http://schemas.microsoft.com/office/drawing/2014/main" id="{5BE71DF8-728D-D00C-126C-EF7AFCAA8E16}"/>
              </a:ext>
            </a:extLst>
          </p:cNvPr>
          <p:cNvSpPr>
            <a:spLocks noChangeArrowheads="1"/>
          </p:cNvSpPr>
          <p:nvPr/>
        </p:nvSpPr>
        <p:spPr bwMode="auto">
          <a:xfrm>
            <a:off x="2711450" y="2595563"/>
            <a:ext cx="1873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150607" name="Rectangle 692">
            <a:extLst>
              <a:ext uri="{FF2B5EF4-FFF2-40B4-BE49-F238E27FC236}">
                <a16:creationId xmlns:a16="http://schemas.microsoft.com/office/drawing/2014/main" id="{52A56475-8090-372A-F92E-69EA4C0CDEF2}"/>
              </a:ext>
            </a:extLst>
          </p:cNvPr>
          <p:cNvSpPr>
            <a:spLocks noChangeArrowheads="1"/>
          </p:cNvSpPr>
          <p:nvPr/>
        </p:nvSpPr>
        <p:spPr bwMode="auto">
          <a:xfrm>
            <a:off x="2749550" y="5208588"/>
            <a:ext cx="3857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rPr>
              <a:t>       </a:t>
            </a:r>
            <a:endParaRPr lang="en-US" altLang="en-US" sz="1400">
              <a:latin typeface="Helvetica" pitchFamily="2" charset="0"/>
            </a:endParaRPr>
          </a:p>
        </p:txBody>
      </p:sp>
      <p:sp>
        <p:nvSpPr>
          <p:cNvPr id="150608" name="Rectangle 693">
            <a:extLst>
              <a:ext uri="{FF2B5EF4-FFF2-40B4-BE49-F238E27FC236}">
                <a16:creationId xmlns:a16="http://schemas.microsoft.com/office/drawing/2014/main" id="{70658511-5315-9183-A671-60CB957C91F2}"/>
              </a:ext>
            </a:extLst>
          </p:cNvPr>
          <p:cNvSpPr>
            <a:spLocks noChangeArrowheads="1"/>
          </p:cNvSpPr>
          <p:nvPr/>
        </p:nvSpPr>
        <p:spPr bwMode="auto">
          <a:xfrm>
            <a:off x="2590800" y="2103438"/>
            <a:ext cx="528638"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b="1"/>
              <a:t>        </a:t>
            </a:r>
            <a:endParaRPr lang="en-US" altLang="en-US" sz="1400">
              <a:latin typeface="Helvetica" pitchFamily="2" charset="0"/>
            </a:endParaRPr>
          </a:p>
        </p:txBody>
      </p:sp>
      <p:sp>
        <p:nvSpPr>
          <p:cNvPr id="150609" name="AutoShape 694">
            <a:extLst>
              <a:ext uri="{FF2B5EF4-FFF2-40B4-BE49-F238E27FC236}">
                <a16:creationId xmlns:a16="http://schemas.microsoft.com/office/drawing/2014/main" id="{F1EA6D4F-CFA7-E2F1-AC33-335CCB36DBA6}"/>
              </a:ext>
            </a:extLst>
          </p:cNvPr>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50610" name="Rectangle 705" descr="75%">
            <a:extLst>
              <a:ext uri="{FF2B5EF4-FFF2-40B4-BE49-F238E27FC236}">
                <a16:creationId xmlns:a16="http://schemas.microsoft.com/office/drawing/2014/main" id="{AE5EB017-502C-6314-3CE7-6563AC945BAA}"/>
              </a:ext>
            </a:extLst>
          </p:cNvPr>
          <p:cNvSpPr>
            <a:spLocks noChangeArrowheads="1"/>
          </p:cNvSpPr>
          <p:nvPr/>
        </p:nvSpPr>
        <p:spPr bwMode="auto">
          <a:xfrm>
            <a:off x="2278063" y="739775"/>
            <a:ext cx="163512" cy="2943225"/>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50611" name="Line 706">
            <a:extLst>
              <a:ext uri="{FF2B5EF4-FFF2-40B4-BE49-F238E27FC236}">
                <a16:creationId xmlns:a16="http://schemas.microsoft.com/office/drawing/2014/main" id="{1EDD02C8-13DD-8C6F-5FBF-2E8BC2A7F90A}"/>
              </a:ext>
            </a:extLst>
          </p:cNvPr>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0612" name="Line 707">
            <a:extLst>
              <a:ext uri="{FF2B5EF4-FFF2-40B4-BE49-F238E27FC236}">
                <a16:creationId xmlns:a16="http://schemas.microsoft.com/office/drawing/2014/main" id="{D79D8897-13D6-9E0E-8013-02E6D80AC68D}"/>
              </a:ext>
            </a:extLst>
          </p:cNvPr>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0613" name="Line 708">
            <a:extLst>
              <a:ext uri="{FF2B5EF4-FFF2-40B4-BE49-F238E27FC236}">
                <a16:creationId xmlns:a16="http://schemas.microsoft.com/office/drawing/2014/main" id="{B9617CA3-06D7-06D5-B425-44EAFDE08B10}"/>
              </a:ext>
            </a:extLst>
          </p:cNvPr>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0614" name="Line 709">
            <a:extLst>
              <a:ext uri="{FF2B5EF4-FFF2-40B4-BE49-F238E27FC236}">
                <a16:creationId xmlns:a16="http://schemas.microsoft.com/office/drawing/2014/main" id="{BD43C8BD-504A-6355-BD79-70D14CF0EF5A}"/>
              </a:ext>
            </a:extLst>
          </p:cNvPr>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0615" name="Line 710">
            <a:extLst>
              <a:ext uri="{FF2B5EF4-FFF2-40B4-BE49-F238E27FC236}">
                <a16:creationId xmlns:a16="http://schemas.microsoft.com/office/drawing/2014/main" id="{736A48A9-CF44-1F98-B622-A88EAA712998}"/>
              </a:ext>
            </a:extLst>
          </p:cNvPr>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0616" name="Line 711">
            <a:extLst>
              <a:ext uri="{FF2B5EF4-FFF2-40B4-BE49-F238E27FC236}">
                <a16:creationId xmlns:a16="http://schemas.microsoft.com/office/drawing/2014/main" id="{8F63FDAF-1A93-FE8F-E3D7-2F27367234FD}"/>
              </a:ext>
            </a:extLst>
          </p:cNvPr>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0617" name="Rectangle 713">
            <a:extLst>
              <a:ext uri="{FF2B5EF4-FFF2-40B4-BE49-F238E27FC236}">
                <a16:creationId xmlns:a16="http://schemas.microsoft.com/office/drawing/2014/main" id="{4C16789C-D377-7DB9-9063-2CFFCCF5E1D7}"/>
              </a:ext>
            </a:extLst>
          </p:cNvPr>
          <p:cNvSpPr>
            <a:spLocks noChangeArrowheads="1"/>
          </p:cNvSpPr>
          <p:nvPr/>
        </p:nvSpPr>
        <p:spPr bwMode="auto">
          <a:xfrm>
            <a:off x="2870200" y="6583363"/>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50618" name="Rectangle 714">
            <a:extLst>
              <a:ext uri="{FF2B5EF4-FFF2-40B4-BE49-F238E27FC236}">
                <a16:creationId xmlns:a16="http://schemas.microsoft.com/office/drawing/2014/main" id="{4DBF13AE-0A45-FD4B-133B-AB9586A033E2}"/>
              </a:ext>
            </a:extLst>
          </p:cNvPr>
          <p:cNvSpPr>
            <a:spLocks noChangeArrowheads="1"/>
          </p:cNvSpPr>
          <p:nvPr/>
        </p:nvSpPr>
        <p:spPr bwMode="auto">
          <a:xfrm>
            <a:off x="2706688" y="68580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50619" name="Rectangle 715">
            <a:extLst>
              <a:ext uri="{FF2B5EF4-FFF2-40B4-BE49-F238E27FC236}">
                <a16:creationId xmlns:a16="http://schemas.microsoft.com/office/drawing/2014/main" id="{513116BB-626B-A746-02A3-3A957C211AC5}"/>
              </a:ext>
            </a:extLst>
          </p:cNvPr>
          <p:cNvSpPr>
            <a:spLocks noChangeArrowheads="1"/>
          </p:cNvSpPr>
          <p:nvPr/>
        </p:nvSpPr>
        <p:spPr bwMode="auto">
          <a:xfrm>
            <a:off x="2832100" y="71405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50620" name="Text Box 716">
            <a:extLst>
              <a:ext uri="{FF2B5EF4-FFF2-40B4-BE49-F238E27FC236}">
                <a16:creationId xmlns:a16="http://schemas.microsoft.com/office/drawing/2014/main" id="{DF0AF158-DA05-173D-A668-9E32496A0A61}"/>
              </a:ext>
            </a:extLst>
          </p:cNvPr>
          <p:cNvSpPr txBox="1">
            <a:spLocks noChangeArrowheads="1"/>
          </p:cNvSpPr>
          <p:nvPr/>
        </p:nvSpPr>
        <p:spPr bwMode="auto">
          <a:xfrm rot="-5400000">
            <a:off x="4032250" y="1601788"/>
            <a:ext cx="320675"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eaVert">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900">
              <a:latin typeface="Arial Black" panose="020B0604020202020204" pitchFamily="34" charset="0"/>
            </a:endParaRPr>
          </a:p>
        </p:txBody>
      </p:sp>
      <p:sp>
        <p:nvSpPr>
          <p:cNvPr id="150621" name="Text Box 717">
            <a:extLst>
              <a:ext uri="{FF2B5EF4-FFF2-40B4-BE49-F238E27FC236}">
                <a16:creationId xmlns:a16="http://schemas.microsoft.com/office/drawing/2014/main" id="{E092D713-F9DC-FC42-7B99-EADCEAC30FB6}"/>
              </a:ext>
            </a:extLst>
          </p:cNvPr>
          <p:cNvSpPr txBox="1">
            <a:spLocks noChangeArrowheads="1"/>
          </p:cNvSpPr>
          <p:nvPr/>
        </p:nvSpPr>
        <p:spPr bwMode="auto">
          <a:xfrm rot="-5400000">
            <a:off x="3956050" y="2105025"/>
            <a:ext cx="320675"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eaVert">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900">
              <a:latin typeface="Arial Black" panose="020B0604020202020204" pitchFamily="34" charset="0"/>
            </a:endParaRPr>
          </a:p>
        </p:txBody>
      </p:sp>
      <p:sp>
        <p:nvSpPr>
          <p:cNvPr id="150622" name="Rectangle 718">
            <a:extLst>
              <a:ext uri="{FF2B5EF4-FFF2-40B4-BE49-F238E27FC236}">
                <a16:creationId xmlns:a16="http://schemas.microsoft.com/office/drawing/2014/main" id="{0C582CFB-016C-92F1-CDEC-4DB8DA87E46F}"/>
              </a:ext>
            </a:extLst>
          </p:cNvPr>
          <p:cNvSpPr>
            <a:spLocks noChangeArrowheads="1"/>
          </p:cNvSpPr>
          <p:nvPr/>
        </p:nvSpPr>
        <p:spPr bwMode="auto">
          <a:xfrm>
            <a:off x="2933700" y="1427163"/>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50623" name="Rectangle 719">
            <a:extLst>
              <a:ext uri="{FF2B5EF4-FFF2-40B4-BE49-F238E27FC236}">
                <a16:creationId xmlns:a16="http://schemas.microsoft.com/office/drawing/2014/main" id="{DC15ABF6-832B-3AE4-626D-630B70BADED1}"/>
              </a:ext>
            </a:extLst>
          </p:cNvPr>
          <p:cNvSpPr>
            <a:spLocks noChangeArrowheads="1"/>
          </p:cNvSpPr>
          <p:nvPr/>
        </p:nvSpPr>
        <p:spPr bwMode="auto">
          <a:xfrm>
            <a:off x="2909888" y="1697038"/>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50624" name="Rectangle 720">
            <a:extLst>
              <a:ext uri="{FF2B5EF4-FFF2-40B4-BE49-F238E27FC236}">
                <a16:creationId xmlns:a16="http://schemas.microsoft.com/office/drawing/2014/main" id="{42ECA34B-4C84-2ABC-D6F0-0DFC5FC79D45}"/>
              </a:ext>
            </a:extLst>
          </p:cNvPr>
          <p:cNvSpPr>
            <a:spLocks noChangeArrowheads="1"/>
          </p:cNvSpPr>
          <p:nvPr/>
        </p:nvSpPr>
        <p:spPr bwMode="auto">
          <a:xfrm>
            <a:off x="2905125" y="1900238"/>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50625" name="Rectangle 721">
            <a:extLst>
              <a:ext uri="{FF2B5EF4-FFF2-40B4-BE49-F238E27FC236}">
                <a16:creationId xmlns:a16="http://schemas.microsoft.com/office/drawing/2014/main" id="{68B7EB02-60F9-3E48-BEC6-01E71B29BBED}"/>
              </a:ext>
            </a:extLst>
          </p:cNvPr>
          <p:cNvSpPr>
            <a:spLocks noChangeArrowheads="1"/>
          </p:cNvSpPr>
          <p:nvPr/>
        </p:nvSpPr>
        <p:spPr bwMode="auto">
          <a:xfrm>
            <a:off x="2927350" y="26447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50626" name="Rectangle 722">
            <a:extLst>
              <a:ext uri="{FF2B5EF4-FFF2-40B4-BE49-F238E27FC236}">
                <a16:creationId xmlns:a16="http://schemas.microsoft.com/office/drawing/2014/main" id="{2E3185E9-8C26-C12B-DD94-46753DF9B6E4}"/>
              </a:ext>
            </a:extLst>
          </p:cNvPr>
          <p:cNvSpPr>
            <a:spLocks noChangeArrowheads="1"/>
          </p:cNvSpPr>
          <p:nvPr/>
        </p:nvSpPr>
        <p:spPr bwMode="auto">
          <a:xfrm>
            <a:off x="2927350" y="32099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50627" name="Rectangle 723">
            <a:extLst>
              <a:ext uri="{FF2B5EF4-FFF2-40B4-BE49-F238E27FC236}">
                <a16:creationId xmlns:a16="http://schemas.microsoft.com/office/drawing/2014/main" id="{9BED11D6-2D21-3689-C934-9443A3E3EDA0}"/>
              </a:ext>
            </a:extLst>
          </p:cNvPr>
          <p:cNvSpPr>
            <a:spLocks noChangeArrowheads="1"/>
          </p:cNvSpPr>
          <p:nvPr/>
        </p:nvSpPr>
        <p:spPr bwMode="auto">
          <a:xfrm>
            <a:off x="3022600" y="29241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50628" name="Rectangle 724">
            <a:extLst>
              <a:ext uri="{FF2B5EF4-FFF2-40B4-BE49-F238E27FC236}">
                <a16:creationId xmlns:a16="http://schemas.microsoft.com/office/drawing/2014/main" id="{26AB0706-18BF-273F-C5C5-2B5062A1F772}"/>
              </a:ext>
            </a:extLst>
          </p:cNvPr>
          <p:cNvSpPr>
            <a:spLocks noChangeArrowheads="1"/>
          </p:cNvSpPr>
          <p:nvPr/>
        </p:nvSpPr>
        <p:spPr bwMode="auto">
          <a:xfrm>
            <a:off x="2795588" y="4283075"/>
            <a:ext cx="492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400" b="1">
                <a:latin typeface="Helvetica" pitchFamily="2" charset="0"/>
              </a:rPr>
              <a:t> </a:t>
            </a:r>
            <a:endParaRPr lang="en-US" altLang="en-US" sz="1400">
              <a:latin typeface="Helvetica" pitchFamily="2" charset="0"/>
            </a:endParaRPr>
          </a:p>
        </p:txBody>
      </p:sp>
      <p:sp>
        <p:nvSpPr>
          <p:cNvPr id="150629" name="Rectangle 725">
            <a:extLst>
              <a:ext uri="{FF2B5EF4-FFF2-40B4-BE49-F238E27FC236}">
                <a16:creationId xmlns:a16="http://schemas.microsoft.com/office/drawing/2014/main" id="{3B79E23F-FB81-CB72-3785-C3AF0B6ADAC4}"/>
              </a:ext>
            </a:extLst>
          </p:cNvPr>
          <p:cNvSpPr>
            <a:spLocks noChangeArrowheads="1"/>
          </p:cNvSpPr>
          <p:nvPr/>
        </p:nvSpPr>
        <p:spPr bwMode="auto">
          <a:xfrm>
            <a:off x="2698750" y="45307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endParaRPr lang="en-US" altLang="en-US" sz="1800">
              <a:latin typeface="Helvetica" pitchFamily="2" charset="0"/>
            </a:endParaRPr>
          </a:p>
        </p:txBody>
      </p:sp>
      <p:sp>
        <p:nvSpPr>
          <p:cNvPr id="150630" name="Rectangle 726">
            <a:extLst>
              <a:ext uri="{FF2B5EF4-FFF2-40B4-BE49-F238E27FC236}">
                <a16:creationId xmlns:a16="http://schemas.microsoft.com/office/drawing/2014/main" id="{B4E8DE10-0792-9C01-9878-F1456DC4E202}"/>
              </a:ext>
            </a:extLst>
          </p:cNvPr>
          <p:cNvSpPr>
            <a:spLocks noChangeArrowheads="1"/>
          </p:cNvSpPr>
          <p:nvPr/>
        </p:nvSpPr>
        <p:spPr bwMode="auto">
          <a:xfrm>
            <a:off x="2513013" y="4684713"/>
            <a:ext cx="147955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Helvetica" pitchFamily="2" charset="0"/>
              </a:rPr>
              <a:t> </a:t>
            </a:r>
          </a:p>
        </p:txBody>
      </p:sp>
      <p:sp>
        <p:nvSpPr>
          <p:cNvPr id="150631" name="Rectangle 727">
            <a:extLst>
              <a:ext uri="{FF2B5EF4-FFF2-40B4-BE49-F238E27FC236}">
                <a16:creationId xmlns:a16="http://schemas.microsoft.com/office/drawing/2014/main" id="{ACA899EF-E05A-97BB-DBF1-55D5CE610DB1}"/>
              </a:ext>
            </a:extLst>
          </p:cNvPr>
          <p:cNvSpPr>
            <a:spLocks noChangeArrowheads="1"/>
          </p:cNvSpPr>
          <p:nvPr/>
        </p:nvSpPr>
        <p:spPr bwMode="auto">
          <a:xfrm>
            <a:off x="2919413" y="57023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50632" name="Rectangle 728">
            <a:extLst>
              <a:ext uri="{FF2B5EF4-FFF2-40B4-BE49-F238E27FC236}">
                <a16:creationId xmlns:a16="http://schemas.microsoft.com/office/drawing/2014/main" id="{86B75D19-CAF4-A4B7-5972-F20E6699CDC2}"/>
              </a:ext>
            </a:extLst>
          </p:cNvPr>
          <p:cNvSpPr>
            <a:spLocks noChangeArrowheads="1"/>
          </p:cNvSpPr>
          <p:nvPr/>
        </p:nvSpPr>
        <p:spPr bwMode="auto">
          <a:xfrm>
            <a:off x="2905125" y="60071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endParaRPr lang="en-US" altLang="en-US" sz="1800">
              <a:latin typeface="Helvetica" pitchFamily="2" charset="0"/>
            </a:endParaRPr>
          </a:p>
        </p:txBody>
      </p:sp>
      <p:sp>
        <p:nvSpPr>
          <p:cNvPr id="150633" name="Line 729">
            <a:extLst>
              <a:ext uri="{FF2B5EF4-FFF2-40B4-BE49-F238E27FC236}">
                <a16:creationId xmlns:a16="http://schemas.microsoft.com/office/drawing/2014/main" id="{2FC5BFE8-14FB-107A-0EEE-8DB9FFD812DA}"/>
              </a:ext>
            </a:extLst>
          </p:cNvPr>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0634" name="Line 730">
            <a:extLst>
              <a:ext uri="{FF2B5EF4-FFF2-40B4-BE49-F238E27FC236}">
                <a16:creationId xmlns:a16="http://schemas.microsoft.com/office/drawing/2014/main" id="{716AAA45-8CD8-D76C-7944-F2E25117FC08}"/>
              </a:ext>
            </a:extLst>
          </p:cNvPr>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0635" name="Line 731">
            <a:extLst>
              <a:ext uri="{FF2B5EF4-FFF2-40B4-BE49-F238E27FC236}">
                <a16:creationId xmlns:a16="http://schemas.microsoft.com/office/drawing/2014/main" id="{E3C9BF2E-2E75-A307-2DA3-48A9DDBA0143}"/>
              </a:ext>
            </a:extLst>
          </p:cNvPr>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0636" name="Line 732">
            <a:extLst>
              <a:ext uri="{FF2B5EF4-FFF2-40B4-BE49-F238E27FC236}">
                <a16:creationId xmlns:a16="http://schemas.microsoft.com/office/drawing/2014/main" id="{CEE50CE2-EEB5-EDB3-BA1B-A65B21AB696A}"/>
              </a:ext>
            </a:extLst>
          </p:cNvPr>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0637" name="Rectangle 733" descr="75%">
            <a:extLst>
              <a:ext uri="{FF2B5EF4-FFF2-40B4-BE49-F238E27FC236}">
                <a16:creationId xmlns:a16="http://schemas.microsoft.com/office/drawing/2014/main" id="{33C7AD26-7E83-DF4E-3D99-24261B09AE31}"/>
              </a:ext>
            </a:extLst>
          </p:cNvPr>
          <p:cNvSpPr>
            <a:spLocks noChangeArrowheads="1"/>
          </p:cNvSpPr>
          <p:nvPr/>
        </p:nvSpPr>
        <p:spPr bwMode="auto">
          <a:xfrm>
            <a:off x="2201863" y="3532188"/>
            <a:ext cx="193675" cy="15240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50638" name="Rectangle 734">
            <a:extLst>
              <a:ext uri="{FF2B5EF4-FFF2-40B4-BE49-F238E27FC236}">
                <a16:creationId xmlns:a16="http://schemas.microsoft.com/office/drawing/2014/main" id="{B71E3DF9-BCC3-8A0D-B78F-DAA2815A25A7}"/>
              </a:ext>
            </a:extLst>
          </p:cNvPr>
          <p:cNvSpPr>
            <a:spLocks noChangeArrowheads="1"/>
          </p:cNvSpPr>
          <p:nvPr/>
        </p:nvSpPr>
        <p:spPr bwMode="auto">
          <a:xfrm>
            <a:off x="2790825" y="34131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50639" name="Line 735">
            <a:extLst>
              <a:ext uri="{FF2B5EF4-FFF2-40B4-BE49-F238E27FC236}">
                <a16:creationId xmlns:a16="http://schemas.microsoft.com/office/drawing/2014/main" id="{95AEBC13-43A0-D3FF-F92A-B2BFAA66EAD8}"/>
              </a:ext>
            </a:extLst>
          </p:cNvPr>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0640" name="Rectangle 737" descr="75%">
            <a:extLst>
              <a:ext uri="{FF2B5EF4-FFF2-40B4-BE49-F238E27FC236}">
                <a16:creationId xmlns:a16="http://schemas.microsoft.com/office/drawing/2014/main" id="{8F39C21F-7407-3FA5-D94F-6680219632E0}"/>
              </a:ext>
            </a:extLst>
          </p:cNvPr>
          <p:cNvSpPr>
            <a:spLocks noChangeArrowheads="1"/>
          </p:cNvSpPr>
          <p:nvPr/>
        </p:nvSpPr>
        <p:spPr bwMode="auto">
          <a:xfrm>
            <a:off x="2281238" y="663575"/>
            <a:ext cx="206375" cy="268288"/>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50641" name="Rectangle 738" descr="75%">
            <a:extLst>
              <a:ext uri="{FF2B5EF4-FFF2-40B4-BE49-F238E27FC236}">
                <a16:creationId xmlns:a16="http://schemas.microsoft.com/office/drawing/2014/main" id="{134AD6DB-15E8-69BB-4D4B-4B2DC558E2DA}"/>
              </a:ext>
            </a:extLst>
          </p:cNvPr>
          <p:cNvSpPr>
            <a:spLocks noChangeArrowheads="1"/>
          </p:cNvSpPr>
          <p:nvPr/>
        </p:nvSpPr>
        <p:spPr bwMode="auto">
          <a:xfrm>
            <a:off x="2435225" y="666750"/>
            <a:ext cx="206375" cy="52388"/>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50642" name="Rectangle 739" descr="75%">
            <a:extLst>
              <a:ext uri="{FF2B5EF4-FFF2-40B4-BE49-F238E27FC236}">
                <a16:creationId xmlns:a16="http://schemas.microsoft.com/office/drawing/2014/main" id="{DABB126E-AFAC-D0EF-F5E7-B4A7E5A85CA3}"/>
              </a:ext>
            </a:extLst>
          </p:cNvPr>
          <p:cNvSpPr>
            <a:spLocks noChangeArrowheads="1"/>
          </p:cNvSpPr>
          <p:nvPr/>
        </p:nvSpPr>
        <p:spPr bwMode="auto">
          <a:xfrm>
            <a:off x="2447925" y="695325"/>
            <a:ext cx="107950" cy="98425"/>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50643" name="Arc 740">
            <a:extLst>
              <a:ext uri="{FF2B5EF4-FFF2-40B4-BE49-F238E27FC236}">
                <a16:creationId xmlns:a16="http://schemas.microsoft.com/office/drawing/2014/main" id="{1BBCBF9E-FE21-A588-8CB1-1C612288B6C0}"/>
              </a:ext>
            </a:extLst>
          </p:cNvPr>
          <p:cNvSpPr>
            <a:spLocks/>
          </p:cNvSpPr>
          <p:nvPr/>
        </p:nvSpPr>
        <p:spPr bwMode="auto">
          <a:xfrm rot="-10740000">
            <a:off x="2468563" y="725488"/>
            <a:ext cx="152400" cy="260350"/>
          </a:xfrm>
          <a:custGeom>
            <a:avLst/>
            <a:gdLst>
              <a:gd name="T0" fmla="*/ 2147483646 w 21600"/>
              <a:gd name="T1" fmla="*/ 0 h 21600"/>
              <a:gd name="T2" fmla="*/ 0 w 21600"/>
              <a:gd name="T3" fmla="*/ 2147483646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0644" name="Text Box 741">
            <a:extLst>
              <a:ext uri="{FF2B5EF4-FFF2-40B4-BE49-F238E27FC236}">
                <a16:creationId xmlns:a16="http://schemas.microsoft.com/office/drawing/2014/main" id="{6550686A-8B64-D596-D56A-1D0182442BB7}"/>
              </a:ext>
            </a:extLst>
          </p:cNvPr>
          <p:cNvSpPr txBox="1">
            <a:spLocks noChangeArrowheads="1"/>
          </p:cNvSpPr>
          <p:nvPr/>
        </p:nvSpPr>
        <p:spPr bwMode="auto">
          <a:xfrm>
            <a:off x="2725738" y="1474788"/>
            <a:ext cx="1000125"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Amos</a:t>
            </a:r>
          </a:p>
        </p:txBody>
      </p:sp>
      <p:sp>
        <p:nvSpPr>
          <p:cNvPr id="150645" name="Text Box 742">
            <a:extLst>
              <a:ext uri="{FF2B5EF4-FFF2-40B4-BE49-F238E27FC236}">
                <a16:creationId xmlns:a16="http://schemas.microsoft.com/office/drawing/2014/main" id="{E68A3040-ECD4-2E68-5A3E-0B10BE7E2682}"/>
              </a:ext>
            </a:extLst>
          </p:cNvPr>
          <p:cNvSpPr txBox="1">
            <a:spLocks noChangeArrowheads="1"/>
          </p:cNvSpPr>
          <p:nvPr/>
        </p:nvSpPr>
        <p:spPr bwMode="auto">
          <a:xfrm>
            <a:off x="2724150" y="1730375"/>
            <a:ext cx="99853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Hosea</a:t>
            </a:r>
          </a:p>
        </p:txBody>
      </p:sp>
      <p:sp>
        <p:nvSpPr>
          <p:cNvPr id="150646" name="Text Box 743">
            <a:extLst>
              <a:ext uri="{FF2B5EF4-FFF2-40B4-BE49-F238E27FC236}">
                <a16:creationId xmlns:a16="http://schemas.microsoft.com/office/drawing/2014/main" id="{72444A09-3D36-A9FD-9F38-351D73D6AB86}"/>
              </a:ext>
            </a:extLst>
          </p:cNvPr>
          <p:cNvSpPr txBox="1">
            <a:spLocks noChangeArrowheads="1"/>
          </p:cNvSpPr>
          <p:nvPr/>
        </p:nvSpPr>
        <p:spPr bwMode="auto">
          <a:xfrm>
            <a:off x="2765425" y="2709863"/>
            <a:ext cx="99853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Isaiah</a:t>
            </a:r>
          </a:p>
        </p:txBody>
      </p:sp>
      <p:sp>
        <p:nvSpPr>
          <p:cNvPr id="150647" name="Text Box 744">
            <a:extLst>
              <a:ext uri="{FF2B5EF4-FFF2-40B4-BE49-F238E27FC236}">
                <a16:creationId xmlns:a16="http://schemas.microsoft.com/office/drawing/2014/main" id="{D5B0A611-7FB9-3042-E28F-D3A90AD65292}"/>
              </a:ext>
            </a:extLst>
          </p:cNvPr>
          <p:cNvSpPr txBox="1">
            <a:spLocks noChangeArrowheads="1"/>
          </p:cNvSpPr>
          <p:nvPr/>
        </p:nvSpPr>
        <p:spPr bwMode="auto">
          <a:xfrm>
            <a:off x="2727325" y="2946400"/>
            <a:ext cx="99853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Joel</a:t>
            </a:r>
          </a:p>
        </p:txBody>
      </p:sp>
      <p:sp>
        <p:nvSpPr>
          <p:cNvPr id="150648" name="Text Box 745">
            <a:extLst>
              <a:ext uri="{FF2B5EF4-FFF2-40B4-BE49-F238E27FC236}">
                <a16:creationId xmlns:a16="http://schemas.microsoft.com/office/drawing/2014/main" id="{33AF1030-2EE3-8201-F380-8BE0B4D47CC4}"/>
              </a:ext>
            </a:extLst>
          </p:cNvPr>
          <p:cNvSpPr txBox="1">
            <a:spLocks noChangeArrowheads="1"/>
          </p:cNvSpPr>
          <p:nvPr/>
        </p:nvSpPr>
        <p:spPr bwMode="auto">
          <a:xfrm>
            <a:off x="2733675" y="3235325"/>
            <a:ext cx="1000125"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Micah</a:t>
            </a:r>
          </a:p>
        </p:txBody>
      </p:sp>
      <p:sp>
        <p:nvSpPr>
          <p:cNvPr id="150649" name="Text Box 746">
            <a:extLst>
              <a:ext uri="{FF2B5EF4-FFF2-40B4-BE49-F238E27FC236}">
                <a16:creationId xmlns:a16="http://schemas.microsoft.com/office/drawing/2014/main" id="{F66CC8B7-D8C9-62E6-75CD-A10D1390ACD5}"/>
              </a:ext>
            </a:extLst>
          </p:cNvPr>
          <p:cNvSpPr txBox="1">
            <a:spLocks noChangeArrowheads="1"/>
          </p:cNvSpPr>
          <p:nvPr/>
        </p:nvSpPr>
        <p:spPr bwMode="auto">
          <a:xfrm>
            <a:off x="2443163" y="4630738"/>
            <a:ext cx="1573212"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Habakkuk</a:t>
            </a:r>
          </a:p>
        </p:txBody>
      </p:sp>
      <p:sp>
        <p:nvSpPr>
          <p:cNvPr id="150650" name="Text Box 747">
            <a:extLst>
              <a:ext uri="{FF2B5EF4-FFF2-40B4-BE49-F238E27FC236}">
                <a16:creationId xmlns:a16="http://schemas.microsoft.com/office/drawing/2014/main" id="{3B9E191B-4FDE-925F-9210-76CE37013D17}"/>
              </a:ext>
            </a:extLst>
          </p:cNvPr>
          <p:cNvSpPr txBox="1">
            <a:spLocks noChangeArrowheads="1"/>
          </p:cNvSpPr>
          <p:nvPr/>
        </p:nvSpPr>
        <p:spPr bwMode="auto">
          <a:xfrm>
            <a:off x="2470150" y="5118100"/>
            <a:ext cx="1514475"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Zephaniah</a:t>
            </a:r>
          </a:p>
        </p:txBody>
      </p:sp>
      <p:sp>
        <p:nvSpPr>
          <p:cNvPr id="150651" name="Text Box 754">
            <a:extLst>
              <a:ext uri="{FF2B5EF4-FFF2-40B4-BE49-F238E27FC236}">
                <a16:creationId xmlns:a16="http://schemas.microsoft.com/office/drawing/2014/main" id="{65EDFAC3-4B12-19EC-06D8-D1641F70604F}"/>
              </a:ext>
            </a:extLst>
          </p:cNvPr>
          <p:cNvSpPr txBox="1">
            <a:spLocks noChangeArrowheads="1"/>
          </p:cNvSpPr>
          <p:nvPr/>
        </p:nvSpPr>
        <p:spPr bwMode="auto">
          <a:xfrm>
            <a:off x="2459038" y="2014538"/>
            <a:ext cx="1138237"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Jonah</a:t>
            </a:r>
            <a:endParaRPr lang="en-US" altLang="en-US" sz="1600" b="1">
              <a:latin typeface="Arial" panose="020B0604020202020204" pitchFamily="34" charset="0"/>
            </a:endParaRPr>
          </a:p>
        </p:txBody>
      </p:sp>
      <p:sp>
        <p:nvSpPr>
          <p:cNvPr id="150652" name="Text Box 755">
            <a:extLst>
              <a:ext uri="{FF2B5EF4-FFF2-40B4-BE49-F238E27FC236}">
                <a16:creationId xmlns:a16="http://schemas.microsoft.com/office/drawing/2014/main" id="{F52FDC97-24F5-CB53-919C-43C31D8BC1AE}"/>
              </a:ext>
            </a:extLst>
          </p:cNvPr>
          <p:cNvSpPr txBox="1">
            <a:spLocks noChangeArrowheads="1"/>
          </p:cNvSpPr>
          <p:nvPr/>
        </p:nvSpPr>
        <p:spPr bwMode="auto">
          <a:xfrm>
            <a:off x="2962275" y="1925638"/>
            <a:ext cx="1138238" cy="193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900" b="1">
                <a:latin typeface="Arial" panose="020B0604020202020204" pitchFamily="34" charset="0"/>
              </a:rPr>
              <a:t>(NINEVEH)</a:t>
            </a:r>
            <a:endParaRPr lang="en-US" altLang="en-US" sz="800" b="1">
              <a:latin typeface="Arial" panose="020B0604020202020204" pitchFamily="34" charset="0"/>
            </a:endParaRPr>
          </a:p>
        </p:txBody>
      </p:sp>
      <p:sp>
        <p:nvSpPr>
          <p:cNvPr id="150653" name="Text Box 756">
            <a:extLst>
              <a:ext uri="{FF2B5EF4-FFF2-40B4-BE49-F238E27FC236}">
                <a16:creationId xmlns:a16="http://schemas.microsoft.com/office/drawing/2014/main" id="{379F3A76-943B-41A7-5235-774A232D7F31}"/>
              </a:ext>
            </a:extLst>
          </p:cNvPr>
          <p:cNvSpPr txBox="1">
            <a:spLocks noChangeArrowheads="1"/>
          </p:cNvSpPr>
          <p:nvPr/>
        </p:nvSpPr>
        <p:spPr bwMode="auto">
          <a:xfrm>
            <a:off x="2500313" y="4892675"/>
            <a:ext cx="1138237"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Nahum</a:t>
            </a:r>
            <a:endParaRPr lang="en-US" altLang="en-US" sz="1600" b="1">
              <a:latin typeface="Arial" panose="020B0604020202020204" pitchFamily="34" charset="0"/>
            </a:endParaRPr>
          </a:p>
        </p:txBody>
      </p:sp>
      <p:sp>
        <p:nvSpPr>
          <p:cNvPr id="150654" name="Text Box 757">
            <a:extLst>
              <a:ext uri="{FF2B5EF4-FFF2-40B4-BE49-F238E27FC236}">
                <a16:creationId xmlns:a16="http://schemas.microsoft.com/office/drawing/2014/main" id="{31F64DBD-EB92-5507-0E8B-DF890CE96557}"/>
              </a:ext>
            </a:extLst>
          </p:cNvPr>
          <p:cNvSpPr txBox="1">
            <a:spLocks noChangeArrowheads="1"/>
          </p:cNvSpPr>
          <p:nvPr/>
        </p:nvSpPr>
        <p:spPr bwMode="auto">
          <a:xfrm>
            <a:off x="2914650" y="4822825"/>
            <a:ext cx="1138238" cy="193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900" b="1">
                <a:latin typeface="Arial" panose="020B0604020202020204" pitchFamily="34" charset="0"/>
              </a:rPr>
              <a:t>(NINEVEH)</a:t>
            </a:r>
            <a:endParaRPr lang="en-US" altLang="en-US" sz="800" b="1">
              <a:latin typeface="Arial" panose="020B0604020202020204" pitchFamily="34" charset="0"/>
            </a:endParaRPr>
          </a:p>
        </p:txBody>
      </p:sp>
      <p:sp>
        <p:nvSpPr>
          <p:cNvPr id="150655" name="Text Box 758">
            <a:extLst>
              <a:ext uri="{FF2B5EF4-FFF2-40B4-BE49-F238E27FC236}">
                <a16:creationId xmlns:a16="http://schemas.microsoft.com/office/drawing/2014/main" id="{7DD980FC-27A4-BF50-9941-66B9E87AEDB8}"/>
              </a:ext>
            </a:extLst>
          </p:cNvPr>
          <p:cNvSpPr txBox="1">
            <a:spLocks noChangeArrowheads="1"/>
          </p:cNvSpPr>
          <p:nvPr/>
        </p:nvSpPr>
        <p:spPr bwMode="auto">
          <a:xfrm>
            <a:off x="2560638" y="3519488"/>
            <a:ext cx="1138237"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Obadiah</a:t>
            </a:r>
            <a:endParaRPr lang="en-US" altLang="en-US" sz="1600" b="1">
              <a:latin typeface="Arial" panose="020B0604020202020204" pitchFamily="34" charset="0"/>
            </a:endParaRPr>
          </a:p>
        </p:txBody>
      </p:sp>
      <p:sp>
        <p:nvSpPr>
          <p:cNvPr id="150656" name="Text Box 759">
            <a:extLst>
              <a:ext uri="{FF2B5EF4-FFF2-40B4-BE49-F238E27FC236}">
                <a16:creationId xmlns:a16="http://schemas.microsoft.com/office/drawing/2014/main" id="{11EBCFAD-F69A-691A-7725-72CA10A6574D}"/>
              </a:ext>
            </a:extLst>
          </p:cNvPr>
          <p:cNvSpPr txBox="1">
            <a:spLocks noChangeArrowheads="1"/>
          </p:cNvSpPr>
          <p:nvPr/>
        </p:nvSpPr>
        <p:spPr bwMode="auto">
          <a:xfrm>
            <a:off x="2994025" y="3449638"/>
            <a:ext cx="1138238" cy="193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900" b="1">
                <a:latin typeface="Arial" panose="020B0604020202020204" pitchFamily="34" charset="0"/>
              </a:rPr>
              <a:t>(EDOM)</a:t>
            </a:r>
            <a:endParaRPr lang="en-US" altLang="en-US" sz="800" b="1">
              <a:latin typeface="Arial" panose="020B0604020202020204" pitchFamily="34" charset="0"/>
            </a:endParaRPr>
          </a:p>
        </p:txBody>
      </p:sp>
      <p:sp>
        <p:nvSpPr>
          <p:cNvPr id="150657" name="Rectangle 760">
            <a:extLst>
              <a:ext uri="{FF2B5EF4-FFF2-40B4-BE49-F238E27FC236}">
                <a16:creationId xmlns:a16="http://schemas.microsoft.com/office/drawing/2014/main" id="{91A225E5-0CFE-C35B-482C-18334F0A06BB}"/>
              </a:ext>
            </a:extLst>
          </p:cNvPr>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50658" name="Rectangle 761">
            <a:extLst>
              <a:ext uri="{FF2B5EF4-FFF2-40B4-BE49-F238E27FC236}">
                <a16:creationId xmlns:a16="http://schemas.microsoft.com/office/drawing/2014/main" id="{330CB77C-65B4-615F-DB72-0243DE5B8033}"/>
              </a:ext>
            </a:extLst>
          </p:cNvPr>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grpSp>
        <p:nvGrpSpPr>
          <p:cNvPr id="150659" name="Group 762">
            <a:extLst>
              <a:ext uri="{FF2B5EF4-FFF2-40B4-BE49-F238E27FC236}">
                <a16:creationId xmlns:a16="http://schemas.microsoft.com/office/drawing/2014/main" id="{534FB091-CA3C-8F02-829B-B9B49E2C8D60}"/>
              </a:ext>
            </a:extLst>
          </p:cNvPr>
          <p:cNvGrpSpPr>
            <a:grpSpLocks/>
          </p:cNvGrpSpPr>
          <p:nvPr/>
        </p:nvGrpSpPr>
        <p:grpSpPr bwMode="auto">
          <a:xfrm>
            <a:off x="-3482975" y="757238"/>
            <a:ext cx="6443663" cy="4835525"/>
            <a:chOff x="1234" y="2865"/>
            <a:chExt cx="4059" cy="504"/>
          </a:xfrm>
        </p:grpSpPr>
        <p:sp>
          <p:nvSpPr>
            <p:cNvPr id="150744" name="Rectangle 763">
              <a:extLst>
                <a:ext uri="{FF2B5EF4-FFF2-40B4-BE49-F238E27FC236}">
                  <a16:creationId xmlns:a16="http://schemas.microsoft.com/office/drawing/2014/main" id="{57FBD60A-509C-8453-18F8-A36E841167F8}"/>
                </a:ext>
              </a:extLst>
            </p:cNvPr>
            <p:cNvSpPr>
              <a:spLocks noChangeArrowheads="1"/>
            </p:cNvSpPr>
            <p:nvPr/>
          </p:nvSpPr>
          <p:spPr bwMode="auto">
            <a:xfrm>
              <a:off x="4581" y="3216"/>
              <a:ext cx="712" cy="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100" b="1">
                  <a:solidFill>
                    <a:srgbClr val="000000"/>
                  </a:solidFill>
                  <a:latin typeface="Helvetica" pitchFamily="2" charset="0"/>
                </a:rPr>
                <a:t>“Ngakai” </a:t>
              </a:r>
            </a:p>
            <a:p>
              <a:pPr algn="l"/>
              <a:r>
                <a:rPr lang="en-US" altLang="en-US" sz="1100" b="1">
                  <a:solidFill>
                    <a:srgbClr val="000000"/>
                  </a:solidFill>
                  <a:latin typeface="Helvetica" pitchFamily="2" charset="0"/>
                </a:rPr>
                <a:t>   Kahaiwui</a:t>
              </a:r>
            </a:p>
            <a:p>
              <a:pPr algn="l"/>
              <a:r>
                <a:rPr lang="en-US" altLang="en-US" sz="1100" b="1">
                  <a:solidFill>
                    <a:srgbClr val="000000"/>
                  </a:solidFill>
                  <a:latin typeface="Helvetica" pitchFamily="2" charset="0"/>
                </a:rPr>
                <a:t>    Thili zingkum</a:t>
              </a:r>
            </a:p>
            <a:p>
              <a:pPr algn="l"/>
              <a:r>
                <a:rPr lang="en-US" altLang="en-US" sz="1100" b="1">
                  <a:solidFill>
                    <a:srgbClr val="000000"/>
                  </a:solidFill>
                  <a:latin typeface="Helvetica" pitchFamily="2" charset="0"/>
                </a:rPr>
                <a:t>    400 chiwui</a:t>
              </a:r>
            </a:p>
            <a:p>
              <a:pPr algn="l"/>
              <a:r>
                <a:rPr lang="en-US" altLang="en-US" sz="1100" b="1">
                  <a:solidFill>
                    <a:srgbClr val="000000"/>
                  </a:solidFill>
                  <a:latin typeface="Helvetica" pitchFamily="2" charset="0"/>
                </a:rPr>
                <a:t>      Alungli</a:t>
              </a:r>
            </a:p>
            <a:p>
              <a:pPr algn="l"/>
              <a:r>
                <a:rPr lang="en-US" altLang="en-US" sz="1100" b="1">
                  <a:solidFill>
                    <a:srgbClr val="000000"/>
                  </a:solidFill>
                  <a:latin typeface="Helvetica" pitchFamily="2" charset="0"/>
                </a:rPr>
                <a:t>        Maran</a:t>
              </a:r>
            </a:p>
            <a:p>
              <a:pPr algn="l"/>
              <a:r>
                <a:rPr lang="en-US" altLang="en-US" sz="1100" b="1">
                  <a:solidFill>
                    <a:srgbClr val="000000"/>
                  </a:solidFill>
                  <a:latin typeface="Helvetica" pitchFamily="2" charset="0"/>
                </a:rPr>
                <a:t>        Lairikbing</a:t>
              </a:r>
            </a:p>
            <a:p>
              <a:pPr algn="l"/>
              <a:r>
                <a:rPr lang="en-US" altLang="en-US" sz="1100" b="1">
                  <a:solidFill>
                    <a:srgbClr val="000000"/>
                  </a:solidFill>
                  <a:latin typeface="Helvetica" pitchFamily="2" charset="0"/>
                </a:rPr>
                <a:t>         Hi kakapina</a:t>
              </a:r>
              <a:endParaRPr lang="en-US" altLang="en-US" sz="1100">
                <a:latin typeface="Helvetica" pitchFamily="2" charset="0"/>
              </a:endParaRPr>
            </a:p>
          </p:txBody>
        </p:sp>
        <p:sp>
          <p:nvSpPr>
            <p:cNvPr id="150745" name="Rectangle 764">
              <a:extLst>
                <a:ext uri="{FF2B5EF4-FFF2-40B4-BE49-F238E27FC236}">
                  <a16:creationId xmlns:a16="http://schemas.microsoft.com/office/drawing/2014/main" id="{1427722D-E8A5-2543-BD77-66F547251C3C}"/>
                </a:ext>
              </a:extLst>
            </p:cNvPr>
            <p:cNvSpPr>
              <a:spLocks noChangeArrowheads="1"/>
            </p:cNvSpPr>
            <p:nvPr/>
          </p:nvSpPr>
          <p:spPr bwMode="auto">
            <a:xfrm>
              <a:off x="1234" y="2865"/>
              <a:ext cx="0" cy="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600">
                <a:latin typeface="Helvetica" pitchFamily="2" charset="0"/>
              </a:endParaRPr>
            </a:p>
          </p:txBody>
        </p:sp>
        <p:sp>
          <p:nvSpPr>
            <p:cNvPr id="150746" name="Rectangle 765">
              <a:extLst>
                <a:ext uri="{FF2B5EF4-FFF2-40B4-BE49-F238E27FC236}">
                  <a16:creationId xmlns:a16="http://schemas.microsoft.com/office/drawing/2014/main" id="{5621059E-ED43-F12B-85CD-E51C8D2FDDF2}"/>
                </a:ext>
              </a:extLst>
            </p:cNvPr>
            <p:cNvSpPr>
              <a:spLocks noChangeArrowheads="1"/>
            </p:cNvSpPr>
            <p:nvPr/>
          </p:nvSpPr>
          <p:spPr bwMode="auto">
            <a:xfrm>
              <a:off x="1234" y="2945"/>
              <a:ext cx="20" cy="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50747" name="Rectangle 766">
              <a:extLst>
                <a:ext uri="{FF2B5EF4-FFF2-40B4-BE49-F238E27FC236}">
                  <a16:creationId xmlns:a16="http://schemas.microsoft.com/office/drawing/2014/main" id="{29F3F3DD-DFE7-EB99-8C1B-FE64A7272426}"/>
                </a:ext>
              </a:extLst>
            </p:cNvPr>
            <p:cNvSpPr>
              <a:spLocks noChangeArrowheads="1"/>
            </p:cNvSpPr>
            <p:nvPr/>
          </p:nvSpPr>
          <p:spPr bwMode="auto">
            <a:xfrm>
              <a:off x="1234" y="3024"/>
              <a:ext cx="40" cy="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50748" name="Rectangle 767">
              <a:extLst>
                <a:ext uri="{FF2B5EF4-FFF2-40B4-BE49-F238E27FC236}">
                  <a16:creationId xmlns:a16="http://schemas.microsoft.com/office/drawing/2014/main" id="{0E1B60F7-9023-86A1-D39D-F87F6B4E624F}"/>
                </a:ext>
              </a:extLst>
            </p:cNvPr>
            <p:cNvSpPr>
              <a:spLocks noChangeArrowheads="1"/>
            </p:cNvSpPr>
            <p:nvPr/>
          </p:nvSpPr>
          <p:spPr bwMode="auto">
            <a:xfrm>
              <a:off x="1234" y="3102"/>
              <a:ext cx="61" cy="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50749" name="Rectangle 768">
              <a:extLst>
                <a:ext uri="{FF2B5EF4-FFF2-40B4-BE49-F238E27FC236}">
                  <a16:creationId xmlns:a16="http://schemas.microsoft.com/office/drawing/2014/main" id="{855C4F1E-3FEA-73B2-E87F-442F410312D6}"/>
                </a:ext>
              </a:extLst>
            </p:cNvPr>
            <p:cNvSpPr>
              <a:spLocks noChangeArrowheads="1"/>
            </p:cNvSpPr>
            <p:nvPr/>
          </p:nvSpPr>
          <p:spPr bwMode="auto">
            <a:xfrm>
              <a:off x="1234" y="3184"/>
              <a:ext cx="121" cy="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50750" name="Rectangle 769">
              <a:extLst>
                <a:ext uri="{FF2B5EF4-FFF2-40B4-BE49-F238E27FC236}">
                  <a16:creationId xmlns:a16="http://schemas.microsoft.com/office/drawing/2014/main" id="{06D5D1EA-3F3E-3263-484F-80B3837EC04C}"/>
                </a:ext>
              </a:extLst>
            </p:cNvPr>
            <p:cNvSpPr>
              <a:spLocks noChangeArrowheads="1"/>
            </p:cNvSpPr>
            <p:nvPr/>
          </p:nvSpPr>
          <p:spPr bwMode="auto">
            <a:xfrm>
              <a:off x="1234" y="3271"/>
              <a:ext cx="121" cy="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50751" name="Rectangle 770">
              <a:extLst>
                <a:ext uri="{FF2B5EF4-FFF2-40B4-BE49-F238E27FC236}">
                  <a16:creationId xmlns:a16="http://schemas.microsoft.com/office/drawing/2014/main" id="{47B89E6E-AED8-04F8-42E9-B606EF7CC3C7}"/>
                </a:ext>
              </a:extLst>
            </p:cNvPr>
            <p:cNvSpPr>
              <a:spLocks noChangeArrowheads="1"/>
            </p:cNvSpPr>
            <p:nvPr/>
          </p:nvSpPr>
          <p:spPr bwMode="auto">
            <a:xfrm>
              <a:off x="1246" y="3355"/>
              <a:ext cx="121" cy="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grpSp>
      <p:sp>
        <p:nvSpPr>
          <p:cNvPr id="150660" name="Rectangle 773">
            <a:extLst>
              <a:ext uri="{FF2B5EF4-FFF2-40B4-BE49-F238E27FC236}">
                <a16:creationId xmlns:a16="http://schemas.microsoft.com/office/drawing/2014/main" id="{EB4D6218-9410-AE7B-0261-252A55FFAD7D}"/>
              </a:ext>
            </a:extLst>
          </p:cNvPr>
          <p:cNvSpPr>
            <a:spLocks noChangeArrowheads="1"/>
          </p:cNvSpPr>
          <p:nvPr/>
        </p:nvSpPr>
        <p:spPr bwMode="auto">
          <a:xfrm>
            <a:off x="2562225" y="4025900"/>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latin typeface="Helvetica" pitchFamily="2" charset="0"/>
              </a:rPr>
              <a:t>*</a:t>
            </a:r>
            <a:endParaRPr lang="en-US" altLang="en-US" sz="1400">
              <a:latin typeface="Helvetica" pitchFamily="2" charset="0"/>
            </a:endParaRPr>
          </a:p>
        </p:txBody>
      </p:sp>
      <p:sp>
        <p:nvSpPr>
          <p:cNvPr id="150661" name="Rectangle 774">
            <a:extLst>
              <a:ext uri="{FF2B5EF4-FFF2-40B4-BE49-F238E27FC236}">
                <a16:creationId xmlns:a16="http://schemas.microsoft.com/office/drawing/2014/main" id="{60AF0ADE-334E-6EB4-B8BE-8AEF5B271F8D}"/>
              </a:ext>
            </a:extLst>
          </p:cNvPr>
          <p:cNvSpPr>
            <a:spLocks noChangeArrowheads="1"/>
          </p:cNvSpPr>
          <p:nvPr/>
        </p:nvSpPr>
        <p:spPr bwMode="auto">
          <a:xfrm>
            <a:off x="2549525" y="4324350"/>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latin typeface="Helvetica" pitchFamily="2" charset="0"/>
              </a:rPr>
              <a:t>*</a:t>
            </a:r>
            <a:endParaRPr lang="en-US" altLang="en-US" sz="1400">
              <a:latin typeface="Helvetica" pitchFamily="2" charset="0"/>
            </a:endParaRPr>
          </a:p>
        </p:txBody>
      </p:sp>
      <p:sp>
        <p:nvSpPr>
          <p:cNvPr id="150662" name="Rectangle 775">
            <a:extLst>
              <a:ext uri="{FF2B5EF4-FFF2-40B4-BE49-F238E27FC236}">
                <a16:creationId xmlns:a16="http://schemas.microsoft.com/office/drawing/2014/main" id="{96E435FB-B1C2-6319-B73F-269B93585C95}"/>
              </a:ext>
            </a:extLst>
          </p:cNvPr>
          <p:cNvSpPr>
            <a:spLocks noChangeArrowheads="1"/>
          </p:cNvSpPr>
          <p:nvPr/>
        </p:nvSpPr>
        <p:spPr bwMode="auto">
          <a:xfrm>
            <a:off x="2689225" y="5934075"/>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grpSp>
        <p:nvGrpSpPr>
          <p:cNvPr id="150663" name="Group 788">
            <a:extLst>
              <a:ext uri="{FF2B5EF4-FFF2-40B4-BE49-F238E27FC236}">
                <a16:creationId xmlns:a16="http://schemas.microsoft.com/office/drawing/2014/main" id="{B5C6C299-732C-577A-CBA7-F806142000C8}"/>
              </a:ext>
            </a:extLst>
          </p:cNvPr>
          <p:cNvGrpSpPr>
            <a:grpSpLocks/>
          </p:cNvGrpSpPr>
          <p:nvPr/>
        </p:nvGrpSpPr>
        <p:grpSpPr bwMode="auto">
          <a:xfrm>
            <a:off x="-3262313" y="1628775"/>
            <a:ext cx="306388" cy="287338"/>
            <a:chOff x="2913" y="1215"/>
            <a:chExt cx="193" cy="181"/>
          </a:xfrm>
        </p:grpSpPr>
        <p:sp>
          <p:nvSpPr>
            <p:cNvPr id="150742" name="Rectangle 789">
              <a:extLst>
                <a:ext uri="{FF2B5EF4-FFF2-40B4-BE49-F238E27FC236}">
                  <a16:creationId xmlns:a16="http://schemas.microsoft.com/office/drawing/2014/main" id="{2EFF3505-E609-8D0B-25FC-D08B645FCF0A}"/>
                </a:ext>
              </a:extLst>
            </p:cNvPr>
            <p:cNvSpPr>
              <a:spLocks noChangeArrowheads="1"/>
            </p:cNvSpPr>
            <p:nvPr/>
          </p:nvSpPr>
          <p:spPr bwMode="auto">
            <a:xfrm>
              <a:off x="2913" y="1219"/>
              <a:ext cx="0"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sp>
          <p:nvSpPr>
            <p:cNvPr id="150743" name="Rectangle 790">
              <a:extLst>
                <a:ext uri="{FF2B5EF4-FFF2-40B4-BE49-F238E27FC236}">
                  <a16:creationId xmlns:a16="http://schemas.microsoft.com/office/drawing/2014/main" id="{E313447F-C75D-7CFC-A077-0FC0B4FA1C7A}"/>
                </a:ext>
              </a:extLst>
            </p:cNvPr>
            <p:cNvSpPr>
              <a:spLocks noChangeArrowheads="1"/>
            </p:cNvSpPr>
            <p:nvPr/>
          </p:nvSpPr>
          <p:spPr bwMode="auto">
            <a:xfrm>
              <a:off x="3106" y="1215"/>
              <a:ext cx="0"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grpSp>
      <p:grpSp>
        <p:nvGrpSpPr>
          <p:cNvPr id="150664" name="Group 793">
            <a:extLst>
              <a:ext uri="{FF2B5EF4-FFF2-40B4-BE49-F238E27FC236}">
                <a16:creationId xmlns:a16="http://schemas.microsoft.com/office/drawing/2014/main" id="{AA38C1CE-14E2-8BB3-D417-5D54BC601897}"/>
              </a:ext>
            </a:extLst>
          </p:cNvPr>
          <p:cNvGrpSpPr>
            <a:grpSpLocks/>
          </p:cNvGrpSpPr>
          <p:nvPr/>
        </p:nvGrpSpPr>
        <p:grpSpPr bwMode="auto">
          <a:xfrm>
            <a:off x="-2287588" y="3209925"/>
            <a:ext cx="349250" cy="287338"/>
            <a:chOff x="2913" y="1215"/>
            <a:chExt cx="220" cy="181"/>
          </a:xfrm>
        </p:grpSpPr>
        <p:sp>
          <p:nvSpPr>
            <p:cNvPr id="150740" name="Rectangle 794">
              <a:extLst>
                <a:ext uri="{FF2B5EF4-FFF2-40B4-BE49-F238E27FC236}">
                  <a16:creationId xmlns:a16="http://schemas.microsoft.com/office/drawing/2014/main" id="{7C041E16-B889-1CEF-795D-D77F63D16F37}"/>
                </a:ext>
              </a:extLst>
            </p:cNvPr>
            <p:cNvSpPr>
              <a:spLocks noChangeArrowheads="1"/>
            </p:cNvSpPr>
            <p:nvPr/>
          </p:nvSpPr>
          <p:spPr bwMode="auto">
            <a:xfrm>
              <a:off x="2913" y="1219"/>
              <a:ext cx="0"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sp>
          <p:nvSpPr>
            <p:cNvPr id="150741" name="Rectangle 795">
              <a:extLst>
                <a:ext uri="{FF2B5EF4-FFF2-40B4-BE49-F238E27FC236}">
                  <a16:creationId xmlns:a16="http://schemas.microsoft.com/office/drawing/2014/main" id="{08AD6F9C-6867-B238-D645-E22D5CEB6A8B}"/>
                </a:ext>
              </a:extLst>
            </p:cNvPr>
            <p:cNvSpPr>
              <a:spLocks noChangeArrowheads="1"/>
            </p:cNvSpPr>
            <p:nvPr/>
          </p:nvSpPr>
          <p:spPr bwMode="auto">
            <a:xfrm>
              <a:off x="3106" y="1215"/>
              <a:ext cx="27" cy="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a:t>
              </a:r>
              <a:endParaRPr lang="en-US" altLang="en-US" sz="1800">
                <a:latin typeface="Helvetica" pitchFamily="2" charset="0"/>
              </a:endParaRPr>
            </a:p>
          </p:txBody>
        </p:sp>
      </p:grpSp>
      <p:grpSp>
        <p:nvGrpSpPr>
          <p:cNvPr id="150665" name="Group 798">
            <a:extLst>
              <a:ext uri="{FF2B5EF4-FFF2-40B4-BE49-F238E27FC236}">
                <a16:creationId xmlns:a16="http://schemas.microsoft.com/office/drawing/2014/main" id="{E3FCA911-39E3-1145-4F8E-0290F83D269B}"/>
              </a:ext>
            </a:extLst>
          </p:cNvPr>
          <p:cNvGrpSpPr>
            <a:grpSpLocks/>
          </p:cNvGrpSpPr>
          <p:nvPr/>
        </p:nvGrpSpPr>
        <p:grpSpPr bwMode="auto">
          <a:xfrm>
            <a:off x="-2566988" y="5580063"/>
            <a:ext cx="306388" cy="287337"/>
            <a:chOff x="2913" y="1215"/>
            <a:chExt cx="193" cy="181"/>
          </a:xfrm>
        </p:grpSpPr>
        <p:sp>
          <p:nvSpPr>
            <p:cNvPr id="150738" name="Rectangle 799">
              <a:extLst>
                <a:ext uri="{FF2B5EF4-FFF2-40B4-BE49-F238E27FC236}">
                  <a16:creationId xmlns:a16="http://schemas.microsoft.com/office/drawing/2014/main" id="{B8077EB5-7582-298B-EF71-950D8E081ABA}"/>
                </a:ext>
              </a:extLst>
            </p:cNvPr>
            <p:cNvSpPr>
              <a:spLocks noChangeArrowheads="1"/>
            </p:cNvSpPr>
            <p:nvPr/>
          </p:nvSpPr>
          <p:spPr bwMode="auto">
            <a:xfrm>
              <a:off x="2913" y="1219"/>
              <a:ext cx="0"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sp>
          <p:nvSpPr>
            <p:cNvPr id="150739" name="Rectangle 800">
              <a:extLst>
                <a:ext uri="{FF2B5EF4-FFF2-40B4-BE49-F238E27FC236}">
                  <a16:creationId xmlns:a16="http://schemas.microsoft.com/office/drawing/2014/main" id="{C16605E3-D19E-3401-CC49-5C91FC2FE2A4}"/>
                </a:ext>
              </a:extLst>
            </p:cNvPr>
            <p:cNvSpPr>
              <a:spLocks noChangeArrowheads="1"/>
            </p:cNvSpPr>
            <p:nvPr/>
          </p:nvSpPr>
          <p:spPr bwMode="auto">
            <a:xfrm>
              <a:off x="3106" y="1215"/>
              <a:ext cx="0"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grpSp>
      <p:grpSp>
        <p:nvGrpSpPr>
          <p:cNvPr id="150666" name="Group 803">
            <a:extLst>
              <a:ext uri="{FF2B5EF4-FFF2-40B4-BE49-F238E27FC236}">
                <a16:creationId xmlns:a16="http://schemas.microsoft.com/office/drawing/2014/main" id="{556BE0E7-E501-9D14-182F-D527DF0F06B1}"/>
              </a:ext>
            </a:extLst>
          </p:cNvPr>
          <p:cNvGrpSpPr>
            <a:grpSpLocks/>
          </p:cNvGrpSpPr>
          <p:nvPr/>
        </p:nvGrpSpPr>
        <p:grpSpPr bwMode="auto">
          <a:xfrm>
            <a:off x="-2794000" y="1068388"/>
            <a:ext cx="306387" cy="301625"/>
            <a:chOff x="2913" y="1215"/>
            <a:chExt cx="193" cy="190"/>
          </a:xfrm>
        </p:grpSpPr>
        <p:sp>
          <p:nvSpPr>
            <p:cNvPr id="150736" name="Rectangle 804">
              <a:extLst>
                <a:ext uri="{FF2B5EF4-FFF2-40B4-BE49-F238E27FC236}">
                  <a16:creationId xmlns:a16="http://schemas.microsoft.com/office/drawing/2014/main" id="{2796A40F-BC05-0134-0AFC-49BCCE833CD6}"/>
                </a:ext>
              </a:extLst>
            </p:cNvPr>
            <p:cNvSpPr>
              <a:spLocks noChangeArrowheads="1"/>
            </p:cNvSpPr>
            <p:nvPr/>
          </p:nvSpPr>
          <p:spPr bwMode="auto">
            <a:xfrm>
              <a:off x="2913" y="1219"/>
              <a:ext cx="0"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sp>
          <p:nvSpPr>
            <p:cNvPr id="150737" name="Rectangle 805">
              <a:extLst>
                <a:ext uri="{FF2B5EF4-FFF2-40B4-BE49-F238E27FC236}">
                  <a16:creationId xmlns:a16="http://schemas.microsoft.com/office/drawing/2014/main" id="{9C1CB08E-2DE6-4ACE-736F-C5624297D352}"/>
                </a:ext>
              </a:extLst>
            </p:cNvPr>
            <p:cNvSpPr>
              <a:spLocks noChangeArrowheads="1"/>
            </p:cNvSpPr>
            <p:nvPr/>
          </p:nvSpPr>
          <p:spPr bwMode="auto">
            <a:xfrm>
              <a:off x="3106" y="1215"/>
              <a:ext cx="0"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grpSp>
      <p:sp>
        <p:nvSpPr>
          <p:cNvPr id="150667" name="Line 806">
            <a:extLst>
              <a:ext uri="{FF2B5EF4-FFF2-40B4-BE49-F238E27FC236}">
                <a16:creationId xmlns:a16="http://schemas.microsoft.com/office/drawing/2014/main" id="{23632733-B9D6-7C06-DF7D-BDDDB8474842}"/>
              </a:ext>
            </a:extLst>
          </p:cNvPr>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50668" name="Line 807">
            <a:extLst>
              <a:ext uri="{FF2B5EF4-FFF2-40B4-BE49-F238E27FC236}">
                <a16:creationId xmlns:a16="http://schemas.microsoft.com/office/drawing/2014/main" id="{5DC56C52-23EE-2CCC-4F8A-C9B3C423EE36}"/>
              </a:ext>
            </a:extLst>
          </p:cNvPr>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50669" name="Rectangle 808">
            <a:extLst>
              <a:ext uri="{FF2B5EF4-FFF2-40B4-BE49-F238E27FC236}">
                <a16:creationId xmlns:a16="http://schemas.microsoft.com/office/drawing/2014/main" id="{2786D829-FC18-FBC9-6182-AAB6FA271459}"/>
              </a:ext>
            </a:extLst>
          </p:cNvPr>
          <p:cNvSpPr>
            <a:spLocks noChangeArrowheads="1"/>
          </p:cNvSpPr>
          <p:nvPr/>
        </p:nvSpPr>
        <p:spPr bwMode="auto">
          <a:xfrm>
            <a:off x="4198938" y="2300288"/>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150670" name="Text Box 809">
            <a:extLst>
              <a:ext uri="{FF2B5EF4-FFF2-40B4-BE49-F238E27FC236}">
                <a16:creationId xmlns:a16="http://schemas.microsoft.com/office/drawing/2014/main" id="{BA9FDEAD-719E-4BE3-4AF5-2FE0718F680C}"/>
              </a:ext>
            </a:extLst>
          </p:cNvPr>
          <p:cNvSpPr txBox="1">
            <a:spLocks noChangeArrowheads="1"/>
          </p:cNvSpPr>
          <p:nvPr/>
        </p:nvSpPr>
        <p:spPr bwMode="auto">
          <a:xfrm rot="-5400000">
            <a:off x="2261394" y="3794919"/>
            <a:ext cx="38163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Arial Black" panose="020B0604020202020204" pitchFamily="34" charset="0"/>
              </a:rPr>
              <a:t> </a:t>
            </a:r>
            <a:endParaRPr lang="en-US" altLang="en-US" sz="900">
              <a:latin typeface="Arial Black" panose="020B0604020202020204" pitchFamily="34" charset="0"/>
            </a:endParaRPr>
          </a:p>
        </p:txBody>
      </p:sp>
      <p:sp>
        <p:nvSpPr>
          <p:cNvPr id="150671" name="Text Box 820">
            <a:extLst>
              <a:ext uri="{FF2B5EF4-FFF2-40B4-BE49-F238E27FC236}">
                <a16:creationId xmlns:a16="http://schemas.microsoft.com/office/drawing/2014/main" id="{EE26A779-BB35-C551-0407-BDA96EF34590}"/>
              </a:ext>
            </a:extLst>
          </p:cNvPr>
          <p:cNvSpPr txBox="1">
            <a:spLocks noChangeArrowheads="1"/>
          </p:cNvSpPr>
          <p:nvPr/>
        </p:nvSpPr>
        <p:spPr bwMode="auto">
          <a:xfrm>
            <a:off x="2573338" y="4300538"/>
            <a:ext cx="12922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60000"/>
              </a:lnSpc>
              <a:spcBef>
                <a:spcPct val="50000"/>
              </a:spcBef>
            </a:pPr>
            <a:r>
              <a:rPr lang="en-US" altLang="en-US" sz="1500" b="1">
                <a:latin typeface="Arial" panose="020B0604020202020204" pitchFamily="34" charset="0"/>
              </a:rPr>
              <a:t>Chapchat</a:t>
            </a:r>
          </a:p>
        </p:txBody>
      </p:sp>
      <p:sp>
        <p:nvSpPr>
          <p:cNvPr id="150672" name="Text Box 815">
            <a:extLst>
              <a:ext uri="{FF2B5EF4-FFF2-40B4-BE49-F238E27FC236}">
                <a16:creationId xmlns:a16="http://schemas.microsoft.com/office/drawing/2014/main" id="{882CE02D-657B-8527-DF65-9003F0FAB37B}"/>
              </a:ext>
            </a:extLst>
          </p:cNvPr>
          <p:cNvSpPr txBox="1">
            <a:spLocks noChangeArrowheads="1"/>
          </p:cNvSpPr>
          <p:nvPr/>
        </p:nvSpPr>
        <p:spPr bwMode="auto">
          <a:xfrm rot="-5400000">
            <a:off x="1716882" y="3636169"/>
            <a:ext cx="47037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b="1">
                <a:latin typeface="Arial" panose="020B0604020202020204" pitchFamily="34" charset="0"/>
              </a:rPr>
              <a:t>MAR</a:t>
            </a:r>
            <a:r>
              <a:rPr lang="en-US" altLang="en-US" sz="2000" b="1">
                <a:latin typeface="Helvetica" pitchFamily="2" charset="0"/>
              </a:rPr>
              <a:t>Ā</a:t>
            </a:r>
            <a:r>
              <a:rPr lang="en-US" altLang="en-US" sz="2000" b="1">
                <a:latin typeface="Arial" panose="020B0604020202020204" pitchFamily="34" charset="0"/>
              </a:rPr>
              <a:t>NBING (17)</a:t>
            </a:r>
          </a:p>
        </p:txBody>
      </p:sp>
      <p:grpSp>
        <p:nvGrpSpPr>
          <p:cNvPr id="11" name="Group 812">
            <a:extLst>
              <a:ext uri="{FF2B5EF4-FFF2-40B4-BE49-F238E27FC236}">
                <a16:creationId xmlns:a16="http://schemas.microsoft.com/office/drawing/2014/main" id="{C2E6D4A8-3277-1CD9-85CA-3A1B6ADFADD1}"/>
              </a:ext>
            </a:extLst>
          </p:cNvPr>
          <p:cNvGrpSpPr>
            <a:grpSpLocks/>
          </p:cNvGrpSpPr>
          <p:nvPr/>
        </p:nvGrpSpPr>
        <p:grpSpPr bwMode="auto">
          <a:xfrm>
            <a:off x="1889125" y="3762375"/>
            <a:ext cx="7586663" cy="2268538"/>
            <a:chOff x="1313" y="2349"/>
            <a:chExt cx="4611" cy="1429"/>
          </a:xfrm>
        </p:grpSpPr>
        <p:sp>
          <p:nvSpPr>
            <p:cNvPr id="979176" name="AutoShape 232">
              <a:extLst>
                <a:ext uri="{FF2B5EF4-FFF2-40B4-BE49-F238E27FC236}">
                  <a16:creationId xmlns:a16="http://schemas.microsoft.com/office/drawing/2014/main" id="{92DC85E4-166E-166C-A707-B961DD210A17}"/>
                </a:ext>
              </a:extLst>
            </p:cNvPr>
            <p:cNvSpPr>
              <a:spLocks noChangeArrowheads="1"/>
            </p:cNvSpPr>
            <p:nvPr/>
          </p:nvSpPr>
          <p:spPr bwMode="auto">
            <a:xfrm>
              <a:off x="3355" y="2420"/>
              <a:ext cx="2569" cy="1358"/>
            </a:xfrm>
            <a:prstGeom prst="roundRect">
              <a:avLst>
                <a:gd name="adj" fmla="val 16667"/>
              </a:avLst>
            </a:prstGeom>
            <a:noFill/>
            <a:ln w="76200">
              <a:solidFill>
                <a:schemeClr val="hlink"/>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979175" name="AutoShape 231">
              <a:extLst>
                <a:ext uri="{FF2B5EF4-FFF2-40B4-BE49-F238E27FC236}">
                  <a16:creationId xmlns:a16="http://schemas.microsoft.com/office/drawing/2014/main" id="{3CEFA249-45A7-2204-5C13-709B2335CE1E}"/>
                </a:ext>
              </a:extLst>
            </p:cNvPr>
            <p:cNvSpPr>
              <a:spLocks noChangeArrowheads="1"/>
            </p:cNvSpPr>
            <p:nvPr/>
          </p:nvSpPr>
          <p:spPr bwMode="auto">
            <a:xfrm>
              <a:off x="1313" y="2349"/>
              <a:ext cx="1040" cy="469"/>
            </a:xfrm>
            <a:prstGeom prst="roundRect">
              <a:avLst>
                <a:gd name="adj" fmla="val 16667"/>
              </a:avLst>
            </a:prstGeom>
            <a:noFill/>
            <a:ln w="76200">
              <a:solidFill>
                <a:schemeClr val="hlink"/>
              </a:solidFill>
              <a:round/>
              <a:headEnd/>
              <a:tailEnd/>
            </a:ln>
            <a:effectLst>
              <a:outerShdw blurRad="63500" dist="71842" dir="2700000" algn="ctr" rotWithShape="0">
                <a:schemeClr val="tx1">
                  <a:alpha val="74998"/>
                </a:schemeClr>
              </a:outerShdw>
            </a:effectLst>
          </p:spPr>
          <p:txBody>
            <a:bodyPr wrap="none" anchor="ctr"/>
            <a:lstStyle/>
            <a:p>
              <a:pPr algn="r">
                <a:defRPr/>
              </a:pPr>
              <a:endParaRPr lang="en-US">
                <a:latin typeface="Comic Sans MS" charset="0"/>
                <a:ea typeface="+mn-ea"/>
              </a:endParaRPr>
            </a:p>
          </p:txBody>
        </p:sp>
      </p:grpSp>
      <p:grpSp>
        <p:nvGrpSpPr>
          <p:cNvPr id="150674" name="Group 821">
            <a:extLst>
              <a:ext uri="{FF2B5EF4-FFF2-40B4-BE49-F238E27FC236}">
                <a16:creationId xmlns:a16="http://schemas.microsoft.com/office/drawing/2014/main" id="{34AEFE2A-83FF-D023-E425-BED7580B41DE}"/>
              </a:ext>
            </a:extLst>
          </p:cNvPr>
          <p:cNvGrpSpPr>
            <a:grpSpLocks/>
          </p:cNvGrpSpPr>
          <p:nvPr/>
        </p:nvGrpSpPr>
        <p:grpSpPr bwMode="auto">
          <a:xfrm>
            <a:off x="3941763" y="2665413"/>
            <a:ext cx="1535112" cy="1101725"/>
            <a:chOff x="2719" y="1444"/>
            <a:chExt cx="967" cy="694"/>
          </a:xfrm>
        </p:grpSpPr>
        <p:sp>
          <p:nvSpPr>
            <p:cNvPr id="979161" name="AutoShape 217">
              <a:extLst>
                <a:ext uri="{FF2B5EF4-FFF2-40B4-BE49-F238E27FC236}">
                  <a16:creationId xmlns:a16="http://schemas.microsoft.com/office/drawing/2014/main" id="{9FF803CE-199A-1C16-8C34-FED7E45CBDBB}"/>
                </a:ext>
              </a:extLst>
            </p:cNvPr>
            <p:cNvSpPr>
              <a:spLocks noChangeArrowheads="1"/>
            </p:cNvSpPr>
            <p:nvPr/>
          </p:nvSpPr>
          <p:spPr bwMode="auto">
            <a:xfrm>
              <a:off x="2719" y="1444"/>
              <a:ext cx="967" cy="694"/>
            </a:xfrm>
            <a:prstGeom prst="roundRect">
              <a:avLst>
                <a:gd name="adj" fmla="val 16667"/>
              </a:avLst>
            </a:prstGeom>
            <a:gradFill rotWithShape="0">
              <a:gsLst>
                <a:gs pos="0">
                  <a:srgbClr val="1822CD">
                    <a:gamma/>
                    <a:shade val="0"/>
                    <a:invGamma/>
                  </a:srgbClr>
                </a:gs>
                <a:gs pos="100000">
                  <a:srgbClr val="1822CD"/>
                </a:gs>
              </a:gsLst>
              <a:lin ang="5400000" scaled="1"/>
            </a:gradFill>
            <a:ln w="57150">
              <a:solidFill>
                <a:schemeClr val="hlink"/>
              </a:solidFill>
              <a:round/>
              <a:headEnd/>
              <a:tailEnd/>
            </a:ln>
            <a:effectLst>
              <a:outerShdw blurRad="63500" dist="107763" dir="2700000" algn="ctr" rotWithShape="0">
                <a:schemeClr val="tx1">
                  <a:alpha val="74998"/>
                </a:schemeClr>
              </a:outerShdw>
            </a:effectLst>
          </p:spPr>
          <p:txBody>
            <a:bodyPr wrap="none" anchor="ctr"/>
            <a:lstStyle/>
            <a:p>
              <a:pPr algn="ctr">
                <a:defRPr/>
              </a:pPr>
              <a:endParaRPr lang="en-US" sz="1800">
                <a:solidFill>
                  <a:schemeClr val="tx2"/>
                </a:solidFill>
                <a:latin typeface="Comic Sans MS" charset="0"/>
                <a:ea typeface="+mn-ea"/>
              </a:endParaRPr>
            </a:p>
          </p:txBody>
        </p:sp>
        <p:sp>
          <p:nvSpPr>
            <p:cNvPr id="979160" name="Text Box 216">
              <a:extLst>
                <a:ext uri="{FF2B5EF4-FFF2-40B4-BE49-F238E27FC236}">
                  <a16:creationId xmlns:a16="http://schemas.microsoft.com/office/drawing/2014/main" id="{96A06EA3-1592-7DC7-B642-B78F8D258885}"/>
                </a:ext>
              </a:extLst>
            </p:cNvPr>
            <p:cNvSpPr txBox="1">
              <a:spLocks noChangeArrowheads="1"/>
            </p:cNvSpPr>
            <p:nvPr/>
          </p:nvSpPr>
          <p:spPr bwMode="auto">
            <a:xfrm>
              <a:off x="2814" y="1504"/>
              <a:ext cx="800" cy="582"/>
            </a:xfrm>
            <a:prstGeom prst="rect">
              <a:avLst/>
            </a:prstGeom>
            <a:noFill/>
            <a:ln w="12700">
              <a:noFill/>
              <a:miter lim="800000"/>
              <a:headEnd/>
              <a:tailEnd/>
            </a:ln>
            <a:effectLst>
              <a:outerShdw blurRad="63500" dist="130755" dir="3656724"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5400">
                  <a:solidFill>
                    <a:srgbClr val="FFF819"/>
                  </a:solidFill>
                  <a:latin typeface="Kosher-Normal" charset="0"/>
                </a:rPr>
                <a:t>KT</a:t>
              </a:r>
              <a:endParaRPr lang="en-US" altLang="en-US" sz="800">
                <a:solidFill>
                  <a:srgbClr val="FFF819"/>
                </a:solidFill>
              </a:endParaRPr>
            </a:p>
          </p:txBody>
        </p:sp>
      </p:grpSp>
      <p:sp>
        <p:nvSpPr>
          <p:cNvPr id="150675" name="Rectangle 810">
            <a:extLst>
              <a:ext uri="{FF2B5EF4-FFF2-40B4-BE49-F238E27FC236}">
                <a16:creationId xmlns:a16="http://schemas.microsoft.com/office/drawing/2014/main" id="{A9F200B4-080A-5588-0E8D-2480D6E07B84}"/>
              </a:ext>
            </a:extLst>
          </p:cNvPr>
          <p:cNvSpPr>
            <a:spLocks noChangeArrowheads="1"/>
          </p:cNvSpPr>
          <p:nvPr/>
        </p:nvSpPr>
        <p:spPr bwMode="auto">
          <a:xfrm>
            <a:off x="4202113" y="1862138"/>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endParaRPr lang="en-US" altLang="en-US" sz="1800" b="1">
              <a:latin typeface="Helvetica" pitchFamily="2" charset="0"/>
            </a:endParaRPr>
          </a:p>
        </p:txBody>
      </p:sp>
      <p:sp>
        <p:nvSpPr>
          <p:cNvPr id="150676" name="Text Box 811">
            <a:extLst>
              <a:ext uri="{FF2B5EF4-FFF2-40B4-BE49-F238E27FC236}">
                <a16:creationId xmlns:a16="http://schemas.microsoft.com/office/drawing/2014/main" id="{5636E347-82A6-1CF2-3F29-35E20F168FD7}"/>
              </a:ext>
            </a:extLst>
          </p:cNvPr>
          <p:cNvSpPr txBox="1">
            <a:spLocks noChangeArrowheads="1"/>
          </p:cNvSpPr>
          <p:nvPr/>
        </p:nvSpPr>
        <p:spPr bwMode="auto">
          <a:xfrm>
            <a:off x="4051300" y="1895475"/>
            <a:ext cx="7953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Helvetica" pitchFamily="2" charset="0"/>
              </a:rPr>
              <a:t>(N)</a:t>
            </a:r>
          </a:p>
        </p:txBody>
      </p:sp>
      <p:sp>
        <p:nvSpPr>
          <p:cNvPr id="150677" name="Line 814">
            <a:extLst>
              <a:ext uri="{FF2B5EF4-FFF2-40B4-BE49-F238E27FC236}">
                <a16:creationId xmlns:a16="http://schemas.microsoft.com/office/drawing/2014/main" id="{3BE2E1E8-F362-AD03-4731-BFE082470545}"/>
              </a:ext>
            </a:extLst>
          </p:cNvPr>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0678" name="Line 816">
            <a:extLst>
              <a:ext uri="{FF2B5EF4-FFF2-40B4-BE49-F238E27FC236}">
                <a16:creationId xmlns:a16="http://schemas.microsoft.com/office/drawing/2014/main" id="{2CDDE309-6D72-7882-8AC5-1E01E4A5EA75}"/>
              </a:ext>
            </a:extLst>
          </p:cNvPr>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0679" name="Line 817">
            <a:extLst>
              <a:ext uri="{FF2B5EF4-FFF2-40B4-BE49-F238E27FC236}">
                <a16:creationId xmlns:a16="http://schemas.microsoft.com/office/drawing/2014/main" id="{CB467F3B-759F-D641-9A24-241A3425B6EF}"/>
              </a:ext>
            </a:extLst>
          </p:cNvPr>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0680" name="Line 818">
            <a:extLst>
              <a:ext uri="{FF2B5EF4-FFF2-40B4-BE49-F238E27FC236}">
                <a16:creationId xmlns:a16="http://schemas.microsoft.com/office/drawing/2014/main" id="{57AB1649-F038-8C44-766C-E2E4B962233E}"/>
              </a:ext>
            </a:extLst>
          </p:cNvPr>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0681" name="Line 819">
            <a:extLst>
              <a:ext uri="{FF2B5EF4-FFF2-40B4-BE49-F238E27FC236}">
                <a16:creationId xmlns:a16="http://schemas.microsoft.com/office/drawing/2014/main" id="{D366ED12-5A1A-B95A-24FD-B0DD4C2A6D59}"/>
              </a:ext>
            </a:extLst>
          </p:cNvPr>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0682" name="Line 260">
            <a:extLst>
              <a:ext uri="{FF2B5EF4-FFF2-40B4-BE49-F238E27FC236}">
                <a16:creationId xmlns:a16="http://schemas.microsoft.com/office/drawing/2014/main" id="{B80D7CDE-2E39-FAA1-BF51-5D194978138A}"/>
              </a:ext>
            </a:extLst>
          </p:cNvPr>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0683" name="Line 261">
            <a:extLst>
              <a:ext uri="{FF2B5EF4-FFF2-40B4-BE49-F238E27FC236}">
                <a16:creationId xmlns:a16="http://schemas.microsoft.com/office/drawing/2014/main" id="{81A3C06A-39BA-D88A-4C6F-7371A1EB2974}"/>
              </a:ext>
            </a:extLst>
          </p:cNvPr>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0684" name="Freeform 262">
            <a:extLst>
              <a:ext uri="{FF2B5EF4-FFF2-40B4-BE49-F238E27FC236}">
                <a16:creationId xmlns:a16="http://schemas.microsoft.com/office/drawing/2014/main" id="{DA7A7524-D09B-192A-7FB5-6283F604CBFA}"/>
              </a:ext>
            </a:extLst>
          </p:cNvPr>
          <p:cNvSpPr>
            <a:spLocks/>
          </p:cNvSpPr>
          <p:nvPr/>
        </p:nvSpPr>
        <p:spPr bwMode="auto">
          <a:xfrm>
            <a:off x="1530350" y="3906838"/>
            <a:ext cx="590550" cy="1981200"/>
          </a:xfrm>
          <a:custGeom>
            <a:avLst/>
            <a:gdLst>
              <a:gd name="T0" fmla="*/ 2147483646 w 372"/>
              <a:gd name="T1" fmla="*/ 0 h 1248"/>
              <a:gd name="T2" fmla="*/ 2147483646 w 372"/>
              <a:gd name="T3" fmla="*/ 2147483646 h 1248"/>
              <a:gd name="T4" fmla="*/ 2147483646 w 372"/>
              <a:gd name="T5" fmla="*/ 2147483646 h 1248"/>
              <a:gd name="T6" fmla="*/ 0 w 372"/>
              <a:gd name="T7" fmla="*/ 2147483646 h 1248"/>
              <a:gd name="T8" fmla="*/ 2147483646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a:p>
        </p:txBody>
      </p:sp>
      <p:sp>
        <p:nvSpPr>
          <p:cNvPr id="150685" name="Freeform 264">
            <a:extLst>
              <a:ext uri="{FF2B5EF4-FFF2-40B4-BE49-F238E27FC236}">
                <a16:creationId xmlns:a16="http://schemas.microsoft.com/office/drawing/2014/main" id="{9CAC1F99-411C-E857-7B5C-2976F4DD1B1F}"/>
              </a:ext>
            </a:extLst>
          </p:cNvPr>
          <p:cNvSpPr>
            <a:spLocks/>
          </p:cNvSpPr>
          <p:nvPr/>
        </p:nvSpPr>
        <p:spPr bwMode="auto">
          <a:xfrm>
            <a:off x="1738313" y="4067175"/>
            <a:ext cx="509587" cy="1676400"/>
          </a:xfrm>
          <a:custGeom>
            <a:avLst/>
            <a:gdLst>
              <a:gd name="T0" fmla="*/ 2147483646 w 321"/>
              <a:gd name="T1" fmla="*/ 0 h 1056"/>
              <a:gd name="T2" fmla="*/ 2147483646 w 321"/>
              <a:gd name="T3" fmla="*/ 2147483646 h 1056"/>
              <a:gd name="T4" fmla="*/ 2147483646 w 321"/>
              <a:gd name="T5" fmla="*/ 2147483646 h 1056"/>
              <a:gd name="T6" fmla="*/ 0 w 321"/>
              <a:gd name="T7" fmla="*/ 2147483646 h 1056"/>
              <a:gd name="T8" fmla="*/ 2147483646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686" name="Line 266">
            <a:extLst>
              <a:ext uri="{FF2B5EF4-FFF2-40B4-BE49-F238E27FC236}">
                <a16:creationId xmlns:a16="http://schemas.microsoft.com/office/drawing/2014/main" id="{4F49E3A9-C52A-ABD4-8347-2F8F87EE24F2}"/>
              </a:ext>
            </a:extLst>
          </p:cNvPr>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0687" name="Line 267">
            <a:extLst>
              <a:ext uri="{FF2B5EF4-FFF2-40B4-BE49-F238E27FC236}">
                <a16:creationId xmlns:a16="http://schemas.microsoft.com/office/drawing/2014/main" id="{0A307E2B-08CE-BA12-9B90-0B0B94C9BC16}"/>
              </a:ext>
            </a:extLst>
          </p:cNvPr>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0688" name="Line 268">
            <a:extLst>
              <a:ext uri="{FF2B5EF4-FFF2-40B4-BE49-F238E27FC236}">
                <a16:creationId xmlns:a16="http://schemas.microsoft.com/office/drawing/2014/main" id="{CC16F0EA-B89B-2DA5-6E22-311B3D1D07F1}"/>
              </a:ext>
            </a:extLst>
          </p:cNvPr>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0689" name="Line 269">
            <a:extLst>
              <a:ext uri="{FF2B5EF4-FFF2-40B4-BE49-F238E27FC236}">
                <a16:creationId xmlns:a16="http://schemas.microsoft.com/office/drawing/2014/main" id="{1B22507A-089E-E09E-6869-BFCA7DEB58F5}"/>
              </a:ext>
            </a:extLst>
          </p:cNvPr>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0690" name="Line 270">
            <a:extLst>
              <a:ext uri="{FF2B5EF4-FFF2-40B4-BE49-F238E27FC236}">
                <a16:creationId xmlns:a16="http://schemas.microsoft.com/office/drawing/2014/main" id="{7D81AD23-AE86-4149-99FA-F53E7888DBD6}"/>
              </a:ext>
            </a:extLst>
          </p:cNvPr>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0691" name="Line 271">
            <a:extLst>
              <a:ext uri="{FF2B5EF4-FFF2-40B4-BE49-F238E27FC236}">
                <a16:creationId xmlns:a16="http://schemas.microsoft.com/office/drawing/2014/main" id="{52201874-50E1-41B1-28B8-61EF110D8AAB}"/>
              </a:ext>
            </a:extLst>
          </p:cNvPr>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0692" name="Line 272">
            <a:extLst>
              <a:ext uri="{FF2B5EF4-FFF2-40B4-BE49-F238E27FC236}">
                <a16:creationId xmlns:a16="http://schemas.microsoft.com/office/drawing/2014/main" id="{8008637C-C02A-12EC-6FF8-E7E9399B63BE}"/>
              </a:ext>
            </a:extLst>
          </p:cNvPr>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0693" name="Line 273">
            <a:extLst>
              <a:ext uri="{FF2B5EF4-FFF2-40B4-BE49-F238E27FC236}">
                <a16:creationId xmlns:a16="http://schemas.microsoft.com/office/drawing/2014/main" id="{116CC02E-E218-763F-D7AE-19B52289E915}"/>
              </a:ext>
            </a:extLst>
          </p:cNvPr>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0694" name="Line 274">
            <a:extLst>
              <a:ext uri="{FF2B5EF4-FFF2-40B4-BE49-F238E27FC236}">
                <a16:creationId xmlns:a16="http://schemas.microsoft.com/office/drawing/2014/main" id="{FCE741F9-4847-B626-083D-2A14AA2621B7}"/>
              </a:ext>
            </a:extLst>
          </p:cNvPr>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0695" name="Line 275">
            <a:extLst>
              <a:ext uri="{FF2B5EF4-FFF2-40B4-BE49-F238E27FC236}">
                <a16:creationId xmlns:a16="http://schemas.microsoft.com/office/drawing/2014/main" id="{A7F19C83-D9C9-3601-0BB1-B34FA3A23075}"/>
              </a:ext>
            </a:extLst>
          </p:cNvPr>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0696" name="Line 276">
            <a:extLst>
              <a:ext uri="{FF2B5EF4-FFF2-40B4-BE49-F238E27FC236}">
                <a16:creationId xmlns:a16="http://schemas.microsoft.com/office/drawing/2014/main" id="{7D1851EA-6068-D6B5-A99D-CEFAA87D1B3A}"/>
              </a:ext>
            </a:extLst>
          </p:cNvPr>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0697" name="Rectangle 284">
            <a:extLst>
              <a:ext uri="{FF2B5EF4-FFF2-40B4-BE49-F238E27FC236}">
                <a16:creationId xmlns:a16="http://schemas.microsoft.com/office/drawing/2014/main" id="{D3939677-C680-31C4-E973-935F63469F6A}"/>
              </a:ext>
            </a:extLst>
          </p:cNvPr>
          <p:cNvSpPr>
            <a:spLocks noChangeArrowheads="1"/>
          </p:cNvSpPr>
          <p:nvPr/>
        </p:nvSpPr>
        <p:spPr bwMode="auto">
          <a:xfrm>
            <a:off x="454025" y="4192588"/>
            <a:ext cx="1952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600" b="1">
                <a:solidFill>
                  <a:srgbClr val="000000"/>
                </a:solidFill>
                <a:latin typeface="Helvetica" pitchFamily="2" charset="0"/>
              </a:rPr>
              <a:t>(</a:t>
            </a:r>
            <a:endParaRPr lang="en-US" altLang="en-US" sz="1800">
              <a:latin typeface="Helvetica" pitchFamily="2" charset="0"/>
            </a:endParaRPr>
          </a:p>
        </p:txBody>
      </p:sp>
      <p:sp>
        <p:nvSpPr>
          <p:cNvPr id="150698" name="Rectangle 285">
            <a:extLst>
              <a:ext uri="{FF2B5EF4-FFF2-40B4-BE49-F238E27FC236}">
                <a16:creationId xmlns:a16="http://schemas.microsoft.com/office/drawing/2014/main" id="{ED0E5075-CFBB-941C-A3DB-53D8120D830B}"/>
              </a:ext>
            </a:extLst>
          </p:cNvPr>
          <p:cNvSpPr>
            <a:spLocks noChangeArrowheads="1"/>
          </p:cNvSpPr>
          <p:nvPr/>
        </p:nvSpPr>
        <p:spPr bwMode="auto">
          <a:xfrm>
            <a:off x="1544638" y="4183063"/>
            <a:ext cx="19526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600" b="1">
                <a:solidFill>
                  <a:srgbClr val="000000"/>
                </a:solidFill>
                <a:latin typeface="Helvetica" pitchFamily="2" charset="0"/>
              </a:rPr>
              <a:t>)</a:t>
            </a:r>
            <a:endParaRPr lang="en-US" altLang="en-US" sz="1800">
              <a:latin typeface="Helvetica" pitchFamily="2" charset="0"/>
            </a:endParaRPr>
          </a:p>
        </p:txBody>
      </p:sp>
      <p:sp>
        <p:nvSpPr>
          <p:cNvPr id="150699" name="Rectangle 286">
            <a:extLst>
              <a:ext uri="{FF2B5EF4-FFF2-40B4-BE49-F238E27FC236}">
                <a16:creationId xmlns:a16="http://schemas.microsoft.com/office/drawing/2014/main" id="{46396AB0-DA95-FCE4-A731-CE73E0F4F4FE}"/>
              </a:ext>
            </a:extLst>
          </p:cNvPr>
          <p:cNvSpPr>
            <a:spLocks noChangeArrowheads="1"/>
          </p:cNvSpPr>
          <p:nvPr/>
        </p:nvSpPr>
        <p:spPr bwMode="auto">
          <a:xfrm>
            <a:off x="1712913" y="3346450"/>
            <a:ext cx="153987"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100" b="1">
                <a:solidFill>
                  <a:srgbClr val="000000"/>
                </a:solidFill>
                <a:latin typeface="Helvetica" pitchFamily="2" charset="0"/>
              </a:rPr>
              <a:t>}</a:t>
            </a:r>
            <a:endParaRPr lang="en-US" altLang="en-US" sz="1400">
              <a:latin typeface="Helvetica" pitchFamily="2" charset="0"/>
            </a:endParaRPr>
          </a:p>
        </p:txBody>
      </p:sp>
      <p:sp>
        <p:nvSpPr>
          <p:cNvPr id="150700" name="Freeform 287">
            <a:extLst>
              <a:ext uri="{FF2B5EF4-FFF2-40B4-BE49-F238E27FC236}">
                <a16:creationId xmlns:a16="http://schemas.microsoft.com/office/drawing/2014/main" id="{196A0335-17C8-0C4E-FC04-A870BD4B5E9A}"/>
              </a:ext>
            </a:extLst>
          </p:cNvPr>
          <p:cNvSpPr>
            <a:spLocks/>
          </p:cNvSpPr>
          <p:nvPr/>
        </p:nvSpPr>
        <p:spPr bwMode="auto">
          <a:xfrm rot="5350910">
            <a:off x="1045369" y="4102894"/>
            <a:ext cx="127000" cy="223838"/>
          </a:xfrm>
          <a:custGeom>
            <a:avLst/>
            <a:gdLst>
              <a:gd name="T0" fmla="*/ 0 w 80"/>
              <a:gd name="T1" fmla="*/ 2147483646 h 141"/>
              <a:gd name="T2" fmla="*/ 2147483646 w 80"/>
              <a:gd name="T3" fmla="*/ 2147483646 h 141"/>
              <a:gd name="T4" fmla="*/ 2147483646 w 80"/>
              <a:gd name="T5" fmla="*/ 0 h 141"/>
              <a:gd name="T6" fmla="*/ 2147483646 w 80"/>
              <a:gd name="T7" fmla="*/ 2147483646 h 141"/>
              <a:gd name="T8" fmla="*/ 2147483646 w 80"/>
              <a:gd name="T9" fmla="*/ 2147483646 h 141"/>
              <a:gd name="T10" fmla="*/ 2147483646 w 80"/>
              <a:gd name="T11" fmla="*/ 2147483646 h 141"/>
              <a:gd name="T12" fmla="*/ 0 w 80"/>
              <a:gd name="T13" fmla="*/ 2147483646 h 141"/>
              <a:gd name="T14" fmla="*/ 0 w 80"/>
              <a:gd name="T15" fmla="*/ 2147483646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a:p>
        </p:txBody>
      </p:sp>
      <p:sp>
        <p:nvSpPr>
          <p:cNvPr id="150701" name="Rectangle 298">
            <a:extLst>
              <a:ext uri="{FF2B5EF4-FFF2-40B4-BE49-F238E27FC236}">
                <a16:creationId xmlns:a16="http://schemas.microsoft.com/office/drawing/2014/main" id="{79E91083-8F1A-67CF-F9DD-87135A7A7BA1}"/>
              </a:ext>
            </a:extLst>
          </p:cNvPr>
          <p:cNvSpPr>
            <a:spLocks noChangeArrowheads="1"/>
          </p:cNvSpPr>
          <p:nvPr/>
        </p:nvSpPr>
        <p:spPr bwMode="auto">
          <a:xfrm>
            <a:off x="517525" y="2990850"/>
            <a:ext cx="1698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(S)</a:t>
            </a:r>
            <a:endParaRPr lang="en-US" altLang="en-US" sz="1400">
              <a:latin typeface="Helvetica" pitchFamily="2" charset="0"/>
            </a:endParaRPr>
          </a:p>
        </p:txBody>
      </p:sp>
      <p:sp>
        <p:nvSpPr>
          <p:cNvPr id="150702" name="Rectangle 299">
            <a:extLst>
              <a:ext uri="{FF2B5EF4-FFF2-40B4-BE49-F238E27FC236}">
                <a16:creationId xmlns:a16="http://schemas.microsoft.com/office/drawing/2014/main" id="{B2D6BEC2-E1C4-46D0-9E6C-EAFDC3D4ED04}"/>
              </a:ext>
            </a:extLst>
          </p:cNvPr>
          <p:cNvSpPr>
            <a:spLocks noChangeArrowheads="1"/>
          </p:cNvSpPr>
          <p:nvPr/>
        </p:nvSpPr>
        <p:spPr bwMode="auto">
          <a:xfrm>
            <a:off x="501650" y="3360738"/>
            <a:ext cx="17621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(D)</a:t>
            </a:r>
            <a:endParaRPr lang="en-US" altLang="en-US" sz="1400">
              <a:latin typeface="Helvetica" pitchFamily="2" charset="0"/>
            </a:endParaRPr>
          </a:p>
        </p:txBody>
      </p:sp>
      <p:sp>
        <p:nvSpPr>
          <p:cNvPr id="150703" name="Rectangle 300">
            <a:extLst>
              <a:ext uri="{FF2B5EF4-FFF2-40B4-BE49-F238E27FC236}">
                <a16:creationId xmlns:a16="http://schemas.microsoft.com/office/drawing/2014/main" id="{B68DAE8F-9D27-FE26-6A09-A6FF995DE686}"/>
              </a:ext>
            </a:extLst>
          </p:cNvPr>
          <p:cNvSpPr>
            <a:spLocks noChangeArrowheads="1"/>
          </p:cNvSpPr>
          <p:nvPr/>
        </p:nvSpPr>
        <p:spPr bwMode="auto">
          <a:xfrm>
            <a:off x="361950" y="3956050"/>
            <a:ext cx="28733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(MR)</a:t>
            </a:r>
            <a:endParaRPr lang="en-US" altLang="en-US" sz="1400">
              <a:latin typeface="Helvetica" pitchFamily="2" charset="0"/>
            </a:endParaRPr>
          </a:p>
        </p:txBody>
      </p:sp>
      <p:sp>
        <p:nvSpPr>
          <p:cNvPr id="150704" name="Rectangle 304">
            <a:extLst>
              <a:ext uri="{FF2B5EF4-FFF2-40B4-BE49-F238E27FC236}">
                <a16:creationId xmlns:a16="http://schemas.microsoft.com/office/drawing/2014/main" id="{1A1244E1-D49D-A985-22BE-0CADF63D9CDC}"/>
              </a:ext>
            </a:extLst>
          </p:cNvPr>
          <p:cNvSpPr>
            <a:spLocks noChangeArrowheads="1"/>
          </p:cNvSpPr>
          <p:nvPr/>
        </p:nvSpPr>
        <p:spPr bwMode="auto">
          <a:xfrm>
            <a:off x="488950" y="3602038"/>
            <a:ext cx="1698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(S)</a:t>
            </a:r>
            <a:endParaRPr lang="en-US" altLang="en-US" sz="1400">
              <a:latin typeface="Helvetica" pitchFamily="2" charset="0"/>
            </a:endParaRPr>
          </a:p>
        </p:txBody>
      </p:sp>
      <p:sp>
        <p:nvSpPr>
          <p:cNvPr id="150705" name="Rectangle 305">
            <a:extLst>
              <a:ext uri="{FF2B5EF4-FFF2-40B4-BE49-F238E27FC236}">
                <a16:creationId xmlns:a16="http://schemas.microsoft.com/office/drawing/2014/main" id="{4716ED20-5C6E-16C2-395C-F90AC17C7AC7}"/>
              </a:ext>
            </a:extLst>
          </p:cNvPr>
          <p:cNvSpPr>
            <a:spLocks noChangeArrowheads="1"/>
          </p:cNvSpPr>
          <p:nvPr/>
        </p:nvSpPr>
        <p:spPr bwMode="auto">
          <a:xfrm>
            <a:off x="708025" y="4286250"/>
            <a:ext cx="6921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1 Thot</a:t>
            </a:r>
            <a:endParaRPr lang="en-US" altLang="en-US" sz="1800">
              <a:latin typeface="Helvetica" pitchFamily="2" charset="0"/>
            </a:endParaRPr>
          </a:p>
        </p:txBody>
      </p:sp>
      <p:sp>
        <p:nvSpPr>
          <p:cNvPr id="150706" name="Rectangle 306">
            <a:extLst>
              <a:ext uri="{FF2B5EF4-FFF2-40B4-BE49-F238E27FC236}">
                <a16:creationId xmlns:a16="http://schemas.microsoft.com/office/drawing/2014/main" id="{926F793B-9996-8A02-4F79-41775BBFE298}"/>
              </a:ext>
            </a:extLst>
          </p:cNvPr>
          <p:cNvSpPr>
            <a:spLocks noChangeArrowheads="1"/>
          </p:cNvSpPr>
          <p:nvPr/>
        </p:nvSpPr>
        <p:spPr bwMode="auto">
          <a:xfrm>
            <a:off x="663575" y="4578350"/>
            <a:ext cx="6921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Thot</a:t>
            </a:r>
            <a:endParaRPr lang="en-US" altLang="en-US" sz="1800">
              <a:latin typeface="Helvetica" pitchFamily="2" charset="0"/>
            </a:endParaRPr>
          </a:p>
        </p:txBody>
      </p:sp>
      <p:sp>
        <p:nvSpPr>
          <p:cNvPr id="150707" name="Rectangle 307">
            <a:extLst>
              <a:ext uri="{FF2B5EF4-FFF2-40B4-BE49-F238E27FC236}">
                <a16:creationId xmlns:a16="http://schemas.microsoft.com/office/drawing/2014/main" id="{82CBD275-45CA-8398-5D6B-004E2EA1B3EC}"/>
              </a:ext>
            </a:extLst>
          </p:cNvPr>
          <p:cNvSpPr>
            <a:spLocks noChangeArrowheads="1"/>
          </p:cNvSpPr>
          <p:nvPr/>
        </p:nvSpPr>
        <p:spPr bwMode="auto">
          <a:xfrm>
            <a:off x="947738" y="4906963"/>
            <a:ext cx="4826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Ezra</a:t>
            </a:r>
            <a:endParaRPr lang="en-US" altLang="en-US" sz="1800">
              <a:latin typeface="Helvetica" pitchFamily="2" charset="0"/>
            </a:endParaRPr>
          </a:p>
        </p:txBody>
      </p:sp>
      <p:sp>
        <p:nvSpPr>
          <p:cNvPr id="150708" name="Rectangle 308">
            <a:extLst>
              <a:ext uri="{FF2B5EF4-FFF2-40B4-BE49-F238E27FC236}">
                <a16:creationId xmlns:a16="http://schemas.microsoft.com/office/drawing/2014/main" id="{1584351D-FB55-C1CF-4F3E-09165964E5AB}"/>
              </a:ext>
            </a:extLst>
          </p:cNvPr>
          <p:cNvSpPr>
            <a:spLocks noChangeArrowheads="1"/>
          </p:cNvSpPr>
          <p:nvPr/>
        </p:nvSpPr>
        <p:spPr bwMode="auto">
          <a:xfrm>
            <a:off x="654050" y="5249863"/>
            <a:ext cx="1092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Nehemiah</a:t>
            </a:r>
            <a:endParaRPr lang="en-US" altLang="en-US" sz="1800" b="1">
              <a:latin typeface="Helvetica" pitchFamily="2" charset="0"/>
            </a:endParaRPr>
          </a:p>
        </p:txBody>
      </p:sp>
      <p:sp>
        <p:nvSpPr>
          <p:cNvPr id="150709" name="Rectangle 309">
            <a:extLst>
              <a:ext uri="{FF2B5EF4-FFF2-40B4-BE49-F238E27FC236}">
                <a16:creationId xmlns:a16="http://schemas.microsoft.com/office/drawing/2014/main" id="{56A32E49-C2C3-EB04-4104-A672DC264C5D}"/>
              </a:ext>
            </a:extLst>
          </p:cNvPr>
          <p:cNvSpPr>
            <a:spLocks noChangeArrowheads="1"/>
          </p:cNvSpPr>
          <p:nvPr/>
        </p:nvSpPr>
        <p:spPr bwMode="auto">
          <a:xfrm>
            <a:off x="887413" y="5572125"/>
            <a:ext cx="711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Esther</a:t>
            </a:r>
            <a:endParaRPr lang="en-US" altLang="en-US" sz="1800">
              <a:latin typeface="Helvetica" pitchFamily="2" charset="0"/>
            </a:endParaRPr>
          </a:p>
        </p:txBody>
      </p:sp>
      <p:sp>
        <p:nvSpPr>
          <p:cNvPr id="150710" name="Rectangle 310">
            <a:extLst>
              <a:ext uri="{FF2B5EF4-FFF2-40B4-BE49-F238E27FC236}">
                <a16:creationId xmlns:a16="http://schemas.microsoft.com/office/drawing/2014/main" id="{88BCF80D-B39D-E47C-69D6-DDB9D908BAAD}"/>
              </a:ext>
            </a:extLst>
          </p:cNvPr>
          <p:cNvSpPr>
            <a:spLocks noChangeArrowheads="1"/>
          </p:cNvSpPr>
          <p:nvPr/>
        </p:nvSpPr>
        <p:spPr bwMode="auto">
          <a:xfrm>
            <a:off x="788988" y="2874963"/>
            <a:ext cx="947737"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700" b="1">
                <a:solidFill>
                  <a:srgbClr val="000000"/>
                </a:solidFill>
                <a:latin typeface="Helvetica" pitchFamily="2" charset="0"/>
              </a:rPr>
              <a:t>1 Samuel</a:t>
            </a:r>
            <a:endParaRPr lang="en-US" altLang="en-US" sz="1400">
              <a:latin typeface="Helvetica" pitchFamily="2" charset="0"/>
            </a:endParaRPr>
          </a:p>
        </p:txBody>
      </p:sp>
      <p:sp>
        <p:nvSpPr>
          <p:cNvPr id="150711" name="Rectangle 311">
            <a:extLst>
              <a:ext uri="{FF2B5EF4-FFF2-40B4-BE49-F238E27FC236}">
                <a16:creationId xmlns:a16="http://schemas.microsoft.com/office/drawing/2014/main" id="{EF3E6212-0950-EDB6-C5B7-6033AF98C2F1}"/>
              </a:ext>
            </a:extLst>
          </p:cNvPr>
          <p:cNvSpPr>
            <a:spLocks noChangeArrowheads="1"/>
          </p:cNvSpPr>
          <p:nvPr/>
        </p:nvSpPr>
        <p:spPr bwMode="auto">
          <a:xfrm>
            <a:off x="725488" y="3271838"/>
            <a:ext cx="1003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Samuel</a:t>
            </a:r>
            <a:endParaRPr lang="en-US" altLang="en-US" sz="1400">
              <a:latin typeface="Helvetica" pitchFamily="2" charset="0"/>
            </a:endParaRPr>
          </a:p>
        </p:txBody>
      </p:sp>
      <p:sp>
        <p:nvSpPr>
          <p:cNvPr id="150712" name="Rectangle 312">
            <a:extLst>
              <a:ext uri="{FF2B5EF4-FFF2-40B4-BE49-F238E27FC236}">
                <a16:creationId xmlns:a16="http://schemas.microsoft.com/office/drawing/2014/main" id="{F7E67F8F-E58E-04B3-5269-AAA1B6B8197C}"/>
              </a:ext>
            </a:extLst>
          </p:cNvPr>
          <p:cNvSpPr>
            <a:spLocks noChangeArrowheads="1"/>
          </p:cNvSpPr>
          <p:nvPr/>
        </p:nvSpPr>
        <p:spPr bwMode="auto">
          <a:xfrm>
            <a:off x="839788" y="3525838"/>
            <a:ext cx="8286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1 Wung</a:t>
            </a:r>
            <a:endParaRPr lang="en-US" altLang="en-US" sz="1800">
              <a:latin typeface="Helvetica" pitchFamily="2" charset="0"/>
            </a:endParaRPr>
          </a:p>
        </p:txBody>
      </p:sp>
      <p:sp>
        <p:nvSpPr>
          <p:cNvPr id="150713" name="Rectangle 313">
            <a:extLst>
              <a:ext uri="{FF2B5EF4-FFF2-40B4-BE49-F238E27FC236}">
                <a16:creationId xmlns:a16="http://schemas.microsoft.com/office/drawing/2014/main" id="{CAF40070-CD11-B9D4-EE1E-BADD26A21EF5}"/>
              </a:ext>
            </a:extLst>
          </p:cNvPr>
          <p:cNvSpPr>
            <a:spLocks noChangeArrowheads="1"/>
          </p:cNvSpPr>
          <p:nvPr/>
        </p:nvSpPr>
        <p:spPr bwMode="auto">
          <a:xfrm>
            <a:off x="698500" y="3887788"/>
            <a:ext cx="8286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Wung</a:t>
            </a:r>
            <a:endParaRPr lang="en-US" altLang="en-US" sz="1800">
              <a:latin typeface="Helvetica" pitchFamily="2" charset="0"/>
            </a:endParaRPr>
          </a:p>
        </p:txBody>
      </p:sp>
      <p:grpSp>
        <p:nvGrpSpPr>
          <p:cNvPr id="150714" name="Group 239">
            <a:extLst>
              <a:ext uri="{FF2B5EF4-FFF2-40B4-BE49-F238E27FC236}">
                <a16:creationId xmlns:a16="http://schemas.microsoft.com/office/drawing/2014/main" id="{6C56126C-D361-248C-C1C0-1E230BFC18F3}"/>
              </a:ext>
            </a:extLst>
          </p:cNvPr>
          <p:cNvGrpSpPr>
            <a:grpSpLocks/>
          </p:cNvGrpSpPr>
          <p:nvPr/>
        </p:nvGrpSpPr>
        <p:grpSpPr bwMode="auto">
          <a:xfrm>
            <a:off x="3578225" y="3548063"/>
            <a:ext cx="366713" cy="974725"/>
            <a:chOff x="6097583" y="2946408"/>
            <a:chExt cx="957267" cy="1844683"/>
          </a:xfrm>
        </p:grpSpPr>
        <p:grpSp>
          <p:nvGrpSpPr>
            <p:cNvPr id="150720" name="Group 85">
              <a:extLst>
                <a:ext uri="{FF2B5EF4-FFF2-40B4-BE49-F238E27FC236}">
                  <a16:creationId xmlns:a16="http://schemas.microsoft.com/office/drawing/2014/main" id="{AF838F3F-558C-0BBB-20B7-142888EE9C55}"/>
                </a:ext>
              </a:extLst>
            </p:cNvPr>
            <p:cNvGrpSpPr>
              <a:grpSpLocks/>
            </p:cNvGrpSpPr>
            <p:nvPr/>
          </p:nvGrpSpPr>
          <p:grpSpPr bwMode="auto">
            <a:xfrm>
              <a:off x="6153150" y="3681413"/>
              <a:ext cx="901700" cy="947736"/>
              <a:chOff x="1557" y="1007"/>
              <a:chExt cx="2105" cy="1949"/>
            </a:xfrm>
          </p:grpSpPr>
          <p:grpSp>
            <p:nvGrpSpPr>
              <p:cNvPr id="150724" name="Group 87">
                <a:extLst>
                  <a:ext uri="{FF2B5EF4-FFF2-40B4-BE49-F238E27FC236}">
                    <a16:creationId xmlns:a16="http://schemas.microsoft.com/office/drawing/2014/main" id="{BB44CDA5-ED55-5644-7533-2A5826B75395}"/>
                  </a:ext>
                </a:extLst>
              </p:cNvPr>
              <p:cNvGrpSpPr>
                <a:grpSpLocks/>
              </p:cNvGrpSpPr>
              <p:nvPr/>
            </p:nvGrpSpPr>
            <p:grpSpPr bwMode="auto">
              <a:xfrm>
                <a:off x="1557" y="1209"/>
                <a:ext cx="2105" cy="1421"/>
                <a:chOff x="578" y="2316"/>
                <a:chExt cx="2105" cy="1421"/>
              </a:xfrm>
            </p:grpSpPr>
            <p:sp>
              <p:nvSpPr>
                <p:cNvPr id="150730" name="Freeform 88" descr="Cork">
                  <a:extLst>
                    <a:ext uri="{FF2B5EF4-FFF2-40B4-BE49-F238E27FC236}">
                      <a16:creationId xmlns:a16="http://schemas.microsoft.com/office/drawing/2014/main" id="{B7D5B80D-BA94-8896-C071-6A59991DDA1A}"/>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150731" name="Freeform 89" descr="Cork">
                  <a:extLst>
                    <a:ext uri="{FF2B5EF4-FFF2-40B4-BE49-F238E27FC236}">
                      <a16:creationId xmlns:a16="http://schemas.microsoft.com/office/drawing/2014/main" id="{C314F567-BEB8-6719-3478-7B9A30FCBBB7}"/>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150725" name="Freeform 91">
                <a:extLst>
                  <a:ext uri="{FF2B5EF4-FFF2-40B4-BE49-F238E27FC236}">
                    <a16:creationId xmlns:a16="http://schemas.microsoft.com/office/drawing/2014/main" id="{E8CB33C7-6E9A-BE30-881C-6404C7EF92CF}"/>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50726" name="Freeform 92">
                <a:extLst>
                  <a:ext uri="{FF2B5EF4-FFF2-40B4-BE49-F238E27FC236}">
                    <a16:creationId xmlns:a16="http://schemas.microsoft.com/office/drawing/2014/main" id="{538A037E-92F3-ECD4-67D1-B1243860EA5F}"/>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50727" name="Freeform 93">
                <a:extLst>
                  <a:ext uri="{FF2B5EF4-FFF2-40B4-BE49-F238E27FC236}">
                    <a16:creationId xmlns:a16="http://schemas.microsoft.com/office/drawing/2014/main" id="{AFC6C11A-E2DB-F480-FC30-80155DC4A98A}"/>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50728" name="Freeform 94">
                <a:extLst>
                  <a:ext uri="{FF2B5EF4-FFF2-40B4-BE49-F238E27FC236}">
                    <a16:creationId xmlns:a16="http://schemas.microsoft.com/office/drawing/2014/main" id="{36336A93-2274-AE9C-01C1-9CB3439D8406}"/>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50729" name="Freeform 95">
                <a:extLst>
                  <a:ext uri="{FF2B5EF4-FFF2-40B4-BE49-F238E27FC236}">
                    <a16:creationId xmlns:a16="http://schemas.microsoft.com/office/drawing/2014/main" id="{85BD6117-5FD7-ADEB-B3B1-03B6E5C19B02}"/>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150721" name="Group 98">
              <a:extLst>
                <a:ext uri="{FF2B5EF4-FFF2-40B4-BE49-F238E27FC236}">
                  <a16:creationId xmlns:a16="http://schemas.microsoft.com/office/drawing/2014/main" id="{FB56EF80-627E-6987-B569-C354A85B0EA2}"/>
                </a:ext>
              </a:extLst>
            </p:cNvPr>
            <p:cNvGrpSpPr>
              <a:grpSpLocks/>
            </p:cNvGrpSpPr>
            <p:nvPr/>
          </p:nvGrpSpPr>
          <p:grpSpPr bwMode="auto">
            <a:xfrm>
              <a:off x="6097583" y="2946408"/>
              <a:ext cx="846138" cy="1844683"/>
              <a:chOff x="3865" y="1840"/>
              <a:chExt cx="533" cy="1162"/>
            </a:xfrm>
          </p:grpSpPr>
          <p:sp>
            <p:nvSpPr>
              <p:cNvPr id="243" name="Rectangle 96">
                <a:extLst>
                  <a:ext uri="{FF2B5EF4-FFF2-40B4-BE49-F238E27FC236}">
                    <a16:creationId xmlns:a16="http://schemas.microsoft.com/office/drawing/2014/main" id="{96D1E589-16C5-ABE4-59C6-968BF81785BE}"/>
                  </a:ext>
                </a:extLst>
              </p:cNvPr>
              <p:cNvSpPr>
                <a:spLocks noChangeArrowheads="1"/>
              </p:cNvSpPr>
              <p:nvPr/>
            </p:nvSpPr>
            <p:spPr bwMode="auto">
              <a:xfrm>
                <a:off x="3928" y="1840"/>
                <a:ext cx="115"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sp>
            <p:nvSpPr>
              <p:cNvPr id="244" name="Rectangle 97">
                <a:extLst>
                  <a:ext uri="{FF2B5EF4-FFF2-40B4-BE49-F238E27FC236}">
                    <a16:creationId xmlns:a16="http://schemas.microsoft.com/office/drawing/2014/main" id="{D356BECE-9691-1421-8251-8D6CDDFA13B2}"/>
                  </a:ext>
                </a:extLst>
              </p:cNvPr>
              <p:cNvSpPr>
                <a:spLocks noChangeArrowheads="1"/>
              </p:cNvSpPr>
              <p:nvPr/>
            </p:nvSpPr>
            <p:spPr bwMode="auto">
              <a:xfrm>
                <a:off x="3865" y="2381"/>
                <a:ext cx="533" cy="621"/>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1400" i="1">
                    <a:solidFill>
                      <a:srgbClr val="000000"/>
                    </a:solidFill>
                    <a:latin typeface="Kosher-Normal" charset="0"/>
                  </a:rPr>
                  <a:t>KT</a:t>
                </a:r>
                <a:endParaRPr lang="en-US" altLang="en-US" sz="1100" i="1">
                  <a:solidFill>
                    <a:srgbClr val="000000"/>
                  </a:solidFill>
                  <a:latin typeface="Helvetica" panose="020B0604020202020204" pitchFamily="34" charset="0"/>
                </a:endParaRPr>
              </a:p>
            </p:txBody>
          </p:sp>
        </p:grpSp>
      </p:grpSp>
      <p:sp>
        <p:nvSpPr>
          <p:cNvPr id="979716" name="Text Box 772">
            <a:extLst>
              <a:ext uri="{FF2B5EF4-FFF2-40B4-BE49-F238E27FC236}">
                <a16:creationId xmlns:a16="http://schemas.microsoft.com/office/drawing/2014/main" id="{9A54B6DA-41B0-3C10-FD83-42334906F4D3}"/>
              </a:ext>
            </a:extLst>
          </p:cNvPr>
          <p:cNvSpPr txBox="1">
            <a:spLocks noChangeArrowheads="1"/>
          </p:cNvSpPr>
          <p:nvPr/>
        </p:nvSpPr>
        <p:spPr bwMode="auto">
          <a:xfrm>
            <a:off x="2544763" y="4098925"/>
            <a:ext cx="1208087" cy="279400"/>
          </a:xfrm>
          <a:prstGeom prst="rect">
            <a:avLst/>
          </a:prstGeom>
          <a:noFill/>
          <a:ln w="9525">
            <a:noFill/>
            <a:miter lim="800000"/>
            <a:headEnd/>
            <a:tailEnd/>
          </a:ln>
          <a:effectLst>
            <a:outerShdw blurRad="63500" dist="17961" dir="2700000" algn="ctr" rotWithShape="0">
              <a:schemeClr val="tx1">
                <a:alpha val="74998"/>
              </a:schemeClr>
            </a:outerShdw>
          </a:effectLst>
        </p:spPr>
        <p:txBody>
          <a:bodyPr lIns="97027" tIns="48513" rIns="97027" bIns="48513">
            <a:spAutoFit/>
          </a:bodyPr>
          <a:lstStyle/>
          <a:p>
            <a:pPr algn="ctr" defTabSz="969963">
              <a:lnSpc>
                <a:spcPct val="70000"/>
              </a:lnSpc>
              <a:spcBef>
                <a:spcPct val="50000"/>
              </a:spcBef>
              <a:defRPr/>
            </a:pPr>
            <a:r>
              <a:rPr lang="en-US" sz="1700" b="1" dirty="0">
                <a:solidFill>
                  <a:schemeClr val="hlink"/>
                </a:solidFill>
                <a:latin typeface="Arial" charset="0"/>
                <a:ea typeface="+mn-ea"/>
              </a:rPr>
              <a:t>Jeremiah</a:t>
            </a:r>
          </a:p>
        </p:txBody>
      </p:sp>
      <p:grpSp>
        <p:nvGrpSpPr>
          <p:cNvPr id="150716" name="Group 228">
            <a:extLst>
              <a:ext uri="{FF2B5EF4-FFF2-40B4-BE49-F238E27FC236}">
                <a16:creationId xmlns:a16="http://schemas.microsoft.com/office/drawing/2014/main" id="{3C24A0E8-1851-5FE2-DF6C-6BA475B1C1FD}"/>
              </a:ext>
            </a:extLst>
          </p:cNvPr>
          <p:cNvGrpSpPr>
            <a:grpSpLocks/>
          </p:cNvGrpSpPr>
          <p:nvPr/>
        </p:nvGrpSpPr>
        <p:grpSpPr bwMode="auto">
          <a:xfrm>
            <a:off x="4248150" y="39688"/>
            <a:ext cx="2222500" cy="1812925"/>
            <a:chOff x="2222937" y="4130555"/>
            <a:chExt cx="2222939" cy="1813045"/>
          </a:xfrm>
        </p:grpSpPr>
        <p:sp>
          <p:nvSpPr>
            <p:cNvPr id="230" name="Rectangle 229">
              <a:extLst>
                <a:ext uri="{FF2B5EF4-FFF2-40B4-BE49-F238E27FC236}">
                  <a16:creationId xmlns:a16="http://schemas.microsoft.com/office/drawing/2014/main" id="{7C312ABA-FF75-9A59-D84C-981BC9A98A99}"/>
                </a:ext>
              </a:extLst>
            </p:cNvPr>
            <p:cNvSpPr/>
            <p:nvPr/>
          </p:nvSpPr>
          <p:spPr bwMode="auto">
            <a:xfrm>
              <a:off x="2222937" y="4194059"/>
              <a:ext cx="2222939" cy="174954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150718" name="Picture 2" descr="BACKGR~1">
              <a:extLst>
                <a:ext uri="{FF2B5EF4-FFF2-40B4-BE49-F238E27FC236}">
                  <a16:creationId xmlns:a16="http://schemas.microsoft.com/office/drawing/2014/main" id="{C2CAAAA6-F220-6125-EB59-8A8A1F85568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2" name="WordArt 12">
              <a:extLst>
                <a:ext uri="{FF2B5EF4-FFF2-40B4-BE49-F238E27FC236}">
                  <a16:creationId xmlns:a16="http://schemas.microsoft.com/office/drawing/2014/main" id="{5CB1632F-8031-AB9A-C87A-85536B8580B7}"/>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 calcmode="lin" valueType="num">
                                      <p:cBhvr>
                                        <p:cTn id="9" dur="500" fill="hold"/>
                                        <p:tgtEl>
                                          <p:spTgt spid="11"/>
                                        </p:tgtEl>
                                        <p:attrNameLst>
                                          <p:attrName>ppt_x</p:attrName>
                                        </p:attrNameLst>
                                      </p:cBhvr>
                                      <p:tavLst>
                                        <p:tav tm="0">
                                          <p:val>
                                            <p:fltVal val="0.5"/>
                                          </p:val>
                                        </p:tav>
                                        <p:tav tm="100000">
                                          <p:val>
                                            <p:strVal val="#ppt_x"/>
                                          </p:val>
                                        </p:tav>
                                      </p:tavLst>
                                    </p:anim>
                                    <p:anim calcmode="lin" valueType="num">
                                      <p:cBhvr>
                                        <p:cTn id="10" dur="500" fill="hold"/>
                                        <p:tgtEl>
                                          <p:spTgt spid="11"/>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4" presetClass="entr" presetSubtype="32" fill="hold" nodeType="after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box(out)">
                                      <p:cBhvr>
                                        <p:cTn id="1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2">
            <a:extLst>
              <a:ext uri="{FF2B5EF4-FFF2-40B4-BE49-F238E27FC236}">
                <a16:creationId xmlns:a16="http://schemas.microsoft.com/office/drawing/2014/main" id="{BA5344F9-249F-63E7-4EB3-3588B3C57F40}"/>
              </a:ext>
            </a:extLst>
          </p:cNvPr>
          <p:cNvSpPr>
            <a:spLocks noChangeArrowheads="1"/>
          </p:cNvSpPr>
          <p:nvPr/>
        </p:nvSpPr>
        <p:spPr bwMode="auto">
          <a:xfrm>
            <a:off x="2871788" y="44069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2579" name="Rectangle 3">
            <a:extLst>
              <a:ext uri="{FF2B5EF4-FFF2-40B4-BE49-F238E27FC236}">
                <a16:creationId xmlns:a16="http://schemas.microsoft.com/office/drawing/2014/main" id="{5D41550F-52ED-7444-86AA-CC9DE6E9F657}"/>
              </a:ext>
            </a:extLst>
          </p:cNvPr>
          <p:cNvSpPr>
            <a:spLocks noChangeArrowheads="1"/>
          </p:cNvSpPr>
          <p:nvPr/>
        </p:nvSpPr>
        <p:spPr bwMode="auto">
          <a:xfrm>
            <a:off x="2855913" y="46624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2580" name="Rectangle 4">
            <a:extLst>
              <a:ext uri="{FF2B5EF4-FFF2-40B4-BE49-F238E27FC236}">
                <a16:creationId xmlns:a16="http://schemas.microsoft.com/office/drawing/2014/main" id="{012CBD8C-90FE-5D08-CF2F-3FD9345D02B8}"/>
              </a:ext>
            </a:extLst>
          </p:cNvPr>
          <p:cNvSpPr>
            <a:spLocks noChangeArrowheads="1"/>
          </p:cNvSpPr>
          <p:nvPr/>
        </p:nvSpPr>
        <p:spPr bwMode="auto">
          <a:xfrm>
            <a:off x="2840038" y="49657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2581" name="Rectangle 5">
            <a:extLst>
              <a:ext uri="{FF2B5EF4-FFF2-40B4-BE49-F238E27FC236}">
                <a16:creationId xmlns:a16="http://schemas.microsoft.com/office/drawing/2014/main" id="{78106028-2D89-D5F8-D9A3-7AB811D04980}"/>
              </a:ext>
            </a:extLst>
          </p:cNvPr>
          <p:cNvSpPr>
            <a:spLocks noChangeArrowheads="1"/>
          </p:cNvSpPr>
          <p:nvPr/>
        </p:nvSpPr>
        <p:spPr bwMode="auto">
          <a:xfrm>
            <a:off x="2840038" y="51752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2582" name="Rectangle 10">
            <a:extLst>
              <a:ext uri="{FF2B5EF4-FFF2-40B4-BE49-F238E27FC236}">
                <a16:creationId xmlns:a16="http://schemas.microsoft.com/office/drawing/2014/main" id="{3E5F789F-CB98-EBB6-BA1A-FBF1AD96C558}"/>
              </a:ext>
            </a:extLst>
          </p:cNvPr>
          <p:cNvSpPr>
            <a:spLocks noChangeArrowheads="1"/>
          </p:cNvSpPr>
          <p:nvPr/>
        </p:nvSpPr>
        <p:spPr bwMode="auto">
          <a:xfrm>
            <a:off x="5065713" y="454025"/>
            <a:ext cx="4692650" cy="6834188"/>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52583" name="Rectangle 81">
            <a:extLst>
              <a:ext uri="{FF2B5EF4-FFF2-40B4-BE49-F238E27FC236}">
                <a16:creationId xmlns:a16="http://schemas.microsoft.com/office/drawing/2014/main" id="{A8D9FF5B-2554-9FEA-2E5B-1581D59CAED0}"/>
              </a:ext>
            </a:extLst>
          </p:cNvPr>
          <p:cNvSpPr>
            <a:spLocks noChangeArrowheads="1"/>
          </p:cNvSpPr>
          <p:nvPr/>
        </p:nvSpPr>
        <p:spPr bwMode="auto">
          <a:xfrm>
            <a:off x="2833688" y="42719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2584" name="Rectangle 88">
            <a:extLst>
              <a:ext uri="{FF2B5EF4-FFF2-40B4-BE49-F238E27FC236}">
                <a16:creationId xmlns:a16="http://schemas.microsoft.com/office/drawing/2014/main" id="{4BC11439-9C9B-0020-8CCF-3653B1861FFB}"/>
              </a:ext>
            </a:extLst>
          </p:cNvPr>
          <p:cNvSpPr>
            <a:spLocks noChangeArrowheads="1"/>
          </p:cNvSpPr>
          <p:nvPr/>
        </p:nvSpPr>
        <p:spPr bwMode="auto">
          <a:xfrm>
            <a:off x="933450" y="29337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2585" name="Rectangle 89">
            <a:extLst>
              <a:ext uri="{FF2B5EF4-FFF2-40B4-BE49-F238E27FC236}">
                <a16:creationId xmlns:a16="http://schemas.microsoft.com/office/drawing/2014/main" id="{CC0FFA63-D439-8202-E20E-C8BB9D1F847B}"/>
              </a:ext>
            </a:extLst>
          </p:cNvPr>
          <p:cNvSpPr>
            <a:spLocks noChangeArrowheads="1"/>
          </p:cNvSpPr>
          <p:nvPr/>
        </p:nvSpPr>
        <p:spPr bwMode="auto">
          <a:xfrm>
            <a:off x="3054350" y="17653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2586" name="Rectangle 90">
            <a:extLst>
              <a:ext uri="{FF2B5EF4-FFF2-40B4-BE49-F238E27FC236}">
                <a16:creationId xmlns:a16="http://schemas.microsoft.com/office/drawing/2014/main" id="{BD70106E-6BC5-5A68-3D0F-E06DD63851B9}"/>
              </a:ext>
            </a:extLst>
          </p:cNvPr>
          <p:cNvSpPr>
            <a:spLocks noChangeArrowheads="1"/>
          </p:cNvSpPr>
          <p:nvPr/>
        </p:nvSpPr>
        <p:spPr bwMode="auto">
          <a:xfrm>
            <a:off x="3038475" y="205263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2587" name="Rectangle 91">
            <a:extLst>
              <a:ext uri="{FF2B5EF4-FFF2-40B4-BE49-F238E27FC236}">
                <a16:creationId xmlns:a16="http://schemas.microsoft.com/office/drawing/2014/main" id="{3AE04897-A812-5F63-CD33-B658C9129004}"/>
              </a:ext>
            </a:extLst>
          </p:cNvPr>
          <p:cNvSpPr>
            <a:spLocks noChangeArrowheads="1"/>
          </p:cNvSpPr>
          <p:nvPr/>
        </p:nvSpPr>
        <p:spPr bwMode="auto">
          <a:xfrm>
            <a:off x="2878138" y="224472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2588" name="Rectangle 92">
            <a:extLst>
              <a:ext uri="{FF2B5EF4-FFF2-40B4-BE49-F238E27FC236}">
                <a16:creationId xmlns:a16="http://schemas.microsoft.com/office/drawing/2014/main" id="{272DAC8B-BD01-0CD7-C425-14B6275B77A4}"/>
              </a:ext>
            </a:extLst>
          </p:cNvPr>
          <p:cNvSpPr>
            <a:spLocks noChangeArrowheads="1"/>
          </p:cNvSpPr>
          <p:nvPr/>
        </p:nvSpPr>
        <p:spPr bwMode="auto">
          <a:xfrm>
            <a:off x="3054350" y="289877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2589" name="Rectangle 93">
            <a:extLst>
              <a:ext uri="{FF2B5EF4-FFF2-40B4-BE49-F238E27FC236}">
                <a16:creationId xmlns:a16="http://schemas.microsoft.com/office/drawing/2014/main" id="{8F3D24F5-3C33-FF54-B4F2-88AD2B089ACB}"/>
              </a:ext>
            </a:extLst>
          </p:cNvPr>
          <p:cNvSpPr>
            <a:spLocks noChangeArrowheads="1"/>
          </p:cNvSpPr>
          <p:nvPr/>
        </p:nvSpPr>
        <p:spPr bwMode="auto">
          <a:xfrm>
            <a:off x="2894013" y="36830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2590" name="Rectangle 94">
            <a:extLst>
              <a:ext uri="{FF2B5EF4-FFF2-40B4-BE49-F238E27FC236}">
                <a16:creationId xmlns:a16="http://schemas.microsoft.com/office/drawing/2014/main" id="{659A9F6A-66EB-AAFB-8C23-2DDC53331016}"/>
              </a:ext>
            </a:extLst>
          </p:cNvPr>
          <p:cNvSpPr>
            <a:spLocks noChangeArrowheads="1"/>
          </p:cNvSpPr>
          <p:nvPr/>
        </p:nvSpPr>
        <p:spPr bwMode="auto">
          <a:xfrm>
            <a:off x="2894013" y="38274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2591" name="Rectangle 95">
            <a:extLst>
              <a:ext uri="{FF2B5EF4-FFF2-40B4-BE49-F238E27FC236}">
                <a16:creationId xmlns:a16="http://schemas.microsoft.com/office/drawing/2014/main" id="{E6980F5F-78AF-2E90-AE2D-F36F90DE4D1C}"/>
              </a:ext>
            </a:extLst>
          </p:cNvPr>
          <p:cNvSpPr>
            <a:spLocks noChangeArrowheads="1"/>
          </p:cNvSpPr>
          <p:nvPr/>
        </p:nvSpPr>
        <p:spPr bwMode="auto">
          <a:xfrm>
            <a:off x="2989263" y="34591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2592" name="Rectangle 96">
            <a:extLst>
              <a:ext uri="{FF2B5EF4-FFF2-40B4-BE49-F238E27FC236}">
                <a16:creationId xmlns:a16="http://schemas.microsoft.com/office/drawing/2014/main" id="{7ED052FD-5FB9-5FBA-2D62-8AD0EB62D86D}"/>
              </a:ext>
            </a:extLst>
          </p:cNvPr>
          <p:cNvSpPr>
            <a:spLocks noChangeArrowheads="1"/>
          </p:cNvSpPr>
          <p:nvPr/>
        </p:nvSpPr>
        <p:spPr bwMode="auto">
          <a:xfrm>
            <a:off x="3117850" y="317023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2593" name="Rectangle 97">
            <a:extLst>
              <a:ext uri="{FF2B5EF4-FFF2-40B4-BE49-F238E27FC236}">
                <a16:creationId xmlns:a16="http://schemas.microsoft.com/office/drawing/2014/main" id="{4001D0CF-8835-4271-5A53-F6343CB4A1E2}"/>
              </a:ext>
            </a:extLst>
          </p:cNvPr>
          <p:cNvSpPr>
            <a:spLocks noChangeArrowheads="1"/>
          </p:cNvSpPr>
          <p:nvPr/>
        </p:nvSpPr>
        <p:spPr bwMode="auto">
          <a:xfrm>
            <a:off x="2894013" y="46243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2594" name="Rectangle 98">
            <a:extLst>
              <a:ext uri="{FF2B5EF4-FFF2-40B4-BE49-F238E27FC236}">
                <a16:creationId xmlns:a16="http://schemas.microsoft.com/office/drawing/2014/main" id="{00F18B35-14DB-EE27-F581-B330498A842E}"/>
              </a:ext>
            </a:extLst>
          </p:cNvPr>
          <p:cNvSpPr>
            <a:spLocks noChangeArrowheads="1"/>
          </p:cNvSpPr>
          <p:nvPr/>
        </p:nvSpPr>
        <p:spPr bwMode="auto">
          <a:xfrm>
            <a:off x="2878138" y="49276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2595" name="Rectangle 99">
            <a:extLst>
              <a:ext uri="{FF2B5EF4-FFF2-40B4-BE49-F238E27FC236}">
                <a16:creationId xmlns:a16="http://schemas.microsoft.com/office/drawing/2014/main" id="{022D55A6-649B-6A4F-CD65-EAB989F96CDC}"/>
              </a:ext>
            </a:extLst>
          </p:cNvPr>
          <p:cNvSpPr>
            <a:spLocks noChangeArrowheads="1"/>
          </p:cNvSpPr>
          <p:nvPr/>
        </p:nvSpPr>
        <p:spPr bwMode="auto">
          <a:xfrm>
            <a:off x="2878138" y="51371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2596" name="Rectangle 101">
            <a:extLst>
              <a:ext uri="{FF2B5EF4-FFF2-40B4-BE49-F238E27FC236}">
                <a16:creationId xmlns:a16="http://schemas.microsoft.com/office/drawing/2014/main" id="{67145C99-64C6-E684-73F5-AB09A0BB139F}"/>
              </a:ext>
            </a:extLst>
          </p:cNvPr>
          <p:cNvSpPr>
            <a:spLocks noChangeArrowheads="1"/>
          </p:cNvSpPr>
          <p:nvPr/>
        </p:nvSpPr>
        <p:spPr bwMode="auto">
          <a:xfrm>
            <a:off x="3022600" y="580707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2597" name="Rectangle 102">
            <a:extLst>
              <a:ext uri="{FF2B5EF4-FFF2-40B4-BE49-F238E27FC236}">
                <a16:creationId xmlns:a16="http://schemas.microsoft.com/office/drawing/2014/main" id="{B086A404-3CC2-6CD7-72D7-41B56AD7EAE3}"/>
              </a:ext>
            </a:extLst>
          </p:cNvPr>
          <p:cNvSpPr>
            <a:spLocks noChangeArrowheads="1"/>
          </p:cNvSpPr>
          <p:nvPr/>
        </p:nvSpPr>
        <p:spPr bwMode="auto">
          <a:xfrm>
            <a:off x="3006725" y="609441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2598" name="Rectangle 103">
            <a:extLst>
              <a:ext uri="{FF2B5EF4-FFF2-40B4-BE49-F238E27FC236}">
                <a16:creationId xmlns:a16="http://schemas.microsoft.com/office/drawing/2014/main" id="{84C30CE6-4340-E074-0563-0FC63235A95B}"/>
              </a:ext>
            </a:extLst>
          </p:cNvPr>
          <p:cNvSpPr>
            <a:spLocks noChangeArrowheads="1"/>
          </p:cNvSpPr>
          <p:nvPr/>
        </p:nvSpPr>
        <p:spPr bwMode="auto">
          <a:xfrm>
            <a:off x="2814638" y="695642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2599" name="Rectangle 104">
            <a:extLst>
              <a:ext uri="{FF2B5EF4-FFF2-40B4-BE49-F238E27FC236}">
                <a16:creationId xmlns:a16="http://schemas.microsoft.com/office/drawing/2014/main" id="{8B81060D-4D97-36A0-2913-25F6A124974D}"/>
              </a:ext>
            </a:extLst>
          </p:cNvPr>
          <p:cNvSpPr>
            <a:spLocks noChangeArrowheads="1"/>
          </p:cNvSpPr>
          <p:nvPr/>
        </p:nvSpPr>
        <p:spPr bwMode="auto">
          <a:xfrm>
            <a:off x="2894013" y="72278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2600" name="Rectangle 106">
            <a:extLst>
              <a:ext uri="{FF2B5EF4-FFF2-40B4-BE49-F238E27FC236}">
                <a16:creationId xmlns:a16="http://schemas.microsoft.com/office/drawing/2014/main" id="{6A5E9670-7783-E091-15AB-4807AD28C1CF}"/>
              </a:ext>
            </a:extLst>
          </p:cNvPr>
          <p:cNvSpPr>
            <a:spLocks noChangeArrowheads="1"/>
          </p:cNvSpPr>
          <p:nvPr/>
        </p:nvSpPr>
        <p:spPr bwMode="auto">
          <a:xfrm>
            <a:off x="3101975" y="23876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2601" name="Rectangle 195">
            <a:extLst>
              <a:ext uri="{FF2B5EF4-FFF2-40B4-BE49-F238E27FC236}">
                <a16:creationId xmlns:a16="http://schemas.microsoft.com/office/drawing/2014/main" id="{EFDB1D98-17E9-A920-E545-A7E020423672}"/>
              </a:ext>
            </a:extLst>
          </p:cNvPr>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pic>
        <p:nvPicPr>
          <p:cNvPr id="152602" name="Picture 196">
            <a:extLst>
              <a:ext uri="{FF2B5EF4-FFF2-40B4-BE49-F238E27FC236}">
                <a16:creationId xmlns:a16="http://schemas.microsoft.com/office/drawing/2014/main" id="{6C416CB1-89E9-19FB-AFB4-FC75C306B14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21806" r="29846" b="220"/>
          <a:stretch>
            <a:fillRect/>
          </a:stretch>
        </p:blipFill>
        <p:spPr bwMode="auto">
          <a:xfrm>
            <a:off x="5041900" y="469900"/>
            <a:ext cx="4716463" cy="6846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2603" name="Rectangle 197">
            <a:extLst>
              <a:ext uri="{FF2B5EF4-FFF2-40B4-BE49-F238E27FC236}">
                <a16:creationId xmlns:a16="http://schemas.microsoft.com/office/drawing/2014/main" id="{C73F4C22-17BD-5E97-8F64-B1284FD999ED}"/>
              </a:ext>
            </a:extLst>
          </p:cNvPr>
          <p:cNvSpPr>
            <a:spLocks noChangeArrowheads="1"/>
          </p:cNvSpPr>
          <p:nvPr/>
        </p:nvSpPr>
        <p:spPr bwMode="auto">
          <a:xfrm>
            <a:off x="4989513" y="407988"/>
            <a:ext cx="4692650" cy="6834187"/>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52604" name="Rectangle 198">
            <a:extLst>
              <a:ext uri="{FF2B5EF4-FFF2-40B4-BE49-F238E27FC236}">
                <a16:creationId xmlns:a16="http://schemas.microsoft.com/office/drawing/2014/main" id="{9246C517-C0EA-CFC1-2D24-B804A46CB2EE}"/>
              </a:ext>
            </a:extLst>
          </p:cNvPr>
          <p:cNvSpPr>
            <a:spLocks noChangeArrowheads="1"/>
          </p:cNvSpPr>
          <p:nvPr/>
        </p:nvSpPr>
        <p:spPr bwMode="auto">
          <a:xfrm>
            <a:off x="5026025" y="412750"/>
            <a:ext cx="4694238" cy="6850063"/>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981196" name="Rectangle 204">
            <a:extLst>
              <a:ext uri="{FF2B5EF4-FFF2-40B4-BE49-F238E27FC236}">
                <a16:creationId xmlns:a16="http://schemas.microsoft.com/office/drawing/2014/main" id="{37BF9099-6468-C86E-6925-DD1345C8D5D3}"/>
              </a:ext>
            </a:extLst>
          </p:cNvPr>
          <p:cNvSpPr>
            <a:spLocks noChangeArrowheads="1"/>
          </p:cNvSpPr>
          <p:nvPr/>
        </p:nvSpPr>
        <p:spPr bwMode="auto">
          <a:xfrm>
            <a:off x="5160963" y="3983038"/>
            <a:ext cx="4437062" cy="1012825"/>
          </a:xfrm>
          <a:prstGeom prst="rect">
            <a:avLst/>
          </a:prstGeom>
          <a:noFill/>
          <a:ln w="50800">
            <a:noFill/>
            <a:miter lim="800000"/>
            <a:headEnd/>
            <a:tailEnd/>
          </a:ln>
          <a:effectLst>
            <a:outerShdw blurRad="63500" dist="38099" dir="2700000" algn="ctr" rotWithShape="0">
              <a:schemeClr val="tx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400" b="1">
                <a:solidFill>
                  <a:srgbClr val="66FFFF"/>
                </a:solidFill>
                <a:latin typeface="Helvetica" panose="020B0604020202020204" pitchFamily="34" charset="0"/>
              </a:rPr>
              <a:t> Wungram “</a:t>
            </a:r>
            <a:r>
              <a:rPr lang="en-US" altLang="en-US" sz="2400" b="1">
                <a:solidFill>
                  <a:srgbClr val="66FFFF"/>
                </a:solidFill>
                <a:latin typeface="Helvetica" panose="020B0604020202020204" pitchFamily="34" charset="0"/>
                <a:cs typeface="Helvetica" panose="020B0604020202020204" pitchFamily="34" charset="0"/>
              </a:rPr>
              <a:t>Ā</a:t>
            </a:r>
            <a:r>
              <a:rPr lang="en-US" altLang="en-US" sz="2400" b="1" i="1">
                <a:solidFill>
                  <a:srgbClr val="66FFFF"/>
                </a:solidFill>
                <a:latin typeface="Helvetica" panose="020B0604020202020204" pitchFamily="34" charset="0"/>
              </a:rPr>
              <a:t>zingshong”</a:t>
            </a:r>
            <a:r>
              <a:rPr lang="en-US" altLang="en-US" sz="2400" b="1">
                <a:solidFill>
                  <a:srgbClr val="66FFFF"/>
                </a:solidFill>
                <a:latin typeface="Helvetica" panose="020B0604020202020204" pitchFamily="34" charset="0"/>
              </a:rPr>
              <a:t> </a:t>
            </a:r>
          </a:p>
          <a:p>
            <a:pPr algn="ctr">
              <a:spcBef>
                <a:spcPct val="50000"/>
              </a:spcBef>
              <a:defRPr/>
            </a:pPr>
            <a:r>
              <a:rPr lang="en-US" altLang="en-US" sz="2400" b="1">
                <a:solidFill>
                  <a:srgbClr val="66FFFF"/>
                </a:solidFill>
                <a:latin typeface="Helvetica" panose="020B0604020202020204" pitchFamily="34" charset="0"/>
              </a:rPr>
              <a:t>…JUDAH wui Narkahai…</a:t>
            </a:r>
          </a:p>
        </p:txBody>
      </p:sp>
      <p:sp>
        <p:nvSpPr>
          <p:cNvPr id="152606" name="Text Box 208">
            <a:extLst>
              <a:ext uri="{FF2B5EF4-FFF2-40B4-BE49-F238E27FC236}">
                <a16:creationId xmlns:a16="http://schemas.microsoft.com/office/drawing/2014/main" id="{67EA6CE1-73CB-BBC4-5587-97DF375FCD5F}"/>
              </a:ext>
            </a:extLst>
          </p:cNvPr>
          <p:cNvSpPr txBox="1">
            <a:spLocks noChangeArrowheads="1"/>
          </p:cNvSpPr>
          <p:nvPr/>
        </p:nvSpPr>
        <p:spPr bwMode="auto">
          <a:xfrm>
            <a:off x="9050338" y="7342188"/>
            <a:ext cx="2397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solidFill>
                  <a:srgbClr val="FEF800"/>
                </a:solidFill>
              </a:rPr>
              <a:t> </a:t>
            </a:r>
          </a:p>
        </p:txBody>
      </p:sp>
      <p:sp>
        <p:nvSpPr>
          <p:cNvPr id="981208" name="Rectangle 216">
            <a:extLst>
              <a:ext uri="{FF2B5EF4-FFF2-40B4-BE49-F238E27FC236}">
                <a16:creationId xmlns:a16="http://schemas.microsoft.com/office/drawing/2014/main" id="{3DAF9430-45BA-0A58-BDC4-6C535B9666DD}"/>
              </a:ext>
            </a:extLst>
          </p:cNvPr>
          <p:cNvSpPr>
            <a:spLocks noChangeArrowheads="1"/>
          </p:cNvSpPr>
          <p:nvPr/>
        </p:nvSpPr>
        <p:spPr bwMode="auto">
          <a:xfrm>
            <a:off x="6684963" y="584200"/>
            <a:ext cx="2706687"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3200" b="1" i="1">
                <a:solidFill>
                  <a:srgbClr val="66FFFF"/>
                </a:solidFill>
                <a:latin typeface="Helvetica" panose="020B0604020202020204" pitchFamily="34" charset="0"/>
              </a:rPr>
              <a:t> </a:t>
            </a:r>
            <a:endParaRPr lang="en-US" altLang="en-US" sz="1400" b="1" u="sng">
              <a:solidFill>
                <a:srgbClr val="66FFFF"/>
              </a:solidFill>
              <a:latin typeface="Helvetica" panose="020B0604020202020204" pitchFamily="34" charset="0"/>
            </a:endParaRPr>
          </a:p>
        </p:txBody>
      </p:sp>
      <p:sp>
        <p:nvSpPr>
          <p:cNvPr id="152608" name="Text Box 221">
            <a:extLst>
              <a:ext uri="{FF2B5EF4-FFF2-40B4-BE49-F238E27FC236}">
                <a16:creationId xmlns:a16="http://schemas.microsoft.com/office/drawing/2014/main" id="{96372D45-E3D7-003D-57D4-6A6A1DEBFD6D}"/>
              </a:ext>
            </a:extLst>
          </p:cNvPr>
          <p:cNvSpPr txBox="1">
            <a:spLocks noChangeArrowheads="1"/>
          </p:cNvSpPr>
          <p:nvPr/>
        </p:nvSpPr>
        <p:spPr bwMode="auto">
          <a:xfrm>
            <a:off x="9015413" y="7353300"/>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73</a:t>
            </a:r>
          </a:p>
        </p:txBody>
      </p:sp>
      <p:grpSp>
        <p:nvGrpSpPr>
          <p:cNvPr id="152609" name="Group 222">
            <a:extLst>
              <a:ext uri="{FF2B5EF4-FFF2-40B4-BE49-F238E27FC236}">
                <a16:creationId xmlns:a16="http://schemas.microsoft.com/office/drawing/2014/main" id="{7218107A-5D8E-7848-96FB-9D4C0AFC1772}"/>
              </a:ext>
            </a:extLst>
          </p:cNvPr>
          <p:cNvGrpSpPr>
            <a:grpSpLocks/>
          </p:cNvGrpSpPr>
          <p:nvPr/>
        </p:nvGrpSpPr>
        <p:grpSpPr bwMode="auto">
          <a:xfrm>
            <a:off x="4921250" y="6367463"/>
            <a:ext cx="5137150" cy="822325"/>
            <a:chOff x="3272" y="4011"/>
            <a:chExt cx="3236" cy="518"/>
          </a:xfrm>
        </p:grpSpPr>
        <p:sp>
          <p:nvSpPr>
            <p:cNvPr id="981215" name="Text Box 223">
              <a:extLst>
                <a:ext uri="{FF2B5EF4-FFF2-40B4-BE49-F238E27FC236}">
                  <a16:creationId xmlns:a16="http://schemas.microsoft.com/office/drawing/2014/main" id="{BCE39672-563C-C3FB-BBE2-EC20ACE31835}"/>
                </a:ext>
              </a:extLst>
            </p:cNvPr>
            <p:cNvSpPr txBox="1">
              <a:spLocks noChangeArrowheads="1"/>
            </p:cNvSpPr>
            <p:nvPr/>
          </p:nvSpPr>
          <p:spPr bwMode="auto">
            <a:xfrm>
              <a:off x="3272" y="4058"/>
              <a:ext cx="3236" cy="44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000" b="1">
                  <a:solidFill>
                    <a:srgbClr val="FFF819"/>
                  </a:solidFill>
                  <a:latin typeface="Helvetica" panose="020B0604020202020204" pitchFamily="34" charset="0"/>
                </a:rPr>
                <a:t>Nganaimeikap kaja </a:t>
              </a:r>
              <a:r>
                <a:rPr lang="en-US" altLang="en-US" sz="2000" b="1">
                  <a:solidFill>
                    <a:srgbClr val="FFFF00"/>
                  </a:solidFill>
                  <a:latin typeface="Arial" panose="020B0604020202020204" pitchFamily="34" charset="0"/>
                  <a:cs typeface="Arial" panose="020B0604020202020204" pitchFamily="34" charset="0"/>
                </a:rPr>
                <a:t>ā</a:t>
              </a:r>
              <a:r>
                <a:rPr lang="en-US" altLang="en-US" sz="2000" b="1">
                  <a:solidFill>
                    <a:srgbClr val="FFF819"/>
                  </a:solidFill>
                  <a:latin typeface="Helvetica" panose="020B0604020202020204" pitchFamily="34" charset="0"/>
                </a:rPr>
                <a:t>tam pareng:</a:t>
              </a:r>
              <a:br>
                <a:rPr lang="en-US" altLang="en-US" sz="2000" b="1">
                  <a:solidFill>
                    <a:srgbClr val="FFF819"/>
                  </a:solidFill>
                  <a:latin typeface="Helvetica" panose="020B0604020202020204" pitchFamily="34" charset="0"/>
                </a:rPr>
              </a:br>
              <a:r>
                <a:rPr lang="en-US" altLang="en-US" sz="2000" b="1">
                  <a:solidFill>
                    <a:srgbClr val="FFF819"/>
                  </a:solidFill>
                  <a:latin typeface="Helvetica" panose="020B0604020202020204" pitchFamily="34" charset="0"/>
                </a:rPr>
                <a:t> 600 B.C. maikhali</a:t>
              </a:r>
            </a:p>
          </p:txBody>
        </p:sp>
        <p:sp>
          <p:nvSpPr>
            <p:cNvPr id="981216" name="AutoShape 224">
              <a:extLst>
                <a:ext uri="{FF2B5EF4-FFF2-40B4-BE49-F238E27FC236}">
                  <a16:creationId xmlns:a16="http://schemas.microsoft.com/office/drawing/2014/main" id="{2D3E77FB-CD59-E8E1-2A96-1E81EEBD8855}"/>
                </a:ext>
              </a:extLst>
            </p:cNvPr>
            <p:cNvSpPr>
              <a:spLocks noChangeArrowheads="1"/>
            </p:cNvSpPr>
            <p:nvPr/>
          </p:nvSpPr>
          <p:spPr bwMode="auto">
            <a:xfrm>
              <a:off x="3544" y="4011"/>
              <a:ext cx="2608" cy="518"/>
            </a:xfrm>
            <a:prstGeom prst="roundRect">
              <a:avLst>
                <a:gd name="adj" fmla="val 16667"/>
              </a:avLst>
            </a:prstGeom>
            <a:noFill/>
            <a:ln w="57150">
              <a:solidFill>
                <a:srgbClr val="FFF819"/>
              </a:solidFill>
              <a:round/>
              <a:headEnd/>
              <a:tailEnd/>
            </a:ln>
            <a:effectLst>
              <a:outerShdw blurRad="63500" dist="46662" dir="3284183" algn="ctr" rotWithShape="0">
                <a:schemeClr val="tx1">
                  <a:alpha val="74997"/>
                </a:schemeClr>
              </a:outerShdw>
            </a:effectLst>
          </p:spPr>
          <p:txBody>
            <a:bodyPr wrap="none" anchor="ctr"/>
            <a:lstStyle/>
            <a:p>
              <a:pPr algn="r">
                <a:defRPr/>
              </a:pPr>
              <a:endParaRPr lang="en-US">
                <a:latin typeface="Comic Sans MS" charset="0"/>
                <a:ea typeface="+mn-ea"/>
              </a:endParaRPr>
            </a:p>
          </p:txBody>
        </p:sp>
      </p:grpSp>
      <p:sp>
        <p:nvSpPr>
          <p:cNvPr id="981219" name="Rectangle 227">
            <a:extLst>
              <a:ext uri="{FF2B5EF4-FFF2-40B4-BE49-F238E27FC236}">
                <a16:creationId xmlns:a16="http://schemas.microsoft.com/office/drawing/2014/main" id="{108BDC50-8D74-8F0A-A61A-B37076F3BC22}"/>
              </a:ext>
            </a:extLst>
          </p:cNvPr>
          <p:cNvSpPr>
            <a:spLocks noChangeArrowheads="1"/>
          </p:cNvSpPr>
          <p:nvPr/>
        </p:nvSpPr>
        <p:spPr bwMode="auto">
          <a:xfrm>
            <a:off x="6500813"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981226" name="Rectangle 234">
            <a:extLst>
              <a:ext uri="{FF2B5EF4-FFF2-40B4-BE49-F238E27FC236}">
                <a16:creationId xmlns:a16="http://schemas.microsoft.com/office/drawing/2014/main" id="{17804480-0D8C-A4E3-D34D-D1B50AA95549}"/>
              </a:ext>
            </a:extLst>
          </p:cNvPr>
          <p:cNvSpPr>
            <a:spLocks noChangeArrowheads="1"/>
          </p:cNvSpPr>
          <p:nvPr/>
        </p:nvSpPr>
        <p:spPr bwMode="auto">
          <a:xfrm>
            <a:off x="6289675" y="584200"/>
            <a:ext cx="3571875" cy="1274763"/>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200" b="1" i="1">
                <a:solidFill>
                  <a:schemeClr val="bg1"/>
                </a:solidFill>
                <a:latin typeface="Arial" panose="020B0604020202020204" pitchFamily="34" charset="0"/>
              </a:rPr>
              <a:t>Lairikbing Semkak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Kachamma Tuingashit pareng ching 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a:t>
            </a:r>
            <a:endParaRPr lang="en-US" altLang="en-US" sz="2200" b="1" u="sng">
              <a:solidFill>
                <a:schemeClr val="bg1"/>
              </a:solidFill>
              <a:latin typeface="Arial" panose="020B0604020202020204" pitchFamily="34" charset="0"/>
            </a:endParaRPr>
          </a:p>
        </p:txBody>
      </p:sp>
      <p:sp>
        <p:nvSpPr>
          <p:cNvPr id="152612" name="Text Box 236">
            <a:extLst>
              <a:ext uri="{FF2B5EF4-FFF2-40B4-BE49-F238E27FC236}">
                <a16:creationId xmlns:a16="http://schemas.microsoft.com/office/drawing/2014/main" id="{EC74FBE6-390C-F840-B322-FAFF463F7FBA}"/>
              </a:ext>
            </a:extLst>
          </p:cNvPr>
          <p:cNvSpPr txBox="1">
            <a:spLocks noChangeArrowheads="1"/>
          </p:cNvSpPr>
          <p:nvPr/>
        </p:nvSpPr>
        <p:spPr bwMode="auto">
          <a:xfrm>
            <a:off x="9667875" y="7254875"/>
            <a:ext cx="3413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spcBef>
                <a:spcPct val="50000"/>
              </a:spcBef>
            </a:pPr>
            <a:r>
              <a:rPr lang="en-US" altLang="en-US" sz="2000" b="1"/>
              <a:t> </a:t>
            </a:r>
          </a:p>
        </p:txBody>
      </p:sp>
      <p:grpSp>
        <p:nvGrpSpPr>
          <p:cNvPr id="152613" name="Group 437">
            <a:extLst>
              <a:ext uri="{FF2B5EF4-FFF2-40B4-BE49-F238E27FC236}">
                <a16:creationId xmlns:a16="http://schemas.microsoft.com/office/drawing/2014/main" id="{56330C06-9549-E98C-6B6A-E60EDAA200D2}"/>
              </a:ext>
            </a:extLst>
          </p:cNvPr>
          <p:cNvGrpSpPr>
            <a:grpSpLocks/>
          </p:cNvGrpSpPr>
          <p:nvPr/>
        </p:nvGrpSpPr>
        <p:grpSpPr bwMode="auto">
          <a:xfrm>
            <a:off x="5127625" y="1776413"/>
            <a:ext cx="4700588" cy="2093912"/>
            <a:chOff x="3230" y="1119"/>
            <a:chExt cx="2961" cy="1319"/>
          </a:xfrm>
        </p:grpSpPr>
        <p:sp>
          <p:nvSpPr>
            <p:cNvPr id="981424" name="Text Box 432">
              <a:extLst>
                <a:ext uri="{FF2B5EF4-FFF2-40B4-BE49-F238E27FC236}">
                  <a16:creationId xmlns:a16="http://schemas.microsoft.com/office/drawing/2014/main" id="{9B078AAF-F7AF-D0A6-28F8-D8F12963A4C1}"/>
                </a:ext>
              </a:extLst>
            </p:cNvPr>
            <p:cNvSpPr txBox="1">
              <a:spLocks noChangeArrowheads="1"/>
            </p:cNvSpPr>
            <p:nvPr/>
          </p:nvSpPr>
          <p:spPr bwMode="auto">
            <a:xfrm>
              <a:off x="3377" y="1119"/>
              <a:ext cx="2728" cy="352"/>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3600" b="1">
                  <a:solidFill>
                    <a:srgbClr val="FFEA18"/>
                  </a:solidFill>
                  <a:latin typeface="Helvetica" panose="020B0604020202020204" pitchFamily="34" charset="0"/>
                </a:rPr>
                <a:t>“MAR</a:t>
              </a:r>
              <a:r>
                <a:rPr lang="en-US" altLang="en-US" sz="3600" b="1">
                  <a:solidFill>
                    <a:srgbClr val="FFFF00"/>
                  </a:solidFill>
                  <a:latin typeface="Helvetica" panose="020B0604020202020204" pitchFamily="34" charset="0"/>
                  <a:cs typeface="Helvetica" panose="020B0604020202020204" pitchFamily="34" charset="0"/>
                </a:rPr>
                <a:t>Ā</a:t>
              </a:r>
              <a:r>
                <a:rPr lang="en-US" altLang="en-US" sz="3600" b="1">
                  <a:solidFill>
                    <a:srgbClr val="FFEA18"/>
                  </a:solidFill>
                  <a:latin typeface="Helvetica" panose="020B0604020202020204" pitchFamily="34" charset="0"/>
                </a:rPr>
                <a:t>NBING”</a:t>
              </a:r>
            </a:p>
          </p:txBody>
        </p:sp>
        <p:sp>
          <p:nvSpPr>
            <p:cNvPr id="981425" name="Text Box 433">
              <a:extLst>
                <a:ext uri="{FF2B5EF4-FFF2-40B4-BE49-F238E27FC236}">
                  <a16:creationId xmlns:a16="http://schemas.microsoft.com/office/drawing/2014/main" id="{116D5130-1764-BAB0-C2E7-A065F26AEAE2}"/>
                </a:ext>
              </a:extLst>
            </p:cNvPr>
            <p:cNvSpPr txBox="1">
              <a:spLocks noChangeArrowheads="1"/>
            </p:cNvSpPr>
            <p:nvPr/>
          </p:nvSpPr>
          <p:spPr bwMode="auto">
            <a:xfrm>
              <a:off x="3230" y="1430"/>
              <a:ext cx="2961" cy="520"/>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2800" b="1">
                  <a:solidFill>
                    <a:srgbClr val="FFEA18"/>
                  </a:solidFill>
                  <a:latin typeface="Helvetica" panose="020B0604020202020204" pitchFamily="34" charset="0"/>
                </a:rPr>
                <a:t>Wui lairik thar</a:t>
              </a:r>
              <a:r>
                <a:rPr lang="en-US" altLang="en-US" sz="2800" b="1">
                  <a:solidFill>
                    <a:srgbClr val="FFFF00"/>
                  </a:solidFill>
                  <a:latin typeface="Arial" panose="020B0604020202020204" pitchFamily="34" charset="0"/>
                  <a:cs typeface="Arial" panose="020B0604020202020204" pitchFamily="34" charset="0"/>
                </a:rPr>
                <a:t>ā</a:t>
              </a:r>
              <a:r>
                <a:rPr lang="en-US" altLang="en-US" sz="2800" b="1">
                  <a:solidFill>
                    <a:srgbClr val="FFEA18"/>
                  </a:solidFill>
                  <a:latin typeface="Helvetica" panose="020B0604020202020204" pitchFamily="34" charset="0"/>
                </a:rPr>
                <a:t>da shini (17)</a:t>
              </a:r>
            </a:p>
          </p:txBody>
        </p:sp>
        <p:sp>
          <p:nvSpPr>
            <p:cNvPr id="981426" name="Text Box 434">
              <a:extLst>
                <a:ext uri="{FF2B5EF4-FFF2-40B4-BE49-F238E27FC236}">
                  <a16:creationId xmlns:a16="http://schemas.microsoft.com/office/drawing/2014/main" id="{6DB3B191-1708-14B1-5A7A-3026C7ACBFAA}"/>
                </a:ext>
              </a:extLst>
            </p:cNvPr>
            <p:cNvSpPr txBox="1">
              <a:spLocks noChangeArrowheads="1"/>
            </p:cNvSpPr>
            <p:nvPr/>
          </p:nvSpPr>
          <p:spPr bwMode="auto">
            <a:xfrm>
              <a:off x="3380" y="1852"/>
              <a:ext cx="2728" cy="586"/>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3200" b="1" i="1">
                  <a:solidFill>
                    <a:srgbClr val="FFEA18"/>
                  </a:solidFill>
                  <a:latin typeface="Helvetica" panose="020B0604020202020204" pitchFamily="34" charset="0"/>
                </a:rPr>
                <a:t>Kazipkhui luishit kachi</a:t>
              </a:r>
              <a:endParaRPr lang="en-US" altLang="en-US" sz="3200" b="1">
                <a:solidFill>
                  <a:srgbClr val="FFEA18"/>
                </a:solidFill>
                <a:latin typeface="Helvetica" panose="020B0604020202020204" pitchFamily="34" charset="0"/>
              </a:endParaRPr>
            </a:p>
          </p:txBody>
        </p:sp>
      </p:grpSp>
      <p:sp>
        <p:nvSpPr>
          <p:cNvPr id="152614" name="AutoShape 622">
            <a:extLst>
              <a:ext uri="{FF2B5EF4-FFF2-40B4-BE49-F238E27FC236}">
                <a16:creationId xmlns:a16="http://schemas.microsoft.com/office/drawing/2014/main" id="{74B6D2E3-0B29-9773-CA64-E50AB7466878}"/>
              </a:ext>
            </a:extLst>
          </p:cNvPr>
          <p:cNvSpPr>
            <a:spLocks noChangeArrowheads="1"/>
          </p:cNvSpPr>
          <p:nvPr/>
        </p:nvSpPr>
        <p:spPr bwMode="auto">
          <a:xfrm flipH="1">
            <a:off x="1801813" y="4060825"/>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52615" name="Rectangle 623">
            <a:extLst>
              <a:ext uri="{FF2B5EF4-FFF2-40B4-BE49-F238E27FC236}">
                <a16:creationId xmlns:a16="http://schemas.microsoft.com/office/drawing/2014/main" id="{FBF51DAF-53FC-122C-6E96-9567B56D17D7}"/>
              </a:ext>
            </a:extLst>
          </p:cNvPr>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52616" name="Rectangle 624">
            <a:extLst>
              <a:ext uri="{FF2B5EF4-FFF2-40B4-BE49-F238E27FC236}">
                <a16:creationId xmlns:a16="http://schemas.microsoft.com/office/drawing/2014/main" id="{16E4DE8C-40F0-8057-7144-D5292730B767}"/>
              </a:ext>
            </a:extLst>
          </p:cNvPr>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52617" name="Rectangle 625">
            <a:extLst>
              <a:ext uri="{FF2B5EF4-FFF2-40B4-BE49-F238E27FC236}">
                <a16:creationId xmlns:a16="http://schemas.microsoft.com/office/drawing/2014/main" id="{97E2C222-39CD-0538-53E9-A717A5B7E30D}"/>
              </a:ext>
            </a:extLst>
          </p:cNvPr>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52618" name="AutoShape 626">
            <a:extLst>
              <a:ext uri="{FF2B5EF4-FFF2-40B4-BE49-F238E27FC236}">
                <a16:creationId xmlns:a16="http://schemas.microsoft.com/office/drawing/2014/main" id="{C3291A26-CB9A-C570-048E-953C3BE9EC46}"/>
              </a:ext>
            </a:extLst>
          </p:cNvPr>
          <p:cNvSpPr>
            <a:spLocks noChangeArrowheads="1"/>
          </p:cNvSpPr>
          <p:nvPr/>
        </p:nvSpPr>
        <p:spPr bwMode="auto">
          <a:xfrm>
            <a:off x="2709863" y="1095375"/>
            <a:ext cx="1146175" cy="401638"/>
          </a:xfrm>
          <a:prstGeom prst="roundRect">
            <a:avLst>
              <a:gd name="adj" fmla="val 16667"/>
            </a:avLst>
          </a:prstGeom>
          <a:solidFill>
            <a:srgbClr val="FF9456"/>
          </a:solidFill>
          <a:ln w="28575">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cs typeface="Arial" panose="020B0604020202020204" pitchFamily="34" charset="0"/>
              </a:rPr>
              <a:t>Israel</a:t>
            </a:r>
            <a:r>
              <a:rPr lang="en-US" altLang="en-US">
                <a:latin typeface="Arial" panose="020B0604020202020204" pitchFamily="34" charset="0"/>
                <a:cs typeface="Arial" panose="020B0604020202020204" pitchFamily="34" charset="0"/>
              </a:rPr>
              <a:t>     </a:t>
            </a:r>
            <a:r>
              <a:rPr lang="en-US" altLang="en-US" b="1">
                <a:latin typeface="Arial" panose="020B0604020202020204" pitchFamily="34" charset="0"/>
                <a:cs typeface="Arial" panose="020B0604020202020204" pitchFamily="34" charset="0"/>
              </a:rPr>
              <a:t>wui</a:t>
            </a:r>
          </a:p>
          <a:p>
            <a:r>
              <a:rPr lang="en-US" altLang="en-US" b="1">
                <a:latin typeface="Arial" panose="020B0604020202020204" pitchFamily="34" charset="0"/>
                <a:cs typeface="Arial" panose="020B0604020202020204" pitchFamily="34" charset="0"/>
              </a:rPr>
              <a:t>           Wungram  Ato</a:t>
            </a:r>
          </a:p>
        </p:txBody>
      </p:sp>
      <p:sp>
        <p:nvSpPr>
          <p:cNvPr id="152619" name="AutoShape 627">
            <a:extLst>
              <a:ext uri="{FF2B5EF4-FFF2-40B4-BE49-F238E27FC236}">
                <a16:creationId xmlns:a16="http://schemas.microsoft.com/office/drawing/2014/main" id="{1FC753DE-3ADB-2CDC-B355-73989E2E2BD6}"/>
              </a:ext>
            </a:extLst>
          </p:cNvPr>
          <p:cNvSpPr>
            <a:spLocks noChangeArrowheads="1"/>
          </p:cNvSpPr>
          <p:nvPr/>
        </p:nvSpPr>
        <p:spPr bwMode="auto">
          <a:xfrm>
            <a:off x="2609850" y="3651250"/>
            <a:ext cx="1169988" cy="504825"/>
          </a:xfrm>
          <a:prstGeom prst="roundRect">
            <a:avLst>
              <a:gd name="adj" fmla="val 16667"/>
            </a:avLst>
          </a:prstGeom>
          <a:solidFill>
            <a:srgbClr val="66FFFF"/>
          </a:solidFill>
          <a:ln w="28575">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rPr>
              <a:t>JUDAH</a:t>
            </a:r>
            <a:r>
              <a:rPr lang="en-US" altLang="en-US"/>
              <a:t> </a:t>
            </a:r>
            <a:r>
              <a:rPr lang="en-US" altLang="en-US" b="1">
                <a:latin typeface="Arial " charset="0"/>
              </a:rPr>
              <a:t>wui</a:t>
            </a:r>
          </a:p>
          <a:p>
            <a:r>
              <a:rPr lang="en-US" altLang="en-US" b="1">
                <a:latin typeface="Arial " charset="0"/>
              </a:rPr>
              <a:t>rotkhamarat</a:t>
            </a:r>
            <a:endParaRPr lang="en-US" altLang="en-US"/>
          </a:p>
        </p:txBody>
      </p:sp>
      <p:sp>
        <p:nvSpPr>
          <p:cNvPr id="152620" name="AutoShape 628">
            <a:extLst>
              <a:ext uri="{FF2B5EF4-FFF2-40B4-BE49-F238E27FC236}">
                <a16:creationId xmlns:a16="http://schemas.microsoft.com/office/drawing/2014/main" id="{7EFE2130-44ED-0070-4F0C-A07F624CEB3A}"/>
              </a:ext>
            </a:extLst>
          </p:cNvPr>
          <p:cNvSpPr>
            <a:spLocks noChangeArrowheads="1"/>
          </p:cNvSpPr>
          <p:nvPr/>
        </p:nvSpPr>
        <p:spPr bwMode="auto">
          <a:xfrm>
            <a:off x="2576513" y="2254250"/>
            <a:ext cx="1192212" cy="455613"/>
          </a:xfrm>
          <a:prstGeom prst="roundRect">
            <a:avLst>
              <a:gd name="adj" fmla="val 16667"/>
            </a:avLst>
          </a:prstGeom>
          <a:solidFill>
            <a:srgbClr val="66FFFF"/>
          </a:solidFill>
          <a:ln w="28575">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000" b="1">
                <a:latin typeface="Arial Black" panose="020B0604020202020204" pitchFamily="34" charset="0"/>
              </a:rPr>
              <a:t>JUDAH</a:t>
            </a:r>
            <a:r>
              <a:rPr lang="en-US" altLang="en-US" sz="800" b="1">
                <a:latin typeface="Helvetica" pitchFamily="2" charset="0"/>
              </a:rPr>
              <a:t> </a:t>
            </a:r>
            <a:r>
              <a:rPr lang="en-US" altLang="en-US" sz="1400" b="1">
                <a:latin typeface="Helvetica" pitchFamily="2" charset="0"/>
              </a:rPr>
              <a:t>wui</a:t>
            </a:r>
          </a:p>
          <a:p>
            <a:r>
              <a:rPr lang="en-US" altLang="en-US" sz="1400" b="1">
                <a:latin typeface="Helvetica" pitchFamily="2" charset="0"/>
              </a:rPr>
              <a:t>   Suikata</a:t>
            </a:r>
            <a:endParaRPr lang="en-US" altLang="en-US" sz="1400"/>
          </a:p>
        </p:txBody>
      </p:sp>
      <p:sp>
        <p:nvSpPr>
          <p:cNvPr id="152621" name="AutoShape 629">
            <a:extLst>
              <a:ext uri="{FF2B5EF4-FFF2-40B4-BE49-F238E27FC236}">
                <a16:creationId xmlns:a16="http://schemas.microsoft.com/office/drawing/2014/main" id="{26094145-FA31-9863-60E7-FFD6106C01DD}"/>
              </a:ext>
            </a:extLst>
          </p:cNvPr>
          <p:cNvSpPr>
            <a:spLocks noChangeArrowheads="1"/>
          </p:cNvSpPr>
          <p:nvPr/>
        </p:nvSpPr>
        <p:spPr bwMode="auto">
          <a:xfrm>
            <a:off x="2627313" y="5322888"/>
            <a:ext cx="1222375" cy="512762"/>
          </a:xfrm>
          <a:prstGeom prst="roundRect">
            <a:avLst>
              <a:gd name="adj" fmla="val 16667"/>
            </a:avLst>
          </a:prstGeom>
          <a:solidFill>
            <a:srgbClr val="66FFFF"/>
          </a:solidFill>
          <a:ln w="28575">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rPr>
              <a:t>JUDAH  </a:t>
            </a:r>
            <a:r>
              <a:rPr lang="en-US" altLang="en-US" sz="1400" b="1">
                <a:latin typeface="Arial" panose="020B0604020202020204" pitchFamily="34" charset="0"/>
                <a:cs typeface="Arial" panose="020B0604020202020204" pitchFamily="34" charset="0"/>
              </a:rPr>
              <a:t>wui</a:t>
            </a:r>
          </a:p>
          <a:p>
            <a:r>
              <a:rPr lang="en-US" altLang="en-US" sz="1400" b="1">
                <a:latin typeface="Arial" panose="020B0604020202020204" pitchFamily="34" charset="0"/>
                <a:cs typeface="Arial" panose="020B0604020202020204" pitchFamily="34" charset="0"/>
              </a:rPr>
              <a:t>Narkahai: </a:t>
            </a:r>
            <a:endParaRPr lang="en-US" altLang="en-US" sz="1400"/>
          </a:p>
        </p:txBody>
      </p:sp>
      <p:sp>
        <p:nvSpPr>
          <p:cNvPr id="152622" name="AutoShape 630">
            <a:extLst>
              <a:ext uri="{FF2B5EF4-FFF2-40B4-BE49-F238E27FC236}">
                <a16:creationId xmlns:a16="http://schemas.microsoft.com/office/drawing/2014/main" id="{2AF10428-450B-6816-49C1-C821CDBCC622}"/>
              </a:ext>
            </a:extLst>
          </p:cNvPr>
          <p:cNvSpPr>
            <a:spLocks noChangeArrowheads="1"/>
          </p:cNvSpPr>
          <p:nvPr/>
        </p:nvSpPr>
        <p:spPr bwMode="auto">
          <a:xfrm>
            <a:off x="2643188" y="6313488"/>
            <a:ext cx="1212850" cy="519112"/>
          </a:xfrm>
          <a:prstGeom prst="roundRect">
            <a:avLst>
              <a:gd name="adj" fmla="val 16667"/>
            </a:avLst>
          </a:prstGeom>
          <a:solidFill>
            <a:srgbClr val="66FFFF"/>
          </a:solidFill>
          <a:ln w="28575">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rPr>
              <a:t>JUDAH  wui</a:t>
            </a:r>
          </a:p>
          <a:p>
            <a:r>
              <a:rPr lang="en-US" altLang="en-US">
                <a:latin typeface="Arial Black" panose="020B0604020202020204" pitchFamily="34" charset="0"/>
              </a:rPr>
              <a:t>Hankhaung:</a:t>
            </a:r>
            <a:endParaRPr lang="en-US" altLang="en-US"/>
          </a:p>
        </p:txBody>
      </p:sp>
      <p:grpSp>
        <p:nvGrpSpPr>
          <p:cNvPr id="152623" name="Group 633">
            <a:extLst>
              <a:ext uri="{FF2B5EF4-FFF2-40B4-BE49-F238E27FC236}">
                <a16:creationId xmlns:a16="http://schemas.microsoft.com/office/drawing/2014/main" id="{7A957ED4-7432-180C-3BD6-9C184E866169}"/>
              </a:ext>
            </a:extLst>
          </p:cNvPr>
          <p:cNvGrpSpPr>
            <a:grpSpLocks/>
          </p:cNvGrpSpPr>
          <p:nvPr/>
        </p:nvGrpSpPr>
        <p:grpSpPr bwMode="auto">
          <a:xfrm>
            <a:off x="-3009900" y="6421438"/>
            <a:ext cx="306387" cy="287337"/>
            <a:chOff x="2913" y="1215"/>
            <a:chExt cx="193" cy="181"/>
          </a:xfrm>
        </p:grpSpPr>
        <p:sp>
          <p:nvSpPr>
            <p:cNvPr id="152796" name="Rectangle 634">
              <a:extLst>
                <a:ext uri="{FF2B5EF4-FFF2-40B4-BE49-F238E27FC236}">
                  <a16:creationId xmlns:a16="http://schemas.microsoft.com/office/drawing/2014/main" id="{E7FB6B84-6895-1386-E491-95E7D92E3C84}"/>
                </a:ext>
              </a:extLst>
            </p:cNvPr>
            <p:cNvSpPr>
              <a:spLocks noChangeArrowheads="1"/>
            </p:cNvSpPr>
            <p:nvPr/>
          </p:nvSpPr>
          <p:spPr bwMode="auto">
            <a:xfrm>
              <a:off x="2913" y="1219"/>
              <a:ext cx="0"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sp>
          <p:nvSpPr>
            <p:cNvPr id="152797" name="Rectangle 635">
              <a:extLst>
                <a:ext uri="{FF2B5EF4-FFF2-40B4-BE49-F238E27FC236}">
                  <a16:creationId xmlns:a16="http://schemas.microsoft.com/office/drawing/2014/main" id="{D1D69BAE-B781-33E6-47AB-67F9ABF4B9EB}"/>
                </a:ext>
              </a:extLst>
            </p:cNvPr>
            <p:cNvSpPr>
              <a:spLocks noChangeArrowheads="1"/>
            </p:cNvSpPr>
            <p:nvPr/>
          </p:nvSpPr>
          <p:spPr bwMode="auto">
            <a:xfrm>
              <a:off x="3106" y="1215"/>
              <a:ext cx="0"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grpSp>
      <p:sp>
        <p:nvSpPr>
          <p:cNvPr id="152624" name="Rectangle 636">
            <a:extLst>
              <a:ext uri="{FF2B5EF4-FFF2-40B4-BE49-F238E27FC236}">
                <a16:creationId xmlns:a16="http://schemas.microsoft.com/office/drawing/2014/main" id="{F4D4B06B-F341-3AFD-7F73-53019FC4ABE2}"/>
              </a:ext>
            </a:extLst>
          </p:cNvPr>
          <p:cNvSpPr>
            <a:spLocks noChangeArrowheads="1"/>
          </p:cNvSpPr>
          <p:nvPr/>
        </p:nvSpPr>
        <p:spPr bwMode="auto">
          <a:xfrm>
            <a:off x="4203700" y="1109663"/>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endParaRPr lang="en-US" altLang="en-US" sz="1800" b="1">
              <a:latin typeface="Helvetica" pitchFamily="2" charset="0"/>
            </a:endParaRPr>
          </a:p>
        </p:txBody>
      </p:sp>
      <p:sp>
        <p:nvSpPr>
          <p:cNvPr id="152625" name="Rectangle 637">
            <a:extLst>
              <a:ext uri="{FF2B5EF4-FFF2-40B4-BE49-F238E27FC236}">
                <a16:creationId xmlns:a16="http://schemas.microsoft.com/office/drawing/2014/main" id="{8DB99DE0-9609-DD29-0C01-0F8F6AFB6E7C}"/>
              </a:ext>
            </a:extLst>
          </p:cNvPr>
          <p:cNvSpPr>
            <a:spLocks noChangeArrowheads="1"/>
          </p:cNvSpPr>
          <p:nvPr/>
        </p:nvSpPr>
        <p:spPr bwMode="auto">
          <a:xfrm>
            <a:off x="4205288" y="5397500"/>
            <a:ext cx="622300"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152626" name="Rectangle 638">
            <a:extLst>
              <a:ext uri="{FF2B5EF4-FFF2-40B4-BE49-F238E27FC236}">
                <a16:creationId xmlns:a16="http://schemas.microsoft.com/office/drawing/2014/main" id="{F776A571-F92D-D427-536B-B57F911DDC8C}"/>
              </a:ext>
            </a:extLst>
          </p:cNvPr>
          <p:cNvSpPr>
            <a:spLocks noChangeArrowheads="1"/>
          </p:cNvSpPr>
          <p:nvPr/>
        </p:nvSpPr>
        <p:spPr bwMode="auto">
          <a:xfrm>
            <a:off x="4214813" y="3776663"/>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981631" name="Rectangle 639">
            <a:extLst>
              <a:ext uri="{FF2B5EF4-FFF2-40B4-BE49-F238E27FC236}">
                <a16:creationId xmlns:a16="http://schemas.microsoft.com/office/drawing/2014/main" id="{8A0D74AF-175B-5CCC-AEEE-EF6A28D1B1B2}"/>
              </a:ext>
            </a:extLst>
          </p:cNvPr>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7"/>
              </a:schemeClr>
            </a:outerShdw>
          </a:effectLst>
        </p:spPr>
        <p:txBody>
          <a:bodyPr lIns="90487" tIns="44450" rIns="90487" bIns="44450">
            <a:spAutoFit/>
          </a:bodyPr>
          <a:lstStyle/>
          <a:p>
            <a:pPr>
              <a:spcBef>
                <a:spcPct val="50000"/>
              </a:spcBef>
              <a:defRPr/>
            </a:pPr>
            <a:r>
              <a:rPr lang="en-US" sz="1800" b="1">
                <a:latin typeface="Helvetica" charset="0"/>
                <a:ea typeface="+mn-ea"/>
              </a:rPr>
              <a:t>(S)</a:t>
            </a:r>
          </a:p>
        </p:txBody>
      </p:sp>
      <p:sp>
        <p:nvSpPr>
          <p:cNvPr id="152628" name="Line 640">
            <a:extLst>
              <a:ext uri="{FF2B5EF4-FFF2-40B4-BE49-F238E27FC236}">
                <a16:creationId xmlns:a16="http://schemas.microsoft.com/office/drawing/2014/main" id="{33CC8E2D-FAC4-0F06-6134-8C29ADAE62CF}"/>
              </a:ext>
            </a:extLst>
          </p:cNvPr>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29" name="Line 641">
            <a:extLst>
              <a:ext uri="{FF2B5EF4-FFF2-40B4-BE49-F238E27FC236}">
                <a16:creationId xmlns:a16="http://schemas.microsoft.com/office/drawing/2014/main" id="{2CAC79DE-D782-4418-1F7A-B97C5EA1859F}"/>
              </a:ext>
            </a:extLst>
          </p:cNvPr>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630" name="Line 645">
            <a:extLst>
              <a:ext uri="{FF2B5EF4-FFF2-40B4-BE49-F238E27FC236}">
                <a16:creationId xmlns:a16="http://schemas.microsoft.com/office/drawing/2014/main" id="{4CC766C2-EF21-1697-45E9-05A0E70DF931}"/>
              </a:ext>
            </a:extLst>
          </p:cNvPr>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631" name="Line 647">
            <a:extLst>
              <a:ext uri="{FF2B5EF4-FFF2-40B4-BE49-F238E27FC236}">
                <a16:creationId xmlns:a16="http://schemas.microsoft.com/office/drawing/2014/main" id="{7D0154DF-9DD2-D856-2BC1-617D9A1D1761}"/>
              </a:ext>
            </a:extLst>
          </p:cNvPr>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632" name="Rectangle 659">
            <a:extLst>
              <a:ext uri="{FF2B5EF4-FFF2-40B4-BE49-F238E27FC236}">
                <a16:creationId xmlns:a16="http://schemas.microsoft.com/office/drawing/2014/main" id="{25A7DB2E-54A3-7377-3040-331A704EA132}"/>
              </a:ext>
            </a:extLst>
          </p:cNvPr>
          <p:cNvSpPr>
            <a:spLocks noChangeArrowheads="1"/>
          </p:cNvSpPr>
          <p:nvPr/>
        </p:nvSpPr>
        <p:spPr bwMode="auto">
          <a:xfrm>
            <a:off x="2559050" y="5400675"/>
            <a:ext cx="34925"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a:t>
            </a:r>
            <a:endParaRPr lang="en-US" altLang="en-US" sz="1400">
              <a:latin typeface="Helvetica" pitchFamily="2" charset="0"/>
            </a:endParaRPr>
          </a:p>
        </p:txBody>
      </p:sp>
      <p:sp>
        <p:nvSpPr>
          <p:cNvPr id="152633" name="Line 660">
            <a:extLst>
              <a:ext uri="{FF2B5EF4-FFF2-40B4-BE49-F238E27FC236}">
                <a16:creationId xmlns:a16="http://schemas.microsoft.com/office/drawing/2014/main" id="{A8074BE7-36D7-B773-916C-6AFD6DD1D682}"/>
              </a:ext>
            </a:extLst>
          </p:cNvPr>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634" name="Line 661">
            <a:extLst>
              <a:ext uri="{FF2B5EF4-FFF2-40B4-BE49-F238E27FC236}">
                <a16:creationId xmlns:a16="http://schemas.microsoft.com/office/drawing/2014/main" id="{11EEBAC2-2205-E0CD-02C3-8CC8A3F25916}"/>
              </a:ext>
            </a:extLst>
          </p:cNvPr>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635" name="Rectangle 662">
            <a:extLst>
              <a:ext uri="{FF2B5EF4-FFF2-40B4-BE49-F238E27FC236}">
                <a16:creationId xmlns:a16="http://schemas.microsoft.com/office/drawing/2014/main" id="{7F9DC193-6025-2280-C669-AB627AA7C5A8}"/>
              </a:ext>
            </a:extLst>
          </p:cNvPr>
          <p:cNvSpPr>
            <a:spLocks noChangeArrowheads="1"/>
          </p:cNvSpPr>
          <p:nvPr/>
        </p:nvSpPr>
        <p:spPr bwMode="auto">
          <a:xfrm>
            <a:off x="2860675" y="2608263"/>
            <a:ext cx="225425"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800">
                <a:solidFill>
                  <a:srgbClr val="000000"/>
                </a:solidFill>
                <a:latin typeface="Helvetica" pitchFamily="2" charset="0"/>
              </a:rPr>
              <a:t>        </a:t>
            </a:r>
            <a:endParaRPr lang="en-US" altLang="en-US" sz="1400">
              <a:latin typeface="Helvetica" pitchFamily="2" charset="0"/>
            </a:endParaRPr>
          </a:p>
        </p:txBody>
      </p:sp>
      <p:sp>
        <p:nvSpPr>
          <p:cNvPr id="152636" name="Rectangle 663">
            <a:extLst>
              <a:ext uri="{FF2B5EF4-FFF2-40B4-BE49-F238E27FC236}">
                <a16:creationId xmlns:a16="http://schemas.microsoft.com/office/drawing/2014/main" id="{520AECEB-9E1C-CBB3-A7B7-9AEE452102D7}"/>
              </a:ext>
            </a:extLst>
          </p:cNvPr>
          <p:cNvSpPr>
            <a:spLocks noChangeArrowheads="1"/>
          </p:cNvSpPr>
          <p:nvPr/>
        </p:nvSpPr>
        <p:spPr bwMode="auto">
          <a:xfrm>
            <a:off x="4518025" y="1831975"/>
            <a:ext cx="106363"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a:solidFill>
                  <a:srgbClr val="000000"/>
                </a:solidFill>
                <a:latin typeface="Helvetica" pitchFamily="2" charset="0"/>
              </a:rPr>
              <a:t>   </a:t>
            </a:r>
            <a:endParaRPr lang="en-US" altLang="en-US" sz="1800">
              <a:latin typeface="Helvetica" pitchFamily="2" charset="0"/>
            </a:endParaRPr>
          </a:p>
        </p:txBody>
      </p:sp>
      <p:sp>
        <p:nvSpPr>
          <p:cNvPr id="152637" name="Rectangle 664">
            <a:extLst>
              <a:ext uri="{FF2B5EF4-FFF2-40B4-BE49-F238E27FC236}">
                <a16:creationId xmlns:a16="http://schemas.microsoft.com/office/drawing/2014/main" id="{0B1E0C0D-FF65-2786-0015-A6872F4A313D}"/>
              </a:ext>
            </a:extLst>
          </p:cNvPr>
          <p:cNvSpPr>
            <a:spLocks noChangeArrowheads="1"/>
          </p:cNvSpPr>
          <p:nvPr/>
        </p:nvSpPr>
        <p:spPr bwMode="auto">
          <a:xfrm>
            <a:off x="2941638" y="4170363"/>
            <a:ext cx="366712"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800">
                <a:solidFill>
                  <a:srgbClr val="000000"/>
                </a:solidFill>
                <a:latin typeface="Helvetica" pitchFamily="2" charset="0"/>
              </a:rPr>
              <a:t>             </a:t>
            </a:r>
            <a:endParaRPr lang="en-US" altLang="en-US" sz="1400">
              <a:latin typeface="Helvetica" pitchFamily="2" charset="0"/>
            </a:endParaRPr>
          </a:p>
        </p:txBody>
      </p:sp>
      <p:sp>
        <p:nvSpPr>
          <p:cNvPr id="152638" name="Rectangle 665">
            <a:extLst>
              <a:ext uri="{FF2B5EF4-FFF2-40B4-BE49-F238E27FC236}">
                <a16:creationId xmlns:a16="http://schemas.microsoft.com/office/drawing/2014/main" id="{FEBFDDA8-8584-C130-E5E3-6901DDB337B4}"/>
              </a:ext>
            </a:extLst>
          </p:cNvPr>
          <p:cNvSpPr>
            <a:spLocks noChangeArrowheads="1"/>
          </p:cNvSpPr>
          <p:nvPr/>
        </p:nvSpPr>
        <p:spPr bwMode="auto">
          <a:xfrm>
            <a:off x="2925763" y="1050925"/>
            <a:ext cx="138112"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   </a:t>
            </a:r>
            <a:endParaRPr lang="en-US" altLang="en-US" sz="1400">
              <a:latin typeface="Helvetica" pitchFamily="2" charset="0"/>
            </a:endParaRPr>
          </a:p>
        </p:txBody>
      </p:sp>
      <p:sp>
        <p:nvSpPr>
          <p:cNvPr id="152639" name="Line 666">
            <a:extLst>
              <a:ext uri="{FF2B5EF4-FFF2-40B4-BE49-F238E27FC236}">
                <a16:creationId xmlns:a16="http://schemas.microsoft.com/office/drawing/2014/main" id="{461988DF-A3FA-B1BF-5499-04EA321BE086}"/>
              </a:ext>
            </a:extLst>
          </p:cNvPr>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640" name="Line 671">
            <a:extLst>
              <a:ext uri="{FF2B5EF4-FFF2-40B4-BE49-F238E27FC236}">
                <a16:creationId xmlns:a16="http://schemas.microsoft.com/office/drawing/2014/main" id="{929B4ECF-8C8B-546C-0D0F-504D8876DF27}"/>
              </a:ext>
            </a:extLst>
          </p:cNvPr>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641" name="Line 672">
            <a:extLst>
              <a:ext uri="{FF2B5EF4-FFF2-40B4-BE49-F238E27FC236}">
                <a16:creationId xmlns:a16="http://schemas.microsoft.com/office/drawing/2014/main" id="{D2875891-D2A2-994F-E2B5-7FC1CDFDE080}"/>
              </a:ext>
            </a:extLst>
          </p:cNvPr>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642" name="Line 674">
            <a:extLst>
              <a:ext uri="{FF2B5EF4-FFF2-40B4-BE49-F238E27FC236}">
                <a16:creationId xmlns:a16="http://schemas.microsoft.com/office/drawing/2014/main" id="{65617ECE-E5EE-1430-6682-F5F6F92678F5}"/>
              </a:ext>
            </a:extLst>
          </p:cNvPr>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643" name="Line 675">
            <a:extLst>
              <a:ext uri="{FF2B5EF4-FFF2-40B4-BE49-F238E27FC236}">
                <a16:creationId xmlns:a16="http://schemas.microsoft.com/office/drawing/2014/main" id="{DDBA4FF6-8654-B481-C63E-472789BB22D2}"/>
              </a:ext>
            </a:extLst>
          </p:cNvPr>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52644" name="Line 676">
            <a:extLst>
              <a:ext uri="{FF2B5EF4-FFF2-40B4-BE49-F238E27FC236}">
                <a16:creationId xmlns:a16="http://schemas.microsoft.com/office/drawing/2014/main" id="{E0D7E09B-0603-78FB-6AC6-4ED200661F0F}"/>
              </a:ext>
            </a:extLst>
          </p:cNvPr>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645" name="Line 677">
            <a:extLst>
              <a:ext uri="{FF2B5EF4-FFF2-40B4-BE49-F238E27FC236}">
                <a16:creationId xmlns:a16="http://schemas.microsoft.com/office/drawing/2014/main" id="{0554BEE3-30E6-6E38-ED33-B4BE064541B8}"/>
              </a:ext>
            </a:extLst>
          </p:cNvPr>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646" name="Line 678">
            <a:extLst>
              <a:ext uri="{FF2B5EF4-FFF2-40B4-BE49-F238E27FC236}">
                <a16:creationId xmlns:a16="http://schemas.microsoft.com/office/drawing/2014/main" id="{858775D5-CE4A-BD3D-8F69-426143EBA9FA}"/>
              </a:ext>
            </a:extLst>
          </p:cNvPr>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647" name="Rectangle 679">
            <a:extLst>
              <a:ext uri="{FF2B5EF4-FFF2-40B4-BE49-F238E27FC236}">
                <a16:creationId xmlns:a16="http://schemas.microsoft.com/office/drawing/2014/main" id="{280858C6-5F99-0798-8196-9A6BD0819142}"/>
              </a:ext>
            </a:extLst>
          </p:cNvPr>
          <p:cNvSpPr>
            <a:spLocks noChangeArrowheads="1"/>
          </p:cNvSpPr>
          <p:nvPr/>
        </p:nvSpPr>
        <p:spPr bwMode="auto">
          <a:xfrm>
            <a:off x="2679700" y="5700713"/>
            <a:ext cx="1873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152648" name="Rectangle 680">
            <a:extLst>
              <a:ext uri="{FF2B5EF4-FFF2-40B4-BE49-F238E27FC236}">
                <a16:creationId xmlns:a16="http://schemas.microsoft.com/office/drawing/2014/main" id="{97DFDD32-789F-ADA1-A719-660A1987C752}"/>
              </a:ext>
            </a:extLst>
          </p:cNvPr>
          <p:cNvSpPr>
            <a:spLocks noChangeArrowheads="1"/>
          </p:cNvSpPr>
          <p:nvPr/>
        </p:nvSpPr>
        <p:spPr bwMode="auto">
          <a:xfrm>
            <a:off x="2711450" y="2595563"/>
            <a:ext cx="1873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152649" name="Rectangle 684">
            <a:extLst>
              <a:ext uri="{FF2B5EF4-FFF2-40B4-BE49-F238E27FC236}">
                <a16:creationId xmlns:a16="http://schemas.microsoft.com/office/drawing/2014/main" id="{40A2EF18-9ACB-E93F-16A5-9504DE077272}"/>
              </a:ext>
            </a:extLst>
          </p:cNvPr>
          <p:cNvSpPr>
            <a:spLocks noChangeArrowheads="1"/>
          </p:cNvSpPr>
          <p:nvPr/>
        </p:nvSpPr>
        <p:spPr bwMode="auto">
          <a:xfrm>
            <a:off x="2749550" y="5208588"/>
            <a:ext cx="3857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rPr>
              <a:t>       </a:t>
            </a:r>
            <a:endParaRPr lang="en-US" altLang="en-US" sz="1400">
              <a:latin typeface="Helvetica" pitchFamily="2" charset="0"/>
            </a:endParaRPr>
          </a:p>
        </p:txBody>
      </p:sp>
      <p:sp>
        <p:nvSpPr>
          <p:cNvPr id="152650" name="Rectangle 685">
            <a:extLst>
              <a:ext uri="{FF2B5EF4-FFF2-40B4-BE49-F238E27FC236}">
                <a16:creationId xmlns:a16="http://schemas.microsoft.com/office/drawing/2014/main" id="{B187E77C-1369-635B-1BFD-6EB9F0C437BE}"/>
              </a:ext>
            </a:extLst>
          </p:cNvPr>
          <p:cNvSpPr>
            <a:spLocks noChangeArrowheads="1"/>
          </p:cNvSpPr>
          <p:nvPr/>
        </p:nvSpPr>
        <p:spPr bwMode="auto">
          <a:xfrm>
            <a:off x="2590800" y="2103438"/>
            <a:ext cx="528638"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b="1"/>
              <a:t>        </a:t>
            </a:r>
            <a:endParaRPr lang="en-US" altLang="en-US" sz="1400">
              <a:latin typeface="Helvetica" pitchFamily="2" charset="0"/>
            </a:endParaRPr>
          </a:p>
        </p:txBody>
      </p:sp>
      <p:sp>
        <p:nvSpPr>
          <p:cNvPr id="152651" name="AutoShape 686">
            <a:extLst>
              <a:ext uri="{FF2B5EF4-FFF2-40B4-BE49-F238E27FC236}">
                <a16:creationId xmlns:a16="http://schemas.microsoft.com/office/drawing/2014/main" id="{92D8C8C5-F198-340D-5386-F545F1257D77}"/>
              </a:ext>
            </a:extLst>
          </p:cNvPr>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52652" name="Rectangle 697" descr="75%">
            <a:extLst>
              <a:ext uri="{FF2B5EF4-FFF2-40B4-BE49-F238E27FC236}">
                <a16:creationId xmlns:a16="http://schemas.microsoft.com/office/drawing/2014/main" id="{2ED37A94-6AB1-37BD-9593-548AB6D3F353}"/>
              </a:ext>
            </a:extLst>
          </p:cNvPr>
          <p:cNvSpPr>
            <a:spLocks noChangeArrowheads="1"/>
          </p:cNvSpPr>
          <p:nvPr/>
        </p:nvSpPr>
        <p:spPr bwMode="auto">
          <a:xfrm>
            <a:off x="2278063" y="739775"/>
            <a:ext cx="163512" cy="2943225"/>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52653" name="Line 698">
            <a:extLst>
              <a:ext uri="{FF2B5EF4-FFF2-40B4-BE49-F238E27FC236}">
                <a16:creationId xmlns:a16="http://schemas.microsoft.com/office/drawing/2014/main" id="{1C1F621C-5A42-FC2B-373D-DC233CE45937}"/>
              </a:ext>
            </a:extLst>
          </p:cNvPr>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654" name="Line 699">
            <a:extLst>
              <a:ext uri="{FF2B5EF4-FFF2-40B4-BE49-F238E27FC236}">
                <a16:creationId xmlns:a16="http://schemas.microsoft.com/office/drawing/2014/main" id="{0ACCF622-9AB5-EFE9-6532-CD1E93B2CD8F}"/>
              </a:ext>
            </a:extLst>
          </p:cNvPr>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655" name="Line 700">
            <a:extLst>
              <a:ext uri="{FF2B5EF4-FFF2-40B4-BE49-F238E27FC236}">
                <a16:creationId xmlns:a16="http://schemas.microsoft.com/office/drawing/2014/main" id="{6B276DC6-DE7A-031D-4591-03D77F937BFE}"/>
              </a:ext>
            </a:extLst>
          </p:cNvPr>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656" name="Line 701">
            <a:extLst>
              <a:ext uri="{FF2B5EF4-FFF2-40B4-BE49-F238E27FC236}">
                <a16:creationId xmlns:a16="http://schemas.microsoft.com/office/drawing/2014/main" id="{E06C223F-1395-3184-B5E8-67EE3B67E6DE}"/>
              </a:ext>
            </a:extLst>
          </p:cNvPr>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657" name="Line 702">
            <a:extLst>
              <a:ext uri="{FF2B5EF4-FFF2-40B4-BE49-F238E27FC236}">
                <a16:creationId xmlns:a16="http://schemas.microsoft.com/office/drawing/2014/main" id="{21BAF721-87CD-A522-4682-C1E9C46FF9D4}"/>
              </a:ext>
            </a:extLst>
          </p:cNvPr>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658" name="Line 703">
            <a:extLst>
              <a:ext uri="{FF2B5EF4-FFF2-40B4-BE49-F238E27FC236}">
                <a16:creationId xmlns:a16="http://schemas.microsoft.com/office/drawing/2014/main" id="{892D4946-564E-8D43-9A52-F9A887AA5122}"/>
              </a:ext>
            </a:extLst>
          </p:cNvPr>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659" name="Rectangle 705">
            <a:extLst>
              <a:ext uri="{FF2B5EF4-FFF2-40B4-BE49-F238E27FC236}">
                <a16:creationId xmlns:a16="http://schemas.microsoft.com/office/drawing/2014/main" id="{E4C7593E-4B43-FA7C-26DE-0D9A78C1ABF1}"/>
              </a:ext>
            </a:extLst>
          </p:cNvPr>
          <p:cNvSpPr>
            <a:spLocks noChangeArrowheads="1"/>
          </p:cNvSpPr>
          <p:nvPr/>
        </p:nvSpPr>
        <p:spPr bwMode="auto">
          <a:xfrm>
            <a:off x="2870200" y="6583363"/>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52660" name="Rectangle 706">
            <a:extLst>
              <a:ext uri="{FF2B5EF4-FFF2-40B4-BE49-F238E27FC236}">
                <a16:creationId xmlns:a16="http://schemas.microsoft.com/office/drawing/2014/main" id="{687E97CF-7A26-E882-A82C-A69533BBC49B}"/>
              </a:ext>
            </a:extLst>
          </p:cNvPr>
          <p:cNvSpPr>
            <a:spLocks noChangeArrowheads="1"/>
          </p:cNvSpPr>
          <p:nvPr/>
        </p:nvSpPr>
        <p:spPr bwMode="auto">
          <a:xfrm>
            <a:off x="2706688" y="68580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52661" name="Rectangle 707">
            <a:extLst>
              <a:ext uri="{FF2B5EF4-FFF2-40B4-BE49-F238E27FC236}">
                <a16:creationId xmlns:a16="http://schemas.microsoft.com/office/drawing/2014/main" id="{4E64B438-27FD-5DEA-4133-93CF207A95FB}"/>
              </a:ext>
            </a:extLst>
          </p:cNvPr>
          <p:cNvSpPr>
            <a:spLocks noChangeArrowheads="1"/>
          </p:cNvSpPr>
          <p:nvPr/>
        </p:nvSpPr>
        <p:spPr bwMode="auto">
          <a:xfrm>
            <a:off x="2832100" y="71405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52662" name="Text Box 708">
            <a:extLst>
              <a:ext uri="{FF2B5EF4-FFF2-40B4-BE49-F238E27FC236}">
                <a16:creationId xmlns:a16="http://schemas.microsoft.com/office/drawing/2014/main" id="{F74D4B76-D88F-B4B9-4446-2EE73AAAC141}"/>
              </a:ext>
            </a:extLst>
          </p:cNvPr>
          <p:cNvSpPr txBox="1">
            <a:spLocks noChangeArrowheads="1"/>
          </p:cNvSpPr>
          <p:nvPr/>
        </p:nvSpPr>
        <p:spPr bwMode="auto">
          <a:xfrm rot="-5400000">
            <a:off x="4032250" y="1601788"/>
            <a:ext cx="320675"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eaVert">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900">
              <a:latin typeface="Arial Black" panose="020B0604020202020204" pitchFamily="34" charset="0"/>
            </a:endParaRPr>
          </a:p>
        </p:txBody>
      </p:sp>
      <p:sp>
        <p:nvSpPr>
          <p:cNvPr id="152663" name="Text Box 709">
            <a:extLst>
              <a:ext uri="{FF2B5EF4-FFF2-40B4-BE49-F238E27FC236}">
                <a16:creationId xmlns:a16="http://schemas.microsoft.com/office/drawing/2014/main" id="{F7ECEEAD-42DB-A21A-4C69-6F0043654D77}"/>
              </a:ext>
            </a:extLst>
          </p:cNvPr>
          <p:cNvSpPr txBox="1">
            <a:spLocks noChangeArrowheads="1"/>
          </p:cNvSpPr>
          <p:nvPr/>
        </p:nvSpPr>
        <p:spPr bwMode="auto">
          <a:xfrm rot="-5400000">
            <a:off x="3956050" y="2105025"/>
            <a:ext cx="320675"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eaVert">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900">
              <a:latin typeface="Arial Black" panose="020B0604020202020204" pitchFamily="34" charset="0"/>
            </a:endParaRPr>
          </a:p>
        </p:txBody>
      </p:sp>
      <p:sp>
        <p:nvSpPr>
          <p:cNvPr id="152664" name="Rectangle 710">
            <a:extLst>
              <a:ext uri="{FF2B5EF4-FFF2-40B4-BE49-F238E27FC236}">
                <a16:creationId xmlns:a16="http://schemas.microsoft.com/office/drawing/2014/main" id="{11496452-3CEC-841E-820D-300E6875ECD3}"/>
              </a:ext>
            </a:extLst>
          </p:cNvPr>
          <p:cNvSpPr>
            <a:spLocks noChangeArrowheads="1"/>
          </p:cNvSpPr>
          <p:nvPr/>
        </p:nvSpPr>
        <p:spPr bwMode="auto">
          <a:xfrm>
            <a:off x="2933700" y="1427163"/>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52665" name="Rectangle 711">
            <a:extLst>
              <a:ext uri="{FF2B5EF4-FFF2-40B4-BE49-F238E27FC236}">
                <a16:creationId xmlns:a16="http://schemas.microsoft.com/office/drawing/2014/main" id="{561F8B56-5B32-5524-7282-1409E66E5D53}"/>
              </a:ext>
            </a:extLst>
          </p:cNvPr>
          <p:cNvSpPr>
            <a:spLocks noChangeArrowheads="1"/>
          </p:cNvSpPr>
          <p:nvPr/>
        </p:nvSpPr>
        <p:spPr bwMode="auto">
          <a:xfrm>
            <a:off x="2909888" y="1697038"/>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52666" name="Rectangle 712">
            <a:extLst>
              <a:ext uri="{FF2B5EF4-FFF2-40B4-BE49-F238E27FC236}">
                <a16:creationId xmlns:a16="http://schemas.microsoft.com/office/drawing/2014/main" id="{14F4B35E-BC4F-0008-B18E-D2FBC2C1CA9E}"/>
              </a:ext>
            </a:extLst>
          </p:cNvPr>
          <p:cNvSpPr>
            <a:spLocks noChangeArrowheads="1"/>
          </p:cNvSpPr>
          <p:nvPr/>
        </p:nvSpPr>
        <p:spPr bwMode="auto">
          <a:xfrm>
            <a:off x="2905125" y="1900238"/>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52667" name="Rectangle 713">
            <a:extLst>
              <a:ext uri="{FF2B5EF4-FFF2-40B4-BE49-F238E27FC236}">
                <a16:creationId xmlns:a16="http://schemas.microsoft.com/office/drawing/2014/main" id="{5F859D98-6339-B712-DB84-44496BB59EE1}"/>
              </a:ext>
            </a:extLst>
          </p:cNvPr>
          <p:cNvSpPr>
            <a:spLocks noChangeArrowheads="1"/>
          </p:cNvSpPr>
          <p:nvPr/>
        </p:nvSpPr>
        <p:spPr bwMode="auto">
          <a:xfrm>
            <a:off x="2927350" y="26447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52668" name="Rectangle 714">
            <a:extLst>
              <a:ext uri="{FF2B5EF4-FFF2-40B4-BE49-F238E27FC236}">
                <a16:creationId xmlns:a16="http://schemas.microsoft.com/office/drawing/2014/main" id="{A3629B47-87AC-3BAF-EA3E-E302ECD01EA7}"/>
              </a:ext>
            </a:extLst>
          </p:cNvPr>
          <p:cNvSpPr>
            <a:spLocks noChangeArrowheads="1"/>
          </p:cNvSpPr>
          <p:nvPr/>
        </p:nvSpPr>
        <p:spPr bwMode="auto">
          <a:xfrm>
            <a:off x="2927350" y="32099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52669" name="Rectangle 715">
            <a:extLst>
              <a:ext uri="{FF2B5EF4-FFF2-40B4-BE49-F238E27FC236}">
                <a16:creationId xmlns:a16="http://schemas.microsoft.com/office/drawing/2014/main" id="{B6D73DEC-7A2E-131B-84A7-BE47BA2CD9DD}"/>
              </a:ext>
            </a:extLst>
          </p:cNvPr>
          <p:cNvSpPr>
            <a:spLocks noChangeArrowheads="1"/>
          </p:cNvSpPr>
          <p:nvPr/>
        </p:nvSpPr>
        <p:spPr bwMode="auto">
          <a:xfrm>
            <a:off x="3022600" y="29241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52670" name="Rectangle 716">
            <a:extLst>
              <a:ext uri="{FF2B5EF4-FFF2-40B4-BE49-F238E27FC236}">
                <a16:creationId xmlns:a16="http://schemas.microsoft.com/office/drawing/2014/main" id="{139AFAB9-C517-F44D-5CB0-7C76501AE298}"/>
              </a:ext>
            </a:extLst>
          </p:cNvPr>
          <p:cNvSpPr>
            <a:spLocks noChangeArrowheads="1"/>
          </p:cNvSpPr>
          <p:nvPr/>
        </p:nvSpPr>
        <p:spPr bwMode="auto">
          <a:xfrm>
            <a:off x="2795588" y="4283075"/>
            <a:ext cx="492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400" b="1">
                <a:latin typeface="Helvetica" pitchFamily="2" charset="0"/>
              </a:rPr>
              <a:t> </a:t>
            </a:r>
            <a:endParaRPr lang="en-US" altLang="en-US" sz="1400">
              <a:latin typeface="Helvetica" pitchFamily="2" charset="0"/>
            </a:endParaRPr>
          </a:p>
        </p:txBody>
      </p:sp>
      <p:sp>
        <p:nvSpPr>
          <p:cNvPr id="152671" name="Rectangle 717">
            <a:extLst>
              <a:ext uri="{FF2B5EF4-FFF2-40B4-BE49-F238E27FC236}">
                <a16:creationId xmlns:a16="http://schemas.microsoft.com/office/drawing/2014/main" id="{0838576D-EADE-C70C-E5DD-E05D16069D61}"/>
              </a:ext>
            </a:extLst>
          </p:cNvPr>
          <p:cNvSpPr>
            <a:spLocks noChangeArrowheads="1"/>
          </p:cNvSpPr>
          <p:nvPr/>
        </p:nvSpPr>
        <p:spPr bwMode="auto">
          <a:xfrm>
            <a:off x="2698750" y="45307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endParaRPr lang="en-US" altLang="en-US" sz="1800">
              <a:latin typeface="Helvetica" pitchFamily="2" charset="0"/>
            </a:endParaRPr>
          </a:p>
        </p:txBody>
      </p:sp>
      <p:sp>
        <p:nvSpPr>
          <p:cNvPr id="152672" name="Rectangle 718">
            <a:extLst>
              <a:ext uri="{FF2B5EF4-FFF2-40B4-BE49-F238E27FC236}">
                <a16:creationId xmlns:a16="http://schemas.microsoft.com/office/drawing/2014/main" id="{240F7F68-A41F-96E8-1EA7-314651A58442}"/>
              </a:ext>
            </a:extLst>
          </p:cNvPr>
          <p:cNvSpPr>
            <a:spLocks noChangeArrowheads="1"/>
          </p:cNvSpPr>
          <p:nvPr/>
        </p:nvSpPr>
        <p:spPr bwMode="auto">
          <a:xfrm>
            <a:off x="2513013" y="4684713"/>
            <a:ext cx="147955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Helvetica" pitchFamily="2" charset="0"/>
              </a:rPr>
              <a:t> </a:t>
            </a:r>
          </a:p>
        </p:txBody>
      </p:sp>
      <p:sp>
        <p:nvSpPr>
          <p:cNvPr id="152673" name="Rectangle 719">
            <a:extLst>
              <a:ext uri="{FF2B5EF4-FFF2-40B4-BE49-F238E27FC236}">
                <a16:creationId xmlns:a16="http://schemas.microsoft.com/office/drawing/2014/main" id="{30AF1F7A-82CE-0E7E-DD95-20D327DA15DF}"/>
              </a:ext>
            </a:extLst>
          </p:cNvPr>
          <p:cNvSpPr>
            <a:spLocks noChangeArrowheads="1"/>
          </p:cNvSpPr>
          <p:nvPr/>
        </p:nvSpPr>
        <p:spPr bwMode="auto">
          <a:xfrm>
            <a:off x="2919413" y="57023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52674" name="Rectangle 720">
            <a:extLst>
              <a:ext uri="{FF2B5EF4-FFF2-40B4-BE49-F238E27FC236}">
                <a16:creationId xmlns:a16="http://schemas.microsoft.com/office/drawing/2014/main" id="{AA1779CD-2AE9-3FDA-EDE0-B09E57F4A4BE}"/>
              </a:ext>
            </a:extLst>
          </p:cNvPr>
          <p:cNvSpPr>
            <a:spLocks noChangeArrowheads="1"/>
          </p:cNvSpPr>
          <p:nvPr/>
        </p:nvSpPr>
        <p:spPr bwMode="auto">
          <a:xfrm>
            <a:off x="2905125" y="60071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endParaRPr lang="en-US" altLang="en-US" sz="1800">
              <a:latin typeface="Helvetica" pitchFamily="2" charset="0"/>
            </a:endParaRPr>
          </a:p>
        </p:txBody>
      </p:sp>
      <p:sp>
        <p:nvSpPr>
          <p:cNvPr id="152675" name="Line 721">
            <a:extLst>
              <a:ext uri="{FF2B5EF4-FFF2-40B4-BE49-F238E27FC236}">
                <a16:creationId xmlns:a16="http://schemas.microsoft.com/office/drawing/2014/main" id="{B1F25FAD-F342-E0A7-3AC6-EA98ACE91780}"/>
              </a:ext>
            </a:extLst>
          </p:cNvPr>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76" name="Line 722">
            <a:extLst>
              <a:ext uri="{FF2B5EF4-FFF2-40B4-BE49-F238E27FC236}">
                <a16:creationId xmlns:a16="http://schemas.microsoft.com/office/drawing/2014/main" id="{04983BE8-9489-3E91-88B0-DFC0B325F485}"/>
              </a:ext>
            </a:extLst>
          </p:cNvPr>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77" name="Line 723">
            <a:extLst>
              <a:ext uri="{FF2B5EF4-FFF2-40B4-BE49-F238E27FC236}">
                <a16:creationId xmlns:a16="http://schemas.microsoft.com/office/drawing/2014/main" id="{B6C36204-5CE1-2FAA-CF5C-F6AC0C2B9CFD}"/>
              </a:ext>
            </a:extLst>
          </p:cNvPr>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78" name="Line 724">
            <a:extLst>
              <a:ext uri="{FF2B5EF4-FFF2-40B4-BE49-F238E27FC236}">
                <a16:creationId xmlns:a16="http://schemas.microsoft.com/office/drawing/2014/main" id="{1FAFE7B0-ADC8-BC17-B9F4-CD81A6D0D3FD}"/>
              </a:ext>
            </a:extLst>
          </p:cNvPr>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679" name="Rectangle 725" descr="75%">
            <a:extLst>
              <a:ext uri="{FF2B5EF4-FFF2-40B4-BE49-F238E27FC236}">
                <a16:creationId xmlns:a16="http://schemas.microsoft.com/office/drawing/2014/main" id="{A073F1ED-79E1-8139-83BF-0411338E8D3B}"/>
              </a:ext>
            </a:extLst>
          </p:cNvPr>
          <p:cNvSpPr>
            <a:spLocks noChangeArrowheads="1"/>
          </p:cNvSpPr>
          <p:nvPr/>
        </p:nvSpPr>
        <p:spPr bwMode="auto">
          <a:xfrm>
            <a:off x="2201863" y="3532188"/>
            <a:ext cx="193675" cy="15240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52680" name="Rectangle 726">
            <a:extLst>
              <a:ext uri="{FF2B5EF4-FFF2-40B4-BE49-F238E27FC236}">
                <a16:creationId xmlns:a16="http://schemas.microsoft.com/office/drawing/2014/main" id="{D6620BC8-C147-C6C6-3C18-635F11FA7C5C}"/>
              </a:ext>
            </a:extLst>
          </p:cNvPr>
          <p:cNvSpPr>
            <a:spLocks noChangeArrowheads="1"/>
          </p:cNvSpPr>
          <p:nvPr/>
        </p:nvSpPr>
        <p:spPr bwMode="auto">
          <a:xfrm>
            <a:off x="2790825" y="34131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52681" name="Line 727">
            <a:extLst>
              <a:ext uri="{FF2B5EF4-FFF2-40B4-BE49-F238E27FC236}">
                <a16:creationId xmlns:a16="http://schemas.microsoft.com/office/drawing/2014/main" id="{AB57DCA0-3F7F-A3F1-0607-112380037441}"/>
              </a:ext>
            </a:extLst>
          </p:cNvPr>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682" name="Rectangle 729" descr="75%">
            <a:extLst>
              <a:ext uri="{FF2B5EF4-FFF2-40B4-BE49-F238E27FC236}">
                <a16:creationId xmlns:a16="http://schemas.microsoft.com/office/drawing/2014/main" id="{B98A64BC-F401-11A4-9D0A-85DAF64E14FF}"/>
              </a:ext>
            </a:extLst>
          </p:cNvPr>
          <p:cNvSpPr>
            <a:spLocks noChangeArrowheads="1"/>
          </p:cNvSpPr>
          <p:nvPr/>
        </p:nvSpPr>
        <p:spPr bwMode="auto">
          <a:xfrm>
            <a:off x="2281238" y="663575"/>
            <a:ext cx="206375" cy="268288"/>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52683" name="Rectangle 730" descr="75%">
            <a:extLst>
              <a:ext uri="{FF2B5EF4-FFF2-40B4-BE49-F238E27FC236}">
                <a16:creationId xmlns:a16="http://schemas.microsoft.com/office/drawing/2014/main" id="{222A409D-358E-6476-BD65-730ABACCC0C4}"/>
              </a:ext>
            </a:extLst>
          </p:cNvPr>
          <p:cNvSpPr>
            <a:spLocks noChangeArrowheads="1"/>
          </p:cNvSpPr>
          <p:nvPr/>
        </p:nvSpPr>
        <p:spPr bwMode="auto">
          <a:xfrm>
            <a:off x="2435225" y="666750"/>
            <a:ext cx="206375" cy="52388"/>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52684" name="Rectangle 731" descr="75%">
            <a:extLst>
              <a:ext uri="{FF2B5EF4-FFF2-40B4-BE49-F238E27FC236}">
                <a16:creationId xmlns:a16="http://schemas.microsoft.com/office/drawing/2014/main" id="{A86FAF00-54BC-30E8-9398-FD437D7A4FD3}"/>
              </a:ext>
            </a:extLst>
          </p:cNvPr>
          <p:cNvSpPr>
            <a:spLocks noChangeArrowheads="1"/>
          </p:cNvSpPr>
          <p:nvPr/>
        </p:nvSpPr>
        <p:spPr bwMode="auto">
          <a:xfrm>
            <a:off x="2447925" y="695325"/>
            <a:ext cx="107950" cy="98425"/>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52685" name="Arc 732">
            <a:extLst>
              <a:ext uri="{FF2B5EF4-FFF2-40B4-BE49-F238E27FC236}">
                <a16:creationId xmlns:a16="http://schemas.microsoft.com/office/drawing/2014/main" id="{3DA77CC7-0CC4-9A25-2091-464383B4610C}"/>
              </a:ext>
            </a:extLst>
          </p:cNvPr>
          <p:cNvSpPr>
            <a:spLocks/>
          </p:cNvSpPr>
          <p:nvPr/>
        </p:nvSpPr>
        <p:spPr bwMode="auto">
          <a:xfrm rot="-10740000">
            <a:off x="2468563" y="725488"/>
            <a:ext cx="152400" cy="260350"/>
          </a:xfrm>
          <a:custGeom>
            <a:avLst/>
            <a:gdLst>
              <a:gd name="T0" fmla="*/ 2147483646 w 21600"/>
              <a:gd name="T1" fmla="*/ 0 h 21600"/>
              <a:gd name="T2" fmla="*/ 0 w 21600"/>
              <a:gd name="T3" fmla="*/ 2147483646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86" name="Text Box 733">
            <a:extLst>
              <a:ext uri="{FF2B5EF4-FFF2-40B4-BE49-F238E27FC236}">
                <a16:creationId xmlns:a16="http://schemas.microsoft.com/office/drawing/2014/main" id="{DEF04124-1B10-F3F2-F2F3-13BEF318F1B5}"/>
              </a:ext>
            </a:extLst>
          </p:cNvPr>
          <p:cNvSpPr txBox="1">
            <a:spLocks noChangeArrowheads="1"/>
          </p:cNvSpPr>
          <p:nvPr/>
        </p:nvSpPr>
        <p:spPr bwMode="auto">
          <a:xfrm>
            <a:off x="2725738" y="1474788"/>
            <a:ext cx="1000125"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Amos</a:t>
            </a:r>
          </a:p>
        </p:txBody>
      </p:sp>
      <p:sp>
        <p:nvSpPr>
          <p:cNvPr id="152687" name="Text Box 734">
            <a:extLst>
              <a:ext uri="{FF2B5EF4-FFF2-40B4-BE49-F238E27FC236}">
                <a16:creationId xmlns:a16="http://schemas.microsoft.com/office/drawing/2014/main" id="{34C79729-0BD0-EE15-4098-95641B34C826}"/>
              </a:ext>
            </a:extLst>
          </p:cNvPr>
          <p:cNvSpPr txBox="1">
            <a:spLocks noChangeArrowheads="1"/>
          </p:cNvSpPr>
          <p:nvPr/>
        </p:nvSpPr>
        <p:spPr bwMode="auto">
          <a:xfrm>
            <a:off x="2724150" y="1730375"/>
            <a:ext cx="99853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Hosea</a:t>
            </a:r>
          </a:p>
        </p:txBody>
      </p:sp>
      <p:sp>
        <p:nvSpPr>
          <p:cNvPr id="152688" name="Text Box 735">
            <a:extLst>
              <a:ext uri="{FF2B5EF4-FFF2-40B4-BE49-F238E27FC236}">
                <a16:creationId xmlns:a16="http://schemas.microsoft.com/office/drawing/2014/main" id="{6A7F6738-B7E8-D16E-29D4-B29C46798F32}"/>
              </a:ext>
            </a:extLst>
          </p:cNvPr>
          <p:cNvSpPr txBox="1">
            <a:spLocks noChangeArrowheads="1"/>
          </p:cNvSpPr>
          <p:nvPr/>
        </p:nvSpPr>
        <p:spPr bwMode="auto">
          <a:xfrm>
            <a:off x="2732088" y="2676525"/>
            <a:ext cx="998537"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Isaiah</a:t>
            </a:r>
          </a:p>
        </p:txBody>
      </p:sp>
      <p:sp>
        <p:nvSpPr>
          <p:cNvPr id="152689" name="Text Box 736">
            <a:extLst>
              <a:ext uri="{FF2B5EF4-FFF2-40B4-BE49-F238E27FC236}">
                <a16:creationId xmlns:a16="http://schemas.microsoft.com/office/drawing/2014/main" id="{2014FA76-85FB-7761-EC0F-81D6A7760261}"/>
              </a:ext>
            </a:extLst>
          </p:cNvPr>
          <p:cNvSpPr txBox="1">
            <a:spLocks noChangeArrowheads="1"/>
          </p:cNvSpPr>
          <p:nvPr/>
        </p:nvSpPr>
        <p:spPr bwMode="auto">
          <a:xfrm>
            <a:off x="2727325" y="2946400"/>
            <a:ext cx="99853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Joel</a:t>
            </a:r>
          </a:p>
        </p:txBody>
      </p:sp>
      <p:sp>
        <p:nvSpPr>
          <p:cNvPr id="152690" name="Text Box 737">
            <a:extLst>
              <a:ext uri="{FF2B5EF4-FFF2-40B4-BE49-F238E27FC236}">
                <a16:creationId xmlns:a16="http://schemas.microsoft.com/office/drawing/2014/main" id="{EE2E7BE7-393F-AEF9-6C1F-61C576004649}"/>
              </a:ext>
            </a:extLst>
          </p:cNvPr>
          <p:cNvSpPr txBox="1">
            <a:spLocks noChangeArrowheads="1"/>
          </p:cNvSpPr>
          <p:nvPr/>
        </p:nvSpPr>
        <p:spPr bwMode="auto">
          <a:xfrm>
            <a:off x="2733675" y="3235325"/>
            <a:ext cx="1000125"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Micah</a:t>
            </a:r>
          </a:p>
        </p:txBody>
      </p:sp>
      <p:sp>
        <p:nvSpPr>
          <p:cNvPr id="152691" name="Text Box 738">
            <a:extLst>
              <a:ext uri="{FF2B5EF4-FFF2-40B4-BE49-F238E27FC236}">
                <a16:creationId xmlns:a16="http://schemas.microsoft.com/office/drawing/2014/main" id="{E7A4B9A1-5C23-D3E1-1774-BAF094A2979C}"/>
              </a:ext>
            </a:extLst>
          </p:cNvPr>
          <p:cNvSpPr txBox="1">
            <a:spLocks noChangeArrowheads="1"/>
          </p:cNvSpPr>
          <p:nvPr/>
        </p:nvSpPr>
        <p:spPr bwMode="auto">
          <a:xfrm>
            <a:off x="2443163" y="4630738"/>
            <a:ext cx="1573212"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Habakkuk</a:t>
            </a:r>
          </a:p>
        </p:txBody>
      </p:sp>
      <p:sp>
        <p:nvSpPr>
          <p:cNvPr id="152692" name="Text Box 739">
            <a:extLst>
              <a:ext uri="{FF2B5EF4-FFF2-40B4-BE49-F238E27FC236}">
                <a16:creationId xmlns:a16="http://schemas.microsoft.com/office/drawing/2014/main" id="{0D0DC4D4-D3D7-9655-ED8B-9EC4C093F839}"/>
              </a:ext>
            </a:extLst>
          </p:cNvPr>
          <p:cNvSpPr txBox="1">
            <a:spLocks noChangeArrowheads="1"/>
          </p:cNvSpPr>
          <p:nvPr/>
        </p:nvSpPr>
        <p:spPr bwMode="auto">
          <a:xfrm>
            <a:off x="2470150" y="5118100"/>
            <a:ext cx="1514475"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Zephaniah</a:t>
            </a:r>
          </a:p>
        </p:txBody>
      </p:sp>
      <p:sp>
        <p:nvSpPr>
          <p:cNvPr id="981732" name="Text Box 740">
            <a:extLst>
              <a:ext uri="{FF2B5EF4-FFF2-40B4-BE49-F238E27FC236}">
                <a16:creationId xmlns:a16="http://schemas.microsoft.com/office/drawing/2014/main" id="{B036EAF3-C735-DE30-6F21-5DA34AC41B53}"/>
              </a:ext>
            </a:extLst>
          </p:cNvPr>
          <p:cNvSpPr txBox="1">
            <a:spLocks noChangeArrowheads="1"/>
          </p:cNvSpPr>
          <p:nvPr/>
        </p:nvSpPr>
        <p:spPr bwMode="auto">
          <a:xfrm>
            <a:off x="2789238" y="5800725"/>
            <a:ext cx="998537" cy="279400"/>
          </a:xfrm>
          <a:prstGeom prst="rect">
            <a:avLst/>
          </a:prstGeom>
          <a:noFill/>
          <a:ln w="9525">
            <a:noFill/>
            <a:miter lim="800000"/>
            <a:headEnd/>
            <a:tailEnd/>
          </a:ln>
          <a:effectLst>
            <a:outerShdw blurRad="63500" dist="17961" dir="2700000" algn="ctr" rotWithShape="0">
              <a:schemeClr val="tx1">
                <a:alpha val="74998"/>
              </a:schemeClr>
            </a:outerShdw>
          </a:effectLst>
        </p:spPr>
        <p:txBody>
          <a:bodyPr lIns="97027" tIns="48513" rIns="97027" bIns="48513">
            <a:spAutoFit/>
          </a:bodyPr>
          <a:lstStyle/>
          <a:p>
            <a:pPr algn="ctr" defTabSz="969963">
              <a:lnSpc>
                <a:spcPct val="70000"/>
              </a:lnSpc>
              <a:spcBef>
                <a:spcPct val="50000"/>
              </a:spcBef>
              <a:defRPr/>
            </a:pPr>
            <a:r>
              <a:rPr lang="en-US" sz="1700" b="1" dirty="0">
                <a:solidFill>
                  <a:schemeClr val="hlink"/>
                </a:solidFill>
                <a:latin typeface="Arial" charset="0"/>
                <a:ea typeface="+mn-ea"/>
              </a:rPr>
              <a:t>Ezekiel</a:t>
            </a:r>
          </a:p>
        </p:txBody>
      </p:sp>
      <p:sp>
        <p:nvSpPr>
          <p:cNvPr id="981733" name="Text Box 741">
            <a:extLst>
              <a:ext uri="{FF2B5EF4-FFF2-40B4-BE49-F238E27FC236}">
                <a16:creationId xmlns:a16="http://schemas.microsoft.com/office/drawing/2014/main" id="{B8CF6649-F86F-60C1-C176-85233221A000}"/>
              </a:ext>
            </a:extLst>
          </p:cNvPr>
          <p:cNvSpPr txBox="1">
            <a:spLocks noChangeArrowheads="1"/>
          </p:cNvSpPr>
          <p:nvPr/>
        </p:nvSpPr>
        <p:spPr bwMode="auto">
          <a:xfrm>
            <a:off x="2746375" y="5991225"/>
            <a:ext cx="998538" cy="279400"/>
          </a:xfrm>
          <a:prstGeom prst="rect">
            <a:avLst/>
          </a:prstGeom>
          <a:noFill/>
          <a:ln w="9525">
            <a:noFill/>
            <a:miter lim="800000"/>
            <a:headEnd/>
            <a:tailEnd/>
          </a:ln>
          <a:effectLst>
            <a:outerShdw blurRad="63500" dist="17961" dir="2700000" algn="ctr" rotWithShape="0">
              <a:schemeClr val="tx1">
                <a:alpha val="74998"/>
              </a:schemeClr>
            </a:outerShdw>
          </a:effectLst>
        </p:spPr>
        <p:txBody>
          <a:bodyPr lIns="97027" tIns="48513" rIns="97027" bIns="48513">
            <a:spAutoFit/>
          </a:bodyPr>
          <a:lstStyle/>
          <a:p>
            <a:pPr algn="ctr" defTabSz="969963">
              <a:lnSpc>
                <a:spcPct val="70000"/>
              </a:lnSpc>
              <a:spcBef>
                <a:spcPct val="50000"/>
              </a:spcBef>
              <a:defRPr/>
            </a:pPr>
            <a:r>
              <a:rPr lang="en-US" sz="1700" b="1">
                <a:solidFill>
                  <a:schemeClr val="hlink"/>
                </a:solidFill>
                <a:latin typeface="Arial" charset="0"/>
                <a:ea typeface="+mn-ea"/>
              </a:rPr>
              <a:t>Daniel</a:t>
            </a:r>
          </a:p>
        </p:txBody>
      </p:sp>
      <p:sp>
        <p:nvSpPr>
          <p:cNvPr id="152695" name="Text Box 746">
            <a:extLst>
              <a:ext uri="{FF2B5EF4-FFF2-40B4-BE49-F238E27FC236}">
                <a16:creationId xmlns:a16="http://schemas.microsoft.com/office/drawing/2014/main" id="{62B034EC-F6CA-D410-ECEC-4F1CCE0271DD}"/>
              </a:ext>
            </a:extLst>
          </p:cNvPr>
          <p:cNvSpPr txBox="1">
            <a:spLocks noChangeArrowheads="1"/>
          </p:cNvSpPr>
          <p:nvPr/>
        </p:nvSpPr>
        <p:spPr bwMode="auto">
          <a:xfrm>
            <a:off x="2459038" y="2014538"/>
            <a:ext cx="1138237"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Jonah</a:t>
            </a:r>
            <a:endParaRPr lang="en-US" altLang="en-US" sz="1600" b="1">
              <a:latin typeface="Arial" panose="020B0604020202020204" pitchFamily="34" charset="0"/>
            </a:endParaRPr>
          </a:p>
        </p:txBody>
      </p:sp>
      <p:sp>
        <p:nvSpPr>
          <p:cNvPr id="152696" name="Text Box 747">
            <a:extLst>
              <a:ext uri="{FF2B5EF4-FFF2-40B4-BE49-F238E27FC236}">
                <a16:creationId xmlns:a16="http://schemas.microsoft.com/office/drawing/2014/main" id="{D267D395-51C7-A40F-25BA-ED56BD2FFBD2}"/>
              </a:ext>
            </a:extLst>
          </p:cNvPr>
          <p:cNvSpPr txBox="1">
            <a:spLocks noChangeArrowheads="1"/>
          </p:cNvSpPr>
          <p:nvPr/>
        </p:nvSpPr>
        <p:spPr bwMode="auto">
          <a:xfrm>
            <a:off x="2962275" y="1925638"/>
            <a:ext cx="1138238" cy="193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900" b="1">
                <a:latin typeface="Arial" panose="020B0604020202020204" pitchFamily="34" charset="0"/>
              </a:rPr>
              <a:t>(NINEVEH)</a:t>
            </a:r>
            <a:endParaRPr lang="en-US" altLang="en-US" sz="800" b="1">
              <a:latin typeface="Arial" panose="020B0604020202020204" pitchFamily="34" charset="0"/>
            </a:endParaRPr>
          </a:p>
        </p:txBody>
      </p:sp>
      <p:sp>
        <p:nvSpPr>
          <p:cNvPr id="152697" name="Text Box 748">
            <a:extLst>
              <a:ext uri="{FF2B5EF4-FFF2-40B4-BE49-F238E27FC236}">
                <a16:creationId xmlns:a16="http://schemas.microsoft.com/office/drawing/2014/main" id="{C9E04953-B386-C2C7-7055-4D8C3EB0F49E}"/>
              </a:ext>
            </a:extLst>
          </p:cNvPr>
          <p:cNvSpPr txBox="1">
            <a:spLocks noChangeArrowheads="1"/>
          </p:cNvSpPr>
          <p:nvPr/>
        </p:nvSpPr>
        <p:spPr bwMode="auto">
          <a:xfrm>
            <a:off x="2500313" y="4892675"/>
            <a:ext cx="1138237"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Nahum</a:t>
            </a:r>
            <a:endParaRPr lang="en-US" altLang="en-US" sz="1600" b="1">
              <a:latin typeface="Arial" panose="020B0604020202020204" pitchFamily="34" charset="0"/>
            </a:endParaRPr>
          </a:p>
        </p:txBody>
      </p:sp>
      <p:sp>
        <p:nvSpPr>
          <p:cNvPr id="152698" name="Text Box 749">
            <a:extLst>
              <a:ext uri="{FF2B5EF4-FFF2-40B4-BE49-F238E27FC236}">
                <a16:creationId xmlns:a16="http://schemas.microsoft.com/office/drawing/2014/main" id="{CDD80425-8880-7F20-5ABE-1AF5CCD5ED36}"/>
              </a:ext>
            </a:extLst>
          </p:cNvPr>
          <p:cNvSpPr txBox="1">
            <a:spLocks noChangeArrowheads="1"/>
          </p:cNvSpPr>
          <p:nvPr/>
        </p:nvSpPr>
        <p:spPr bwMode="auto">
          <a:xfrm>
            <a:off x="2914650" y="4822825"/>
            <a:ext cx="1138238" cy="193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900" b="1">
                <a:latin typeface="Arial" panose="020B0604020202020204" pitchFamily="34" charset="0"/>
              </a:rPr>
              <a:t>(NINEVEH)</a:t>
            </a:r>
            <a:endParaRPr lang="en-US" altLang="en-US" sz="800" b="1">
              <a:latin typeface="Arial" panose="020B0604020202020204" pitchFamily="34" charset="0"/>
            </a:endParaRPr>
          </a:p>
        </p:txBody>
      </p:sp>
      <p:sp>
        <p:nvSpPr>
          <p:cNvPr id="152699" name="Text Box 750">
            <a:extLst>
              <a:ext uri="{FF2B5EF4-FFF2-40B4-BE49-F238E27FC236}">
                <a16:creationId xmlns:a16="http://schemas.microsoft.com/office/drawing/2014/main" id="{32F6CAF0-A944-6C44-EF5B-CE2FFA460719}"/>
              </a:ext>
            </a:extLst>
          </p:cNvPr>
          <p:cNvSpPr txBox="1">
            <a:spLocks noChangeArrowheads="1"/>
          </p:cNvSpPr>
          <p:nvPr/>
        </p:nvSpPr>
        <p:spPr bwMode="auto">
          <a:xfrm>
            <a:off x="2560638" y="3519488"/>
            <a:ext cx="1138237"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Obadiah</a:t>
            </a:r>
            <a:endParaRPr lang="en-US" altLang="en-US" sz="1600" b="1">
              <a:latin typeface="Arial" panose="020B0604020202020204" pitchFamily="34" charset="0"/>
            </a:endParaRPr>
          </a:p>
        </p:txBody>
      </p:sp>
      <p:sp>
        <p:nvSpPr>
          <p:cNvPr id="152700" name="Text Box 751">
            <a:extLst>
              <a:ext uri="{FF2B5EF4-FFF2-40B4-BE49-F238E27FC236}">
                <a16:creationId xmlns:a16="http://schemas.microsoft.com/office/drawing/2014/main" id="{DB5E1BA3-9114-1F1B-5657-988061383B6D}"/>
              </a:ext>
            </a:extLst>
          </p:cNvPr>
          <p:cNvSpPr txBox="1">
            <a:spLocks noChangeArrowheads="1"/>
          </p:cNvSpPr>
          <p:nvPr/>
        </p:nvSpPr>
        <p:spPr bwMode="auto">
          <a:xfrm>
            <a:off x="2994025" y="3449638"/>
            <a:ext cx="1138238" cy="193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900" b="1">
                <a:latin typeface="Arial" panose="020B0604020202020204" pitchFamily="34" charset="0"/>
              </a:rPr>
              <a:t>(EDOM)</a:t>
            </a:r>
            <a:endParaRPr lang="en-US" altLang="en-US" sz="800" b="1">
              <a:latin typeface="Arial" panose="020B0604020202020204" pitchFamily="34" charset="0"/>
            </a:endParaRPr>
          </a:p>
        </p:txBody>
      </p:sp>
      <p:sp>
        <p:nvSpPr>
          <p:cNvPr id="152701" name="Rectangle 752">
            <a:extLst>
              <a:ext uri="{FF2B5EF4-FFF2-40B4-BE49-F238E27FC236}">
                <a16:creationId xmlns:a16="http://schemas.microsoft.com/office/drawing/2014/main" id="{BAE6D580-3343-38C1-2F5D-A4D7923DBD4D}"/>
              </a:ext>
            </a:extLst>
          </p:cNvPr>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52702" name="Rectangle 753">
            <a:extLst>
              <a:ext uri="{FF2B5EF4-FFF2-40B4-BE49-F238E27FC236}">
                <a16:creationId xmlns:a16="http://schemas.microsoft.com/office/drawing/2014/main" id="{5A503640-EB30-C823-45D5-6DA24CFD5294}"/>
              </a:ext>
            </a:extLst>
          </p:cNvPr>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grpSp>
        <p:nvGrpSpPr>
          <p:cNvPr id="152703" name="Group 754">
            <a:extLst>
              <a:ext uri="{FF2B5EF4-FFF2-40B4-BE49-F238E27FC236}">
                <a16:creationId xmlns:a16="http://schemas.microsoft.com/office/drawing/2014/main" id="{738F240D-0E49-FCFB-0762-C12205BA357A}"/>
              </a:ext>
            </a:extLst>
          </p:cNvPr>
          <p:cNvGrpSpPr>
            <a:grpSpLocks/>
          </p:cNvGrpSpPr>
          <p:nvPr/>
        </p:nvGrpSpPr>
        <p:grpSpPr bwMode="auto">
          <a:xfrm>
            <a:off x="-3402013" y="1325563"/>
            <a:ext cx="6396038" cy="4170362"/>
            <a:chOff x="1234" y="2865"/>
            <a:chExt cx="4029" cy="606"/>
          </a:xfrm>
        </p:grpSpPr>
        <p:sp>
          <p:nvSpPr>
            <p:cNvPr id="152787" name="Rectangle 755">
              <a:extLst>
                <a:ext uri="{FF2B5EF4-FFF2-40B4-BE49-F238E27FC236}">
                  <a16:creationId xmlns:a16="http://schemas.microsoft.com/office/drawing/2014/main" id="{F3116BE9-7798-95DF-5353-98EF3BEAEAD4}"/>
                </a:ext>
              </a:extLst>
            </p:cNvPr>
            <p:cNvSpPr>
              <a:spLocks noChangeArrowheads="1"/>
            </p:cNvSpPr>
            <p:nvPr/>
          </p:nvSpPr>
          <p:spPr bwMode="auto">
            <a:xfrm>
              <a:off x="4575" y="3274"/>
              <a:ext cx="688" cy="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100" b="1">
                  <a:solidFill>
                    <a:srgbClr val="000000"/>
                  </a:solidFill>
                  <a:latin typeface="Helvetica" pitchFamily="2" charset="0"/>
                </a:rPr>
                <a:t>“Ngakai”</a:t>
              </a:r>
            </a:p>
            <a:p>
              <a:pPr algn="l"/>
              <a:r>
                <a:rPr lang="en-US" altLang="en-US" sz="1100" b="1">
                  <a:solidFill>
                    <a:srgbClr val="000000"/>
                  </a:solidFill>
                  <a:latin typeface="Helvetica" pitchFamily="2" charset="0"/>
                </a:rPr>
                <a:t> Kahaiwui</a:t>
              </a:r>
            </a:p>
            <a:p>
              <a:pPr algn="l"/>
              <a:r>
                <a:rPr lang="en-US" altLang="en-US" sz="1100" b="1">
                  <a:solidFill>
                    <a:srgbClr val="000000"/>
                  </a:solidFill>
                  <a:latin typeface="Helvetica" pitchFamily="2" charset="0"/>
                </a:rPr>
                <a:t>   Thili zingkum</a:t>
              </a:r>
            </a:p>
            <a:p>
              <a:pPr algn="l"/>
              <a:r>
                <a:rPr lang="en-US" altLang="en-US" sz="1100" b="1">
                  <a:solidFill>
                    <a:srgbClr val="000000"/>
                  </a:solidFill>
                  <a:latin typeface="Helvetica" pitchFamily="2" charset="0"/>
                </a:rPr>
                <a:t>   400 chiwui </a:t>
              </a:r>
            </a:p>
            <a:p>
              <a:pPr algn="l"/>
              <a:r>
                <a:rPr lang="en-US" altLang="en-US" sz="1100" b="1">
                  <a:solidFill>
                    <a:srgbClr val="000000"/>
                  </a:solidFill>
                  <a:latin typeface="Helvetica" pitchFamily="2" charset="0"/>
                </a:rPr>
                <a:t>     Alungli</a:t>
              </a:r>
            </a:p>
            <a:p>
              <a:pPr algn="l"/>
              <a:r>
                <a:rPr lang="en-US" altLang="en-US" sz="1100" b="1">
                  <a:solidFill>
                    <a:srgbClr val="000000"/>
                  </a:solidFill>
                  <a:latin typeface="Helvetica" pitchFamily="2" charset="0"/>
                </a:rPr>
                <a:t>      Maran</a:t>
              </a:r>
            </a:p>
            <a:p>
              <a:pPr algn="l"/>
              <a:r>
                <a:rPr lang="en-US" altLang="en-US" sz="1100" b="1">
                  <a:solidFill>
                    <a:srgbClr val="000000"/>
                  </a:solidFill>
                  <a:latin typeface="Helvetica" pitchFamily="2" charset="0"/>
                </a:rPr>
                <a:t>       Lairikbing</a:t>
              </a:r>
            </a:p>
            <a:p>
              <a:pPr algn="l"/>
              <a:r>
                <a:rPr lang="en-US" altLang="en-US" sz="1100" b="1">
                  <a:solidFill>
                    <a:srgbClr val="000000"/>
                  </a:solidFill>
                  <a:latin typeface="Helvetica" pitchFamily="2" charset="0"/>
                </a:rPr>
                <a:t>        Hi kakapina</a:t>
              </a:r>
              <a:endParaRPr lang="en-US" altLang="en-US" sz="1100">
                <a:latin typeface="Helvetica" pitchFamily="2" charset="0"/>
              </a:endParaRPr>
            </a:p>
          </p:txBody>
        </p:sp>
        <p:sp>
          <p:nvSpPr>
            <p:cNvPr id="152788" name="Rectangle 756">
              <a:extLst>
                <a:ext uri="{FF2B5EF4-FFF2-40B4-BE49-F238E27FC236}">
                  <a16:creationId xmlns:a16="http://schemas.microsoft.com/office/drawing/2014/main" id="{01CCBB01-D791-A881-F11A-E6C83496BB84}"/>
                </a:ext>
              </a:extLst>
            </p:cNvPr>
            <p:cNvSpPr>
              <a:spLocks noChangeArrowheads="1"/>
            </p:cNvSpPr>
            <p:nvPr/>
          </p:nvSpPr>
          <p:spPr bwMode="auto">
            <a:xfrm>
              <a:off x="1234" y="2865"/>
              <a:ext cx="0" cy="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600">
                <a:latin typeface="Helvetica" pitchFamily="2" charset="0"/>
              </a:endParaRPr>
            </a:p>
          </p:txBody>
        </p:sp>
        <p:sp>
          <p:nvSpPr>
            <p:cNvPr id="152789" name="Rectangle 757">
              <a:extLst>
                <a:ext uri="{FF2B5EF4-FFF2-40B4-BE49-F238E27FC236}">
                  <a16:creationId xmlns:a16="http://schemas.microsoft.com/office/drawing/2014/main" id="{3CB48976-5003-4642-EEF5-DEA1C6347368}"/>
                </a:ext>
              </a:extLst>
            </p:cNvPr>
            <p:cNvSpPr>
              <a:spLocks noChangeArrowheads="1"/>
            </p:cNvSpPr>
            <p:nvPr/>
          </p:nvSpPr>
          <p:spPr bwMode="auto">
            <a:xfrm>
              <a:off x="1234" y="2945"/>
              <a:ext cx="20" cy="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52790" name="Rectangle 758">
              <a:extLst>
                <a:ext uri="{FF2B5EF4-FFF2-40B4-BE49-F238E27FC236}">
                  <a16:creationId xmlns:a16="http://schemas.microsoft.com/office/drawing/2014/main" id="{08A72D6E-7CCF-6020-1D54-AB84EC13CB6C}"/>
                </a:ext>
              </a:extLst>
            </p:cNvPr>
            <p:cNvSpPr>
              <a:spLocks noChangeArrowheads="1"/>
            </p:cNvSpPr>
            <p:nvPr/>
          </p:nvSpPr>
          <p:spPr bwMode="auto">
            <a:xfrm>
              <a:off x="1234" y="3024"/>
              <a:ext cx="40" cy="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52791" name="Rectangle 759">
              <a:extLst>
                <a:ext uri="{FF2B5EF4-FFF2-40B4-BE49-F238E27FC236}">
                  <a16:creationId xmlns:a16="http://schemas.microsoft.com/office/drawing/2014/main" id="{DAA21655-6D69-908B-5F57-4EB3CEAD03BB}"/>
                </a:ext>
              </a:extLst>
            </p:cNvPr>
            <p:cNvSpPr>
              <a:spLocks noChangeArrowheads="1"/>
            </p:cNvSpPr>
            <p:nvPr/>
          </p:nvSpPr>
          <p:spPr bwMode="auto">
            <a:xfrm>
              <a:off x="1234" y="3102"/>
              <a:ext cx="61" cy="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52792" name="Rectangle 760">
              <a:extLst>
                <a:ext uri="{FF2B5EF4-FFF2-40B4-BE49-F238E27FC236}">
                  <a16:creationId xmlns:a16="http://schemas.microsoft.com/office/drawing/2014/main" id="{0EFFDC1B-398E-69F1-10F2-65B3C9840147}"/>
                </a:ext>
              </a:extLst>
            </p:cNvPr>
            <p:cNvSpPr>
              <a:spLocks noChangeArrowheads="1"/>
            </p:cNvSpPr>
            <p:nvPr/>
          </p:nvSpPr>
          <p:spPr bwMode="auto">
            <a:xfrm>
              <a:off x="1234" y="3184"/>
              <a:ext cx="81" cy="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52793" name="Rectangle 761">
              <a:extLst>
                <a:ext uri="{FF2B5EF4-FFF2-40B4-BE49-F238E27FC236}">
                  <a16:creationId xmlns:a16="http://schemas.microsoft.com/office/drawing/2014/main" id="{2C56DC1F-941E-0DE1-73E7-60503060BA3E}"/>
                </a:ext>
              </a:extLst>
            </p:cNvPr>
            <p:cNvSpPr>
              <a:spLocks noChangeArrowheads="1"/>
            </p:cNvSpPr>
            <p:nvPr/>
          </p:nvSpPr>
          <p:spPr bwMode="auto">
            <a:xfrm>
              <a:off x="1234" y="3271"/>
              <a:ext cx="121" cy="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52794" name="Rectangle 762">
              <a:extLst>
                <a:ext uri="{FF2B5EF4-FFF2-40B4-BE49-F238E27FC236}">
                  <a16:creationId xmlns:a16="http://schemas.microsoft.com/office/drawing/2014/main" id="{E9817092-C197-6926-0DAD-E36382636872}"/>
                </a:ext>
              </a:extLst>
            </p:cNvPr>
            <p:cNvSpPr>
              <a:spLocks noChangeArrowheads="1"/>
            </p:cNvSpPr>
            <p:nvPr/>
          </p:nvSpPr>
          <p:spPr bwMode="auto">
            <a:xfrm>
              <a:off x="1246" y="3355"/>
              <a:ext cx="121" cy="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52795" name="Rectangle 763">
              <a:extLst>
                <a:ext uri="{FF2B5EF4-FFF2-40B4-BE49-F238E27FC236}">
                  <a16:creationId xmlns:a16="http://schemas.microsoft.com/office/drawing/2014/main" id="{FC2033B6-1861-3221-AAA3-B5FAEB6C3108}"/>
                </a:ext>
              </a:extLst>
            </p:cNvPr>
            <p:cNvSpPr>
              <a:spLocks noChangeArrowheads="1"/>
            </p:cNvSpPr>
            <p:nvPr/>
          </p:nvSpPr>
          <p:spPr bwMode="auto">
            <a:xfrm>
              <a:off x="1270" y="3432"/>
              <a:ext cx="182" cy="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grpSp>
      <p:sp>
        <p:nvSpPr>
          <p:cNvPr id="152704" name="Rectangle 765">
            <a:extLst>
              <a:ext uri="{FF2B5EF4-FFF2-40B4-BE49-F238E27FC236}">
                <a16:creationId xmlns:a16="http://schemas.microsoft.com/office/drawing/2014/main" id="{25DBD042-F6E6-965F-C47F-F5C62E936F48}"/>
              </a:ext>
            </a:extLst>
          </p:cNvPr>
          <p:cNvSpPr>
            <a:spLocks noChangeArrowheads="1"/>
          </p:cNvSpPr>
          <p:nvPr/>
        </p:nvSpPr>
        <p:spPr bwMode="auto">
          <a:xfrm>
            <a:off x="2562225" y="4025900"/>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latin typeface="Helvetica" pitchFamily="2" charset="0"/>
              </a:rPr>
              <a:t>*</a:t>
            </a:r>
            <a:endParaRPr lang="en-US" altLang="en-US" sz="1400">
              <a:latin typeface="Helvetica" pitchFamily="2" charset="0"/>
            </a:endParaRPr>
          </a:p>
        </p:txBody>
      </p:sp>
      <p:sp>
        <p:nvSpPr>
          <p:cNvPr id="152705" name="Rectangle 766">
            <a:extLst>
              <a:ext uri="{FF2B5EF4-FFF2-40B4-BE49-F238E27FC236}">
                <a16:creationId xmlns:a16="http://schemas.microsoft.com/office/drawing/2014/main" id="{9243B82C-2906-DB51-E207-65DC0DC55D08}"/>
              </a:ext>
            </a:extLst>
          </p:cNvPr>
          <p:cNvSpPr>
            <a:spLocks noChangeArrowheads="1"/>
          </p:cNvSpPr>
          <p:nvPr/>
        </p:nvSpPr>
        <p:spPr bwMode="auto">
          <a:xfrm>
            <a:off x="2549525" y="4324350"/>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latin typeface="Helvetica" pitchFamily="2" charset="0"/>
              </a:rPr>
              <a:t>*</a:t>
            </a:r>
            <a:endParaRPr lang="en-US" altLang="en-US" sz="1400">
              <a:latin typeface="Helvetica" pitchFamily="2" charset="0"/>
            </a:endParaRPr>
          </a:p>
        </p:txBody>
      </p:sp>
      <p:sp>
        <p:nvSpPr>
          <p:cNvPr id="152706" name="Rectangle 767">
            <a:extLst>
              <a:ext uri="{FF2B5EF4-FFF2-40B4-BE49-F238E27FC236}">
                <a16:creationId xmlns:a16="http://schemas.microsoft.com/office/drawing/2014/main" id="{9C7FC503-7246-A63B-195B-2CC906936887}"/>
              </a:ext>
            </a:extLst>
          </p:cNvPr>
          <p:cNvSpPr>
            <a:spLocks noChangeArrowheads="1"/>
          </p:cNvSpPr>
          <p:nvPr/>
        </p:nvSpPr>
        <p:spPr bwMode="auto">
          <a:xfrm>
            <a:off x="2689225" y="5934075"/>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grpSp>
        <p:nvGrpSpPr>
          <p:cNvPr id="152707" name="Group 780">
            <a:extLst>
              <a:ext uri="{FF2B5EF4-FFF2-40B4-BE49-F238E27FC236}">
                <a16:creationId xmlns:a16="http://schemas.microsoft.com/office/drawing/2014/main" id="{1C6C7355-30CE-BA98-26AC-B4F9422E4398}"/>
              </a:ext>
            </a:extLst>
          </p:cNvPr>
          <p:cNvGrpSpPr>
            <a:grpSpLocks/>
          </p:cNvGrpSpPr>
          <p:nvPr/>
        </p:nvGrpSpPr>
        <p:grpSpPr bwMode="auto">
          <a:xfrm>
            <a:off x="-2897188" y="3043238"/>
            <a:ext cx="306388" cy="287337"/>
            <a:chOff x="2913" y="1215"/>
            <a:chExt cx="193" cy="181"/>
          </a:xfrm>
        </p:grpSpPr>
        <p:sp>
          <p:nvSpPr>
            <p:cNvPr id="152785" name="Rectangle 781">
              <a:extLst>
                <a:ext uri="{FF2B5EF4-FFF2-40B4-BE49-F238E27FC236}">
                  <a16:creationId xmlns:a16="http://schemas.microsoft.com/office/drawing/2014/main" id="{F5889E81-9E40-BF27-7B64-3B68E0FDDEF6}"/>
                </a:ext>
              </a:extLst>
            </p:cNvPr>
            <p:cNvSpPr>
              <a:spLocks noChangeArrowheads="1"/>
            </p:cNvSpPr>
            <p:nvPr/>
          </p:nvSpPr>
          <p:spPr bwMode="auto">
            <a:xfrm>
              <a:off x="2913" y="1219"/>
              <a:ext cx="0"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sp>
          <p:nvSpPr>
            <p:cNvPr id="152786" name="Rectangle 782">
              <a:extLst>
                <a:ext uri="{FF2B5EF4-FFF2-40B4-BE49-F238E27FC236}">
                  <a16:creationId xmlns:a16="http://schemas.microsoft.com/office/drawing/2014/main" id="{8A78D2C5-44A2-6E6F-1A28-1FE89988C5EA}"/>
                </a:ext>
              </a:extLst>
            </p:cNvPr>
            <p:cNvSpPr>
              <a:spLocks noChangeArrowheads="1"/>
            </p:cNvSpPr>
            <p:nvPr/>
          </p:nvSpPr>
          <p:spPr bwMode="auto">
            <a:xfrm>
              <a:off x="3106" y="1215"/>
              <a:ext cx="0"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grpSp>
      <p:sp>
        <p:nvSpPr>
          <p:cNvPr id="152708" name="Rectangle 784">
            <a:extLst>
              <a:ext uri="{FF2B5EF4-FFF2-40B4-BE49-F238E27FC236}">
                <a16:creationId xmlns:a16="http://schemas.microsoft.com/office/drawing/2014/main" id="{9363DC39-6CA7-2629-3D9B-C8C72F4E8BDE}"/>
              </a:ext>
            </a:extLst>
          </p:cNvPr>
          <p:cNvSpPr>
            <a:spLocks noChangeArrowheads="1"/>
          </p:cNvSpPr>
          <p:nvPr/>
        </p:nvSpPr>
        <p:spPr bwMode="auto">
          <a:xfrm>
            <a:off x="2943225" y="3876675"/>
            <a:ext cx="42863" cy="192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b="1" i="1">
                <a:solidFill>
                  <a:srgbClr val="000000"/>
                </a:solidFill>
                <a:latin typeface="Helvetica" pitchFamily="2" charset="0"/>
              </a:rPr>
              <a:t> </a:t>
            </a:r>
            <a:endParaRPr lang="en-US" altLang="en-US" sz="2000">
              <a:latin typeface="Arial Black" panose="020B0604020202020204" pitchFamily="34" charset="0"/>
            </a:endParaRPr>
          </a:p>
        </p:txBody>
      </p:sp>
      <p:grpSp>
        <p:nvGrpSpPr>
          <p:cNvPr id="152709" name="Group 785">
            <a:extLst>
              <a:ext uri="{FF2B5EF4-FFF2-40B4-BE49-F238E27FC236}">
                <a16:creationId xmlns:a16="http://schemas.microsoft.com/office/drawing/2014/main" id="{270E88E0-4BDB-1200-166B-753FD0A9FA16}"/>
              </a:ext>
            </a:extLst>
          </p:cNvPr>
          <p:cNvGrpSpPr>
            <a:grpSpLocks/>
          </p:cNvGrpSpPr>
          <p:nvPr/>
        </p:nvGrpSpPr>
        <p:grpSpPr bwMode="auto">
          <a:xfrm>
            <a:off x="-2238375" y="3841750"/>
            <a:ext cx="306387" cy="287338"/>
            <a:chOff x="2913" y="1215"/>
            <a:chExt cx="193" cy="181"/>
          </a:xfrm>
        </p:grpSpPr>
        <p:sp>
          <p:nvSpPr>
            <p:cNvPr id="152783" name="Rectangle 786">
              <a:extLst>
                <a:ext uri="{FF2B5EF4-FFF2-40B4-BE49-F238E27FC236}">
                  <a16:creationId xmlns:a16="http://schemas.microsoft.com/office/drawing/2014/main" id="{BD2289AA-EE17-57A4-13A1-E9C428A85957}"/>
                </a:ext>
              </a:extLst>
            </p:cNvPr>
            <p:cNvSpPr>
              <a:spLocks noChangeArrowheads="1"/>
            </p:cNvSpPr>
            <p:nvPr/>
          </p:nvSpPr>
          <p:spPr bwMode="auto">
            <a:xfrm>
              <a:off x="2913" y="1219"/>
              <a:ext cx="0"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sp>
          <p:nvSpPr>
            <p:cNvPr id="152784" name="Rectangle 787">
              <a:extLst>
                <a:ext uri="{FF2B5EF4-FFF2-40B4-BE49-F238E27FC236}">
                  <a16:creationId xmlns:a16="http://schemas.microsoft.com/office/drawing/2014/main" id="{EE1078BA-E08B-1637-35F6-A61DA6B47922}"/>
                </a:ext>
              </a:extLst>
            </p:cNvPr>
            <p:cNvSpPr>
              <a:spLocks noChangeArrowheads="1"/>
            </p:cNvSpPr>
            <p:nvPr/>
          </p:nvSpPr>
          <p:spPr bwMode="auto">
            <a:xfrm>
              <a:off x="3106" y="1215"/>
              <a:ext cx="0"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grpSp>
      <p:grpSp>
        <p:nvGrpSpPr>
          <p:cNvPr id="152710" name="Group 790">
            <a:extLst>
              <a:ext uri="{FF2B5EF4-FFF2-40B4-BE49-F238E27FC236}">
                <a16:creationId xmlns:a16="http://schemas.microsoft.com/office/drawing/2014/main" id="{0E4A4B90-50A1-8991-540D-EC621553C8FB}"/>
              </a:ext>
            </a:extLst>
          </p:cNvPr>
          <p:cNvGrpSpPr>
            <a:grpSpLocks/>
          </p:cNvGrpSpPr>
          <p:nvPr/>
        </p:nvGrpSpPr>
        <p:grpSpPr bwMode="auto">
          <a:xfrm>
            <a:off x="-2998788" y="4498975"/>
            <a:ext cx="306388" cy="287338"/>
            <a:chOff x="2913" y="1215"/>
            <a:chExt cx="193" cy="181"/>
          </a:xfrm>
        </p:grpSpPr>
        <p:sp>
          <p:nvSpPr>
            <p:cNvPr id="152781" name="Rectangle 791">
              <a:extLst>
                <a:ext uri="{FF2B5EF4-FFF2-40B4-BE49-F238E27FC236}">
                  <a16:creationId xmlns:a16="http://schemas.microsoft.com/office/drawing/2014/main" id="{A2407C80-3F1E-D117-898E-78EC70698DCA}"/>
                </a:ext>
              </a:extLst>
            </p:cNvPr>
            <p:cNvSpPr>
              <a:spLocks noChangeArrowheads="1"/>
            </p:cNvSpPr>
            <p:nvPr/>
          </p:nvSpPr>
          <p:spPr bwMode="auto">
            <a:xfrm>
              <a:off x="2913" y="1219"/>
              <a:ext cx="0"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sp>
          <p:nvSpPr>
            <p:cNvPr id="152782" name="Rectangle 792">
              <a:extLst>
                <a:ext uri="{FF2B5EF4-FFF2-40B4-BE49-F238E27FC236}">
                  <a16:creationId xmlns:a16="http://schemas.microsoft.com/office/drawing/2014/main" id="{EC3FA9A9-4B38-3BC6-892E-A0B0F22FDA2F}"/>
                </a:ext>
              </a:extLst>
            </p:cNvPr>
            <p:cNvSpPr>
              <a:spLocks noChangeArrowheads="1"/>
            </p:cNvSpPr>
            <p:nvPr/>
          </p:nvSpPr>
          <p:spPr bwMode="auto">
            <a:xfrm>
              <a:off x="3106" y="1215"/>
              <a:ext cx="0"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grpSp>
      <p:grpSp>
        <p:nvGrpSpPr>
          <p:cNvPr id="152711" name="Group 795">
            <a:extLst>
              <a:ext uri="{FF2B5EF4-FFF2-40B4-BE49-F238E27FC236}">
                <a16:creationId xmlns:a16="http://schemas.microsoft.com/office/drawing/2014/main" id="{9F3D0578-CD95-9EE6-B927-D0BA5222FAD3}"/>
              </a:ext>
            </a:extLst>
          </p:cNvPr>
          <p:cNvGrpSpPr>
            <a:grpSpLocks/>
          </p:cNvGrpSpPr>
          <p:nvPr/>
        </p:nvGrpSpPr>
        <p:grpSpPr bwMode="auto">
          <a:xfrm>
            <a:off x="-3341688" y="1651000"/>
            <a:ext cx="306388" cy="301625"/>
            <a:chOff x="2913" y="1215"/>
            <a:chExt cx="193" cy="190"/>
          </a:xfrm>
        </p:grpSpPr>
        <p:sp>
          <p:nvSpPr>
            <p:cNvPr id="152779" name="Rectangle 796">
              <a:extLst>
                <a:ext uri="{FF2B5EF4-FFF2-40B4-BE49-F238E27FC236}">
                  <a16:creationId xmlns:a16="http://schemas.microsoft.com/office/drawing/2014/main" id="{BA80FB34-E3E8-08F7-F571-2C223297EFB4}"/>
                </a:ext>
              </a:extLst>
            </p:cNvPr>
            <p:cNvSpPr>
              <a:spLocks noChangeArrowheads="1"/>
            </p:cNvSpPr>
            <p:nvPr/>
          </p:nvSpPr>
          <p:spPr bwMode="auto">
            <a:xfrm>
              <a:off x="2913" y="1219"/>
              <a:ext cx="0"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sp>
          <p:nvSpPr>
            <p:cNvPr id="152780" name="Rectangle 797">
              <a:extLst>
                <a:ext uri="{FF2B5EF4-FFF2-40B4-BE49-F238E27FC236}">
                  <a16:creationId xmlns:a16="http://schemas.microsoft.com/office/drawing/2014/main" id="{E902B1CC-AD60-6044-48D1-0F8FDF1C2620}"/>
                </a:ext>
              </a:extLst>
            </p:cNvPr>
            <p:cNvSpPr>
              <a:spLocks noChangeArrowheads="1"/>
            </p:cNvSpPr>
            <p:nvPr/>
          </p:nvSpPr>
          <p:spPr bwMode="auto">
            <a:xfrm>
              <a:off x="3106" y="1215"/>
              <a:ext cx="0"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grpSp>
      <p:sp>
        <p:nvSpPr>
          <p:cNvPr id="152712" name="Line 798">
            <a:extLst>
              <a:ext uri="{FF2B5EF4-FFF2-40B4-BE49-F238E27FC236}">
                <a16:creationId xmlns:a16="http://schemas.microsoft.com/office/drawing/2014/main" id="{F27CF068-DBEB-6E45-04CA-90FFB66DC32D}"/>
              </a:ext>
            </a:extLst>
          </p:cNvPr>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52713" name="Line 799">
            <a:extLst>
              <a:ext uri="{FF2B5EF4-FFF2-40B4-BE49-F238E27FC236}">
                <a16:creationId xmlns:a16="http://schemas.microsoft.com/office/drawing/2014/main" id="{6DDB8FC7-3C4C-F514-8EEF-492747296FD9}"/>
              </a:ext>
            </a:extLst>
          </p:cNvPr>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52714" name="Rectangle 800">
            <a:extLst>
              <a:ext uri="{FF2B5EF4-FFF2-40B4-BE49-F238E27FC236}">
                <a16:creationId xmlns:a16="http://schemas.microsoft.com/office/drawing/2014/main" id="{B41ED0AA-0ADB-A889-4EEC-971B5217BCE1}"/>
              </a:ext>
            </a:extLst>
          </p:cNvPr>
          <p:cNvSpPr>
            <a:spLocks noChangeArrowheads="1"/>
          </p:cNvSpPr>
          <p:nvPr/>
        </p:nvSpPr>
        <p:spPr bwMode="auto">
          <a:xfrm>
            <a:off x="4198938" y="2300288"/>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152715" name="Line 808">
            <a:extLst>
              <a:ext uri="{FF2B5EF4-FFF2-40B4-BE49-F238E27FC236}">
                <a16:creationId xmlns:a16="http://schemas.microsoft.com/office/drawing/2014/main" id="{2D95E2FB-764D-09D3-A95C-C86C1BFAC23A}"/>
              </a:ext>
            </a:extLst>
          </p:cNvPr>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716" name="Line 809">
            <a:extLst>
              <a:ext uri="{FF2B5EF4-FFF2-40B4-BE49-F238E27FC236}">
                <a16:creationId xmlns:a16="http://schemas.microsoft.com/office/drawing/2014/main" id="{5E0804A2-1064-4731-671F-EA524BECD381}"/>
              </a:ext>
            </a:extLst>
          </p:cNvPr>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717" name="Line 810">
            <a:extLst>
              <a:ext uri="{FF2B5EF4-FFF2-40B4-BE49-F238E27FC236}">
                <a16:creationId xmlns:a16="http://schemas.microsoft.com/office/drawing/2014/main" id="{427CA1AF-1AEF-BECD-6B4A-B7DB418C57DF}"/>
              </a:ext>
            </a:extLst>
          </p:cNvPr>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718" name="Line 811">
            <a:extLst>
              <a:ext uri="{FF2B5EF4-FFF2-40B4-BE49-F238E27FC236}">
                <a16:creationId xmlns:a16="http://schemas.microsoft.com/office/drawing/2014/main" id="{46BC0C77-997C-41F2-0FCD-6478B3246E64}"/>
              </a:ext>
            </a:extLst>
          </p:cNvPr>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719" name="Text Box 801">
            <a:extLst>
              <a:ext uri="{FF2B5EF4-FFF2-40B4-BE49-F238E27FC236}">
                <a16:creationId xmlns:a16="http://schemas.microsoft.com/office/drawing/2014/main" id="{1B58F5D4-96F8-68BB-41BF-775FA5DFC1E4}"/>
              </a:ext>
            </a:extLst>
          </p:cNvPr>
          <p:cNvSpPr txBox="1">
            <a:spLocks noChangeArrowheads="1"/>
          </p:cNvSpPr>
          <p:nvPr/>
        </p:nvSpPr>
        <p:spPr bwMode="auto">
          <a:xfrm rot="-5400000">
            <a:off x="2262982" y="3793331"/>
            <a:ext cx="38163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Arial Black" panose="020B0604020202020204" pitchFamily="34" charset="0"/>
              </a:rPr>
              <a:t> </a:t>
            </a:r>
            <a:endParaRPr lang="en-US" altLang="en-US" sz="900">
              <a:latin typeface="Arial Black" panose="020B0604020202020204" pitchFamily="34" charset="0"/>
            </a:endParaRPr>
          </a:p>
        </p:txBody>
      </p:sp>
      <p:grpSp>
        <p:nvGrpSpPr>
          <p:cNvPr id="10" name="Group 805">
            <a:extLst>
              <a:ext uri="{FF2B5EF4-FFF2-40B4-BE49-F238E27FC236}">
                <a16:creationId xmlns:a16="http://schemas.microsoft.com/office/drawing/2014/main" id="{D4682362-37E2-C112-5D15-AA6A7BEAEFC3}"/>
              </a:ext>
            </a:extLst>
          </p:cNvPr>
          <p:cNvGrpSpPr>
            <a:grpSpLocks/>
          </p:cNvGrpSpPr>
          <p:nvPr/>
        </p:nvGrpSpPr>
        <p:grpSpPr bwMode="auto">
          <a:xfrm>
            <a:off x="2501900" y="3798888"/>
            <a:ext cx="7004050" cy="2457450"/>
            <a:chOff x="1576" y="2393"/>
            <a:chExt cx="4412" cy="1548"/>
          </a:xfrm>
        </p:grpSpPr>
        <p:sp>
          <p:nvSpPr>
            <p:cNvPr id="981430" name="AutoShape 438">
              <a:extLst>
                <a:ext uri="{FF2B5EF4-FFF2-40B4-BE49-F238E27FC236}">
                  <a16:creationId xmlns:a16="http://schemas.microsoft.com/office/drawing/2014/main" id="{AB92E872-F8D9-B3C6-2DF3-C829E22877AA}"/>
                </a:ext>
              </a:extLst>
            </p:cNvPr>
            <p:cNvSpPr>
              <a:spLocks noChangeArrowheads="1"/>
            </p:cNvSpPr>
            <p:nvPr/>
          </p:nvSpPr>
          <p:spPr bwMode="auto">
            <a:xfrm>
              <a:off x="3339" y="2393"/>
              <a:ext cx="2649" cy="1414"/>
            </a:xfrm>
            <a:prstGeom prst="roundRect">
              <a:avLst>
                <a:gd name="adj" fmla="val 16667"/>
              </a:avLst>
            </a:prstGeom>
            <a:noFill/>
            <a:ln w="76200">
              <a:solidFill>
                <a:schemeClr val="hlink"/>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981222" name="AutoShape 230">
              <a:extLst>
                <a:ext uri="{FF2B5EF4-FFF2-40B4-BE49-F238E27FC236}">
                  <a16:creationId xmlns:a16="http://schemas.microsoft.com/office/drawing/2014/main" id="{B5146AE3-7F1C-800B-3ECC-74B425070210}"/>
                </a:ext>
              </a:extLst>
            </p:cNvPr>
            <p:cNvSpPr>
              <a:spLocks noChangeArrowheads="1"/>
            </p:cNvSpPr>
            <p:nvPr/>
          </p:nvSpPr>
          <p:spPr bwMode="auto">
            <a:xfrm>
              <a:off x="1576" y="3369"/>
              <a:ext cx="941" cy="572"/>
            </a:xfrm>
            <a:prstGeom prst="roundRect">
              <a:avLst>
                <a:gd name="adj" fmla="val 16667"/>
              </a:avLst>
            </a:prstGeom>
            <a:noFill/>
            <a:ln w="76200">
              <a:solidFill>
                <a:schemeClr val="hlink"/>
              </a:solidFill>
              <a:round/>
              <a:headEnd/>
              <a:tailEnd/>
            </a:ln>
            <a:effectLst>
              <a:outerShdw blurRad="63500" dist="71842" dir="2700000" algn="ctr" rotWithShape="0">
                <a:schemeClr val="tx1">
                  <a:alpha val="74998"/>
                </a:schemeClr>
              </a:outerShdw>
            </a:effectLst>
          </p:spPr>
          <p:txBody>
            <a:bodyPr wrap="none" anchor="ctr"/>
            <a:lstStyle/>
            <a:p>
              <a:pPr algn="r">
                <a:defRPr/>
              </a:pPr>
              <a:endParaRPr lang="en-US">
                <a:latin typeface="Comic Sans MS" charset="0"/>
                <a:ea typeface="+mn-ea"/>
              </a:endParaRPr>
            </a:p>
          </p:txBody>
        </p:sp>
      </p:grpSp>
      <p:sp>
        <p:nvSpPr>
          <p:cNvPr id="152721" name="Rectangle 802">
            <a:extLst>
              <a:ext uri="{FF2B5EF4-FFF2-40B4-BE49-F238E27FC236}">
                <a16:creationId xmlns:a16="http://schemas.microsoft.com/office/drawing/2014/main" id="{72BE2FB1-F022-84AE-4D11-369206785F4D}"/>
              </a:ext>
            </a:extLst>
          </p:cNvPr>
          <p:cNvSpPr>
            <a:spLocks noChangeArrowheads="1"/>
          </p:cNvSpPr>
          <p:nvPr/>
        </p:nvSpPr>
        <p:spPr bwMode="auto">
          <a:xfrm>
            <a:off x="4202113" y="1862138"/>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endParaRPr lang="en-US" altLang="en-US" sz="1800" b="1">
              <a:latin typeface="Helvetica" pitchFamily="2" charset="0"/>
            </a:endParaRPr>
          </a:p>
        </p:txBody>
      </p:sp>
      <p:sp>
        <p:nvSpPr>
          <p:cNvPr id="152722" name="Text Box 803">
            <a:extLst>
              <a:ext uri="{FF2B5EF4-FFF2-40B4-BE49-F238E27FC236}">
                <a16:creationId xmlns:a16="http://schemas.microsoft.com/office/drawing/2014/main" id="{6DB6D27E-AB5C-D879-9FE7-0F6E3E85C2FB}"/>
              </a:ext>
            </a:extLst>
          </p:cNvPr>
          <p:cNvSpPr txBox="1">
            <a:spLocks noChangeArrowheads="1"/>
          </p:cNvSpPr>
          <p:nvPr/>
        </p:nvSpPr>
        <p:spPr bwMode="auto">
          <a:xfrm>
            <a:off x="4051300" y="1895475"/>
            <a:ext cx="7953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Helvetica" pitchFamily="2" charset="0"/>
              </a:rPr>
              <a:t>(N)</a:t>
            </a:r>
          </a:p>
        </p:txBody>
      </p:sp>
      <p:sp>
        <p:nvSpPr>
          <p:cNvPr id="981796" name="Text Box 804">
            <a:extLst>
              <a:ext uri="{FF2B5EF4-FFF2-40B4-BE49-F238E27FC236}">
                <a16:creationId xmlns:a16="http://schemas.microsoft.com/office/drawing/2014/main" id="{88BC64F9-2218-640E-DB7C-A1FBD397320B}"/>
              </a:ext>
            </a:extLst>
          </p:cNvPr>
          <p:cNvSpPr txBox="1">
            <a:spLocks noChangeArrowheads="1"/>
          </p:cNvSpPr>
          <p:nvPr/>
        </p:nvSpPr>
        <p:spPr bwMode="auto">
          <a:xfrm>
            <a:off x="5861050" y="5064125"/>
            <a:ext cx="2998788" cy="817563"/>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60000"/>
              </a:lnSpc>
              <a:spcBef>
                <a:spcPct val="50000"/>
              </a:spcBef>
              <a:defRPr/>
            </a:pPr>
            <a:r>
              <a:rPr lang="en-US" altLang="en-US" sz="2800" b="1">
                <a:solidFill>
                  <a:schemeClr val="bg1"/>
                </a:solidFill>
                <a:latin typeface="Helvetica" panose="020B0604020202020204" pitchFamily="34" charset="0"/>
              </a:rPr>
              <a:t>EZEKIEL</a:t>
            </a:r>
          </a:p>
          <a:p>
            <a:pPr algn="ctr">
              <a:lnSpc>
                <a:spcPct val="60000"/>
              </a:lnSpc>
              <a:spcBef>
                <a:spcPct val="50000"/>
              </a:spcBef>
              <a:defRPr/>
            </a:pPr>
            <a:r>
              <a:rPr lang="en-US" altLang="en-US" sz="2800" b="1">
                <a:solidFill>
                  <a:schemeClr val="bg1"/>
                </a:solidFill>
                <a:latin typeface="Helvetica" panose="020B0604020202020204" pitchFamily="34" charset="0"/>
              </a:rPr>
              <a:t>DANIEL</a:t>
            </a:r>
            <a:endParaRPr lang="en-US" altLang="en-US" sz="2400" b="1">
              <a:solidFill>
                <a:schemeClr val="bg1"/>
              </a:solidFill>
              <a:latin typeface="Helvetica" panose="020B0604020202020204" pitchFamily="34" charset="0"/>
            </a:endParaRPr>
          </a:p>
        </p:txBody>
      </p:sp>
      <p:sp>
        <p:nvSpPr>
          <p:cNvPr id="152724" name="Line 806">
            <a:extLst>
              <a:ext uri="{FF2B5EF4-FFF2-40B4-BE49-F238E27FC236}">
                <a16:creationId xmlns:a16="http://schemas.microsoft.com/office/drawing/2014/main" id="{B333FC5E-12DA-3203-5C5C-44652FCE61F0}"/>
              </a:ext>
            </a:extLst>
          </p:cNvPr>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725" name="Text Box 807">
            <a:extLst>
              <a:ext uri="{FF2B5EF4-FFF2-40B4-BE49-F238E27FC236}">
                <a16:creationId xmlns:a16="http://schemas.microsoft.com/office/drawing/2014/main" id="{8647B1F0-D6C0-1D53-0825-63B4FB3050A6}"/>
              </a:ext>
            </a:extLst>
          </p:cNvPr>
          <p:cNvSpPr txBox="1">
            <a:spLocks noChangeArrowheads="1"/>
          </p:cNvSpPr>
          <p:nvPr/>
        </p:nvSpPr>
        <p:spPr bwMode="auto">
          <a:xfrm rot="-5400000">
            <a:off x="1716881" y="3639344"/>
            <a:ext cx="47037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b="1">
                <a:latin typeface="Arial" panose="020B0604020202020204" pitchFamily="34" charset="0"/>
              </a:rPr>
              <a:t>MARANBING (17)</a:t>
            </a:r>
          </a:p>
        </p:txBody>
      </p:sp>
      <p:sp>
        <p:nvSpPr>
          <p:cNvPr id="152726" name="Text Box 812">
            <a:extLst>
              <a:ext uri="{FF2B5EF4-FFF2-40B4-BE49-F238E27FC236}">
                <a16:creationId xmlns:a16="http://schemas.microsoft.com/office/drawing/2014/main" id="{7407F4F4-48ED-89EE-5414-138C06B13EBE}"/>
              </a:ext>
            </a:extLst>
          </p:cNvPr>
          <p:cNvSpPr txBox="1">
            <a:spLocks noChangeArrowheads="1"/>
          </p:cNvSpPr>
          <p:nvPr/>
        </p:nvSpPr>
        <p:spPr bwMode="auto">
          <a:xfrm>
            <a:off x="2573338" y="4300538"/>
            <a:ext cx="12922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60000"/>
              </a:lnSpc>
              <a:spcBef>
                <a:spcPct val="50000"/>
              </a:spcBef>
            </a:pPr>
            <a:r>
              <a:rPr lang="en-US" altLang="en-US" sz="1500" b="1">
                <a:latin typeface="Arial" panose="020B0604020202020204" pitchFamily="34" charset="0"/>
              </a:rPr>
              <a:t>Chapchat</a:t>
            </a:r>
          </a:p>
        </p:txBody>
      </p:sp>
      <p:sp>
        <p:nvSpPr>
          <p:cNvPr id="152727" name="Line 260">
            <a:extLst>
              <a:ext uri="{FF2B5EF4-FFF2-40B4-BE49-F238E27FC236}">
                <a16:creationId xmlns:a16="http://schemas.microsoft.com/office/drawing/2014/main" id="{C8329A93-B648-D46B-9112-97F0AF8474FC}"/>
              </a:ext>
            </a:extLst>
          </p:cNvPr>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728" name="Line 261">
            <a:extLst>
              <a:ext uri="{FF2B5EF4-FFF2-40B4-BE49-F238E27FC236}">
                <a16:creationId xmlns:a16="http://schemas.microsoft.com/office/drawing/2014/main" id="{B42CE4AD-E56F-AEAF-A72D-DEBA53C3AAED}"/>
              </a:ext>
            </a:extLst>
          </p:cNvPr>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729" name="Freeform 262">
            <a:extLst>
              <a:ext uri="{FF2B5EF4-FFF2-40B4-BE49-F238E27FC236}">
                <a16:creationId xmlns:a16="http://schemas.microsoft.com/office/drawing/2014/main" id="{AFCE9B24-1322-643D-FB81-1766BABAD06D}"/>
              </a:ext>
            </a:extLst>
          </p:cNvPr>
          <p:cNvSpPr>
            <a:spLocks/>
          </p:cNvSpPr>
          <p:nvPr/>
        </p:nvSpPr>
        <p:spPr bwMode="auto">
          <a:xfrm>
            <a:off x="1530350" y="3906838"/>
            <a:ext cx="590550" cy="1981200"/>
          </a:xfrm>
          <a:custGeom>
            <a:avLst/>
            <a:gdLst>
              <a:gd name="T0" fmla="*/ 2147483646 w 372"/>
              <a:gd name="T1" fmla="*/ 0 h 1248"/>
              <a:gd name="T2" fmla="*/ 2147483646 w 372"/>
              <a:gd name="T3" fmla="*/ 2147483646 h 1248"/>
              <a:gd name="T4" fmla="*/ 2147483646 w 372"/>
              <a:gd name="T5" fmla="*/ 2147483646 h 1248"/>
              <a:gd name="T6" fmla="*/ 0 w 372"/>
              <a:gd name="T7" fmla="*/ 2147483646 h 1248"/>
              <a:gd name="T8" fmla="*/ 2147483646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a:p>
        </p:txBody>
      </p:sp>
      <p:sp>
        <p:nvSpPr>
          <p:cNvPr id="152730" name="Freeform 264">
            <a:extLst>
              <a:ext uri="{FF2B5EF4-FFF2-40B4-BE49-F238E27FC236}">
                <a16:creationId xmlns:a16="http://schemas.microsoft.com/office/drawing/2014/main" id="{28A5D3F0-D441-65AA-3C75-CA5D6477016B}"/>
              </a:ext>
            </a:extLst>
          </p:cNvPr>
          <p:cNvSpPr>
            <a:spLocks/>
          </p:cNvSpPr>
          <p:nvPr/>
        </p:nvSpPr>
        <p:spPr bwMode="auto">
          <a:xfrm>
            <a:off x="1738313" y="4067175"/>
            <a:ext cx="509587" cy="1676400"/>
          </a:xfrm>
          <a:custGeom>
            <a:avLst/>
            <a:gdLst>
              <a:gd name="T0" fmla="*/ 2147483646 w 321"/>
              <a:gd name="T1" fmla="*/ 0 h 1056"/>
              <a:gd name="T2" fmla="*/ 2147483646 w 321"/>
              <a:gd name="T3" fmla="*/ 2147483646 h 1056"/>
              <a:gd name="T4" fmla="*/ 2147483646 w 321"/>
              <a:gd name="T5" fmla="*/ 2147483646 h 1056"/>
              <a:gd name="T6" fmla="*/ 0 w 321"/>
              <a:gd name="T7" fmla="*/ 2147483646 h 1056"/>
              <a:gd name="T8" fmla="*/ 2147483646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731" name="Line 266">
            <a:extLst>
              <a:ext uri="{FF2B5EF4-FFF2-40B4-BE49-F238E27FC236}">
                <a16:creationId xmlns:a16="http://schemas.microsoft.com/office/drawing/2014/main" id="{85A068E6-8911-1F77-8B90-EC659519DC6F}"/>
              </a:ext>
            </a:extLst>
          </p:cNvPr>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732" name="Line 267">
            <a:extLst>
              <a:ext uri="{FF2B5EF4-FFF2-40B4-BE49-F238E27FC236}">
                <a16:creationId xmlns:a16="http://schemas.microsoft.com/office/drawing/2014/main" id="{6959DA9A-7E22-74A3-6179-E1A46E4BE27B}"/>
              </a:ext>
            </a:extLst>
          </p:cNvPr>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733" name="Line 268">
            <a:extLst>
              <a:ext uri="{FF2B5EF4-FFF2-40B4-BE49-F238E27FC236}">
                <a16:creationId xmlns:a16="http://schemas.microsoft.com/office/drawing/2014/main" id="{38F8B9AA-3768-C004-542C-2001E2E6F8E5}"/>
              </a:ext>
            </a:extLst>
          </p:cNvPr>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734" name="Line 269">
            <a:extLst>
              <a:ext uri="{FF2B5EF4-FFF2-40B4-BE49-F238E27FC236}">
                <a16:creationId xmlns:a16="http://schemas.microsoft.com/office/drawing/2014/main" id="{FC68C7A6-A499-8A79-59E1-3D05B3C01679}"/>
              </a:ext>
            </a:extLst>
          </p:cNvPr>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735" name="Line 270">
            <a:extLst>
              <a:ext uri="{FF2B5EF4-FFF2-40B4-BE49-F238E27FC236}">
                <a16:creationId xmlns:a16="http://schemas.microsoft.com/office/drawing/2014/main" id="{7BCF7657-3E51-BEFF-7EE5-C36A1AEC687B}"/>
              </a:ext>
            </a:extLst>
          </p:cNvPr>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736" name="Line 271">
            <a:extLst>
              <a:ext uri="{FF2B5EF4-FFF2-40B4-BE49-F238E27FC236}">
                <a16:creationId xmlns:a16="http://schemas.microsoft.com/office/drawing/2014/main" id="{B6734134-EAF3-57AF-45B6-D48004D2FAC0}"/>
              </a:ext>
            </a:extLst>
          </p:cNvPr>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737" name="Line 272">
            <a:extLst>
              <a:ext uri="{FF2B5EF4-FFF2-40B4-BE49-F238E27FC236}">
                <a16:creationId xmlns:a16="http://schemas.microsoft.com/office/drawing/2014/main" id="{34DC1E54-8007-D818-6BDE-F0144AAA6A07}"/>
              </a:ext>
            </a:extLst>
          </p:cNvPr>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738" name="Line 273">
            <a:extLst>
              <a:ext uri="{FF2B5EF4-FFF2-40B4-BE49-F238E27FC236}">
                <a16:creationId xmlns:a16="http://schemas.microsoft.com/office/drawing/2014/main" id="{844F1D22-DF6F-1ABF-BF4D-20454156A067}"/>
              </a:ext>
            </a:extLst>
          </p:cNvPr>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739" name="Line 274">
            <a:extLst>
              <a:ext uri="{FF2B5EF4-FFF2-40B4-BE49-F238E27FC236}">
                <a16:creationId xmlns:a16="http://schemas.microsoft.com/office/drawing/2014/main" id="{10474EE3-CCA1-32C3-1A3F-934E0E7604D5}"/>
              </a:ext>
            </a:extLst>
          </p:cNvPr>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740" name="Line 275">
            <a:extLst>
              <a:ext uri="{FF2B5EF4-FFF2-40B4-BE49-F238E27FC236}">
                <a16:creationId xmlns:a16="http://schemas.microsoft.com/office/drawing/2014/main" id="{2550AB04-27CE-E3E9-A4E8-2A7C0A63E1F4}"/>
              </a:ext>
            </a:extLst>
          </p:cNvPr>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741" name="Line 276">
            <a:extLst>
              <a:ext uri="{FF2B5EF4-FFF2-40B4-BE49-F238E27FC236}">
                <a16:creationId xmlns:a16="http://schemas.microsoft.com/office/drawing/2014/main" id="{1160DCB2-6EA5-FEBC-9FCF-9238A9596D52}"/>
              </a:ext>
            </a:extLst>
          </p:cNvPr>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742" name="Rectangle 284">
            <a:extLst>
              <a:ext uri="{FF2B5EF4-FFF2-40B4-BE49-F238E27FC236}">
                <a16:creationId xmlns:a16="http://schemas.microsoft.com/office/drawing/2014/main" id="{44F9C5F7-119B-B592-7CCE-BCBF3606CF65}"/>
              </a:ext>
            </a:extLst>
          </p:cNvPr>
          <p:cNvSpPr>
            <a:spLocks noChangeArrowheads="1"/>
          </p:cNvSpPr>
          <p:nvPr/>
        </p:nvSpPr>
        <p:spPr bwMode="auto">
          <a:xfrm>
            <a:off x="454025" y="4192588"/>
            <a:ext cx="1952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600" b="1">
                <a:solidFill>
                  <a:srgbClr val="000000"/>
                </a:solidFill>
                <a:latin typeface="Helvetica" pitchFamily="2" charset="0"/>
              </a:rPr>
              <a:t>(</a:t>
            </a:r>
            <a:endParaRPr lang="en-US" altLang="en-US" sz="1800">
              <a:latin typeface="Helvetica" pitchFamily="2" charset="0"/>
            </a:endParaRPr>
          </a:p>
        </p:txBody>
      </p:sp>
      <p:sp>
        <p:nvSpPr>
          <p:cNvPr id="152743" name="Rectangle 285">
            <a:extLst>
              <a:ext uri="{FF2B5EF4-FFF2-40B4-BE49-F238E27FC236}">
                <a16:creationId xmlns:a16="http://schemas.microsoft.com/office/drawing/2014/main" id="{BBF9CB33-3DE9-9096-1913-9A2BA807827A}"/>
              </a:ext>
            </a:extLst>
          </p:cNvPr>
          <p:cNvSpPr>
            <a:spLocks noChangeArrowheads="1"/>
          </p:cNvSpPr>
          <p:nvPr/>
        </p:nvSpPr>
        <p:spPr bwMode="auto">
          <a:xfrm>
            <a:off x="1544638" y="4183063"/>
            <a:ext cx="19526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600" b="1">
                <a:solidFill>
                  <a:srgbClr val="000000"/>
                </a:solidFill>
                <a:latin typeface="Helvetica" pitchFamily="2" charset="0"/>
              </a:rPr>
              <a:t>)</a:t>
            </a:r>
            <a:endParaRPr lang="en-US" altLang="en-US" sz="1800">
              <a:latin typeface="Helvetica" pitchFamily="2" charset="0"/>
            </a:endParaRPr>
          </a:p>
        </p:txBody>
      </p:sp>
      <p:sp>
        <p:nvSpPr>
          <p:cNvPr id="152744" name="Rectangle 286">
            <a:extLst>
              <a:ext uri="{FF2B5EF4-FFF2-40B4-BE49-F238E27FC236}">
                <a16:creationId xmlns:a16="http://schemas.microsoft.com/office/drawing/2014/main" id="{1A435EB8-303B-3F96-EBBA-ECAB89797CC6}"/>
              </a:ext>
            </a:extLst>
          </p:cNvPr>
          <p:cNvSpPr>
            <a:spLocks noChangeArrowheads="1"/>
          </p:cNvSpPr>
          <p:nvPr/>
        </p:nvSpPr>
        <p:spPr bwMode="auto">
          <a:xfrm>
            <a:off x="1712913" y="3346450"/>
            <a:ext cx="153987"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100" b="1">
                <a:solidFill>
                  <a:srgbClr val="000000"/>
                </a:solidFill>
                <a:latin typeface="Helvetica" pitchFamily="2" charset="0"/>
              </a:rPr>
              <a:t>}</a:t>
            </a:r>
            <a:endParaRPr lang="en-US" altLang="en-US" sz="1400">
              <a:latin typeface="Helvetica" pitchFamily="2" charset="0"/>
            </a:endParaRPr>
          </a:p>
        </p:txBody>
      </p:sp>
      <p:sp>
        <p:nvSpPr>
          <p:cNvPr id="152745" name="Freeform 287">
            <a:extLst>
              <a:ext uri="{FF2B5EF4-FFF2-40B4-BE49-F238E27FC236}">
                <a16:creationId xmlns:a16="http://schemas.microsoft.com/office/drawing/2014/main" id="{8E11CDCA-5C59-030A-1B90-3D647F90ECD9}"/>
              </a:ext>
            </a:extLst>
          </p:cNvPr>
          <p:cNvSpPr>
            <a:spLocks/>
          </p:cNvSpPr>
          <p:nvPr/>
        </p:nvSpPr>
        <p:spPr bwMode="auto">
          <a:xfrm rot="5350910">
            <a:off x="1045369" y="4102894"/>
            <a:ext cx="127000" cy="223838"/>
          </a:xfrm>
          <a:custGeom>
            <a:avLst/>
            <a:gdLst>
              <a:gd name="T0" fmla="*/ 0 w 80"/>
              <a:gd name="T1" fmla="*/ 2147483646 h 141"/>
              <a:gd name="T2" fmla="*/ 2147483646 w 80"/>
              <a:gd name="T3" fmla="*/ 2147483646 h 141"/>
              <a:gd name="T4" fmla="*/ 2147483646 w 80"/>
              <a:gd name="T5" fmla="*/ 0 h 141"/>
              <a:gd name="T6" fmla="*/ 2147483646 w 80"/>
              <a:gd name="T7" fmla="*/ 2147483646 h 141"/>
              <a:gd name="T8" fmla="*/ 2147483646 w 80"/>
              <a:gd name="T9" fmla="*/ 2147483646 h 141"/>
              <a:gd name="T10" fmla="*/ 2147483646 w 80"/>
              <a:gd name="T11" fmla="*/ 2147483646 h 141"/>
              <a:gd name="T12" fmla="*/ 0 w 80"/>
              <a:gd name="T13" fmla="*/ 2147483646 h 141"/>
              <a:gd name="T14" fmla="*/ 0 w 80"/>
              <a:gd name="T15" fmla="*/ 2147483646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a:p>
        </p:txBody>
      </p:sp>
      <p:sp>
        <p:nvSpPr>
          <p:cNvPr id="152746" name="Rectangle 298">
            <a:extLst>
              <a:ext uri="{FF2B5EF4-FFF2-40B4-BE49-F238E27FC236}">
                <a16:creationId xmlns:a16="http://schemas.microsoft.com/office/drawing/2014/main" id="{2D6C6F2A-E8E2-E3C2-CAEA-837A739FC4FD}"/>
              </a:ext>
            </a:extLst>
          </p:cNvPr>
          <p:cNvSpPr>
            <a:spLocks noChangeArrowheads="1"/>
          </p:cNvSpPr>
          <p:nvPr/>
        </p:nvSpPr>
        <p:spPr bwMode="auto">
          <a:xfrm>
            <a:off x="517525" y="2990850"/>
            <a:ext cx="1698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(S)</a:t>
            </a:r>
            <a:endParaRPr lang="en-US" altLang="en-US" sz="1400">
              <a:latin typeface="Helvetica" pitchFamily="2" charset="0"/>
            </a:endParaRPr>
          </a:p>
        </p:txBody>
      </p:sp>
      <p:sp>
        <p:nvSpPr>
          <p:cNvPr id="152747" name="Rectangle 299">
            <a:extLst>
              <a:ext uri="{FF2B5EF4-FFF2-40B4-BE49-F238E27FC236}">
                <a16:creationId xmlns:a16="http://schemas.microsoft.com/office/drawing/2014/main" id="{E22E5C66-4A8C-F023-CA06-8DA42D3F2850}"/>
              </a:ext>
            </a:extLst>
          </p:cNvPr>
          <p:cNvSpPr>
            <a:spLocks noChangeArrowheads="1"/>
          </p:cNvSpPr>
          <p:nvPr/>
        </p:nvSpPr>
        <p:spPr bwMode="auto">
          <a:xfrm>
            <a:off x="501650" y="3360738"/>
            <a:ext cx="17621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(D)</a:t>
            </a:r>
            <a:endParaRPr lang="en-US" altLang="en-US" sz="1400">
              <a:latin typeface="Helvetica" pitchFamily="2" charset="0"/>
            </a:endParaRPr>
          </a:p>
        </p:txBody>
      </p:sp>
      <p:sp>
        <p:nvSpPr>
          <p:cNvPr id="152748" name="Rectangle 300">
            <a:extLst>
              <a:ext uri="{FF2B5EF4-FFF2-40B4-BE49-F238E27FC236}">
                <a16:creationId xmlns:a16="http://schemas.microsoft.com/office/drawing/2014/main" id="{3C341470-4A1C-71BA-51D1-32EEC91DC7C8}"/>
              </a:ext>
            </a:extLst>
          </p:cNvPr>
          <p:cNvSpPr>
            <a:spLocks noChangeArrowheads="1"/>
          </p:cNvSpPr>
          <p:nvPr/>
        </p:nvSpPr>
        <p:spPr bwMode="auto">
          <a:xfrm>
            <a:off x="361950" y="3956050"/>
            <a:ext cx="28733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(MR)</a:t>
            </a:r>
            <a:endParaRPr lang="en-US" altLang="en-US" sz="1400">
              <a:latin typeface="Helvetica" pitchFamily="2" charset="0"/>
            </a:endParaRPr>
          </a:p>
        </p:txBody>
      </p:sp>
      <p:sp>
        <p:nvSpPr>
          <p:cNvPr id="152749" name="Rectangle 304">
            <a:extLst>
              <a:ext uri="{FF2B5EF4-FFF2-40B4-BE49-F238E27FC236}">
                <a16:creationId xmlns:a16="http://schemas.microsoft.com/office/drawing/2014/main" id="{FA00932E-90D5-3217-93CC-5B617BE712ED}"/>
              </a:ext>
            </a:extLst>
          </p:cNvPr>
          <p:cNvSpPr>
            <a:spLocks noChangeArrowheads="1"/>
          </p:cNvSpPr>
          <p:nvPr/>
        </p:nvSpPr>
        <p:spPr bwMode="auto">
          <a:xfrm>
            <a:off x="488950" y="3602038"/>
            <a:ext cx="1698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(S)</a:t>
            </a:r>
            <a:endParaRPr lang="en-US" altLang="en-US" sz="1400">
              <a:latin typeface="Helvetica" pitchFamily="2" charset="0"/>
            </a:endParaRPr>
          </a:p>
        </p:txBody>
      </p:sp>
      <p:sp>
        <p:nvSpPr>
          <p:cNvPr id="152750" name="Rectangle 305">
            <a:extLst>
              <a:ext uri="{FF2B5EF4-FFF2-40B4-BE49-F238E27FC236}">
                <a16:creationId xmlns:a16="http://schemas.microsoft.com/office/drawing/2014/main" id="{6233DB20-F619-3F9F-53FF-79A468B4340B}"/>
              </a:ext>
            </a:extLst>
          </p:cNvPr>
          <p:cNvSpPr>
            <a:spLocks noChangeArrowheads="1"/>
          </p:cNvSpPr>
          <p:nvPr/>
        </p:nvSpPr>
        <p:spPr bwMode="auto">
          <a:xfrm>
            <a:off x="708025" y="4286250"/>
            <a:ext cx="6921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1 Thot</a:t>
            </a:r>
            <a:endParaRPr lang="en-US" altLang="en-US" sz="1800">
              <a:latin typeface="Helvetica" pitchFamily="2" charset="0"/>
            </a:endParaRPr>
          </a:p>
        </p:txBody>
      </p:sp>
      <p:sp>
        <p:nvSpPr>
          <p:cNvPr id="152751" name="Rectangle 306">
            <a:extLst>
              <a:ext uri="{FF2B5EF4-FFF2-40B4-BE49-F238E27FC236}">
                <a16:creationId xmlns:a16="http://schemas.microsoft.com/office/drawing/2014/main" id="{5CF364FC-E186-2B46-94C0-12374A8B395F}"/>
              </a:ext>
            </a:extLst>
          </p:cNvPr>
          <p:cNvSpPr>
            <a:spLocks noChangeArrowheads="1"/>
          </p:cNvSpPr>
          <p:nvPr/>
        </p:nvSpPr>
        <p:spPr bwMode="auto">
          <a:xfrm>
            <a:off x="663575" y="4578350"/>
            <a:ext cx="6921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Thot</a:t>
            </a:r>
            <a:endParaRPr lang="en-US" altLang="en-US" sz="1800">
              <a:latin typeface="Helvetica" pitchFamily="2" charset="0"/>
            </a:endParaRPr>
          </a:p>
        </p:txBody>
      </p:sp>
      <p:sp>
        <p:nvSpPr>
          <p:cNvPr id="152752" name="Rectangle 307">
            <a:extLst>
              <a:ext uri="{FF2B5EF4-FFF2-40B4-BE49-F238E27FC236}">
                <a16:creationId xmlns:a16="http://schemas.microsoft.com/office/drawing/2014/main" id="{E3873C99-BDD1-7D5A-4AF1-BA9E7F98D3DB}"/>
              </a:ext>
            </a:extLst>
          </p:cNvPr>
          <p:cNvSpPr>
            <a:spLocks noChangeArrowheads="1"/>
          </p:cNvSpPr>
          <p:nvPr/>
        </p:nvSpPr>
        <p:spPr bwMode="auto">
          <a:xfrm>
            <a:off x="947738" y="4906963"/>
            <a:ext cx="4826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Ezra</a:t>
            </a:r>
            <a:endParaRPr lang="en-US" altLang="en-US" sz="1800">
              <a:latin typeface="Helvetica" pitchFamily="2" charset="0"/>
            </a:endParaRPr>
          </a:p>
        </p:txBody>
      </p:sp>
      <p:sp>
        <p:nvSpPr>
          <p:cNvPr id="152753" name="Rectangle 308">
            <a:extLst>
              <a:ext uri="{FF2B5EF4-FFF2-40B4-BE49-F238E27FC236}">
                <a16:creationId xmlns:a16="http://schemas.microsoft.com/office/drawing/2014/main" id="{EC17C40E-469C-A280-1674-B54BC9C4D242}"/>
              </a:ext>
            </a:extLst>
          </p:cNvPr>
          <p:cNvSpPr>
            <a:spLocks noChangeArrowheads="1"/>
          </p:cNvSpPr>
          <p:nvPr/>
        </p:nvSpPr>
        <p:spPr bwMode="auto">
          <a:xfrm>
            <a:off x="654050" y="5249863"/>
            <a:ext cx="1092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Nehemiah</a:t>
            </a:r>
            <a:endParaRPr lang="en-US" altLang="en-US" sz="1800" b="1">
              <a:latin typeface="Helvetica" pitchFamily="2" charset="0"/>
            </a:endParaRPr>
          </a:p>
        </p:txBody>
      </p:sp>
      <p:sp>
        <p:nvSpPr>
          <p:cNvPr id="152754" name="Rectangle 309">
            <a:extLst>
              <a:ext uri="{FF2B5EF4-FFF2-40B4-BE49-F238E27FC236}">
                <a16:creationId xmlns:a16="http://schemas.microsoft.com/office/drawing/2014/main" id="{F5324636-E4D7-85B4-5DA7-9AB4088C8FEB}"/>
              </a:ext>
            </a:extLst>
          </p:cNvPr>
          <p:cNvSpPr>
            <a:spLocks noChangeArrowheads="1"/>
          </p:cNvSpPr>
          <p:nvPr/>
        </p:nvSpPr>
        <p:spPr bwMode="auto">
          <a:xfrm>
            <a:off x="887413" y="5572125"/>
            <a:ext cx="711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Esther</a:t>
            </a:r>
            <a:endParaRPr lang="en-US" altLang="en-US" sz="1800">
              <a:latin typeface="Helvetica" pitchFamily="2" charset="0"/>
            </a:endParaRPr>
          </a:p>
        </p:txBody>
      </p:sp>
      <p:sp>
        <p:nvSpPr>
          <p:cNvPr id="152755" name="Rectangle 310">
            <a:extLst>
              <a:ext uri="{FF2B5EF4-FFF2-40B4-BE49-F238E27FC236}">
                <a16:creationId xmlns:a16="http://schemas.microsoft.com/office/drawing/2014/main" id="{6AC285BD-029B-D5E4-0624-69BB2723704B}"/>
              </a:ext>
            </a:extLst>
          </p:cNvPr>
          <p:cNvSpPr>
            <a:spLocks noChangeArrowheads="1"/>
          </p:cNvSpPr>
          <p:nvPr/>
        </p:nvSpPr>
        <p:spPr bwMode="auto">
          <a:xfrm>
            <a:off x="788988" y="2874963"/>
            <a:ext cx="947737"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700" b="1">
                <a:solidFill>
                  <a:srgbClr val="000000"/>
                </a:solidFill>
                <a:latin typeface="Helvetica" pitchFamily="2" charset="0"/>
              </a:rPr>
              <a:t>1 Samuel</a:t>
            </a:r>
            <a:endParaRPr lang="en-US" altLang="en-US" sz="1400">
              <a:latin typeface="Helvetica" pitchFamily="2" charset="0"/>
            </a:endParaRPr>
          </a:p>
        </p:txBody>
      </p:sp>
      <p:sp>
        <p:nvSpPr>
          <p:cNvPr id="152756" name="Rectangle 311">
            <a:extLst>
              <a:ext uri="{FF2B5EF4-FFF2-40B4-BE49-F238E27FC236}">
                <a16:creationId xmlns:a16="http://schemas.microsoft.com/office/drawing/2014/main" id="{DCD1636A-4915-AE91-EF9E-63788540E303}"/>
              </a:ext>
            </a:extLst>
          </p:cNvPr>
          <p:cNvSpPr>
            <a:spLocks noChangeArrowheads="1"/>
          </p:cNvSpPr>
          <p:nvPr/>
        </p:nvSpPr>
        <p:spPr bwMode="auto">
          <a:xfrm>
            <a:off x="725488" y="3271838"/>
            <a:ext cx="1003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Samuel</a:t>
            </a:r>
            <a:endParaRPr lang="en-US" altLang="en-US" sz="1400">
              <a:latin typeface="Helvetica" pitchFamily="2" charset="0"/>
            </a:endParaRPr>
          </a:p>
        </p:txBody>
      </p:sp>
      <p:sp>
        <p:nvSpPr>
          <p:cNvPr id="152757" name="Rectangle 312">
            <a:extLst>
              <a:ext uri="{FF2B5EF4-FFF2-40B4-BE49-F238E27FC236}">
                <a16:creationId xmlns:a16="http://schemas.microsoft.com/office/drawing/2014/main" id="{531E10F8-F06A-65A5-11B3-2B839E171E62}"/>
              </a:ext>
            </a:extLst>
          </p:cNvPr>
          <p:cNvSpPr>
            <a:spLocks noChangeArrowheads="1"/>
          </p:cNvSpPr>
          <p:nvPr/>
        </p:nvSpPr>
        <p:spPr bwMode="auto">
          <a:xfrm>
            <a:off x="839788" y="3525838"/>
            <a:ext cx="8286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1 Wung</a:t>
            </a:r>
            <a:endParaRPr lang="en-US" altLang="en-US" sz="1800">
              <a:latin typeface="Helvetica" pitchFamily="2" charset="0"/>
            </a:endParaRPr>
          </a:p>
        </p:txBody>
      </p:sp>
      <p:sp>
        <p:nvSpPr>
          <p:cNvPr id="152758" name="Rectangle 313">
            <a:extLst>
              <a:ext uri="{FF2B5EF4-FFF2-40B4-BE49-F238E27FC236}">
                <a16:creationId xmlns:a16="http://schemas.microsoft.com/office/drawing/2014/main" id="{B3013442-5D00-D894-FD4A-E696E1F77AE7}"/>
              </a:ext>
            </a:extLst>
          </p:cNvPr>
          <p:cNvSpPr>
            <a:spLocks noChangeArrowheads="1"/>
          </p:cNvSpPr>
          <p:nvPr/>
        </p:nvSpPr>
        <p:spPr bwMode="auto">
          <a:xfrm>
            <a:off x="698500" y="3887788"/>
            <a:ext cx="8286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Wung</a:t>
            </a:r>
            <a:endParaRPr lang="en-US" altLang="en-US" sz="1800">
              <a:latin typeface="Helvetica" pitchFamily="2" charset="0"/>
            </a:endParaRPr>
          </a:p>
        </p:txBody>
      </p:sp>
      <p:grpSp>
        <p:nvGrpSpPr>
          <p:cNvPr id="152759" name="Group 229">
            <a:extLst>
              <a:ext uri="{FF2B5EF4-FFF2-40B4-BE49-F238E27FC236}">
                <a16:creationId xmlns:a16="http://schemas.microsoft.com/office/drawing/2014/main" id="{8FE1A5AF-CC80-57D9-9C6E-3F817C3E2856}"/>
              </a:ext>
            </a:extLst>
          </p:cNvPr>
          <p:cNvGrpSpPr>
            <a:grpSpLocks/>
          </p:cNvGrpSpPr>
          <p:nvPr/>
        </p:nvGrpSpPr>
        <p:grpSpPr bwMode="auto">
          <a:xfrm>
            <a:off x="3578225" y="3548063"/>
            <a:ext cx="366713" cy="974725"/>
            <a:chOff x="6097583" y="2946408"/>
            <a:chExt cx="957267" cy="1844683"/>
          </a:xfrm>
        </p:grpSpPr>
        <p:grpSp>
          <p:nvGrpSpPr>
            <p:cNvPr id="152765" name="Group 85">
              <a:extLst>
                <a:ext uri="{FF2B5EF4-FFF2-40B4-BE49-F238E27FC236}">
                  <a16:creationId xmlns:a16="http://schemas.microsoft.com/office/drawing/2014/main" id="{1D5D25A7-5F2D-F5AE-C9A4-70202161DE73}"/>
                </a:ext>
              </a:extLst>
            </p:cNvPr>
            <p:cNvGrpSpPr>
              <a:grpSpLocks/>
            </p:cNvGrpSpPr>
            <p:nvPr/>
          </p:nvGrpSpPr>
          <p:grpSpPr bwMode="auto">
            <a:xfrm>
              <a:off x="6153150" y="3681413"/>
              <a:ext cx="901700" cy="947736"/>
              <a:chOff x="1557" y="1007"/>
              <a:chExt cx="2105" cy="1949"/>
            </a:xfrm>
          </p:grpSpPr>
          <p:grpSp>
            <p:nvGrpSpPr>
              <p:cNvPr id="152769" name="Group 87">
                <a:extLst>
                  <a:ext uri="{FF2B5EF4-FFF2-40B4-BE49-F238E27FC236}">
                    <a16:creationId xmlns:a16="http://schemas.microsoft.com/office/drawing/2014/main" id="{FF3CB922-3D55-3918-1F70-AF28C1CBEF52}"/>
                  </a:ext>
                </a:extLst>
              </p:cNvPr>
              <p:cNvGrpSpPr>
                <a:grpSpLocks/>
              </p:cNvGrpSpPr>
              <p:nvPr/>
            </p:nvGrpSpPr>
            <p:grpSpPr bwMode="auto">
              <a:xfrm>
                <a:off x="1557" y="1209"/>
                <a:ext cx="2105" cy="1421"/>
                <a:chOff x="578" y="2316"/>
                <a:chExt cx="2105" cy="1421"/>
              </a:xfrm>
            </p:grpSpPr>
            <p:sp>
              <p:nvSpPr>
                <p:cNvPr id="152775" name="Freeform 88" descr="Cork">
                  <a:extLst>
                    <a:ext uri="{FF2B5EF4-FFF2-40B4-BE49-F238E27FC236}">
                      <a16:creationId xmlns:a16="http://schemas.microsoft.com/office/drawing/2014/main" id="{82122101-0A73-234A-4E9E-EE495AF559E5}"/>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152776" name="Freeform 89" descr="Cork">
                  <a:extLst>
                    <a:ext uri="{FF2B5EF4-FFF2-40B4-BE49-F238E27FC236}">
                      <a16:creationId xmlns:a16="http://schemas.microsoft.com/office/drawing/2014/main" id="{D09A8933-C3E0-34EA-69A6-715D75D97781}"/>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152770" name="Freeform 91">
                <a:extLst>
                  <a:ext uri="{FF2B5EF4-FFF2-40B4-BE49-F238E27FC236}">
                    <a16:creationId xmlns:a16="http://schemas.microsoft.com/office/drawing/2014/main" id="{C2938589-429D-227E-7205-CE6D8AD71561}"/>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52771" name="Freeform 92">
                <a:extLst>
                  <a:ext uri="{FF2B5EF4-FFF2-40B4-BE49-F238E27FC236}">
                    <a16:creationId xmlns:a16="http://schemas.microsoft.com/office/drawing/2014/main" id="{C4A871F2-981E-042E-424C-E447A95F6F9B}"/>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52772" name="Freeform 93">
                <a:extLst>
                  <a:ext uri="{FF2B5EF4-FFF2-40B4-BE49-F238E27FC236}">
                    <a16:creationId xmlns:a16="http://schemas.microsoft.com/office/drawing/2014/main" id="{688A0DD7-5851-6B60-52E7-F4AC45E624E9}"/>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52773" name="Freeform 94">
                <a:extLst>
                  <a:ext uri="{FF2B5EF4-FFF2-40B4-BE49-F238E27FC236}">
                    <a16:creationId xmlns:a16="http://schemas.microsoft.com/office/drawing/2014/main" id="{CF32DF58-E1D2-EFE6-76CC-D156857E39AB}"/>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52774" name="Freeform 95">
                <a:extLst>
                  <a:ext uri="{FF2B5EF4-FFF2-40B4-BE49-F238E27FC236}">
                    <a16:creationId xmlns:a16="http://schemas.microsoft.com/office/drawing/2014/main" id="{FE23B671-18EF-C57C-77E2-46A57AC4386B}"/>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152766" name="Group 98">
              <a:extLst>
                <a:ext uri="{FF2B5EF4-FFF2-40B4-BE49-F238E27FC236}">
                  <a16:creationId xmlns:a16="http://schemas.microsoft.com/office/drawing/2014/main" id="{53FAA08F-7112-7983-ACAD-1A94E93AAA1C}"/>
                </a:ext>
              </a:extLst>
            </p:cNvPr>
            <p:cNvGrpSpPr>
              <a:grpSpLocks/>
            </p:cNvGrpSpPr>
            <p:nvPr/>
          </p:nvGrpSpPr>
          <p:grpSpPr bwMode="auto">
            <a:xfrm>
              <a:off x="6097583" y="2946408"/>
              <a:ext cx="846138" cy="1844683"/>
              <a:chOff x="3865" y="1840"/>
              <a:chExt cx="533" cy="1162"/>
            </a:xfrm>
          </p:grpSpPr>
          <p:sp>
            <p:nvSpPr>
              <p:cNvPr id="233" name="Rectangle 96">
                <a:extLst>
                  <a:ext uri="{FF2B5EF4-FFF2-40B4-BE49-F238E27FC236}">
                    <a16:creationId xmlns:a16="http://schemas.microsoft.com/office/drawing/2014/main" id="{D3DD6ED0-4C51-1AFE-E603-22D94328A3A8}"/>
                  </a:ext>
                </a:extLst>
              </p:cNvPr>
              <p:cNvSpPr>
                <a:spLocks noChangeArrowheads="1"/>
              </p:cNvSpPr>
              <p:nvPr/>
            </p:nvSpPr>
            <p:spPr bwMode="auto">
              <a:xfrm>
                <a:off x="3928" y="1840"/>
                <a:ext cx="115"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sp>
            <p:nvSpPr>
              <p:cNvPr id="234" name="Rectangle 97">
                <a:extLst>
                  <a:ext uri="{FF2B5EF4-FFF2-40B4-BE49-F238E27FC236}">
                    <a16:creationId xmlns:a16="http://schemas.microsoft.com/office/drawing/2014/main" id="{CCEE967C-2C6C-A936-087F-8325312DE819}"/>
                  </a:ext>
                </a:extLst>
              </p:cNvPr>
              <p:cNvSpPr>
                <a:spLocks noChangeArrowheads="1"/>
              </p:cNvSpPr>
              <p:nvPr/>
            </p:nvSpPr>
            <p:spPr bwMode="auto">
              <a:xfrm>
                <a:off x="3865" y="2381"/>
                <a:ext cx="533" cy="621"/>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1400" i="1">
                    <a:solidFill>
                      <a:srgbClr val="000000"/>
                    </a:solidFill>
                    <a:latin typeface="Kosher-Normal" charset="0"/>
                  </a:rPr>
                  <a:t>KT</a:t>
                </a:r>
                <a:endParaRPr lang="en-US" altLang="en-US" sz="1100" i="1">
                  <a:solidFill>
                    <a:srgbClr val="000000"/>
                  </a:solidFill>
                  <a:latin typeface="Helvetica" panose="020B0604020202020204" pitchFamily="34" charset="0"/>
                </a:endParaRPr>
              </a:p>
            </p:txBody>
          </p:sp>
        </p:grpSp>
      </p:grpSp>
      <p:sp>
        <p:nvSpPr>
          <p:cNvPr id="152760" name="Text Box 764">
            <a:extLst>
              <a:ext uri="{FF2B5EF4-FFF2-40B4-BE49-F238E27FC236}">
                <a16:creationId xmlns:a16="http://schemas.microsoft.com/office/drawing/2014/main" id="{6E7E1113-A3E1-0AB8-8509-51A65E4BB02A}"/>
              </a:ext>
            </a:extLst>
          </p:cNvPr>
          <p:cNvSpPr txBox="1">
            <a:spLocks noChangeArrowheads="1"/>
          </p:cNvSpPr>
          <p:nvPr/>
        </p:nvSpPr>
        <p:spPr bwMode="auto">
          <a:xfrm>
            <a:off x="2627313" y="4132263"/>
            <a:ext cx="1208087"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Jeremiah</a:t>
            </a:r>
          </a:p>
        </p:txBody>
      </p:sp>
      <p:grpSp>
        <p:nvGrpSpPr>
          <p:cNvPr id="152761" name="Group 223">
            <a:extLst>
              <a:ext uri="{FF2B5EF4-FFF2-40B4-BE49-F238E27FC236}">
                <a16:creationId xmlns:a16="http://schemas.microsoft.com/office/drawing/2014/main" id="{A471FEB4-7D73-E03A-09D3-BDEDB5D7569A}"/>
              </a:ext>
            </a:extLst>
          </p:cNvPr>
          <p:cNvGrpSpPr>
            <a:grpSpLocks/>
          </p:cNvGrpSpPr>
          <p:nvPr/>
        </p:nvGrpSpPr>
        <p:grpSpPr bwMode="auto">
          <a:xfrm>
            <a:off x="4248150" y="39688"/>
            <a:ext cx="2222500" cy="1812925"/>
            <a:chOff x="2222937" y="4130555"/>
            <a:chExt cx="2222939" cy="1813045"/>
          </a:xfrm>
        </p:grpSpPr>
        <p:sp>
          <p:nvSpPr>
            <p:cNvPr id="225" name="Rectangle 224">
              <a:extLst>
                <a:ext uri="{FF2B5EF4-FFF2-40B4-BE49-F238E27FC236}">
                  <a16:creationId xmlns:a16="http://schemas.microsoft.com/office/drawing/2014/main" id="{CB41B94E-8E55-8EEC-C414-FA238C91D4BC}"/>
                </a:ext>
              </a:extLst>
            </p:cNvPr>
            <p:cNvSpPr/>
            <p:nvPr/>
          </p:nvSpPr>
          <p:spPr bwMode="auto">
            <a:xfrm>
              <a:off x="2222937" y="4194059"/>
              <a:ext cx="2222939" cy="174954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152763" name="Picture 2" descr="BACKGR~1">
              <a:extLst>
                <a:ext uri="{FF2B5EF4-FFF2-40B4-BE49-F238E27FC236}">
                  <a16:creationId xmlns:a16="http://schemas.microsoft.com/office/drawing/2014/main" id="{FCC845DA-C10A-AD2F-5613-8DD4782874A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7" name="WordArt 12">
              <a:extLst>
                <a:ext uri="{FF2B5EF4-FFF2-40B4-BE49-F238E27FC236}">
                  <a16:creationId xmlns:a16="http://schemas.microsoft.com/office/drawing/2014/main" id="{FEC144A8-9D20-BABE-2DBB-A1B6A1923FA9}"/>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 calcmode="lin" valueType="num">
                                      <p:cBhvr>
                                        <p:cTn id="9" dur="500" fill="hold"/>
                                        <p:tgtEl>
                                          <p:spTgt spid="10"/>
                                        </p:tgtEl>
                                        <p:attrNameLst>
                                          <p:attrName>ppt_x</p:attrName>
                                        </p:attrNameLst>
                                      </p:cBhvr>
                                      <p:tavLst>
                                        <p:tav tm="0">
                                          <p:val>
                                            <p:fltVal val="0.5"/>
                                          </p:val>
                                        </p:tav>
                                        <p:tav tm="100000">
                                          <p:val>
                                            <p:strVal val="#ppt_x"/>
                                          </p:val>
                                        </p:tav>
                                      </p:tavLst>
                                    </p:anim>
                                    <p:anim calcmode="lin" valueType="num">
                                      <p:cBhvr>
                                        <p:cTn id="10" dur="500" fill="hold"/>
                                        <p:tgtEl>
                                          <p:spTgt spid="10"/>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4" presetClass="entr" presetSubtype="32" fill="hold" grpId="0" nodeType="afterEffect">
                                  <p:stCondLst>
                                    <p:cond delay="0"/>
                                  </p:stCondLst>
                                  <p:childTnLst>
                                    <p:set>
                                      <p:cBhvr>
                                        <p:cTn id="13" dur="1" fill="hold">
                                          <p:stCondLst>
                                            <p:cond delay="0"/>
                                          </p:stCondLst>
                                        </p:cTn>
                                        <p:tgtEl>
                                          <p:spTgt spid="981796">
                                            <p:txEl>
                                              <p:pRg st="0" end="0"/>
                                            </p:txEl>
                                          </p:spTgt>
                                        </p:tgtEl>
                                        <p:attrNameLst>
                                          <p:attrName>style.visibility</p:attrName>
                                        </p:attrNameLst>
                                      </p:cBhvr>
                                      <p:to>
                                        <p:strVal val="visible"/>
                                      </p:to>
                                    </p:set>
                                    <p:animEffect transition="in" filter="box(out)">
                                      <p:cBhvr>
                                        <p:cTn id="14" dur="500"/>
                                        <p:tgtEl>
                                          <p:spTgt spid="981796">
                                            <p:txEl>
                                              <p:pRg st="0" end="0"/>
                                            </p:txEl>
                                          </p:spTgt>
                                        </p:tgtEl>
                                      </p:cBhvr>
                                    </p:animEffect>
                                  </p:childTnLst>
                                </p:cTn>
                              </p:par>
                            </p:childTnLst>
                          </p:cTn>
                        </p:par>
                        <p:par>
                          <p:cTn id="15" fill="hold" nodeType="afterGroup">
                            <p:stCondLst>
                              <p:cond delay="1000"/>
                            </p:stCondLst>
                            <p:childTnLst>
                              <p:par>
                                <p:cTn id="16" presetID="4" presetClass="entr" presetSubtype="32" fill="hold" grpId="0" nodeType="afterEffect">
                                  <p:stCondLst>
                                    <p:cond delay="0"/>
                                  </p:stCondLst>
                                  <p:childTnLst>
                                    <p:set>
                                      <p:cBhvr>
                                        <p:cTn id="17" dur="1" fill="hold">
                                          <p:stCondLst>
                                            <p:cond delay="0"/>
                                          </p:stCondLst>
                                        </p:cTn>
                                        <p:tgtEl>
                                          <p:spTgt spid="981796">
                                            <p:txEl>
                                              <p:pRg st="1" end="1"/>
                                            </p:txEl>
                                          </p:spTgt>
                                        </p:tgtEl>
                                        <p:attrNameLst>
                                          <p:attrName>style.visibility</p:attrName>
                                        </p:attrNameLst>
                                      </p:cBhvr>
                                      <p:to>
                                        <p:strVal val="visible"/>
                                      </p:to>
                                    </p:set>
                                    <p:animEffect transition="in" filter="box(out)">
                                      <p:cBhvr>
                                        <p:cTn id="18" dur="500"/>
                                        <p:tgtEl>
                                          <p:spTgt spid="98179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1796" grpId="0" build="p" autoUpdateAnimBg="0" advAuto="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2">
            <a:extLst>
              <a:ext uri="{FF2B5EF4-FFF2-40B4-BE49-F238E27FC236}">
                <a16:creationId xmlns:a16="http://schemas.microsoft.com/office/drawing/2014/main" id="{974B5701-9A90-2970-8F01-84D4870D46E8}"/>
              </a:ext>
            </a:extLst>
          </p:cNvPr>
          <p:cNvSpPr>
            <a:spLocks noChangeArrowheads="1"/>
          </p:cNvSpPr>
          <p:nvPr/>
        </p:nvSpPr>
        <p:spPr bwMode="auto">
          <a:xfrm>
            <a:off x="2871788" y="44069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4627" name="Rectangle 3">
            <a:extLst>
              <a:ext uri="{FF2B5EF4-FFF2-40B4-BE49-F238E27FC236}">
                <a16:creationId xmlns:a16="http://schemas.microsoft.com/office/drawing/2014/main" id="{26BE5E44-0E20-EF25-22AE-05EE2648E4A5}"/>
              </a:ext>
            </a:extLst>
          </p:cNvPr>
          <p:cNvSpPr>
            <a:spLocks noChangeArrowheads="1"/>
          </p:cNvSpPr>
          <p:nvPr/>
        </p:nvSpPr>
        <p:spPr bwMode="auto">
          <a:xfrm>
            <a:off x="2855913" y="46624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4628" name="Rectangle 4">
            <a:extLst>
              <a:ext uri="{FF2B5EF4-FFF2-40B4-BE49-F238E27FC236}">
                <a16:creationId xmlns:a16="http://schemas.microsoft.com/office/drawing/2014/main" id="{06A720E1-6367-DB93-E4E2-FC0EC8192D5F}"/>
              </a:ext>
            </a:extLst>
          </p:cNvPr>
          <p:cNvSpPr>
            <a:spLocks noChangeArrowheads="1"/>
          </p:cNvSpPr>
          <p:nvPr/>
        </p:nvSpPr>
        <p:spPr bwMode="auto">
          <a:xfrm>
            <a:off x="2840038" y="49657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4629" name="Rectangle 5">
            <a:extLst>
              <a:ext uri="{FF2B5EF4-FFF2-40B4-BE49-F238E27FC236}">
                <a16:creationId xmlns:a16="http://schemas.microsoft.com/office/drawing/2014/main" id="{678C1493-850F-D7F9-3FD4-3E1956A4CAEC}"/>
              </a:ext>
            </a:extLst>
          </p:cNvPr>
          <p:cNvSpPr>
            <a:spLocks noChangeArrowheads="1"/>
          </p:cNvSpPr>
          <p:nvPr/>
        </p:nvSpPr>
        <p:spPr bwMode="auto">
          <a:xfrm>
            <a:off x="2840038" y="51752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4630" name="Rectangle 6">
            <a:extLst>
              <a:ext uri="{FF2B5EF4-FFF2-40B4-BE49-F238E27FC236}">
                <a16:creationId xmlns:a16="http://schemas.microsoft.com/office/drawing/2014/main" id="{E79F15F6-B41D-963F-642A-D1E5922DB625}"/>
              </a:ext>
            </a:extLst>
          </p:cNvPr>
          <p:cNvSpPr>
            <a:spLocks noChangeArrowheads="1"/>
          </p:cNvSpPr>
          <p:nvPr/>
        </p:nvSpPr>
        <p:spPr bwMode="auto">
          <a:xfrm>
            <a:off x="5065713" y="454025"/>
            <a:ext cx="4692650" cy="6834188"/>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54631" name="Rectangle 7">
            <a:extLst>
              <a:ext uri="{FF2B5EF4-FFF2-40B4-BE49-F238E27FC236}">
                <a16:creationId xmlns:a16="http://schemas.microsoft.com/office/drawing/2014/main" id="{91D80F2F-81D6-EC13-5B79-8FB2168B0FDF}"/>
              </a:ext>
            </a:extLst>
          </p:cNvPr>
          <p:cNvSpPr>
            <a:spLocks noChangeArrowheads="1"/>
          </p:cNvSpPr>
          <p:nvPr/>
        </p:nvSpPr>
        <p:spPr bwMode="auto">
          <a:xfrm>
            <a:off x="2833688" y="42719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4632" name="Rectangle 8">
            <a:extLst>
              <a:ext uri="{FF2B5EF4-FFF2-40B4-BE49-F238E27FC236}">
                <a16:creationId xmlns:a16="http://schemas.microsoft.com/office/drawing/2014/main" id="{B07CBC10-E29F-4117-2D13-1BDFEFD5ED4C}"/>
              </a:ext>
            </a:extLst>
          </p:cNvPr>
          <p:cNvSpPr>
            <a:spLocks noChangeArrowheads="1"/>
          </p:cNvSpPr>
          <p:nvPr/>
        </p:nvSpPr>
        <p:spPr bwMode="auto">
          <a:xfrm>
            <a:off x="933450" y="29337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4633" name="Rectangle 9">
            <a:extLst>
              <a:ext uri="{FF2B5EF4-FFF2-40B4-BE49-F238E27FC236}">
                <a16:creationId xmlns:a16="http://schemas.microsoft.com/office/drawing/2014/main" id="{507F9F93-B2B3-FA88-A4DE-28E129B9A459}"/>
              </a:ext>
            </a:extLst>
          </p:cNvPr>
          <p:cNvSpPr>
            <a:spLocks noChangeArrowheads="1"/>
          </p:cNvSpPr>
          <p:nvPr/>
        </p:nvSpPr>
        <p:spPr bwMode="auto">
          <a:xfrm>
            <a:off x="3054350" y="17653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4634" name="Rectangle 10">
            <a:extLst>
              <a:ext uri="{FF2B5EF4-FFF2-40B4-BE49-F238E27FC236}">
                <a16:creationId xmlns:a16="http://schemas.microsoft.com/office/drawing/2014/main" id="{9619BF47-BF80-B74F-DB54-8A069CCEE46B}"/>
              </a:ext>
            </a:extLst>
          </p:cNvPr>
          <p:cNvSpPr>
            <a:spLocks noChangeArrowheads="1"/>
          </p:cNvSpPr>
          <p:nvPr/>
        </p:nvSpPr>
        <p:spPr bwMode="auto">
          <a:xfrm>
            <a:off x="3038475" y="205263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4635" name="Rectangle 11">
            <a:extLst>
              <a:ext uri="{FF2B5EF4-FFF2-40B4-BE49-F238E27FC236}">
                <a16:creationId xmlns:a16="http://schemas.microsoft.com/office/drawing/2014/main" id="{04DD5BA7-B426-A434-3CA6-FEE799062077}"/>
              </a:ext>
            </a:extLst>
          </p:cNvPr>
          <p:cNvSpPr>
            <a:spLocks noChangeArrowheads="1"/>
          </p:cNvSpPr>
          <p:nvPr/>
        </p:nvSpPr>
        <p:spPr bwMode="auto">
          <a:xfrm>
            <a:off x="2878138" y="224472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4636" name="Rectangle 12">
            <a:extLst>
              <a:ext uri="{FF2B5EF4-FFF2-40B4-BE49-F238E27FC236}">
                <a16:creationId xmlns:a16="http://schemas.microsoft.com/office/drawing/2014/main" id="{CF800E55-D249-ABAB-A3C2-80A8A1AAFA48}"/>
              </a:ext>
            </a:extLst>
          </p:cNvPr>
          <p:cNvSpPr>
            <a:spLocks noChangeArrowheads="1"/>
          </p:cNvSpPr>
          <p:nvPr/>
        </p:nvSpPr>
        <p:spPr bwMode="auto">
          <a:xfrm>
            <a:off x="3054350" y="289877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4637" name="Rectangle 13">
            <a:extLst>
              <a:ext uri="{FF2B5EF4-FFF2-40B4-BE49-F238E27FC236}">
                <a16:creationId xmlns:a16="http://schemas.microsoft.com/office/drawing/2014/main" id="{570CDCDE-332A-92BC-F498-28364EBD72B3}"/>
              </a:ext>
            </a:extLst>
          </p:cNvPr>
          <p:cNvSpPr>
            <a:spLocks noChangeArrowheads="1"/>
          </p:cNvSpPr>
          <p:nvPr/>
        </p:nvSpPr>
        <p:spPr bwMode="auto">
          <a:xfrm>
            <a:off x="2894013" y="36830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4638" name="Rectangle 14">
            <a:extLst>
              <a:ext uri="{FF2B5EF4-FFF2-40B4-BE49-F238E27FC236}">
                <a16:creationId xmlns:a16="http://schemas.microsoft.com/office/drawing/2014/main" id="{950E401F-6033-702D-4582-8626217DBBA2}"/>
              </a:ext>
            </a:extLst>
          </p:cNvPr>
          <p:cNvSpPr>
            <a:spLocks noChangeArrowheads="1"/>
          </p:cNvSpPr>
          <p:nvPr/>
        </p:nvSpPr>
        <p:spPr bwMode="auto">
          <a:xfrm>
            <a:off x="2894013" y="38274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4639" name="Rectangle 15">
            <a:extLst>
              <a:ext uri="{FF2B5EF4-FFF2-40B4-BE49-F238E27FC236}">
                <a16:creationId xmlns:a16="http://schemas.microsoft.com/office/drawing/2014/main" id="{7618873E-1689-BE05-5659-CA0EBDBF302A}"/>
              </a:ext>
            </a:extLst>
          </p:cNvPr>
          <p:cNvSpPr>
            <a:spLocks noChangeArrowheads="1"/>
          </p:cNvSpPr>
          <p:nvPr/>
        </p:nvSpPr>
        <p:spPr bwMode="auto">
          <a:xfrm>
            <a:off x="2989263" y="34591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4640" name="Rectangle 16">
            <a:extLst>
              <a:ext uri="{FF2B5EF4-FFF2-40B4-BE49-F238E27FC236}">
                <a16:creationId xmlns:a16="http://schemas.microsoft.com/office/drawing/2014/main" id="{69E2F517-5A8C-51FD-F185-CFE9018271DE}"/>
              </a:ext>
            </a:extLst>
          </p:cNvPr>
          <p:cNvSpPr>
            <a:spLocks noChangeArrowheads="1"/>
          </p:cNvSpPr>
          <p:nvPr/>
        </p:nvSpPr>
        <p:spPr bwMode="auto">
          <a:xfrm>
            <a:off x="3117850" y="317023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4641" name="Rectangle 17">
            <a:extLst>
              <a:ext uri="{FF2B5EF4-FFF2-40B4-BE49-F238E27FC236}">
                <a16:creationId xmlns:a16="http://schemas.microsoft.com/office/drawing/2014/main" id="{D062ADA8-EA9C-E4EE-BA76-D13023BE77DF}"/>
              </a:ext>
            </a:extLst>
          </p:cNvPr>
          <p:cNvSpPr>
            <a:spLocks noChangeArrowheads="1"/>
          </p:cNvSpPr>
          <p:nvPr/>
        </p:nvSpPr>
        <p:spPr bwMode="auto">
          <a:xfrm>
            <a:off x="2894013" y="46243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4642" name="Rectangle 18">
            <a:extLst>
              <a:ext uri="{FF2B5EF4-FFF2-40B4-BE49-F238E27FC236}">
                <a16:creationId xmlns:a16="http://schemas.microsoft.com/office/drawing/2014/main" id="{8E6F4A09-0B3B-38CD-66AB-7718599763CC}"/>
              </a:ext>
            </a:extLst>
          </p:cNvPr>
          <p:cNvSpPr>
            <a:spLocks noChangeArrowheads="1"/>
          </p:cNvSpPr>
          <p:nvPr/>
        </p:nvSpPr>
        <p:spPr bwMode="auto">
          <a:xfrm>
            <a:off x="2878138" y="49276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4643" name="Rectangle 19">
            <a:extLst>
              <a:ext uri="{FF2B5EF4-FFF2-40B4-BE49-F238E27FC236}">
                <a16:creationId xmlns:a16="http://schemas.microsoft.com/office/drawing/2014/main" id="{2A690577-B8F3-773B-1D96-EA0BB9AAE107}"/>
              </a:ext>
            </a:extLst>
          </p:cNvPr>
          <p:cNvSpPr>
            <a:spLocks noChangeArrowheads="1"/>
          </p:cNvSpPr>
          <p:nvPr/>
        </p:nvSpPr>
        <p:spPr bwMode="auto">
          <a:xfrm>
            <a:off x="2878138" y="51371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4644" name="Rectangle 20">
            <a:extLst>
              <a:ext uri="{FF2B5EF4-FFF2-40B4-BE49-F238E27FC236}">
                <a16:creationId xmlns:a16="http://schemas.microsoft.com/office/drawing/2014/main" id="{36CB9305-3BEB-4123-DB5B-B673949B4588}"/>
              </a:ext>
            </a:extLst>
          </p:cNvPr>
          <p:cNvSpPr>
            <a:spLocks noChangeArrowheads="1"/>
          </p:cNvSpPr>
          <p:nvPr/>
        </p:nvSpPr>
        <p:spPr bwMode="auto">
          <a:xfrm>
            <a:off x="3022600" y="580707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4645" name="Rectangle 21">
            <a:extLst>
              <a:ext uri="{FF2B5EF4-FFF2-40B4-BE49-F238E27FC236}">
                <a16:creationId xmlns:a16="http://schemas.microsoft.com/office/drawing/2014/main" id="{9119E260-656C-67DF-F8D0-A297487E4D01}"/>
              </a:ext>
            </a:extLst>
          </p:cNvPr>
          <p:cNvSpPr>
            <a:spLocks noChangeArrowheads="1"/>
          </p:cNvSpPr>
          <p:nvPr/>
        </p:nvSpPr>
        <p:spPr bwMode="auto">
          <a:xfrm>
            <a:off x="3006725" y="609441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4646" name="Rectangle 22">
            <a:extLst>
              <a:ext uri="{FF2B5EF4-FFF2-40B4-BE49-F238E27FC236}">
                <a16:creationId xmlns:a16="http://schemas.microsoft.com/office/drawing/2014/main" id="{1679A23B-AE75-6D4C-A66D-441DE4CC0DEA}"/>
              </a:ext>
            </a:extLst>
          </p:cNvPr>
          <p:cNvSpPr>
            <a:spLocks noChangeArrowheads="1"/>
          </p:cNvSpPr>
          <p:nvPr/>
        </p:nvSpPr>
        <p:spPr bwMode="auto">
          <a:xfrm>
            <a:off x="2814638" y="695642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4647" name="Rectangle 23">
            <a:extLst>
              <a:ext uri="{FF2B5EF4-FFF2-40B4-BE49-F238E27FC236}">
                <a16:creationId xmlns:a16="http://schemas.microsoft.com/office/drawing/2014/main" id="{D712EEAB-05A7-6920-EE8D-D2CCB49A050C}"/>
              </a:ext>
            </a:extLst>
          </p:cNvPr>
          <p:cNvSpPr>
            <a:spLocks noChangeArrowheads="1"/>
          </p:cNvSpPr>
          <p:nvPr/>
        </p:nvSpPr>
        <p:spPr bwMode="auto">
          <a:xfrm>
            <a:off x="2894013" y="72278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4648" name="Rectangle 24">
            <a:extLst>
              <a:ext uri="{FF2B5EF4-FFF2-40B4-BE49-F238E27FC236}">
                <a16:creationId xmlns:a16="http://schemas.microsoft.com/office/drawing/2014/main" id="{0D0BF82F-8B4F-D1B7-1E4F-C9EAC10EE5DF}"/>
              </a:ext>
            </a:extLst>
          </p:cNvPr>
          <p:cNvSpPr>
            <a:spLocks noChangeArrowheads="1"/>
          </p:cNvSpPr>
          <p:nvPr/>
        </p:nvSpPr>
        <p:spPr bwMode="auto">
          <a:xfrm>
            <a:off x="3101975" y="23876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4649" name="Rectangle 25">
            <a:extLst>
              <a:ext uri="{FF2B5EF4-FFF2-40B4-BE49-F238E27FC236}">
                <a16:creationId xmlns:a16="http://schemas.microsoft.com/office/drawing/2014/main" id="{BCB5C5AB-F78E-754B-3188-131CC8C3FEA6}"/>
              </a:ext>
            </a:extLst>
          </p:cNvPr>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pic>
        <p:nvPicPr>
          <p:cNvPr id="154650" name="Picture 26">
            <a:extLst>
              <a:ext uri="{FF2B5EF4-FFF2-40B4-BE49-F238E27FC236}">
                <a16:creationId xmlns:a16="http://schemas.microsoft.com/office/drawing/2014/main" id="{D7E0FA75-9863-5456-A5AC-0E2114555C5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21806" r="29846" b="220"/>
          <a:stretch>
            <a:fillRect/>
          </a:stretch>
        </p:blipFill>
        <p:spPr bwMode="auto">
          <a:xfrm>
            <a:off x="5041900" y="469900"/>
            <a:ext cx="4716463" cy="6846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651" name="Rectangle 27">
            <a:extLst>
              <a:ext uri="{FF2B5EF4-FFF2-40B4-BE49-F238E27FC236}">
                <a16:creationId xmlns:a16="http://schemas.microsoft.com/office/drawing/2014/main" id="{0C1EA91B-5D4D-CF39-8081-C696386FC750}"/>
              </a:ext>
            </a:extLst>
          </p:cNvPr>
          <p:cNvSpPr>
            <a:spLocks noChangeArrowheads="1"/>
          </p:cNvSpPr>
          <p:nvPr/>
        </p:nvSpPr>
        <p:spPr bwMode="auto">
          <a:xfrm>
            <a:off x="4989513" y="407988"/>
            <a:ext cx="4692650" cy="6834187"/>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54652" name="Rectangle 28">
            <a:extLst>
              <a:ext uri="{FF2B5EF4-FFF2-40B4-BE49-F238E27FC236}">
                <a16:creationId xmlns:a16="http://schemas.microsoft.com/office/drawing/2014/main" id="{8A643E1A-5BC3-9C28-4FD1-94C7114B53EA}"/>
              </a:ext>
            </a:extLst>
          </p:cNvPr>
          <p:cNvSpPr>
            <a:spLocks noChangeArrowheads="1"/>
          </p:cNvSpPr>
          <p:nvPr/>
        </p:nvSpPr>
        <p:spPr bwMode="auto">
          <a:xfrm>
            <a:off x="5026025" y="412750"/>
            <a:ext cx="4694238" cy="6850063"/>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208349" name="Rectangle 29">
            <a:extLst>
              <a:ext uri="{FF2B5EF4-FFF2-40B4-BE49-F238E27FC236}">
                <a16:creationId xmlns:a16="http://schemas.microsoft.com/office/drawing/2014/main" id="{6649F20E-5546-65F7-C2FC-995C62659DB1}"/>
              </a:ext>
            </a:extLst>
          </p:cNvPr>
          <p:cNvSpPr>
            <a:spLocks noChangeArrowheads="1"/>
          </p:cNvSpPr>
          <p:nvPr/>
        </p:nvSpPr>
        <p:spPr bwMode="auto">
          <a:xfrm>
            <a:off x="5230813" y="3925888"/>
            <a:ext cx="4378325" cy="865187"/>
          </a:xfrm>
          <a:prstGeom prst="rect">
            <a:avLst/>
          </a:prstGeom>
          <a:noFill/>
          <a:ln w="50800">
            <a:noFill/>
            <a:miter lim="800000"/>
            <a:headEnd/>
            <a:tailEnd/>
          </a:ln>
          <a:effectLst>
            <a:outerShdw blurRad="63500" dist="63500" dir="3187806"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0000"/>
              </a:lnSpc>
              <a:spcBef>
                <a:spcPct val="50000"/>
              </a:spcBef>
              <a:defRPr/>
            </a:pPr>
            <a:r>
              <a:rPr lang="en-US" altLang="en-US" sz="2400" b="1">
                <a:solidFill>
                  <a:srgbClr val="66FFFF"/>
                </a:solidFill>
                <a:latin typeface="Helvetica" panose="020B0604020202020204" pitchFamily="34" charset="0"/>
              </a:rPr>
              <a:t>Wungram “</a:t>
            </a:r>
            <a:r>
              <a:rPr lang="en-US" altLang="en-US" sz="2400" b="1">
                <a:solidFill>
                  <a:srgbClr val="66FFFF"/>
                </a:solidFill>
                <a:latin typeface="Helvetica" panose="020B0604020202020204" pitchFamily="34" charset="0"/>
                <a:cs typeface="Helvetica" panose="020B0604020202020204" pitchFamily="34" charset="0"/>
              </a:rPr>
              <a:t>Ā</a:t>
            </a:r>
            <a:r>
              <a:rPr lang="en-US" altLang="en-US" sz="2400" b="1" i="1">
                <a:solidFill>
                  <a:srgbClr val="66FFFF"/>
                </a:solidFill>
                <a:latin typeface="Helvetica" panose="020B0604020202020204" pitchFamily="34" charset="0"/>
              </a:rPr>
              <a:t>zingshong”</a:t>
            </a:r>
            <a:r>
              <a:rPr lang="en-US" altLang="en-US" sz="2400" b="1">
                <a:solidFill>
                  <a:srgbClr val="66FFFF"/>
                </a:solidFill>
                <a:latin typeface="Helvetica" panose="020B0604020202020204" pitchFamily="34" charset="0"/>
              </a:rPr>
              <a:t> li</a:t>
            </a:r>
          </a:p>
          <a:p>
            <a:pPr algn="ctr">
              <a:lnSpc>
                <a:spcPct val="80000"/>
              </a:lnSpc>
              <a:spcBef>
                <a:spcPct val="50000"/>
              </a:spcBef>
              <a:defRPr/>
            </a:pPr>
            <a:r>
              <a:rPr lang="en-US" altLang="en-US" sz="2400" b="1">
                <a:solidFill>
                  <a:srgbClr val="66FFFF"/>
                </a:solidFill>
                <a:latin typeface="Helvetica" panose="020B0604020202020204" pitchFamily="34" charset="0"/>
              </a:rPr>
              <a:t>…JUDAH wui hankhawung…</a:t>
            </a:r>
          </a:p>
        </p:txBody>
      </p:sp>
      <p:sp>
        <p:nvSpPr>
          <p:cNvPr id="154654" name="Text Box 30">
            <a:extLst>
              <a:ext uri="{FF2B5EF4-FFF2-40B4-BE49-F238E27FC236}">
                <a16:creationId xmlns:a16="http://schemas.microsoft.com/office/drawing/2014/main" id="{DB6FBD9C-95A2-883A-5DF0-7CEA3983589A}"/>
              </a:ext>
            </a:extLst>
          </p:cNvPr>
          <p:cNvSpPr txBox="1">
            <a:spLocks noChangeArrowheads="1"/>
          </p:cNvSpPr>
          <p:nvPr/>
        </p:nvSpPr>
        <p:spPr bwMode="auto">
          <a:xfrm>
            <a:off x="9050338" y="7342188"/>
            <a:ext cx="2397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 </a:t>
            </a:r>
          </a:p>
        </p:txBody>
      </p:sp>
      <p:sp>
        <p:nvSpPr>
          <p:cNvPr id="1208351" name="Rectangle 31">
            <a:extLst>
              <a:ext uri="{FF2B5EF4-FFF2-40B4-BE49-F238E27FC236}">
                <a16:creationId xmlns:a16="http://schemas.microsoft.com/office/drawing/2014/main" id="{78B76455-3116-ED41-736A-13C483C4F244}"/>
              </a:ext>
            </a:extLst>
          </p:cNvPr>
          <p:cNvSpPr>
            <a:spLocks noChangeArrowheads="1"/>
          </p:cNvSpPr>
          <p:nvPr/>
        </p:nvSpPr>
        <p:spPr bwMode="auto">
          <a:xfrm>
            <a:off x="6684963" y="584200"/>
            <a:ext cx="2706687"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3200" b="1" i="1">
                <a:solidFill>
                  <a:srgbClr val="66FFFF"/>
                </a:solidFill>
                <a:latin typeface="Helvetica" panose="020B0604020202020204" pitchFamily="34" charset="0"/>
              </a:rPr>
              <a:t> </a:t>
            </a:r>
            <a:endParaRPr lang="en-US" altLang="en-US" sz="1400" b="1" u="sng">
              <a:solidFill>
                <a:srgbClr val="66FFFF"/>
              </a:solidFill>
              <a:latin typeface="Helvetica" panose="020B0604020202020204" pitchFamily="34" charset="0"/>
            </a:endParaRPr>
          </a:p>
        </p:txBody>
      </p:sp>
      <p:sp>
        <p:nvSpPr>
          <p:cNvPr id="154656" name="Text Box 34">
            <a:extLst>
              <a:ext uri="{FF2B5EF4-FFF2-40B4-BE49-F238E27FC236}">
                <a16:creationId xmlns:a16="http://schemas.microsoft.com/office/drawing/2014/main" id="{EABE2487-6D4A-94DB-3EE2-97948D04F764}"/>
              </a:ext>
            </a:extLst>
          </p:cNvPr>
          <p:cNvSpPr txBox="1">
            <a:spLocks noChangeArrowheads="1"/>
          </p:cNvSpPr>
          <p:nvPr/>
        </p:nvSpPr>
        <p:spPr bwMode="auto">
          <a:xfrm>
            <a:off x="9015413" y="7348538"/>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74</a:t>
            </a:r>
          </a:p>
        </p:txBody>
      </p:sp>
      <p:grpSp>
        <p:nvGrpSpPr>
          <p:cNvPr id="154657" name="Group 35">
            <a:extLst>
              <a:ext uri="{FF2B5EF4-FFF2-40B4-BE49-F238E27FC236}">
                <a16:creationId xmlns:a16="http://schemas.microsoft.com/office/drawing/2014/main" id="{D6914F37-75C7-4DC0-1267-7105A0E18C50}"/>
              </a:ext>
            </a:extLst>
          </p:cNvPr>
          <p:cNvGrpSpPr>
            <a:grpSpLocks/>
          </p:cNvGrpSpPr>
          <p:nvPr/>
        </p:nvGrpSpPr>
        <p:grpSpPr bwMode="auto">
          <a:xfrm>
            <a:off x="5170488" y="6367463"/>
            <a:ext cx="4295775" cy="822325"/>
            <a:chOff x="3429" y="4011"/>
            <a:chExt cx="2706" cy="518"/>
          </a:xfrm>
        </p:grpSpPr>
        <p:sp>
          <p:nvSpPr>
            <p:cNvPr id="1208356" name="Text Box 36">
              <a:extLst>
                <a:ext uri="{FF2B5EF4-FFF2-40B4-BE49-F238E27FC236}">
                  <a16:creationId xmlns:a16="http://schemas.microsoft.com/office/drawing/2014/main" id="{864C7F22-83B1-D767-C529-925FD170275C}"/>
                </a:ext>
              </a:extLst>
            </p:cNvPr>
            <p:cNvSpPr txBox="1">
              <a:spLocks noChangeArrowheads="1"/>
            </p:cNvSpPr>
            <p:nvPr/>
          </p:nvSpPr>
          <p:spPr bwMode="auto">
            <a:xfrm>
              <a:off x="3468" y="4058"/>
              <a:ext cx="2667" cy="44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000" b="1">
                  <a:solidFill>
                    <a:srgbClr val="FFF819"/>
                  </a:solidFill>
                  <a:latin typeface="Helvetica" panose="020B0604020202020204" pitchFamily="34" charset="0"/>
                </a:rPr>
                <a:t>Nganaimeikap kaja </a:t>
              </a:r>
              <a:r>
                <a:rPr lang="en-US" altLang="en-US" sz="2000" b="1">
                  <a:solidFill>
                    <a:srgbClr val="FFFF00"/>
                  </a:solidFill>
                  <a:latin typeface="Arial" panose="020B0604020202020204" pitchFamily="34" charset="0"/>
                  <a:cs typeface="Arial" panose="020B0604020202020204" pitchFamily="34" charset="0"/>
                </a:rPr>
                <a:t>ā</a:t>
              </a:r>
              <a:r>
                <a:rPr lang="en-US" altLang="en-US" sz="2000" b="1">
                  <a:solidFill>
                    <a:srgbClr val="FFF819"/>
                  </a:solidFill>
                  <a:latin typeface="Helvetica" panose="020B0604020202020204" pitchFamily="34" charset="0"/>
                </a:rPr>
                <a:t>tam pareng:</a:t>
              </a:r>
              <a:br>
                <a:rPr lang="en-US" altLang="en-US" sz="2000" b="1">
                  <a:solidFill>
                    <a:srgbClr val="FFF819"/>
                  </a:solidFill>
                  <a:latin typeface="Helvetica" panose="020B0604020202020204" pitchFamily="34" charset="0"/>
                </a:rPr>
              </a:br>
              <a:r>
                <a:rPr lang="en-US" altLang="en-US" sz="2000" b="1">
                  <a:solidFill>
                    <a:srgbClr val="FFF819"/>
                  </a:solidFill>
                  <a:latin typeface="Helvetica" panose="020B0604020202020204" pitchFamily="34" charset="0"/>
                </a:rPr>
                <a:t>520 B.C. to 430 B.C.</a:t>
              </a:r>
            </a:p>
          </p:txBody>
        </p:sp>
        <p:sp>
          <p:nvSpPr>
            <p:cNvPr id="1208357" name="AutoShape 37">
              <a:extLst>
                <a:ext uri="{FF2B5EF4-FFF2-40B4-BE49-F238E27FC236}">
                  <a16:creationId xmlns:a16="http://schemas.microsoft.com/office/drawing/2014/main" id="{C63F437F-E90C-8FE0-291B-EF1BDB65605A}"/>
                </a:ext>
              </a:extLst>
            </p:cNvPr>
            <p:cNvSpPr>
              <a:spLocks noChangeArrowheads="1"/>
            </p:cNvSpPr>
            <p:nvPr/>
          </p:nvSpPr>
          <p:spPr bwMode="auto">
            <a:xfrm>
              <a:off x="3429" y="4011"/>
              <a:ext cx="2691" cy="518"/>
            </a:xfrm>
            <a:prstGeom prst="roundRect">
              <a:avLst>
                <a:gd name="adj" fmla="val 16667"/>
              </a:avLst>
            </a:prstGeom>
            <a:noFill/>
            <a:ln w="57150">
              <a:solidFill>
                <a:srgbClr val="FFF819"/>
              </a:solidFill>
              <a:round/>
              <a:headEnd/>
              <a:tailEnd/>
            </a:ln>
            <a:effectLst>
              <a:outerShdw blurRad="63500" dist="46662" dir="3284183" algn="ctr" rotWithShape="0">
                <a:schemeClr val="tx1">
                  <a:alpha val="74997"/>
                </a:schemeClr>
              </a:outerShdw>
            </a:effectLst>
          </p:spPr>
          <p:txBody>
            <a:bodyPr wrap="none" anchor="ctr"/>
            <a:lstStyle/>
            <a:p>
              <a:pPr algn="r">
                <a:defRPr/>
              </a:pPr>
              <a:endParaRPr lang="en-US">
                <a:latin typeface="Comic Sans MS" charset="0"/>
                <a:ea typeface="+mn-ea"/>
              </a:endParaRPr>
            </a:p>
          </p:txBody>
        </p:sp>
      </p:grpSp>
      <p:sp>
        <p:nvSpPr>
          <p:cNvPr id="1208358" name="Rectangle 38">
            <a:extLst>
              <a:ext uri="{FF2B5EF4-FFF2-40B4-BE49-F238E27FC236}">
                <a16:creationId xmlns:a16="http://schemas.microsoft.com/office/drawing/2014/main" id="{F3749F8D-5064-32DD-04BB-F66A85B96B65}"/>
              </a:ext>
            </a:extLst>
          </p:cNvPr>
          <p:cNvSpPr>
            <a:spLocks noChangeArrowheads="1"/>
          </p:cNvSpPr>
          <p:nvPr/>
        </p:nvSpPr>
        <p:spPr bwMode="auto">
          <a:xfrm>
            <a:off x="6500813"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1208365" name="Rectangle 45">
            <a:extLst>
              <a:ext uri="{FF2B5EF4-FFF2-40B4-BE49-F238E27FC236}">
                <a16:creationId xmlns:a16="http://schemas.microsoft.com/office/drawing/2014/main" id="{AA9C0934-99C4-15EF-281D-4D6E20D5F48F}"/>
              </a:ext>
            </a:extLst>
          </p:cNvPr>
          <p:cNvSpPr>
            <a:spLocks noChangeArrowheads="1"/>
          </p:cNvSpPr>
          <p:nvPr/>
        </p:nvSpPr>
        <p:spPr bwMode="auto">
          <a:xfrm>
            <a:off x="6289675" y="584200"/>
            <a:ext cx="3571875" cy="1274763"/>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200" b="1" i="1">
                <a:solidFill>
                  <a:schemeClr val="bg1"/>
                </a:solidFill>
                <a:latin typeface="Arial" panose="020B0604020202020204" pitchFamily="34" charset="0"/>
              </a:rPr>
              <a:t>Lairikbing Semkak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Kachamma Tuingashit pareng ching 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a:t>
            </a:r>
            <a:endParaRPr lang="en-US" altLang="en-US" sz="2200" b="1" u="sng">
              <a:solidFill>
                <a:schemeClr val="bg1"/>
              </a:solidFill>
              <a:latin typeface="Arial" panose="020B0604020202020204" pitchFamily="34" charset="0"/>
            </a:endParaRPr>
          </a:p>
        </p:txBody>
      </p:sp>
      <p:sp>
        <p:nvSpPr>
          <p:cNvPr id="154660" name="Text Box 46">
            <a:extLst>
              <a:ext uri="{FF2B5EF4-FFF2-40B4-BE49-F238E27FC236}">
                <a16:creationId xmlns:a16="http://schemas.microsoft.com/office/drawing/2014/main" id="{C9495C88-DE1A-C26B-6F74-BE718F249CD7}"/>
              </a:ext>
            </a:extLst>
          </p:cNvPr>
          <p:cNvSpPr txBox="1">
            <a:spLocks noChangeArrowheads="1"/>
          </p:cNvSpPr>
          <p:nvPr/>
        </p:nvSpPr>
        <p:spPr bwMode="auto">
          <a:xfrm>
            <a:off x="9667875" y="7254875"/>
            <a:ext cx="3413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spcBef>
                <a:spcPct val="50000"/>
              </a:spcBef>
            </a:pPr>
            <a:r>
              <a:rPr lang="en-US" altLang="en-US" sz="2000" b="1"/>
              <a:t> </a:t>
            </a:r>
          </a:p>
        </p:txBody>
      </p:sp>
      <p:sp>
        <p:nvSpPr>
          <p:cNvPr id="154661" name="Rectangle 147">
            <a:extLst>
              <a:ext uri="{FF2B5EF4-FFF2-40B4-BE49-F238E27FC236}">
                <a16:creationId xmlns:a16="http://schemas.microsoft.com/office/drawing/2014/main" id="{615F8CD7-1885-45A1-FF90-6A3F238B8BD2}"/>
              </a:ext>
            </a:extLst>
          </p:cNvPr>
          <p:cNvSpPr>
            <a:spLocks noChangeArrowheads="1"/>
          </p:cNvSpPr>
          <p:nvPr/>
        </p:nvSpPr>
        <p:spPr bwMode="auto">
          <a:xfrm>
            <a:off x="4260850" y="1195388"/>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(N)</a:t>
            </a:r>
          </a:p>
        </p:txBody>
      </p:sp>
      <p:sp>
        <p:nvSpPr>
          <p:cNvPr id="154662" name="Freeform 203">
            <a:extLst>
              <a:ext uri="{FF2B5EF4-FFF2-40B4-BE49-F238E27FC236}">
                <a16:creationId xmlns:a16="http://schemas.microsoft.com/office/drawing/2014/main" id="{DBEB8633-B69E-2732-0960-A215E013BEE3}"/>
              </a:ext>
            </a:extLst>
          </p:cNvPr>
          <p:cNvSpPr>
            <a:spLocks/>
          </p:cNvSpPr>
          <p:nvPr/>
        </p:nvSpPr>
        <p:spPr bwMode="auto">
          <a:xfrm>
            <a:off x="3516313" y="4256088"/>
            <a:ext cx="279400" cy="319087"/>
          </a:xfrm>
          <a:custGeom>
            <a:avLst/>
            <a:gdLst>
              <a:gd name="T0" fmla="*/ 2147483646 w 85"/>
              <a:gd name="T1" fmla="*/ 2147483646 h 318"/>
              <a:gd name="T2" fmla="*/ 2147483646 w 85"/>
              <a:gd name="T3" fmla="*/ 2147483646 h 318"/>
              <a:gd name="T4" fmla="*/ 2147483646 w 85"/>
              <a:gd name="T5" fmla="*/ 2147483646 h 318"/>
              <a:gd name="T6" fmla="*/ 2147483646 w 85"/>
              <a:gd name="T7" fmla="*/ 2147483646 h 318"/>
              <a:gd name="T8" fmla="*/ 2147483646 w 85"/>
              <a:gd name="T9" fmla="*/ 2147483646 h 318"/>
              <a:gd name="T10" fmla="*/ 2147483646 w 85"/>
              <a:gd name="T11" fmla="*/ 2147483646 h 318"/>
              <a:gd name="T12" fmla="*/ 2147483646 w 85"/>
              <a:gd name="T13" fmla="*/ 2147483646 h 318"/>
              <a:gd name="T14" fmla="*/ 2147483646 w 85"/>
              <a:gd name="T15" fmla="*/ 2147483646 h 318"/>
              <a:gd name="T16" fmla="*/ 2147483646 w 85"/>
              <a:gd name="T17" fmla="*/ 2147483646 h 318"/>
              <a:gd name="T18" fmla="*/ 2147483646 w 85"/>
              <a:gd name="T19" fmla="*/ 2147483646 h 318"/>
              <a:gd name="T20" fmla="*/ 2147483646 w 85"/>
              <a:gd name="T21" fmla="*/ 2147483646 h 318"/>
              <a:gd name="T22" fmla="*/ 2147483646 w 85"/>
              <a:gd name="T23" fmla="*/ 2147483646 h 318"/>
              <a:gd name="T24" fmla="*/ 2147483646 w 85"/>
              <a:gd name="T25" fmla="*/ 2147483646 h 318"/>
              <a:gd name="T26" fmla="*/ 2147483646 w 85"/>
              <a:gd name="T27" fmla="*/ 2147483646 h 318"/>
              <a:gd name="T28" fmla="*/ 2147483646 w 85"/>
              <a:gd name="T29" fmla="*/ 2147483646 h 318"/>
              <a:gd name="T30" fmla="*/ 2147483646 w 85"/>
              <a:gd name="T31" fmla="*/ 2147483646 h 318"/>
              <a:gd name="T32" fmla="*/ 2147483646 w 85"/>
              <a:gd name="T33" fmla="*/ 2147483646 h 318"/>
              <a:gd name="T34" fmla="*/ 2147483646 w 85"/>
              <a:gd name="T35" fmla="*/ 2147483646 h 318"/>
              <a:gd name="T36" fmla="*/ 2147483646 w 85"/>
              <a:gd name="T37" fmla="*/ 2147483646 h 318"/>
              <a:gd name="T38" fmla="*/ 2147483646 w 85"/>
              <a:gd name="T39" fmla="*/ 2147483646 h 318"/>
              <a:gd name="T40" fmla="*/ 2147483646 w 85"/>
              <a:gd name="T41" fmla="*/ 2147483646 h 318"/>
              <a:gd name="T42" fmla="*/ 2147483646 w 85"/>
              <a:gd name="T43" fmla="*/ 2147483646 h 318"/>
              <a:gd name="T44" fmla="*/ 2147483646 w 85"/>
              <a:gd name="T45" fmla="*/ 2147483646 h 318"/>
              <a:gd name="T46" fmla="*/ 2147483646 w 85"/>
              <a:gd name="T47" fmla="*/ 2147483646 h 318"/>
              <a:gd name="T48" fmla="*/ 2147483646 w 85"/>
              <a:gd name="T49" fmla="*/ 2147483646 h 318"/>
              <a:gd name="T50" fmla="*/ 2147483646 w 85"/>
              <a:gd name="T51" fmla="*/ 2147483646 h 318"/>
              <a:gd name="T52" fmla="*/ 2147483646 w 85"/>
              <a:gd name="T53" fmla="*/ 2147483646 h 318"/>
              <a:gd name="T54" fmla="*/ 2147483646 w 85"/>
              <a:gd name="T55" fmla="*/ 2147483646 h 318"/>
              <a:gd name="T56" fmla="*/ 2147483646 w 85"/>
              <a:gd name="T57" fmla="*/ 2147483646 h 318"/>
              <a:gd name="T58" fmla="*/ 2147483646 w 85"/>
              <a:gd name="T59" fmla="*/ 2147483646 h 318"/>
              <a:gd name="T60" fmla="*/ 2147483646 w 85"/>
              <a:gd name="T61" fmla="*/ 2147483646 h 318"/>
              <a:gd name="T62" fmla="*/ 2147483646 w 85"/>
              <a:gd name="T63" fmla="*/ 2147483646 h 318"/>
              <a:gd name="T64" fmla="*/ 2147483646 w 85"/>
              <a:gd name="T65" fmla="*/ 2147483646 h 318"/>
              <a:gd name="T66" fmla="*/ 2147483646 w 85"/>
              <a:gd name="T67" fmla="*/ 2147483646 h 318"/>
              <a:gd name="T68" fmla="*/ 2147483646 w 85"/>
              <a:gd name="T69" fmla="*/ 2147483646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round/>
                <a:headEnd/>
                <a:tailEnd/>
              </a14:hiddenLine>
            </a:ext>
          </a:extLst>
        </p:spPr>
        <p:txBody>
          <a:bodyPr wrap="none" lIns="139458" tIns="68505" rIns="139458" bIns="68505">
            <a:spAutoFit/>
          </a:bodyPr>
          <a:lstStyle/>
          <a:p>
            <a:endParaRPr lang="en-US"/>
          </a:p>
        </p:txBody>
      </p:sp>
      <p:sp>
        <p:nvSpPr>
          <p:cNvPr id="154663" name="Freeform 204">
            <a:extLst>
              <a:ext uri="{FF2B5EF4-FFF2-40B4-BE49-F238E27FC236}">
                <a16:creationId xmlns:a16="http://schemas.microsoft.com/office/drawing/2014/main" id="{7BFA5FD6-0AB7-EC76-9CDE-FF4311CD42EE}"/>
              </a:ext>
            </a:extLst>
          </p:cNvPr>
          <p:cNvSpPr>
            <a:spLocks/>
          </p:cNvSpPr>
          <p:nvPr/>
        </p:nvSpPr>
        <p:spPr bwMode="auto">
          <a:xfrm>
            <a:off x="3517900" y="4257675"/>
            <a:ext cx="279400" cy="319088"/>
          </a:xfrm>
          <a:custGeom>
            <a:avLst/>
            <a:gdLst>
              <a:gd name="T0" fmla="*/ 2147483646 w 105"/>
              <a:gd name="T1" fmla="*/ 0 h 354"/>
              <a:gd name="T2" fmla="*/ 2147483646 w 105"/>
              <a:gd name="T3" fmla="*/ 2147483646 h 354"/>
              <a:gd name="T4" fmla="*/ 2147483646 w 105"/>
              <a:gd name="T5" fmla="*/ 2147483646 h 354"/>
              <a:gd name="T6" fmla="*/ 2147483646 w 105"/>
              <a:gd name="T7" fmla="*/ 2147483646 h 354"/>
              <a:gd name="T8" fmla="*/ 2147483646 w 105"/>
              <a:gd name="T9" fmla="*/ 2147483646 h 354"/>
              <a:gd name="T10" fmla="*/ 2147483646 w 105"/>
              <a:gd name="T11" fmla="*/ 2147483646 h 354"/>
              <a:gd name="T12" fmla="*/ 2147483646 w 105"/>
              <a:gd name="T13" fmla="*/ 2147483646 h 354"/>
              <a:gd name="T14" fmla="*/ 2147483646 w 105"/>
              <a:gd name="T15" fmla="*/ 2147483646 h 354"/>
              <a:gd name="T16" fmla="*/ 2147483646 w 105"/>
              <a:gd name="T17" fmla="*/ 2147483646 h 354"/>
              <a:gd name="T18" fmla="*/ 2147483646 w 105"/>
              <a:gd name="T19" fmla="*/ 2147483646 h 354"/>
              <a:gd name="T20" fmla="*/ 2147483646 w 105"/>
              <a:gd name="T21" fmla="*/ 2147483646 h 354"/>
              <a:gd name="T22" fmla="*/ 2147483646 w 105"/>
              <a:gd name="T23" fmla="*/ 2147483646 h 354"/>
              <a:gd name="T24" fmla="*/ 2147483646 w 105"/>
              <a:gd name="T25" fmla="*/ 2147483646 h 354"/>
              <a:gd name="T26" fmla="*/ 2147483646 w 105"/>
              <a:gd name="T27" fmla="*/ 2147483646 h 354"/>
              <a:gd name="T28" fmla="*/ 2147483646 w 105"/>
              <a:gd name="T29" fmla="*/ 2147483646 h 354"/>
              <a:gd name="T30" fmla="*/ 2147483646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round/>
                <a:headEnd/>
                <a:tailEnd/>
              </a14:hiddenLine>
            </a:ext>
          </a:extLst>
        </p:spPr>
        <p:txBody>
          <a:bodyPr wrap="none" lIns="139458" tIns="68505" rIns="139458" bIns="68505">
            <a:spAutoFit/>
          </a:bodyPr>
          <a:lstStyle/>
          <a:p>
            <a:endParaRPr lang="en-US"/>
          </a:p>
        </p:txBody>
      </p:sp>
      <p:sp>
        <p:nvSpPr>
          <p:cNvPr id="154664" name="Freeform 207">
            <a:extLst>
              <a:ext uri="{FF2B5EF4-FFF2-40B4-BE49-F238E27FC236}">
                <a16:creationId xmlns:a16="http://schemas.microsoft.com/office/drawing/2014/main" id="{847F2E86-106D-9791-98AC-EE8D5C2ED133}"/>
              </a:ext>
            </a:extLst>
          </p:cNvPr>
          <p:cNvSpPr>
            <a:spLocks/>
          </p:cNvSpPr>
          <p:nvPr/>
        </p:nvSpPr>
        <p:spPr bwMode="auto">
          <a:xfrm>
            <a:off x="3663950" y="4089400"/>
            <a:ext cx="279400" cy="319088"/>
          </a:xfrm>
          <a:custGeom>
            <a:avLst/>
            <a:gdLst>
              <a:gd name="T0" fmla="*/ 2147483646 w 150"/>
              <a:gd name="T1" fmla="*/ 2147483646 h 410"/>
              <a:gd name="T2" fmla="*/ 2147483646 w 150"/>
              <a:gd name="T3" fmla="*/ 2147483646 h 410"/>
              <a:gd name="T4" fmla="*/ 2147483646 w 150"/>
              <a:gd name="T5" fmla="*/ 2147483646 h 410"/>
              <a:gd name="T6" fmla="*/ 2147483646 w 150"/>
              <a:gd name="T7" fmla="*/ 2147483646 h 410"/>
              <a:gd name="T8" fmla="*/ 2147483646 w 150"/>
              <a:gd name="T9" fmla="*/ 2147483646 h 410"/>
              <a:gd name="T10" fmla="*/ 2147483646 w 150"/>
              <a:gd name="T11" fmla="*/ 2147483646 h 410"/>
              <a:gd name="T12" fmla="*/ 2147483646 w 150"/>
              <a:gd name="T13" fmla="*/ 2147483646 h 410"/>
              <a:gd name="T14" fmla="*/ 2147483646 w 150"/>
              <a:gd name="T15" fmla="*/ 2147483646 h 410"/>
              <a:gd name="T16" fmla="*/ 2147483646 w 150"/>
              <a:gd name="T17" fmla="*/ 2147483646 h 410"/>
              <a:gd name="T18" fmla="*/ 2147483646 w 150"/>
              <a:gd name="T19" fmla="*/ 2147483646 h 410"/>
              <a:gd name="T20" fmla="*/ 2147483646 w 150"/>
              <a:gd name="T21" fmla="*/ 0 h 410"/>
              <a:gd name="T22" fmla="*/ 2147483646 w 150"/>
              <a:gd name="T23" fmla="*/ 2147483646 h 410"/>
              <a:gd name="T24" fmla="*/ 2147483646 w 150"/>
              <a:gd name="T25" fmla="*/ 2147483646 h 410"/>
              <a:gd name="T26" fmla="*/ 2147483646 w 150"/>
              <a:gd name="T27" fmla="*/ 2147483646 h 410"/>
              <a:gd name="T28" fmla="*/ 2147483646 w 150"/>
              <a:gd name="T29" fmla="*/ 2147483646 h 410"/>
              <a:gd name="T30" fmla="*/ 2147483646 w 150"/>
              <a:gd name="T31" fmla="*/ 2147483646 h 410"/>
              <a:gd name="T32" fmla="*/ 2147483646 w 150"/>
              <a:gd name="T33" fmla="*/ 2147483646 h 410"/>
              <a:gd name="T34" fmla="*/ 2147483646 w 150"/>
              <a:gd name="T35" fmla="*/ 2147483646 h 410"/>
              <a:gd name="T36" fmla="*/ 2147483646 w 150"/>
              <a:gd name="T37" fmla="*/ 2147483646 h 410"/>
              <a:gd name="T38" fmla="*/ 2147483646 w 150"/>
              <a:gd name="T39" fmla="*/ 2147483646 h 410"/>
              <a:gd name="T40" fmla="*/ 2147483646 w 150"/>
              <a:gd name="T41" fmla="*/ 2147483646 h 410"/>
              <a:gd name="T42" fmla="*/ 2147483646 w 150"/>
              <a:gd name="T43" fmla="*/ 2147483646 h 410"/>
              <a:gd name="T44" fmla="*/ 2147483646 w 150"/>
              <a:gd name="T45" fmla="*/ 2147483646 h 410"/>
              <a:gd name="T46" fmla="*/ 2147483646 w 150"/>
              <a:gd name="T47" fmla="*/ 2147483646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round/>
                <a:headEnd/>
                <a:tailEnd/>
              </a14:hiddenLine>
            </a:ext>
          </a:extLst>
        </p:spPr>
        <p:txBody>
          <a:bodyPr wrap="none" lIns="139458" tIns="68505" rIns="139458" bIns="68505">
            <a:spAutoFit/>
          </a:bodyPr>
          <a:lstStyle/>
          <a:p>
            <a:endParaRPr lang="en-US"/>
          </a:p>
        </p:txBody>
      </p:sp>
      <p:sp>
        <p:nvSpPr>
          <p:cNvPr id="154665" name="Rectangle 213">
            <a:extLst>
              <a:ext uri="{FF2B5EF4-FFF2-40B4-BE49-F238E27FC236}">
                <a16:creationId xmlns:a16="http://schemas.microsoft.com/office/drawing/2014/main" id="{486A57ED-8433-2108-BF76-9064F7B4450F}"/>
              </a:ext>
            </a:extLst>
          </p:cNvPr>
          <p:cNvSpPr>
            <a:spLocks noChangeArrowheads="1"/>
          </p:cNvSpPr>
          <p:nvPr/>
        </p:nvSpPr>
        <p:spPr bwMode="auto">
          <a:xfrm>
            <a:off x="2854325" y="5414963"/>
            <a:ext cx="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2000">
              <a:latin typeface="Helvetica" pitchFamily="2" charset="0"/>
            </a:endParaRPr>
          </a:p>
        </p:txBody>
      </p:sp>
      <p:grpSp>
        <p:nvGrpSpPr>
          <p:cNvPr id="154666" name="Group 241">
            <a:extLst>
              <a:ext uri="{FF2B5EF4-FFF2-40B4-BE49-F238E27FC236}">
                <a16:creationId xmlns:a16="http://schemas.microsoft.com/office/drawing/2014/main" id="{2271B649-B7D0-DE90-9506-73D4ABBD0831}"/>
              </a:ext>
            </a:extLst>
          </p:cNvPr>
          <p:cNvGrpSpPr>
            <a:grpSpLocks/>
          </p:cNvGrpSpPr>
          <p:nvPr/>
        </p:nvGrpSpPr>
        <p:grpSpPr bwMode="auto">
          <a:xfrm>
            <a:off x="5041900" y="1793875"/>
            <a:ext cx="4700588" cy="2074863"/>
            <a:chOff x="3176" y="1130"/>
            <a:chExt cx="2961" cy="1307"/>
          </a:xfrm>
        </p:grpSpPr>
        <p:sp>
          <p:nvSpPr>
            <p:cNvPr id="1208562" name="Text Box 242">
              <a:extLst>
                <a:ext uri="{FF2B5EF4-FFF2-40B4-BE49-F238E27FC236}">
                  <a16:creationId xmlns:a16="http://schemas.microsoft.com/office/drawing/2014/main" id="{C5520326-AA0A-0B7F-1335-88A3458B6546}"/>
                </a:ext>
              </a:extLst>
            </p:cNvPr>
            <p:cNvSpPr txBox="1">
              <a:spLocks noChangeArrowheads="1"/>
            </p:cNvSpPr>
            <p:nvPr/>
          </p:nvSpPr>
          <p:spPr bwMode="auto">
            <a:xfrm>
              <a:off x="3388" y="1130"/>
              <a:ext cx="2728" cy="352"/>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3600" b="1">
                  <a:solidFill>
                    <a:srgbClr val="FFEA18"/>
                  </a:solidFill>
                  <a:latin typeface="Helvetica" panose="020B0604020202020204" pitchFamily="34" charset="0"/>
                </a:rPr>
                <a:t>“MAR</a:t>
              </a:r>
              <a:r>
                <a:rPr lang="en-US" altLang="en-US" sz="3600" b="1">
                  <a:solidFill>
                    <a:srgbClr val="FFFF00"/>
                  </a:solidFill>
                  <a:latin typeface="Helvetica" panose="020B0604020202020204" pitchFamily="34" charset="0"/>
                  <a:cs typeface="Helvetica" panose="020B0604020202020204" pitchFamily="34" charset="0"/>
                </a:rPr>
                <a:t>Ā</a:t>
              </a:r>
              <a:r>
                <a:rPr lang="en-US" altLang="en-US" sz="3600" b="1">
                  <a:solidFill>
                    <a:srgbClr val="FFEA18"/>
                  </a:solidFill>
                  <a:latin typeface="Helvetica" panose="020B0604020202020204" pitchFamily="34" charset="0"/>
                </a:rPr>
                <a:t>NBING”</a:t>
              </a:r>
            </a:p>
          </p:txBody>
        </p:sp>
        <p:sp>
          <p:nvSpPr>
            <p:cNvPr id="1208563" name="Text Box 243">
              <a:extLst>
                <a:ext uri="{FF2B5EF4-FFF2-40B4-BE49-F238E27FC236}">
                  <a16:creationId xmlns:a16="http://schemas.microsoft.com/office/drawing/2014/main" id="{D8E5D3E1-E80E-BEC6-C3B0-4ED4D85A4DDB}"/>
                </a:ext>
              </a:extLst>
            </p:cNvPr>
            <p:cNvSpPr txBox="1">
              <a:spLocks noChangeArrowheads="1"/>
            </p:cNvSpPr>
            <p:nvPr/>
          </p:nvSpPr>
          <p:spPr bwMode="auto">
            <a:xfrm>
              <a:off x="3176" y="1441"/>
              <a:ext cx="2961" cy="520"/>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2800" b="1">
                  <a:solidFill>
                    <a:srgbClr val="FFEA18"/>
                  </a:solidFill>
                  <a:latin typeface="Helvetica" panose="020B0604020202020204" pitchFamily="34" charset="0"/>
                </a:rPr>
                <a:t>Wui lairik thar</a:t>
              </a:r>
              <a:r>
                <a:rPr lang="en-US" altLang="en-US" sz="2800" b="1">
                  <a:solidFill>
                    <a:srgbClr val="FFFF00"/>
                  </a:solidFill>
                  <a:latin typeface="Arial" panose="020B0604020202020204" pitchFamily="34" charset="0"/>
                  <a:cs typeface="Arial" panose="020B0604020202020204" pitchFamily="34" charset="0"/>
                </a:rPr>
                <a:t>ā</a:t>
              </a:r>
              <a:r>
                <a:rPr lang="en-US" altLang="en-US" sz="2800" b="1">
                  <a:solidFill>
                    <a:srgbClr val="FFEA18"/>
                  </a:solidFill>
                  <a:latin typeface="Helvetica" panose="020B0604020202020204" pitchFamily="34" charset="0"/>
                </a:rPr>
                <a:t>da shini (17)</a:t>
              </a:r>
            </a:p>
          </p:txBody>
        </p:sp>
        <p:sp>
          <p:nvSpPr>
            <p:cNvPr id="1208564" name="Text Box 244">
              <a:extLst>
                <a:ext uri="{FF2B5EF4-FFF2-40B4-BE49-F238E27FC236}">
                  <a16:creationId xmlns:a16="http://schemas.microsoft.com/office/drawing/2014/main" id="{BEEDCCB0-D919-F50D-8ABA-CF6493DED444}"/>
                </a:ext>
              </a:extLst>
            </p:cNvPr>
            <p:cNvSpPr txBox="1">
              <a:spLocks noChangeArrowheads="1"/>
            </p:cNvSpPr>
            <p:nvPr/>
          </p:nvSpPr>
          <p:spPr bwMode="auto">
            <a:xfrm>
              <a:off x="3369" y="1851"/>
              <a:ext cx="2728" cy="586"/>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3200" b="1" i="1">
                  <a:solidFill>
                    <a:srgbClr val="FFEA18"/>
                  </a:solidFill>
                  <a:latin typeface="Helvetica" panose="020B0604020202020204" pitchFamily="34" charset="0"/>
                </a:rPr>
                <a:t>Kazipkhui luishit kachi</a:t>
              </a:r>
              <a:endParaRPr lang="en-US" altLang="en-US" sz="3200" b="1">
                <a:solidFill>
                  <a:srgbClr val="FFEA18"/>
                </a:solidFill>
                <a:latin typeface="Helvetica" panose="020B0604020202020204" pitchFamily="34" charset="0"/>
              </a:endParaRPr>
            </a:p>
          </p:txBody>
        </p:sp>
      </p:grpSp>
      <p:sp>
        <p:nvSpPr>
          <p:cNvPr id="154667" name="AutoShape 508">
            <a:extLst>
              <a:ext uri="{FF2B5EF4-FFF2-40B4-BE49-F238E27FC236}">
                <a16:creationId xmlns:a16="http://schemas.microsoft.com/office/drawing/2014/main" id="{3201569F-3CB8-6A25-EACF-1A170F65B445}"/>
              </a:ext>
            </a:extLst>
          </p:cNvPr>
          <p:cNvSpPr>
            <a:spLocks noChangeArrowheads="1"/>
          </p:cNvSpPr>
          <p:nvPr/>
        </p:nvSpPr>
        <p:spPr bwMode="auto">
          <a:xfrm flipH="1">
            <a:off x="1801813" y="4060825"/>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54668" name="Rectangle 509">
            <a:extLst>
              <a:ext uri="{FF2B5EF4-FFF2-40B4-BE49-F238E27FC236}">
                <a16:creationId xmlns:a16="http://schemas.microsoft.com/office/drawing/2014/main" id="{C35767AF-E0E4-2B07-9F6A-DBFE480A72AC}"/>
              </a:ext>
            </a:extLst>
          </p:cNvPr>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54669" name="Rectangle 510">
            <a:extLst>
              <a:ext uri="{FF2B5EF4-FFF2-40B4-BE49-F238E27FC236}">
                <a16:creationId xmlns:a16="http://schemas.microsoft.com/office/drawing/2014/main" id="{1A3590AB-1482-A0C3-4F40-855ACC011B5F}"/>
              </a:ext>
            </a:extLst>
          </p:cNvPr>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54670" name="Rectangle 511">
            <a:extLst>
              <a:ext uri="{FF2B5EF4-FFF2-40B4-BE49-F238E27FC236}">
                <a16:creationId xmlns:a16="http://schemas.microsoft.com/office/drawing/2014/main" id="{A36A10C3-5677-6882-54EC-1E50CC30D397}"/>
              </a:ext>
            </a:extLst>
          </p:cNvPr>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54671" name="AutoShape 512">
            <a:extLst>
              <a:ext uri="{FF2B5EF4-FFF2-40B4-BE49-F238E27FC236}">
                <a16:creationId xmlns:a16="http://schemas.microsoft.com/office/drawing/2014/main" id="{A1231562-D75B-1178-3E49-A2C941C30924}"/>
              </a:ext>
            </a:extLst>
          </p:cNvPr>
          <p:cNvSpPr>
            <a:spLocks noChangeArrowheads="1"/>
          </p:cNvSpPr>
          <p:nvPr/>
        </p:nvSpPr>
        <p:spPr bwMode="auto">
          <a:xfrm>
            <a:off x="2609850" y="1028700"/>
            <a:ext cx="1230313" cy="500063"/>
          </a:xfrm>
          <a:prstGeom prst="roundRect">
            <a:avLst>
              <a:gd name="adj" fmla="val 16667"/>
            </a:avLst>
          </a:prstGeom>
          <a:solidFill>
            <a:srgbClr val="FF9456"/>
          </a:solidFill>
          <a:ln w="28575">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cs typeface="Arial" panose="020B0604020202020204" pitchFamily="34" charset="0"/>
              </a:rPr>
              <a:t>Israel</a:t>
            </a:r>
            <a:r>
              <a:rPr lang="en-US" altLang="en-US">
                <a:latin typeface="Arial" panose="020B0604020202020204" pitchFamily="34" charset="0"/>
                <a:cs typeface="Arial" panose="020B0604020202020204" pitchFamily="34" charset="0"/>
              </a:rPr>
              <a:t>     </a:t>
            </a:r>
            <a:r>
              <a:rPr lang="en-US" altLang="en-US" b="1">
                <a:latin typeface="Arial" panose="020B0604020202020204" pitchFamily="34" charset="0"/>
                <a:cs typeface="Arial" panose="020B0604020202020204" pitchFamily="34" charset="0"/>
              </a:rPr>
              <a:t>wui</a:t>
            </a:r>
          </a:p>
          <a:p>
            <a:r>
              <a:rPr lang="en-US" altLang="en-US" b="1">
                <a:latin typeface="Arial" panose="020B0604020202020204" pitchFamily="34" charset="0"/>
                <a:cs typeface="Arial" panose="020B0604020202020204" pitchFamily="34" charset="0"/>
              </a:rPr>
              <a:t>           Wungram  Ato</a:t>
            </a:r>
          </a:p>
        </p:txBody>
      </p:sp>
      <p:sp>
        <p:nvSpPr>
          <p:cNvPr id="154672" name="AutoShape 513">
            <a:extLst>
              <a:ext uri="{FF2B5EF4-FFF2-40B4-BE49-F238E27FC236}">
                <a16:creationId xmlns:a16="http://schemas.microsoft.com/office/drawing/2014/main" id="{6442649C-2713-DC0C-EAAA-C037771FFB00}"/>
              </a:ext>
            </a:extLst>
          </p:cNvPr>
          <p:cNvSpPr>
            <a:spLocks noChangeArrowheads="1"/>
          </p:cNvSpPr>
          <p:nvPr/>
        </p:nvSpPr>
        <p:spPr bwMode="auto">
          <a:xfrm>
            <a:off x="2593975" y="3668713"/>
            <a:ext cx="1212850" cy="520700"/>
          </a:xfrm>
          <a:prstGeom prst="roundRect">
            <a:avLst>
              <a:gd name="adj" fmla="val 16667"/>
            </a:avLst>
          </a:prstGeom>
          <a:solidFill>
            <a:srgbClr val="66FFFF"/>
          </a:solidFill>
          <a:ln w="28575">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rPr>
              <a:t>JUDAH wui</a:t>
            </a:r>
          </a:p>
          <a:p>
            <a:r>
              <a:rPr lang="en-US" altLang="en-US">
                <a:latin typeface="Arial Black" panose="020B0604020202020204" pitchFamily="34" charset="0"/>
              </a:rPr>
              <a:t>rotkhamarat</a:t>
            </a:r>
          </a:p>
        </p:txBody>
      </p:sp>
      <p:sp>
        <p:nvSpPr>
          <p:cNvPr id="154673" name="AutoShape 514">
            <a:extLst>
              <a:ext uri="{FF2B5EF4-FFF2-40B4-BE49-F238E27FC236}">
                <a16:creationId xmlns:a16="http://schemas.microsoft.com/office/drawing/2014/main" id="{C766D62C-B12C-E235-87CF-92850599DB72}"/>
              </a:ext>
            </a:extLst>
          </p:cNvPr>
          <p:cNvSpPr>
            <a:spLocks noChangeArrowheads="1"/>
          </p:cNvSpPr>
          <p:nvPr/>
        </p:nvSpPr>
        <p:spPr bwMode="auto">
          <a:xfrm>
            <a:off x="2593975" y="2187575"/>
            <a:ext cx="1208088" cy="539750"/>
          </a:xfrm>
          <a:prstGeom prst="roundRect">
            <a:avLst>
              <a:gd name="adj" fmla="val 16667"/>
            </a:avLst>
          </a:prstGeom>
          <a:solidFill>
            <a:srgbClr val="66FFFF"/>
          </a:solidFill>
          <a:ln w="28575">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b="1">
                <a:latin typeface="Arial Black" panose="020B0604020202020204" pitchFamily="34" charset="0"/>
              </a:rPr>
              <a:t>JUDA</a:t>
            </a:r>
            <a:r>
              <a:rPr lang="en-US" altLang="en-US" sz="900" b="1">
                <a:latin typeface="Arial Black" panose="020B0604020202020204" pitchFamily="34" charset="0"/>
              </a:rPr>
              <a:t>H</a:t>
            </a:r>
            <a:r>
              <a:rPr lang="en-US" altLang="en-US" sz="700" b="1">
                <a:latin typeface="Helvetica" pitchFamily="2" charset="0"/>
              </a:rPr>
              <a:t> </a:t>
            </a:r>
            <a:r>
              <a:rPr lang="en-US" altLang="en-US" sz="1400" b="1">
                <a:latin typeface="Helvetica" pitchFamily="2" charset="0"/>
              </a:rPr>
              <a:t>wui</a:t>
            </a:r>
          </a:p>
          <a:p>
            <a:r>
              <a:rPr lang="en-US" altLang="en-US" sz="1400" b="1">
                <a:latin typeface="Helvetica" pitchFamily="2" charset="0"/>
              </a:rPr>
              <a:t>   Suikata</a:t>
            </a:r>
            <a:endParaRPr lang="en-US" altLang="en-US" sz="1400"/>
          </a:p>
        </p:txBody>
      </p:sp>
      <p:sp>
        <p:nvSpPr>
          <p:cNvPr id="154674" name="AutoShape 515">
            <a:extLst>
              <a:ext uri="{FF2B5EF4-FFF2-40B4-BE49-F238E27FC236}">
                <a16:creationId xmlns:a16="http://schemas.microsoft.com/office/drawing/2014/main" id="{781EAEBC-2B9E-47DE-C42D-B25B90138A4B}"/>
              </a:ext>
            </a:extLst>
          </p:cNvPr>
          <p:cNvSpPr>
            <a:spLocks noChangeArrowheads="1"/>
          </p:cNvSpPr>
          <p:nvPr/>
        </p:nvSpPr>
        <p:spPr bwMode="auto">
          <a:xfrm>
            <a:off x="2676525" y="5322888"/>
            <a:ext cx="1139825" cy="495300"/>
          </a:xfrm>
          <a:prstGeom prst="roundRect">
            <a:avLst>
              <a:gd name="adj" fmla="val 16667"/>
            </a:avLst>
          </a:prstGeom>
          <a:solidFill>
            <a:srgbClr val="66FFFF"/>
          </a:solidFill>
          <a:ln w="28575">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rPr>
              <a:t>JUDAH  </a:t>
            </a:r>
            <a:r>
              <a:rPr lang="en-US" altLang="en-US" sz="1400" b="1">
                <a:latin typeface="Arial" panose="020B0604020202020204" pitchFamily="34" charset="0"/>
                <a:cs typeface="Arial" panose="020B0604020202020204" pitchFamily="34" charset="0"/>
              </a:rPr>
              <a:t>wui</a:t>
            </a:r>
          </a:p>
          <a:p>
            <a:r>
              <a:rPr lang="en-US" altLang="en-US" sz="1400" b="1">
                <a:latin typeface="Arial" panose="020B0604020202020204" pitchFamily="34" charset="0"/>
                <a:cs typeface="Arial" panose="020B0604020202020204" pitchFamily="34" charset="0"/>
              </a:rPr>
              <a:t>Narkahai: </a:t>
            </a:r>
            <a:endParaRPr lang="en-US" altLang="en-US" sz="1400"/>
          </a:p>
        </p:txBody>
      </p:sp>
      <p:sp>
        <p:nvSpPr>
          <p:cNvPr id="154675" name="AutoShape 516">
            <a:extLst>
              <a:ext uri="{FF2B5EF4-FFF2-40B4-BE49-F238E27FC236}">
                <a16:creationId xmlns:a16="http://schemas.microsoft.com/office/drawing/2014/main" id="{8F1D8507-5E0C-20B1-7636-2CB0A49A4EFE}"/>
              </a:ext>
            </a:extLst>
          </p:cNvPr>
          <p:cNvSpPr>
            <a:spLocks noChangeArrowheads="1"/>
          </p:cNvSpPr>
          <p:nvPr/>
        </p:nvSpPr>
        <p:spPr bwMode="auto">
          <a:xfrm>
            <a:off x="2643188" y="6213475"/>
            <a:ext cx="1212850" cy="487363"/>
          </a:xfrm>
          <a:prstGeom prst="roundRect">
            <a:avLst>
              <a:gd name="adj" fmla="val 16667"/>
            </a:avLst>
          </a:prstGeom>
          <a:solidFill>
            <a:srgbClr val="66FFFF"/>
          </a:solidFill>
          <a:ln w="28575">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rPr>
              <a:t>JUDAH  wui</a:t>
            </a:r>
          </a:p>
          <a:p>
            <a:r>
              <a:rPr lang="en-US" altLang="en-US">
                <a:latin typeface="Arial Black" panose="020B0604020202020204" pitchFamily="34" charset="0"/>
              </a:rPr>
              <a:t>Hankhaung</a:t>
            </a:r>
            <a:endParaRPr lang="en-US" altLang="en-US"/>
          </a:p>
        </p:txBody>
      </p:sp>
      <p:grpSp>
        <p:nvGrpSpPr>
          <p:cNvPr id="154676" name="Group 519">
            <a:extLst>
              <a:ext uri="{FF2B5EF4-FFF2-40B4-BE49-F238E27FC236}">
                <a16:creationId xmlns:a16="http://schemas.microsoft.com/office/drawing/2014/main" id="{54BCF955-ADC4-02F5-723C-0CACF362B185}"/>
              </a:ext>
            </a:extLst>
          </p:cNvPr>
          <p:cNvGrpSpPr>
            <a:grpSpLocks/>
          </p:cNvGrpSpPr>
          <p:nvPr/>
        </p:nvGrpSpPr>
        <p:grpSpPr bwMode="auto">
          <a:xfrm>
            <a:off x="2643188" y="6437313"/>
            <a:ext cx="306387" cy="280987"/>
            <a:chOff x="2913" y="1215"/>
            <a:chExt cx="193" cy="177"/>
          </a:xfrm>
        </p:grpSpPr>
        <p:sp>
          <p:nvSpPr>
            <p:cNvPr id="154848" name="Rectangle 520">
              <a:extLst>
                <a:ext uri="{FF2B5EF4-FFF2-40B4-BE49-F238E27FC236}">
                  <a16:creationId xmlns:a16="http://schemas.microsoft.com/office/drawing/2014/main" id="{A07C534F-EC7F-6549-ED8B-CF00454356E8}"/>
                </a:ext>
              </a:extLst>
            </p:cNvPr>
            <p:cNvSpPr>
              <a:spLocks noChangeArrowheads="1"/>
            </p:cNvSpPr>
            <p:nvPr/>
          </p:nvSpPr>
          <p:spPr bwMode="auto">
            <a:xfrm>
              <a:off x="2913" y="1219"/>
              <a:ext cx="156"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sp>
          <p:nvSpPr>
            <p:cNvPr id="154849" name="Rectangle 521">
              <a:extLst>
                <a:ext uri="{FF2B5EF4-FFF2-40B4-BE49-F238E27FC236}">
                  <a16:creationId xmlns:a16="http://schemas.microsoft.com/office/drawing/2014/main" id="{B209C820-F26D-CFB6-D788-3438D9D563E1}"/>
                </a:ext>
              </a:extLst>
            </p:cNvPr>
            <p:cNvSpPr>
              <a:spLocks noChangeArrowheads="1"/>
            </p:cNvSpPr>
            <p:nvPr/>
          </p:nvSpPr>
          <p:spPr bwMode="auto">
            <a:xfrm>
              <a:off x="3106" y="1215"/>
              <a:ext cx="0"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grpSp>
      <p:sp>
        <p:nvSpPr>
          <p:cNvPr id="154677" name="Rectangle 522">
            <a:extLst>
              <a:ext uri="{FF2B5EF4-FFF2-40B4-BE49-F238E27FC236}">
                <a16:creationId xmlns:a16="http://schemas.microsoft.com/office/drawing/2014/main" id="{D6E2793F-587D-B80E-D868-C4CC9C61E09B}"/>
              </a:ext>
            </a:extLst>
          </p:cNvPr>
          <p:cNvSpPr>
            <a:spLocks noChangeArrowheads="1"/>
          </p:cNvSpPr>
          <p:nvPr/>
        </p:nvSpPr>
        <p:spPr bwMode="auto">
          <a:xfrm>
            <a:off x="4203700" y="1109663"/>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endParaRPr lang="en-US" altLang="en-US" sz="1800" b="1">
              <a:latin typeface="Helvetica" pitchFamily="2" charset="0"/>
            </a:endParaRPr>
          </a:p>
        </p:txBody>
      </p:sp>
      <p:sp>
        <p:nvSpPr>
          <p:cNvPr id="154678" name="Rectangle 523">
            <a:extLst>
              <a:ext uri="{FF2B5EF4-FFF2-40B4-BE49-F238E27FC236}">
                <a16:creationId xmlns:a16="http://schemas.microsoft.com/office/drawing/2014/main" id="{F89B3218-F29D-61AD-1DF4-3D3DF46B44F6}"/>
              </a:ext>
            </a:extLst>
          </p:cNvPr>
          <p:cNvSpPr>
            <a:spLocks noChangeArrowheads="1"/>
          </p:cNvSpPr>
          <p:nvPr/>
        </p:nvSpPr>
        <p:spPr bwMode="auto">
          <a:xfrm>
            <a:off x="4205288" y="5397500"/>
            <a:ext cx="622300"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154679" name="Rectangle 524">
            <a:extLst>
              <a:ext uri="{FF2B5EF4-FFF2-40B4-BE49-F238E27FC236}">
                <a16:creationId xmlns:a16="http://schemas.microsoft.com/office/drawing/2014/main" id="{66DF33DD-EF6A-658C-A27A-36333952F00E}"/>
              </a:ext>
            </a:extLst>
          </p:cNvPr>
          <p:cNvSpPr>
            <a:spLocks noChangeArrowheads="1"/>
          </p:cNvSpPr>
          <p:nvPr/>
        </p:nvSpPr>
        <p:spPr bwMode="auto">
          <a:xfrm>
            <a:off x="4214813" y="3776663"/>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1208845" name="Rectangle 525">
            <a:extLst>
              <a:ext uri="{FF2B5EF4-FFF2-40B4-BE49-F238E27FC236}">
                <a16:creationId xmlns:a16="http://schemas.microsoft.com/office/drawing/2014/main" id="{88441164-D908-F0EB-D7EB-281B842EA645}"/>
              </a:ext>
            </a:extLst>
          </p:cNvPr>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7"/>
              </a:schemeClr>
            </a:outerShdw>
          </a:effectLst>
        </p:spPr>
        <p:txBody>
          <a:bodyPr lIns="90487" tIns="44450" rIns="90487" bIns="44450">
            <a:spAutoFit/>
          </a:bodyPr>
          <a:lstStyle/>
          <a:p>
            <a:pPr>
              <a:spcBef>
                <a:spcPct val="50000"/>
              </a:spcBef>
              <a:defRPr/>
            </a:pPr>
            <a:r>
              <a:rPr lang="en-US" sz="1800" b="1">
                <a:latin typeface="Helvetica" charset="0"/>
                <a:ea typeface="+mn-ea"/>
              </a:rPr>
              <a:t>(S)</a:t>
            </a:r>
          </a:p>
        </p:txBody>
      </p:sp>
      <p:sp>
        <p:nvSpPr>
          <p:cNvPr id="154681" name="Line 526">
            <a:extLst>
              <a:ext uri="{FF2B5EF4-FFF2-40B4-BE49-F238E27FC236}">
                <a16:creationId xmlns:a16="http://schemas.microsoft.com/office/drawing/2014/main" id="{DFB07BA9-153D-392B-727A-4DC7CF5FAD20}"/>
              </a:ext>
            </a:extLst>
          </p:cNvPr>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4682" name="Line 527">
            <a:extLst>
              <a:ext uri="{FF2B5EF4-FFF2-40B4-BE49-F238E27FC236}">
                <a16:creationId xmlns:a16="http://schemas.microsoft.com/office/drawing/2014/main" id="{7BC9D37E-EB6D-5115-9A40-B66AA5BE5354}"/>
              </a:ext>
            </a:extLst>
          </p:cNvPr>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683" name="Line 531">
            <a:extLst>
              <a:ext uri="{FF2B5EF4-FFF2-40B4-BE49-F238E27FC236}">
                <a16:creationId xmlns:a16="http://schemas.microsoft.com/office/drawing/2014/main" id="{BA2D2C06-4645-2A9C-748B-87499D200F70}"/>
              </a:ext>
            </a:extLst>
          </p:cNvPr>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684" name="Line 533">
            <a:extLst>
              <a:ext uri="{FF2B5EF4-FFF2-40B4-BE49-F238E27FC236}">
                <a16:creationId xmlns:a16="http://schemas.microsoft.com/office/drawing/2014/main" id="{9885AEEC-05B0-8B39-D4A4-153D6297A50D}"/>
              </a:ext>
            </a:extLst>
          </p:cNvPr>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685" name="Rectangle 545">
            <a:extLst>
              <a:ext uri="{FF2B5EF4-FFF2-40B4-BE49-F238E27FC236}">
                <a16:creationId xmlns:a16="http://schemas.microsoft.com/office/drawing/2014/main" id="{A294876B-CB3A-BFB5-453E-C360253C4051}"/>
              </a:ext>
            </a:extLst>
          </p:cNvPr>
          <p:cNvSpPr>
            <a:spLocks noChangeArrowheads="1"/>
          </p:cNvSpPr>
          <p:nvPr/>
        </p:nvSpPr>
        <p:spPr bwMode="auto">
          <a:xfrm>
            <a:off x="2559050" y="5400675"/>
            <a:ext cx="34925"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a:t>
            </a:r>
            <a:endParaRPr lang="en-US" altLang="en-US" sz="1400">
              <a:latin typeface="Helvetica" pitchFamily="2" charset="0"/>
            </a:endParaRPr>
          </a:p>
        </p:txBody>
      </p:sp>
      <p:sp>
        <p:nvSpPr>
          <p:cNvPr id="154686" name="Line 546">
            <a:extLst>
              <a:ext uri="{FF2B5EF4-FFF2-40B4-BE49-F238E27FC236}">
                <a16:creationId xmlns:a16="http://schemas.microsoft.com/office/drawing/2014/main" id="{38631A5C-4FD8-BFE8-94F9-61800DD8D643}"/>
              </a:ext>
            </a:extLst>
          </p:cNvPr>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687" name="Line 547">
            <a:extLst>
              <a:ext uri="{FF2B5EF4-FFF2-40B4-BE49-F238E27FC236}">
                <a16:creationId xmlns:a16="http://schemas.microsoft.com/office/drawing/2014/main" id="{0F916114-E222-E9B4-1EAF-1D87634FFD9D}"/>
              </a:ext>
            </a:extLst>
          </p:cNvPr>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688" name="Rectangle 548">
            <a:extLst>
              <a:ext uri="{FF2B5EF4-FFF2-40B4-BE49-F238E27FC236}">
                <a16:creationId xmlns:a16="http://schemas.microsoft.com/office/drawing/2014/main" id="{D3CBC1EC-FB22-8BC4-C28E-81784B7A3B9F}"/>
              </a:ext>
            </a:extLst>
          </p:cNvPr>
          <p:cNvSpPr>
            <a:spLocks noChangeArrowheads="1"/>
          </p:cNvSpPr>
          <p:nvPr/>
        </p:nvSpPr>
        <p:spPr bwMode="auto">
          <a:xfrm>
            <a:off x="2860675" y="2608263"/>
            <a:ext cx="225425"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800">
                <a:solidFill>
                  <a:srgbClr val="000000"/>
                </a:solidFill>
                <a:latin typeface="Helvetica" pitchFamily="2" charset="0"/>
              </a:rPr>
              <a:t>        </a:t>
            </a:r>
            <a:endParaRPr lang="en-US" altLang="en-US" sz="1400">
              <a:latin typeface="Helvetica" pitchFamily="2" charset="0"/>
            </a:endParaRPr>
          </a:p>
        </p:txBody>
      </p:sp>
      <p:sp>
        <p:nvSpPr>
          <p:cNvPr id="154689" name="Rectangle 549">
            <a:extLst>
              <a:ext uri="{FF2B5EF4-FFF2-40B4-BE49-F238E27FC236}">
                <a16:creationId xmlns:a16="http://schemas.microsoft.com/office/drawing/2014/main" id="{9106F736-F3AE-FA05-8A00-BF428E37D66E}"/>
              </a:ext>
            </a:extLst>
          </p:cNvPr>
          <p:cNvSpPr>
            <a:spLocks noChangeArrowheads="1"/>
          </p:cNvSpPr>
          <p:nvPr/>
        </p:nvSpPr>
        <p:spPr bwMode="auto">
          <a:xfrm>
            <a:off x="4518025" y="1831975"/>
            <a:ext cx="106363"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a:solidFill>
                  <a:srgbClr val="000000"/>
                </a:solidFill>
                <a:latin typeface="Helvetica" pitchFamily="2" charset="0"/>
              </a:rPr>
              <a:t>   </a:t>
            </a:r>
            <a:endParaRPr lang="en-US" altLang="en-US" sz="1800">
              <a:latin typeface="Helvetica" pitchFamily="2" charset="0"/>
            </a:endParaRPr>
          </a:p>
        </p:txBody>
      </p:sp>
      <p:sp>
        <p:nvSpPr>
          <p:cNvPr id="154690" name="Rectangle 550">
            <a:extLst>
              <a:ext uri="{FF2B5EF4-FFF2-40B4-BE49-F238E27FC236}">
                <a16:creationId xmlns:a16="http://schemas.microsoft.com/office/drawing/2014/main" id="{6A83D858-CD2E-0DB4-BC0A-11D4E02C94FB}"/>
              </a:ext>
            </a:extLst>
          </p:cNvPr>
          <p:cNvSpPr>
            <a:spLocks noChangeArrowheads="1"/>
          </p:cNvSpPr>
          <p:nvPr/>
        </p:nvSpPr>
        <p:spPr bwMode="auto">
          <a:xfrm>
            <a:off x="2941638" y="4170363"/>
            <a:ext cx="366712"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800">
                <a:solidFill>
                  <a:srgbClr val="000000"/>
                </a:solidFill>
                <a:latin typeface="Helvetica" pitchFamily="2" charset="0"/>
              </a:rPr>
              <a:t>             </a:t>
            </a:r>
            <a:endParaRPr lang="en-US" altLang="en-US" sz="1400">
              <a:latin typeface="Helvetica" pitchFamily="2" charset="0"/>
            </a:endParaRPr>
          </a:p>
        </p:txBody>
      </p:sp>
      <p:sp>
        <p:nvSpPr>
          <p:cNvPr id="154691" name="Rectangle 551">
            <a:extLst>
              <a:ext uri="{FF2B5EF4-FFF2-40B4-BE49-F238E27FC236}">
                <a16:creationId xmlns:a16="http://schemas.microsoft.com/office/drawing/2014/main" id="{A90C7C6B-CE62-A0CF-16D9-414F96354AF5}"/>
              </a:ext>
            </a:extLst>
          </p:cNvPr>
          <p:cNvSpPr>
            <a:spLocks noChangeArrowheads="1"/>
          </p:cNvSpPr>
          <p:nvPr/>
        </p:nvSpPr>
        <p:spPr bwMode="auto">
          <a:xfrm>
            <a:off x="2925763" y="1050925"/>
            <a:ext cx="138112"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   </a:t>
            </a:r>
            <a:endParaRPr lang="en-US" altLang="en-US" sz="1400">
              <a:latin typeface="Helvetica" pitchFamily="2" charset="0"/>
            </a:endParaRPr>
          </a:p>
        </p:txBody>
      </p:sp>
      <p:sp>
        <p:nvSpPr>
          <p:cNvPr id="154692" name="Line 552">
            <a:extLst>
              <a:ext uri="{FF2B5EF4-FFF2-40B4-BE49-F238E27FC236}">
                <a16:creationId xmlns:a16="http://schemas.microsoft.com/office/drawing/2014/main" id="{98EA4BC6-AD56-2B6F-2FDF-2B5B9B19C093}"/>
              </a:ext>
            </a:extLst>
          </p:cNvPr>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693" name="Line 557">
            <a:extLst>
              <a:ext uri="{FF2B5EF4-FFF2-40B4-BE49-F238E27FC236}">
                <a16:creationId xmlns:a16="http://schemas.microsoft.com/office/drawing/2014/main" id="{B816D03A-5DAE-CDBE-F5AF-426EC323F290}"/>
              </a:ext>
            </a:extLst>
          </p:cNvPr>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694" name="Line 558">
            <a:extLst>
              <a:ext uri="{FF2B5EF4-FFF2-40B4-BE49-F238E27FC236}">
                <a16:creationId xmlns:a16="http://schemas.microsoft.com/office/drawing/2014/main" id="{168F5A59-418F-3466-5C09-2303307C9602}"/>
              </a:ext>
            </a:extLst>
          </p:cNvPr>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695" name="Line 560">
            <a:extLst>
              <a:ext uri="{FF2B5EF4-FFF2-40B4-BE49-F238E27FC236}">
                <a16:creationId xmlns:a16="http://schemas.microsoft.com/office/drawing/2014/main" id="{842C5010-9424-2BC8-9095-9C077D76BF88}"/>
              </a:ext>
            </a:extLst>
          </p:cNvPr>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696" name="Line 561">
            <a:extLst>
              <a:ext uri="{FF2B5EF4-FFF2-40B4-BE49-F238E27FC236}">
                <a16:creationId xmlns:a16="http://schemas.microsoft.com/office/drawing/2014/main" id="{D22771A4-D6C0-49EF-F453-D93AFBBCC711}"/>
              </a:ext>
            </a:extLst>
          </p:cNvPr>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54697" name="Line 562">
            <a:extLst>
              <a:ext uri="{FF2B5EF4-FFF2-40B4-BE49-F238E27FC236}">
                <a16:creationId xmlns:a16="http://schemas.microsoft.com/office/drawing/2014/main" id="{831C25CB-EF2C-FDB9-D331-B3032E06C978}"/>
              </a:ext>
            </a:extLst>
          </p:cNvPr>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698" name="Line 563">
            <a:extLst>
              <a:ext uri="{FF2B5EF4-FFF2-40B4-BE49-F238E27FC236}">
                <a16:creationId xmlns:a16="http://schemas.microsoft.com/office/drawing/2014/main" id="{BA702558-0F7E-1BB6-2A2A-FAAE0546028F}"/>
              </a:ext>
            </a:extLst>
          </p:cNvPr>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699" name="Line 564">
            <a:extLst>
              <a:ext uri="{FF2B5EF4-FFF2-40B4-BE49-F238E27FC236}">
                <a16:creationId xmlns:a16="http://schemas.microsoft.com/office/drawing/2014/main" id="{C7B5AC01-644B-253C-95E6-FA25BC65618C}"/>
              </a:ext>
            </a:extLst>
          </p:cNvPr>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700" name="Rectangle 565">
            <a:extLst>
              <a:ext uri="{FF2B5EF4-FFF2-40B4-BE49-F238E27FC236}">
                <a16:creationId xmlns:a16="http://schemas.microsoft.com/office/drawing/2014/main" id="{D40A99CA-CF3B-3267-1EBD-275253A7300B}"/>
              </a:ext>
            </a:extLst>
          </p:cNvPr>
          <p:cNvSpPr>
            <a:spLocks noChangeArrowheads="1"/>
          </p:cNvSpPr>
          <p:nvPr/>
        </p:nvSpPr>
        <p:spPr bwMode="auto">
          <a:xfrm>
            <a:off x="2679700" y="5700713"/>
            <a:ext cx="1873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154701" name="Rectangle 566">
            <a:extLst>
              <a:ext uri="{FF2B5EF4-FFF2-40B4-BE49-F238E27FC236}">
                <a16:creationId xmlns:a16="http://schemas.microsoft.com/office/drawing/2014/main" id="{FD338E37-CA40-1618-2D67-62EFCEE09819}"/>
              </a:ext>
            </a:extLst>
          </p:cNvPr>
          <p:cNvSpPr>
            <a:spLocks noChangeArrowheads="1"/>
          </p:cNvSpPr>
          <p:nvPr/>
        </p:nvSpPr>
        <p:spPr bwMode="auto">
          <a:xfrm>
            <a:off x="2711450" y="2595563"/>
            <a:ext cx="1873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154702" name="Rectangle 570">
            <a:extLst>
              <a:ext uri="{FF2B5EF4-FFF2-40B4-BE49-F238E27FC236}">
                <a16:creationId xmlns:a16="http://schemas.microsoft.com/office/drawing/2014/main" id="{FA3902D3-C3DE-7A40-A145-9357D7575CBC}"/>
              </a:ext>
            </a:extLst>
          </p:cNvPr>
          <p:cNvSpPr>
            <a:spLocks noChangeArrowheads="1"/>
          </p:cNvSpPr>
          <p:nvPr/>
        </p:nvSpPr>
        <p:spPr bwMode="auto">
          <a:xfrm>
            <a:off x="2749550" y="5208588"/>
            <a:ext cx="3857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rPr>
              <a:t>       </a:t>
            </a:r>
            <a:endParaRPr lang="en-US" altLang="en-US" sz="1400">
              <a:latin typeface="Helvetica" pitchFamily="2" charset="0"/>
            </a:endParaRPr>
          </a:p>
        </p:txBody>
      </p:sp>
      <p:sp>
        <p:nvSpPr>
          <p:cNvPr id="154703" name="Rectangle 571">
            <a:extLst>
              <a:ext uri="{FF2B5EF4-FFF2-40B4-BE49-F238E27FC236}">
                <a16:creationId xmlns:a16="http://schemas.microsoft.com/office/drawing/2014/main" id="{E0CE5E40-365A-8AC2-E5A7-07B57E3F8D19}"/>
              </a:ext>
            </a:extLst>
          </p:cNvPr>
          <p:cNvSpPr>
            <a:spLocks noChangeArrowheads="1"/>
          </p:cNvSpPr>
          <p:nvPr/>
        </p:nvSpPr>
        <p:spPr bwMode="auto">
          <a:xfrm>
            <a:off x="2590800" y="2103438"/>
            <a:ext cx="528638"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b="1"/>
              <a:t>        </a:t>
            </a:r>
            <a:endParaRPr lang="en-US" altLang="en-US" sz="1400">
              <a:latin typeface="Helvetica" pitchFamily="2" charset="0"/>
            </a:endParaRPr>
          </a:p>
        </p:txBody>
      </p:sp>
      <p:sp>
        <p:nvSpPr>
          <p:cNvPr id="154704" name="AutoShape 572">
            <a:extLst>
              <a:ext uri="{FF2B5EF4-FFF2-40B4-BE49-F238E27FC236}">
                <a16:creationId xmlns:a16="http://schemas.microsoft.com/office/drawing/2014/main" id="{3E9A9C04-43E8-77A4-B7EC-DFC83681FB2E}"/>
              </a:ext>
            </a:extLst>
          </p:cNvPr>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54705" name="Rectangle 583" descr="75%">
            <a:extLst>
              <a:ext uri="{FF2B5EF4-FFF2-40B4-BE49-F238E27FC236}">
                <a16:creationId xmlns:a16="http://schemas.microsoft.com/office/drawing/2014/main" id="{87602B23-40E0-D3FA-6F25-3DC4A5AC86A7}"/>
              </a:ext>
            </a:extLst>
          </p:cNvPr>
          <p:cNvSpPr>
            <a:spLocks noChangeArrowheads="1"/>
          </p:cNvSpPr>
          <p:nvPr/>
        </p:nvSpPr>
        <p:spPr bwMode="auto">
          <a:xfrm>
            <a:off x="2278063" y="739775"/>
            <a:ext cx="163512" cy="2943225"/>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54706" name="Line 584">
            <a:extLst>
              <a:ext uri="{FF2B5EF4-FFF2-40B4-BE49-F238E27FC236}">
                <a16:creationId xmlns:a16="http://schemas.microsoft.com/office/drawing/2014/main" id="{3064D2E5-FBF4-3290-4A68-63E1B5A09929}"/>
              </a:ext>
            </a:extLst>
          </p:cNvPr>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707" name="Line 585">
            <a:extLst>
              <a:ext uri="{FF2B5EF4-FFF2-40B4-BE49-F238E27FC236}">
                <a16:creationId xmlns:a16="http://schemas.microsoft.com/office/drawing/2014/main" id="{1EA644C1-FFAA-7018-7620-4EE8AA413DDB}"/>
              </a:ext>
            </a:extLst>
          </p:cNvPr>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708" name="Line 586">
            <a:extLst>
              <a:ext uri="{FF2B5EF4-FFF2-40B4-BE49-F238E27FC236}">
                <a16:creationId xmlns:a16="http://schemas.microsoft.com/office/drawing/2014/main" id="{E5BDC8FB-E0F5-AA9D-17F1-A209D47DB477}"/>
              </a:ext>
            </a:extLst>
          </p:cNvPr>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709" name="Line 587">
            <a:extLst>
              <a:ext uri="{FF2B5EF4-FFF2-40B4-BE49-F238E27FC236}">
                <a16:creationId xmlns:a16="http://schemas.microsoft.com/office/drawing/2014/main" id="{C072DCD6-BE14-F765-EE75-F49C88CC3191}"/>
              </a:ext>
            </a:extLst>
          </p:cNvPr>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710" name="Line 588">
            <a:extLst>
              <a:ext uri="{FF2B5EF4-FFF2-40B4-BE49-F238E27FC236}">
                <a16:creationId xmlns:a16="http://schemas.microsoft.com/office/drawing/2014/main" id="{8D1EDCE6-5B12-E43E-B8A1-E03E3675006D}"/>
              </a:ext>
            </a:extLst>
          </p:cNvPr>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711" name="Line 589">
            <a:extLst>
              <a:ext uri="{FF2B5EF4-FFF2-40B4-BE49-F238E27FC236}">
                <a16:creationId xmlns:a16="http://schemas.microsoft.com/office/drawing/2014/main" id="{BC7E0AAA-13FF-13C4-5443-835EEC99155C}"/>
              </a:ext>
            </a:extLst>
          </p:cNvPr>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712" name="Rectangle 591">
            <a:extLst>
              <a:ext uri="{FF2B5EF4-FFF2-40B4-BE49-F238E27FC236}">
                <a16:creationId xmlns:a16="http://schemas.microsoft.com/office/drawing/2014/main" id="{19249CD8-447A-34BA-C45D-826B1C14D605}"/>
              </a:ext>
            </a:extLst>
          </p:cNvPr>
          <p:cNvSpPr>
            <a:spLocks noChangeArrowheads="1"/>
          </p:cNvSpPr>
          <p:nvPr/>
        </p:nvSpPr>
        <p:spPr bwMode="auto">
          <a:xfrm>
            <a:off x="2870200" y="6583363"/>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54713" name="Rectangle 592">
            <a:extLst>
              <a:ext uri="{FF2B5EF4-FFF2-40B4-BE49-F238E27FC236}">
                <a16:creationId xmlns:a16="http://schemas.microsoft.com/office/drawing/2014/main" id="{3252EEB4-D7A1-7A3B-19BB-6A878046CFC7}"/>
              </a:ext>
            </a:extLst>
          </p:cNvPr>
          <p:cNvSpPr>
            <a:spLocks noChangeArrowheads="1"/>
          </p:cNvSpPr>
          <p:nvPr/>
        </p:nvSpPr>
        <p:spPr bwMode="auto">
          <a:xfrm>
            <a:off x="2706688" y="68580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54714" name="Rectangle 593">
            <a:extLst>
              <a:ext uri="{FF2B5EF4-FFF2-40B4-BE49-F238E27FC236}">
                <a16:creationId xmlns:a16="http://schemas.microsoft.com/office/drawing/2014/main" id="{66A7C93F-162E-E58D-CA6B-E1CF6799769B}"/>
              </a:ext>
            </a:extLst>
          </p:cNvPr>
          <p:cNvSpPr>
            <a:spLocks noChangeArrowheads="1"/>
          </p:cNvSpPr>
          <p:nvPr/>
        </p:nvSpPr>
        <p:spPr bwMode="auto">
          <a:xfrm>
            <a:off x="2832100" y="71405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54715" name="Text Box 594">
            <a:extLst>
              <a:ext uri="{FF2B5EF4-FFF2-40B4-BE49-F238E27FC236}">
                <a16:creationId xmlns:a16="http://schemas.microsoft.com/office/drawing/2014/main" id="{34706F78-545C-6568-55EC-7CB742490DDE}"/>
              </a:ext>
            </a:extLst>
          </p:cNvPr>
          <p:cNvSpPr txBox="1">
            <a:spLocks noChangeArrowheads="1"/>
          </p:cNvSpPr>
          <p:nvPr/>
        </p:nvSpPr>
        <p:spPr bwMode="auto">
          <a:xfrm rot="-5400000">
            <a:off x="4032250" y="1601788"/>
            <a:ext cx="320675"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eaVert">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900">
              <a:latin typeface="Arial Black" panose="020B0604020202020204" pitchFamily="34" charset="0"/>
            </a:endParaRPr>
          </a:p>
        </p:txBody>
      </p:sp>
      <p:sp>
        <p:nvSpPr>
          <p:cNvPr id="154716" name="Text Box 595">
            <a:extLst>
              <a:ext uri="{FF2B5EF4-FFF2-40B4-BE49-F238E27FC236}">
                <a16:creationId xmlns:a16="http://schemas.microsoft.com/office/drawing/2014/main" id="{E7F599A7-F063-98C9-50D3-BE8551E2A114}"/>
              </a:ext>
            </a:extLst>
          </p:cNvPr>
          <p:cNvSpPr txBox="1">
            <a:spLocks noChangeArrowheads="1"/>
          </p:cNvSpPr>
          <p:nvPr/>
        </p:nvSpPr>
        <p:spPr bwMode="auto">
          <a:xfrm rot="-5400000">
            <a:off x="3956050" y="2105025"/>
            <a:ext cx="320675"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eaVert">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900">
              <a:latin typeface="Arial Black" panose="020B0604020202020204" pitchFamily="34" charset="0"/>
            </a:endParaRPr>
          </a:p>
        </p:txBody>
      </p:sp>
      <p:sp>
        <p:nvSpPr>
          <p:cNvPr id="154717" name="Rectangle 596">
            <a:extLst>
              <a:ext uri="{FF2B5EF4-FFF2-40B4-BE49-F238E27FC236}">
                <a16:creationId xmlns:a16="http://schemas.microsoft.com/office/drawing/2014/main" id="{884113E5-A4DB-FB4F-CC2B-6D624698E1EF}"/>
              </a:ext>
            </a:extLst>
          </p:cNvPr>
          <p:cNvSpPr>
            <a:spLocks noChangeArrowheads="1"/>
          </p:cNvSpPr>
          <p:nvPr/>
        </p:nvSpPr>
        <p:spPr bwMode="auto">
          <a:xfrm>
            <a:off x="2933700" y="1427163"/>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54718" name="Rectangle 597">
            <a:extLst>
              <a:ext uri="{FF2B5EF4-FFF2-40B4-BE49-F238E27FC236}">
                <a16:creationId xmlns:a16="http://schemas.microsoft.com/office/drawing/2014/main" id="{9EE636DD-7861-613C-28DB-7A936632FB7B}"/>
              </a:ext>
            </a:extLst>
          </p:cNvPr>
          <p:cNvSpPr>
            <a:spLocks noChangeArrowheads="1"/>
          </p:cNvSpPr>
          <p:nvPr/>
        </p:nvSpPr>
        <p:spPr bwMode="auto">
          <a:xfrm>
            <a:off x="2909888" y="1697038"/>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54719" name="Rectangle 598">
            <a:extLst>
              <a:ext uri="{FF2B5EF4-FFF2-40B4-BE49-F238E27FC236}">
                <a16:creationId xmlns:a16="http://schemas.microsoft.com/office/drawing/2014/main" id="{2661C1D5-84A7-F8A2-83AD-6A15A804EFAC}"/>
              </a:ext>
            </a:extLst>
          </p:cNvPr>
          <p:cNvSpPr>
            <a:spLocks noChangeArrowheads="1"/>
          </p:cNvSpPr>
          <p:nvPr/>
        </p:nvSpPr>
        <p:spPr bwMode="auto">
          <a:xfrm>
            <a:off x="2905125" y="1900238"/>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54720" name="Rectangle 599">
            <a:extLst>
              <a:ext uri="{FF2B5EF4-FFF2-40B4-BE49-F238E27FC236}">
                <a16:creationId xmlns:a16="http://schemas.microsoft.com/office/drawing/2014/main" id="{D286855F-0B84-6F5A-B2B1-1F759BB83870}"/>
              </a:ext>
            </a:extLst>
          </p:cNvPr>
          <p:cNvSpPr>
            <a:spLocks noChangeArrowheads="1"/>
          </p:cNvSpPr>
          <p:nvPr/>
        </p:nvSpPr>
        <p:spPr bwMode="auto">
          <a:xfrm>
            <a:off x="2927350" y="26447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54721" name="Rectangle 600">
            <a:extLst>
              <a:ext uri="{FF2B5EF4-FFF2-40B4-BE49-F238E27FC236}">
                <a16:creationId xmlns:a16="http://schemas.microsoft.com/office/drawing/2014/main" id="{B1A07A23-EBA2-5830-B1B8-B79A166CE8E7}"/>
              </a:ext>
            </a:extLst>
          </p:cNvPr>
          <p:cNvSpPr>
            <a:spLocks noChangeArrowheads="1"/>
          </p:cNvSpPr>
          <p:nvPr/>
        </p:nvSpPr>
        <p:spPr bwMode="auto">
          <a:xfrm>
            <a:off x="2927350" y="32099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54722" name="Rectangle 601">
            <a:extLst>
              <a:ext uri="{FF2B5EF4-FFF2-40B4-BE49-F238E27FC236}">
                <a16:creationId xmlns:a16="http://schemas.microsoft.com/office/drawing/2014/main" id="{FC14D0F2-9FB1-E257-2559-CD94B7DE605D}"/>
              </a:ext>
            </a:extLst>
          </p:cNvPr>
          <p:cNvSpPr>
            <a:spLocks noChangeArrowheads="1"/>
          </p:cNvSpPr>
          <p:nvPr/>
        </p:nvSpPr>
        <p:spPr bwMode="auto">
          <a:xfrm>
            <a:off x="3022600" y="29241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54723" name="Rectangle 602">
            <a:extLst>
              <a:ext uri="{FF2B5EF4-FFF2-40B4-BE49-F238E27FC236}">
                <a16:creationId xmlns:a16="http://schemas.microsoft.com/office/drawing/2014/main" id="{F7A07483-31FF-0DFF-ED03-C084EF2EA4AE}"/>
              </a:ext>
            </a:extLst>
          </p:cNvPr>
          <p:cNvSpPr>
            <a:spLocks noChangeArrowheads="1"/>
          </p:cNvSpPr>
          <p:nvPr/>
        </p:nvSpPr>
        <p:spPr bwMode="auto">
          <a:xfrm>
            <a:off x="2795588" y="4283075"/>
            <a:ext cx="492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400" b="1">
                <a:latin typeface="Helvetica" pitchFamily="2" charset="0"/>
              </a:rPr>
              <a:t> </a:t>
            </a:r>
            <a:endParaRPr lang="en-US" altLang="en-US" sz="1400">
              <a:latin typeface="Helvetica" pitchFamily="2" charset="0"/>
            </a:endParaRPr>
          </a:p>
        </p:txBody>
      </p:sp>
      <p:sp>
        <p:nvSpPr>
          <p:cNvPr id="154724" name="Rectangle 603">
            <a:extLst>
              <a:ext uri="{FF2B5EF4-FFF2-40B4-BE49-F238E27FC236}">
                <a16:creationId xmlns:a16="http://schemas.microsoft.com/office/drawing/2014/main" id="{B150F6D6-2024-3F0E-196A-B07E30E30512}"/>
              </a:ext>
            </a:extLst>
          </p:cNvPr>
          <p:cNvSpPr>
            <a:spLocks noChangeArrowheads="1"/>
          </p:cNvSpPr>
          <p:nvPr/>
        </p:nvSpPr>
        <p:spPr bwMode="auto">
          <a:xfrm>
            <a:off x="2698750" y="45307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endParaRPr lang="en-US" altLang="en-US" sz="1800">
              <a:latin typeface="Helvetica" pitchFamily="2" charset="0"/>
            </a:endParaRPr>
          </a:p>
        </p:txBody>
      </p:sp>
      <p:sp>
        <p:nvSpPr>
          <p:cNvPr id="154725" name="Rectangle 604">
            <a:extLst>
              <a:ext uri="{FF2B5EF4-FFF2-40B4-BE49-F238E27FC236}">
                <a16:creationId xmlns:a16="http://schemas.microsoft.com/office/drawing/2014/main" id="{E3D5939C-2342-04AF-4E88-7DC9F13AED06}"/>
              </a:ext>
            </a:extLst>
          </p:cNvPr>
          <p:cNvSpPr>
            <a:spLocks noChangeArrowheads="1"/>
          </p:cNvSpPr>
          <p:nvPr/>
        </p:nvSpPr>
        <p:spPr bwMode="auto">
          <a:xfrm>
            <a:off x="2513013" y="4684713"/>
            <a:ext cx="147955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Helvetica" pitchFamily="2" charset="0"/>
              </a:rPr>
              <a:t> </a:t>
            </a:r>
          </a:p>
        </p:txBody>
      </p:sp>
      <p:sp>
        <p:nvSpPr>
          <p:cNvPr id="154726" name="Rectangle 605">
            <a:extLst>
              <a:ext uri="{FF2B5EF4-FFF2-40B4-BE49-F238E27FC236}">
                <a16:creationId xmlns:a16="http://schemas.microsoft.com/office/drawing/2014/main" id="{0B720695-7199-637A-BB14-EA6C9A5BEDA7}"/>
              </a:ext>
            </a:extLst>
          </p:cNvPr>
          <p:cNvSpPr>
            <a:spLocks noChangeArrowheads="1"/>
          </p:cNvSpPr>
          <p:nvPr/>
        </p:nvSpPr>
        <p:spPr bwMode="auto">
          <a:xfrm>
            <a:off x="2919413" y="57023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54727" name="Rectangle 606">
            <a:extLst>
              <a:ext uri="{FF2B5EF4-FFF2-40B4-BE49-F238E27FC236}">
                <a16:creationId xmlns:a16="http://schemas.microsoft.com/office/drawing/2014/main" id="{3B515BDB-7A32-71A7-4858-566F30FFEE79}"/>
              </a:ext>
            </a:extLst>
          </p:cNvPr>
          <p:cNvSpPr>
            <a:spLocks noChangeArrowheads="1"/>
          </p:cNvSpPr>
          <p:nvPr/>
        </p:nvSpPr>
        <p:spPr bwMode="auto">
          <a:xfrm>
            <a:off x="2905125" y="60071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endParaRPr lang="en-US" altLang="en-US" sz="1800">
              <a:latin typeface="Helvetica" pitchFamily="2" charset="0"/>
            </a:endParaRPr>
          </a:p>
        </p:txBody>
      </p:sp>
      <p:sp>
        <p:nvSpPr>
          <p:cNvPr id="154728" name="Line 607">
            <a:extLst>
              <a:ext uri="{FF2B5EF4-FFF2-40B4-BE49-F238E27FC236}">
                <a16:creationId xmlns:a16="http://schemas.microsoft.com/office/drawing/2014/main" id="{97CFF698-0EC5-E423-10BB-63E45A69784C}"/>
              </a:ext>
            </a:extLst>
          </p:cNvPr>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4729" name="Line 608">
            <a:extLst>
              <a:ext uri="{FF2B5EF4-FFF2-40B4-BE49-F238E27FC236}">
                <a16:creationId xmlns:a16="http://schemas.microsoft.com/office/drawing/2014/main" id="{2599E865-3150-2212-8480-7CCC4698E862}"/>
              </a:ext>
            </a:extLst>
          </p:cNvPr>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4730" name="Line 609">
            <a:extLst>
              <a:ext uri="{FF2B5EF4-FFF2-40B4-BE49-F238E27FC236}">
                <a16:creationId xmlns:a16="http://schemas.microsoft.com/office/drawing/2014/main" id="{81F9EF25-C693-5865-6BDF-27F20DAE53B5}"/>
              </a:ext>
            </a:extLst>
          </p:cNvPr>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4731" name="Line 610">
            <a:extLst>
              <a:ext uri="{FF2B5EF4-FFF2-40B4-BE49-F238E27FC236}">
                <a16:creationId xmlns:a16="http://schemas.microsoft.com/office/drawing/2014/main" id="{4932470D-404F-84B4-684A-F7E004C48338}"/>
              </a:ext>
            </a:extLst>
          </p:cNvPr>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732" name="Rectangle 611" descr="75%">
            <a:extLst>
              <a:ext uri="{FF2B5EF4-FFF2-40B4-BE49-F238E27FC236}">
                <a16:creationId xmlns:a16="http://schemas.microsoft.com/office/drawing/2014/main" id="{C6E816CA-E4E0-DD5C-7AA7-D2F4E141F3FF}"/>
              </a:ext>
            </a:extLst>
          </p:cNvPr>
          <p:cNvSpPr>
            <a:spLocks noChangeArrowheads="1"/>
          </p:cNvSpPr>
          <p:nvPr/>
        </p:nvSpPr>
        <p:spPr bwMode="auto">
          <a:xfrm>
            <a:off x="2201863" y="3532188"/>
            <a:ext cx="193675" cy="15240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54733" name="Rectangle 612">
            <a:extLst>
              <a:ext uri="{FF2B5EF4-FFF2-40B4-BE49-F238E27FC236}">
                <a16:creationId xmlns:a16="http://schemas.microsoft.com/office/drawing/2014/main" id="{E1D6B5A4-8BB8-0641-B8F6-71E21207C6E4}"/>
              </a:ext>
            </a:extLst>
          </p:cNvPr>
          <p:cNvSpPr>
            <a:spLocks noChangeArrowheads="1"/>
          </p:cNvSpPr>
          <p:nvPr/>
        </p:nvSpPr>
        <p:spPr bwMode="auto">
          <a:xfrm>
            <a:off x="2790825" y="34131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54734" name="Line 613">
            <a:extLst>
              <a:ext uri="{FF2B5EF4-FFF2-40B4-BE49-F238E27FC236}">
                <a16:creationId xmlns:a16="http://schemas.microsoft.com/office/drawing/2014/main" id="{44662C87-75F3-1DCB-0750-C2D3C4D7D5DF}"/>
              </a:ext>
            </a:extLst>
          </p:cNvPr>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735" name="Rectangle 615" descr="75%">
            <a:extLst>
              <a:ext uri="{FF2B5EF4-FFF2-40B4-BE49-F238E27FC236}">
                <a16:creationId xmlns:a16="http://schemas.microsoft.com/office/drawing/2014/main" id="{5F974C27-78D5-E1BD-898D-E92F1940D205}"/>
              </a:ext>
            </a:extLst>
          </p:cNvPr>
          <p:cNvSpPr>
            <a:spLocks noChangeArrowheads="1"/>
          </p:cNvSpPr>
          <p:nvPr/>
        </p:nvSpPr>
        <p:spPr bwMode="auto">
          <a:xfrm>
            <a:off x="2281238" y="663575"/>
            <a:ext cx="206375" cy="268288"/>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54736" name="Rectangle 616" descr="75%">
            <a:extLst>
              <a:ext uri="{FF2B5EF4-FFF2-40B4-BE49-F238E27FC236}">
                <a16:creationId xmlns:a16="http://schemas.microsoft.com/office/drawing/2014/main" id="{2C767421-DF25-2403-517B-AE6522F9F131}"/>
              </a:ext>
            </a:extLst>
          </p:cNvPr>
          <p:cNvSpPr>
            <a:spLocks noChangeArrowheads="1"/>
          </p:cNvSpPr>
          <p:nvPr/>
        </p:nvSpPr>
        <p:spPr bwMode="auto">
          <a:xfrm>
            <a:off x="2435225" y="666750"/>
            <a:ext cx="206375" cy="52388"/>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54737" name="Rectangle 617" descr="75%">
            <a:extLst>
              <a:ext uri="{FF2B5EF4-FFF2-40B4-BE49-F238E27FC236}">
                <a16:creationId xmlns:a16="http://schemas.microsoft.com/office/drawing/2014/main" id="{A375E0C1-3EBE-FD94-F41C-A1B1E0654216}"/>
              </a:ext>
            </a:extLst>
          </p:cNvPr>
          <p:cNvSpPr>
            <a:spLocks noChangeArrowheads="1"/>
          </p:cNvSpPr>
          <p:nvPr/>
        </p:nvSpPr>
        <p:spPr bwMode="auto">
          <a:xfrm>
            <a:off x="2447925" y="695325"/>
            <a:ext cx="107950" cy="98425"/>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54738" name="Arc 618">
            <a:extLst>
              <a:ext uri="{FF2B5EF4-FFF2-40B4-BE49-F238E27FC236}">
                <a16:creationId xmlns:a16="http://schemas.microsoft.com/office/drawing/2014/main" id="{6CA3C7D0-BCAA-9EF1-6022-59E3C8A66E0E}"/>
              </a:ext>
            </a:extLst>
          </p:cNvPr>
          <p:cNvSpPr>
            <a:spLocks/>
          </p:cNvSpPr>
          <p:nvPr/>
        </p:nvSpPr>
        <p:spPr bwMode="auto">
          <a:xfrm rot="-10740000">
            <a:off x="2468563" y="725488"/>
            <a:ext cx="152400" cy="260350"/>
          </a:xfrm>
          <a:custGeom>
            <a:avLst/>
            <a:gdLst>
              <a:gd name="T0" fmla="*/ 2147483646 w 21600"/>
              <a:gd name="T1" fmla="*/ 0 h 21600"/>
              <a:gd name="T2" fmla="*/ 0 w 21600"/>
              <a:gd name="T3" fmla="*/ 2147483646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4739" name="Text Box 619">
            <a:extLst>
              <a:ext uri="{FF2B5EF4-FFF2-40B4-BE49-F238E27FC236}">
                <a16:creationId xmlns:a16="http://schemas.microsoft.com/office/drawing/2014/main" id="{9C533A6D-DA7C-3356-6ED0-B393C1256487}"/>
              </a:ext>
            </a:extLst>
          </p:cNvPr>
          <p:cNvSpPr txBox="1">
            <a:spLocks noChangeArrowheads="1"/>
          </p:cNvSpPr>
          <p:nvPr/>
        </p:nvSpPr>
        <p:spPr bwMode="auto">
          <a:xfrm>
            <a:off x="2725738" y="1474788"/>
            <a:ext cx="1000125"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Amos</a:t>
            </a:r>
          </a:p>
        </p:txBody>
      </p:sp>
      <p:sp>
        <p:nvSpPr>
          <p:cNvPr id="154740" name="Text Box 620">
            <a:extLst>
              <a:ext uri="{FF2B5EF4-FFF2-40B4-BE49-F238E27FC236}">
                <a16:creationId xmlns:a16="http://schemas.microsoft.com/office/drawing/2014/main" id="{85B6E925-3BED-239B-3F14-7F2E91B1B1A5}"/>
              </a:ext>
            </a:extLst>
          </p:cNvPr>
          <p:cNvSpPr txBox="1">
            <a:spLocks noChangeArrowheads="1"/>
          </p:cNvSpPr>
          <p:nvPr/>
        </p:nvSpPr>
        <p:spPr bwMode="auto">
          <a:xfrm>
            <a:off x="2724150" y="1730375"/>
            <a:ext cx="99853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Hosea</a:t>
            </a:r>
          </a:p>
        </p:txBody>
      </p:sp>
      <p:sp>
        <p:nvSpPr>
          <p:cNvPr id="154741" name="Text Box 621">
            <a:extLst>
              <a:ext uri="{FF2B5EF4-FFF2-40B4-BE49-F238E27FC236}">
                <a16:creationId xmlns:a16="http://schemas.microsoft.com/office/drawing/2014/main" id="{9AA1A95A-9635-56ED-AB3F-C69F4C92C58B}"/>
              </a:ext>
            </a:extLst>
          </p:cNvPr>
          <p:cNvSpPr txBox="1">
            <a:spLocks noChangeArrowheads="1"/>
          </p:cNvSpPr>
          <p:nvPr/>
        </p:nvSpPr>
        <p:spPr bwMode="auto">
          <a:xfrm>
            <a:off x="2732088" y="2725738"/>
            <a:ext cx="998537"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Isaiah</a:t>
            </a:r>
          </a:p>
        </p:txBody>
      </p:sp>
      <p:sp>
        <p:nvSpPr>
          <p:cNvPr id="154742" name="Text Box 622">
            <a:extLst>
              <a:ext uri="{FF2B5EF4-FFF2-40B4-BE49-F238E27FC236}">
                <a16:creationId xmlns:a16="http://schemas.microsoft.com/office/drawing/2014/main" id="{38A036E4-E4B6-A3AA-7A91-67232F1244E9}"/>
              </a:ext>
            </a:extLst>
          </p:cNvPr>
          <p:cNvSpPr txBox="1">
            <a:spLocks noChangeArrowheads="1"/>
          </p:cNvSpPr>
          <p:nvPr/>
        </p:nvSpPr>
        <p:spPr bwMode="auto">
          <a:xfrm>
            <a:off x="2727325" y="2946400"/>
            <a:ext cx="99853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Joel</a:t>
            </a:r>
          </a:p>
        </p:txBody>
      </p:sp>
      <p:sp>
        <p:nvSpPr>
          <p:cNvPr id="154743" name="Text Box 623">
            <a:extLst>
              <a:ext uri="{FF2B5EF4-FFF2-40B4-BE49-F238E27FC236}">
                <a16:creationId xmlns:a16="http://schemas.microsoft.com/office/drawing/2014/main" id="{E5624B5B-C722-A2C8-FD26-3B8A643B5A03}"/>
              </a:ext>
            </a:extLst>
          </p:cNvPr>
          <p:cNvSpPr txBox="1">
            <a:spLocks noChangeArrowheads="1"/>
          </p:cNvSpPr>
          <p:nvPr/>
        </p:nvSpPr>
        <p:spPr bwMode="auto">
          <a:xfrm>
            <a:off x="2733675" y="3235325"/>
            <a:ext cx="1000125"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Micah</a:t>
            </a:r>
          </a:p>
        </p:txBody>
      </p:sp>
      <p:sp>
        <p:nvSpPr>
          <p:cNvPr id="154744" name="Text Box 624">
            <a:extLst>
              <a:ext uri="{FF2B5EF4-FFF2-40B4-BE49-F238E27FC236}">
                <a16:creationId xmlns:a16="http://schemas.microsoft.com/office/drawing/2014/main" id="{1BB491AB-F5C7-EC9F-D653-5EFC78470386}"/>
              </a:ext>
            </a:extLst>
          </p:cNvPr>
          <p:cNvSpPr txBox="1">
            <a:spLocks noChangeArrowheads="1"/>
          </p:cNvSpPr>
          <p:nvPr/>
        </p:nvSpPr>
        <p:spPr bwMode="auto">
          <a:xfrm>
            <a:off x="2443163" y="4630738"/>
            <a:ext cx="1573212"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Habakkuk</a:t>
            </a:r>
          </a:p>
        </p:txBody>
      </p:sp>
      <p:sp>
        <p:nvSpPr>
          <p:cNvPr id="154745" name="Text Box 625">
            <a:extLst>
              <a:ext uri="{FF2B5EF4-FFF2-40B4-BE49-F238E27FC236}">
                <a16:creationId xmlns:a16="http://schemas.microsoft.com/office/drawing/2014/main" id="{81741170-0186-6D3F-FD4E-1B1E0D3F9D01}"/>
              </a:ext>
            </a:extLst>
          </p:cNvPr>
          <p:cNvSpPr txBox="1">
            <a:spLocks noChangeArrowheads="1"/>
          </p:cNvSpPr>
          <p:nvPr/>
        </p:nvSpPr>
        <p:spPr bwMode="auto">
          <a:xfrm>
            <a:off x="2470150" y="5118100"/>
            <a:ext cx="1514475"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Zephaniah</a:t>
            </a:r>
          </a:p>
        </p:txBody>
      </p:sp>
      <p:sp>
        <p:nvSpPr>
          <p:cNvPr id="154746" name="Text Box 626">
            <a:extLst>
              <a:ext uri="{FF2B5EF4-FFF2-40B4-BE49-F238E27FC236}">
                <a16:creationId xmlns:a16="http://schemas.microsoft.com/office/drawing/2014/main" id="{7F28EBE1-4E82-365F-1EBB-A3E09DA94483}"/>
              </a:ext>
            </a:extLst>
          </p:cNvPr>
          <p:cNvSpPr txBox="1">
            <a:spLocks noChangeArrowheads="1"/>
          </p:cNvSpPr>
          <p:nvPr/>
        </p:nvSpPr>
        <p:spPr bwMode="auto">
          <a:xfrm>
            <a:off x="2789238" y="5784850"/>
            <a:ext cx="998537"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Ezekiel</a:t>
            </a:r>
          </a:p>
        </p:txBody>
      </p:sp>
      <p:sp>
        <p:nvSpPr>
          <p:cNvPr id="154747" name="Text Box 627">
            <a:extLst>
              <a:ext uri="{FF2B5EF4-FFF2-40B4-BE49-F238E27FC236}">
                <a16:creationId xmlns:a16="http://schemas.microsoft.com/office/drawing/2014/main" id="{83745367-856E-B1AF-DF94-B66349A0278A}"/>
              </a:ext>
            </a:extLst>
          </p:cNvPr>
          <p:cNvSpPr txBox="1">
            <a:spLocks noChangeArrowheads="1"/>
          </p:cNvSpPr>
          <p:nvPr/>
        </p:nvSpPr>
        <p:spPr bwMode="auto">
          <a:xfrm>
            <a:off x="2746375" y="5991225"/>
            <a:ext cx="99853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Daniel</a:t>
            </a:r>
          </a:p>
        </p:txBody>
      </p:sp>
      <p:sp>
        <p:nvSpPr>
          <p:cNvPr id="1208948" name="Text Box 628">
            <a:extLst>
              <a:ext uri="{FF2B5EF4-FFF2-40B4-BE49-F238E27FC236}">
                <a16:creationId xmlns:a16="http://schemas.microsoft.com/office/drawing/2014/main" id="{D48347C8-7DE1-4681-E33C-A9D9AFD391B5}"/>
              </a:ext>
            </a:extLst>
          </p:cNvPr>
          <p:cNvSpPr txBox="1">
            <a:spLocks noChangeArrowheads="1"/>
          </p:cNvSpPr>
          <p:nvPr/>
        </p:nvSpPr>
        <p:spPr bwMode="auto">
          <a:xfrm>
            <a:off x="2741613" y="6607175"/>
            <a:ext cx="998537" cy="279400"/>
          </a:xfrm>
          <a:prstGeom prst="rect">
            <a:avLst/>
          </a:prstGeom>
          <a:noFill/>
          <a:ln w="9525">
            <a:noFill/>
            <a:miter lim="800000"/>
            <a:headEnd/>
            <a:tailEnd/>
          </a:ln>
          <a:effectLst>
            <a:outerShdw blurRad="63500" dist="17961" dir="2700000" algn="ctr" rotWithShape="0">
              <a:schemeClr val="tx1">
                <a:alpha val="74998"/>
              </a:schemeClr>
            </a:outerShdw>
          </a:effectLst>
        </p:spPr>
        <p:txBody>
          <a:bodyPr lIns="97027" tIns="48513" rIns="97027" bIns="48513">
            <a:spAutoFit/>
          </a:bodyPr>
          <a:lstStyle/>
          <a:p>
            <a:pPr algn="ctr" defTabSz="969963">
              <a:lnSpc>
                <a:spcPct val="70000"/>
              </a:lnSpc>
              <a:spcBef>
                <a:spcPct val="50000"/>
              </a:spcBef>
              <a:defRPr/>
            </a:pPr>
            <a:r>
              <a:rPr lang="en-US" sz="1700" b="1">
                <a:solidFill>
                  <a:schemeClr val="hlink"/>
                </a:solidFill>
                <a:latin typeface="Arial" charset="0"/>
                <a:ea typeface="+mn-ea"/>
              </a:rPr>
              <a:t>Haggai</a:t>
            </a:r>
          </a:p>
        </p:txBody>
      </p:sp>
      <p:sp>
        <p:nvSpPr>
          <p:cNvPr id="1208949" name="Text Box 629">
            <a:extLst>
              <a:ext uri="{FF2B5EF4-FFF2-40B4-BE49-F238E27FC236}">
                <a16:creationId xmlns:a16="http://schemas.microsoft.com/office/drawing/2014/main" id="{CA68A504-B54A-9BC7-75A7-F2CE4878F97B}"/>
              </a:ext>
            </a:extLst>
          </p:cNvPr>
          <p:cNvSpPr txBox="1">
            <a:spLocks noChangeArrowheads="1"/>
          </p:cNvSpPr>
          <p:nvPr/>
        </p:nvSpPr>
        <p:spPr bwMode="auto">
          <a:xfrm>
            <a:off x="2584450" y="6870700"/>
            <a:ext cx="1309688" cy="279400"/>
          </a:xfrm>
          <a:prstGeom prst="rect">
            <a:avLst/>
          </a:prstGeom>
          <a:noFill/>
          <a:ln w="9525">
            <a:noFill/>
            <a:miter lim="800000"/>
            <a:headEnd/>
            <a:tailEnd/>
          </a:ln>
          <a:effectLst>
            <a:outerShdw blurRad="63500" dist="17961" dir="2700000" algn="ctr" rotWithShape="0">
              <a:schemeClr val="tx1">
                <a:alpha val="74998"/>
              </a:schemeClr>
            </a:outerShdw>
          </a:effectLst>
        </p:spPr>
        <p:txBody>
          <a:bodyPr lIns="97027" tIns="48513" rIns="97027" bIns="48513">
            <a:spAutoFit/>
          </a:bodyPr>
          <a:lstStyle/>
          <a:p>
            <a:pPr algn="ctr" defTabSz="969963">
              <a:lnSpc>
                <a:spcPct val="70000"/>
              </a:lnSpc>
              <a:spcBef>
                <a:spcPct val="50000"/>
              </a:spcBef>
              <a:defRPr/>
            </a:pPr>
            <a:r>
              <a:rPr lang="en-US" sz="1700" b="1">
                <a:solidFill>
                  <a:schemeClr val="hlink"/>
                </a:solidFill>
                <a:latin typeface="Arial" charset="0"/>
                <a:ea typeface="+mn-ea"/>
              </a:rPr>
              <a:t>Zechariah</a:t>
            </a:r>
          </a:p>
        </p:txBody>
      </p:sp>
      <p:sp>
        <p:nvSpPr>
          <p:cNvPr id="1208950" name="Text Box 630">
            <a:extLst>
              <a:ext uri="{FF2B5EF4-FFF2-40B4-BE49-F238E27FC236}">
                <a16:creationId xmlns:a16="http://schemas.microsoft.com/office/drawing/2014/main" id="{093F33D5-4ED0-BD07-97C9-9DF2ED5CB636}"/>
              </a:ext>
            </a:extLst>
          </p:cNvPr>
          <p:cNvSpPr txBox="1">
            <a:spLocks noChangeArrowheads="1"/>
          </p:cNvSpPr>
          <p:nvPr/>
        </p:nvSpPr>
        <p:spPr bwMode="auto">
          <a:xfrm>
            <a:off x="2752725" y="7154863"/>
            <a:ext cx="998538" cy="279400"/>
          </a:xfrm>
          <a:prstGeom prst="rect">
            <a:avLst/>
          </a:prstGeom>
          <a:noFill/>
          <a:ln w="9525">
            <a:noFill/>
            <a:miter lim="800000"/>
            <a:headEnd/>
            <a:tailEnd/>
          </a:ln>
          <a:effectLst>
            <a:outerShdw blurRad="63500" dist="17961" dir="2700000" algn="ctr" rotWithShape="0">
              <a:schemeClr val="tx1">
                <a:alpha val="74998"/>
              </a:schemeClr>
            </a:outerShdw>
          </a:effectLst>
        </p:spPr>
        <p:txBody>
          <a:bodyPr lIns="97027" tIns="48513" rIns="97027" bIns="48513">
            <a:spAutoFit/>
          </a:bodyPr>
          <a:lstStyle/>
          <a:p>
            <a:pPr algn="ctr" defTabSz="969963">
              <a:lnSpc>
                <a:spcPct val="70000"/>
              </a:lnSpc>
              <a:spcBef>
                <a:spcPct val="50000"/>
              </a:spcBef>
              <a:defRPr/>
            </a:pPr>
            <a:r>
              <a:rPr lang="en-US" sz="1700" b="1">
                <a:solidFill>
                  <a:schemeClr val="hlink"/>
                </a:solidFill>
                <a:latin typeface="Arial" charset="0"/>
                <a:ea typeface="+mn-ea"/>
              </a:rPr>
              <a:t>Malachi</a:t>
            </a:r>
          </a:p>
        </p:txBody>
      </p:sp>
      <p:sp>
        <p:nvSpPr>
          <p:cNvPr id="154751" name="Text Box 632">
            <a:extLst>
              <a:ext uri="{FF2B5EF4-FFF2-40B4-BE49-F238E27FC236}">
                <a16:creationId xmlns:a16="http://schemas.microsoft.com/office/drawing/2014/main" id="{36434D31-7ED3-52EA-DEF8-1FE8192CC5AA}"/>
              </a:ext>
            </a:extLst>
          </p:cNvPr>
          <p:cNvSpPr txBox="1">
            <a:spLocks noChangeArrowheads="1"/>
          </p:cNvSpPr>
          <p:nvPr/>
        </p:nvSpPr>
        <p:spPr bwMode="auto">
          <a:xfrm>
            <a:off x="2459038" y="2014538"/>
            <a:ext cx="1138237"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Jonah</a:t>
            </a:r>
            <a:endParaRPr lang="en-US" altLang="en-US" sz="1600" b="1">
              <a:latin typeface="Arial" panose="020B0604020202020204" pitchFamily="34" charset="0"/>
            </a:endParaRPr>
          </a:p>
        </p:txBody>
      </p:sp>
      <p:sp>
        <p:nvSpPr>
          <p:cNvPr id="154752" name="Text Box 633">
            <a:extLst>
              <a:ext uri="{FF2B5EF4-FFF2-40B4-BE49-F238E27FC236}">
                <a16:creationId xmlns:a16="http://schemas.microsoft.com/office/drawing/2014/main" id="{69A73B15-4409-2EC7-3017-686672F2DFEA}"/>
              </a:ext>
            </a:extLst>
          </p:cNvPr>
          <p:cNvSpPr txBox="1">
            <a:spLocks noChangeArrowheads="1"/>
          </p:cNvSpPr>
          <p:nvPr/>
        </p:nvSpPr>
        <p:spPr bwMode="auto">
          <a:xfrm>
            <a:off x="2962275" y="1925638"/>
            <a:ext cx="1138238" cy="193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900" b="1">
                <a:latin typeface="Arial" panose="020B0604020202020204" pitchFamily="34" charset="0"/>
              </a:rPr>
              <a:t>(NINEVEH)</a:t>
            </a:r>
            <a:endParaRPr lang="en-US" altLang="en-US" sz="800" b="1">
              <a:latin typeface="Arial" panose="020B0604020202020204" pitchFamily="34" charset="0"/>
            </a:endParaRPr>
          </a:p>
        </p:txBody>
      </p:sp>
      <p:sp>
        <p:nvSpPr>
          <p:cNvPr id="154753" name="Text Box 634">
            <a:extLst>
              <a:ext uri="{FF2B5EF4-FFF2-40B4-BE49-F238E27FC236}">
                <a16:creationId xmlns:a16="http://schemas.microsoft.com/office/drawing/2014/main" id="{B8C97FA6-742C-918D-4C95-502310F9C616}"/>
              </a:ext>
            </a:extLst>
          </p:cNvPr>
          <p:cNvSpPr txBox="1">
            <a:spLocks noChangeArrowheads="1"/>
          </p:cNvSpPr>
          <p:nvPr/>
        </p:nvSpPr>
        <p:spPr bwMode="auto">
          <a:xfrm>
            <a:off x="2500313" y="4892675"/>
            <a:ext cx="1138237"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Nahum</a:t>
            </a:r>
            <a:endParaRPr lang="en-US" altLang="en-US" sz="1600" b="1">
              <a:latin typeface="Arial" panose="020B0604020202020204" pitchFamily="34" charset="0"/>
            </a:endParaRPr>
          </a:p>
        </p:txBody>
      </p:sp>
      <p:sp>
        <p:nvSpPr>
          <p:cNvPr id="154754" name="Text Box 635">
            <a:extLst>
              <a:ext uri="{FF2B5EF4-FFF2-40B4-BE49-F238E27FC236}">
                <a16:creationId xmlns:a16="http://schemas.microsoft.com/office/drawing/2014/main" id="{D925D720-017D-9292-4691-83D713A1D6C1}"/>
              </a:ext>
            </a:extLst>
          </p:cNvPr>
          <p:cNvSpPr txBox="1">
            <a:spLocks noChangeArrowheads="1"/>
          </p:cNvSpPr>
          <p:nvPr/>
        </p:nvSpPr>
        <p:spPr bwMode="auto">
          <a:xfrm>
            <a:off x="2914650" y="4822825"/>
            <a:ext cx="1138238" cy="193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900" b="1">
                <a:latin typeface="Arial" panose="020B0604020202020204" pitchFamily="34" charset="0"/>
              </a:rPr>
              <a:t>(NINEVEH)</a:t>
            </a:r>
            <a:endParaRPr lang="en-US" altLang="en-US" sz="800" b="1">
              <a:latin typeface="Arial" panose="020B0604020202020204" pitchFamily="34" charset="0"/>
            </a:endParaRPr>
          </a:p>
        </p:txBody>
      </p:sp>
      <p:sp>
        <p:nvSpPr>
          <p:cNvPr id="154755" name="Text Box 636">
            <a:extLst>
              <a:ext uri="{FF2B5EF4-FFF2-40B4-BE49-F238E27FC236}">
                <a16:creationId xmlns:a16="http://schemas.microsoft.com/office/drawing/2014/main" id="{30478F0E-B527-9AA8-AF6F-C183A166A23F}"/>
              </a:ext>
            </a:extLst>
          </p:cNvPr>
          <p:cNvSpPr txBox="1">
            <a:spLocks noChangeArrowheads="1"/>
          </p:cNvSpPr>
          <p:nvPr/>
        </p:nvSpPr>
        <p:spPr bwMode="auto">
          <a:xfrm>
            <a:off x="2560638" y="3519488"/>
            <a:ext cx="1138237"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Obadiah</a:t>
            </a:r>
            <a:endParaRPr lang="en-US" altLang="en-US" sz="1600" b="1">
              <a:latin typeface="Arial" panose="020B0604020202020204" pitchFamily="34" charset="0"/>
            </a:endParaRPr>
          </a:p>
        </p:txBody>
      </p:sp>
      <p:sp>
        <p:nvSpPr>
          <p:cNvPr id="154756" name="Text Box 637">
            <a:extLst>
              <a:ext uri="{FF2B5EF4-FFF2-40B4-BE49-F238E27FC236}">
                <a16:creationId xmlns:a16="http://schemas.microsoft.com/office/drawing/2014/main" id="{C2289202-BF5A-A03C-9A24-3D6237044AA4}"/>
              </a:ext>
            </a:extLst>
          </p:cNvPr>
          <p:cNvSpPr txBox="1">
            <a:spLocks noChangeArrowheads="1"/>
          </p:cNvSpPr>
          <p:nvPr/>
        </p:nvSpPr>
        <p:spPr bwMode="auto">
          <a:xfrm>
            <a:off x="2994025" y="3449638"/>
            <a:ext cx="1138238" cy="193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900" b="1">
                <a:latin typeface="Arial" panose="020B0604020202020204" pitchFamily="34" charset="0"/>
              </a:rPr>
              <a:t>(EDOM)</a:t>
            </a:r>
            <a:endParaRPr lang="en-US" altLang="en-US" sz="800" b="1">
              <a:latin typeface="Arial" panose="020B0604020202020204" pitchFamily="34" charset="0"/>
            </a:endParaRPr>
          </a:p>
        </p:txBody>
      </p:sp>
      <p:sp>
        <p:nvSpPr>
          <p:cNvPr id="154757" name="Rectangle 638">
            <a:extLst>
              <a:ext uri="{FF2B5EF4-FFF2-40B4-BE49-F238E27FC236}">
                <a16:creationId xmlns:a16="http://schemas.microsoft.com/office/drawing/2014/main" id="{D233D6CE-FF01-6D6C-A4CB-F3E94700AAA7}"/>
              </a:ext>
            </a:extLst>
          </p:cNvPr>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54758" name="Rectangle 639">
            <a:extLst>
              <a:ext uri="{FF2B5EF4-FFF2-40B4-BE49-F238E27FC236}">
                <a16:creationId xmlns:a16="http://schemas.microsoft.com/office/drawing/2014/main" id="{1FDB466C-93F8-AD95-1035-F6A950D734D3}"/>
              </a:ext>
            </a:extLst>
          </p:cNvPr>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grpSp>
        <p:nvGrpSpPr>
          <p:cNvPr id="154759" name="Group 640">
            <a:extLst>
              <a:ext uri="{FF2B5EF4-FFF2-40B4-BE49-F238E27FC236}">
                <a16:creationId xmlns:a16="http://schemas.microsoft.com/office/drawing/2014/main" id="{B8CC8A45-7B5C-3DD0-443F-CF229506EA95}"/>
              </a:ext>
            </a:extLst>
          </p:cNvPr>
          <p:cNvGrpSpPr>
            <a:grpSpLocks/>
          </p:cNvGrpSpPr>
          <p:nvPr/>
        </p:nvGrpSpPr>
        <p:grpSpPr bwMode="auto">
          <a:xfrm>
            <a:off x="-2654300" y="1858963"/>
            <a:ext cx="5583238" cy="3821112"/>
            <a:chOff x="1234" y="2945"/>
            <a:chExt cx="3517" cy="505"/>
          </a:xfrm>
        </p:grpSpPr>
        <p:sp>
          <p:nvSpPr>
            <p:cNvPr id="154842" name="Rectangle 641">
              <a:extLst>
                <a:ext uri="{FF2B5EF4-FFF2-40B4-BE49-F238E27FC236}">
                  <a16:creationId xmlns:a16="http://schemas.microsoft.com/office/drawing/2014/main" id="{387863CF-3E7D-98D8-B5BE-ED575E2D75F2}"/>
                </a:ext>
              </a:extLst>
            </p:cNvPr>
            <p:cNvSpPr>
              <a:spLocks noChangeArrowheads="1"/>
            </p:cNvSpPr>
            <p:nvPr/>
          </p:nvSpPr>
          <p:spPr bwMode="auto">
            <a:xfrm>
              <a:off x="4092" y="3240"/>
              <a:ext cx="659" cy="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100">
                  <a:latin typeface="Helvetica" pitchFamily="2" charset="0"/>
                </a:rPr>
                <a:t>“Ngakai”</a:t>
              </a:r>
            </a:p>
            <a:p>
              <a:pPr algn="l"/>
              <a:r>
                <a:rPr lang="en-US" altLang="en-US" sz="1100">
                  <a:latin typeface="Helvetica" pitchFamily="2" charset="0"/>
                </a:rPr>
                <a:t>  Kahaiwui</a:t>
              </a:r>
            </a:p>
            <a:p>
              <a:pPr algn="l"/>
              <a:r>
                <a:rPr lang="en-US" altLang="en-US" sz="1100">
                  <a:latin typeface="Helvetica" pitchFamily="2" charset="0"/>
                </a:rPr>
                <a:t>   Thili zingkum</a:t>
              </a:r>
            </a:p>
            <a:p>
              <a:pPr algn="l"/>
              <a:r>
                <a:rPr lang="en-US" altLang="en-US" sz="1100">
                  <a:latin typeface="Helvetica" pitchFamily="2" charset="0"/>
                </a:rPr>
                <a:t>    400 chiwui</a:t>
              </a:r>
            </a:p>
            <a:p>
              <a:pPr algn="l"/>
              <a:r>
                <a:rPr lang="en-US" altLang="en-US" sz="1100">
                  <a:latin typeface="Helvetica" pitchFamily="2" charset="0"/>
                </a:rPr>
                <a:t>      Alungli</a:t>
              </a:r>
            </a:p>
            <a:p>
              <a:pPr algn="l"/>
              <a:r>
                <a:rPr lang="en-US" altLang="en-US" sz="1100">
                  <a:latin typeface="Helvetica" pitchFamily="2" charset="0"/>
                </a:rPr>
                <a:t>      Maran</a:t>
              </a:r>
            </a:p>
            <a:p>
              <a:pPr algn="l"/>
              <a:r>
                <a:rPr lang="en-US" altLang="en-US" sz="1100">
                  <a:latin typeface="Helvetica" pitchFamily="2" charset="0"/>
                </a:rPr>
                <a:t>        Lairikbing</a:t>
              </a:r>
            </a:p>
            <a:p>
              <a:pPr algn="l"/>
              <a:r>
                <a:rPr lang="en-US" altLang="en-US" sz="1100">
                  <a:latin typeface="Helvetica" pitchFamily="2" charset="0"/>
                </a:rPr>
                <a:t>        Hi kakapina</a:t>
              </a:r>
            </a:p>
          </p:txBody>
        </p:sp>
        <p:sp>
          <p:nvSpPr>
            <p:cNvPr id="154843" name="Rectangle 643">
              <a:extLst>
                <a:ext uri="{FF2B5EF4-FFF2-40B4-BE49-F238E27FC236}">
                  <a16:creationId xmlns:a16="http://schemas.microsoft.com/office/drawing/2014/main" id="{1631EF65-E242-43A6-0365-AA157C0C070D}"/>
                </a:ext>
              </a:extLst>
            </p:cNvPr>
            <p:cNvSpPr>
              <a:spLocks noChangeArrowheads="1"/>
            </p:cNvSpPr>
            <p:nvPr/>
          </p:nvSpPr>
          <p:spPr bwMode="auto">
            <a:xfrm>
              <a:off x="1234" y="2945"/>
              <a:ext cx="40"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54844" name="Rectangle 645">
              <a:extLst>
                <a:ext uri="{FF2B5EF4-FFF2-40B4-BE49-F238E27FC236}">
                  <a16:creationId xmlns:a16="http://schemas.microsoft.com/office/drawing/2014/main" id="{8861D710-3070-8F43-BBB4-AAA6126AC9E3}"/>
                </a:ext>
              </a:extLst>
            </p:cNvPr>
            <p:cNvSpPr>
              <a:spLocks noChangeArrowheads="1"/>
            </p:cNvSpPr>
            <p:nvPr/>
          </p:nvSpPr>
          <p:spPr bwMode="auto">
            <a:xfrm>
              <a:off x="1234" y="3102"/>
              <a:ext cx="40"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54845" name="Rectangle 646">
              <a:extLst>
                <a:ext uri="{FF2B5EF4-FFF2-40B4-BE49-F238E27FC236}">
                  <a16:creationId xmlns:a16="http://schemas.microsoft.com/office/drawing/2014/main" id="{106A84AB-57BE-77B7-4529-2B24EAA7E444}"/>
                </a:ext>
              </a:extLst>
            </p:cNvPr>
            <p:cNvSpPr>
              <a:spLocks noChangeArrowheads="1"/>
            </p:cNvSpPr>
            <p:nvPr/>
          </p:nvSpPr>
          <p:spPr bwMode="auto">
            <a:xfrm>
              <a:off x="1234" y="3184"/>
              <a:ext cx="121"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54846" name="Rectangle 647">
              <a:extLst>
                <a:ext uri="{FF2B5EF4-FFF2-40B4-BE49-F238E27FC236}">
                  <a16:creationId xmlns:a16="http://schemas.microsoft.com/office/drawing/2014/main" id="{EC51FB3F-7AC6-269B-841B-71D633048B0B}"/>
                </a:ext>
              </a:extLst>
            </p:cNvPr>
            <p:cNvSpPr>
              <a:spLocks noChangeArrowheads="1"/>
            </p:cNvSpPr>
            <p:nvPr/>
          </p:nvSpPr>
          <p:spPr bwMode="auto">
            <a:xfrm>
              <a:off x="1234" y="3271"/>
              <a:ext cx="141"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54847" name="Rectangle 649">
              <a:extLst>
                <a:ext uri="{FF2B5EF4-FFF2-40B4-BE49-F238E27FC236}">
                  <a16:creationId xmlns:a16="http://schemas.microsoft.com/office/drawing/2014/main" id="{3D34DC2B-6DB9-F9A6-BA6E-7F0A1D824F04}"/>
                </a:ext>
              </a:extLst>
            </p:cNvPr>
            <p:cNvSpPr>
              <a:spLocks noChangeArrowheads="1"/>
            </p:cNvSpPr>
            <p:nvPr/>
          </p:nvSpPr>
          <p:spPr bwMode="auto">
            <a:xfrm>
              <a:off x="1270" y="3432"/>
              <a:ext cx="162"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grpSp>
      <p:sp>
        <p:nvSpPr>
          <p:cNvPr id="154760" name="Rectangle 651">
            <a:extLst>
              <a:ext uri="{FF2B5EF4-FFF2-40B4-BE49-F238E27FC236}">
                <a16:creationId xmlns:a16="http://schemas.microsoft.com/office/drawing/2014/main" id="{91F11847-8958-8067-E273-A68FA0C129C0}"/>
              </a:ext>
            </a:extLst>
          </p:cNvPr>
          <p:cNvSpPr>
            <a:spLocks noChangeArrowheads="1"/>
          </p:cNvSpPr>
          <p:nvPr/>
        </p:nvSpPr>
        <p:spPr bwMode="auto">
          <a:xfrm>
            <a:off x="2562225" y="4025900"/>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latin typeface="Helvetica" pitchFamily="2" charset="0"/>
              </a:rPr>
              <a:t>*</a:t>
            </a:r>
            <a:endParaRPr lang="en-US" altLang="en-US" sz="1400">
              <a:latin typeface="Helvetica" pitchFamily="2" charset="0"/>
            </a:endParaRPr>
          </a:p>
        </p:txBody>
      </p:sp>
      <p:sp>
        <p:nvSpPr>
          <p:cNvPr id="154761" name="Rectangle 652">
            <a:extLst>
              <a:ext uri="{FF2B5EF4-FFF2-40B4-BE49-F238E27FC236}">
                <a16:creationId xmlns:a16="http://schemas.microsoft.com/office/drawing/2014/main" id="{AAE14B63-2371-B63C-66E7-DAB499BF5D47}"/>
              </a:ext>
            </a:extLst>
          </p:cNvPr>
          <p:cNvSpPr>
            <a:spLocks noChangeArrowheads="1"/>
          </p:cNvSpPr>
          <p:nvPr/>
        </p:nvSpPr>
        <p:spPr bwMode="auto">
          <a:xfrm>
            <a:off x="2549525" y="4324350"/>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latin typeface="Helvetica" pitchFamily="2" charset="0"/>
              </a:rPr>
              <a:t>*</a:t>
            </a:r>
            <a:endParaRPr lang="en-US" altLang="en-US" sz="1400">
              <a:latin typeface="Helvetica" pitchFamily="2" charset="0"/>
            </a:endParaRPr>
          </a:p>
        </p:txBody>
      </p:sp>
      <p:sp>
        <p:nvSpPr>
          <p:cNvPr id="154762" name="Rectangle 653">
            <a:extLst>
              <a:ext uri="{FF2B5EF4-FFF2-40B4-BE49-F238E27FC236}">
                <a16:creationId xmlns:a16="http://schemas.microsoft.com/office/drawing/2014/main" id="{968F0B76-7E53-639D-AA6F-50AB21EE02BB}"/>
              </a:ext>
            </a:extLst>
          </p:cNvPr>
          <p:cNvSpPr>
            <a:spLocks noChangeArrowheads="1"/>
          </p:cNvSpPr>
          <p:nvPr/>
        </p:nvSpPr>
        <p:spPr bwMode="auto">
          <a:xfrm>
            <a:off x="2689225" y="5934075"/>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grpSp>
        <p:nvGrpSpPr>
          <p:cNvPr id="154763" name="Group 666">
            <a:extLst>
              <a:ext uri="{FF2B5EF4-FFF2-40B4-BE49-F238E27FC236}">
                <a16:creationId xmlns:a16="http://schemas.microsoft.com/office/drawing/2014/main" id="{D6135BC2-125F-15BB-7C99-4649EB5F9125}"/>
              </a:ext>
            </a:extLst>
          </p:cNvPr>
          <p:cNvGrpSpPr>
            <a:grpSpLocks/>
          </p:cNvGrpSpPr>
          <p:nvPr/>
        </p:nvGrpSpPr>
        <p:grpSpPr bwMode="auto">
          <a:xfrm>
            <a:off x="-3778250" y="1728788"/>
            <a:ext cx="306387" cy="287337"/>
            <a:chOff x="2913" y="1215"/>
            <a:chExt cx="193" cy="181"/>
          </a:xfrm>
        </p:grpSpPr>
        <p:sp>
          <p:nvSpPr>
            <p:cNvPr id="154840" name="Rectangle 667">
              <a:extLst>
                <a:ext uri="{FF2B5EF4-FFF2-40B4-BE49-F238E27FC236}">
                  <a16:creationId xmlns:a16="http://schemas.microsoft.com/office/drawing/2014/main" id="{91F5EDF5-1F49-5E0F-4E63-3495BD94196E}"/>
                </a:ext>
              </a:extLst>
            </p:cNvPr>
            <p:cNvSpPr>
              <a:spLocks noChangeArrowheads="1"/>
            </p:cNvSpPr>
            <p:nvPr/>
          </p:nvSpPr>
          <p:spPr bwMode="auto">
            <a:xfrm>
              <a:off x="2913" y="1219"/>
              <a:ext cx="0"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sp>
          <p:nvSpPr>
            <p:cNvPr id="154841" name="Rectangle 668">
              <a:extLst>
                <a:ext uri="{FF2B5EF4-FFF2-40B4-BE49-F238E27FC236}">
                  <a16:creationId xmlns:a16="http://schemas.microsoft.com/office/drawing/2014/main" id="{263DCB03-A018-CB86-91AA-0B74BA19E0B0}"/>
                </a:ext>
              </a:extLst>
            </p:cNvPr>
            <p:cNvSpPr>
              <a:spLocks noChangeArrowheads="1"/>
            </p:cNvSpPr>
            <p:nvPr/>
          </p:nvSpPr>
          <p:spPr bwMode="auto">
            <a:xfrm>
              <a:off x="3106" y="1215"/>
              <a:ext cx="0"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grpSp>
      <p:grpSp>
        <p:nvGrpSpPr>
          <p:cNvPr id="154764" name="Group 676">
            <a:extLst>
              <a:ext uri="{FF2B5EF4-FFF2-40B4-BE49-F238E27FC236}">
                <a16:creationId xmlns:a16="http://schemas.microsoft.com/office/drawing/2014/main" id="{6B99D49B-8C6C-D885-843F-249DEAAC0E3F}"/>
              </a:ext>
            </a:extLst>
          </p:cNvPr>
          <p:cNvGrpSpPr>
            <a:grpSpLocks/>
          </p:cNvGrpSpPr>
          <p:nvPr/>
        </p:nvGrpSpPr>
        <p:grpSpPr bwMode="auto">
          <a:xfrm>
            <a:off x="-2782888" y="5048250"/>
            <a:ext cx="306388" cy="287338"/>
            <a:chOff x="2913" y="1215"/>
            <a:chExt cx="193" cy="181"/>
          </a:xfrm>
        </p:grpSpPr>
        <p:sp>
          <p:nvSpPr>
            <p:cNvPr id="154838" name="Rectangle 677">
              <a:extLst>
                <a:ext uri="{FF2B5EF4-FFF2-40B4-BE49-F238E27FC236}">
                  <a16:creationId xmlns:a16="http://schemas.microsoft.com/office/drawing/2014/main" id="{7AEB9029-12E8-EB5B-8ED1-F1AC00CCC882}"/>
                </a:ext>
              </a:extLst>
            </p:cNvPr>
            <p:cNvSpPr>
              <a:spLocks noChangeArrowheads="1"/>
            </p:cNvSpPr>
            <p:nvPr/>
          </p:nvSpPr>
          <p:spPr bwMode="auto">
            <a:xfrm>
              <a:off x="2913" y="1219"/>
              <a:ext cx="0"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sp>
          <p:nvSpPr>
            <p:cNvPr id="154839" name="Rectangle 678">
              <a:extLst>
                <a:ext uri="{FF2B5EF4-FFF2-40B4-BE49-F238E27FC236}">
                  <a16:creationId xmlns:a16="http://schemas.microsoft.com/office/drawing/2014/main" id="{67E8ACF8-ED9B-9B8F-91CC-E4B4963A9882}"/>
                </a:ext>
              </a:extLst>
            </p:cNvPr>
            <p:cNvSpPr>
              <a:spLocks noChangeArrowheads="1"/>
            </p:cNvSpPr>
            <p:nvPr/>
          </p:nvSpPr>
          <p:spPr bwMode="auto">
            <a:xfrm>
              <a:off x="3106" y="1215"/>
              <a:ext cx="0"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grpSp>
      <p:grpSp>
        <p:nvGrpSpPr>
          <p:cNvPr id="154765" name="Group 681">
            <a:extLst>
              <a:ext uri="{FF2B5EF4-FFF2-40B4-BE49-F238E27FC236}">
                <a16:creationId xmlns:a16="http://schemas.microsoft.com/office/drawing/2014/main" id="{7E8D897C-6D00-131C-7839-33B309C4CDAA}"/>
              </a:ext>
            </a:extLst>
          </p:cNvPr>
          <p:cNvGrpSpPr>
            <a:grpSpLocks/>
          </p:cNvGrpSpPr>
          <p:nvPr/>
        </p:nvGrpSpPr>
        <p:grpSpPr bwMode="auto">
          <a:xfrm>
            <a:off x="2676525" y="1301750"/>
            <a:ext cx="306388" cy="301625"/>
            <a:chOff x="2913" y="1215"/>
            <a:chExt cx="193" cy="190"/>
          </a:xfrm>
        </p:grpSpPr>
        <p:sp>
          <p:nvSpPr>
            <p:cNvPr id="154836" name="Rectangle 682">
              <a:extLst>
                <a:ext uri="{FF2B5EF4-FFF2-40B4-BE49-F238E27FC236}">
                  <a16:creationId xmlns:a16="http://schemas.microsoft.com/office/drawing/2014/main" id="{0A3D7FD6-8CD6-8E12-366D-18B7964EB49B}"/>
                </a:ext>
              </a:extLst>
            </p:cNvPr>
            <p:cNvSpPr>
              <a:spLocks noChangeArrowheads="1"/>
            </p:cNvSpPr>
            <p:nvPr/>
          </p:nvSpPr>
          <p:spPr bwMode="auto">
            <a:xfrm>
              <a:off x="2913" y="1219"/>
              <a:ext cx="27" cy="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a:t>
              </a:r>
              <a:endParaRPr lang="en-US" altLang="en-US" sz="1800">
                <a:latin typeface="Helvetica" pitchFamily="2" charset="0"/>
              </a:endParaRPr>
            </a:p>
          </p:txBody>
        </p:sp>
        <p:sp>
          <p:nvSpPr>
            <p:cNvPr id="154837" name="Rectangle 683">
              <a:extLst>
                <a:ext uri="{FF2B5EF4-FFF2-40B4-BE49-F238E27FC236}">
                  <a16:creationId xmlns:a16="http://schemas.microsoft.com/office/drawing/2014/main" id="{F245C731-B249-1C1D-18B5-394FC1CE3EDB}"/>
                </a:ext>
              </a:extLst>
            </p:cNvPr>
            <p:cNvSpPr>
              <a:spLocks noChangeArrowheads="1"/>
            </p:cNvSpPr>
            <p:nvPr/>
          </p:nvSpPr>
          <p:spPr bwMode="auto">
            <a:xfrm>
              <a:off x="3106" y="1215"/>
              <a:ext cx="0"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grpSp>
      <p:sp>
        <p:nvSpPr>
          <p:cNvPr id="154766" name="Line 684">
            <a:extLst>
              <a:ext uri="{FF2B5EF4-FFF2-40B4-BE49-F238E27FC236}">
                <a16:creationId xmlns:a16="http://schemas.microsoft.com/office/drawing/2014/main" id="{BF274C72-D729-441E-B17D-2DDFE766E7DF}"/>
              </a:ext>
            </a:extLst>
          </p:cNvPr>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54767" name="Line 685">
            <a:extLst>
              <a:ext uri="{FF2B5EF4-FFF2-40B4-BE49-F238E27FC236}">
                <a16:creationId xmlns:a16="http://schemas.microsoft.com/office/drawing/2014/main" id="{08405ED4-4113-20F2-A2BA-28CB11CAF274}"/>
              </a:ext>
            </a:extLst>
          </p:cNvPr>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54768" name="Rectangle 686">
            <a:extLst>
              <a:ext uri="{FF2B5EF4-FFF2-40B4-BE49-F238E27FC236}">
                <a16:creationId xmlns:a16="http://schemas.microsoft.com/office/drawing/2014/main" id="{F5192B85-9929-91D7-42C1-6131543F39F2}"/>
              </a:ext>
            </a:extLst>
          </p:cNvPr>
          <p:cNvSpPr>
            <a:spLocks noChangeArrowheads="1"/>
          </p:cNvSpPr>
          <p:nvPr/>
        </p:nvSpPr>
        <p:spPr bwMode="auto">
          <a:xfrm>
            <a:off x="4198938" y="2300288"/>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154769" name="Line 693">
            <a:extLst>
              <a:ext uri="{FF2B5EF4-FFF2-40B4-BE49-F238E27FC236}">
                <a16:creationId xmlns:a16="http://schemas.microsoft.com/office/drawing/2014/main" id="{DF9AADED-FF72-3EE3-A202-104F1414D8F2}"/>
              </a:ext>
            </a:extLst>
          </p:cNvPr>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9" name="Group 692">
            <a:extLst>
              <a:ext uri="{FF2B5EF4-FFF2-40B4-BE49-F238E27FC236}">
                <a16:creationId xmlns:a16="http://schemas.microsoft.com/office/drawing/2014/main" id="{9D337023-F3FA-2F1C-D8C6-0706910CC325}"/>
              </a:ext>
            </a:extLst>
          </p:cNvPr>
          <p:cNvGrpSpPr>
            <a:grpSpLocks/>
          </p:cNvGrpSpPr>
          <p:nvPr/>
        </p:nvGrpSpPr>
        <p:grpSpPr bwMode="auto">
          <a:xfrm>
            <a:off x="2544763" y="3798888"/>
            <a:ext cx="6961187" cy="3662362"/>
            <a:chOff x="1603" y="2393"/>
            <a:chExt cx="4385" cy="2307"/>
          </a:xfrm>
        </p:grpSpPr>
        <p:sp>
          <p:nvSpPr>
            <p:cNvPr id="1208569" name="AutoShape 249">
              <a:extLst>
                <a:ext uri="{FF2B5EF4-FFF2-40B4-BE49-F238E27FC236}">
                  <a16:creationId xmlns:a16="http://schemas.microsoft.com/office/drawing/2014/main" id="{BED93D0D-14E7-DA98-8960-64773E3EA313}"/>
                </a:ext>
              </a:extLst>
            </p:cNvPr>
            <p:cNvSpPr>
              <a:spLocks noChangeArrowheads="1"/>
            </p:cNvSpPr>
            <p:nvPr/>
          </p:nvSpPr>
          <p:spPr bwMode="auto">
            <a:xfrm>
              <a:off x="3339" y="2393"/>
              <a:ext cx="2649" cy="1414"/>
            </a:xfrm>
            <a:prstGeom prst="roundRect">
              <a:avLst>
                <a:gd name="adj" fmla="val 16667"/>
              </a:avLst>
            </a:prstGeom>
            <a:noFill/>
            <a:ln w="76200">
              <a:solidFill>
                <a:schemeClr val="hlink"/>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1208568" name="AutoShape 248">
              <a:extLst>
                <a:ext uri="{FF2B5EF4-FFF2-40B4-BE49-F238E27FC236}">
                  <a16:creationId xmlns:a16="http://schemas.microsoft.com/office/drawing/2014/main" id="{8E1245F4-2FD0-B246-4DCB-C9A675C5B552}"/>
                </a:ext>
              </a:extLst>
            </p:cNvPr>
            <p:cNvSpPr>
              <a:spLocks noChangeArrowheads="1"/>
            </p:cNvSpPr>
            <p:nvPr/>
          </p:nvSpPr>
          <p:spPr bwMode="auto">
            <a:xfrm>
              <a:off x="1603" y="3895"/>
              <a:ext cx="876" cy="805"/>
            </a:xfrm>
            <a:prstGeom prst="roundRect">
              <a:avLst>
                <a:gd name="adj" fmla="val 16667"/>
              </a:avLst>
            </a:prstGeom>
            <a:noFill/>
            <a:ln w="76200">
              <a:solidFill>
                <a:schemeClr val="hlink"/>
              </a:solidFill>
              <a:round/>
              <a:headEnd/>
              <a:tailEnd/>
            </a:ln>
            <a:effectLst>
              <a:outerShdw blurRad="63500" dist="89803" dir="2700000" algn="ctr" rotWithShape="0">
                <a:schemeClr val="tx1">
                  <a:alpha val="74998"/>
                </a:schemeClr>
              </a:outerShdw>
            </a:effectLst>
          </p:spPr>
          <p:txBody>
            <a:bodyPr wrap="none" anchor="ctr"/>
            <a:lstStyle/>
            <a:p>
              <a:pPr algn="r">
                <a:defRPr/>
              </a:pPr>
              <a:endParaRPr lang="en-US">
                <a:latin typeface="Comic Sans MS" charset="0"/>
                <a:ea typeface="+mn-ea"/>
              </a:endParaRPr>
            </a:p>
          </p:txBody>
        </p:sp>
      </p:grpSp>
      <p:sp>
        <p:nvSpPr>
          <p:cNvPr id="154771" name="Rectangle 688">
            <a:extLst>
              <a:ext uri="{FF2B5EF4-FFF2-40B4-BE49-F238E27FC236}">
                <a16:creationId xmlns:a16="http://schemas.microsoft.com/office/drawing/2014/main" id="{3923DE21-A364-0C82-B9F7-A64F7BE98EAA}"/>
              </a:ext>
            </a:extLst>
          </p:cNvPr>
          <p:cNvSpPr>
            <a:spLocks noChangeArrowheads="1"/>
          </p:cNvSpPr>
          <p:nvPr/>
        </p:nvSpPr>
        <p:spPr bwMode="auto">
          <a:xfrm>
            <a:off x="4202113" y="1862138"/>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endParaRPr lang="en-US" altLang="en-US" sz="1800" b="1">
              <a:latin typeface="Helvetica" pitchFamily="2" charset="0"/>
            </a:endParaRPr>
          </a:p>
        </p:txBody>
      </p:sp>
      <p:sp>
        <p:nvSpPr>
          <p:cNvPr id="154772" name="Text Box 689">
            <a:extLst>
              <a:ext uri="{FF2B5EF4-FFF2-40B4-BE49-F238E27FC236}">
                <a16:creationId xmlns:a16="http://schemas.microsoft.com/office/drawing/2014/main" id="{AD4D5E10-62C9-36B9-4AF8-252C58E5A009}"/>
              </a:ext>
            </a:extLst>
          </p:cNvPr>
          <p:cNvSpPr txBox="1">
            <a:spLocks noChangeArrowheads="1"/>
          </p:cNvSpPr>
          <p:nvPr/>
        </p:nvSpPr>
        <p:spPr bwMode="auto">
          <a:xfrm rot="-5400000">
            <a:off x="2248694" y="3807619"/>
            <a:ext cx="38163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Arial Black" panose="020B0604020202020204" pitchFamily="34" charset="0"/>
              </a:rPr>
              <a:t> </a:t>
            </a:r>
            <a:endParaRPr lang="en-US" altLang="en-US" sz="900">
              <a:latin typeface="Arial Black" panose="020B0604020202020204" pitchFamily="34" charset="0"/>
            </a:endParaRPr>
          </a:p>
        </p:txBody>
      </p:sp>
      <p:sp>
        <p:nvSpPr>
          <p:cNvPr id="154773" name="Text Box 690">
            <a:extLst>
              <a:ext uri="{FF2B5EF4-FFF2-40B4-BE49-F238E27FC236}">
                <a16:creationId xmlns:a16="http://schemas.microsoft.com/office/drawing/2014/main" id="{60173FB4-5420-49B9-EF51-1438A3207800}"/>
              </a:ext>
            </a:extLst>
          </p:cNvPr>
          <p:cNvSpPr txBox="1">
            <a:spLocks noChangeArrowheads="1"/>
          </p:cNvSpPr>
          <p:nvPr/>
        </p:nvSpPr>
        <p:spPr bwMode="auto">
          <a:xfrm>
            <a:off x="4051300" y="1895475"/>
            <a:ext cx="7953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Helvetica" pitchFamily="2" charset="0"/>
              </a:rPr>
              <a:t>(N)</a:t>
            </a:r>
          </a:p>
        </p:txBody>
      </p:sp>
      <p:sp>
        <p:nvSpPr>
          <p:cNvPr id="1209011" name="Text Box 691">
            <a:extLst>
              <a:ext uri="{FF2B5EF4-FFF2-40B4-BE49-F238E27FC236}">
                <a16:creationId xmlns:a16="http://schemas.microsoft.com/office/drawing/2014/main" id="{676EECB9-AA51-E55B-263B-4DB4A7E99802}"/>
              </a:ext>
            </a:extLst>
          </p:cNvPr>
          <p:cNvSpPr txBox="1">
            <a:spLocks noChangeArrowheads="1"/>
          </p:cNvSpPr>
          <p:nvPr/>
        </p:nvSpPr>
        <p:spPr bwMode="auto">
          <a:xfrm>
            <a:off x="5861050" y="4792663"/>
            <a:ext cx="2998788" cy="1114425"/>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60000"/>
              </a:lnSpc>
              <a:spcBef>
                <a:spcPct val="50000"/>
              </a:spcBef>
              <a:defRPr/>
            </a:pPr>
            <a:r>
              <a:rPr lang="en-US" altLang="en-US" sz="2400" b="1">
                <a:solidFill>
                  <a:schemeClr val="bg1"/>
                </a:solidFill>
                <a:latin typeface="Helvetica" panose="020B0604020202020204" pitchFamily="34" charset="0"/>
              </a:rPr>
              <a:t>HAGGAI</a:t>
            </a:r>
          </a:p>
          <a:p>
            <a:pPr algn="ctr">
              <a:lnSpc>
                <a:spcPct val="60000"/>
              </a:lnSpc>
              <a:spcBef>
                <a:spcPct val="50000"/>
              </a:spcBef>
              <a:defRPr/>
            </a:pPr>
            <a:r>
              <a:rPr lang="en-US" altLang="en-US" sz="2400" b="1">
                <a:solidFill>
                  <a:schemeClr val="bg1"/>
                </a:solidFill>
                <a:latin typeface="Helvetica" panose="020B0604020202020204" pitchFamily="34" charset="0"/>
              </a:rPr>
              <a:t>ZECHARIAH</a:t>
            </a:r>
          </a:p>
          <a:p>
            <a:pPr algn="ctr">
              <a:lnSpc>
                <a:spcPct val="60000"/>
              </a:lnSpc>
              <a:spcBef>
                <a:spcPct val="50000"/>
              </a:spcBef>
              <a:defRPr/>
            </a:pPr>
            <a:r>
              <a:rPr lang="en-US" altLang="en-US" sz="2400" b="1">
                <a:solidFill>
                  <a:schemeClr val="bg1"/>
                </a:solidFill>
                <a:latin typeface="Helvetica" panose="020B0604020202020204" pitchFamily="34" charset="0"/>
              </a:rPr>
              <a:t>MALACHI</a:t>
            </a:r>
            <a:endParaRPr lang="en-US" altLang="en-US" sz="2000" b="1">
              <a:solidFill>
                <a:schemeClr val="bg1"/>
              </a:solidFill>
              <a:latin typeface="Helvetica" panose="020B0604020202020204" pitchFamily="34" charset="0"/>
            </a:endParaRPr>
          </a:p>
        </p:txBody>
      </p:sp>
      <p:sp>
        <p:nvSpPr>
          <p:cNvPr id="154775" name="Text Box 694">
            <a:extLst>
              <a:ext uri="{FF2B5EF4-FFF2-40B4-BE49-F238E27FC236}">
                <a16:creationId xmlns:a16="http://schemas.microsoft.com/office/drawing/2014/main" id="{1CA3A7D5-EB9F-443B-8209-93E9A723FCE2}"/>
              </a:ext>
            </a:extLst>
          </p:cNvPr>
          <p:cNvSpPr txBox="1">
            <a:spLocks noChangeArrowheads="1"/>
          </p:cNvSpPr>
          <p:nvPr/>
        </p:nvSpPr>
        <p:spPr bwMode="auto">
          <a:xfrm rot="-5400000">
            <a:off x="1716881" y="3640932"/>
            <a:ext cx="47037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b="1">
                <a:latin typeface="Arial" panose="020B0604020202020204" pitchFamily="34" charset="0"/>
              </a:rPr>
              <a:t>MAR</a:t>
            </a:r>
            <a:r>
              <a:rPr lang="en-US" altLang="en-US" sz="2000" b="1">
                <a:latin typeface="Helvetica" pitchFamily="2" charset="0"/>
              </a:rPr>
              <a:t>Ā</a:t>
            </a:r>
            <a:r>
              <a:rPr lang="en-US" altLang="en-US" sz="2000" b="1">
                <a:latin typeface="Arial" panose="020B0604020202020204" pitchFamily="34" charset="0"/>
              </a:rPr>
              <a:t>NBING (17)</a:t>
            </a:r>
          </a:p>
        </p:txBody>
      </p:sp>
      <p:sp>
        <p:nvSpPr>
          <p:cNvPr id="154776" name="Line 695">
            <a:extLst>
              <a:ext uri="{FF2B5EF4-FFF2-40B4-BE49-F238E27FC236}">
                <a16:creationId xmlns:a16="http://schemas.microsoft.com/office/drawing/2014/main" id="{479DBB81-0C01-FA68-647F-FE31A327BF92}"/>
              </a:ext>
            </a:extLst>
          </p:cNvPr>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777" name="Line 696">
            <a:extLst>
              <a:ext uri="{FF2B5EF4-FFF2-40B4-BE49-F238E27FC236}">
                <a16:creationId xmlns:a16="http://schemas.microsoft.com/office/drawing/2014/main" id="{BBEE7E11-60B0-33E8-3F3A-FC6609F0E0F0}"/>
              </a:ext>
            </a:extLst>
          </p:cNvPr>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778" name="Line 697">
            <a:extLst>
              <a:ext uri="{FF2B5EF4-FFF2-40B4-BE49-F238E27FC236}">
                <a16:creationId xmlns:a16="http://schemas.microsoft.com/office/drawing/2014/main" id="{A95A868E-E485-912E-8AD5-FCCE1654A06D}"/>
              </a:ext>
            </a:extLst>
          </p:cNvPr>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779" name="Line 698">
            <a:extLst>
              <a:ext uri="{FF2B5EF4-FFF2-40B4-BE49-F238E27FC236}">
                <a16:creationId xmlns:a16="http://schemas.microsoft.com/office/drawing/2014/main" id="{EC9C60CB-BDE9-135F-6F4A-5D9F62DBAEE8}"/>
              </a:ext>
            </a:extLst>
          </p:cNvPr>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780" name="Text Box 699">
            <a:extLst>
              <a:ext uri="{FF2B5EF4-FFF2-40B4-BE49-F238E27FC236}">
                <a16:creationId xmlns:a16="http://schemas.microsoft.com/office/drawing/2014/main" id="{F7D768B6-C027-2E0E-6B9D-98B2EF704CD1}"/>
              </a:ext>
            </a:extLst>
          </p:cNvPr>
          <p:cNvSpPr txBox="1">
            <a:spLocks noChangeArrowheads="1"/>
          </p:cNvSpPr>
          <p:nvPr/>
        </p:nvSpPr>
        <p:spPr bwMode="auto">
          <a:xfrm>
            <a:off x="2573338" y="4300538"/>
            <a:ext cx="1292225" cy="255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60000"/>
              </a:lnSpc>
              <a:spcBef>
                <a:spcPct val="50000"/>
              </a:spcBef>
            </a:pPr>
            <a:r>
              <a:rPr lang="en-US" altLang="en-US" sz="1500" b="1">
                <a:latin typeface="Arial" panose="020B0604020202020204" pitchFamily="34" charset="0"/>
              </a:rPr>
              <a:t>Chapch</a:t>
            </a:r>
            <a:r>
              <a:rPr lang="en-US" altLang="en-US" sz="1600" b="1">
                <a:latin typeface="Arial" panose="020B0604020202020204" pitchFamily="34" charset="0"/>
                <a:cs typeface="Arial" panose="020B0604020202020204" pitchFamily="34" charset="0"/>
              </a:rPr>
              <a:t>ā</a:t>
            </a:r>
            <a:r>
              <a:rPr lang="en-US" altLang="en-US" sz="1500" b="1">
                <a:latin typeface="Arial" panose="020B0604020202020204" pitchFamily="34" charset="0"/>
              </a:rPr>
              <a:t>t</a:t>
            </a:r>
          </a:p>
        </p:txBody>
      </p:sp>
      <p:sp>
        <p:nvSpPr>
          <p:cNvPr id="154781" name="Line 260">
            <a:extLst>
              <a:ext uri="{FF2B5EF4-FFF2-40B4-BE49-F238E27FC236}">
                <a16:creationId xmlns:a16="http://schemas.microsoft.com/office/drawing/2014/main" id="{796D9944-0C81-CA37-E916-F7DFB0C6057F}"/>
              </a:ext>
            </a:extLst>
          </p:cNvPr>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782" name="Line 261">
            <a:extLst>
              <a:ext uri="{FF2B5EF4-FFF2-40B4-BE49-F238E27FC236}">
                <a16:creationId xmlns:a16="http://schemas.microsoft.com/office/drawing/2014/main" id="{35E55B34-AE44-82F2-A70E-BDC1C49711C9}"/>
              </a:ext>
            </a:extLst>
          </p:cNvPr>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783" name="Freeform 262">
            <a:extLst>
              <a:ext uri="{FF2B5EF4-FFF2-40B4-BE49-F238E27FC236}">
                <a16:creationId xmlns:a16="http://schemas.microsoft.com/office/drawing/2014/main" id="{54EC1C73-0696-2272-844F-B283EEAB74A0}"/>
              </a:ext>
            </a:extLst>
          </p:cNvPr>
          <p:cNvSpPr>
            <a:spLocks/>
          </p:cNvSpPr>
          <p:nvPr/>
        </p:nvSpPr>
        <p:spPr bwMode="auto">
          <a:xfrm>
            <a:off x="1530350" y="3906838"/>
            <a:ext cx="590550" cy="1981200"/>
          </a:xfrm>
          <a:custGeom>
            <a:avLst/>
            <a:gdLst>
              <a:gd name="T0" fmla="*/ 2147483646 w 372"/>
              <a:gd name="T1" fmla="*/ 0 h 1248"/>
              <a:gd name="T2" fmla="*/ 2147483646 w 372"/>
              <a:gd name="T3" fmla="*/ 2147483646 h 1248"/>
              <a:gd name="T4" fmla="*/ 2147483646 w 372"/>
              <a:gd name="T5" fmla="*/ 2147483646 h 1248"/>
              <a:gd name="T6" fmla="*/ 0 w 372"/>
              <a:gd name="T7" fmla="*/ 2147483646 h 1248"/>
              <a:gd name="T8" fmla="*/ 2147483646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a:p>
        </p:txBody>
      </p:sp>
      <p:sp>
        <p:nvSpPr>
          <p:cNvPr id="154784" name="Freeform 264">
            <a:extLst>
              <a:ext uri="{FF2B5EF4-FFF2-40B4-BE49-F238E27FC236}">
                <a16:creationId xmlns:a16="http://schemas.microsoft.com/office/drawing/2014/main" id="{E169B78E-6767-2DA9-E437-67034D95D33C}"/>
              </a:ext>
            </a:extLst>
          </p:cNvPr>
          <p:cNvSpPr>
            <a:spLocks/>
          </p:cNvSpPr>
          <p:nvPr/>
        </p:nvSpPr>
        <p:spPr bwMode="auto">
          <a:xfrm>
            <a:off x="1738313" y="4067175"/>
            <a:ext cx="509587" cy="1676400"/>
          </a:xfrm>
          <a:custGeom>
            <a:avLst/>
            <a:gdLst>
              <a:gd name="T0" fmla="*/ 2147483646 w 321"/>
              <a:gd name="T1" fmla="*/ 0 h 1056"/>
              <a:gd name="T2" fmla="*/ 2147483646 w 321"/>
              <a:gd name="T3" fmla="*/ 2147483646 h 1056"/>
              <a:gd name="T4" fmla="*/ 2147483646 w 321"/>
              <a:gd name="T5" fmla="*/ 2147483646 h 1056"/>
              <a:gd name="T6" fmla="*/ 0 w 321"/>
              <a:gd name="T7" fmla="*/ 2147483646 h 1056"/>
              <a:gd name="T8" fmla="*/ 2147483646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785" name="Line 266">
            <a:extLst>
              <a:ext uri="{FF2B5EF4-FFF2-40B4-BE49-F238E27FC236}">
                <a16:creationId xmlns:a16="http://schemas.microsoft.com/office/drawing/2014/main" id="{D180434A-7485-A44A-3584-161EB06A35F5}"/>
              </a:ext>
            </a:extLst>
          </p:cNvPr>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786" name="Line 267">
            <a:extLst>
              <a:ext uri="{FF2B5EF4-FFF2-40B4-BE49-F238E27FC236}">
                <a16:creationId xmlns:a16="http://schemas.microsoft.com/office/drawing/2014/main" id="{1263DCC4-D33D-0C4A-0030-BDCE2A6EFAA2}"/>
              </a:ext>
            </a:extLst>
          </p:cNvPr>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787" name="Line 268">
            <a:extLst>
              <a:ext uri="{FF2B5EF4-FFF2-40B4-BE49-F238E27FC236}">
                <a16:creationId xmlns:a16="http://schemas.microsoft.com/office/drawing/2014/main" id="{FCB844C1-A9CC-32AC-FDAC-B2F82C9FA0A3}"/>
              </a:ext>
            </a:extLst>
          </p:cNvPr>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788" name="Line 269">
            <a:extLst>
              <a:ext uri="{FF2B5EF4-FFF2-40B4-BE49-F238E27FC236}">
                <a16:creationId xmlns:a16="http://schemas.microsoft.com/office/drawing/2014/main" id="{2CBEF719-4CCD-5102-50F5-3DADD90FF956}"/>
              </a:ext>
            </a:extLst>
          </p:cNvPr>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789" name="Line 270">
            <a:extLst>
              <a:ext uri="{FF2B5EF4-FFF2-40B4-BE49-F238E27FC236}">
                <a16:creationId xmlns:a16="http://schemas.microsoft.com/office/drawing/2014/main" id="{70B83233-A0F0-360B-E6FF-F88BDF156CB4}"/>
              </a:ext>
            </a:extLst>
          </p:cNvPr>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790" name="Line 271">
            <a:extLst>
              <a:ext uri="{FF2B5EF4-FFF2-40B4-BE49-F238E27FC236}">
                <a16:creationId xmlns:a16="http://schemas.microsoft.com/office/drawing/2014/main" id="{358378BD-48C5-4BCF-4DCD-9E3D4519F0F3}"/>
              </a:ext>
            </a:extLst>
          </p:cNvPr>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791" name="Line 272">
            <a:extLst>
              <a:ext uri="{FF2B5EF4-FFF2-40B4-BE49-F238E27FC236}">
                <a16:creationId xmlns:a16="http://schemas.microsoft.com/office/drawing/2014/main" id="{7B7A91B4-E27D-ED30-9044-022A61D3A3A7}"/>
              </a:ext>
            </a:extLst>
          </p:cNvPr>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792" name="Line 273">
            <a:extLst>
              <a:ext uri="{FF2B5EF4-FFF2-40B4-BE49-F238E27FC236}">
                <a16:creationId xmlns:a16="http://schemas.microsoft.com/office/drawing/2014/main" id="{DD27BF83-3173-34C7-D623-09A208997946}"/>
              </a:ext>
            </a:extLst>
          </p:cNvPr>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793" name="Line 274">
            <a:extLst>
              <a:ext uri="{FF2B5EF4-FFF2-40B4-BE49-F238E27FC236}">
                <a16:creationId xmlns:a16="http://schemas.microsoft.com/office/drawing/2014/main" id="{A513E503-6B63-411D-0D70-8DC7F04D3233}"/>
              </a:ext>
            </a:extLst>
          </p:cNvPr>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794" name="Line 275">
            <a:extLst>
              <a:ext uri="{FF2B5EF4-FFF2-40B4-BE49-F238E27FC236}">
                <a16:creationId xmlns:a16="http://schemas.microsoft.com/office/drawing/2014/main" id="{C2E37FF7-23FE-054C-2163-3FB2EB80793F}"/>
              </a:ext>
            </a:extLst>
          </p:cNvPr>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795" name="Line 276">
            <a:extLst>
              <a:ext uri="{FF2B5EF4-FFF2-40B4-BE49-F238E27FC236}">
                <a16:creationId xmlns:a16="http://schemas.microsoft.com/office/drawing/2014/main" id="{182D133D-A88B-F85A-D553-98FAC6152F17}"/>
              </a:ext>
            </a:extLst>
          </p:cNvPr>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796" name="Rectangle 284">
            <a:extLst>
              <a:ext uri="{FF2B5EF4-FFF2-40B4-BE49-F238E27FC236}">
                <a16:creationId xmlns:a16="http://schemas.microsoft.com/office/drawing/2014/main" id="{42894230-5D17-79B5-42E2-1AA73327463E}"/>
              </a:ext>
            </a:extLst>
          </p:cNvPr>
          <p:cNvSpPr>
            <a:spLocks noChangeArrowheads="1"/>
          </p:cNvSpPr>
          <p:nvPr/>
        </p:nvSpPr>
        <p:spPr bwMode="auto">
          <a:xfrm>
            <a:off x="454025" y="4192588"/>
            <a:ext cx="1952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600" b="1">
                <a:solidFill>
                  <a:srgbClr val="000000"/>
                </a:solidFill>
                <a:latin typeface="Helvetica" pitchFamily="2" charset="0"/>
              </a:rPr>
              <a:t>(</a:t>
            </a:r>
            <a:endParaRPr lang="en-US" altLang="en-US" sz="1800">
              <a:latin typeface="Helvetica" pitchFamily="2" charset="0"/>
            </a:endParaRPr>
          </a:p>
        </p:txBody>
      </p:sp>
      <p:sp>
        <p:nvSpPr>
          <p:cNvPr id="154797" name="Rectangle 285">
            <a:extLst>
              <a:ext uri="{FF2B5EF4-FFF2-40B4-BE49-F238E27FC236}">
                <a16:creationId xmlns:a16="http://schemas.microsoft.com/office/drawing/2014/main" id="{CFC20A32-05BE-4B2B-65C8-CD132EEE109A}"/>
              </a:ext>
            </a:extLst>
          </p:cNvPr>
          <p:cNvSpPr>
            <a:spLocks noChangeArrowheads="1"/>
          </p:cNvSpPr>
          <p:nvPr/>
        </p:nvSpPr>
        <p:spPr bwMode="auto">
          <a:xfrm>
            <a:off x="1544638" y="4183063"/>
            <a:ext cx="19526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600" b="1">
                <a:solidFill>
                  <a:srgbClr val="000000"/>
                </a:solidFill>
                <a:latin typeface="Helvetica" pitchFamily="2" charset="0"/>
              </a:rPr>
              <a:t>)</a:t>
            </a:r>
            <a:endParaRPr lang="en-US" altLang="en-US" sz="1800">
              <a:latin typeface="Helvetica" pitchFamily="2" charset="0"/>
            </a:endParaRPr>
          </a:p>
        </p:txBody>
      </p:sp>
      <p:sp>
        <p:nvSpPr>
          <p:cNvPr id="154798" name="Rectangle 286">
            <a:extLst>
              <a:ext uri="{FF2B5EF4-FFF2-40B4-BE49-F238E27FC236}">
                <a16:creationId xmlns:a16="http://schemas.microsoft.com/office/drawing/2014/main" id="{CBC93215-48A6-D3D8-D4F4-012F4DCAF924}"/>
              </a:ext>
            </a:extLst>
          </p:cNvPr>
          <p:cNvSpPr>
            <a:spLocks noChangeArrowheads="1"/>
          </p:cNvSpPr>
          <p:nvPr/>
        </p:nvSpPr>
        <p:spPr bwMode="auto">
          <a:xfrm>
            <a:off x="1712913" y="3346450"/>
            <a:ext cx="153987"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100" b="1">
                <a:solidFill>
                  <a:srgbClr val="000000"/>
                </a:solidFill>
                <a:latin typeface="Helvetica" pitchFamily="2" charset="0"/>
              </a:rPr>
              <a:t>}</a:t>
            </a:r>
            <a:endParaRPr lang="en-US" altLang="en-US" sz="1400">
              <a:latin typeface="Helvetica" pitchFamily="2" charset="0"/>
            </a:endParaRPr>
          </a:p>
        </p:txBody>
      </p:sp>
      <p:sp>
        <p:nvSpPr>
          <p:cNvPr id="154799" name="Freeform 287">
            <a:extLst>
              <a:ext uri="{FF2B5EF4-FFF2-40B4-BE49-F238E27FC236}">
                <a16:creationId xmlns:a16="http://schemas.microsoft.com/office/drawing/2014/main" id="{33140C3C-8CE6-5D02-DBF0-1A96B9F64DBF}"/>
              </a:ext>
            </a:extLst>
          </p:cNvPr>
          <p:cNvSpPr>
            <a:spLocks/>
          </p:cNvSpPr>
          <p:nvPr/>
        </p:nvSpPr>
        <p:spPr bwMode="auto">
          <a:xfrm rot="5350910">
            <a:off x="1045369" y="4102894"/>
            <a:ext cx="127000" cy="223838"/>
          </a:xfrm>
          <a:custGeom>
            <a:avLst/>
            <a:gdLst>
              <a:gd name="T0" fmla="*/ 0 w 80"/>
              <a:gd name="T1" fmla="*/ 2147483646 h 141"/>
              <a:gd name="T2" fmla="*/ 2147483646 w 80"/>
              <a:gd name="T3" fmla="*/ 2147483646 h 141"/>
              <a:gd name="T4" fmla="*/ 2147483646 w 80"/>
              <a:gd name="T5" fmla="*/ 0 h 141"/>
              <a:gd name="T6" fmla="*/ 2147483646 w 80"/>
              <a:gd name="T7" fmla="*/ 2147483646 h 141"/>
              <a:gd name="T8" fmla="*/ 2147483646 w 80"/>
              <a:gd name="T9" fmla="*/ 2147483646 h 141"/>
              <a:gd name="T10" fmla="*/ 2147483646 w 80"/>
              <a:gd name="T11" fmla="*/ 2147483646 h 141"/>
              <a:gd name="T12" fmla="*/ 0 w 80"/>
              <a:gd name="T13" fmla="*/ 2147483646 h 141"/>
              <a:gd name="T14" fmla="*/ 0 w 80"/>
              <a:gd name="T15" fmla="*/ 2147483646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a:p>
        </p:txBody>
      </p:sp>
      <p:sp>
        <p:nvSpPr>
          <p:cNvPr id="154800" name="Rectangle 298">
            <a:extLst>
              <a:ext uri="{FF2B5EF4-FFF2-40B4-BE49-F238E27FC236}">
                <a16:creationId xmlns:a16="http://schemas.microsoft.com/office/drawing/2014/main" id="{29454E31-8E0E-03E6-B64F-6F203C46C741}"/>
              </a:ext>
            </a:extLst>
          </p:cNvPr>
          <p:cNvSpPr>
            <a:spLocks noChangeArrowheads="1"/>
          </p:cNvSpPr>
          <p:nvPr/>
        </p:nvSpPr>
        <p:spPr bwMode="auto">
          <a:xfrm>
            <a:off x="517525" y="2990850"/>
            <a:ext cx="1698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(S)</a:t>
            </a:r>
            <a:endParaRPr lang="en-US" altLang="en-US" sz="1400">
              <a:latin typeface="Helvetica" pitchFamily="2" charset="0"/>
            </a:endParaRPr>
          </a:p>
        </p:txBody>
      </p:sp>
      <p:sp>
        <p:nvSpPr>
          <p:cNvPr id="154801" name="Rectangle 299">
            <a:extLst>
              <a:ext uri="{FF2B5EF4-FFF2-40B4-BE49-F238E27FC236}">
                <a16:creationId xmlns:a16="http://schemas.microsoft.com/office/drawing/2014/main" id="{146F1CCF-4E01-291D-EE97-FF7D617C756C}"/>
              </a:ext>
            </a:extLst>
          </p:cNvPr>
          <p:cNvSpPr>
            <a:spLocks noChangeArrowheads="1"/>
          </p:cNvSpPr>
          <p:nvPr/>
        </p:nvSpPr>
        <p:spPr bwMode="auto">
          <a:xfrm>
            <a:off x="501650" y="3360738"/>
            <a:ext cx="17621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(D)</a:t>
            </a:r>
            <a:endParaRPr lang="en-US" altLang="en-US" sz="1400">
              <a:latin typeface="Helvetica" pitchFamily="2" charset="0"/>
            </a:endParaRPr>
          </a:p>
        </p:txBody>
      </p:sp>
      <p:sp>
        <p:nvSpPr>
          <p:cNvPr id="154802" name="Rectangle 300">
            <a:extLst>
              <a:ext uri="{FF2B5EF4-FFF2-40B4-BE49-F238E27FC236}">
                <a16:creationId xmlns:a16="http://schemas.microsoft.com/office/drawing/2014/main" id="{D0F5B252-A359-02F3-E3E6-0EA314DF900C}"/>
              </a:ext>
            </a:extLst>
          </p:cNvPr>
          <p:cNvSpPr>
            <a:spLocks noChangeArrowheads="1"/>
          </p:cNvSpPr>
          <p:nvPr/>
        </p:nvSpPr>
        <p:spPr bwMode="auto">
          <a:xfrm>
            <a:off x="361950" y="3956050"/>
            <a:ext cx="28733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(MR)</a:t>
            </a:r>
            <a:endParaRPr lang="en-US" altLang="en-US" sz="1400">
              <a:latin typeface="Helvetica" pitchFamily="2" charset="0"/>
            </a:endParaRPr>
          </a:p>
        </p:txBody>
      </p:sp>
      <p:sp>
        <p:nvSpPr>
          <p:cNvPr id="154803" name="Rectangle 304">
            <a:extLst>
              <a:ext uri="{FF2B5EF4-FFF2-40B4-BE49-F238E27FC236}">
                <a16:creationId xmlns:a16="http://schemas.microsoft.com/office/drawing/2014/main" id="{F289C9C9-8260-8058-91BA-8613D3AEA02C}"/>
              </a:ext>
            </a:extLst>
          </p:cNvPr>
          <p:cNvSpPr>
            <a:spLocks noChangeArrowheads="1"/>
          </p:cNvSpPr>
          <p:nvPr/>
        </p:nvSpPr>
        <p:spPr bwMode="auto">
          <a:xfrm>
            <a:off x="488950" y="3602038"/>
            <a:ext cx="1698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(S)</a:t>
            </a:r>
            <a:endParaRPr lang="en-US" altLang="en-US" sz="1400">
              <a:latin typeface="Helvetica" pitchFamily="2" charset="0"/>
            </a:endParaRPr>
          </a:p>
        </p:txBody>
      </p:sp>
      <p:sp>
        <p:nvSpPr>
          <p:cNvPr id="154804" name="Rectangle 305">
            <a:extLst>
              <a:ext uri="{FF2B5EF4-FFF2-40B4-BE49-F238E27FC236}">
                <a16:creationId xmlns:a16="http://schemas.microsoft.com/office/drawing/2014/main" id="{4DDA1FBC-3ED3-E3B0-3349-9A60B263241F}"/>
              </a:ext>
            </a:extLst>
          </p:cNvPr>
          <p:cNvSpPr>
            <a:spLocks noChangeArrowheads="1"/>
          </p:cNvSpPr>
          <p:nvPr/>
        </p:nvSpPr>
        <p:spPr bwMode="auto">
          <a:xfrm>
            <a:off x="708025" y="4286250"/>
            <a:ext cx="6921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1 Thot</a:t>
            </a:r>
            <a:endParaRPr lang="en-US" altLang="en-US" sz="1800">
              <a:latin typeface="Helvetica" pitchFamily="2" charset="0"/>
            </a:endParaRPr>
          </a:p>
        </p:txBody>
      </p:sp>
      <p:sp>
        <p:nvSpPr>
          <p:cNvPr id="154805" name="Rectangle 306">
            <a:extLst>
              <a:ext uri="{FF2B5EF4-FFF2-40B4-BE49-F238E27FC236}">
                <a16:creationId xmlns:a16="http://schemas.microsoft.com/office/drawing/2014/main" id="{FDC6CEA1-669B-C982-59F4-C9B95602A99F}"/>
              </a:ext>
            </a:extLst>
          </p:cNvPr>
          <p:cNvSpPr>
            <a:spLocks noChangeArrowheads="1"/>
          </p:cNvSpPr>
          <p:nvPr/>
        </p:nvSpPr>
        <p:spPr bwMode="auto">
          <a:xfrm>
            <a:off x="663575" y="4578350"/>
            <a:ext cx="6921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Thot</a:t>
            </a:r>
            <a:endParaRPr lang="en-US" altLang="en-US" sz="1800">
              <a:latin typeface="Helvetica" pitchFamily="2" charset="0"/>
            </a:endParaRPr>
          </a:p>
        </p:txBody>
      </p:sp>
      <p:sp>
        <p:nvSpPr>
          <p:cNvPr id="154806" name="Rectangle 307">
            <a:extLst>
              <a:ext uri="{FF2B5EF4-FFF2-40B4-BE49-F238E27FC236}">
                <a16:creationId xmlns:a16="http://schemas.microsoft.com/office/drawing/2014/main" id="{22EF7969-236E-4F5B-DD05-08667C168D4F}"/>
              </a:ext>
            </a:extLst>
          </p:cNvPr>
          <p:cNvSpPr>
            <a:spLocks noChangeArrowheads="1"/>
          </p:cNvSpPr>
          <p:nvPr/>
        </p:nvSpPr>
        <p:spPr bwMode="auto">
          <a:xfrm>
            <a:off x="947738" y="4906963"/>
            <a:ext cx="4826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Ezra</a:t>
            </a:r>
            <a:endParaRPr lang="en-US" altLang="en-US" sz="1800">
              <a:latin typeface="Helvetica" pitchFamily="2" charset="0"/>
            </a:endParaRPr>
          </a:p>
        </p:txBody>
      </p:sp>
      <p:sp>
        <p:nvSpPr>
          <p:cNvPr id="154807" name="Rectangle 308">
            <a:extLst>
              <a:ext uri="{FF2B5EF4-FFF2-40B4-BE49-F238E27FC236}">
                <a16:creationId xmlns:a16="http://schemas.microsoft.com/office/drawing/2014/main" id="{0A0EEFD7-CC70-457E-94E7-640D6AC30F22}"/>
              </a:ext>
            </a:extLst>
          </p:cNvPr>
          <p:cNvSpPr>
            <a:spLocks noChangeArrowheads="1"/>
          </p:cNvSpPr>
          <p:nvPr/>
        </p:nvSpPr>
        <p:spPr bwMode="auto">
          <a:xfrm>
            <a:off x="654050" y="5249863"/>
            <a:ext cx="1092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Nehemiah</a:t>
            </a:r>
            <a:endParaRPr lang="en-US" altLang="en-US" sz="1800" b="1">
              <a:latin typeface="Helvetica" pitchFamily="2" charset="0"/>
            </a:endParaRPr>
          </a:p>
        </p:txBody>
      </p:sp>
      <p:sp>
        <p:nvSpPr>
          <p:cNvPr id="154808" name="Rectangle 309">
            <a:extLst>
              <a:ext uri="{FF2B5EF4-FFF2-40B4-BE49-F238E27FC236}">
                <a16:creationId xmlns:a16="http://schemas.microsoft.com/office/drawing/2014/main" id="{989FA17E-FC5F-A586-7415-E3FD26901B58}"/>
              </a:ext>
            </a:extLst>
          </p:cNvPr>
          <p:cNvSpPr>
            <a:spLocks noChangeArrowheads="1"/>
          </p:cNvSpPr>
          <p:nvPr/>
        </p:nvSpPr>
        <p:spPr bwMode="auto">
          <a:xfrm>
            <a:off x="887413" y="5572125"/>
            <a:ext cx="711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Esther</a:t>
            </a:r>
            <a:endParaRPr lang="en-US" altLang="en-US" sz="1800">
              <a:latin typeface="Helvetica" pitchFamily="2" charset="0"/>
            </a:endParaRPr>
          </a:p>
        </p:txBody>
      </p:sp>
      <p:sp>
        <p:nvSpPr>
          <p:cNvPr id="154809" name="Rectangle 310">
            <a:extLst>
              <a:ext uri="{FF2B5EF4-FFF2-40B4-BE49-F238E27FC236}">
                <a16:creationId xmlns:a16="http://schemas.microsoft.com/office/drawing/2014/main" id="{401F0F7C-FDAE-04E7-7491-EC5CF1CC66B1}"/>
              </a:ext>
            </a:extLst>
          </p:cNvPr>
          <p:cNvSpPr>
            <a:spLocks noChangeArrowheads="1"/>
          </p:cNvSpPr>
          <p:nvPr/>
        </p:nvSpPr>
        <p:spPr bwMode="auto">
          <a:xfrm>
            <a:off x="788988" y="2874963"/>
            <a:ext cx="947737"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700" b="1">
                <a:solidFill>
                  <a:srgbClr val="000000"/>
                </a:solidFill>
                <a:latin typeface="Helvetica" pitchFamily="2" charset="0"/>
              </a:rPr>
              <a:t>1 Samuel</a:t>
            </a:r>
            <a:endParaRPr lang="en-US" altLang="en-US" sz="1400">
              <a:latin typeface="Helvetica" pitchFamily="2" charset="0"/>
            </a:endParaRPr>
          </a:p>
        </p:txBody>
      </p:sp>
      <p:sp>
        <p:nvSpPr>
          <p:cNvPr id="154810" name="Rectangle 311">
            <a:extLst>
              <a:ext uri="{FF2B5EF4-FFF2-40B4-BE49-F238E27FC236}">
                <a16:creationId xmlns:a16="http://schemas.microsoft.com/office/drawing/2014/main" id="{3029CDFD-65E2-C609-E389-7CB41CB12235}"/>
              </a:ext>
            </a:extLst>
          </p:cNvPr>
          <p:cNvSpPr>
            <a:spLocks noChangeArrowheads="1"/>
          </p:cNvSpPr>
          <p:nvPr/>
        </p:nvSpPr>
        <p:spPr bwMode="auto">
          <a:xfrm>
            <a:off x="725488" y="3271838"/>
            <a:ext cx="1003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Samuel</a:t>
            </a:r>
            <a:endParaRPr lang="en-US" altLang="en-US" sz="1400">
              <a:latin typeface="Helvetica" pitchFamily="2" charset="0"/>
            </a:endParaRPr>
          </a:p>
        </p:txBody>
      </p:sp>
      <p:sp>
        <p:nvSpPr>
          <p:cNvPr id="154811" name="Rectangle 312">
            <a:extLst>
              <a:ext uri="{FF2B5EF4-FFF2-40B4-BE49-F238E27FC236}">
                <a16:creationId xmlns:a16="http://schemas.microsoft.com/office/drawing/2014/main" id="{5FFB10DF-86C7-6AE6-141C-1604F5E270C3}"/>
              </a:ext>
            </a:extLst>
          </p:cNvPr>
          <p:cNvSpPr>
            <a:spLocks noChangeArrowheads="1"/>
          </p:cNvSpPr>
          <p:nvPr/>
        </p:nvSpPr>
        <p:spPr bwMode="auto">
          <a:xfrm>
            <a:off x="839788" y="3525838"/>
            <a:ext cx="8286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1 Wung</a:t>
            </a:r>
            <a:endParaRPr lang="en-US" altLang="en-US" sz="1800">
              <a:latin typeface="Helvetica" pitchFamily="2" charset="0"/>
            </a:endParaRPr>
          </a:p>
        </p:txBody>
      </p:sp>
      <p:sp>
        <p:nvSpPr>
          <p:cNvPr id="154812" name="Rectangle 313">
            <a:extLst>
              <a:ext uri="{FF2B5EF4-FFF2-40B4-BE49-F238E27FC236}">
                <a16:creationId xmlns:a16="http://schemas.microsoft.com/office/drawing/2014/main" id="{C2EFBE32-8E14-E9CB-BD2B-15F14004862C}"/>
              </a:ext>
            </a:extLst>
          </p:cNvPr>
          <p:cNvSpPr>
            <a:spLocks noChangeArrowheads="1"/>
          </p:cNvSpPr>
          <p:nvPr/>
        </p:nvSpPr>
        <p:spPr bwMode="auto">
          <a:xfrm>
            <a:off x="698500" y="3887788"/>
            <a:ext cx="8286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Wung</a:t>
            </a:r>
            <a:endParaRPr lang="en-US" altLang="en-US" sz="1800">
              <a:latin typeface="Helvetica" pitchFamily="2" charset="0"/>
            </a:endParaRPr>
          </a:p>
        </p:txBody>
      </p:sp>
      <p:grpSp>
        <p:nvGrpSpPr>
          <p:cNvPr id="154813" name="Group 237">
            <a:extLst>
              <a:ext uri="{FF2B5EF4-FFF2-40B4-BE49-F238E27FC236}">
                <a16:creationId xmlns:a16="http://schemas.microsoft.com/office/drawing/2014/main" id="{1C3EF599-1499-F0F4-B54F-4341CA5CDC87}"/>
              </a:ext>
            </a:extLst>
          </p:cNvPr>
          <p:cNvGrpSpPr>
            <a:grpSpLocks/>
          </p:cNvGrpSpPr>
          <p:nvPr/>
        </p:nvGrpSpPr>
        <p:grpSpPr bwMode="auto">
          <a:xfrm>
            <a:off x="3578225" y="3548063"/>
            <a:ext cx="366713" cy="974725"/>
            <a:chOff x="6097583" y="2946408"/>
            <a:chExt cx="957267" cy="1844683"/>
          </a:xfrm>
        </p:grpSpPr>
        <p:grpSp>
          <p:nvGrpSpPr>
            <p:cNvPr id="154822" name="Group 85">
              <a:extLst>
                <a:ext uri="{FF2B5EF4-FFF2-40B4-BE49-F238E27FC236}">
                  <a16:creationId xmlns:a16="http://schemas.microsoft.com/office/drawing/2014/main" id="{EE2BFE5B-3116-FA54-E466-BEDDE0EF5718}"/>
                </a:ext>
              </a:extLst>
            </p:cNvPr>
            <p:cNvGrpSpPr>
              <a:grpSpLocks/>
            </p:cNvGrpSpPr>
            <p:nvPr/>
          </p:nvGrpSpPr>
          <p:grpSpPr bwMode="auto">
            <a:xfrm>
              <a:off x="6153150" y="3681413"/>
              <a:ext cx="901700" cy="947736"/>
              <a:chOff x="1557" y="1007"/>
              <a:chExt cx="2105" cy="1949"/>
            </a:xfrm>
          </p:grpSpPr>
          <p:grpSp>
            <p:nvGrpSpPr>
              <p:cNvPr id="154826" name="Group 87">
                <a:extLst>
                  <a:ext uri="{FF2B5EF4-FFF2-40B4-BE49-F238E27FC236}">
                    <a16:creationId xmlns:a16="http://schemas.microsoft.com/office/drawing/2014/main" id="{1A6CCCE8-43D7-59B0-211F-5366F81E6722}"/>
                  </a:ext>
                </a:extLst>
              </p:cNvPr>
              <p:cNvGrpSpPr>
                <a:grpSpLocks/>
              </p:cNvGrpSpPr>
              <p:nvPr/>
            </p:nvGrpSpPr>
            <p:grpSpPr bwMode="auto">
              <a:xfrm>
                <a:off x="1557" y="1209"/>
                <a:ext cx="2105" cy="1421"/>
                <a:chOff x="578" y="2316"/>
                <a:chExt cx="2105" cy="1421"/>
              </a:xfrm>
            </p:grpSpPr>
            <p:sp>
              <p:nvSpPr>
                <p:cNvPr id="154832" name="Freeform 88" descr="Cork">
                  <a:extLst>
                    <a:ext uri="{FF2B5EF4-FFF2-40B4-BE49-F238E27FC236}">
                      <a16:creationId xmlns:a16="http://schemas.microsoft.com/office/drawing/2014/main" id="{8B65169D-2077-39BF-F7A2-C0E44B75F05E}"/>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154833" name="Freeform 89" descr="Cork">
                  <a:extLst>
                    <a:ext uri="{FF2B5EF4-FFF2-40B4-BE49-F238E27FC236}">
                      <a16:creationId xmlns:a16="http://schemas.microsoft.com/office/drawing/2014/main" id="{AE15B154-4611-7F37-658F-5FD431B74BB0}"/>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154827" name="Freeform 91">
                <a:extLst>
                  <a:ext uri="{FF2B5EF4-FFF2-40B4-BE49-F238E27FC236}">
                    <a16:creationId xmlns:a16="http://schemas.microsoft.com/office/drawing/2014/main" id="{76DBFFE6-8E33-71F0-DC31-02F75FB6C9EC}"/>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54828" name="Freeform 92">
                <a:extLst>
                  <a:ext uri="{FF2B5EF4-FFF2-40B4-BE49-F238E27FC236}">
                    <a16:creationId xmlns:a16="http://schemas.microsoft.com/office/drawing/2014/main" id="{723A54BC-BA5C-27C2-2EF9-467B62206E57}"/>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54829" name="Freeform 93">
                <a:extLst>
                  <a:ext uri="{FF2B5EF4-FFF2-40B4-BE49-F238E27FC236}">
                    <a16:creationId xmlns:a16="http://schemas.microsoft.com/office/drawing/2014/main" id="{CF486A82-E4DC-8E88-C914-EDF0A8F5C2BF}"/>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54830" name="Freeform 94">
                <a:extLst>
                  <a:ext uri="{FF2B5EF4-FFF2-40B4-BE49-F238E27FC236}">
                    <a16:creationId xmlns:a16="http://schemas.microsoft.com/office/drawing/2014/main" id="{7CFD999C-8B03-712E-3578-B72EED181FB0}"/>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54831" name="Freeform 95">
                <a:extLst>
                  <a:ext uri="{FF2B5EF4-FFF2-40B4-BE49-F238E27FC236}">
                    <a16:creationId xmlns:a16="http://schemas.microsoft.com/office/drawing/2014/main" id="{F7F3B211-2727-39CD-EE93-F13A9B49D2A3}"/>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154823" name="Group 98">
              <a:extLst>
                <a:ext uri="{FF2B5EF4-FFF2-40B4-BE49-F238E27FC236}">
                  <a16:creationId xmlns:a16="http://schemas.microsoft.com/office/drawing/2014/main" id="{0C8A0139-5509-CA0C-8F80-BD32ACE00595}"/>
                </a:ext>
              </a:extLst>
            </p:cNvPr>
            <p:cNvGrpSpPr>
              <a:grpSpLocks/>
            </p:cNvGrpSpPr>
            <p:nvPr/>
          </p:nvGrpSpPr>
          <p:grpSpPr bwMode="auto">
            <a:xfrm>
              <a:off x="6097583" y="2946408"/>
              <a:ext cx="846138" cy="1844683"/>
              <a:chOff x="3865" y="1840"/>
              <a:chExt cx="533" cy="1162"/>
            </a:xfrm>
          </p:grpSpPr>
          <p:sp>
            <p:nvSpPr>
              <p:cNvPr id="241" name="Rectangle 96">
                <a:extLst>
                  <a:ext uri="{FF2B5EF4-FFF2-40B4-BE49-F238E27FC236}">
                    <a16:creationId xmlns:a16="http://schemas.microsoft.com/office/drawing/2014/main" id="{7731F245-97D3-D58D-143D-9B1315653114}"/>
                  </a:ext>
                </a:extLst>
              </p:cNvPr>
              <p:cNvSpPr>
                <a:spLocks noChangeArrowheads="1"/>
              </p:cNvSpPr>
              <p:nvPr/>
            </p:nvSpPr>
            <p:spPr bwMode="auto">
              <a:xfrm>
                <a:off x="3928" y="1840"/>
                <a:ext cx="115"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sp>
            <p:nvSpPr>
              <p:cNvPr id="242" name="Rectangle 97">
                <a:extLst>
                  <a:ext uri="{FF2B5EF4-FFF2-40B4-BE49-F238E27FC236}">
                    <a16:creationId xmlns:a16="http://schemas.microsoft.com/office/drawing/2014/main" id="{C7BFC826-EC13-FD04-5C37-CDFA0186961F}"/>
                  </a:ext>
                </a:extLst>
              </p:cNvPr>
              <p:cNvSpPr>
                <a:spLocks noChangeArrowheads="1"/>
              </p:cNvSpPr>
              <p:nvPr/>
            </p:nvSpPr>
            <p:spPr bwMode="auto">
              <a:xfrm>
                <a:off x="3865" y="2381"/>
                <a:ext cx="533" cy="621"/>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1400" i="1">
                    <a:solidFill>
                      <a:srgbClr val="000000"/>
                    </a:solidFill>
                    <a:latin typeface="Kosher-Normal" charset="0"/>
                  </a:rPr>
                  <a:t>KT</a:t>
                </a:r>
                <a:endParaRPr lang="en-US" altLang="en-US" sz="1100" i="1">
                  <a:solidFill>
                    <a:srgbClr val="000000"/>
                  </a:solidFill>
                  <a:latin typeface="Helvetica" panose="020B0604020202020204" pitchFamily="34" charset="0"/>
                </a:endParaRPr>
              </a:p>
            </p:txBody>
          </p:sp>
        </p:grpSp>
      </p:grpSp>
      <p:sp>
        <p:nvSpPr>
          <p:cNvPr id="154814" name="Text Box 650">
            <a:extLst>
              <a:ext uri="{FF2B5EF4-FFF2-40B4-BE49-F238E27FC236}">
                <a16:creationId xmlns:a16="http://schemas.microsoft.com/office/drawing/2014/main" id="{E0C4D5AC-E2FB-DA51-B847-6E1F1A5B4176}"/>
              </a:ext>
            </a:extLst>
          </p:cNvPr>
          <p:cNvSpPr txBox="1">
            <a:spLocks noChangeArrowheads="1"/>
          </p:cNvSpPr>
          <p:nvPr/>
        </p:nvSpPr>
        <p:spPr bwMode="auto">
          <a:xfrm>
            <a:off x="2627313" y="4098925"/>
            <a:ext cx="1208087"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Jeremiah</a:t>
            </a:r>
          </a:p>
        </p:txBody>
      </p:sp>
      <p:sp>
        <p:nvSpPr>
          <p:cNvPr id="154815" name="Rectangle 784">
            <a:extLst>
              <a:ext uri="{FF2B5EF4-FFF2-40B4-BE49-F238E27FC236}">
                <a16:creationId xmlns:a16="http://schemas.microsoft.com/office/drawing/2014/main" id="{3671F25F-0789-8FC1-0218-9C57593D2FBE}"/>
              </a:ext>
            </a:extLst>
          </p:cNvPr>
          <p:cNvSpPr>
            <a:spLocks noChangeArrowheads="1"/>
          </p:cNvSpPr>
          <p:nvPr/>
        </p:nvSpPr>
        <p:spPr bwMode="auto">
          <a:xfrm>
            <a:off x="2943225" y="3876675"/>
            <a:ext cx="42863" cy="192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b="1" i="1">
                <a:solidFill>
                  <a:srgbClr val="000000"/>
                </a:solidFill>
                <a:latin typeface="Helvetica" pitchFamily="2" charset="0"/>
              </a:rPr>
              <a:t> </a:t>
            </a:r>
            <a:endParaRPr lang="en-US" altLang="en-US" sz="2000">
              <a:latin typeface="Arial Black" panose="020B0604020202020204" pitchFamily="34" charset="0"/>
            </a:endParaRPr>
          </a:p>
        </p:txBody>
      </p:sp>
      <p:sp>
        <p:nvSpPr>
          <p:cNvPr id="154816" name="Rectangle 665">
            <a:extLst>
              <a:ext uri="{FF2B5EF4-FFF2-40B4-BE49-F238E27FC236}">
                <a16:creationId xmlns:a16="http://schemas.microsoft.com/office/drawing/2014/main" id="{82016B0C-1855-2EA4-A903-447E6727C20B}"/>
              </a:ext>
            </a:extLst>
          </p:cNvPr>
          <p:cNvSpPr>
            <a:spLocks noChangeArrowheads="1"/>
          </p:cNvSpPr>
          <p:nvPr/>
        </p:nvSpPr>
        <p:spPr bwMode="auto">
          <a:xfrm>
            <a:off x="3078163" y="1203325"/>
            <a:ext cx="138112"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   </a:t>
            </a:r>
            <a:endParaRPr lang="en-US" altLang="en-US" sz="1400">
              <a:latin typeface="Helvetica" pitchFamily="2" charset="0"/>
            </a:endParaRPr>
          </a:p>
        </p:txBody>
      </p:sp>
      <p:sp>
        <p:nvSpPr>
          <p:cNvPr id="154817" name="Rectangle 665">
            <a:extLst>
              <a:ext uri="{FF2B5EF4-FFF2-40B4-BE49-F238E27FC236}">
                <a16:creationId xmlns:a16="http://schemas.microsoft.com/office/drawing/2014/main" id="{6C037AA7-E375-D720-6A3B-4396C35AC304}"/>
              </a:ext>
            </a:extLst>
          </p:cNvPr>
          <p:cNvSpPr>
            <a:spLocks noChangeArrowheads="1"/>
          </p:cNvSpPr>
          <p:nvPr/>
        </p:nvSpPr>
        <p:spPr bwMode="auto">
          <a:xfrm>
            <a:off x="3230563" y="1355725"/>
            <a:ext cx="138112"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   </a:t>
            </a:r>
            <a:endParaRPr lang="en-US" altLang="en-US" sz="1400">
              <a:latin typeface="Helvetica" pitchFamily="2" charset="0"/>
            </a:endParaRPr>
          </a:p>
        </p:txBody>
      </p:sp>
      <p:grpSp>
        <p:nvGrpSpPr>
          <p:cNvPr id="154818" name="Group 227">
            <a:extLst>
              <a:ext uri="{FF2B5EF4-FFF2-40B4-BE49-F238E27FC236}">
                <a16:creationId xmlns:a16="http://schemas.microsoft.com/office/drawing/2014/main" id="{45AD3CAF-1A6F-C91B-BB3A-982AC892DEFE}"/>
              </a:ext>
            </a:extLst>
          </p:cNvPr>
          <p:cNvGrpSpPr>
            <a:grpSpLocks/>
          </p:cNvGrpSpPr>
          <p:nvPr/>
        </p:nvGrpSpPr>
        <p:grpSpPr bwMode="auto">
          <a:xfrm>
            <a:off x="4248150" y="39688"/>
            <a:ext cx="2222500" cy="1812925"/>
            <a:chOff x="2222937" y="4130555"/>
            <a:chExt cx="2222939" cy="1813045"/>
          </a:xfrm>
        </p:grpSpPr>
        <p:sp>
          <p:nvSpPr>
            <p:cNvPr id="229" name="Rectangle 228">
              <a:extLst>
                <a:ext uri="{FF2B5EF4-FFF2-40B4-BE49-F238E27FC236}">
                  <a16:creationId xmlns:a16="http://schemas.microsoft.com/office/drawing/2014/main" id="{870ED9D6-8F60-2F4C-4825-B49EA7DF1F80}"/>
                </a:ext>
              </a:extLst>
            </p:cNvPr>
            <p:cNvSpPr/>
            <p:nvPr/>
          </p:nvSpPr>
          <p:spPr bwMode="auto">
            <a:xfrm>
              <a:off x="2222937" y="4194059"/>
              <a:ext cx="2222939" cy="174954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154820" name="Picture 2" descr="BACKGR~1">
              <a:extLst>
                <a:ext uri="{FF2B5EF4-FFF2-40B4-BE49-F238E27FC236}">
                  <a16:creationId xmlns:a16="http://schemas.microsoft.com/office/drawing/2014/main" id="{446D3BE3-9316-29AE-3607-0CA8155DFD7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1" name="WordArt 12">
              <a:extLst>
                <a:ext uri="{FF2B5EF4-FFF2-40B4-BE49-F238E27FC236}">
                  <a16:creationId xmlns:a16="http://schemas.microsoft.com/office/drawing/2014/main" id="{8D884A82-BC92-3F4E-34CA-213D52DB5328}"/>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 calcmode="lin" valueType="num">
                                      <p:cBhvr>
                                        <p:cTn id="9" dur="500" fill="hold"/>
                                        <p:tgtEl>
                                          <p:spTgt spid="9"/>
                                        </p:tgtEl>
                                        <p:attrNameLst>
                                          <p:attrName>ppt_x</p:attrName>
                                        </p:attrNameLst>
                                      </p:cBhvr>
                                      <p:tavLst>
                                        <p:tav tm="0">
                                          <p:val>
                                            <p:fltVal val="0.5"/>
                                          </p:val>
                                        </p:tav>
                                        <p:tav tm="100000">
                                          <p:val>
                                            <p:strVal val="#ppt_x"/>
                                          </p:val>
                                        </p:tav>
                                      </p:tavLst>
                                    </p:anim>
                                    <p:anim calcmode="lin" valueType="num">
                                      <p:cBhvr>
                                        <p:cTn id="10" dur="500" fill="hold"/>
                                        <p:tgtEl>
                                          <p:spTgt spid="9"/>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4" presetClass="entr" presetSubtype="32" fill="hold" grpId="0" nodeType="afterEffect">
                                  <p:stCondLst>
                                    <p:cond delay="0"/>
                                  </p:stCondLst>
                                  <p:childTnLst>
                                    <p:set>
                                      <p:cBhvr>
                                        <p:cTn id="13" dur="1" fill="hold">
                                          <p:stCondLst>
                                            <p:cond delay="0"/>
                                          </p:stCondLst>
                                        </p:cTn>
                                        <p:tgtEl>
                                          <p:spTgt spid="1209011">
                                            <p:txEl>
                                              <p:pRg st="0" end="0"/>
                                            </p:txEl>
                                          </p:spTgt>
                                        </p:tgtEl>
                                        <p:attrNameLst>
                                          <p:attrName>style.visibility</p:attrName>
                                        </p:attrNameLst>
                                      </p:cBhvr>
                                      <p:to>
                                        <p:strVal val="visible"/>
                                      </p:to>
                                    </p:set>
                                    <p:animEffect transition="in" filter="box(out)">
                                      <p:cBhvr>
                                        <p:cTn id="14" dur="500"/>
                                        <p:tgtEl>
                                          <p:spTgt spid="1209011">
                                            <p:txEl>
                                              <p:pRg st="0" end="0"/>
                                            </p:txEl>
                                          </p:spTgt>
                                        </p:tgtEl>
                                      </p:cBhvr>
                                    </p:animEffect>
                                  </p:childTnLst>
                                </p:cTn>
                              </p:par>
                            </p:childTnLst>
                          </p:cTn>
                        </p:par>
                        <p:par>
                          <p:cTn id="15" fill="hold" nodeType="afterGroup">
                            <p:stCondLst>
                              <p:cond delay="1000"/>
                            </p:stCondLst>
                            <p:childTnLst>
                              <p:par>
                                <p:cTn id="16" presetID="4" presetClass="entr" presetSubtype="32" fill="hold" grpId="0" nodeType="afterEffect">
                                  <p:stCondLst>
                                    <p:cond delay="0"/>
                                  </p:stCondLst>
                                  <p:childTnLst>
                                    <p:set>
                                      <p:cBhvr>
                                        <p:cTn id="17" dur="1" fill="hold">
                                          <p:stCondLst>
                                            <p:cond delay="0"/>
                                          </p:stCondLst>
                                        </p:cTn>
                                        <p:tgtEl>
                                          <p:spTgt spid="1209011">
                                            <p:txEl>
                                              <p:pRg st="1" end="1"/>
                                            </p:txEl>
                                          </p:spTgt>
                                        </p:tgtEl>
                                        <p:attrNameLst>
                                          <p:attrName>style.visibility</p:attrName>
                                        </p:attrNameLst>
                                      </p:cBhvr>
                                      <p:to>
                                        <p:strVal val="visible"/>
                                      </p:to>
                                    </p:set>
                                    <p:animEffect transition="in" filter="box(out)">
                                      <p:cBhvr>
                                        <p:cTn id="18" dur="500"/>
                                        <p:tgtEl>
                                          <p:spTgt spid="1209011">
                                            <p:txEl>
                                              <p:pRg st="1" end="1"/>
                                            </p:txEl>
                                          </p:spTgt>
                                        </p:tgtEl>
                                      </p:cBhvr>
                                    </p:animEffect>
                                  </p:childTnLst>
                                </p:cTn>
                              </p:par>
                            </p:childTnLst>
                          </p:cTn>
                        </p:par>
                        <p:par>
                          <p:cTn id="19" fill="hold" nodeType="afterGroup">
                            <p:stCondLst>
                              <p:cond delay="1500"/>
                            </p:stCondLst>
                            <p:childTnLst>
                              <p:par>
                                <p:cTn id="20" presetID="4" presetClass="entr" presetSubtype="32" fill="hold" grpId="0" nodeType="afterEffect">
                                  <p:stCondLst>
                                    <p:cond delay="0"/>
                                  </p:stCondLst>
                                  <p:childTnLst>
                                    <p:set>
                                      <p:cBhvr>
                                        <p:cTn id="21" dur="1" fill="hold">
                                          <p:stCondLst>
                                            <p:cond delay="0"/>
                                          </p:stCondLst>
                                        </p:cTn>
                                        <p:tgtEl>
                                          <p:spTgt spid="1209011">
                                            <p:txEl>
                                              <p:pRg st="2" end="2"/>
                                            </p:txEl>
                                          </p:spTgt>
                                        </p:tgtEl>
                                        <p:attrNameLst>
                                          <p:attrName>style.visibility</p:attrName>
                                        </p:attrNameLst>
                                      </p:cBhvr>
                                      <p:to>
                                        <p:strVal val="visible"/>
                                      </p:to>
                                    </p:set>
                                    <p:animEffect transition="in" filter="box(out)">
                                      <p:cBhvr>
                                        <p:cTn id="22" dur="500"/>
                                        <p:tgtEl>
                                          <p:spTgt spid="120901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09011" grpId="0" build="p" autoUpdateAnimBg="0" advAuto="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Text Box 774">
            <a:extLst>
              <a:ext uri="{FF2B5EF4-FFF2-40B4-BE49-F238E27FC236}">
                <a16:creationId xmlns:a16="http://schemas.microsoft.com/office/drawing/2014/main" id="{0F0BE5B2-A75E-B5DF-657F-E783FEB8D49C}"/>
              </a:ext>
            </a:extLst>
          </p:cNvPr>
          <p:cNvSpPr txBox="1">
            <a:spLocks noChangeArrowheads="1"/>
          </p:cNvSpPr>
          <p:nvPr/>
        </p:nvSpPr>
        <p:spPr bwMode="auto">
          <a:xfrm>
            <a:off x="4051300" y="1895475"/>
            <a:ext cx="7953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Helvetica" pitchFamily="2" charset="0"/>
              </a:rPr>
              <a:t>(N)</a:t>
            </a:r>
          </a:p>
        </p:txBody>
      </p:sp>
      <p:sp>
        <p:nvSpPr>
          <p:cNvPr id="156675" name="Text Box 593">
            <a:extLst>
              <a:ext uri="{FF2B5EF4-FFF2-40B4-BE49-F238E27FC236}">
                <a16:creationId xmlns:a16="http://schemas.microsoft.com/office/drawing/2014/main" id="{261E7006-15A7-24B1-873D-F45BF9A7446E}"/>
              </a:ext>
            </a:extLst>
          </p:cNvPr>
          <p:cNvSpPr txBox="1">
            <a:spLocks noChangeArrowheads="1"/>
          </p:cNvSpPr>
          <p:nvPr/>
        </p:nvSpPr>
        <p:spPr bwMode="auto">
          <a:xfrm>
            <a:off x="4094163" y="1895475"/>
            <a:ext cx="7953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1800" b="1">
              <a:latin typeface="Helvetica" pitchFamily="2" charset="0"/>
            </a:endParaRPr>
          </a:p>
        </p:txBody>
      </p:sp>
      <p:sp>
        <p:nvSpPr>
          <p:cNvPr id="156676" name="AutoShape 594">
            <a:extLst>
              <a:ext uri="{FF2B5EF4-FFF2-40B4-BE49-F238E27FC236}">
                <a16:creationId xmlns:a16="http://schemas.microsoft.com/office/drawing/2014/main" id="{2A92F274-2E87-79DF-5EE8-139188CE477A}"/>
              </a:ext>
            </a:extLst>
          </p:cNvPr>
          <p:cNvSpPr>
            <a:spLocks noChangeArrowheads="1"/>
          </p:cNvSpPr>
          <p:nvPr/>
        </p:nvSpPr>
        <p:spPr bwMode="auto">
          <a:xfrm flipH="1">
            <a:off x="1801813" y="4060825"/>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56677" name="Rectangle 595">
            <a:extLst>
              <a:ext uri="{FF2B5EF4-FFF2-40B4-BE49-F238E27FC236}">
                <a16:creationId xmlns:a16="http://schemas.microsoft.com/office/drawing/2014/main" id="{22AD84D3-FE0C-0CE0-9C56-50BDE2BB4C3E}"/>
              </a:ext>
            </a:extLst>
          </p:cNvPr>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56678" name="Rectangle 596">
            <a:extLst>
              <a:ext uri="{FF2B5EF4-FFF2-40B4-BE49-F238E27FC236}">
                <a16:creationId xmlns:a16="http://schemas.microsoft.com/office/drawing/2014/main" id="{6418F624-B61D-5EB1-275F-9094E0006596}"/>
              </a:ext>
            </a:extLst>
          </p:cNvPr>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56679" name="Rectangle 597">
            <a:extLst>
              <a:ext uri="{FF2B5EF4-FFF2-40B4-BE49-F238E27FC236}">
                <a16:creationId xmlns:a16="http://schemas.microsoft.com/office/drawing/2014/main" id="{6BC3943B-6F90-D8DF-85E2-A044C6CF5680}"/>
              </a:ext>
            </a:extLst>
          </p:cNvPr>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56680" name="AutoShape 598">
            <a:extLst>
              <a:ext uri="{FF2B5EF4-FFF2-40B4-BE49-F238E27FC236}">
                <a16:creationId xmlns:a16="http://schemas.microsoft.com/office/drawing/2014/main" id="{CC0AC9A2-A265-0B02-7235-44B2E5B618BF}"/>
              </a:ext>
            </a:extLst>
          </p:cNvPr>
          <p:cNvSpPr>
            <a:spLocks noChangeArrowheads="1"/>
          </p:cNvSpPr>
          <p:nvPr/>
        </p:nvSpPr>
        <p:spPr bwMode="auto">
          <a:xfrm>
            <a:off x="2627313" y="1111250"/>
            <a:ext cx="1179512" cy="450850"/>
          </a:xfrm>
          <a:prstGeom prst="roundRect">
            <a:avLst>
              <a:gd name="adj" fmla="val 16667"/>
            </a:avLst>
          </a:prstGeom>
          <a:solidFill>
            <a:srgbClr val="FF9456"/>
          </a:solidFill>
          <a:ln w="28575">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cs typeface="Arial" panose="020B0604020202020204" pitchFamily="34" charset="0"/>
              </a:rPr>
              <a:t>Israel</a:t>
            </a:r>
            <a:r>
              <a:rPr lang="en-US" altLang="en-US">
                <a:latin typeface="Arial" panose="020B0604020202020204" pitchFamily="34" charset="0"/>
                <a:cs typeface="Arial" panose="020B0604020202020204" pitchFamily="34" charset="0"/>
              </a:rPr>
              <a:t>     </a:t>
            </a:r>
            <a:r>
              <a:rPr lang="en-US" altLang="en-US" b="1">
                <a:latin typeface="Arial" panose="020B0604020202020204" pitchFamily="34" charset="0"/>
                <a:cs typeface="Arial" panose="020B0604020202020204" pitchFamily="34" charset="0"/>
              </a:rPr>
              <a:t>wui</a:t>
            </a:r>
          </a:p>
          <a:p>
            <a:r>
              <a:rPr lang="en-US" altLang="en-US" b="1">
                <a:latin typeface="Arial" panose="020B0604020202020204" pitchFamily="34" charset="0"/>
                <a:cs typeface="Arial" panose="020B0604020202020204" pitchFamily="34" charset="0"/>
              </a:rPr>
              <a:t>           Wungram  Ato</a:t>
            </a:r>
          </a:p>
        </p:txBody>
      </p:sp>
      <p:sp>
        <p:nvSpPr>
          <p:cNvPr id="156681" name="AutoShape 599">
            <a:extLst>
              <a:ext uri="{FF2B5EF4-FFF2-40B4-BE49-F238E27FC236}">
                <a16:creationId xmlns:a16="http://schemas.microsoft.com/office/drawing/2014/main" id="{CD9DA253-1022-8526-F92A-CEE3516CD384}"/>
              </a:ext>
            </a:extLst>
          </p:cNvPr>
          <p:cNvSpPr>
            <a:spLocks noChangeArrowheads="1"/>
          </p:cNvSpPr>
          <p:nvPr/>
        </p:nvSpPr>
        <p:spPr bwMode="auto">
          <a:xfrm>
            <a:off x="2660650" y="3668713"/>
            <a:ext cx="1185863" cy="520700"/>
          </a:xfrm>
          <a:prstGeom prst="roundRect">
            <a:avLst>
              <a:gd name="adj" fmla="val 16667"/>
            </a:avLst>
          </a:prstGeom>
          <a:solidFill>
            <a:srgbClr val="66FFFF"/>
          </a:solidFill>
          <a:ln w="28575">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rPr>
              <a:t>JUDAH wui</a:t>
            </a:r>
          </a:p>
          <a:p>
            <a:r>
              <a:rPr lang="en-US" altLang="en-US">
                <a:latin typeface="Arial Black" panose="020B0604020202020204" pitchFamily="34" charset="0"/>
              </a:rPr>
              <a:t>rotkhamarat</a:t>
            </a:r>
          </a:p>
        </p:txBody>
      </p:sp>
      <p:sp>
        <p:nvSpPr>
          <p:cNvPr id="156682" name="AutoShape 600">
            <a:extLst>
              <a:ext uri="{FF2B5EF4-FFF2-40B4-BE49-F238E27FC236}">
                <a16:creationId xmlns:a16="http://schemas.microsoft.com/office/drawing/2014/main" id="{3CEAB117-ADB5-41B9-8F0D-ABB2DB4F89D2}"/>
              </a:ext>
            </a:extLst>
          </p:cNvPr>
          <p:cNvSpPr>
            <a:spLocks noChangeArrowheads="1"/>
          </p:cNvSpPr>
          <p:nvPr/>
        </p:nvSpPr>
        <p:spPr bwMode="auto">
          <a:xfrm>
            <a:off x="2593975" y="2220913"/>
            <a:ext cx="1143000" cy="522287"/>
          </a:xfrm>
          <a:prstGeom prst="roundRect">
            <a:avLst>
              <a:gd name="adj" fmla="val 16667"/>
            </a:avLst>
          </a:prstGeom>
          <a:solidFill>
            <a:srgbClr val="66FFFF"/>
          </a:solidFill>
          <a:ln w="28575">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b="1">
                <a:latin typeface="Arial Black" panose="020B0604020202020204" pitchFamily="34" charset="0"/>
              </a:rPr>
              <a:t>JUDAH</a:t>
            </a:r>
            <a:r>
              <a:rPr lang="en-US" altLang="en-US" b="1">
                <a:latin typeface="Helvetica" pitchFamily="2" charset="0"/>
              </a:rPr>
              <a:t> </a:t>
            </a:r>
            <a:r>
              <a:rPr lang="en-US" altLang="en-US" sz="1400" b="1">
                <a:latin typeface="Helvetica" pitchFamily="2" charset="0"/>
              </a:rPr>
              <a:t>wui</a:t>
            </a:r>
          </a:p>
          <a:p>
            <a:r>
              <a:rPr lang="en-US" altLang="en-US" sz="1400" b="1">
                <a:latin typeface="Helvetica" pitchFamily="2" charset="0"/>
              </a:rPr>
              <a:t>   Suikata</a:t>
            </a:r>
            <a:endParaRPr lang="en-US" altLang="en-US" sz="1400"/>
          </a:p>
        </p:txBody>
      </p:sp>
      <p:sp>
        <p:nvSpPr>
          <p:cNvPr id="156683" name="AutoShape 601">
            <a:extLst>
              <a:ext uri="{FF2B5EF4-FFF2-40B4-BE49-F238E27FC236}">
                <a16:creationId xmlns:a16="http://schemas.microsoft.com/office/drawing/2014/main" id="{7CB79F1E-4692-4F20-0EE3-6811B693CF88}"/>
              </a:ext>
            </a:extLst>
          </p:cNvPr>
          <p:cNvSpPr>
            <a:spLocks noChangeArrowheads="1"/>
          </p:cNvSpPr>
          <p:nvPr/>
        </p:nvSpPr>
        <p:spPr bwMode="auto">
          <a:xfrm>
            <a:off x="2676525" y="5273675"/>
            <a:ext cx="1239838" cy="528638"/>
          </a:xfrm>
          <a:prstGeom prst="roundRect">
            <a:avLst>
              <a:gd name="adj" fmla="val 16667"/>
            </a:avLst>
          </a:prstGeom>
          <a:solidFill>
            <a:srgbClr val="66FFFF"/>
          </a:solidFill>
          <a:ln w="28575">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rPr>
              <a:t>JUDAH  </a:t>
            </a:r>
            <a:r>
              <a:rPr lang="en-US" altLang="en-US" sz="1400" b="1">
                <a:latin typeface="Arial" panose="020B0604020202020204" pitchFamily="34" charset="0"/>
                <a:cs typeface="Arial" panose="020B0604020202020204" pitchFamily="34" charset="0"/>
              </a:rPr>
              <a:t>wui</a:t>
            </a:r>
          </a:p>
          <a:p>
            <a:r>
              <a:rPr lang="en-US" altLang="en-US" sz="1400" b="1">
                <a:latin typeface="Arial" panose="020B0604020202020204" pitchFamily="34" charset="0"/>
                <a:cs typeface="Arial" panose="020B0604020202020204" pitchFamily="34" charset="0"/>
              </a:rPr>
              <a:t>Narkahai: </a:t>
            </a:r>
            <a:endParaRPr lang="en-US" altLang="en-US" sz="1400"/>
          </a:p>
        </p:txBody>
      </p:sp>
      <p:sp>
        <p:nvSpPr>
          <p:cNvPr id="156684" name="AutoShape 602">
            <a:extLst>
              <a:ext uri="{FF2B5EF4-FFF2-40B4-BE49-F238E27FC236}">
                <a16:creationId xmlns:a16="http://schemas.microsoft.com/office/drawing/2014/main" id="{128CE7DD-DD3A-7896-4E8D-17EF07EDC129}"/>
              </a:ext>
            </a:extLst>
          </p:cNvPr>
          <p:cNvSpPr>
            <a:spLocks noChangeArrowheads="1"/>
          </p:cNvSpPr>
          <p:nvPr/>
        </p:nvSpPr>
        <p:spPr bwMode="auto">
          <a:xfrm>
            <a:off x="2676525" y="6097588"/>
            <a:ext cx="1196975" cy="569912"/>
          </a:xfrm>
          <a:prstGeom prst="roundRect">
            <a:avLst>
              <a:gd name="adj" fmla="val 16667"/>
            </a:avLst>
          </a:prstGeom>
          <a:solidFill>
            <a:srgbClr val="66FFFF"/>
          </a:solidFill>
          <a:ln w="28575">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rPr>
              <a:t>JUDAH  wui</a:t>
            </a:r>
          </a:p>
          <a:p>
            <a:r>
              <a:rPr lang="en-US" altLang="en-US">
                <a:latin typeface="Arial Black" panose="020B0604020202020204" pitchFamily="34" charset="0"/>
              </a:rPr>
              <a:t>Hankhaung</a:t>
            </a:r>
            <a:endParaRPr lang="en-US" altLang="en-US"/>
          </a:p>
        </p:txBody>
      </p:sp>
      <p:sp>
        <p:nvSpPr>
          <p:cNvPr id="156685" name="Rectangle 603">
            <a:extLst>
              <a:ext uri="{FF2B5EF4-FFF2-40B4-BE49-F238E27FC236}">
                <a16:creationId xmlns:a16="http://schemas.microsoft.com/office/drawing/2014/main" id="{17D1249F-83F2-70C6-F465-37969325325B}"/>
              </a:ext>
            </a:extLst>
          </p:cNvPr>
          <p:cNvSpPr>
            <a:spLocks noChangeArrowheads="1"/>
          </p:cNvSpPr>
          <p:nvPr/>
        </p:nvSpPr>
        <p:spPr bwMode="auto">
          <a:xfrm>
            <a:off x="2757488" y="6296025"/>
            <a:ext cx="34925" cy="15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grpSp>
        <p:nvGrpSpPr>
          <p:cNvPr id="156686" name="Group 605">
            <a:extLst>
              <a:ext uri="{FF2B5EF4-FFF2-40B4-BE49-F238E27FC236}">
                <a16:creationId xmlns:a16="http://schemas.microsoft.com/office/drawing/2014/main" id="{E57ED677-904A-0C33-AEB6-FF1BF3A3D5ED}"/>
              </a:ext>
            </a:extLst>
          </p:cNvPr>
          <p:cNvGrpSpPr>
            <a:grpSpLocks/>
          </p:cNvGrpSpPr>
          <p:nvPr/>
        </p:nvGrpSpPr>
        <p:grpSpPr bwMode="auto">
          <a:xfrm>
            <a:off x="-3092450" y="6005513"/>
            <a:ext cx="306387" cy="287337"/>
            <a:chOff x="2913" y="1215"/>
            <a:chExt cx="193" cy="181"/>
          </a:xfrm>
        </p:grpSpPr>
        <p:sp>
          <p:nvSpPr>
            <p:cNvPr id="156902" name="Rectangle 606">
              <a:extLst>
                <a:ext uri="{FF2B5EF4-FFF2-40B4-BE49-F238E27FC236}">
                  <a16:creationId xmlns:a16="http://schemas.microsoft.com/office/drawing/2014/main" id="{C84D9E04-754C-A9F6-FD9D-A6E45FC740BE}"/>
                </a:ext>
              </a:extLst>
            </p:cNvPr>
            <p:cNvSpPr>
              <a:spLocks noChangeArrowheads="1"/>
            </p:cNvSpPr>
            <p:nvPr/>
          </p:nvSpPr>
          <p:spPr bwMode="auto">
            <a:xfrm>
              <a:off x="2913" y="1219"/>
              <a:ext cx="0"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sp>
          <p:nvSpPr>
            <p:cNvPr id="156903" name="Rectangle 607">
              <a:extLst>
                <a:ext uri="{FF2B5EF4-FFF2-40B4-BE49-F238E27FC236}">
                  <a16:creationId xmlns:a16="http://schemas.microsoft.com/office/drawing/2014/main" id="{FC79D7BF-B4D3-B639-EBC2-065E7E016255}"/>
                </a:ext>
              </a:extLst>
            </p:cNvPr>
            <p:cNvSpPr>
              <a:spLocks noChangeArrowheads="1"/>
            </p:cNvSpPr>
            <p:nvPr/>
          </p:nvSpPr>
          <p:spPr bwMode="auto">
            <a:xfrm>
              <a:off x="3106" y="1215"/>
              <a:ext cx="0"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grpSp>
      <p:sp>
        <p:nvSpPr>
          <p:cNvPr id="156687" name="Rectangle 608">
            <a:extLst>
              <a:ext uri="{FF2B5EF4-FFF2-40B4-BE49-F238E27FC236}">
                <a16:creationId xmlns:a16="http://schemas.microsoft.com/office/drawing/2014/main" id="{50AD05F0-080D-DAF7-3ED7-2487EFFE53C7}"/>
              </a:ext>
            </a:extLst>
          </p:cNvPr>
          <p:cNvSpPr>
            <a:spLocks noChangeArrowheads="1"/>
          </p:cNvSpPr>
          <p:nvPr/>
        </p:nvSpPr>
        <p:spPr bwMode="auto">
          <a:xfrm>
            <a:off x="4203700" y="1109663"/>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(N)</a:t>
            </a:r>
          </a:p>
        </p:txBody>
      </p:sp>
      <p:sp>
        <p:nvSpPr>
          <p:cNvPr id="156688" name="Rectangle 609">
            <a:extLst>
              <a:ext uri="{FF2B5EF4-FFF2-40B4-BE49-F238E27FC236}">
                <a16:creationId xmlns:a16="http://schemas.microsoft.com/office/drawing/2014/main" id="{CD37E002-FD4E-B1A8-669C-AB7C5DBAB3C3}"/>
              </a:ext>
            </a:extLst>
          </p:cNvPr>
          <p:cNvSpPr>
            <a:spLocks noChangeArrowheads="1"/>
          </p:cNvSpPr>
          <p:nvPr/>
        </p:nvSpPr>
        <p:spPr bwMode="auto">
          <a:xfrm>
            <a:off x="4205288" y="5397500"/>
            <a:ext cx="622300"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156689" name="Rectangle 610">
            <a:extLst>
              <a:ext uri="{FF2B5EF4-FFF2-40B4-BE49-F238E27FC236}">
                <a16:creationId xmlns:a16="http://schemas.microsoft.com/office/drawing/2014/main" id="{E15B2995-BF5A-5D57-5A93-B53DF1B3F78F}"/>
              </a:ext>
            </a:extLst>
          </p:cNvPr>
          <p:cNvSpPr>
            <a:spLocks noChangeArrowheads="1"/>
          </p:cNvSpPr>
          <p:nvPr/>
        </p:nvSpPr>
        <p:spPr bwMode="auto">
          <a:xfrm>
            <a:off x="4214813" y="3776663"/>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1120867" name="Rectangle 611">
            <a:extLst>
              <a:ext uri="{FF2B5EF4-FFF2-40B4-BE49-F238E27FC236}">
                <a16:creationId xmlns:a16="http://schemas.microsoft.com/office/drawing/2014/main" id="{130877AD-7541-4501-2722-D1AB779C601F}"/>
              </a:ext>
            </a:extLst>
          </p:cNvPr>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7"/>
              </a:schemeClr>
            </a:outerShdw>
          </a:effectLst>
        </p:spPr>
        <p:txBody>
          <a:bodyPr lIns="90487" tIns="44450" rIns="90487" bIns="44450">
            <a:spAutoFit/>
          </a:bodyPr>
          <a:lstStyle/>
          <a:p>
            <a:pPr>
              <a:spcBef>
                <a:spcPct val="50000"/>
              </a:spcBef>
              <a:defRPr/>
            </a:pPr>
            <a:r>
              <a:rPr lang="en-US" sz="1800" b="1">
                <a:latin typeface="Helvetica" charset="0"/>
                <a:ea typeface="+mn-ea"/>
              </a:rPr>
              <a:t>(S)</a:t>
            </a:r>
          </a:p>
        </p:txBody>
      </p:sp>
      <p:sp>
        <p:nvSpPr>
          <p:cNvPr id="156691" name="Line 612">
            <a:extLst>
              <a:ext uri="{FF2B5EF4-FFF2-40B4-BE49-F238E27FC236}">
                <a16:creationId xmlns:a16="http://schemas.microsoft.com/office/drawing/2014/main" id="{33E50A39-8631-844E-5CE1-F04F8D31827C}"/>
              </a:ext>
            </a:extLst>
          </p:cNvPr>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6692" name="Line 613">
            <a:extLst>
              <a:ext uri="{FF2B5EF4-FFF2-40B4-BE49-F238E27FC236}">
                <a16:creationId xmlns:a16="http://schemas.microsoft.com/office/drawing/2014/main" id="{5D7FED8D-17BF-1D02-53B5-4BD83C6498B6}"/>
              </a:ext>
            </a:extLst>
          </p:cNvPr>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693" name="Line 617">
            <a:extLst>
              <a:ext uri="{FF2B5EF4-FFF2-40B4-BE49-F238E27FC236}">
                <a16:creationId xmlns:a16="http://schemas.microsoft.com/office/drawing/2014/main" id="{B31B032D-8CFE-6CE1-DBAE-1B19A625873F}"/>
              </a:ext>
            </a:extLst>
          </p:cNvPr>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694" name="Freeform 618">
            <a:extLst>
              <a:ext uri="{FF2B5EF4-FFF2-40B4-BE49-F238E27FC236}">
                <a16:creationId xmlns:a16="http://schemas.microsoft.com/office/drawing/2014/main" id="{B0C71363-6D80-7F5C-63D8-925F1CD7C684}"/>
              </a:ext>
            </a:extLst>
          </p:cNvPr>
          <p:cNvSpPr>
            <a:spLocks/>
          </p:cNvSpPr>
          <p:nvPr/>
        </p:nvSpPr>
        <p:spPr bwMode="auto">
          <a:xfrm>
            <a:off x="1738313" y="4067175"/>
            <a:ext cx="509587" cy="1676400"/>
          </a:xfrm>
          <a:custGeom>
            <a:avLst/>
            <a:gdLst>
              <a:gd name="T0" fmla="*/ 2147483646 w 321"/>
              <a:gd name="T1" fmla="*/ 0 h 1056"/>
              <a:gd name="T2" fmla="*/ 2147483646 w 321"/>
              <a:gd name="T3" fmla="*/ 2147483646 h 1056"/>
              <a:gd name="T4" fmla="*/ 2147483646 w 321"/>
              <a:gd name="T5" fmla="*/ 2147483646 h 1056"/>
              <a:gd name="T6" fmla="*/ 0 w 321"/>
              <a:gd name="T7" fmla="*/ 2147483646 h 1056"/>
              <a:gd name="T8" fmla="*/ 2147483646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695" name="Line 619">
            <a:extLst>
              <a:ext uri="{FF2B5EF4-FFF2-40B4-BE49-F238E27FC236}">
                <a16:creationId xmlns:a16="http://schemas.microsoft.com/office/drawing/2014/main" id="{4A9E4994-49C6-2E3B-DA39-4250354B5057}"/>
              </a:ext>
            </a:extLst>
          </p:cNvPr>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696" name="Line 620">
            <a:extLst>
              <a:ext uri="{FF2B5EF4-FFF2-40B4-BE49-F238E27FC236}">
                <a16:creationId xmlns:a16="http://schemas.microsoft.com/office/drawing/2014/main" id="{4220F440-7D06-5F97-2E09-A3D51D7FA0A0}"/>
              </a:ext>
            </a:extLst>
          </p:cNvPr>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697" name="Line 621">
            <a:extLst>
              <a:ext uri="{FF2B5EF4-FFF2-40B4-BE49-F238E27FC236}">
                <a16:creationId xmlns:a16="http://schemas.microsoft.com/office/drawing/2014/main" id="{5EFA05D2-23C4-3225-FCE6-ED5CB3BEC31D}"/>
              </a:ext>
            </a:extLst>
          </p:cNvPr>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698" name="Rectangle 631">
            <a:extLst>
              <a:ext uri="{FF2B5EF4-FFF2-40B4-BE49-F238E27FC236}">
                <a16:creationId xmlns:a16="http://schemas.microsoft.com/office/drawing/2014/main" id="{CE7ED8F5-F15F-AFA2-7793-4508D7B09EB8}"/>
              </a:ext>
            </a:extLst>
          </p:cNvPr>
          <p:cNvSpPr>
            <a:spLocks noChangeArrowheads="1"/>
          </p:cNvSpPr>
          <p:nvPr/>
        </p:nvSpPr>
        <p:spPr bwMode="auto">
          <a:xfrm>
            <a:off x="2559050" y="5400675"/>
            <a:ext cx="34925"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a:t>
            </a:r>
            <a:endParaRPr lang="en-US" altLang="en-US" sz="1400">
              <a:latin typeface="Helvetica" pitchFamily="2" charset="0"/>
            </a:endParaRPr>
          </a:p>
        </p:txBody>
      </p:sp>
      <p:sp>
        <p:nvSpPr>
          <p:cNvPr id="156699" name="Line 632">
            <a:extLst>
              <a:ext uri="{FF2B5EF4-FFF2-40B4-BE49-F238E27FC236}">
                <a16:creationId xmlns:a16="http://schemas.microsoft.com/office/drawing/2014/main" id="{C8CCE8EA-BFDC-7213-CE2A-8718F7D19FFC}"/>
              </a:ext>
            </a:extLst>
          </p:cNvPr>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700" name="Line 633">
            <a:extLst>
              <a:ext uri="{FF2B5EF4-FFF2-40B4-BE49-F238E27FC236}">
                <a16:creationId xmlns:a16="http://schemas.microsoft.com/office/drawing/2014/main" id="{05B30ADA-C4CA-3580-2A2D-535EC3AB8A67}"/>
              </a:ext>
            </a:extLst>
          </p:cNvPr>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701" name="Rectangle 634">
            <a:extLst>
              <a:ext uri="{FF2B5EF4-FFF2-40B4-BE49-F238E27FC236}">
                <a16:creationId xmlns:a16="http://schemas.microsoft.com/office/drawing/2014/main" id="{457C031A-E7E0-852C-ED88-0603E2B3EDD8}"/>
              </a:ext>
            </a:extLst>
          </p:cNvPr>
          <p:cNvSpPr>
            <a:spLocks noChangeArrowheads="1"/>
          </p:cNvSpPr>
          <p:nvPr/>
        </p:nvSpPr>
        <p:spPr bwMode="auto">
          <a:xfrm>
            <a:off x="2860675" y="2608263"/>
            <a:ext cx="225425"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800">
                <a:solidFill>
                  <a:srgbClr val="000000"/>
                </a:solidFill>
                <a:latin typeface="Helvetica" pitchFamily="2" charset="0"/>
              </a:rPr>
              <a:t>        </a:t>
            </a:r>
            <a:endParaRPr lang="en-US" altLang="en-US" sz="1400">
              <a:latin typeface="Helvetica" pitchFamily="2" charset="0"/>
            </a:endParaRPr>
          </a:p>
        </p:txBody>
      </p:sp>
      <p:sp>
        <p:nvSpPr>
          <p:cNvPr id="156702" name="Rectangle 635">
            <a:extLst>
              <a:ext uri="{FF2B5EF4-FFF2-40B4-BE49-F238E27FC236}">
                <a16:creationId xmlns:a16="http://schemas.microsoft.com/office/drawing/2014/main" id="{5739E35E-74C8-2151-47A6-8E364E06939E}"/>
              </a:ext>
            </a:extLst>
          </p:cNvPr>
          <p:cNvSpPr>
            <a:spLocks noChangeArrowheads="1"/>
          </p:cNvSpPr>
          <p:nvPr/>
        </p:nvSpPr>
        <p:spPr bwMode="auto">
          <a:xfrm>
            <a:off x="4518025" y="1831975"/>
            <a:ext cx="106363"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a:solidFill>
                  <a:srgbClr val="000000"/>
                </a:solidFill>
                <a:latin typeface="Helvetica" pitchFamily="2" charset="0"/>
              </a:rPr>
              <a:t>   </a:t>
            </a:r>
            <a:endParaRPr lang="en-US" altLang="en-US" sz="1800">
              <a:latin typeface="Helvetica" pitchFamily="2" charset="0"/>
            </a:endParaRPr>
          </a:p>
        </p:txBody>
      </p:sp>
      <p:sp>
        <p:nvSpPr>
          <p:cNvPr id="156703" name="Rectangle 636">
            <a:extLst>
              <a:ext uri="{FF2B5EF4-FFF2-40B4-BE49-F238E27FC236}">
                <a16:creationId xmlns:a16="http://schemas.microsoft.com/office/drawing/2014/main" id="{1204711C-4C19-FB43-E70D-976E386EAF28}"/>
              </a:ext>
            </a:extLst>
          </p:cNvPr>
          <p:cNvSpPr>
            <a:spLocks noChangeArrowheads="1"/>
          </p:cNvSpPr>
          <p:nvPr/>
        </p:nvSpPr>
        <p:spPr bwMode="auto">
          <a:xfrm>
            <a:off x="2941638" y="4170363"/>
            <a:ext cx="366712"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800">
                <a:solidFill>
                  <a:srgbClr val="000000"/>
                </a:solidFill>
                <a:latin typeface="Helvetica" pitchFamily="2" charset="0"/>
              </a:rPr>
              <a:t>             </a:t>
            </a:r>
            <a:endParaRPr lang="en-US" altLang="en-US" sz="1400">
              <a:latin typeface="Helvetica" pitchFamily="2" charset="0"/>
            </a:endParaRPr>
          </a:p>
        </p:txBody>
      </p:sp>
      <p:sp>
        <p:nvSpPr>
          <p:cNvPr id="156704" name="Rectangle 637">
            <a:extLst>
              <a:ext uri="{FF2B5EF4-FFF2-40B4-BE49-F238E27FC236}">
                <a16:creationId xmlns:a16="http://schemas.microsoft.com/office/drawing/2014/main" id="{D7D82D83-8F1B-17DD-E4FF-B534F5920371}"/>
              </a:ext>
            </a:extLst>
          </p:cNvPr>
          <p:cNvSpPr>
            <a:spLocks noChangeArrowheads="1"/>
          </p:cNvSpPr>
          <p:nvPr/>
        </p:nvSpPr>
        <p:spPr bwMode="auto">
          <a:xfrm>
            <a:off x="2925763" y="1050925"/>
            <a:ext cx="138112"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   </a:t>
            </a:r>
            <a:endParaRPr lang="en-US" altLang="en-US" sz="1400">
              <a:latin typeface="Helvetica" pitchFamily="2" charset="0"/>
            </a:endParaRPr>
          </a:p>
        </p:txBody>
      </p:sp>
      <p:sp>
        <p:nvSpPr>
          <p:cNvPr id="156705" name="Line 638">
            <a:extLst>
              <a:ext uri="{FF2B5EF4-FFF2-40B4-BE49-F238E27FC236}">
                <a16:creationId xmlns:a16="http://schemas.microsoft.com/office/drawing/2014/main" id="{499C3D2C-0FE4-7505-1560-F8277CB5D275}"/>
              </a:ext>
            </a:extLst>
          </p:cNvPr>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706" name="Line 643">
            <a:extLst>
              <a:ext uri="{FF2B5EF4-FFF2-40B4-BE49-F238E27FC236}">
                <a16:creationId xmlns:a16="http://schemas.microsoft.com/office/drawing/2014/main" id="{B003C497-786C-EFA9-6D83-DB69A5E8CAA5}"/>
              </a:ext>
            </a:extLst>
          </p:cNvPr>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707" name="Line 644">
            <a:extLst>
              <a:ext uri="{FF2B5EF4-FFF2-40B4-BE49-F238E27FC236}">
                <a16:creationId xmlns:a16="http://schemas.microsoft.com/office/drawing/2014/main" id="{CD54E8FC-153F-FB11-6D03-5EDC0B50E8CE}"/>
              </a:ext>
            </a:extLst>
          </p:cNvPr>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708" name="Line 646">
            <a:extLst>
              <a:ext uri="{FF2B5EF4-FFF2-40B4-BE49-F238E27FC236}">
                <a16:creationId xmlns:a16="http://schemas.microsoft.com/office/drawing/2014/main" id="{856B8805-CA76-ED55-AE55-C3854C0E6AB6}"/>
              </a:ext>
            </a:extLst>
          </p:cNvPr>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709" name="Line 647">
            <a:extLst>
              <a:ext uri="{FF2B5EF4-FFF2-40B4-BE49-F238E27FC236}">
                <a16:creationId xmlns:a16="http://schemas.microsoft.com/office/drawing/2014/main" id="{05C99A34-140D-2B68-1EDB-348681A2B9FD}"/>
              </a:ext>
            </a:extLst>
          </p:cNvPr>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56710" name="Line 648">
            <a:extLst>
              <a:ext uri="{FF2B5EF4-FFF2-40B4-BE49-F238E27FC236}">
                <a16:creationId xmlns:a16="http://schemas.microsoft.com/office/drawing/2014/main" id="{C4F95681-0FBD-EF18-C0EC-7E7AFF89B864}"/>
              </a:ext>
            </a:extLst>
          </p:cNvPr>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711" name="Line 649">
            <a:extLst>
              <a:ext uri="{FF2B5EF4-FFF2-40B4-BE49-F238E27FC236}">
                <a16:creationId xmlns:a16="http://schemas.microsoft.com/office/drawing/2014/main" id="{261BD80D-DB68-CFFA-DE95-86096EB95A5E}"/>
              </a:ext>
            </a:extLst>
          </p:cNvPr>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712" name="Line 650">
            <a:extLst>
              <a:ext uri="{FF2B5EF4-FFF2-40B4-BE49-F238E27FC236}">
                <a16:creationId xmlns:a16="http://schemas.microsoft.com/office/drawing/2014/main" id="{E0788967-03CD-EA1B-F0D4-CFEB8A19E8D3}"/>
              </a:ext>
            </a:extLst>
          </p:cNvPr>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713" name="Rectangle 651">
            <a:extLst>
              <a:ext uri="{FF2B5EF4-FFF2-40B4-BE49-F238E27FC236}">
                <a16:creationId xmlns:a16="http://schemas.microsoft.com/office/drawing/2014/main" id="{CA84D802-7DAA-20D1-E752-243752DC5054}"/>
              </a:ext>
            </a:extLst>
          </p:cNvPr>
          <p:cNvSpPr>
            <a:spLocks noChangeArrowheads="1"/>
          </p:cNvSpPr>
          <p:nvPr/>
        </p:nvSpPr>
        <p:spPr bwMode="auto">
          <a:xfrm>
            <a:off x="2679700" y="5700713"/>
            <a:ext cx="1873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156714" name="Rectangle 652">
            <a:extLst>
              <a:ext uri="{FF2B5EF4-FFF2-40B4-BE49-F238E27FC236}">
                <a16:creationId xmlns:a16="http://schemas.microsoft.com/office/drawing/2014/main" id="{5688A97A-E4CA-F6FA-0301-48034625ADD0}"/>
              </a:ext>
            </a:extLst>
          </p:cNvPr>
          <p:cNvSpPr>
            <a:spLocks noChangeArrowheads="1"/>
          </p:cNvSpPr>
          <p:nvPr/>
        </p:nvSpPr>
        <p:spPr bwMode="auto">
          <a:xfrm>
            <a:off x="2711450" y="2595563"/>
            <a:ext cx="1873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156715" name="Rectangle 656">
            <a:extLst>
              <a:ext uri="{FF2B5EF4-FFF2-40B4-BE49-F238E27FC236}">
                <a16:creationId xmlns:a16="http://schemas.microsoft.com/office/drawing/2014/main" id="{B05BBEE5-2A4C-CBA3-C5EE-5B4621A69012}"/>
              </a:ext>
            </a:extLst>
          </p:cNvPr>
          <p:cNvSpPr>
            <a:spLocks noChangeArrowheads="1"/>
          </p:cNvSpPr>
          <p:nvPr/>
        </p:nvSpPr>
        <p:spPr bwMode="auto">
          <a:xfrm>
            <a:off x="2749550" y="5208588"/>
            <a:ext cx="3857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rPr>
              <a:t>       </a:t>
            </a:r>
            <a:endParaRPr lang="en-US" altLang="en-US" sz="1400">
              <a:latin typeface="Helvetica" pitchFamily="2" charset="0"/>
            </a:endParaRPr>
          </a:p>
        </p:txBody>
      </p:sp>
      <p:sp>
        <p:nvSpPr>
          <p:cNvPr id="156716" name="Rectangle 657">
            <a:extLst>
              <a:ext uri="{FF2B5EF4-FFF2-40B4-BE49-F238E27FC236}">
                <a16:creationId xmlns:a16="http://schemas.microsoft.com/office/drawing/2014/main" id="{C67D021E-5FB7-252E-A9CD-E2EAA67DE608}"/>
              </a:ext>
            </a:extLst>
          </p:cNvPr>
          <p:cNvSpPr>
            <a:spLocks noChangeArrowheads="1"/>
          </p:cNvSpPr>
          <p:nvPr/>
        </p:nvSpPr>
        <p:spPr bwMode="auto">
          <a:xfrm>
            <a:off x="2590800" y="2103438"/>
            <a:ext cx="528638"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b="1"/>
              <a:t>        </a:t>
            </a:r>
            <a:endParaRPr lang="en-US" altLang="en-US" sz="1400">
              <a:latin typeface="Helvetica" pitchFamily="2" charset="0"/>
            </a:endParaRPr>
          </a:p>
        </p:txBody>
      </p:sp>
      <p:sp>
        <p:nvSpPr>
          <p:cNvPr id="156717" name="AutoShape 658">
            <a:extLst>
              <a:ext uri="{FF2B5EF4-FFF2-40B4-BE49-F238E27FC236}">
                <a16:creationId xmlns:a16="http://schemas.microsoft.com/office/drawing/2014/main" id="{D805875A-89A1-D27E-F466-02F5F63AB56D}"/>
              </a:ext>
            </a:extLst>
          </p:cNvPr>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56718" name="Rectangle 669" descr="75%">
            <a:extLst>
              <a:ext uri="{FF2B5EF4-FFF2-40B4-BE49-F238E27FC236}">
                <a16:creationId xmlns:a16="http://schemas.microsoft.com/office/drawing/2014/main" id="{D8D657A5-CE2D-4AB9-DE9F-850F5D9740EB}"/>
              </a:ext>
            </a:extLst>
          </p:cNvPr>
          <p:cNvSpPr>
            <a:spLocks noChangeArrowheads="1"/>
          </p:cNvSpPr>
          <p:nvPr/>
        </p:nvSpPr>
        <p:spPr bwMode="auto">
          <a:xfrm>
            <a:off x="2278063" y="739775"/>
            <a:ext cx="163512" cy="2943225"/>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56719" name="Line 670">
            <a:extLst>
              <a:ext uri="{FF2B5EF4-FFF2-40B4-BE49-F238E27FC236}">
                <a16:creationId xmlns:a16="http://schemas.microsoft.com/office/drawing/2014/main" id="{DC0659F6-D159-A341-0C42-35AB5FE1D5EA}"/>
              </a:ext>
            </a:extLst>
          </p:cNvPr>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720" name="Line 671">
            <a:extLst>
              <a:ext uri="{FF2B5EF4-FFF2-40B4-BE49-F238E27FC236}">
                <a16:creationId xmlns:a16="http://schemas.microsoft.com/office/drawing/2014/main" id="{146393CB-30A1-ED2C-F8A3-9BDD9D0E9204}"/>
              </a:ext>
            </a:extLst>
          </p:cNvPr>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721" name="Line 672">
            <a:extLst>
              <a:ext uri="{FF2B5EF4-FFF2-40B4-BE49-F238E27FC236}">
                <a16:creationId xmlns:a16="http://schemas.microsoft.com/office/drawing/2014/main" id="{04F55955-C064-597D-6D91-9AC8FBB5403F}"/>
              </a:ext>
            </a:extLst>
          </p:cNvPr>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722" name="Line 673">
            <a:extLst>
              <a:ext uri="{FF2B5EF4-FFF2-40B4-BE49-F238E27FC236}">
                <a16:creationId xmlns:a16="http://schemas.microsoft.com/office/drawing/2014/main" id="{5D5F428D-41EA-4582-C841-3582F797E75B}"/>
              </a:ext>
            </a:extLst>
          </p:cNvPr>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723" name="Line 674">
            <a:extLst>
              <a:ext uri="{FF2B5EF4-FFF2-40B4-BE49-F238E27FC236}">
                <a16:creationId xmlns:a16="http://schemas.microsoft.com/office/drawing/2014/main" id="{06AC2FF3-3357-4467-D0C1-FD48CC5FF157}"/>
              </a:ext>
            </a:extLst>
          </p:cNvPr>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724" name="Line 675">
            <a:extLst>
              <a:ext uri="{FF2B5EF4-FFF2-40B4-BE49-F238E27FC236}">
                <a16:creationId xmlns:a16="http://schemas.microsoft.com/office/drawing/2014/main" id="{CD923C52-2E66-647D-0CA3-AD2045A57567}"/>
              </a:ext>
            </a:extLst>
          </p:cNvPr>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725" name="Rectangle 677">
            <a:extLst>
              <a:ext uri="{FF2B5EF4-FFF2-40B4-BE49-F238E27FC236}">
                <a16:creationId xmlns:a16="http://schemas.microsoft.com/office/drawing/2014/main" id="{5D361183-D416-A438-0D83-BBE2A604E921}"/>
              </a:ext>
            </a:extLst>
          </p:cNvPr>
          <p:cNvSpPr>
            <a:spLocks noChangeArrowheads="1"/>
          </p:cNvSpPr>
          <p:nvPr/>
        </p:nvSpPr>
        <p:spPr bwMode="auto">
          <a:xfrm>
            <a:off x="2870200" y="6583363"/>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56726" name="Rectangle 678">
            <a:extLst>
              <a:ext uri="{FF2B5EF4-FFF2-40B4-BE49-F238E27FC236}">
                <a16:creationId xmlns:a16="http://schemas.microsoft.com/office/drawing/2014/main" id="{9EA59D92-15BB-20F6-7996-269E8AD4FB2E}"/>
              </a:ext>
            </a:extLst>
          </p:cNvPr>
          <p:cNvSpPr>
            <a:spLocks noChangeArrowheads="1"/>
          </p:cNvSpPr>
          <p:nvPr/>
        </p:nvSpPr>
        <p:spPr bwMode="auto">
          <a:xfrm>
            <a:off x="2706688" y="68580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56727" name="Rectangle 679">
            <a:extLst>
              <a:ext uri="{FF2B5EF4-FFF2-40B4-BE49-F238E27FC236}">
                <a16:creationId xmlns:a16="http://schemas.microsoft.com/office/drawing/2014/main" id="{0F587A68-3F9A-59F5-1E65-3694D0825918}"/>
              </a:ext>
            </a:extLst>
          </p:cNvPr>
          <p:cNvSpPr>
            <a:spLocks noChangeArrowheads="1"/>
          </p:cNvSpPr>
          <p:nvPr/>
        </p:nvSpPr>
        <p:spPr bwMode="auto">
          <a:xfrm>
            <a:off x="2832100" y="71405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56728" name="Text Box 680">
            <a:extLst>
              <a:ext uri="{FF2B5EF4-FFF2-40B4-BE49-F238E27FC236}">
                <a16:creationId xmlns:a16="http://schemas.microsoft.com/office/drawing/2014/main" id="{AEB8C470-B6EA-801E-6C15-0E092F7CF079}"/>
              </a:ext>
            </a:extLst>
          </p:cNvPr>
          <p:cNvSpPr txBox="1">
            <a:spLocks noChangeArrowheads="1"/>
          </p:cNvSpPr>
          <p:nvPr/>
        </p:nvSpPr>
        <p:spPr bwMode="auto">
          <a:xfrm rot="-5400000">
            <a:off x="4032250" y="1601788"/>
            <a:ext cx="320675"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eaVert">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900">
              <a:latin typeface="Arial Black" panose="020B0604020202020204" pitchFamily="34" charset="0"/>
            </a:endParaRPr>
          </a:p>
        </p:txBody>
      </p:sp>
      <p:sp>
        <p:nvSpPr>
          <p:cNvPr id="156729" name="Text Box 681">
            <a:extLst>
              <a:ext uri="{FF2B5EF4-FFF2-40B4-BE49-F238E27FC236}">
                <a16:creationId xmlns:a16="http://schemas.microsoft.com/office/drawing/2014/main" id="{8A3849DC-DB28-EA82-9E93-B14BE9B2FA09}"/>
              </a:ext>
            </a:extLst>
          </p:cNvPr>
          <p:cNvSpPr txBox="1">
            <a:spLocks noChangeArrowheads="1"/>
          </p:cNvSpPr>
          <p:nvPr/>
        </p:nvSpPr>
        <p:spPr bwMode="auto">
          <a:xfrm rot="-5400000">
            <a:off x="3956050" y="2105025"/>
            <a:ext cx="320675"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eaVert">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900">
              <a:latin typeface="Arial Black" panose="020B0604020202020204" pitchFamily="34" charset="0"/>
            </a:endParaRPr>
          </a:p>
        </p:txBody>
      </p:sp>
      <p:sp>
        <p:nvSpPr>
          <p:cNvPr id="156730" name="Rectangle 682">
            <a:extLst>
              <a:ext uri="{FF2B5EF4-FFF2-40B4-BE49-F238E27FC236}">
                <a16:creationId xmlns:a16="http://schemas.microsoft.com/office/drawing/2014/main" id="{DBC35352-9A54-0422-3EDF-F739B1264343}"/>
              </a:ext>
            </a:extLst>
          </p:cNvPr>
          <p:cNvSpPr>
            <a:spLocks noChangeArrowheads="1"/>
          </p:cNvSpPr>
          <p:nvPr/>
        </p:nvSpPr>
        <p:spPr bwMode="auto">
          <a:xfrm>
            <a:off x="2933700" y="1427163"/>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56731" name="Rectangle 683">
            <a:extLst>
              <a:ext uri="{FF2B5EF4-FFF2-40B4-BE49-F238E27FC236}">
                <a16:creationId xmlns:a16="http://schemas.microsoft.com/office/drawing/2014/main" id="{55D129C5-8F4D-4555-B0FE-3E1A2CA4359D}"/>
              </a:ext>
            </a:extLst>
          </p:cNvPr>
          <p:cNvSpPr>
            <a:spLocks noChangeArrowheads="1"/>
          </p:cNvSpPr>
          <p:nvPr/>
        </p:nvSpPr>
        <p:spPr bwMode="auto">
          <a:xfrm>
            <a:off x="2909888" y="1697038"/>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56732" name="Rectangle 684">
            <a:extLst>
              <a:ext uri="{FF2B5EF4-FFF2-40B4-BE49-F238E27FC236}">
                <a16:creationId xmlns:a16="http://schemas.microsoft.com/office/drawing/2014/main" id="{914E7EE5-1C2A-544D-BE58-4B07CF356886}"/>
              </a:ext>
            </a:extLst>
          </p:cNvPr>
          <p:cNvSpPr>
            <a:spLocks noChangeArrowheads="1"/>
          </p:cNvSpPr>
          <p:nvPr/>
        </p:nvSpPr>
        <p:spPr bwMode="auto">
          <a:xfrm>
            <a:off x="2905125" y="1900238"/>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56733" name="Rectangle 685">
            <a:extLst>
              <a:ext uri="{FF2B5EF4-FFF2-40B4-BE49-F238E27FC236}">
                <a16:creationId xmlns:a16="http://schemas.microsoft.com/office/drawing/2014/main" id="{2D3D975A-AAA3-96BE-72FA-A8BA424299DE}"/>
              </a:ext>
            </a:extLst>
          </p:cNvPr>
          <p:cNvSpPr>
            <a:spLocks noChangeArrowheads="1"/>
          </p:cNvSpPr>
          <p:nvPr/>
        </p:nvSpPr>
        <p:spPr bwMode="auto">
          <a:xfrm>
            <a:off x="2927350" y="26447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56734" name="Rectangle 686">
            <a:extLst>
              <a:ext uri="{FF2B5EF4-FFF2-40B4-BE49-F238E27FC236}">
                <a16:creationId xmlns:a16="http://schemas.microsoft.com/office/drawing/2014/main" id="{DB67B0E8-2D83-8662-D9A2-31836376170B}"/>
              </a:ext>
            </a:extLst>
          </p:cNvPr>
          <p:cNvSpPr>
            <a:spLocks noChangeArrowheads="1"/>
          </p:cNvSpPr>
          <p:nvPr/>
        </p:nvSpPr>
        <p:spPr bwMode="auto">
          <a:xfrm>
            <a:off x="2927350" y="32099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56735" name="Rectangle 687">
            <a:extLst>
              <a:ext uri="{FF2B5EF4-FFF2-40B4-BE49-F238E27FC236}">
                <a16:creationId xmlns:a16="http://schemas.microsoft.com/office/drawing/2014/main" id="{0715A1D9-DE9D-8D9B-FA73-F071DAE49D7E}"/>
              </a:ext>
            </a:extLst>
          </p:cNvPr>
          <p:cNvSpPr>
            <a:spLocks noChangeArrowheads="1"/>
          </p:cNvSpPr>
          <p:nvPr/>
        </p:nvSpPr>
        <p:spPr bwMode="auto">
          <a:xfrm>
            <a:off x="3022600" y="29241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56736" name="Rectangle 688">
            <a:extLst>
              <a:ext uri="{FF2B5EF4-FFF2-40B4-BE49-F238E27FC236}">
                <a16:creationId xmlns:a16="http://schemas.microsoft.com/office/drawing/2014/main" id="{A6BBFF7D-8607-D8D0-1B92-8F024E3F67D5}"/>
              </a:ext>
            </a:extLst>
          </p:cNvPr>
          <p:cNvSpPr>
            <a:spLocks noChangeArrowheads="1"/>
          </p:cNvSpPr>
          <p:nvPr/>
        </p:nvSpPr>
        <p:spPr bwMode="auto">
          <a:xfrm>
            <a:off x="2795588" y="4283075"/>
            <a:ext cx="492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400" b="1">
                <a:latin typeface="Helvetica" pitchFamily="2" charset="0"/>
              </a:rPr>
              <a:t> </a:t>
            </a:r>
            <a:endParaRPr lang="en-US" altLang="en-US" sz="1400">
              <a:latin typeface="Helvetica" pitchFamily="2" charset="0"/>
            </a:endParaRPr>
          </a:p>
        </p:txBody>
      </p:sp>
      <p:sp>
        <p:nvSpPr>
          <p:cNvPr id="156737" name="Rectangle 689">
            <a:extLst>
              <a:ext uri="{FF2B5EF4-FFF2-40B4-BE49-F238E27FC236}">
                <a16:creationId xmlns:a16="http://schemas.microsoft.com/office/drawing/2014/main" id="{3F8BF6D2-BE4D-5AFE-5C11-7E55ECDBF8E8}"/>
              </a:ext>
            </a:extLst>
          </p:cNvPr>
          <p:cNvSpPr>
            <a:spLocks noChangeArrowheads="1"/>
          </p:cNvSpPr>
          <p:nvPr/>
        </p:nvSpPr>
        <p:spPr bwMode="auto">
          <a:xfrm>
            <a:off x="2698750" y="45307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endParaRPr lang="en-US" altLang="en-US" sz="1800">
              <a:latin typeface="Helvetica" pitchFamily="2" charset="0"/>
            </a:endParaRPr>
          </a:p>
        </p:txBody>
      </p:sp>
      <p:sp>
        <p:nvSpPr>
          <p:cNvPr id="156738" name="Rectangle 690">
            <a:extLst>
              <a:ext uri="{FF2B5EF4-FFF2-40B4-BE49-F238E27FC236}">
                <a16:creationId xmlns:a16="http://schemas.microsoft.com/office/drawing/2014/main" id="{4EF5BE67-03CB-765F-F192-02EA132BAABA}"/>
              </a:ext>
            </a:extLst>
          </p:cNvPr>
          <p:cNvSpPr>
            <a:spLocks noChangeArrowheads="1"/>
          </p:cNvSpPr>
          <p:nvPr/>
        </p:nvSpPr>
        <p:spPr bwMode="auto">
          <a:xfrm>
            <a:off x="2513013" y="4684713"/>
            <a:ext cx="147955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Helvetica" pitchFamily="2" charset="0"/>
              </a:rPr>
              <a:t> </a:t>
            </a:r>
          </a:p>
        </p:txBody>
      </p:sp>
      <p:sp>
        <p:nvSpPr>
          <p:cNvPr id="156739" name="Rectangle 691">
            <a:extLst>
              <a:ext uri="{FF2B5EF4-FFF2-40B4-BE49-F238E27FC236}">
                <a16:creationId xmlns:a16="http://schemas.microsoft.com/office/drawing/2014/main" id="{4C558FD2-0D02-43FB-B47E-227F07CC31A9}"/>
              </a:ext>
            </a:extLst>
          </p:cNvPr>
          <p:cNvSpPr>
            <a:spLocks noChangeArrowheads="1"/>
          </p:cNvSpPr>
          <p:nvPr/>
        </p:nvSpPr>
        <p:spPr bwMode="auto">
          <a:xfrm>
            <a:off x="2919413" y="57023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56740" name="Rectangle 692">
            <a:extLst>
              <a:ext uri="{FF2B5EF4-FFF2-40B4-BE49-F238E27FC236}">
                <a16:creationId xmlns:a16="http://schemas.microsoft.com/office/drawing/2014/main" id="{2AB29DAC-7406-EBCB-158B-6D06B48777DD}"/>
              </a:ext>
            </a:extLst>
          </p:cNvPr>
          <p:cNvSpPr>
            <a:spLocks noChangeArrowheads="1"/>
          </p:cNvSpPr>
          <p:nvPr/>
        </p:nvSpPr>
        <p:spPr bwMode="auto">
          <a:xfrm>
            <a:off x="2905125" y="60071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endParaRPr lang="en-US" altLang="en-US" sz="1800">
              <a:latin typeface="Helvetica" pitchFamily="2" charset="0"/>
            </a:endParaRPr>
          </a:p>
        </p:txBody>
      </p:sp>
      <p:sp>
        <p:nvSpPr>
          <p:cNvPr id="156741" name="Line 693">
            <a:extLst>
              <a:ext uri="{FF2B5EF4-FFF2-40B4-BE49-F238E27FC236}">
                <a16:creationId xmlns:a16="http://schemas.microsoft.com/office/drawing/2014/main" id="{11E08F15-DDCC-BB14-28B6-307B84BC8978}"/>
              </a:ext>
            </a:extLst>
          </p:cNvPr>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6742" name="Line 694">
            <a:extLst>
              <a:ext uri="{FF2B5EF4-FFF2-40B4-BE49-F238E27FC236}">
                <a16:creationId xmlns:a16="http://schemas.microsoft.com/office/drawing/2014/main" id="{EA6B0544-DEC8-318E-3151-403C42A4BB45}"/>
              </a:ext>
            </a:extLst>
          </p:cNvPr>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6743" name="Line 695">
            <a:extLst>
              <a:ext uri="{FF2B5EF4-FFF2-40B4-BE49-F238E27FC236}">
                <a16:creationId xmlns:a16="http://schemas.microsoft.com/office/drawing/2014/main" id="{302B23E6-9319-04A5-82D4-7A8765166865}"/>
              </a:ext>
            </a:extLst>
          </p:cNvPr>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6744" name="Line 696">
            <a:extLst>
              <a:ext uri="{FF2B5EF4-FFF2-40B4-BE49-F238E27FC236}">
                <a16:creationId xmlns:a16="http://schemas.microsoft.com/office/drawing/2014/main" id="{75A21913-3B6A-6F46-0096-FB587D486B12}"/>
              </a:ext>
            </a:extLst>
          </p:cNvPr>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745" name="Rectangle 697" descr="75%">
            <a:extLst>
              <a:ext uri="{FF2B5EF4-FFF2-40B4-BE49-F238E27FC236}">
                <a16:creationId xmlns:a16="http://schemas.microsoft.com/office/drawing/2014/main" id="{94D92569-E59F-A6A8-B8C3-09C3B23F65CF}"/>
              </a:ext>
            </a:extLst>
          </p:cNvPr>
          <p:cNvSpPr>
            <a:spLocks noChangeArrowheads="1"/>
          </p:cNvSpPr>
          <p:nvPr/>
        </p:nvSpPr>
        <p:spPr bwMode="auto">
          <a:xfrm>
            <a:off x="2201863" y="3532188"/>
            <a:ext cx="193675" cy="152400"/>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56746" name="Rectangle 698">
            <a:extLst>
              <a:ext uri="{FF2B5EF4-FFF2-40B4-BE49-F238E27FC236}">
                <a16:creationId xmlns:a16="http://schemas.microsoft.com/office/drawing/2014/main" id="{ABCDFA84-6BD9-E5C1-2C1F-867DADFDF1DA}"/>
              </a:ext>
            </a:extLst>
          </p:cNvPr>
          <p:cNvSpPr>
            <a:spLocks noChangeArrowheads="1"/>
          </p:cNvSpPr>
          <p:nvPr/>
        </p:nvSpPr>
        <p:spPr bwMode="auto">
          <a:xfrm>
            <a:off x="2790825" y="34131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56747" name="Line 699">
            <a:extLst>
              <a:ext uri="{FF2B5EF4-FFF2-40B4-BE49-F238E27FC236}">
                <a16:creationId xmlns:a16="http://schemas.microsoft.com/office/drawing/2014/main" id="{3B03D0A1-A7DC-5051-4535-315A8C9229A0}"/>
              </a:ext>
            </a:extLst>
          </p:cNvPr>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748" name="Rectangle 701" descr="75%">
            <a:extLst>
              <a:ext uri="{FF2B5EF4-FFF2-40B4-BE49-F238E27FC236}">
                <a16:creationId xmlns:a16="http://schemas.microsoft.com/office/drawing/2014/main" id="{BC39DC8A-942A-8229-F813-6743A1591A1E}"/>
              </a:ext>
            </a:extLst>
          </p:cNvPr>
          <p:cNvSpPr>
            <a:spLocks noChangeArrowheads="1"/>
          </p:cNvSpPr>
          <p:nvPr/>
        </p:nvSpPr>
        <p:spPr bwMode="auto">
          <a:xfrm>
            <a:off x="2281238" y="663575"/>
            <a:ext cx="206375" cy="268288"/>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56749" name="Rectangle 702" descr="75%">
            <a:extLst>
              <a:ext uri="{FF2B5EF4-FFF2-40B4-BE49-F238E27FC236}">
                <a16:creationId xmlns:a16="http://schemas.microsoft.com/office/drawing/2014/main" id="{F00BE008-8187-FE82-E84A-6187989611CD}"/>
              </a:ext>
            </a:extLst>
          </p:cNvPr>
          <p:cNvSpPr>
            <a:spLocks noChangeArrowheads="1"/>
          </p:cNvSpPr>
          <p:nvPr/>
        </p:nvSpPr>
        <p:spPr bwMode="auto">
          <a:xfrm>
            <a:off x="2435225" y="666750"/>
            <a:ext cx="206375" cy="52388"/>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56750" name="Rectangle 703" descr="75%">
            <a:extLst>
              <a:ext uri="{FF2B5EF4-FFF2-40B4-BE49-F238E27FC236}">
                <a16:creationId xmlns:a16="http://schemas.microsoft.com/office/drawing/2014/main" id="{EF2F9ADE-E4F4-3426-248B-9203BA260077}"/>
              </a:ext>
            </a:extLst>
          </p:cNvPr>
          <p:cNvSpPr>
            <a:spLocks noChangeArrowheads="1"/>
          </p:cNvSpPr>
          <p:nvPr/>
        </p:nvSpPr>
        <p:spPr bwMode="auto">
          <a:xfrm>
            <a:off x="2447925" y="695325"/>
            <a:ext cx="107950" cy="98425"/>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56751" name="Arc 704">
            <a:extLst>
              <a:ext uri="{FF2B5EF4-FFF2-40B4-BE49-F238E27FC236}">
                <a16:creationId xmlns:a16="http://schemas.microsoft.com/office/drawing/2014/main" id="{DFFDB29F-E31F-E913-5F92-7FB587B924AA}"/>
              </a:ext>
            </a:extLst>
          </p:cNvPr>
          <p:cNvSpPr>
            <a:spLocks/>
          </p:cNvSpPr>
          <p:nvPr/>
        </p:nvSpPr>
        <p:spPr bwMode="auto">
          <a:xfrm rot="-10740000">
            <a:off x="2468563" y="725488"/>
            <a:ext cx="152400" cy="260350"/>
          </a:xfrm>
          <a:custGeom>
            <a:avLst/>
            <a:gdLst>
              <a:gd name="T0" fmla="*/ 2147483646 w 21600"/>
              <a:gd name="T1" fmla="*/ 0 h 21600"/>
              <a:gd name="T2" fmla="*/ 0 w 21600"/>
              <a:gd name="T3" fmla="*/ 2147483646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6752" name="Text Box 705">
            <a:extLst>
              <a:ext uri="{FF2B5EF4-FFF2-40B4-BE49-F238E27FC236}">
                <a16:creationId xmlns:a16="http://schemas.microsoft.com/office/drawing/2014/main" id="{E5C80D8D-337E-7CCA-DE79-6FA361B3FC65}"/>
              </a:ext>
            </a:extLst>
          </p:cNvPr>
          <p:cNvSpPr txBox="1">
            <a:spLocks noChangeArrowheads="1"/>
          </p:cNvSpPr>
          <p:nvPr/>
        </p:nvSpPr>
        <p:spPr bwMode="auto">
          <a:xfrm>
            <a:off x="2725738" y="1474788"/>
            <a:ext cx="1000125"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Amos</a:t>
            </a:r>
          </a:p>
        </p:txBody>
      </p:sp>
      <p:sp>
        <p:nvSpPr>
          <p:cNvPr id="156753" name="Text Box 706">
            <a:extLst>
              <a:ext uri="{FF2B5EF4-FFF2-40B4-BE49-F238E27FC236}">
                <a16:creationId xmlns:a16="http://schemas.microsoft.com/office/drawing/2014/main" id="{189BAFC7-0FB6-099A-15E8-AA14FEA4AFD2}"/>
              </a:ext>
            </a:extLst>
          </p:cNvPr>
          <p:cNvSpPr txBox="1">
            <a:spLocks noChangeArrowheads="1"/>
          </p:cNvSpPr>
          <p:nvPr/>
        </p:nvSpPr>
        <p:spPr bwMode="auto">
          <a:xfrm>
            <a:off x="2724150" y="1730375"/>
            <a:ext cx="99853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Hosea</a:t>
            </a:r>
          </a:p>
        </p:txBody>
      </p:sp>
      <p:sp>
        <p:nvSpPr>
          <p:cNvPr id="156754" name="Text Box 707">
            <a:extLst>
              <a:ext uri="{FF2B5EF4-FFF2-40B4-BE49-F238E27FC236}">
                <a16:creationId xmlns:a16="http://schemas.microsoft.com/office/drawing/2014/main" id="{F2CFA0BF-9135-7D2D-B848-62EE1527EE73}"/>
              </a:ext>
            </a:extLst>
          </p:cNvPr>
          <p:cNvSpPr txBox="1">
            <a:spLocks noChangeArrowheads="1"/>
          </p:cNvSpPr>
          <p:nvPr/>
        </p:nvSpPr>
        <p:spPr bwMode="auto">
          <a:xfrm>
            <a:off x="2732088" y="2709863"/>
            <a:ext cx="998537"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Isaiah</a:t>
            </a:r>
          </a:p>
        </p:txBody>
      </p:sp>
      <p:sp>
        <p:nvSpPr>
          <p:cNvPr id="156755" name="Text Box 708">
            <a:extLst>
              <a:ext uri="{FF2B5EF4-FFF2-40B4-BE49-F238E27FC236}">
                <a16:creationId xmlns:a16="http://schemas.microsoft.com/office/drawing/2014/main" id="{94BF75BC-F3FF-231A-FFDB-02511296579E}"/>
              </a:ext>
            </a:extLst>
          </p:cNvPr>
          <p:cNvSpPr txBox="1">
            <a:spLocks noChangeArrowheads="1"/>
          </p:cNvSpPr>
          <p:nvPr/>
        </p:nvSpPr>
        <p:spPr bwMode="auto">
          <a:xfrm>
            <a:off x="2727325" y="2946400"/>
            <a:ext cx="99853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Joel</a:t>
            </a:r>
          </a:p>
        </p:txBody>
      </p:sp>
      <p:sp>
        <p:nvSpPr>
          <p:cNvPr id="156756" name="Text Box 709">
            <a:extLst>
              <a:ext uri="{FF2B5EF4-FFF2-40B4-BE49-F238E27FC236}">
                <a16:creationId xmlns:a16="http://schemas.microsoft.com/office/drawing/2014/main" id="{7435F3DD-C4BB-248C-0102-7C8FDA986A08}"/>
              </a:ext>
            </a:extLst>
          </p:cNvPr>
          <p:cNvSpPr txBox="1">
            <a:spLocks noChangeArrowheads="1"/>
          </p:cNvSpPr>
          <p:nvPr/>
        </p:nvSpPr>
        <p:spPr bwMode="auto">
          <a:xfrm>
            <a:off x="2733675" y="3235325"/>
            <a:ext cx="1000125"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Micah</a:t>
            </a:r>
          </a:p>
        </p:txBody>
      </p:sp>
      <p:sp>
        <p:nvSpPr>
          <p:cNvPr id="156757" name="Text Box 710">
            <a:extLst>
              <a:ext uri="{FF2B5EF4-FFF2-40B4-BE49-F238E27FC236}">
                <a16:creationId xmlns:a16="http://schemas.microsoft.com/office/drawing/2014/main" id="{5F85B363-AEAA-AFCA-AF9E-2F94E22256B2}"/>
              </a:ext>
            </a:extLst>
          </p:cNvPr>
          <p:cNvSpPr txBox="1">
            <a:spLocks noChangeArrowheads="1"/>
          </p:cNvSpPr>
          <p:nvPr/>
        </p:nvSpPr>
        <p:spPr bwMode="auto">
          <a:xfrm>
            <a:off x="2443163" y="4630738"/>
            <a:ext cx="1573212"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Habakkuk</a:t>
            </a:r>
          </a:p>
        </p:txBody>
      </p:sp>
      <p:sp>
        <p:nvSpPr>
          <p:cNvPr id="156758" name="Text Box 711">
            <a:extLst>
              <a:ext uri="{FF2B5EF4-FFF2-40B4-BE49-F238E27FC236}">
                <a16:creationId xmlns:a16="http://schemas.microsoft.com/office/drawing/2014/main" id="{86B8E5A8-DE45-B87E-B357-E4281471E7AA}"/>
              </a:ext>
            </a:extLst>
          </p:cNvPr>
          <p:cNvSpPr txBox="1">
            <a:spLocks noChangeArrowheads="1"/>
          </p:cNvSpPr>
          <p:nvPr/>
        </p:nvSpPr>
        <p:spPr bwMode="auto">
          <a:xfrm>
            <a:off x="2470150" y="5118100"/>
            <a:ext cx="1514475"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Zephaniah</a:t>
            </a:r>
          </a:p>
        </p:txBody>
      </p:sp>
      <p:sp>
        <p:nvSpPr>
          <p:cNvPr id="156759" name="Text Box 712">
            <a:extLst>
              <a:ext uri="{FF2B5EF4-FFF2-40B4-BE49-F238E27FC236}">
                <a16:creationId xmlns:a16="http://schemas.microsoft.com/office/drawing/2014/main" id="{DB9D0AA8-0C5B-962B-A22B-5C18249EB27C}"/>
              </a:ext>
            </a:extLst>
          </p:cNvPr>
          <p:cNvSpPr txBox="1">
            <a:spLocks noChangeArrowheads="1"/>
          </p:cNvSpPr>
          <p:nvPr/>
        </p:nvSpPr>
        <p:spPr bwMode="auto">
          <a:xfrm>
            <a:off x="2789238" y="5784850"/>
            <a:ext cx="998537"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Ezekiel</a:t>
            </a:r>
          </a:p>
        </p:txBody>
      </p:sp>
      <p:sp>
        <p:nvSpPr>
          <p:cNvPr id="156760" name="Text Box 713">
            <a:extLst>
              <a:ext uri="{FF2B5EF4-FFF2-40B4-BE49-F238E27FC236}">
                <a16:creationId xmlns:a16="http://schemas.microsoft.com/office/drawing/2014/main" id="{8510A79C-C41F-0F2E-4D02-3CF35B6FA081}"/>
              </a:ext>
            </a:extLst>
          </p:cNvPr>
          <p:cNvSpPr txBox="1">
            <a:spLocks noChangeArrowheads="1"/>
          </p:cNvSpPr>
          <p:nvPr/>
        </p:nvSpPr>
        <p:spPr bwMode="auto">
          <a:xfrm>
            <a:off x="2746375" y="5991225"/>
            <a:ext cx="99853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Daniel</a:t>
            </a:r>
          </a:p>
        </p:txBody>
      </p:sp>
      <p:sp>
        <p:nvSpPr>
          <p:cNvPr id="156761" name="Text Box 714">
            <a:extLst>
              <a:ext uri="{FF2B5EF4-FFF2-40B4-BE49-F238E27FC236}">
                <a16:creationId xmlns:a16="http://schemas.microsoft.com/office/drawing/2014/main" id="{08E2D624-D3A2-DC52-6766-760D636D85DE}"/>
              </a:ext>
            </a:extLst>
          </p:cNvPr>
          <p:cNvSpPr txBox="1">
            <a:spLocks noChangeArrowheads="1"/>
          </p:cNvSpPr>
          <p:nvPr/>
        </p:nvSpPr>
        <p:spPr bwMode="auto">
          <a:xfrm>
            <a:off x="2741613" y="6607175"/>
            <a:ext cx="998537"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Haggai</a:t>
            </a:r>
          </a:p>
        </p:txBody>
      </p:sp>
      <p:sp>
        <p:nvSpPr>
          <p:cNvPr id="156762" name="Text Box 715">
            <a:extLst>
              <a:ext uri="{FF2B5EF4-FFF2-40B4-BE49-F238E27FC236}">
                <a16:creationId xmlns:a16="http://schemas.microsoft.com/office/drawing/2014/main" id="{EFA23961-8E32-0CB6-615A-D72E890DCF52}"/>
              </a:ext>
            </a:extLst>
          </p:cNvPr>
          <p:cNvSpPr txBox="1">
            <a:spLocks noChangeArrowheads="1"/>
          </p:cNvSpPr>
          <p:nvPr/>
        </p:nvSpPr>
        <p:spPr bwMode="auto">
          <a:xfrm>
            <a:off x="2584450" y="6870700"/>
            <a:ext cx="130968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Zechariah</a:t>
            </a:r>
          </a:p>
        </p:txBody>
      </p:sp>
      <p:sp>
        <p:nvSpPr>
          <p:cNvPr id="156763" name="Text Box 716">
            <a:extLst>
              <a:ext uri="{FF2B5EF4-FFF2-40B4-BE49-F238E27FC236}">
                <a16:creationId xmlns:a16="http://schemas.microsoft.com/office/drawing/2014/main" id="{4073A022-1EBD-9781-B735-2A8905933100}"/>
              </a:ext>
            </a:extLst>
          </p:cNvPr>
          <p:cNvSpPr txBox="1">
            <a:spLocks noChangeArrowheads="1"/>
          </p:cNvSpPr>
          <p:nvPr/>
        </p:nvSpPr>
        <p:spPr bwMode="auto">
          <a:xfrm>
            <a:off x="2752725" y="7154863"/>
            <a:ext cx="99853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Malachi</a:t>
            </a:r>
          </a:p>
        </p:txBody>
      </p:sp>
      <p:sp>
        <p:nvSpPr>
          <p:cNvPr id="156764" name="Text Box 718">
            <a:extLst>
              <a:ext uri="{FF2B5EF4-FFF2-40B4-BE49-F238E27FC236}">
                <a16:creationId xmlns:a16="http://schemas.microsoft.com/office/drawing/2014/main" id="{2F3ABA81-68F4-5BEE-FEDE-F551AA6D3437}"/>
              </a:ext>
            </a:extLst>
          </p:cNvPr>
          <p:cNvSpPr txBox="1">
            <a:spLocks noChangeArrowheads="1"/>
          </p:cNvSpPr>
          <p:nvPr/>
        </p:nvSpPr>
        <p:spPr bwMode="auto">
          <a:xfrm>
            <a:off x="2459038" y="2014538"/>
            <a:ext cx="1138237"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Jonah</a:t>
            </a:r>
            <a:endParaRPr lang="en-US" altLang="en-US" sz="1600" b="1">
              <a:latin typeface="Arial" panose="020B0604020202020204" pitchFamily="34" charset="0"/>
            </a:endParaRPr>
          </a:p>
        </p:txBody>
      </p:sp>
      <p:sp>
        <p:nvSpPr>
          <p:cNvPr id="156765" name="Text Box 719">
            <a:extLst>
              <a:ext uri="{FF2B5EF4-FFF2-40B4-BE49-F238E27FC236}">
                <a16:creationId xmlns:a16="http://schemas.microsoft.com/office/drawing/2014/main" id="{2E59DC82-F4E3-E4BC-8908-94EDE17101CA}"/>
              </a:ext>
            </a:extLst>
          </p:cNvPr>
          <p:cNvSpPr txBox="1">
            <a:spLocks noChangeArrowheads="1"/>
          </p:cNvSpPr>
          <p:nvPr/>
        </p:nvSpPr>
        <p:spPr bwMode="auto">
          <a:xfrm>
            <a:off x="2962275" y="1925638"/>
            <a:ext cx="1138238" cy="193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900" b="1">
                <a:latin typeface="Arial" panose="020B0604020202020204" pitchFamily="34" charset="0"/>
              </a:rPr>
              <a:t>(NINEVEH)</a:t>
            </a:r>
            <a:endParaRPr lang="en-US" altLang="en-US" sz="800" b="1">
              <a:latin typeface="Arial" panose="020B0604020202020204" pitchFamily="34" charset="0"/>
            </a:endParaRPr>
          </a:p>
        </p:txBody>
      </p:sp>
      <p:sp>
        <p:nvSpPr>
          <p:cNvPr id="156766" name="Text Box 720">
            <a:extLst>
              <a:ext uri="{FF2B5EF4-FFF2-40B4-BE49-F238E27FC236}">
                <a16:creationId xmlns:a16="http://schemas.microsoft.com/office/drawing/2014/main" id="{7E60615B-44C0-AD22-A0F1-FC651A9E3FBA}"/>
              </a:ext>
            </a:extLst>
          </p:cNvPr>
          <p:cNvSpPr txBox="1">
            <a:spLocks noChangeArrowheads="1"/>
          </p:cNvSpPr>
          <p:nvPr/>
        </p:nvSpPr>
        <p:spPr bwMode="auto">
          <a:xfrm>
            <a:off x="2500313" y="4892675"/>
            <a:ext cx="1138237"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Nahum</a:t>
            </a:r>
            <a:endParaRPr lang="en-US" altLang="en-US" sz="1600" b="1">
              <a:latin typeface="Arial" panose="020B0604020202020204" pitchFamily="34" charset="0"/>
            </a:endParaRPr>
          </a:p>
        </p:txBody>
      </p:sp>
      <p:sp>
        <p:nvSpPr>
          <p:cNvPr id="156767" name="Text Box 721">
            <a:extLst>
              <a:ext uri="{FF2B5EF4-FFF2-40B4-BE49-F238E27FC236}">
                <a16:creationId xmlns:a16="http://schemas.microsoft.com/office/drawing/2014/main" id="{3BA17BDA-8A06-535C-ED2A-132AA13FBE03}"/>
              </a:ext>
            </a:extLst>
          </p:cNvPr>
          <p:cNvSpPr txBox="1">
            <a:spLocks noChangeArrowheads="1"/>
          </p:cNvSpPr>
          <p:nvPr/>
        </p:nvSpPr>
        <p:spPr bwMode="auto">
          <a:xfrm>
            <a:off x="2914650" y="4822825"/>
            <a:ext cx="1138238" cy="193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900" b="1">
                <a:latin typeface="Arial" panose="020B0604020202020204" pitchFamily="34" charset="0"/>
              </a:rPr>
              <a:t>(NINEVEH)</a:t>
            </a:r>
            <a:endParaRPr lang="en-US" altLang="en-US" sz="800" b="1">
              <a:latin typeface="Arial" panose="020B0604020202020204" pitchFamily="34" charset="0"/>
            </a:endParaRPr>
          </a:p>
        </p:txBody>
      </p:sp>
      <p:sp>
        <p:nvSpPr>
          <p:cNvPr id="156768" name="Text Box 722">
            <a:extLst>
              <a:ext uri="{FF2B5EF4-FFF2-40B4-BE49-F238E27FC236}">
                <a16:creationId xmlns:a16="http://schemas.microsoft.com/office/drawing/2014/main" id="{E7A65F30-4E4B-D227-EF3D-A4C947EEEBCD}"/>
              </a:ext>
            </a:extLst>
          </p:cNvPr>
          <p:cNvSpPr txBox="1">
            <a:spLocks noChangeArrowheads="1"/>
          </p:cNvSpPr>
          <p:nvPr/>
        </p:nvSpPr>
        <p:spPr bwMode="auto">
          <a:xfrm>
            <a:off x="2560638" y="3519488"/>
            <a:ext cx="1138237"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Obadiah</a:t>
            </a:r>
            <a:endParaRPr lang="en-US" altLang="en-US" sz="1600" b="1">
              <a:latin typeface="Arial" panose="020B0604020202020204" pitchFamily="34" charset="0"/>
            </a:endParaRPr>
          </a:p>
        </p:txBody>
      </p:sp>
      <p:sp>
        <p:nvSpPr>
          <p:cNvPr id="156769" name="Text Box 723">
            <a:extLst>
              <a:ext uri="{FF2B5EF4-FFF2-40B4-BE49-F238E27FC236}">
                <a16:creationId xmlns:a16="http://schemas.microsoft.com/office/drawing/2014/main" id="{988D549B-48D7-62A9-34ED-DF1A0E0DF84E}"/>
              </a:ext>
            </a:extLst>
          </p:cNvPr>
          <p:cNvSpPr txBox="1">
            <a:spLocks noChangeArrowheads="1"/>
          </p:cNvSpPr>
          <p:nvPr/>
        </p:nvSpPr>
        <p:spPr bwMode="auto">
          <a:xfrm>
            <a:off x="2994025" y="3449638"/>
            <a:ext cx="1138238" cy="193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900" b="1">
                <a:latin typeface="Arial" panose="020B0604020202020204" pitchFamily="34" charset="0"/>
              </a:rPr>
              <a:t>(EDOM)</a:t>
            </a:r>
            <a:endParaRPr lang="en-US" altLang="en-US" sz="800" b="1">
              <a:latin typeface="Arial" panose="020B0604020202020204" pitchFamily="34" charset="0"/>
            </a:endParaRPr>
          </a:p>
        </p:txBody>
      </p:sp>
      <p:sp>
        <p:nvSpPr>
          <p:cNvPr id="156770" name="Rectangle 724">
            <a:extLst>
              <a:ext uri="{FF2B5EF4-FFF2-40B4-BE49-F238E27FC236}">
                <a16:creationId xmlns:a16="http://schemas.microsoft.com/office/drawing/2014/main" id="{0739A5FF-A0DE-6896-C331-6672BB538BDE}"/>
              </a:ext>
            </a:extLst>
          </p:cNvPr>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grpSp>
        <p:nvGrpSpPr>
          <p:cNvPr id="156771" name="Group 726">
            <a:extLst>
              <a:ext uri="{FF2B5EF4-FFF2-40B4-BE49-F238E27FC236}">
                <a16:creationId xmlns:a16="http://schemas.microsoft.com/office/drawing/2014/main" id="{2CC96622-756B-0140-4EB9-75CF85AD4378}"/>
              </a:ext>
            </a:extLst>
          </p:cNvPr>
          <p:cNvGrpSpPr>
            <a:grpSpLocks/>
          </p:cNvGrpSpPr>
          <p:nvPr/>
        </p:nvGrpSpPr>
        <p:grpSpPr bwMode="auto">
          <a:xfrm>
            <a:off x="1866900" y="4075113"/>
            <a:ext cx="1076325" cy="1354137"/>
            <a:chOff x="1234" y="2786"/>
            <a:chExt cx="678" cy="853"/>
          </a:xfrm>
        </p:grpSpPr>
        <p:sp>
          <p:nvSpPr>
            <p:cNvPr id="156894" name="Rectangle 727">
              <a:extLst>
                <a:ext uri="{FF2B5EF4-FFF2-40B4-BE49-F238E27FC236}">
                  <a16:creationId xmlns:a16="http://schemas.microsoft.com/office/drawing/2014/main" id="{903368C9-0C22-0328-20C8-760444933A15}"/>
                </a:ext>
              </a:extLst>
            </p:cNvPr>
            <p:cNvSpPr>
              <a:spLocks noChangeArrowheads="1"/>
            </p:cNvSpPr>
            <p:nvPr/>
          </p:nvSpPr>
          <p:spPr bwMode="auto">
            <a:xfrm>
              <a:off x="1234" y="2786"/>
              <a:ext cx="678" cy="8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100" b="1">
                  <a:solidFill>
                    <a:srgbClr val="000000"/>
                  </a:solidFill>
                  <a:latin typeface="Helvetica" pitchFamily="2" charset="0"/>
                </a:rPr>
                <a:t>“Ngakai”</a:t>
              </a:r>
            </a:p>
            <a:p>
              <a:pPr algn="l"/>
              <a:r>
                <a:rPr lang="en-US" altLang="en-US" sz="1100" b="1">
                  <a:solidFill>
                    <a:srgbClr val="000000"/>
                  </a:solidFill>
                  <a:latin typeface="Helvetica" pitchFamily="2" charset="0"/>
                </a:rPr>
                <a:t> kahaiwui </a:t>
              </a:r>
            </a:p>
            <a:p>
              <a:pPr algn="l"/>
              <a:r>
                <a:rPr lang="en-US" altLang="en-US" sz="1100" b="1">
                  <a:solidFill>
                    <a:srgbClr val="000000"/>
                  </a:solidFill>
                  <a:latin typeface="Helvetica" pitchFamily="2" charset="0"/>
                </a:rPr>
                <a:t>  thili zingkum</a:t>
              </a:r>
            </a:p>
            <a:p>
              <a:pPr algn="l"/>
              <a:r>
                <a:rPr lang="en-US" altLang="en-US" sz="1100" b="1">
                  <a:solidFill>
                    <a:srgbClr val="000000"/>
                  </a:solidFill>
                  <a:latin typeface="Helvetica" pitchFamily="2" charset="0"/>
                </a:rPr>
                <a:t>   400 chiwui </a:t>
              </a:r>
            </a:p>
            <a:p>
              <a:pPr algn="l"/>
              <a:r>
                <a:rPr lang="en-US" altLang="en-US" sz="1100" b="1">
                  <a:solidFill>
                    <a:srgbClr val="000000"/>
                  </a:solidFill>
                  <a:latin typeface="Helvetica" pitchFamily="2" charset="0"/>
                </a:rPr>
                <a:t>     alungli</a:t>
              </a:r>
            </a:p>
            <a:p>
              <a:pPr algn="l"/>
              <a:r>
                <a:rPr lang="en-US" altLang="en-US" sz="1100" b="1">
                  <a:solidFill>
                    <a:srgbClr val="000000"/>
                  </a:solidFill>
                  <a:latin typeface="Helvetica" pitchFamily="2" charset="0"/>
                </a:rPr>
                <a:t>     maran </a:t>
              </a:r>
            </a:p>
            <a:p>
              <a:pPr algn="l"/>
              <a:r>
                <a:rPr lang="en-US" altLang="en-US" sz="1100" b="1">
                  <a:solidFill>
                    <a:srgbClr val="000000"/>
                  </a:solidFill>
                  <a:latin typeface="Helvetica" pitchFamily="2" charset="0"/>
                </a:rPr>
                <a:t>       Lairikbing</a:t>
              </a:r>
            </a:p>
            <a:p>
              <a:pPr algn="l"/>
              <a:r>
                <a:rPr lang="en-US" altLang="en-US" sz="1100" b="1">
                  <a:solidFill>
                    <a:srgbClr val="000000"/>
                  </a:solidFill>
                  <a:latin typeface="Helvetica" pitchFamily="2" charset="0"/>
                </a:rPr>
                <a:t>        hi kakapina</a:t>
              </a:r>
              <a:endParaRPr lang="en-US" altLang="en-US" sz="1100">
                <a:latin typeface="Helvetica" pitchFamily="2" charset="0"/>
              </a:endParaRPr>
            </a:p>
          </p:txBody>
        </p:sp>
        <p:sp>
          <p:nvSpPr>
            <p:cNvPr id="156895" name="Rectangle 728">
              <a:extLst>
                <a:ext uri="{FF2B5EF4-FFF2-40B4-BE49-F238E27FC236}">
                  <a16:creationId xmlns:a16="http://schemas.microsoft.com/office/drawing/2014/main" id="{8FE33B59-43D0-848B-15D5-1D51AF8EA8DB}"/>
                </a:ext>
              </a:extLst>
            </p:cNvPr>
            <p:cNvSpPr>
              <a:spLocks noChangeArrowheads="1"/>
            </p:cNvSpPr>
            <p:nvPr/>
          </p:nvSpPr>
          <p:spPr bwMode="auto">
            <a:xfrm>
              <a:off x="1234" y="2865"/>
              <a:ext cx="0"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600">
                <a:latin typeface="Helvetica" pitchFamily="2" charset="0"/>
              </a:endParaRPr>
            </a:p>
          </p:txBody>
        </p:sp>
        <p:sp>
          <p:nvSpPr>
            <p:cNvPr id="156896" name="Rectangle 729">
              <a:extLst>
                <a:ext uri="{FF2B5EF4-FFF2-40B4-BE49-F238E27FC236}">
                  <a16:creationId xmlns:a16="http://schemas.microsoft.com/office/drawing/2014/main" id="{FE8F7F2D-8F0B-9565-70EB-5B62C8DA5278}"/>
                </a:ext>
              </a:extLst>
            </p:cNvPr>
            <p:cNvSpPr>
              <a:spLocks noChangeArrowheads="1"/>
            </p:cNvSpPr>
            <p:nvPr/>
          </p:nvSpPr>
          <p:spPr bwMode="auto">
            <a:xfrm>
              <a:off x="1234" y="2945"/>
              <a:ext cx="2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56897" name="Rectangle 730">
              <a:extLst>
                <a:ext uri="{FF2B5EF4-FFF2-40B4-BE49-F238E27FC236}">
                  <a16:creationId xmlns:a16="http://schemas.microsoft.com/office/drawing/2014/main" id="{4DED8A1E-371D-FF86-D0B7-18C89C5A3D94}"/>
                </a:ext>
              </a:extLst>
            </p:cNvPr>
            <p:cNvSpPr>
              <a:spLocks noChangeArrowheads="1"/>
            </p:cNvSpPr>
            <p:nvPr/>
          </p:nvSpPr>
          <p:spPr bwMode="auto">
            <a:xfrm>
              <a:off x="1234" y="3024"/>
              <a:ext cx="2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56898" name="Rectangle 731">
              <a:extLst>
                <a:ext uri="{FF2B5EF4-FFF2-40B4-BE49-F238E27FC236}">
                  <a16:creationId xmlns:a16="http://schemas.microsoft.com/office/drawing/2014/main" id="{A66DA42B-2011-BD65-6177-6816A9EBD288}"/>
                </a:ext>
              </a:extLst>
            </p:cNvPr>
            <p:cNvSpPr>
              <a:spLocks noChangeArrowheads="1"/>
            </p:cNvSpPr>
            <p:nvPr/>
          </p:nvSpPr>
          <p:spPr bwMode="auto">
            <a:xfrm>
              <a:off x="1234" y="3102"/>
              <a:ext cx="6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56899" name="Rectangle 732">
              <a:extLst>
                <a:ext uri="{FF2B5EF4-FFF2-40B4-BE49-F238E27FC236}">
                  <a16:creationId xmlns:a16="http://schemas.microsoft.com/office/drawing/2014/main" id="{1A2EB9F9-BE7D-0431-121C-9D352AEE747F}"/>
                </a:ext>
              </a:extLst>
            </p:cNvPr>
            <p:cNvSpPr>
              <a:spLocks noChangeArrowheads="1"/>
            </p:cNvSpPr>
            <p:nvPr/>
          </p:nvSpPr>
          <p:spPr bwMode="auto">
            <a:xfrm>
              <a:off x="1234" y="3184"/>
              <a:ext cx="10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56900" name="Rectangle 733">
              <a:extLst>
                <a:ext uri="{FF2B5EF4-FFF2-40B4-BE49-F238E27FC236}">
                  <a16:creationId xmlns:a16="http://schemas.microsoft.com/office/drawing/2014/main" id="{4D51631D-720B-C684-A26A-8B9CC3A1427F}"/>
                </a:ext>
              </a:extLst>
            </p:cNvPr>
            <p:cNvSpPr>
              <a:spLocks noChangeArrowheads="1"/>
            </p:cNvSpPr>
            <p:nvPr/>
          </p:nvSpPr>
          <p:spPr bwMode="auto">
            <a:xfrm>
              <a:off x="1234" y="3271"/>
              <a:ext cx="10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56901" name="Rectangle 735">
              <a:extLst>
                <a:ext uri="{FF2B5EF4-FFF2-40B4-BE49-F238E27FC236}">
                  <a16:creationId xmlns:a16="http://schemas.microsoft.com/office/drawing/2014/main" id="{8C06667E-7E3D-5500-E95A-EDF2DF31473E}"/>
                </a:ext>
              </a:extLst>
            </p:cNvPr>
            <p:cNvSpPr>
              <a:spLocks noChangeArrowheads="1"/>
            </p:cNvSpPr>
            <p:nvPr/>
          </p:nvSpPr>
          <p:spPr bwMode="auto">
            <a:xfrm>
              <a:off x="1270" y="3432"/>
              <a:ext cx="8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grpSp>
      <p:sp>
        <p:nvSpPr>
          <p:cNvPr id="156772" name="Rectangle 739">
            <a:extLst>
              <a:ext uri="{FF2B5EF4-FFF2-40B4-BE49-F238E27FC236}">
                <a16:creationId xmlns:a16="http://schemas.microsoft.com/office/drawing/2014/main" id="{08DF60F0-DEFE-FC3C-AD59-1ABCE4B666D0}"/>
              </a:ext>
            </a:extLst>
          </p:cNvPr>
          <p:cNvSpPr>
            <a:spLocks noChangeArrowheads="1"/>
          </p:cNvSpPr>
          <p:nvPr/>
        </p:nvSpPr>
        <p:spPr bwMode="auto">
          <a:xfrm>
            <a:off x="2689225" y="5934075"/>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grpSp>
        <p:nvGrpSpPr>
          <p:cNvPr id="156773" name="Group 752">
            <a:extLst>
              <a:ext uri="{FF2B5EF4-FFF2-40B4-BE49-F238E27FC236}">
                <a16:creationId xmlns:a16="http://schemas.microsoft.com/office/drawing/2014/main" id="{0F2AE86A-B273-F6E9-E774-38004447CA97}"/>
              </a:ext>
            </a:extLst>
          </p:cNvPr>
          <p:cNvGrpSpPr>
            <a:grpSpLocks/>
          </p:cNvGrpSpPr>
          <p:nvPr/>
        </p:nvGrpSpPr>
        <p:grpSpPr bwMode="auto">
          <a:xfrm>
            <a:off x="-3162300" y="2344738"/>
            <a:ext cx="306387" cy="280987"/>
            <a:chOff x="2913" y="1215"/>
            <a:chExt cx="193" cy="177"/>
          </a:xfrm>
        </p:grpSpPr>
        <p:sp>
          <p:nvSpPr>
            <p:cNvPr id="156892" name="Rectangle 753">
              <a:extLst>
                <a:ext uri="{FF2B5EF4-FFF2-40B4-BE49-F238E27FC236}">
                  <a16:creationId xmlns:a16="http://schemas.microsoft.com/office/drawing/2014/main" id="{0EC80FD9-6994-8573-1CB4-77ADFFF0818B}"/>
                </a:ext>
              </a:extLst>
            </p:cNvPr>
            <p:cNvSpPr>
              <a:spLocks noChangeArrowheads="1"/>
            </p:cNvSpPr>
            <p:nvPr/>
          </p:nvSpPr>
          <p:spPr bwMode="auto">
            <a:xfrm>
              <a:off x="2913" y="1219"/>
              <a:ext cx="133" cy="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sp>
          <p:nvSpPr>
            <p:cNvPr id="156893" name="Rectangle 754">
              <a:extLst>
                <a:ext uri="{FF2B5EF4-FFF2-40B4-BE49-F238E27FC236}">
                  <a16:creationId xmlns:a16="http://schemas.microsoft.com/office/drawing/2014/main" id="{E3CD8795-0629-D765-0B7A-86A36C7E3C1E}"/>
                </a:ext>
              </a:extLst>
            </p:cNvPr>
            <p:cNvSpPr>
              <a:spLocks noChangeArrowheads="1"/>
            </p:cNvSpPr>
            <p:nvPr/>
          </p:nvSpPr>
          <p:spPr bwMode="auto">
            <a:xfrm>
              <a:off x="3106" y="1215"/>
              <a:ext cx="0"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grpSp>
      <p:grpSp>
        <p:nvGrpSpPr>
          <p:cNvPr id="156774" name="Group 757">
            <a:extLst>
              <a:ext uri="{FF2B5EF4-FFF2-40B4-BE49-F238E27FC236}">
                <a16:creationId xmlns:a16="http://schemas.microsoft.com/office/drawing/2014/main" id="{18B8A069-9DA7-01EC-1753-0F2D8AD51B1B}"/>
              </a:ext>
            </a:extLst>
          </p:cNvPr>
          <p:cNvGrpSpPr>
            <a:grpSpLocks/>
          </p:cNvGrpSpPr>
          <p:nvPr/>
        </p:nvGrpSpPr>
        <p:grpSpPr bwMode="auto">
          <a:xfrm>
            <a:off x="-3178175" y="3260725"/>
            <a:ext cx="1217612" cy="842963"/>
            <a:chOff x="-758" y="786"/>
            <a:chExt cx="4443" cy="531"/>
          </a:xfrm>
        </p:grpSpPr>
        <p:sp>
          <p:nvSpPr>
            <p:cNvPr id="156890" name="Rectangle 758">
              <a:extLst>
                <a:ext uri="{FF2B5EF4-FFF2-40B4-BE49-F238E27FC236}">
                  <a16:creationId xmlns:a16="http://schemas.microsoft.com/office/drawing/2014/main" id="{72FA28F9-46CE-176F-C245-DF60D958CCDC}"/>
                </a:ext>
              </a:extLst>
            </p:cNvPr>
            <p:cNvSpPr>
              <a:spLocks noChangeArrowheads="1"/>
            </p:cNvSpPr>
            <p:nvPr/>
          </p:nvSpPr>
          <p:spPr bwMode="auto">
            <a:xfrm>
              <a:off x="2913" y="1219"/>
              <a:ext cx="772" cy="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b="1">
                  <a:solidFill>
                    <a:srgbClr val="000000"/>
                  </a:solidFill>
                  <a:latin typeface="Helvetica" pitchFamily="2" charset="0"/>
                </a:rPr>
                <a:t>      </a:t>
              </a:r>
              <a:endParaRPr lang="en-US" altLang="en-US" sz="1800">
                <a:latin typeface="Helvetica" pitchFamily="2" charset="0"/>
              </a:endParaRPr>
            </a:p>
          </p:txBody>
        </p:sp>
        <p:sp>
          <p:nvSpPr>
            <p:cNvPr id="156891" name="Rectangle 759">
              <a:extLst>
                <a:ext uri="{FF2B5EF4-FFF2-40B4-BE49-F238E27FC236}">
                  <a16:creationId xmlns:a16="http://schemas.microsoft.com/office/drawing/2014/main" id="{36C8C575-76CF-2708-3CFF-4A52387F0DF1}"/>
                </a:ext>
              </a:extLst>
            </p:cNvPr>
            <p:cNvSpPr>
              <a:spLocks noChangeArrowheads="1"/>
            </p:cNvSpPr>
            <p:nvPr/>
          </p:nvSpPr>
          <p:spPr bwMode="auto">
            <a:xfrm>
              <a:off x="-758" y="786"/>
              <a:ext cx="0"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grpSp>
      <p:sp>
        <p:nvSpPr>
          <p:cNvPr id="156775" name="Rectangle 769">
            <a:extLst>
              <a:ext uri="{FF2B5EF4-FFF2-40B4-BE49-F238E27FC236}">
                <a16:creationId xmlns:a16="http://schemas.microsoft.com/office/drawing/2014/main" id="{220DFBB2-FFC2-2010-BB92-2212CAACAEAF}"/>
              </a:ext>
            </a:extLst>
          </p:cNvPr>
          <p:cNvSpPr>
            <a:spLocks noChangeArrowheads="1"/>
          </p:cNvSpPr>
          <p:nvPr/>
        </p:nvSpPr>
        <p:spPr bwMode="auto">
          <a:xfrm>
            <a:off x="-2138363" y="554038"/>
            <a:ext cx="0"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sp>
        <p:nvSpPr>
          <p:cNvPr id="156776" name="Line 770">
            <a:extLst>
              <a:ext uri="{FF2B5EF4-FFF2-40B4-BE49-F238E27FC236}">
                <a16:creationId xmlns:a16="http://schemas.microsoft.com/office/drawing/2014/main" id="{63C616D1-5E85-D0FA-3AEE-2548EE984A58}"/>
              </a:ext>
            </a:extLst>
          </p:cNvPr>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56777" name="Line 771">
            <a:extLst>
              <a:ext uri="{FF2B5EF4-FFF2-40B4-BE49-F238E27FC236}">
                <a16:creationId xmlns:a16="http://schemas.microsoft.com/office/drawing/2014/main" id="{17CF1D12-BA49-A3B0-1A84-F4E40EB35DD7}"/>
              </a:ext>
            </a:extLst>
          </p:cNvPr>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56778" name="Rectangle 772">
            <a:extLst>
              <a:ext uri="{FF2B5EF4-FFF2-40B4-BE49-F238E27FC236}">
                <a16:creationId xmlns:a16="http://schemas.microsoft.com/office/drawing/2014/main" id="{0C2BCAC9-7075-E836-3994-6444B5BB5D70}"/>
              </a:ext>
            </a:extLst>
          </p:cNvPr>
          <p:cNvSpPr>
            <a:spLocks noChangeArrowheads="1"/>
          </p:cNvSpPr>
          <p:nvPr/>
        </p:nvSpPr>
        <p:spPr bwMode="auto">
          <a:xfrm>
            <a:off x="4198938" y="2300288"/>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156779" name="Text Box 773">
            <a:extLst>
              <a:ext uri="{FF2B5EF4-FFF2-40B4-BE49-F238E27FC236}">
                <a16:creationId xmlns:a16="http://schemas.microsoft.com/office/drawing/2014/main" id="{7C360D1C-28E8-40D3-7212-67773EFD0F4B}"/>
              </a:ext>
            </a:extLst>
          </p:cNvPr>
          <p:cNvSpPr txBox="1">
            <a:spLocks noChangeArrowheads="1"/>
          </p:cNvSpPr>
          <p:nvPr/>
        </p:nvSpPr>
        <p:spPr bwMode="auto">
          <a:xfrm rot="-5400000">
            <a:off x="2226469" y="3829844"/>
            <a:ext cx="38163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Arial Black" panose="020B0604020202020204" pitchFamily="34" charset="0"/>
              </a:rPr>
              <a:t> </a:t>
            </a:r>
            <a:endParaRPr lang="en-US" altLang="en-US" sz="900">
              <a:latin typeface="Arial Black" panose="020B0604020202020204" pitchFamily="34" charset="0"/>
            </a:endParaRPr>
          </a:p>
        </p:txBody>
      </p:sp>
      <p:sp>
        <p:nvSpPr>
          <p:cNvPr id="156780" name="Rectangle 2">
            <a:extLst>
              <a:ext uri="{FF2B5EF4-FFF2-40B4-BE49-F238E27FC236}">
                <a16:creationId xmlns:a16="http://schemas.microsoft.com/office/drawing/2014/main" id="{C45ADA54-3CA1-55B6-012C-3140DB5C2877}"/>
              </a:ext>
            </a:extLst>
          </p:cNvPr>
          <p:cNvSpPr>
            <a:spLocks noChangeArrowheads="1"/>
          </p:cNvSpPr>
          <p:nvPr/>
        </p:nvSpPr>
        <p:spPr bwMode="auto">
          <a:xfrm>
            <a:off x="2871788" y="44069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6781" name="Rectangle 3">
            <a:extLst>
              <a:ext uri="{FF2B5EF4-FFF2-40B4-BE49-F238E27FC236}">
                <a16:creationId xmlns:a16="http://schemas.microsoft.com/office/drawing/2014/main" id="{A110681A-2189-8B42-21E5-D0ED4BAB61CD}"/>
              </a:ext>
            </a:extLst>
          </p:cNvPr>
          <p:cNvSpPr>
            <a:spLocks noChangeArrowheads="1"/>
          </p:cNvSpPr>
          <p:nvPr/>
        </p:nvSpPr>
        <p:spPr bwMode="auto">
          <a:xfrm>
            <a:off x="2855913" y="46624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6782" name="Rectangle 4">
            <a:extLst>
              <a:ext uri="{FF2B5EF4-FFF2-40B4-BE49-F238E27FC236}">
                <a16:creationId xmlns:a16="http://schemas.microsoft.com/office/drawing/2014/main" id="{8F565E63-2190-C864-984D-A9D15C46D61E}"/>
              </a:ext>
            </a:extLst>
          </p:cNvPr>
          <p:cNvSpPr>
            <a:spLocks noChangeArrowheads="1"/>
          </p:cNvSpPr>
          <p:nvPr/>
        </p:nvSpPr>
        <p:spPr bwMode="auto">
          <a:xfrm>
            <a:off x="2840038" y="49657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6783" name="Rectangle 5">
            <a:extLst>
              <a:ext uri="{FF2B5EF4-FFF2-40B4-BE49-F238E27FC236}">
                <a16:creationId xmlns:a16="http://schemas.microsoft.com/office/drawing/2014/main" id="{A11C8481-9781-BFB0-8D1E-583B6B97F443}"/>
              </a:ext>
            </a:extLst>
          </p:cNvPr>
          <p:cNvSpPr>
            <a:spLocks noChangeArrowheads="1"/>
          </p:cNvSpPr>
          <p:nvPr/>
        </p:nvSpPr>
        <p:spPr bwMode="auto">
          <a:xfrm>
            <a:off x="2840038" y="51752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6784" name="Rectangle 10">
            <a:extLst>
              <a:ext uri="{FF2B5EF4-FFF2-40B4-BE49-F238E27FC236}">
                <a16:creationId xmlns:a16="http://schemas.microsoft.com/office/drawing/2014/main" id="{73B47A8E-FA45-D9A2-D885-684437045C09}"/>
              </a:ext>
            </a:extLst>
          </p:cNvPr>
          <p:cNvSpPr>
            <a:spLocks noChangeArrowheads="1"/>
          </p:cNvSpPr>
          <p:nvPr/>
        </p:nvSpPr>
        <p:spPr bwMode="auto">
          <a:xfrm>
            <a:off x="5065713" y="454025"/>
            <a:ext cx="4692650" cy="6834188"/>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56785" name="Rectangle 81">
            <a:extLst>
              <a:ext uri="{FF2B5EF4-FFF2-40B4-BE49-F238E27FC236}">
                <a16:creationId xmlns:a16="http://schemas.microsoft.com/office/drawing/2014/main" id="{AEF2B1D6-4AC3-4C89-57E2-EF33B3150901}"/>
              </a:ext>
            </a:extLst>
          </p:cNvPr>
          <p:cNvSpPr>
            <a:spLocks noChangeArrowheads="1"/>
          </p:cNvSpPr>
          <p:nvPr/>
        </p:nvSpPr>
        <p:spPr bwMode="auto">
          <a:xfrm>
            <a:off x="2833688" y="42719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6786" name="Rectangle 88">
            <a:extLst>
              <a:ext uri="{FF2B5EF4-FFF2-40B4-BE49-F238E27FC236}">
                <a16:creationId xmlns:a16="http://schemas.microsoft.com/office/drawing/2014/main" id="{7248EF52-5129-E9F0-D123-BE6925A2A157}"/>
              </a:ext>
            </a:extLst>
          </p:cNvPr>
          <p:cNvSpPr>
            <a:spLocks noChangeArrowheads="1"/>
          </p:cNvSpPr>
          <p:nvPr/>
        </p:nvSpPr>
        <p:spPr bwMode="auto">
          <a:xfrm>
            <a:off x="933450" y="29337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6787" name="Rectangle 89">
            <a:extLst>
              <a:ext uri="{FF2B5EF4-FFF2-40B4-BE49-F238E27FC236}">
                <a16:creationId xmlns:a16="http://schemas.microsoft.com/office/drawing/2014/main" id="{D38D5374-ACA9-800A-A51D-709DAC20816B}"/>
              </a:ext>
            </a:extLst>
          </p:cNvPr>
          <p:cNvSpPr>
            <a:spLocks noChangeArrowheads="1"/>
          </p:cNvSpPr>
          <p:nvPr/>
        </p:nvSpPr>
        <p:spPr bwMode="auto">
          <a:xfrm>
            <a:off x="3054350" y="17653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6788" name="Rectangle 90">
            <a:extLst>
              <a:ext uri="{FF2B5EF4-FFF2-40B4-BE49-F238E27FC236}">
                <a16:creationId xmlns:a16="http://schemas.microsoft.com/office/drawing/2014/main" id="{20C6DA9F-7121-1588-8349-DBA6397EBDD5}"/>
              </a:ext>
            </a:extLst>
          </p:cNvPr>
          <p:cNvSpPr>
            <a:spLocks noChangeArrowheads="1"/>
          </p:cNvSpPr>
          <p:nvPr/>
        </p:nvSpPr>
        <p:spPr bwMode="auto">
          <a:xfrm>
            <a:off x="3038475" y="205263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6789" name="Rectangle 91">
            <a:extLst>
              <a:ext uri="{FF2B5EF4-FFF2-40B4-BE49-F238E27FC236}">
                <a16:creationId xmlns:a16="http://schemas.microsoft.com/office/drawing/2014/main" id="{2221EDB5-9982-A2A0-5BB3-D3E86B334F5D}"/>
              </a:ext>
            </a:extLst>
          </p:cNvPr>
          <p:cNvSpPr>
            <a:spLocks noChangeArrowheads="1"/>
          </p:cNvSpPr>
          <p:nvPr/>
        </p:nvSpPr>
        <p:spPr bwMode="auto">
          <a:xfrm>
            <a:off x="2878138" y="224472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6790" name="Rectangle 92">
            <a:extLst>
              <a:ext uri="{FF2B5EF4-FFF2-40B4-BE49-F238E27FC236}">
                <a16:creationId xmlns:a16="http://schemas.microsoft.com/office/drawing/2014/main" id="{430DC512-35D9-2BDA-B4E3-AB0185C563E4}"/>
              </a:ext>
            </a:extLst>
          </p:cNvPr>
          <p:cNvSpPr>
            <a:spLocks noChangeArrowheads="1"/>
          </p:cNvSpPr>
          <p:nvPr/>
        </p:nvSpPr>
        <p:spPr bwMode="auto">
          <a:xfrm>
            <a:off x="3054350" y="289877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6791" name="Rectangle 93">
            <a:extLst>
              <a:ext uri="{FF2B5EF4-FFF2-40B4-BE49-F238E27FC236}">
                <a16:creationId xmlns:a16="http://schemas.microsoft.com/office/drawing/2014/main" id="{89F0BDD8-2950-838A-2D0E-D16367554290}"/>
              </a:ext>
            </a:extLst>
          </p:cNvPr>
          <p:cNvSpPr>
            <a:spLocks noChangeArrowheads="1"/>
          </p:cNvSpPr>
          <p:nvPr/>
        </p:nvSpPr>
        <p:spPr bwMode="auto">
          <a:xfrm>
            <a:off x="2894013" y="36830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6792" name="Rectangle 94">
            <a:extLst>
              <a:ext uri="{FF2B5EF4-FFF2-40B4-BE49-F238E27FC236}">
                <a16:creationId xmlns:a16="http://schemas.microsoft.com/office/drawing/2014/main" id="{04F7ADDD-78DD-4B3B-1D66-D6A91E2A9F43}"/>
              </a:ext>
            </a:extLst>
          </p:cNvPr>
          <p:cNvSpPr>
            <a:spLocks noChangeArrowheads="1"/>
          </p:cNvSpPr>
          <p:nvPr/>
        </p:nvSpPr>
        <p:spPr bwMode="auto">
          <a:xfrm>
            <a:off x="2894013" y="38274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6793" name="Rectangle 95">
            <a:extLst>
              <a:ext uri="{FF2B5EF4-FFF2-40B4-BE49-F238E27FC236}">
                <a16:creationId xmlns:a16="http://schemas.microsoft.com/office/drawing/2014/main" id="{43E977B2-216A-35D3-5A4D-ECAEE58981DC}"/>
              </a:ext>
            </a:extLst>
          </p:cNvPr>
          <p:cNvSpPr>
            <a:spLocks noChangeArrowheads="1"/>
          </p:cNvSpPr>
          <p:nvPr/>
        </p:nvSpPr>
        <p:spPr bwMode="auto">
          <a:xfrm>
            <a:off x="2989263" y="34591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6794" name="Rectangle 96">
            <a:extLst>
              <a:ext uri="{FF2B5EF4-FFF2-40B4-BE49-F238E27FC236}">
                <a16:creationId xmlns:a16="http://schemas.microsoft.com/office/drawing/2014/main" id="{304192B2-B73A-72E4-9EF4-25D0626E02D8}"/>
              </a:ext>
            </a:extLst>
          </p:cNvPr>
          <p:cNvSpPr>
            <a:spLocks noChangeArrowheads="1"/>
          </p:cNvSpPr>
          <p:nvPr/>
        </p:nvSpPr>
        <p:spPr bwMode="auto">
          <a:xfrm>
            <a:off x="3117850" y="317023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6795" name="Rectangle 97">
            <a:extLst>
              <a:ext uri="{FF2B5EF4-FFF2-40B4-BE49-F238E27FC236}">
                <a16:creationId xmlns:a16="http://schemas.microsoft.com/office/drawing/2014/main" id="{ED5420F5-C181-6C2F-CC98-CCA08962C6FB}"/>
              </a:ext>
            </a:extLst>
          </p:cNvPr>
          <p:cNvSpPr>
            <a:spLocks noChangeArrowheads="1"/>
          </p:cNvSpPr>
          <p:nvPr/>
        </p:nvSpPr>
        <p:spPr bwMode="auto">
          <a:xfrm>
            <a:off x="2894013" y="46243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6796" name="Rectangle 98">
            <a:extLst>
              <a:ext uri="{FF2B5EF4-FFF2-40B4-BE49-F238E27FC236}">
                <a16:creationId xmlns:a16="http://schemas.microsoft.com/office/drawing/2014/main" id="{73AAAD75-13F3-169E-8A10-609DC36CA0AD}"/>
              </a:ext>
            </a:extLst>
          </p:cNvPr>
          <p:cNvSpPr>
            <a:spLocks noChangeArrowheads="1"/>
          </p:cNvSpPr>
          <p:nvPr/>
        </p:nvSpPr>
        <p:spPr bwMode="auto">
          <a:xfrm>
            <a:off x="2878138" y="49276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6797" name="Rectangle 99">
            <a:extLst>
              <a:ext uri="{FF2B5EF4-FFF2-40B4-BE49-F238E27FC236}">
                <a16:creationId xmlns:a16="http://schemas.microsoft.com/office/drawing/2014/main" id="{1EC8A646-F2B1-4012-A5AE-B687702D49C9}"/>
              </a:ext>
            </a:extLst>
          </p:cNvPr>
          <p:cNvSpPr>
            <a:spLocks noChangeArrowheads="1"/>
          </p:cNvSpPr>
          <p:nvPr/>
        </p:nvSpPr>
        <p:spPr bwMode="auto">
          <a:xfrm>
            <a:off x="2878138" y="51371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6798" name="Rectangle 101">
            <a:extLst>
              <a:ext uri="{FF2B5EF4-FFF2-40B4-BE49-F238E27FC236}">
                <a16:creationId xmlns:a16="http://schemas.microsoft.com/office/drawing/2014/main" id="{9BCD9337-0D07-DE1C-E5A6-947BBF5B4A08}"/>
              </a:ext>
            </a:extLst>
          </p:cNvPr>
          <p:cNvSpPr>
            <a:spLocks noChangeArrowheads="1"/>
          </p:cNvSpPr>
          <p:nvPr/>
        </p:nvSpPr>
        <p:spPr bwMode="auto">
          <a:xfrm>
            <a:off x="3022600" y="580707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6799" name="Rectangle 102">
            <a:extLst>
              <a:ext uri="{FF2B5EF4-FFF2-40B4-BE49-F238E27FC236}">
                <a16:creationId xmlns:a16="http://schemas.microsoft.com/office/drawing/2014/main" id="{C393558D-7A7A-0C69-ED64-C1C1094AE918}"/>
              </a:ext>
            </a:extLst>
          </p:cNvPr>
          <p:cNvSpPr>
            <a:spLocks noChangeArrowheads="1"/>
          </p:cNvSpPr>
          <p:nvPr/>
        </p:nvSpPr>
        <p:spPr bwMode="auto">
          <a:xfrm>
            <a:off x="3006725" y="609441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6800" name="Rectangle 103">
            <a:extLst>
              <a:ext uri="{FF2B5EF4-FFF2-40B4-BE49-F238E27FC236}">
                <a16:creationId xmlns:a16="http://schemas.microsoft.com/office/drawing/2014/main" id="{F8E1BE1D-4FDE-F00F-2827-4EE28FCC73F9}"/>
              </a:ext>
            </a:extLst>
          </p:cNvPr>
          <p:cNvSpPr>
            <a:spLocks noChangeArrowheads="1"/>
          </p:cNvSpPr>
          <p:nvPr/>
        </p:nvSpPr>
        <p:spPr bwMode="auto">
          <a:xfrm>
            <a:off x="2814638" y="695642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6801" name="Rectangle 104">
            <a:extLst>
              <a:ext uri="{FF2B5EF4-FFF2-40B4-BE49-F238E27FC236}">
                <a16:creationId xmlns:a16="http://schemas.microsoft.com/office/drawing/2014/main" id="{3CBFF315-9980-2D2F-28E2-1EA620F062FF}"/>
              </a:ext>
            </a:extLst>
          </p:cNvPr>
          <p:cNvSpPr>
            <a:spLocks noChangeArrowheads="1"/>
          </p:cNvSpPr>
          <p:nvPr/>
        </p:nvSpPr>
        <p:spPr bwMode="auto">
          <a:xfrm>
            <a:off x="2894013" y="72278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6802" name="Rectangle 106">
            <a:extLst>
              <a:ext uri="{FF2B5EF4-FFF2-40B4-BE49-F238E27FC236}">
                <a16:creationId xmlns:a16="http://schemas.microsoft.com/office/drawing/2014/main" id="{45137718-3206-777F-4C76-7273D5BAE87E}"/>
              </a:ext>
            </a:extLst>
          </p:cNvPr>
          <p:cNvSpPr>
            <a:spLocks noChangeArrowheads="1"/>
          </p:cNvSpPr>
          <p:nvPr/>
        </p:nvSpPr>
        <p:spPr bwMode="auto">
          <a:xfrm>
            <a:off x="3101975" y="23876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56803" name="Rectangle 194">
            <a:extLst>
              <a:ext uri="{FF2B5EF4-FFF2-40B4-BE49-F238E27FC236}">
                <a16:creationId xmlns:a16="http://schemas.microsoft.com/office/drawing/2014/main" id="{423C430C-FF6B-9DB2-D5E4-AEEE6F799F06}"/>
              </a:ext>
            </a:extLst>
          </p:cNvPr>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pic>
        <p:nvPicPr>
          <p:cNvPr id="156804" name="Picture 195">
            <a:extLst>
              <a:ext uri="{FF2B5EF4-FFF2-40B4-BE49-F238E27FC236}">
                <a16:creationId xmlns:a16="http://schemas.microsoft.com/office/drawing/2014/main" id="{54099B6E-856C-05D0-157F-7AD64A92AD1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21806" r="29846" b="220"/>
          <a:stretch>
            <a:fillRect/>
          </a:stretch>
        </p:blipFill>
        <p:spPr bwMode="auto">
          <a:xfrm>
            <a:off x="5041900" y="469900"/>
            <a:ext cx="4716463" cy="6846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6805" name="Rectangle 196">
            <a:extLst>
              <a:ext uri="{FF2B5EF4-FFF2-40B4-BE49-F238E27FC236}">
                <a16:creationId xmlns:a16="http://schemas.microsoft.com/office/drawing/2014/main" id="{5A7B59D1-0BAE-E7E4-9265-5383C98B53C8}"/>
              </a:ext>
            </a:extLst>
          </p:cNvPr>
          <p:cNvSpPr>
            <a:spLocks noChangeArrowheads="1"/>
          </p:cNvSpPr>
          <p:nvPr/>
        </p:nvSpPr>
        <p:spPr bwMode="auto">
          <a:xfrm>
            <a:off x="4989513" y="407988"/>
            <a:ext cx="4692650" cy="6834187"/>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endParaRPr lang="en-US" altLang="en-US" sz="1800">
              <a:solidFill>
                <a:srgbClr val="66FFFF"/>
              </a:solidFill>
            </a:endParaRPr>
          </a:p>
        </p:txBody>
      </p:sp>
      <p:sp>
        <p:nvSpPr>
          <p:cNvPr id="156806" name="Rectangle 197">
            <a:extLst>
              <a:ext uri="{FF2B5EF4-FFF2-40B4-BE49-F238E27FC236}">
                <a16:creationId xmlns:a16="http://schemas.microsoft.com/office/drawing/2014/main" id="{3F850E9C-3A80-CD26-0BA3-2D50DB5851E8}"/>
              </a:ext>
            </a:extLst>
          </p:cNvPr>
          <p:cNvSpPr>
            <a:spLocks noChangeArrowheads="1"/>
          </p:cNvSpPr>
          <p:nvPr/>
        </p:nvSpPr>
        <p:spPr bwMode="auto">
          <a:xfrm>
            <a:off x="5026025" y="412750"/>
            <a:ext cx="4694238" cy="6850063"/>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20455" name="Rectangle 199">
            <a:extLst>
              <a:ext uri="{FF2B5EF4-FFF2-40B4-BE49-F238E27FC236}">
                <a16:creationId xmlns:a16="http://schemas.microsoft.com/office/drawing/2014/main" id="{FE20EC9F-8F1A-3FB7-7C8A-B398BED277D6}"/>
              </a:ext>
            </a:extLst>
          </p:cNvPr>
          <p:cNvSpPr>
            <a:spLocks noChangeArrowheads="1"/>
          </p:cNvSpPr>
          <p:nvPr/>
        </p:nvSpPr>
        <p:spPr bwMode="auto">
          <a:xfrm>
            <a:off x="5575300" y="4243388"/>
            <a:ext cx="3548063" cy="1370012"/>
          </a:xfrm>
          <a:prstGeom prst="rect">
            <a:avLst/>
          </a:prstGeom>
          <a:noFill/>
          <a:ln w="50800">
            <a:noFill/>
            <a:miter lim="800000"/>
            <a:headEnd/>
            <a:tailEnd/>
          </a:ln>
          <a:effectLst>
            <a:outerShdw blurRad="63500" dist="127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70000"/>
              </a:lnSpc>
              <a:spcBef>
                <a:spcPct val="50000"/>
              </a:spcBef>
              <a:defRPr/>
            </a:pPr>
            <a:endParaRPr lang="en-US" altLang="en-US" sz="2400" b="1">
              <a:solidFill>
                <a:srgbClr val="66FFFF"/>
              </a:solidFill>
              <a:latin typeface="Helvetica" panose="020B0604020202020204" pitchFamily="34" charset="0"/>
            </a:endParaRPr>
          </a:p>
          <a:p>
            <a:pPr algn="ctr">
              <a:lnSpc>
                <a:spcPct val="70000"/>
              </a:lnSpc>
              <a:spcBef>
                <a:spcPct val="50000"/>
              </a:spcBef>
              <a:defRPr/>
            </a:pPr>
            <a:endParaRPr lang="en-US" altLang="en-US" sz="1800" b="1">
              <a:solidFill>
                <a:srgbClr val="66FFFF"/>
              </a:solidFill>
              <a:latin typeface="Helvetica" panose="020B0604020202020204" pitchFamily="34" charset="0"/>
            </a:endParaRPr>
          </a:p>
          <a:p>
            <a:pPr algn="ctr">
              <a:lnSpc>
                <a:spcPct val="70000"/>
              </a:lnSpc>
              <a:spcBef>
                <a:spcPct val="50000"/>
              </a:spcBef>
              <a:defRPr/>
            </a:pPr>
            <a:endParaRPr lang="en-US" altLang="en-US" sz="1800" b="1">
              <a:solidFill>
                <a:srgbClr val="66FFFF"/>
              </a:solidFill>
              <a:latin typeface="Helvetica" panose="020B0604020202020204" pitchFamily="34" charset="0"/>
            </a:endParaRPr>
          </a:p>
          <a:p>
            <a:pPr algn="ctr">
              <a:lnSpc>
                <a:spcPct val="70000"/>
              </a:lnSpc>
              <a:spcBef>
                <a:spcPct val="50000"/>
              </a:spcBef>
              <a:defRPr/>
            </a:pPr>
            <a:endParaRPr lang="en-US" altLang="en-US" sz="2000" b="1">
              <a:solidFill>
                <a:srgbClr val="66FFFF"/>
              </a:solidFill>
              <a:latin typeface="Helvetica" panose="020B0604020202020204" pitchFamily="34" charset="0"/>
            </a:endParaRPr>
          </a:p>
        </p:txBody>
      </p:sp>
      <p:sp>
        <p:nvSpPr>
          <p:cNvPr id="1120456" name="Rectangle 200">
            <a:extLst>
              <a:ext uri="{FF2B5EF4-FFF2-40B4-BE49-F238E27FC236}">
                <a16:creationId xmlns:a16="http://schemas.microsoft.com/office/drawing/2014/main" id="{6894139E-5975-E009-C582-404ECD18E001}"/>
              </a:ext>
            </a:extLst>
          </p:cNvPr>
          <p:cNvSpPr>
            <a:spLocks noChangeArrowheads="1"/>
          </p:cNvSpPr>
          <p:nvPr/>
        </p:nvSpPr>
        <p:spPr bwMode="auto">
          <a:xfrm>
            <a:off x="6684963" y="584200"/>
            <a:ext cx="2706687"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3200" b="1" i="1">
                <a:solidFill>
                  <a:srgbClr val="66FFFF"/>
                </a:solidFill>
                <a:latin typeface="Helvetica" panose="020B0604020202020204" pitchFamily="34" charset="0"/>
              </a:rPr>
              <a:t> </a:t>
            </a:r>
            <a:endParaRPr lang="en-US" altLang="en-US" sz="1400" b="1" u="sng">
              <a:solidFill>
                <a:srgbClr val="66FFFF"/>
              </a:solidFill>
              <a:latin typeface="Helvetica" panose="020B0604020202020204" pitchFamily="34" charset="0"/>
            </a:endParaRPr>
          </a:p>
        </p:txBody>
      </p:sp>
      <p:sp>
        <p:nvSpPr>
          <p:cNvPr id="1120468" name="AutoShape 212">
            <a:extLst>
              <a:ext uri="{FF2B5EF4-FFF2-40B4-BE49-F238E27FC236}">
                <a16:creationId xmlns:a16="http://schemas.microsoft.com/office/drawing/2014/main" id="{6046C9F2-F668-8029-803A-7CF5F232A002}"/>
              </a:ext>
            </a:extLst>
          </p:cNvPr>
          <p:cNvSpPr>
            <a:spLocks noChangeArrowheads="1"/>
          </p:cNvSpPr>
          <p:nvPr/>
        </p:nvSpPr>
        <p:spPr bwMode="auto">
          <a:xfrm>
            <a:off x="5245100" y="5938838"/>
            <a:ext cx="4521200" cy="1120775"/>
          </a:xfrm>
          <a:prstGeom prst="roundRect">
            <a:avLst>
              <a:gd name="adj" fmla="val 16667"/>
            </a:avLst>
          </a:prstGeom>
          <a:noFill/>
          <a:ln w="76200">
            <a:noFill/>
            <a:round/>
            <a:headEnd/>
            <a:tailEnd/>
          </a:ln>
          <a:effectLst>
            <a:outerShdw blurRad="63500" dist="46662" dir="2115817" algn="ctr" rotWithShape="0">
              <a:srgbClr val="080808">
                <a:alpha val="74997"/>
              </a:srgbClr>
            </a:outerShdw>
          </a:effectLst>
        </p:spPr>
        <p:txBody>
          <a:bodyPr wrap="none" anchor="ctr"/>
          <a:lstStyle/>
          <a:p>
            <a:pPr algn="r">
              <a:defRPr/>
            </a:pPr>
            <a:endParaRPr lang="en-US">
              <a:latin typeface="Comic Sans MS" charset="0"/>
              <a:ea typeface="+mn-ea"/>
            </a:endParaRPr>
          </a:p>
        </p:txBody>
      </p:sp>
      <p:sp>
        <p:nvSpPr>
          <p:cNvPr id="156810" name="Text Box 213">
            <a:extLst>
              <a:ext uri="{FF2B5EF4-FFF2-40B4-BE49-F238E27FC236}">
                <a16:creationId xmlns:a16="http://schemas.microsoft.com/office/drawing/2014/main" id="{9AD8E58C-E55C-96D3-3B08-DCA135256616}"/>
              </a:ext>
            </a:extLst>
          </p:cNvPr>
          <p:cNvSpPr txBox="1">
            <a:spLocks noChangeArrowheads="1"/>
          </p:cNvSpPr>
          <p:nvPr/>
        </p:nvSpPr>
        <p:spPr bwMode="auto">
          <a:xfrm>
            <a:off x="9015413" y="7348538"/>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75</a:t>
            </a:r>
          </a:p>
        </p:txBody>
      </p:sp>
      <p:sp>
        <p:nvSpPr>
          <p:cNvPr id="1120473" name="Rectangle 217">
            <a:extLst>
              <a:ext uri="{FF2B5EF4-FFF2-40B4-BE49-F238E27FC236}">
                <a16:creationId xmlns:a16="http://schemas.microsoft.com/office/drawing/2014/main" id="{794CFDB8-2281-072B-9429-B95E6AEC6832}"/>
              </a:ext>
            </a:extLst>
          </p:cNvPr>
          <p:cNvSpPr>
            <a:spLocks noChangeArrowheads="1"/>
          </p:cNvSpPr>
          <p:nvPr/>
        </p:nvSpPr>
        <p:spPr bwMode="auto">
          <a:xfrm>
            <a:off x="6500813"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156812" name="Text Box 218">
            <a:extLst>
              <a:ext uri="{FF2B5EF4-FFF2-40B4-BE49-F238E27FC236}">
                <a16:creationId xmlns:a16="http://schemas.microsoft.com/office/drawing/2014/main" id="{912B6972-13ED-E375-9D6A-74503D980B53}"/>
              </a:ext>
            </a:extLst>
          </p:cNvPr>
          <p:cNvSpPr txBox="1">
            <a:spLocks noChangeArrowheads="1"/>
          </p:cNvSpPr>
          <p:nvPr/>
        </p:nvSpPr>
        <p:spPr bwMode="auto">
          <a:xfrm>
            <a:off x="9575800" y="7283450"/>
            <a:ext cx="3413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spcBef>
                <a:spcPct val="50000"/>
              </a:spcBef>
            </a:pPr>
            <a:r>
              <a:rPr lang="en-US" altLang="en-US" sz="1600" b="1"/>
              <a:t>1</a:t>
            </a:r>
          </a:p>
        </p:txBody>
      </p:sp>
      <p:sp>
        <p:nvSpPr>
          <p:cNvPr id="1120475" name="Rectangle 219">
            <a:extLst>
              <a:ext uri="{FF2B5EF4-FFF2-40B4-BE49-F238E27FC236}">
                <a16:creationId xmlns:a16="http://schemas.microsoft.com/office/drawing/2014/main" id="{9520457A-005A-138B-1675-220C61D9A231}"/>
              </a:ext>
            </a:extLst>
          </p:cNvPr>
          <p:cNvSpPr>
            <a:spLocks noChangeArrowheads="1"/>
          </p:cNvSpPr>
          <p:nvPr/>
        </p:nvSpPr>
        <p:spPr bwMode="auto">
          <a:xfrm>
            <a:off x="6289675" y="584200"/>
            <a:ext cx="3571875" cy="1274763"/>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200" b="1" i="1">
                <a:solidFill>
                  <a:schemeClr val="bg1"/>
                </a:solidFill>
                <a:latin typeface="Arial" panose="020B0604020202020204" pitchFamily="34" charset="0"/>
              </a:rPr>
              <a:t>Lairikbing Semkak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Kachamma Tuingashit pareng ching 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a:t>
            </a:r>
            <a:endParaRPr lang="en-US" altLang="en-US" sz="2200" b="1" u="sng">
              <a:solidFill>
                <a:schemeClr val="bg1"/>
              </a:solidFill>
              <a:latin typeface="Arial" panose="020B0604020202020204" pitchFamily="34" charset="0"/>
            </a:endParaRPr>
          </a:p>
        </p:txBody>
      </p:sp>
      <p:grpSp>
        <p:nvGrpSpPr>
          <p:cNvPr id="156814" name="Group 588">
            <a:extLst>
              <a:ext uri="{FF2B5EF4-FFF2-40B4-BE49-F238E27FC236}">
                <a16:creationId xmlns:a16="http://schemas.microsoft.com/office/drawing/2014/main" id="{A410E71F-96CD-BBF4-FA14-16B7F6CEFC67}"/>
              </a:ext>
            </a:extLst>
          </p:cNvPr>
          <p:cNvGrpSpPr>
            <a:grpSpLocks/>
          </p:cNvGrpSpPr>
          <p:nvPr/>
        </p:nvGrpSpPr>
        <p:grpSpPr bwMode="auto">
          <a:xfrm>
            <a:off x="4892675" y="1827213"/>
            <a:ext cx="5248275" cy="1951037"/>
            <a:chOff x="3082" y="1151"/>
            <a:chExt cx="3306" cy="1229"/>
          </a:xfrm>
        </p:grpSpPr>
        <p:sp>
          <p:nvSpPr>
            <p:cNvPr id="1120845" name="Text Box 589">
              <a:extLst>
                <a:ext uri="{FF2B5EF4-FFF2-40B4-BE49-F238E27FC236}">
                  <a16:creationId xmlns:a16="http://schemas.microsoft.com/office/drawing/2014/main" id="{331903A3-C6E8-ABDB-2CA2-5CF90410549F}"/>
                </a:ext>
              </a:extLst>
            </p:cNvPr>
            <p:cNvSpPr txBox="1">
              <a:spLocks noChangeArrowheads="1"/>
            </p:cNvSpPr>
            <p:nvPr/>
          </p:nvSpPr>
          <p:spPr bwMode="auto">
            <a:xfrm>
              <a:off x="3375" y="1151"/>
              <a:ext cx="2728" cy="352"/>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3600" b="1">
                  <a:solidFill>
                    <a:srgbClr val="FFEA18"/>
                  </a:solidFill>
                  <a:latin typeface="Helvetica" panose="020B0604020202020204" pitchFamily="34" charset="0"/>
                </a:rPr>
                <a:t>“MAR</a:t>
              </a:r>
              <a:r>
                <a:rPr lang="en-US" altLang="en-US" sz="3600" b="1">
                  <a:solidFill>
                    <a:srgbClr val="FFFF00"/>
                  </a:solidFill>
                  <a:latin typeface="Helvetica" panose="020B0604020202020204" pitchFamily="34" charset="0"/>
                  <a:cs typeface="Helvetica" panose="020B0604020202020204" pitchFamily="34" charset="0"/>
                </a:rPr>
                <a:t>Ā</a:t>
              </a:r>
              <a:r>
                <a:rPr lang="en-US" altLang="en-US" sz="3600" b="1">
                  <a:solidFill>
                    <a:srgbClr val="FFEA18"/>
                  </a:solidFill>
                  <a:latin typeface="Helvetica" panose="020B0604020202020204" pitchFamily="34" charset="0"/>
                </a:rPr>
                <a:t>NBING”</a:t>
              </a:r>
            </a:p>
          </p:txBody>
        </p:sp>
        <p:sp>
          <p:nvSpPr>
            <p:cNvPr id="1120846" name="Text Box 590">
              <a:extLst>
                <a:ext uri="{FF2B5EF4-FFF2-40B4-BE49-F238E27FC236}">
                  <a16:creationId xmlns:a16="http://schemas.microsoft.com/office/drawing/2014/main" id="{F4495094-2DEC-C20B-AB74-2D8E968D376C}"/>
                </a:ext>
              </a:extLst>
            </p:cNvPr>
            <p:cNvSpPr txBox="1">
              <a:spLocks noChangeArrowheads="1"/>
            </p:cNvSpPr>
            <p:nvPr/>
          </p:nvSpPr>
          <p:spPr bwMode="auto">
            <a:xfrm>
              <a:off x="3082" y="1498"/>
              <a:ext cx="3306" cy="289"/>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2800" b="1">
                  <a:solidFill>
                    <a:srgbClr val="FFEA18"/>
                  </a:solidFill>
                  <a:latin typeface="Helvetica" panose="020B0604020202020204" pitchFamily="34" charset="0"/>
                </a:rPr>
                <a:t>Wui lairik thar</a:t>
              </a:r>
              <a:r>
                <a:rPr lang="en-US" altLang="en-US" sz="2800" b="1">
                  <a:solidFill>
                    <a:srgbClr val="FFFF00"/>
                  </a:solidFill>
                  <a:latin typeface="Arial" panose="020B0604020202020204" pitchFamily="34" charset="0"/>
                  <a:cs typeface="Arial" panose="020B0604020202020204" pitchFamily="34" charset="0"/>
                </a:rPr>
                <a:t>ā</a:t>
              </a:r>
              <a:r>
                <a:rPr lang="en-US" altLang="en-US" sz="2800" b="1">
                  <a:solidFill>
                    <a:srgbClr val="FFEA18"/>
                  </a:solidFill>
                  <a:latin typeface="Helvetica" panose="020B0604020202020204" pitchFamily="34" charset="0"/>
                </a:rPr>
                <a:t>da shini (17)</a:t>
              </a:r>
            </a:p>
          </p:txBody>
        </p:sp>
        <p:sp>
          <p:nvSpPr>
            <p:cNvPr id="1120847" name="Text Box 591">
              <a:extLst>
                <a:ext uri="{FF2B5EF4-FFF2-40B4-BE49-F238E27FC236}">
                  <a16:creationId xmlns:a16="http://schemas.microsoft.com/office/drawing/2014/main" id="{5FAEA47B-710F-2FCD-61A9-E55024403DA0}"/>
                </a:ext>
              </a:extLst>
            </p:cNvPr>
            <p:cNvSpPr txBox="1">
              <a:spLocks noChangeArrowheads="1"/>
            </p:cNvSpPr>
            <p:nvPr/>
          </p:nvSpPr>
          <p:spPr bwMode="auto">
            <a:xfrm>
              <a:off x="3415" y="1794"/>
              <a:ext cx="2728" cy="586"/>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3200" b="1" i="1">
                  <a:solidFill>
                    <a:srgbClr val="FFEA18"/>
                  </a:solidFill>
                  <a:latin typeface="Helvetica" panose="020B0604020202020204" pitchFamily="34" charset="0"/>
                </a:rPr>
                <a:t>Kazipkhui luishit kachi</a:t>
              </a:r>
              <a:endParaRPr lang="en-US" altLang="en-US" sz="3200" b="1">
                <a:solidFill>
                  <a:srgbClr val="FFEA18"/>
                </a:solidFill>
                <a:latin typeface="Helvetica" panose="020B0604020202020204" pitchFamily="34" charset="0"/>
              </a:endParaRPr>
            </a:p>
          </p:txBody>
        </p:sp>
      </p:grpSp>
      <p:sp>
        <p:nvSpPr>
          <p:cNvPr id="156815" name="Rectangle 725">
            <a:extLst>
              <a:ext uri="{FF2B5EF4-FFF2-40B4-BE49-F238E27FC236}">
                <a16:creationId xmlns:a16="http://schemas.microsoft.com/office/drawing/2014/main" id="{556F70BF-6995-D471-F5A8-98FE1CB8A0B1}"/>
              </a:ext>
            </a:extLst>
          </p:cNvPr>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grpSp>
        <p:nvGrpSpPr>
          <p:cNvPr id="7" name="Group 795">
            <a:extLst>
              <a:ext uri="{FF2B5EF4-FFF2-40B4-BE49-F238E27FC236}">
                <a16:creationId xmlns:a16="http://schemas.microsoft.com/office/drawing/2014/main" id="{C0794478-A313-D404-7307-9AC5D0795744}"/>
              </a:ext>
            </a:extLst>
          </p:cNvPr>
          <p:cNvGrpSpPr>
            <a:grpSpLocks/>
          </p:cNvGrpSpPr>
          <p:nvPr/>
        </p:nvGrpSpPr>
        <p:grpSpPr bwMode="auto">
          <a:xfrm>
            <a:off x="2524125" y="1017588"/>
            <a:ext cx="6648450" cy="4089400"/>
            <a:chOff x="1588" y="651"/>
            <a:chExt cx="4188" cy="2576"/>
          </a:xfrm>
        </p:grpSpPr>
        <p:sp>
          <p:nvSpPr>
            <p:cNvPr id="1120462" name="AutoShape 206">
              <a:extLst>
                <a:ext uri="{FF2B5EF4-FFF2-40B4-BE49-F238E27FC236}">
                  <a16:creationId xmlns:a16="http://schemas.microsoft.com/office/drawing/2014/main" id="{0E8ABB8E-44A7-D92D-9266-6866A53C2B04}"/>
                </a:ext>
              </a:extLst>
            </p:cNvPr>
            <p:cNvSpPr>
              <a:spLocks noChangeArrowheads="1"/>
            </p:cNvSpPr>
            <p:nvPr/>
          </p:nvSpPr>
          <p:spPr bwMode="auto">
            <a:xfrm>
              <a:off x="1588" y="651"/>
              <a:ext cx="881" cy="772"/>
            </a:xfrm>
            <a:prstGeom prst="roundRect">
              <a:avLst>
                <a:gd name="adj" fmla="val 16667"/>
              </a:avLst>
            </a:prstGeom>
            <a:noFill/>
            <a:ln w="76200">
              <a:solidFill>
                <a:schemeClr val="hlink"/>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1120463" name="Line 207">
              <a:extLst>
                <a:ext uri="{FF2B5EF4-FFF2-40B4-BE49-F238E27FC236}">
                  <a16:creationId xmlns:a16="http://schemas.microsoft.com/office/drawing/2014/main" id="{AB2D1095-0EC8-A0F7-764A-3F1B6B5C6431}"/>
                </a:ext>
              </a:extLst>
            </p:cNvPr>
            <p:cNvSpPr>
              <a:spLocks noChangeShapeType="1"/>
            </p:cNvSpPr>
            <p:nvPr/>
          </p:nvSpPr>
          <p:spPr bwMode="auto">
            <a:xfrm>
              <a:off x="2482" y="1036"/>
              <a:ext cx="1016" cy="1729"/>
            </a:xfrm>
            <a:prstGeom prst="line">
              <a:avLst/>
            </a:prstGeom>
            <a:noFill/>
            <a:ln w="76200">
              <a:solidFill>
                <a:schemeClr val="hlink"/>
              </a:solidFill>
              <a:prstDash val="sysDot"/>
              <a:round/>
              <a:headEnd/>
              <a:tailEnd/>
            </a:ln>
            <a:effectLst>
              <a:outerShdw blurRad="63500" dist="46662" dir="3284183" algn="ctr" rotWithShape="0">
                <a:schemeClr val="tx1">
                  <a:alpha val="74997"/>
                </a:schemeClr>
              </a:outerShdw>
            </a:effectLst>
          </p:spPr>
          <p:txBody>
            <a:bodyPr wrap="none" anchor="ctr"/>
            <a:lstStyle/>
            <a:p>
              <a:pPr algn="r">
                <a:defRPr/>
              </a:pPr>
              <a:endParaRPr lang="en-US">
                <a:latin typeface="Comic Sans MS" charset="0"/>
                <a:ea typeface="ＭＳ Ｐゴシック" charset="-128"/>
                <a:cs typeface="ＭＳ Ｐゴシック" charset="-128"/>
              </a:endParaRPr>
            </a:p>
          </p:txBody>
        </p:sp>
        <p:sp>
          <p:nvSpPr>
            <p:cNvPr id="1121036" name="AutoShape 780">
              <a:extLst>
                <a:ext uri="{FF2B5EF4-FFF2-40B4-BE49-F238E27FC236}">
                  <a16:creationId xmlns:a16="http://schemas.microsoft.com/office/drawing/2014/main" id="{5BB6C9D8-0286-321D-CA8F-D5B4A87D8178}"/>
                </a:ext>
              </a:extLst>
            </p:cNvPr>
            <p:cNvSpPr>
              <a:spLocks noChangeArrowheads="1"/>
            </p:cNvSpPr>
            <p:nvPr/>
          </p:nvSpPr>
          <p:spPr bwMode="auto">
            <a:xfrm>
              <a:off x="3497" y="2326"/>
              <a:ext cx="2279" cy="901"/>
            </a:xfrm>
            <a:prstGeom prst="roundRect">
              <a:avLst>
                <a:gd name="adj" fmla="val 16667"/>
              </a:avLst>
            </a:prstGeom>
            <a:noFill/>
            <a:ln w="76200">
              <a:solidFill>
                <a:schemeClr val="hlink"/>
              </a:solidFill>
              <a:round/>
              <a:headEnd/>
              <a:tailEnd/>
            </a:ln>
            <a:effectLst>
              <a:outerShdw blurRad="63500" dist="46662" dir="2115817" algn="ctr" rotWithShape="0">
                <a:srgbClr val="080808">
                  <a:alpha val="74997"/>
                </a:srgbClr>
              </a:outerShdw>
            </a:effectLst>
          </p:spPr>
          <p:txBody>
            <a:bodyPr wrap="none" anchor="ctr"/>
            <a:lstStyle/>
            <a:p>
              <a:pPr algn="ctr">
                <a:defRPr/>
              </a:pPr>
              <a:endParaRPr lang="en-US" sz="1800">
                <a:latin typeface="Comic Sans MS" charset="0"/>
                <a:ea typeface="+mn-ea"/>
              </a:endParaRPr>
            </a:p>
          </p:txBody>
        </p:sp>
      </p:grpSp>
      <p:sp>
        <p:nvSpPr>
          <p:cNvPr id="1121043" name="Text Box 787">
            <a:extLst>
              <a:ext uri="{FF2B5EF4-FFF2-40B4-BE49-F238E27FC236}">
                <a16:creationId xmlns:a16="http://schemas.microsoft.com/office/drawing/2014/main" id="{5DEC6F63-DC08-071C-0DDE-BA114FBC049A}"/>
              </a:ext>
            </a:extLst>
          </p:cNvPr>
          <p:cNvSpPr txBox="1">
            <a:spLocks noChangeArrowheads="1"/>
          </p:cNvSpPr>
          <p:nvPr/>
        </p:nvSpPr>
        <p:spPr bwMode="auto">
          <a:xfrm>
            <a:off x="5070475" y="3735388"/>
            <a:ext cx="4140200" cy="1384300"/>
          </a:xfrm>
          <a:prstGeom prst="rect">
            <a:avLst/>
          </a:prstGeom>
          <a:noFill/>
          <a:ln w="12700">
            <a:noFill/>
            <a:miter lim="800000"/>
            <a:headEnd/>
            <a:tailEnd/>
          </a:ln>
          <a:effectLst>
            <a:outerShdw blurRad="63500" dist="63500" dir="3187806" algn="ctr" rotWithShape="0">
              <a:srgbClr val="080808">
                <a:alpha val="74998"/>
              </a:srgb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400" b="1">
                <a:solidFill>
                  <a:srgbClr val="66FFFF"/>
                </a:solidFill>
                <a:latin typeface="Helvetica" panose="020B0604020202020204" pitchFamily="34" charset="0"/>
              </a:rPr>
              <a:t>Lairik 3</a:t>
            </a:r>
          </a:p>
          <a:p>
            <a:pPr algn="ctr">
              <a:spcBef>
                <a:spcPct val="50000"/>
              </a:spcBef>
              <a:defRPr/>
            </a:pPr>
            <a:r>
              <a:rPr lang="en-US" altLang="en-US" sz="2400" b="1">
                <a:solidFill>
                  <a:srgbClr val="66FFFF"/>
                </a:solidFill>
                <a:latin typeface="Helvetica" panose="020B0604020202020204" pitchFamily="34" charset="0"/>
              </a:rPr>
              <a:t>      Wungram </a:t>
            </a:r>
            <a:r>
              <a:rPr lang="en-US" altLang="en-US" sz="2400" b="1">
                <a:solidFill>
                  <a:srgbClr val="66FFFF"/>
                </a:solidFill>
                <a:latin typeface="Helvetica" panose="020B0604020202020204" pitchFamily="34" charset="0"/>
                <a:cs typeface="Helvetica" panose="020B0604020202020204" pitchFamily="34" charset="0"/>
              </a:rPr>
              <a:t>Ā</a:t>
            </a:r>
            <a:r>
              <a:rPr lang="en-US" altLang="en-US" sz="2400" b="1">
                <a:solidFill>
                  <a:srgbClr val="66FFFF"/>
                </a:solidFill>
                <a:latin typeface="Helvetica" panose="020B0604020202020204" pitchFamily="34" charset="0"/>
              </a:rPr>
              <a:t>tungshong wuiv</a:t>
            </a:r>
            <a:r>
              <a:rPr lang="en-US" altLang="en-US" sz="2400" b="1">
                <a:solidFill>
                  <a:srgbClr val="66FFFF"/>
                </a:solidFill>
                <a:latin typeface="Arial" panose="020B0604020202020204" pitchFamily="34" charset="0"/>
                <a:cs typeface="Arial" panose="020B0604020202020204" pitchFamily="34" charset="0"/>
              </a:rPr>
              <a:t>ā</a:t>
            </a:r>
            <a:r>
              <a:rPr lang="en-US" altLang="en-US" sz="2400" b="1">
                <a:solidFill>
                  <a:srgbClr val="66FFFF"/>
                </a:solidFill>
                <a:latin typeface="Helvetica" panose="020B0604020202020204" pitchFamily="34" charset="0"/>
              </a:rPr>
              <a:t>ng</a:t>
            </a:r>
          </a:p>
        </p:txBody>
      </p:sp>
      <p:sp>
        <p:nvSpPr>
          <p:cNvPr id="1121046" name="Line 790">
            <a:extLst>
              <a:ext uri="{FF2B5EF4-FFF2-40B4-BE49-F238E27FC236}">
                <a16:creationId xmlns:a16="http://schemas.microsoft.com/office/drawing/2014/main" id="{240763F8-1671-E738-AD1F-DB051EFE78B7}"/>
              </a:ext>
            </a:extLst>
          </p:cNvPr>
          <p:cNvSpPr>
            <a:spLocks noChangeShapeType="1"/>
          </p:cNvSpPr>
          <p:nvPr/>
        </p:nvSpPr>
        <p:spPr bwMode="auto">
          <a:xfrm>
            <a:off x="3941763" y="4700588"/>
            <a:ext cx="1282700" cy="1804987"/>
          </a:xfrm>
          <a:prstGeom prst="line">
            <a:avLst/>
          </a:prstGeom>
          <a:noFill/>
          <a:ln w="76200">
            <a:noFill/>
            <a:prstDash val="sysDot"/>
            <a:round/>
            <a:headEnd/>
            <a:tailEnd/>
          </a:ln>
          <a:effectLst>
            <a:outerShdw blurRad="63500" dist="46662" dir="3284183" algn="ctr" rotWithShape="0">
              <a:schemeClr val="tx1">
                <a:alpha val="74997"/>
              </a:schemeClr>
            </a:outerShdw>
          </a:effectLst>
        </p:spPr>
        <p:txBody>
          <a:bodyPr wrap="none" anchor="ctr"/>
          <a:lstStyle/>
          <a:p>
            <a:pPr algn="r">
              <a:defRPr/>
            </a:pPr>
            <a:endParaRPr lang="en-US">
              <a:latin typeface="Comic Sans MS" charset="0"/>
              <a:ea typeface="ＭＳ Ｐゴシック" charset="-128"/>
              <a:cs typeface="ＭＳ Ｐゴシック" charset="-128"/>
            </a:endParaRPr>
          </a:p>
        </p:txBody>
      </p:sp>
      <p:sp>
        <p:nvSpPr>
          <p:cNvPr id="1121049" name="Text Box 793">
            <a:extLst>
              <a:ext uri="{FF2B5EF4-FFF2-40B4-BE49-F238E27FC236}">
                <a16:creationId xmlns:a16="http://schemas.microsoft.com/office/drawing/2014/main" id="{4BF1F514-4573-1C7C-8992-847F19CD5821}"/>
              </a:ext>
            </a:extLst>
          </p:cNvPr>
          <p:cNvSpPr txBox="1">
            <a:spLocks noChangeArrowheads="1"/>
          </p:cNvSpPr>
          <p:nvPr/>
        </p:nvSpPr>
        <p:spPr bwMode="auto">
          <a:xfrm>
            <a:off x="5219700" y="5345113"/>
            <a:ext cx="4406900" cy="1384300"/>
          </a:xfrm>
          <a:prstGeom prst="rect">
            <a:avLst/>
          </a:prstGeom>
          <a:noFill/>
          <a:ln w="12700">
            <a:noFill/>
            <a:miter lim="800000"/>
            <a:headEnd/>
            <a:tailEnd/>
          </a:ln>
          <a:effectLst>
            <a:outerShdw blurRad="63500" dist="63500" dir="3187806" algn="ctr" rotWithShape="0">
              <a:srgbClr val="080808">
                <a:alpha val="74998"/>
              </a:srgb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400" b="1">
                <a:solidFill>
                  <a:srgbClr val="66FFFF"/>
                </a:solidFill>
                <a:latin typeface="Helvetica" panose="020B0604020202020204" pitchFamily="34" charset="0"/>
              </a:rPr>
              <a:t>Lairik 14</a:t>
            </a:r>
          </a:p>
          <a:p>
            <a:pPr algn="ctr">
              <a:spcBef>
                <a:spcPct val="50000"/>
              </a:spcBef>
              <a:defRPr/>
            </a:pPr>
            <a:r>
              <a:rPr lang="en-US" altLang="en-US" sz="2400" b="1">
                <a:solidFill>
                  <a:srgbClr val="66FFFF"/>
                </a:solidFill>
                <a:latin typeface="Helvetica" panose="020B0604020202020204" pitchFamily="34" charset="0"/>
              </a:rPr>
              <a:t>Wungram </a:t>
            </a:r>
            <a:r>
              <a:rPr lang="en-US" altLang="en-US" sz="2400" b="1">
                <a:solidFill>
                  <a:srgbClr val="66FFFF"/>
                </a:solidFill>
                <a:latin typeface="Helvetica" panose="020B0604020202020204" pitchFamily="34" charset="0"/>
                <a:cs typeface="Helvetica" panose="020B0604020202020204" pitchFamily="34" charset="0"/>
              </a:rPr>
              <a:t>Ā</a:t>
            </a:r>
            <a:r>
              <a:rPr lang="en-US" altLang="en-US" sz="2400" b="1">
                <a:solidFill>
                  <a:srgbClr val="66FFFF"/>
                </a:solidFill>
                <a:latin typeface="Helvetica" panose="020B0604020202020204" pitchFamily="34" charset="0"/>
              </a:rPr>
              <a:t>zingshong wuiv</a:t>
            </a:r>
            <a:r>
              <a:rPr lang="en-US" altLang="en-US" sz="2400" b="1">
                <a:solidFill>
                  <a:srgbClr val="66FFFF"/>
                </a:solidFill>
                <a:latin typeface="Arial" panose="020B0604020202020204" pitchFamily="34" charset="0"/>
                <a:cs typeface="Arial" panose="020B0604020202020204" pitchFamily="34" charset="0"/>
              </a:rPr>
              <a:t>ā</a:t>
            </a:r>
            <a:r>
              <a:rPr lang="en-US" altLang="en-US" sz="2400" b="1">
                <a:solidFill>
                  <a:srgbClr val="66FFFF"/>
                </a:solidFill>
                <a:latin typeface="Helvetica" panose="020B0604020202020204" pitchFamily="34" charset="0"/>
              </a:rPr>
              <a:t>ng</a:t>
            </a:r>
            <a:endParaRPr lang="en-US" altLang="en-US" sz="3200" b="1">
              <a:solidFill>
                <a:srgbClr val="66FFFF"/>
              </a:solidFill>
              <a:latin typeface="Helvetica" panose="020B0604020202020204" pitchFamily="34" charset="0"/>
            </a:endParaRPr>
          </a:p>
        </p:txBody>
      </p:sp>
      <p:grpSp>
        <p:nvGrpSpPr>
          <p:cNvPr id="8" name="Group 801">
            <a:extLst>
              <a:ext uri="{FF2B5EF4-FFF2-40B4-BE49-F238E27FC236}">
                <a16:creationId xmlns:a16="http://schemas.microsoft.com/office/drawing/2014/main" id="{020601F1-16D6-3139-53E8-AFD8BD7A69E1}"/>
              </a:ext>
            </a:extLst>
          </p:cNvPr>
          <p:cNvGrpSpPr>
            <a:grpSpLocks/>
          </p:cNvGrpSpPr>
          <p:nvPr/>
        </p:nvGrpSpPr>
        <p:grpSpPr bwMode="auto">
          <a:xfrm>
            <a:off x="2513013" y="2259013"/>
            <a:ext cx="6678612" cy="5175250"/>
            <a:chOff x="1602" y="1415"/>
            <a:chExt cx="4207" cy="3260"/>
          </a:xfrm>
        </p:grpSpPr>
        <p:sp>
          <p:nvSpPr>
            <p:cNvPr id="1121058" name="Line 802">
              <a:extLst>
                <a:ext uri="{FF2B5EF4-FFF2-40B4-BE49-F238E27FC236}">
                  <a16:creationId xmlns:a16="http://schemas.microsoft.com/office/drawing/2014/main" id="{EE969BB3-6CD7-BD4B-A490-80D6C8CEB32C}"/>
                </a:ext>
              </a:extLst>
            </p:cNvPr>
            <p:cNvSpPr>
              <a:spLocks noChangeShapeType="1"/>
            </p:cNvSpPr>
            <p:nvPr/>
          </p:nvSpPr>
          <p:spPr bwMode="auto">
            <a:xfrm>
              <a:off x="2491" y="3220"/>
              <a:ext cx="1035" cy="584"/>
            </a:xfrm>
            <a:prstGeom prst="line">
              <a:avLst/>
            </a:prstGeom>
            <a:noFill/>
            <a:ln w="76200">
              <a:solidFill>
                <a:srgbClr val="66FFFF"/>
              </a:solidFill>
              <a:prstDash val="sysDot"/>
              <a:round/>
              <a:headEnd/>
              <a:tailEnd/>
            </a:ln>
            <a:effectLst>
              <a:outerShdw blurRad="63500" dist="46662" dir="3284183" algn="ctr" rotWithShape="0">
                <a:schemeClr val="tx1">
                  <a:alpha val="74997"/>
                </a:schemeClr>
              </a:outerShdw>
            </a:effectLst>
          </p:spPr>
          <p:txBody>
            <a:bodyPr wrap="none" anchor="ctr"/>
            <a:lstStyle/>
            <a:p>
              <a:pPr algn="r">
                <a:defRPr/>
              </a:pPr>
              <a:endParaRPr lang="en-US">
                <a:latin typeface="Comic Sans MS" charset="0"/>
                <a:ea typeface="ＭＳ Ｐゴシック" charset="-128"/>
                <a:cs typeface="ＭＳ Ｐゴシック" charset="-128"/>
              </a:endParaRPr>
            </a:p>
          </p:txBody>
        </p:sp>
        <p:sp>
          <p:nvSpPr>
            <p:cNvPr id="1121059" name="AutoShape 803">
              <a:extLst>
                <a:ext uri="{FF2B5EF4-FFF2-40B4-BE49-F238E27FC236}">
                  <a16:creationId xmlns:a16="http://schemas.microsoft.com/office/drawing/2014/main" id="{8C01F93A-D411-6C4A-209E-1E09BEDAE3CB}"/>
                </a:ext>
              </a:extLst>
            </p:cNvPr>
            <p:cNvSpPr>
              <a:spLocks noChangeArrowheads="1"/>
            </p:cNvSpPr>
            <p:nvPr/>
          </p:nvSpPr>
          <p:spPr bwMode="auto">
            <a:xfrm>
              <a:off x="1602" y="1415"/>
              <a:ext cx="881" cy="3260"/>
            </a:xfrm>
            <a:prstGeom prst="roundRect">
              <a:avLst>
                <a:gd name="adj" fmla="val 16667"/>
              </a:avLst>
            </a:prstGeom>
            <a:noFill/>
            <a:ln w="76200">
              <a:solidFill>
                <a:srgbClr val="66FFFF"/>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1121060" name="AutoShape 804">
              <a:extLst>
                <a:ext uri="{FF2B5EF4-FFF2-40B4-BE49-F238E27FC236}">
                  <a16:creationId xmlns:a16="http://schemas.microsoft.com/office/drawing/2014/main" id="{6200ECFA-823A-F8CD-6446-BE3E0A97C2F4}"/>
                </a:ext>
              </a:extLst>
            </p:cNvPr>
            <p:cNvSpPr>
              <a:spLocks noChangeArrowheads="1"/>
            </p:cNvSpPr>
            <p:nvPr/>
          </p:nvSpPr>
          <p:spPr bwMode="auto">
            <a:xfrm>
              <a:off x="3530" y="3336"/>
              <a:ext cx="2279" cy="901"/>
            </a:xfrm>
            <a:prstGeom prst="roundRect">
              <a:avLst>
                <a:gd name="adj" fmla="val 16667"/>
              </a:avLst>
            </a:prstGeom>
            <a:noFill/>
            <a:ln w="76200">
              <a:solidFill>
                <a:srgbClr val="66FFFF"/>
              </a:solidFill>
              <a:round/>
              <a:headEnd/>
              <a:tailEnd/>
            </a:ln>
            <a:effectLst>
              <a:outerShdw blurRad="63500" dist="46662" dir="2115817" algn="ctr" rotWithShape="0">
                <a:srgbClr val="080808">
                  <a:alpha val="74997"/>
                </a:srgbClr>
              </a:outerShdw>
            </a:effectLst>
          </p:spPr>
          <p:txBody>
            <a:bodyPr wrap="none" anchor="ctr"/>
            <a:lstStyle/>
            <a:p>
              <a:pPr algn="ctr">
                <a:defRPr/>
              </a:pPr>
              <a:endParaRPr lang="en-US" sz="1800">
                <a:latin typeface="Comic Sans MS" charset="0"/>
                <a:ea typeface="+mn-ea"/>
              </a:endParaRPr>
            </a:p>
          </p:txBody>
        </p:sp>
      </p:grpSp>
      <p:sp>
        <p:nvSpPr>
          <p:cNvPr id="156821" name="Line 805">
            <a:extLst>
              <a:ext uri="{FF2B5EF4-FFF2-40B4-BE49-F238E27FC236}">
                <a16:creationId xmlns:a16="http://schemas.microsoft.com/office/drawing/2014/main" id="{036F24A4-052E-E4D0-A1C9-D2376A464708}"/>
              </a:ext>
            </a:extLst>
          </p:cNvPr>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822" name="Text Box 806">
            <a:extLst>
              <a:ext uri="{FF2B5EF4-FFF2-40B4-BE49-F238E27FC236}">
                <a16:creationId xmlns:a16="http://schemas.microsoft.com/office/drawing/2014/main" id="{E61AECAA-2518-4DE8-8378-D611E06CB7B6}"/>
              </a:ext>
            </a:extLst>
          </p:cNvPr>
          <p:cNvSpPr txBox="1">
            <a:spLocks noChangeArrowheads="1"/>
          </p:cNvSpPr>
          <p:nvPr/>
        </p:nvSpPr>
        <p:spPr bwMode="auto">
          <a:xfrm rot="-5400000">
            <a:off x="1716882" y="3642519"/>
            <a:ext cx="47037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b="1">
                <a:latin typeface="Arial" panose="020B0604020202020204" pitchFamily="34" charset="0"/>
              </a:rPr>
              <a:t>MAR</a:t>
            </a:r>
            <a:r>
              <a:rPr lang="en-US" altLang="en-US" sz="2000" b="1">
                <a:latin typeface="Helvetica" pitchFamily="2" charset="0"/>
              </a:rPr>
              <a:t>Ā</a:t>
            </a:r>
            <a:r>
              <a:rPr lang="en-US" altLang="en-US" sz="2000" b="1">
                <a:latin typeface="Arial" panose="020B0604020202020204" pitchFamily="34" charset="0"/>
              </a:rPr>
              <a:t>NBING (17)</a:t>
            </a:r>
          </a:p>
        </p:txBody>
      </p:sp>
      <p:sp>
        <p:nvSpPr>
          <p:cNvPr id="156823" name="Line 807">
            <a:extLst>
              <a:ext uri="{FF2B5EF4-FFF2-40B4-BE49-F238E27FC236}">
                <a16:creationId xmlns:a16="http://schemas.microsoft.com/office/drawing/2014/main" id="{859B2E20-43B8-F4D9-25D9-FF995D1CDC8D}"/>
              </a:ext>
            </a:extLst>
          </p:cNvPr>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824" name="Line 808">
            <a:extLst>
              <a:ext uri="{FF2B5EF4-FFF2-40B4-BE49-F238E27FC236}">
                <a16:creationId xmlns:a16="http://schemas.microsoft.com/office/drawing/2014/main" id="{A192A6E8-6BD7-4732-7EB1-C8DB683C161E}"/>
              </a:ext>
            </a:extLst>
          </p:cNvPr>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825" name="Line 809">
            <a:extLst>
              <a:ext uri="{FF2B5EF4-FFF2-40B4-BE49-F238E27FC236}">
                <a16:creationId xmlns:a16="http://schemas.microsoft.com/office/drawing/2014/main" id="{0E35608D-EDF8-B69D-4608-B5F90233BFEB}"/>
              </a:ext>
            </a:extLst>
          </p:cNvPr>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826" name="Line 810">
            <a:extLst>
              <a:ext uri="{FF2B5EF4-FFF2-40B4-BE49-F238E27FC236}">
                <a16:creationId xmlns:a16="http://schemas.microsoft.com/office/drawing/2014/main" id="{13AF3AE0-5D0C-B197-DE1D-FA7835D78A44}"/>
              </a:ext>
            </a:extLst>
          </p:cNvPr>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827" name="Text Box 811">
            <a:extLst>
              <a:ext uri="{FF2B5EF4-FFF2-40B4-BE49-F238E27FC236}">
                <a16:creationId xmlns:a16="http://schemas.microsoft.com/office/drawing/2014/main" id="{F756AEE3-7BBE-8C44-BDAA-241A39166BF7}"/>
              </a:ext>
            </a:extLst>
          </p:cNvPr>
          <p:cNvSpPr txBox="1">
            <a:spLocks noChangeArrowheads="1"/>
          </p:cNvSpPr>
          <p:nvPr/>
        </p:nvSpPr>
        <p:spPr bwMode="auto">
          <a:xfrm>
            <a:off x="2573338" y="4300538"/>
            <a:ext cx="12922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60000"/>
              </a:lnSpc>
              <a:spcBef>
                <a:spcPct val="50000"/>
              </a:spcBef>
            </a:pPr>
            <a:r>
              <a:rPr lang="en-US" altLang="en-US" sz="1500" b="1">
                <a:latin typeface="Arial" panose="020B0604020202020204" pitchFamily="34" charset="0"/>
              </a:rPr>
              <a:t>Chapchat</a:t>
            </a:r>
          </a:p>
        </p:txBody>
      </p:sp>
      <p:sp>
        <p:nvSpPr>
          <p:cNvPr id="156828" name="Rectangle 737">
            <a:extLst>
              <a:ext uri="{FF2B5EF4-FFF2-40B4-BE49-F238E27FC236}">
                <a16:creationId xmlns:a16="http://schemas.microsoft.com/office/drawing/2014/main" id="{DE1002E0-902E-3D8B-0C10-22EB366B1ED8}"/>
              </a:ext>
            </a:extLst>
          </p:cNvPr>
          <p:cNvSpPr>
            <a:spLocks noChangeArrowheads="1"/>
          </p:cNvSpPr>
          <p:nvPr/>
        </p:nvSpPr>
        <p:spPr bwMode="auto">
          <a:xfrm>
            <a:off x="2562225" y="4025900"/>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latin typeface="Helvetica" pitchFamily="2" charset="0"/>
              </a:rPr>
              <a:t>*</a:t>
            </a:r>
            <a:endParaRPr lang="en-US" altLang="en-US" sz="1400">
              <a:latin typeface="Helvetica" pitchFamily="2" charset="0"/>
            </a:endParaRPr>
          </a:p>
        </p:txBody>
      </p:sp>
      <p:sp>
        <p:nvSpPr>
          <p:cNvPr id="156829" name="Rectangle 738">
            <a:extLst>
              <a:ext uri="{FF2B5EF4-FFF2-40B4-BE49-F238E27FC236}">
                <a16:creationId xmlns:a16="http://schemas.microsoft.com/office/drawing/2014/main" id="{10811C6E-F543-9642-963C-89CFA10C43E5}"/>
              </a:ext>
            </a:extLst>
          </p:cNvPr>
          <p:cNvSpPr>
            <a:spLocks noChangeArrowheads="1"/>
          </p:cNvSpPr>
          <p:nvPr/>
        </p:nvSpPr>
        <p:spPr bwMode="auto">
          <a:xfrm>
            <a:off x="2549525" y="4324350"/>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latin typeface="Helvetica" pitchFamily="2" charset="0"/>
              </a:rPr>
              <a:t>*</a:t>
            </a:r>
            <a:endParaRPr lang="en-US" altLang="en-US" sz="1400">
              <a:latin typeface="Helvetica" pitchFamily="2" charset="0"/>
            </a:endParaRPr>
          </a:p>
        </p:txBody>
      </p:sp>
      <p:sp>
        <p:nvSpPr>
          <p:cNvPr id="156830" name="Line 260">
            <a:extLst>
              <a:ext uri="{FF2B5EF4-FFF2-40B4-BE49-F238E27FC236}">
                <a16:creationId xmlns:a16="http://schemas.microsoft.com/office/drawing/2014/main" id="{4DB5DA6F-FD87-39D1-16B1-481C2C4AC18E}"/>
              </a:ext>
            </a:extLst>
          </p:cNvPr>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831" name="Line 261">
            <a:extLst>
              <a:ext uri="{FF2B5EF4-FFF2-40B4-BE49-F238E27FC236}">
                <a16:creationId xmlns:a16="http://schemas.microsoft.com/office/drawing/2014/main" id="{B2F3858A-59B9-ED0B-37FE-6B43459E1864}"/>
              </a:ext>
            </a:extLst>
          </p:cNvPr>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832" name="Freeform 262">
            <a:extLst>
              <a:ext uri="{FF2B5EF4-FFF2-40B4-BE49-F238E27FC236}">
                <a16:creationId xmlns:a16="http://schemas.microsoft.com/office/drawing/2014/main" id="{C0776067-A14B-EA3A-2F33-D490C5574BC6}"/>
              </a:ext>
            </a:extLst>
          </p:cNvPr>
          <p:cNvSpPr>
            <a:spLocks/>
          </p:cNvSpPr>
          <p:nvPr/>
        </p:nvSpPr>
        <p:spPr bwMode="auto">
          <a:xfrm>
            <a:off x="1530350" y="3906838"/>
            <a:ext cx="590550" cy="1981200"/>
          </a:xfrm>
          <a:custGeom>
            <a:avLst/>
            <a:gdLst>
              <a:gd name="T0" fmla="*/ 2147483646 w 372"/>
              <a:gd name="T1" fmla="*/ 0 h 1248"/>
              <a:gd name="T2" fmla="*/ 2147483646 w 372"/>
              <a:gd name="T3" fmla="*/ 2147483646 h 1248"/>
              <a:gd name="T4" fmla="*/ 2147483646 w 372"/>
              <a:gd name="T5" fmla="*/ 2147483646 h 1248"/>
              <a:gd name="T6" fmla="*/ 0 w 372"/>
              <a:gd name="T7" fmla="*/ 2147483646 h 1248"/>
              <a:gd name="T8" fmla="*/ 2147483646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a:p>
        </p:txBody>
      </p:sp>
      <p:sp>
        <p:nvSpPr>
          <p:cNvPr id="156833" name="Freeform 264">
            <a:extLst>
              <a:ext uri="{FF2B5EF4-FFF2-40B4-BE49-F238E27FC236}">
                <a16:creationId xmlns:a16="http://schemas.microsoft.com/office/drawing/2014/main" id="{BE242FEA-3B7E-D083-4203-1D559877833D}"/>
              </a:ext>
            </a:extLst>
          </p:cNvPr>
          <p:cNvSpPr>
            <a:spLocks/>
          </p:cNvSpPr>
          <p:nvPr/>
        </p:nvSpPr>
        <p:spPr bwMode="auto">
          <a:xfrm>
            <a:off x="1738313" y="4067175"/>
            <a:ext cx="509587" cy="1676400"/>
          </a:xfrm>
          <a:custGeom>
            <a:avLst/>
            <a:gdLst>
              <a:gd name="T0" fmla="*/ 2147483646 w 321"/>
              <a:gd name="T1" fmla="*/ 0 h 1056"/>
              <a:gd name="T2" fmla="*/ 2147483646 w 321"/>
              <a:gd name="T3" fmla="*/ 2147483646 h 1056"/>
              <a:gd name="T4" fmla="*/ 2147483646 w 321"/>
              <a:gd name="T5" fmla="*/ 2147483646 h 1056"/>
              <a:gd name="T6" fmla="*/ 0 w 321"/>
              <a:gd name="T7" fmla="*/ 2147483646 h 1056"/>
              <a:gd name="T8" fmla="*/ 2147483646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834" name="Line 266">
            <a:extLst>
              <a:ext uri="{FF2B5EF4-FFF2-40B4-BE49-F238E27FC236}">
                <a16:creationId xmlns:a16="http://schemas.microsoft.com/office/drawing/2014/main" id="{9697A28C-03DE-EB58-EEB3-67737114DEB9}"/>
              </a:ext>
            </a:extLst>
          </p:cNvPr>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835" name="Line 267">
            <a:extLst>
              <a:ext uri="{FF2B5EF4-FFF2-40B4-BE49-F238E27FC236}">
                <a16:creationId xmlns:a16="http://schemas.microsoft.com/office/drawing/2014/main" id="{2C9F01B0-A935-6B67-DAA8-A74F69E36FD0}"/>
              </a:ext>
            </a:extLst>
          </p:cNvPr>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836" name="Line 268">
            <a:extLst>
              <a:ext uri="{FF2B5EF4-FFF2-40B4-BE49-F238E27FC236}">
                <a16:creationId xmlns:a16="http://schemas.microsoft.com/office/drawing/2014/main" id="{432BAA81-20FA-BA23-05BB-63DFC4F34B60}"/>
              </a:ext>
            </a:extLst>
          </p:cNvPr>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837" name="Line 269">
            <a:extLst>
              <a:ext uri="{FF2B5EF4-FFF2-40B4-BE49-F238E27FC236}">
                <a16:creationId xmlns:a16="http://schemas.microsoft.com/office/drawing/2014/main" id="{3D55A956-2798-9F74-44B4-A56D451A0260}"/>
              </a:ext>
            </a:extLst>
          </p:cNvPr>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838" name="Line 270">
            <a:extLst>
              <a:ext uri="{FF2B5EF4-FFF2-40B4-BE49-F238E27FC236}">
                <a16:creationId xmlns:a16="http://schemas.microsoft.com/office/drawing/2014/main" id="{6506BC12-5A06-98A3-68EA-7EB19BA27926}"/>
              </a:ext>
            </a:extLst>
          </p:cNvPr>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839" name="Line 271">
            <a:extLst>
              <a:ext uri="{FF2B5EF4-FFF2-40B4-BE49-F238E27FC236}">
                <a16:creationId xmlns:a16="http://schemas.microsoft.com/office/drawing/2014/main" id="{DAE724AD-1C10-FA24-DD66-392D2608B223}"/>
              </a:ext>
            </a:extLst>
          </p:cNvPr>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840" name="Line 272">
            <a:extLst>
              <a:ext uri="{FF2B5EF4-FFF2-40B4-BE49-F238E27FC236}">
                <a16:creationId xmlns:a16="http://schemas.microsoft.com/office/drawing/2014/main" id="{88B19028-A900-9975-F453-8D89769C0E1D}"/>
              </a:ext>
            </a:extLst>
          </p:cNvPr>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841" name="Line 273">
            <a:extLst>
              <a:ext uri="{FF2B5EF4-FFF2-40B4-BE49-F238E27FC236}">
                <a16:creationId xmlns:a16="http://schemas.microsoft.com/office/drawing/2014/main" id="{65DC5CB9-1CA4-66EB-CA88-9EC901E18C24}"/>
              </a:ext>
            </a:extLst>
          </p:cNvPr>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842" name="Line 274">
            <a:extLst>
              <a:ext uri="{FF2B5EF4-FFF2-40B4-BE49-F238E27FC236}">
                <a16:creationId xmlns:a16="http://schemas.microsoft.com/office/drawing/2014/main" id="{FB4B50F2-7EC0-5C76-A423-7A527AC66B06}"/>
              </a:ext>
            </a:extLst>
          </p:cNvPr>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843" name="Line 275">
            <a:extLst>
              <a:ext uri="{FF2B5EF4-FFF2-40B4-BE49-F238E27FC236}">
                <a16:creationId xmlns:a16="http://schemas.microsoft.com/office/drawing/2014/main" id="{387D9AD3-4A4D-79D5-D5AC-EBADFC6C9200}"/>
              </a:ext>
            </a:extLst>
          </p:cNvPr>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844" name="Line 276">
            <a:extLst>
              <a:ext uri="{FF2B5EF4-FFF2-40B4-BE49-F238E27FC236}">
                <a16:creationId xmlns:a16="http://schemas.microsoft.com/office/drawing/2014/main" id="{02042499-9CF7-AA14-41C4-42DF261C1360}"/>
              </a:ext>
            </a:extLst>
          </p:cNvPr>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845" name="Rectangle 284">
            <a:extLst>
              <a:ext uri="{FF2B5EF4-FFF2-40B4-BE49-F238E27FC236}">
                <a16:creationId xmlns:a16="http://schemas.microsoft.com/office/drawing/2014/main" id="{1C91B602-294A-6551-1C4C-BBE80CB74F90}"/>
              </a:ext>
            </a:extLst>
          </p:cNvPr>
          <p:cNvSpPr>
            <a:spLocks noChangeArrowheads="1"/>
          </p:cNvSpPr>
          <p:nvPr/>
        </p:nvSpPr>
        <p:spPr bwMode="auto">
          <a:xfrm>
            <a:off x="454025" y="4192588"/>
            <a:ext cx="1952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600" b="1">
                <a:solidFill>
                  <a:srgbClr val="000000"/>
                </a:solidFill>
                <a:latin typeface="Helvetica" pitchFamily="2" charset="0"/>
              </a:rPr>
              <a:t>(</a:t>
            </a:r>
            <a:endParaRPr lang="en-US" altLang="en-US" sz="1800">
              <a:latin typeface="Helvetica" pitchFamily="2" charset="0"/>
            </a:endParaRPr>
          </a:p>
        </p:txBody>
      </p:sp>
      <p:sp>
        <p:nvSpPr>
          <p:cNvPr id="156846" name="Rectangle 285">
            <a:extLst>
              <a:ext uri="{FF2B5EF4-FFF2-40B4-BE49-F238E27FC236}">
                <a16:creationId xmlns:a16="http://schemas.microsoft.com/office/drawing/2014/main" id="{326ACFE7-653E-68B9-D620-ABB5F8C17912}"/>
              </a:ext>
            </a:extLst>
          </p:cNvPr>
          <p:cNvSpPr>
            <a:spLocks noChangeArrowheads="1"/>
          </p:cNvSpPr>
          <p:nvPr/>
        </p:nvSpPr>
        <p:spPr bwMode="auto">
          <a:xfrm>
            <a:off x="1544638" y="4183063"/>
            <a:ext cx="19526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600" b="1">
                <a:solidFill>
                  <a:srgbClr val="000000"/>
                </a:solidFill>
                <a:latin typeface="Helvetica" pitchFamily="2" charset="0"/>
              </a:rPr>
              <a:t>)</a:t>
            </a:r>
            <a:endParaRPr lang="en-US" altLang="en-US" sz="1800">
              <a:latin typeface="Helvetica" pitchFamily="2" charset="0"/>
            </a:endParaRPr>
          </a:p>
        </p:txBody>
      </p:sp>
      <p:sp>
        <p:nvSpPr>
          <p:cNvPr id="156847" name="Rectangle 286">
            <a:extLst>
              <a:ext uri="{FF2B5EF4-FFF2-40B4-BE49-F238E27FC236}">
                <a16:creationId xmlns:a16="http://schemas.microsoft.com/office/drawing/2014/main" id="{C518E1B8-CEAE-7F0F-0AF4-FDEB986039C4}"/>
              </a:ext>
            </a:extLst>
          </p:cNvPr>
          <p:cNvSpPr>
            <a:spLocks noChangeArrowheads="1"/>
          </p:cNvSpPr>
          <p:nvPr/>
        </p:nvSpPr>
        <p:spPr bwMode="auto">
          <a:xfrm>
            <a:off x="1712913" y="3346450"/>
            <a:ext cx="153987"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100" b="1">
                <a:solidFill>
                  <a:srgbClr val="000000"/>
                </a:solidFill>
                <a:latin typeface="Helvetica" pitchFamily="2" charset="0"/>
              </a:rPr>
              <a:t>}</a:t>
            </a:r>
            <a:endParaRPr lang="en-US" altLang="en-US" sz="1400">
              <a:latin typeface="Helvetica" pitchFamily="2" charset="0"/>
            </a:endParaRPr>
          </a:p>
        </p:txBody>
      </p:sp>
      <p:sp>
        <p:nvSpPr>
          <p:cNvPr id="156848" name="Freeform 287">
            <a:extLst>
              <a:ext uri="{FF2B5EF4-FFF2-40B4-BE49-F238E27FC236}">
                <a16:creationId xmlns:a16="http://schemas.microsoft.com/office/drawing/2014/main" id="{56E7445F-F9AC-C957-13F5-2E30079E6C91}"/>
              </a:ext>
            </a:extLst>
          </p:cNvPr>
          <p:cNvSpPr>
            <a:spLocks/>
          </p:cNvSpPr>
          <p:nvPr/>
        </p:nvSpPr>
        <p:spPr bwMode="auto">
          <a:xfrm rot="5350910">
            <a:off x="1045369" y="4102894"/>
            <a:ext cx="127000" cy="223838"/>
          </a:xfrm>
          <a:custGeom>
            <a:avLst/>
            <a:gdLst>
              <a:gd name="T0" fmla="*/ 0 w 80"/>
              <a:gd name="T1" fmla="*/ 2147483646 h 141"/>
              <a:gd name="T2" fmla="*/ 2147483646 w 80"/>
              <a:gd name="T3" fmla="*/ 2147483646 h 141"/>
              <a:gd name="T4" fmla="*/ 2147483646 w 80"/>
              <a:gd name="T5" fmla="*/ 0 h 141"/>
              <a:gd name="T6" fmla="*/ 2147483646 w 80"/>
              <a:gd name="T7" fmla="*/ 2147483646 h 141"/>
              <a:gd name="T8" fmla="*/ 2147483646 w 80"/>
              <a:gd name="T9" fmla="*/ 2147483646 h 141"/>
              <a:gd name="T10" fmla="*/ 2147483646 w 80"/>
              <a:gd name="T11" fmla="*/ 2147483646 h 141"/>
              <a:gd name="T12" fmla="*/ 0 w 80"/>
              <a:gd name="T13" fmla="*/ 2147483646 h 141"/>
              <a:gd name="T14" fmla="*/ 0 w 80"/>
              <a:gd name="T15" fmla="*/ 2147483646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a:p>
        </p:txBody>
      </p:sp>
      <p:sp>
        <p:nvSpPr>
          <p:cNvPr id="156849" name="Rectangle 298">
            <a:extLst>
              <a:ext uri="{FF2B5EF4-FFF2-40B4-BE49-F238E27FC236}">
                <a16:creationId xmlns:a16="http://schemas.microsoft.com/office/drawing/2014/main" id="{360D8F80-0393-8E96-7F75-71AF5AC303D7}"/>
              </a:ext>
            </a:extLst>
          </p:cNvPr>
          <p:cNvSpPr>
            <a:spLocks noChangeArrowheads="1"/>
          </p:cNvSpPr>
          <p:nvPr/>
        </p:nvSpPr>
        <p:spPr bwMode="auto">
          <a:xfrm>
            <a:off x="517525" y="2990850"/>
            <a:ext cx="1698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(S)</a:t>
            </a:r>
            <a:endParaRPr lang="en-US" altLang="en-US" sz="1400">
              <a:latin typeface="Helvetica" pitchFamily="2" charset="0"/>
            </a:endParaRPr>
          </a:p>
        </p:txBody>
      </p:sp>
      <p:sp>
        <p:nvSpPr>
          <p:cNvPr id="156850" name="Rectangle 299">
            <a:extLst>
              <a:ext uri="{FF2B5EF4-FFF2-40B4-BE49-F238E27FC236}">
                <a16:creationId xmlns:a16="http://schemas.microsoft.com/office/drawing/2014/main" id="{73F1EDE2-22DC-E55B-3942-251D69F3DCF5}"/>
              </a:ext>
            </a:extLst>
          </p:cNvPr>
          <p:cNvSpPr>
            <a:spLocks noChangeArrowheads="1"/>
          </p:cNvSpPr>
          <p:nvPr/>
        </p:nvSpPr>
        <p:spPr bwMode="auto">
          <a:xfrm>
            <a:off x="501650" y="3360738"/>
            <a:ext cx="17621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(D)</a:t>
            </a:r>
            <a:endParaRPr lang="en-US" altLang="en-US" sz="1400">
              <a:latin typeface="Helvetica" pitchFamily="2" charset="0"/>
            </a:endParaRPr>
          </a:p>
        </p:txBody>
      </p:sp>
      <p:sp>
        <p:nvSpPr>
          <p:cNvPr id="156851" name="Rectangle 300">
            <a:extLst>
              <a:ext uri="{FF2B5EF4-FFF2-40B4-BE49-F238E27FC236}">
                <a16:creationId xmlns:a16="http://schemas.microsoft.com/office/drawing/2014/main" id="{5F1693C4-D633-725C-7E46-6FFAD62ED28A}"/>
              </a:ext>
            </a:extLst>
          </p:cNvPr>
          <p:cNvSpPr>
            <a:spLocks noChangeArrowheads="1"/>
          </p:cNvSpPr>
          <p:nvPr/>
        </p:nvSpPr>
        <p:spPr bwMode="auto">
          <a:xfrm>
            <a:off x="361950" y="3956050"/>
            <a:ext cx="28733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(MR)</a:t>
            </a:r>
            <a:endParaRPr lang="en-US" altLang="en-US" sz="1400">
              <a:latin typeface="Helvetica" pitchFamily="2" charset="0"/>
            </a:endParaRPr>
          </a:p>
        </p:txBody>
      </p:sp>
      <p:sp>
        <p:nvSpPr>
          <p:cNvPr id="156852" name="Rectangle 304">
            <a:extLst>
              <a:ext uri="{FF2B5EF4-FFF2-40B4-BE49-F238E27FC236}">
                <a16:creationId xmlns:a16="http://schemas.microsoft.com/office/drawing/2014/main" id="{BE590544-A880-DEC2-5F37-AD3399CE1A48}"/>
              </a:ext>
            </a:extLst>
          </p:cNvPr>
          <p:cNvSpPr>
            <a:spLocks noChangeArrowheads="1"/>
          </p:cNvSpPr>
          <p:nvPr/>
        </p:nvSpPr>
        <p:spPr bwMode="auto">
          <a:xfrm>
            <a:off x="488950" y="3602038"/>
            <a:ext cx="1698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(S)</a:t>
            </a:r>
            <a:endParaRPr lang="en-US" altLang="en-US" sz="1400">
              <a:latin typeface="Helvetica" pitchFamily="2" charset="0"/>
            </a:endParaRPr>
          </a:p>
        </p:txBody>
      </p:sp>
      <p:sp>
        <p:nvSpPr>
          <p:cNvPr id="156853" name="Rectangle 305">
            <a:extLst>
              <a:ext uri="{FF2B5EF4-FFF2-40B4-BE49-F238E27FC236}">
                <a16:creationId xmlns:a16="http://schemas.microsoft.com/office/drawing/2014/main" id="{A8295A29-156D-914A-375A-0CE1A9230839}"/>
              </a:ext>
            </a:extLst>
          </p:cNvPr>
          <p:cNvSpPr>
            <a:spLocks noChangeArrowheads="1"/>
          </p:cNvSpPr>
          <p:nvPr/>
        </p:nvSpPr>
        <p:spPr bwMode="auto">
          <a:xfrm>
            <a:off x="708025" y="4286250"/>
            <a:ext cx="6921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1 Thot</a:t>
            </a:r>
            <a:endParaRPr lang="en-US" altLang="en-US" sz="1800">
              <a:latin typeface="Helvetica" pitchFamily="2" charset="0"/>
            </a:endParaRPr>
          </a:p>
        </p:txBody>
      </p:sp>
      <p:sp>
        <p:nvSpPr>
          <p:cNvPr id="156854" name="Rectangle 306">
            <a:extLst>
              <a:ext uri="{FF2B5EF4-FFF2-40B4-BE49-F238E27FC236}">
                <a16:creationId xmlns:a16="http://schemas.microsoft.com/office/drawing/2014/main" id="{473969C6-8130-C59A-C9A2-ED79FAB07A19}"/>
              </a:ext>
            </a:extLst>
          </p:cNvPr>
          <p:cNvSpPr>
            <a:spLocks noChangeArrowheads="1"/>
          </p:cNvSpPr>
          <p:nvPr/>
        </p:nvSpPr>
        <p:spPr bwMode="auto">
          <a:xfrm>
            <a:off x="663575" y="4578350"/>
            <a:ext cx="6921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Thot</a:t>
            </a:r>
            <a:endParaRPr lang="en-US" altLang="en-US" sz="1800">
              <a:latin typeface="Helvetica" pitchFamily="2" charset="0"/>
            </a:endParaRPr>
          </a:p>
        </p:txBody>
      </p:sp>
      <p:sp>
        <p:nvSpPr>
          <p:cNvPr id="156855" name="Rectangle 307">
            <a:extLst>
              <a:ext uri="{FF2B5EF4-FFF2-40B4-BE49-F238E27FC236}">
                <a16:creationId xmlns:a16="http://schemas.microsoft.com/office/drawing/2014/main" id="{83525433-AB13-9C93-07B4-F6B5BBF53792}"/>
              </a:ext>
            </a:extLst>
          </p:cNvPr>
          <p:cNvSpPr>
            <a:spLocks noChangeArrowheads="1"/>
          </p:cNvSpPr>
          <p:nvPr/>
        </p:nvSpPr>
        <p:spPr bwMode="auto">
          <a:xfrm>
            <a:off x="947738" y="4906963"/>
            <a:ext cx="4826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Ezra</a:t>
            </a:r>
            <a:endParaRPr lang="en-US" altLang="en-US" sz="1800">
              <a:latin typeface="Helvetica" pitchFamily="2" charset="0"/>
            </a:endParaRPr>
          </a:p>
        </p:txBody>
      </p:sp>
      <p:sp>
        <p:nvSpPr>
          <p:cNvPr id="156856" name="Rectangle 308">
            <a:extLst>
              <a:ext uri="{FF2B5EF4-FFF2-40B4-BE49-F238E27FC236}">
                <a16:creationId xmlns:a16="http://schemas.microsoft.com/office/drawing/2014/main" id="{6F088B87-25D4-8F0F-DAD1-BAD6EB96DEB6}"/>
              </a:ext>
            </a:extLst>
          </p:cNvPr>
          <p:cNvSpPr>
            <a:spLocks noChangeArrowheads="1"/>
          </p:cNvSpPr>
          <p:nvPr/>
        </p:nvSpPr>
        <p:spPr bwMode="auto">
          <a:xfrm>
            <a:off x="654050" y="5249863"/>
            <a:ext cx="1092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Nehemiah</a:t>
            </a:r>
            <a:endParaRPr lang="en-US" altLang="en-US" sz="1800" b="1">
              <a:latin typeface="Helvetica" pitchFamily="2" charset="0"/>
            </a:endParaRPr>
          </a:p>
        </p:txBody>
      </p:sp>
      <p:sp>
        <p:nvSpPr>
          <p:cNvPr id="156857" name="Rectangle 309">
            <a:extLst>
              <a:ext uri="{FF2B5EF4-FFF2-40B4-BE49-F238E27FC236}">
                <a16:creationId xmlns:a16="http://schemas.microsoft.com/office/drawing/2014/main" id="{6CF97747-4ED7-0508-0855-8CA5A9C28D68}"/>
              </a:ext>
            </a:extLst>
          </p:cNvPr>
          <p:cNvSpPr>
            <a:spLocks noChangeArrowheads="1"/>
          </p:cNvSpPr>
          <p:nvPr/>
        </p:nvSpPr>
        <p:spPr bwMode="auto">
          <a:xfrm>
            <a:off x="887413" y="5572125"/>
            <a:ext cx="711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Esther</a:t>
            </a:r>
            <a:endParaRPr lang="en-US" altLang="en-US" sz="1800">
              <a:latin typeface="Helvetica" pitchFamily="2" charset="0"/>
            </a:endParaRPr>
          </a:p>
        </p:txBody>
      </p:sp>
      <p:sp>
        <p:nvSpPr>
          <p:cNvPr id="156858" name="Rectangle 310">
            <a:extLst>
              <a:ext uri="{FF2B5EF4-FFF2-40B4-BE49-F238E27FC236}">
                <a16:creationId xmlns:a16="http://schemas.microsoft.com/office/drawing/2014/main" id="{F22271D0-1DE4-0343-D1A3-B5B2F81B2966}"/>
              </a:ext>
            </a:extLst>
          </p:cNvPr>
          <p:cNvSpPr>
            <a:spLocks noChangeArrowheads="1"/>
          </p:cNvSpPr>
          <p:nvPr/>
        </p:nvSpPr>
        <p:spPr bwMode="auto">
          <a:xfrm>
            <a:off x="788988" y="2874963"/>
            <a:ext cx="947737"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700" b="1">
                <a:solidFill>
                  <a:srgbClr val="000000"/>
                </a:solidFill>
                <a:latin typeface="Helvetica" pitchFamily="2" charset="0"/>
              </a:rPr>
              <a:t>1 Samuel</a:t>
            </a:r>
            <a:endParaRPr lang="en-US" altLang="en-US" sz="1400">
              <a:latin typeface="Helvetica" pitchFamily="2" charset="0"/>
            </a:endParaRPr>
          </a:p>
        </p:txBody>
      </p:sp>
      <p:sp>
        <p:nvSpPr>
          <p:cNvPr id="156859" name="Rectangle 311">
            <a:extLst>
              <a:ext uri="{FF2B5EF4-FFF2-40B4-BE49-F238E27FC236}">
                <a16:creationId xmlns:a16="http://schemas.microsoft.com/office/drawing/2014/main" id="{D84A64F7-FC19-B34E-B40D-656E19B5140B}"/>
              </a:ext>
            </a:extLst>
          </p:cNvPr>
          <p:cNvSpPr>
            <a:spLocks noChangeArrowheads="1"/>
          </p:cNvSpPr>
          <p:nvPr/>
        </p:nvSpPr>
        <p:spPr bwMode="auto">
          <a:xfrm>
            <a:off x="698500" y="3255963"/>
            <a:ext cx="1003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Samuel</a:t>
            </a:r>
            <a:endParaRPr lang="en-US" altLang="en-US" sz="1400">
              <a:latin typeface="Helvetica" pitchFamily="2" charset="0"/>
            </a:endParaRPr>
          </a:p>
        </p:txBody>
      </p:sp>
      <p:sp>
        <p:nvSpPr>
          <p:cNvPr id="156860" name="Rectangle 312">
            <a:extLst>
              <a:ext uri="{FF2B5EF4-FFF2-40B4-BE49-F238E27FC236}">
                <a16:creationId xmlns:a16="http://schemas.microsoft.com/office/drawing/2014/main" id="{95CD0297-DE28-7EC9-1BED-112A9F2A3170}"/>
              </a:ext>
            </a:extLst>
          </p:cNvPr>
          <p:cNvSpPr>
            <a:spLocks noChangeArrowheads="1"/>
          </p:cNvSpPr>
          <p:nvPr/>
        </p:nvSpPr>
        <p:spPr bwMode="auto">
          <a:xfrm>
            <a:off x="839788" y="3525838"/>
            <a:ext cx="8286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1 Wung</a:t>
            </a:r>
            <a:endParaRPr lang="en-US" altLang="en-US" sz="1800">
              <a:latin typeface="Helvetica" pitchFamily="2" charset="0"/>
            </a:endParaRPr>
          </a:p>
        </p:txBody>
      </p:sp>
      <p:sp>
        <p:nvSpPr>
          <p:cNvPr id="156861" name="Rectangle 313">
            <a:extLst>
              <a:ext uri="{FF2B5EF4-FFF2-40B4-BE49-F238E27FC236}">
                <a16:creationId xmlns:a16="http://schemas.microsoft.com/office/drawing/2014/main" id="{644124DF-D655-B238-C574-EF4D4DF41FB7}"/>
              </a:ext>
            </a:extLst>
          </p:cNvPr>
          <p:cNvSpPr>
            <a:spLocks noChangeArrowheads="1"/>
          </p:cNvSpPr>
          <p:nvPr/>
        </p:nvSpPr>
        <p:spPr bwMode="auto">
          <a:xfrm>
            <a:off x="698500" y="3887788"/>
            <a:ext cx="8286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Wung</a:t>
            </a:r>
            <a:endParaRPr lang="en-US" altLang="en-US" sz="1800">
              <a:latin typeface="Helvetica" pitchFamily="2" charset="0"/>
            </a:endParaRPr>
          </a:p>
        </p:txBody>
      </p:sp>
      <p:grpSp>
        <p:nvGrpSpPr>
          <p:cNvPr id="156862" name="Group 240">
            <a:extLst>
              <a:ext uri="{FF2B5EF4-FFF2-40B4-BE49-F238E27FC236}">
                <a16:creationId xmlns:a16="http://schemas.microsoft.com/office/drawing/2014/main" id="{E07D7F4D-E690-77B0-AA35-4351AEE64A7B}"/>
              </a:ext>
            </a:extLst>
          </p:cNvPr>
          <p:cNvGrpSpPr>
            <a:grpSpLocks/>
          </p:cNvGrpSpPr>
          <p:nvPr/>
        </p:nvGrpSpPr>
        <p:grpSpPr bwMode="auto">
          <a:xfrm>
            <a:off x="3578225" y="3548063"/>
            <a:ext cx="366713" cy="974725"/>
            <a:chOff x="6097583" y="2946408"/>
            <a:chExt cx="957267" cy="1844683"/>
          </a:xfrm>
        </p:grpSpPr>
        <p:grpSp>
          <p:nvGrpSpPr>
            <p:cNvPr id="156869" name="Group 85">
              <a:extLst>
                <a:ext uri="{FF2B5EF4-FFF2-40B4-BE49-F238E27FC236}">
                  <a16:creationId xmlns:a16="http://schemas.microsoft.com/office/drawing/2014/main" id="{8589D78B-4F0C-B53B-0D70-4C7FB5E70802}"/>
                </a:ext>
              </a:extLst>
            </p:cNvPr>
            <p:cNvGrpSpPr>
              <a:grpSpLocks/>
            </p:cNvGrpSpPr>
            <p:nvPr/>
          </p:nvGrpSpPr>
          <p:grpSpPr bwMode="auto">
            <a:xfrm>
              <a:off x="6153150" y="3681413"/>
              <a:ext cx="901700" cy="947736"/>
              <a:chOff x="1557" y="1007"/>
              <a:chExt cx="2105" cy="1949"/>
            </a:xfrm>
          </p:grpSpPr>
          <p:grpSp>
            <p:nvGrpSpPr>
              <p:cNvPr id="156873" name="Group 87">
                <a:extLst>
                  <a:ext uri="{FF2B5EF4-FFF2-40B4-BE49-F238E27FC236}">
                    <a16:creationId xmlns:a16="http://schemas.microsoft.com/office/drawing/2014/main" id="{23F17D6E-9D17-F613-BE22-8A914987D70E}"/>
                  </a:ext>
                </a:extLst>
              </p:cNvPr>
              <p:cNvGrpSpPr>
                <a:grpSpLocks/>
              </p:cNvGrpSpPr>
              <p:nvPr/>
            </p:nvGrpSpPr>
            <p:grpSpPr bwMode="auto">
              <a:xfrm>
                <a:off x="1557" y="1209"/>
                <a:ext cx="2105" cy="1421"/>
                <a:chOff x="578" y="2316"/>
                <a:chExt cx="2105" cy="1421"/>
              </a:xfrm>
            </p:grpSpPr>
            <p:sp>
              <p:nvSpPr>
                <p:cNvPr id="156879" name="Freeform 88" descr="Cork">
                  <a:extLst>
                    <a:ext uri="{FF2B5EF4-FFF2-40B4-BE49-F238E27FC236}">
                      <a16:creationId xmlns:a16="http://schemas.microsoft.com/office/drawing/2014/main" id="{9B7BE259-9004-5CC4-7AC9-4C714471D862}"/>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156880" name="Freeform 89" descr="Cork">
                  <a:extLst>
                    <a:ext uri="{FF2B5EF4-FFF2-40B4-BE49-F238E27FC236}">
                      <a16:creationId xmlns:a16="http://schemas.microsoft.com/office/drawing/2014/main" id="{075571F9-8886-D14F-B093-78684D04AC36}"/>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156874" name="Freeform 91">
                <a:extLst>
                  <a:ext uri="{FF2B5EF4-FFF2-40B4-BE49-F238E27FC236}">
                    <a16:creationId xmlns:a16="http://schemas.microsoft.com/office/drawing/2014/main" id="{8A478561-2F03-84D5-89A7-31A4FC70B20B}"/>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56875" name="Freeform 92">
                <a:extLst>
                  <a:ext uri="{FF2B5EF4-FFF2-40B4-BE49-F238E27FC236}">
                    <a16:creationId xmlns:a16="http://schemas.microsoft.com/office/drawing/2014/main" id="{2AC49A10-51F9-5FBD-1740-25A8817FC526}"/>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56876" name="Freeform 93">
                <a:extLst>
                  <a:ext uri="{FF2B5EF4-FFF2-40B4-BE49-F238E27FC236}">
                    <a16:creationId xmlns:a16="http://schemas.microsoft.com/office/drawing/2014/main" id="{703D1D5B-8416-4F31-ABE3-5C051A5515D4}"/>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56877" name="Freeform 94">
                <a:extLst>
                  <a:ext uri="{FF2B5EF4-FFF2-40B4-BE49-F238E27FC236}">
                    <a16:creationId xmlns:a16="http://schemas.microsoft.com/office/drawing/2014/main" id="{32A63D55-2C48-B1AF-B77C-60AE5B7B4796}"/>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56878" name="Freeform 95">
                <a:extLst>
                  <a:ext uri="{FF2B5EF4-FFF2-40B4-BE49-F238E27FC236}">
                    <a16:creationId xmlns:a16="http://schemas.microsoft.com/office/drawing/2014/main" id="{34DC2E00-8910-A14A-F43D-7B04D7829A2A}"/>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156870" name="Group 98">
              <a:extLst>
                <a:ext uri="{FF2B5EF4-FFF2-40B4-BE49-F238E27FC236}">
                  <a16:creationId xmlns:a16="http://schemas.microsoft.com/office/drawing/2014/main" id="{6F71C264-E35F-3A91-D59D-5BEFE3460689}"/>
                </a:ext>
              </a:extLst>
            </p:cNvPr>
            <p:cNvGrpSpPr>
              <a:grpSpLocks/>
            </p:cNvGrpSpPr>
            <p:nvPr/>
          </p:nvGrpSpPr>
          <p:grpSpPr bwMode="auto">
            <a:xfrm>
              <a:off x="6097583" y="2946408"/>
              <a:ext cx="846138" cy="1844683"/>
              <a:chOff x="3865" y="1840"/>
              <a:chExt cx="533" cy="1162"/>
            </a:xfrm>
          </p:grpSpPr>
          <p:sp>
            <p:nvSpPr>
              <p:cNvPr id="244" name="Rectangle 96">
                <a:extLst>
                  <a:ext uri="{FF2B5EF4-FFF2-40B4-BE49-F238E27FC236}">
                    <a16:creationId xmlns:a16="http://schemas.microsoft.com/office/drawing/2014/main" id="{C63C71C8-69C8-3CCD-A069-19C7C20497AC}"/>
                  </a:ext>
                </a:extLst>
              </p:cNvPr>
              <p:cNvSpPr>
                <a:spLocks noChangeArrowheads="1"/>
              </p:cNvSpPr>
              <p:nvPr/>
            </p:nvSpPr>
            <p:spPr bwMode="auto">
              <a:xfrm>
                <a:off x="3928" y="1840"/>
                <a:ext cx="115"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sp>
            <p:nvSpPr>
              <p:cNvPr id="245" name="Rectangle 97">
                <a:extLst>
                  <a:ext uri="{FF2B5EF4-FFF2-40B4-BE49-F238E27FC236}">
                    <a16:creationId xmlns:a16="http://schemas.microsoft.com/office/drawing/2014/main" id="{C7E1D1B0-2333-148D-EC89-DE1818A48E84}"/>
                  </a:ext>
                </a:extLst>
              </p:cNvPr>
              <p:cNvSpPr>
                <a:spLocks noChangeArrowheads="1"/>
              </p:cNvSpPr>
              <p:nvPr/>
            </p:nvSpPr>
            <p:spPr bwMode="auto">
              <a:xfrm>
                <a:off x="3865" y="2381"/>
                <a:ext cx="533" cy="621"/>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1400" i="1">
                    <a:solidFill>
                      <a:srgbClr val="000000"/>
                    </a:solidFill>
                    <a:latin typeface="Kosher-Normal" charset="0"/>
                  </a:rPr>
                  <a:t>KT</a:t>
                </a:r>
                <a:endParaRPr lang="en-US" altLang="en-US" sz="1100" i="1">
                  <a:solidFill>
                    <a:srgbClr val="000000"/>
                  </a:solidFill>
                  <a:latin typeface="Helvetica" panose="020B0604020202020204" pitchFamily="34" charset="0"/>
                </a:endParaRPr>
              </a:p>
            </p:txBody>
          </p:sp>
        </p:grpSp>
      </p:grpSp>
      <p:sp>
        <p:nvSpPr>
          <p:cNvPr id="156863" name="Text Box 736">
            <a:extLst>
              <a:ext uri="{FF2B5EF4-FFF2-40B4-BE49-F238E27FC236}">
                <a16:creationId xmlns:a16="http://schemas.microsoft.com/office/drawing/2014/main" id="{9C267772-A013-BD61-3B74-160CE2C3DB3F}"/>
              </a:ext>
            </a:extLst>
          </p:cNvPr>
          <p:cNvSpPr txBox="1">
            <a:spLocks noChangeArrowheads="1"/>
          </p:cNvSpPr>
          <p:nvPr/>
        </p:nvSpPr>
        <p:spPr bwMode="auto">
          <a:xfrm>
            <a:off x="2627313" y="4098925"/>
            <a:ext cx="1208087"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Jeremiah</a:t>
            </a:r>
          </a:p>
        </p:txBody>
      </p:sp>
      <p:grpSp>
        <p:nvGrpSpPr>
          <p:cNvPr id="156864" name="Group 228">
            <a:extLst>
              <a:ext uri="{FF2B5EF4-FFF2-40B4-BE49-F238E27FC236}">
                <a16:creationId xmlns:a16="http://schemas.microsoft.com/office/drawing/2014/main" id="{63231783-0270-0D6A-2978-82D940E36EF6}"/>
              </a:ext>
            </a:extLst>
          </p:cNvPr>
          <p:cNvGrpSpPr>
            <a:grpSpLocks/>
          </p:cNvGrpSpPr>
          <p:nvPr/>
        </p:nvGrpSpPr>
        <p:grpSpPr bwMode="auto">
          <a:xfrm>
            <a:off x="4248150" y="39688"/>
            <a:ext cx="2222500" cy="1812925"/>
            <a:chOff x="2222937" y="4130555"/>
            <a:chExt cx="2222939" cy="1813045"/>
          </a:xfrm>
        </p:grpSpPr>
        <p:sp>
          <p:nvSpPr>
            <p:cNvPr id="230" name="Rectangle 229">
              <a:extLst>
                <a:ext uri="{FF2B5EF4-FFF2-40B4-BE49-F238E27FC236}">
                  <a16:creationId xmlns:a16="http://schemas.microsoft.com/office/drawing/2014/main" id="{9A6BCA7B-023A-FCB5-268D-A13984C5A20C}"/>
                </a:ext>
              </a:extLst>
            </p:cNvPr>
            <p:cNvSpPr/>
            <p:nvPr/>
          </p:nvSpPr>
          <p:spPr bwMode="auto">
            <a:xfrm>
              <a:off x="2222937" y="4194059"/>
              <a:ext cx="2222939" cy="174954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156867" name="Picture 2" descr="BACKGR~1">
              <a:extLst>
                <a:ext uri="{FF2B5EF4-FFF2-40B4-BE49-F238E27FC236}">
                  <a16:creationId xmlns:a16="http://schemas.microsoft.com/office/drawing/2014/main" id="{88CED766-A830-01A8-CE5B-263527CBF15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2" name="WordArt 12">
              <a:extLst>
                <a:ext uri="{FF2B5EF4-FFF2-40B4-BE49-F238E27FC236}">
                  <a16:creationId xmlns:a16="http://schemas.microsoft.com/office/drawing/2014/main" id="{33BA01BD-7ABA-0C86-9C61-65A9950FA1CA}"/>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
        <p:nvSpPr>
          <p:cNvPr id="1120470" name="Rectangle 214">
            <a:extLst>
              <a:ext uri="{FF2B5EF4-FFF2-40B4-BE49-F238E27FC236}">
                <a16:creationId xmlns:a16="http://schemas.microsoft.com/office/drawing/2014/main" id="{BF05A9EF-42AA-682F-6BB8-12A2F5BA77A1}"/>
              </a:ext>
            </a:extLst>
          </p:cNvPr>
          <p:cNvSpPr>
            <a:spLocks noChangeArrowheads="1"/>
          </p:cNvSpPr>
          <p:nvPr/>
        </p:nvSpPr>
        <p:spPr bwMode="auto">
          <a:xfrm>
            <a:off x="2238375" y="854075"/>
            <a:ext cx="2195513" cy="6761163"/>
          </a:xfrm>
          <a:prstGeom prst="rect">
            <a:avLst/>
          </a:prstGeom>
          <a:noFill/>
          <a:ln w="203200" cmpd="tri">
            <a:solidFill>
              <a:schemeClr val="hlink"/>
            </a:solidFill>
            <a:miter lim="800000"/>
            <a:headEnd/>
            <a:tailEnd/>
          </a:ln>
          <a:effectLst>
            <a:outerShdw blurRad="63500" dist="53882" dir="2700000" algn="ctr" rotWithShape="0">
              <a:schemeClr val="tx1">
                <a:alpha val="74998"/>
              </a:schemeClr>
            </a:outerShdw>
          </a:effectLst>
        </p:spPr>
        <p:txBody>
          <a:bodyPr wrap="none" anchor="ctr"/>
          <a:lstStyle/>
          <a:p>
            <a:pPr algn="ctr">
              <a:defRPr/>
            </a:pPr>
            <a:endParaRPr lang="en-US" sz="1800" b="1">
              <a:solidFill>
                <a:schemeClr val="hlink"/>
              </a:solidFill>
              <a:latin typeface="Comic Sans MS" charset="0"/>
              <a:ea typeface="+mn-ea"/>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21043"/>
                                        </p:tgtEl>
                                        <p:attrNameLst>
                                          <p:attrName>style.visibility</p:attrName>
                                        </p:attrNameLst>
                                      </p:cBhvr>
                                      <p:to>
                                        <p:strVal val="visible"/>
                                      </p:to>
                                    </p:set>
                                    <p:animEffect transition="in" filter="fade">
                                      <p:cBhvr>
                                        <p:cTn id="7" dur="1000"/>
                                        <p:tgtEl>
                                          <p:spTgt spid="1121043"/>
                                        </p:tgtEl>
                                      </p:cBhvr>
                                    </p:animEffect>
                                  </p:childTnLst>
                                </p:cTn>
                              </p:par>
                            </p:childTnLst>
                          </p:cTn>
                        </p:par>
                        <p:par>
                          <p:cTn id="8" fill="hold" nodeType="afterGroup">
                            <p:stCondLst>
                              <p:cond delay="1000"/>
                            </p:stCondLst>
                            <p:childTnLst>
                              <p:par>
                                <p:cTn id="9" presetID="22" presetClass="entr" presetSubtype="2"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right)">
                                      <p:cBhvr>
                                        <p:cTn id="11" dur="500"/>
                                        <p:tgtEl>
                                          <p:spTgt spid="7"/>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1121049"/>
                                        </p:tgtEl>
                                        <p:attrNameLst>
                                          <p:attrName>style.visibility</p:attrName>
                                        </p:attrNameLst>
                                      </p:cBhvr>
                                      <p:to>
                                        <p:strVal val="visible"/>
                                      </p:to>
                                    </p:set>
                                    <p:animEffect transition="in" filter="fade">
                                      <p:cBhvr>
                                        <p:cTn id="16" dur="1000"/>
                                        <p:tgtEl>
                                          <p:spTgt spid="1121049"/>
                                        </p:tgtEl>
                                      </p:cBhvr>
                                    </p:animEffect>
                                  </p:childTnLst>
                                </p:cTn>
                              </p:par>
                            </p:childTnLst>
                          </p:cTn>
                        </p:par>
                        <p:par>
                          <p:cTn id="17" fill="hold" nodeType="afterGroup">
                            <p:stCondLst>
                              <p:cond delay="1000"/>
                            </p:stCondLst>
                            <p:childTnLst>
                              <p:par>
                                <p:cTn id="18" presetID="22" presetClass="entr" presetSubtype="2" fill="hold"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right)">
                                      <p:cBhvr>
                                        <p:cTn id="20" dur="500"/>
                                        <p:tgtEl>
                                          <p:spTgt spid="8"/>
                                        </p:tgtEl>
                                      </p:cBhvr>
                                    </p:animEffect>
                                  </p:childTnLst>
                                </p:cTn>
                              </p:par>
                            </p:childTnLst>
                          </p:cTn>
                        </p:par>
                        <p:par>
                          <p:cTn id="21" fill="hold" nodeType="afterGroup">
                            <p:stCondLst>
                              <p:cond delay="1500"/>
                            </p:stCondLst>
                            <p:childTnLst>
                              <p:par>
                                <p:cTn id="22" presetID="22" presetClass="entr" presetSubtype="1" fill="hold" grpId="0" nodeType="afterEffect">
                                  <p:stCondLst>
                                    <p:cond delay="0"/>
                                  </p:stCondLst>
                                  <p:childTnLst>
                                    <p:set>
                                      <p:cBhvr>
                                        <p:cTn id="23" dur="1" fill="hold">
                                          <p:stCondLst>
                                            <p:cond delay="0"/>
                                          </p:stCondLst>
                                        </p:cTn>
                                        <p:tgtEl>
                                          <p:spTgt spid="1120470"/>
                                        </p:tgtEl>
                                        <p:attrNameLst>
                                          <p:attrName>style.visibility</p:attrName>
                                        </p:attrNameLst>
                                      </p:cBhvr>
                                      <p:to>
                                        <p:strVal val="visible"/>
                                      </p:to>
                                    </p:set>
                                    <p:animEffect transition="in" filter="wipe(up)">
                                      <p:cBhvr>
                                        <p:cTn id="24" dur="2000"/>
                                        <p:tgtEl>
                                          <p:spTgt spid="11204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1043" grpId="0" autoUpdateAnimBg="0"/>
      <p:bldP spid="1121049" grpId="0" autoUpdateAnimBg="0"/>
      <p:bldP spid="1120470" grpId="0" animBg="1" autoUpdateAnimBg="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Rectangle 176">
            <a:extLst>
              <a:ext uri="{FF2B5EF4-FFF2-40B4-BE49-F238E27FC236}">
                <a16:creationId xmlns:a16="http://schemas.microsoft.com/office/drawing/2014/main" id="{77053BB6-2FD8-FB55-3E0B-22824F3D7D19}"/>
              </a:ext>
            </a:extLst>
          </p:cNvPr>
          <p:cNvSpPr>
            <a:spLocks noChangeArrowheads="1"/>
          </p:cNvSpPr>
          <p:nvPr/>
        </p:nvSpPr>
        <p:spPr bwMode="auto">
          <a:xfrm>
            <a:off x="5629275" y="328613"/>
            <a:ext cx="4059238" cy="711517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pic>
        <p:nvPicPr>
          <p:cNvPr id="158723" name="Picture 177">
            <a:extLst>
              <a:ext uri="{FF2B5EF4-FFF2-40B4-BE49-F238E27FC236}">
                <a16:creationId xmlns:a16="http://schemas.microsoft.com/office/drawing/2014/main" id="{25757B74-D286-F84E-79FF-AEA2EF6C6C9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11832" r="44525"/>
          <a:stretch>
            <a:fillRect/>
          </a:stretch>
        </p:blipFill>
        <p:spPr bwMode="auto">
          <a:xfrm>
            <a:off x="5613400" y="336550"/>
            <a:ext cx="4081463" cy="7102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sp>
        <p:nvSpPr>
          <p:cNvPr id="1048757" name="Rectangle 181">
            <a:extLst>
              <a:ext uri="{FF2B5EF4-FFF2-40B4-BE49-F238E27FC236}">
                <a16:creationId xmlns:a16="http://schemas.microsoft.com/office/drawing/2014/main" id="{B3D0A89A-93BA-BC20-07E8-5A9DFBAB8F91}"/>
              </a:ext>
            </a:extLst>
          </p:cNvPr>
          <p:cNvSpPr>
            <a:spLocks noChangeArrowheads="1"/>
          </p:cNvSpPr>
          <p:nvPr/>
        </p:nvSpPr>
        <p:spPr bwMode="auto">
          <a:xfrm>
            <a:off x="6827838" y="584200"/>
            <a:ext cx="2706687"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3200" b="1" i="1">
                <a:solidFill>
                  <a:srgbClr val="66FFFF"/>
                </a:solidFill>
                <a:latin typeface="Helvetica" panose="020B0604020202020204" pitchFamily="34" charset="0"/>
              </a:rPr>
              <a:t> </a:t>
            </a:r>
            <a:endParaRPr lang="en-US" altLang="en-US" sz="1400" b="1" u="sng">
              <a:solidFill>
                <a:srgbClr val="66FFFF"/>
              </a:solidFill>
              <a:latin typeface="Helvetica" panose="020B0604020202020204" pitchFamily="34" charset="0"/>
            </a:endParaRPr>
          </a:p>
        </p:txBody>
      </p:sp>
      <p:sp>
        <p:nvSpPr>
          <p:cNvPr id="1048758" name="Rectangle 182">
            <a:extLst>
              <a:ext uri="{FF2B5EF4-FFF2-40B4-BE49-F238E27FC236}">
                <a16:creationId xmlns:a16="http://schemas.microsoft.com/office/drawing/2014/main" id="{2BE911A4-ADF1-898B-A7B5-BE4E14C852C3}"/>
              </a:ext>
            </a:extLst>
          </p:cNvPr>
          <p:cNvSpPr>
            <a:spLocks noChangeArrowheads="1"/>
          </p:cNvSpPr>
          <p:nvPr/>
        </p:nvSpPr>
        <p:spPr bwMode="auto">
          <a:xfrm>
            <a:off x="5792788" y="4546600"/>
            <a:ext cx="3690937" cy="800100"/>
          </a:xfrm>
          <a:prstGeom prst="rect">
            <a:avLst/>
          </a:prstGeom>
          <a:noFill/>
          <a:ln w="12700">
            <a:noFill/>
            <a:miter lim="800000"/>
            <a:headEnd/>
            <a:tailEnd/>
          </a:ln>
          <a:effectLst>
            <a:outerShdw blurRad="63500" dist="81320" dir="2319588"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70000"/>
              </a:lnSpc>
              <a:spcBef>
                <a:spcPct val="50000"/>
              </a:spcBef>
              <a:defRPr/>
            </a:pPr>
            <a:r>
              <a:rPr lang="en-US" altLang="en-US" sz="2400" b="1">
                <a:solidFill>
                  <a:schemeClr val="bg1"/>
                </a:solidFill>
                <a:latin typeface="Helvetica" panose="020B0604020202020204" pitchFamily="34" charset="0"/>
              </a:rPr>
              <a:t>Phaning khaungli</a:t>
            </a:r>
          </a:p>
          <a:p>
            <a:pPr algn="ctr">
              <a:lnSpc>
                <a:spcPct val="70000"/>
              </a:lnSpc>
              <a:spcBef>
                <a:spcPct val="50000"/>
              </a:spcBef>
              <a:defRPr/>
            </a:pPr>
            <a:r>
              <a:rPr lang="en-US" altLang="en-US" sz="2400" b="1">
                <a:solidFill>
                  <a:schemeClr val="bg1"/>
                </a:solidFill>
                <a:latin typeface="Helvetica" panose="020B0604020202020204" pitchFamily="34" charset="0"/>
              </a:rPr>
              <a:t> khangachona khutlai...</a:t>
            </a:r>
            <a:endParaRPr lang="en-US" altLang="en-US" sz="3600" b="1">
              <a:solidFill>
                <a:schemeClr val="bg1"/>
              </a:solidFill>
              <a:latin typeface="Helvetica" panose="020B0604020202020204" pitchFamily="34" charset="0"/>
            </a:endParaRPr>
          </a:p>
        </p:txBody>
      </p:sp>
      <p:sp>
        <p:nvSpPr>
          <p:cNvPr id="1048770" name="Text Box 194">
            <a:extLst>
              <a:ext uri="{FF2B5EF4-FFF2-40B4-BE49-F238E27FC236}">
                <a16:creationId xmlns:a16="http://schemas.microsoft.com/office/drawing/2014/main" id="{63CF28F7-AF64-7FCB-8AF3-9BF272E6A3AC}"/>
              </a:ext>
            </a:extLst>
          </p:cNvPr>
          <p:cNvSpPr txBox="1">
            <a:spLocks noChangeArrowheads="1"/>
          </p:cNvSpPr>
          <p:nvPr/>
        </p:nvSpPr>
        <p:spPr bwMode="auto">
          <a:xfrm>
            <a:off x="5461000" y="5386388"/>
            <a:ext cx="4365625" cy="1570037"/>
          </a:xfrm>
          <a:prstGeom prst="rect">
            <a:avLst/>
          </a:prstGeom>
          <a:noFill/>
          <a:ln w="12700">
            <a:noFill/>
            <a:miter lim="800000"/>
            <a:headEnd/>
            <a:tailEnd/>
          </a:ln>
          <a:effectLst>
            <a:outerShdw blurRad="63500" dist="89803"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3200" b="1">
                <a:solidFill>
                  <a:srgbClr val="FFEA18"/>
                </a:solidFill>
                <a:latin typeface="Helvetica" panose="020B0604020202020204" pitchFamily="34" charset="0"/>
              </a:rPr>
              <a:t>Mar</a:t>
            </a:r>
            <a:r>
              <a:rPr lang="en-US" altLang="en-US" sz="3200" b="1">
                <a:solidFill>
                  <a:srgbClr val="FFFF00"/>
                </a:solidFill>
                <a:latin typeface="Arial" panose="020B0604020202020204" pitchFamily="34" charset="0"/>
                <a:cs typeface="Arial" panose="020B0604020202020204" pitchFamily="34" charset="0"/>
              </a:rPr>
              <a:t>ā</a:t>
            </a:r>
            <a:r>
              <a:rPr lang="en-US" altLang="en-US" sz="3200" b="1">
                <a:solidFill>
                  <a:srgbClr val="FFEA18"/>
                </a:solidFill>
                <a:latin typeface="Helvetica" panose="020B0604020202020204" pitchFamily="34" charset="0"/>
              </a:rPr>
              <a:t>nbingwui khanganong chi khal</a:t>
            </a:r>
            <a:r>
              <a:rPr lang="en-US" altLang="en-US" sz="3200" b="1">
                <a:solidFill>
                  <a:srgbClr val="FFFF00"/>
                </a:solidFill>
                <a:latin typeface="Arial" panose="020B0604020202020204" pitchFamily="34" charset="0"/>
                <a:cs typeface="Arial" panose="020B0604020202020204" pitchFamily="34" charset="0"/>
              </a:rPr>
              <a:t>ā</a:t>
            </a:r>
            <a:r>
              <a:rPr lang="en-US" altLang="en-US" sz="3200" b="1">
                <a:solidFill>
                  <a:srgbClr val="FFEA18"/>
                </a:solidFill>
                <a:latin typeface="Helvetica" panose="020B0604020202020204" pitchFamily="34" charset="0"/>
              </a:rPr>
              <a:t> kakhui! </a:t>
            </a:r>
          </a:p>
        </p:txBody>
      </p:sp>
      <p:sp>
        <p:nvSpPr>
          <p:cNvPr id="1048777" name="Rectangle 201">
            <a:extLst>
              <a:ext uri="{FF2B5EF4-FFF2-40B4-BE49-F238E27FC236}">
                <a16:creationId xmlns:a16="http://schemas.microsoft.com/office/drawing/2014/main" id="{12505D53-F70F-EF5E-3A66-3BDB8EA77AA6}"/>
              </a:ext>
            </a:extLst>
          </p:cNvPr>
          <p:cNvSpPr>
            <a:spLocks noChangeArrowheads="1"/>
          </p:cNvSpPr>
          <p:nvPr/>
        </p:nvSpPr>
        <p:spPr bwMode="auto">
          <a:xfrm>
            <a:off x="6657975"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1048779" name="Rectangle 203">
            <a:extLst>
              <a:ext uri="{FF2B5EF4-FFF2-40B4-BE49-F238E27FC236}">
                <a16:creationId xmlns:a16="http://schemas.microsoft.com/office/drawing/2014/main" id="{0DB67CBC-1DE6-56E2-7F30-5A0FDC11A028}"/>
              </a:ext>
            </a:extLst>
          </p:cNvPr>
          <p:cNvSpPr>
            <a:spLocks noChangeArrowheads="1"/>
          </p:cNvSpPr>
          <p:nvPr/>
        </p:nvSpPr>
        <p:spPr bwMode="auto">
          <a:xfrm>
            <a:off x="6689725" y="584200"/>
            <a:ext cx="3114675" cy="1104900"/>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000" b="1" i="1">
                <a:solidFill>
                  <a:schemeClr val="bg1"/>
                </a:solidFill>
                <a:latin typeface="Arial" panose="020B0604020202020204" pitchFamily="34" charset="0"/>
              </a:rPr>
              <a:t>Lairikbing Semkak</a:t>
            </a:r>
            <a:r>
              <a:rPr lang="en-US" altLang="en-US" sz="2000" b="1">
                <a:solidFill>
                  <a:schemeClr val="bg1"/>
                </a:solidFill>
                <a:latin typeface="Arial" panose="020B0604020202020204" pitchFamily="34" charset="0"/>
                <a:cs typeface="Arial" panose="020B0604020202020204" pitchFamily="34" charset="0"/>
              </a:rPr>
              <a:t>ā</a:t>
            </a:r>
            <a:r>
              <a:rPr lang="en-US" altLang="en-US" sz="2000" b="1" i="1">
                <a:solidFill>
                  <a:schemeClr val="bg1"/>
                </a:solidFill>
                <a:latin typeface="Arial" panose="020B0604020202020204" pitchFamily="34" charset="0"/>
              </a:rPr>
              <a:t>: Kachamma tuingashit pareng  ching kak</a:t>
            </a:r>
            <a:r>
              <a:rPr lang="en-US" altLang="en-US" sz="2000" b="1">
                <a:solidFill>
                  <a:schemeClr val="bg1"/>
                </a:solidFill>
                <a:latin typeface="Arial" panose="020B0604020202020204" pitchFamily="34" charset="0"/>
                <a:cs typeface="Arial" panose="020B0604020202020204" pitchFamily="34" charset="0"/>
              </a:rPr>
              <a:t>ā</a:t>
            </a:r>
            <a:r>
              <a:rPr lang="en-US" altLang="en-US" sz="2000" b="1" i="1">
                <a:solidFill>
                  <a:schemeClr val="bg1"/>
                </a:solidFill>
                <a:latin typeface="Arial" panose="020B0604020202020204" pitchFamily="34" charset="0"/>
              </a:rPr>
              <a:t>                               </a:t>
            </a:r>
            <a:endParaRPr lang="en-US" altLang="en-US" sz="2000" b="1" u="sng">
              <a:solidFill>
                <a:schemeClr val="bg1"/>
              </a:solidFill>
              <a:latin typeface="Arial" panose="020B0604020202020204" pitchFamily="34" charset="0"/>
            </a:endParaRPr>
          </a:p>
        </p:txBody>
      </p:sp>
      <p:grpSp>
        <p:nvGrpSpPr>
          <p:cNvPr id="158729" name="Group 392">
            <a:extLst>
              <a:ext uri="{FF2B5EF4-FFF2-40B4-BE49-F238E27FC236}">
                <a16:creationId xmlns:a16="http://schemas.microsoft.com/office/drawing/2014/main" id="{E3BA9860-D71A-FAD8-6168-304968D29C2B}"/>
              </a:ext>
            </a:extLst>
          </p:cNvPr>
          <p:cNvGrpSpPr>
            <a:grpSpLocks/>
          </p:cNvGrpSpPr>
          <p:nvPr/>
        </p:nvGrpSpPr>
        <p:grpSpPr bwMode="auto">
          <a:xfrm>
            <a:off x="5254625" y="1743075"/>
            <a:ext cx="4803775" cy="2244725"/>
            <a:chOff x="3154" y="1098"/>
            <a:chExt cx="3026" cy="1414"/>
          </a:xfrm>
        </p:grpSpPr>
        <p:sp>
          <p:nvSpPr>
            <p:cNvPr id="1048969" name="Text Box 393">
              <a:extLst>
                <a:ext uri="{FF2B5EF4-FFF2-40B4-BE49-F238E27FC236}">
                  <a16:creationId xmlns:a16="http://schemas.microsoft.com/office/drawing/2014/main" id="{5F168E06-118E-49A9-1542-439189774CCA}"/>
                </a:ext>
              </a:extLst>
            </p:cNvPr>
            <p:cNvSpPr txBox="1">
              <a:spLocks noChangeArrowheads="1"/>
            </p:cNvSpPr>
            <p:nvPr/>
          </p:nvSpPr>
          <p:spPr bwMode="auto">
            <a:xfrm>
              <a:off x="3452" y="1098"/>
              <a:ext cx="2728" cy="352"/>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3600" b="1">
                  <a:solidFill>
                    <a:srgbClr val="FFEA18"/>
                  </a:solidFill>
                  <a:latin typeface="Helvetica" panose="020B0604020202020204" pitchFamily="34" charset="0"/>
                </a:rPr>
                <a:t>“MAR</a:t>
              </a:r>
              <a:r>
                <a:rPr lang="en-US" altLang="en-US" sz="3600" b="1">
                  <a:solidFill>
                    <a:srgbClr val="FFFF00"/>
                  </a:solidFill>
                  <a:latin typeface="Helvetica" panose="020B0604020202020204" pitchFamily="34" charset="0"/>
                  <a:cs typeface="Helvetica" panose="020B0604020202020204" pitchFamily="34" charset="0"/>
                </a:rPr>
                <a:t>Ā</a:t>
              </a:r>
              <a:r>
                <a:rPr lang="en-US" altLang="en-US" sz="3600" b="1">
                  <a:solidFill>
                    <a:srgbClr val="FFEA18"/>
                  </a:solidFill>
                  <a:latin typeface="Helvetica" panose="020B0604020202020204" pitchFamily="34" charset="0"/>
                </a:rPr>
                <a:t>NBING”</a:t>
              </a:r>
            </a:p>
          </p:txBody>
        </p:sp>
        <p:sp>
          <p:nvSpPr>
            <p:cNvPr id="1048970" name="Text Box 394">
              <a:extLst>
                <a:ext uri="{FF2B5EF4-FFF2-40B4-BE49-F238E27FC236}">
                  <a16:creationId xmlns:a16="http://schemas.microsoft.com/office/drawing/2014/main" id="{84F74D30-E776-5FFC-E7F5-CB40DAF52685}"/>
                </a:ext>
              </a:extLst>
            </p:cNvPr>
            <p:cNvSpPr txBox="1">
              <a:spLocks noChangeArrowheads="1"/>
            </p:cNvSpPr>
            <p:nvPr/>
          </p:nvSpPr>
          <p:spPr bwMode="auto">
            <a:xfrm>
              <a:off x="3154" y="1408"/>
              <a:ext cx="2961" cy="520"/>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2800" b="1">
                  <a:solidFill>
                    <a:srgbClr val="FFEA18"/>
                  </a:solidFill>
                  <a:latin typeface="Helvetica" panose="020B0604020202020204" pitchFamily="34" charset="0"/>
                </a:rPr>
                <a:t>Wui lairik thar</a:t>
              </a:r>
              <a:r>
                <a:rPr lang="en-US" altLang="en-US" sz="2800" b="1">
                  <a:solidFill>
                    <a:srgbClr val="FFFF00"/>
                  </a:solidFill>
                  <a:latin typeface="Arial" panose="020B0604020202020204" pitchFamily="34" charset="0"/>
                  <a:cs typeface="Arial" panose="020B0604020202020204" pitchFamily="34" charset="0"/>
                </a:rPr>
                <a:t>ā</a:t>
              </a:r>
              <a:r>
                <a:rPr lang="en-US" altLang="en-US" sz="2800" b="1">
                  <a:solidFill>
                    <a:srgbClr val="FFEA18"/>
                  </a:solidFill>
                  <a:latin typeface="Helvetica" panose="020B0604020202020204" pitchFamily="34" charset="0"/>
                </a:rPr>
                <a:t>da shini (17)</a:t>
              </a:r>
            </a:p>
          </p:txBody>
        </p:sp>
        <p:sp>
          <p:nvSpPr>
            <p:cNvPr id="1048971" name="Text Box 395">
              <a:extLst>
                <a:ext uri="{FF2B5EF4-FFF2-40B4-BE49-F238E27FC236}">
                  <a16:creationId xmlns:a16="http://schemas.microsoft.com/office/drawing/2014/main" id="{4A70A77A-D65B-E1F6-5237-5F43AB5132D0}"/>
                </a:ext>
              </a:extLst>
            </p:cNvPr>
            <p:cNvSpPr txBox="1">
              <a:spLocks noChangeArrowheads="1"/>
            </p:cNvSpPr>
            <p:nvPr/>
          </p:nvSpPr>
          <p:spPr bwMode="auto">
            <a:xfrm>
              <a:off x="3332" y="1926"/>
              <a:ext cx="2728" cy="586"/>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3200" b="1" i="1">
                  <a:solidFill>
                    <a:srgbClr val="FFEA18"/>
                  </a:solidFill>
                  <a:latin typeface="Helvetica" panose="020B0604020202020204" pitchFamily="34" charset="0"/>
                </a:rPr>
                <a:t>Nganong kahai chi khal</a:t>
              </a:r>
              <a:r>
                <a:rPr lang="en-US" altLang="en-US" sz="3200" b="1">
                  <a:solidFill>
                    <a:srgbClr val="FFFF00"/>
                  </a:solidFill>
                  <a:latin typeface="Arial" panose="020B0604020202020204" pitchFamily="34" charset="0"/>
                  <a:cs typeface="Arial" panose="020B0604020202020204" pitchFamily="34" charset="0"/>
                </a:rPr>
                <a:t>ā</a:t>
              </a:r>
              <a:r>
                <a:rPr lang="en-US" altLang="en-US" sz="3200" b="1" i="1">
                  <a:solidFill>
                    <a:srgbClr val="FFEA18"/>
                  </a:solidFill>
                  <a:latin typeface="Helvetica" panose="020B0604020202020204" pitchFamily="34" charset="0"/>
                </a:rPr>
                <a:t> kakhui</a:t>
              </a:r>
              <a:endParaRPr lang="en-US" altLang="en-US" sz="3200" b="1">
                <a:solidFill>
                  <a:srgbClr val="FFEA18"/>
                </a:solidFill>
                <a:latin typeface="Helvetica" panose="020B0604020202020204" pitchFamily="34" charset="0"/>
              </a:endParaRPr>
            </a:p>
          </p:txBody>
        </p:sp>
      </p:grpSp>
      <p:grpSp>
        <p:nvGrpSpPr>
          <p:cNvPr id="158730" name="Group 396">
            <a:extLst>
              <a:ext uri="{FF2B5EF4-FFF2-40B4-BE49-F238E27FC236}">
                <a16:creationId xmlns:a16="http://schemas.microsoft.com/office/drawing/2014/main" id="{B34CD2D3-DF32-17BC-1FAA-D70A0DAC2B06}"/>
              </a:ext>
            </a:extLst>
          </p:cNvPr>
          <p:cNvGrpSpPr>
            <a:grpSpLocks/>
          </p:cNvGrpSpPr>
          <p:nvPr/>
        </p:nvGrpSpPr>
        <p:grpSpPr bwMode="auto">
          <a:xfrm>
            <a:off x="0" y="679450"/>
            <a:ext cx="1679575" cy="6334125"/>
            <a:chOff x="-39" y="450"/>
            <a:chExt cx="1058" cy="3990"/>
          </a:xfrm>
        </p:grpSpPr>
        <p:sp>
          <p:nvSpPr>
            <p:cNvPr id="1048973" name="Rectangle 397">
              <a:extLst>
                <a:ext uri="{FF2B5EF4-FFF2-40B4-BE49-F238E27FC236}">
                  <a16:creationId xmlns:a16="http://schemas.microsoft.com/office/drawing/2014/main" id="{91427D9D-2F52-F196-45FC-1A3988E6FC13}"/>
                </a:ext>
              </a:extLst>
            </p:cNvPr>
            <p:cNvSpPr>
              <a:spLocks noChangeArrowheads="1"/>
            </p:cNvSpPr>
            <p:nvPr/>
          </p:nvSpPr>
          <p:spPr bwMode="auto">
            <a:xfrm>
              <a:off x="54" y="1396"/>
              <a:ext cx="830" cy="371"/>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lnSpc>
                  <a:spcPct val="65000"/>
                </a:lnSpc>
                <a:spcBef>
                  <a:spcPct val="50000"/>
                </a:spcBef>
                <a:defRPr/>
              </a:pPr>
              <a:r>
                <a:rPr lang="en-US" altLang="en-US" sz="1800" b="1">
                  <a:solidFill>
                    <a:srgbClr val="000000"/>
                  </a:solidFill>
                  <a:latin typeface="Helvetica" panose="020B0604020202020204" pitchFamily="34" charset="0"/>
                </a:rPr>
                <a:t>JUDAH:</a:t>
              </a:r>
            </a:p>
            <a:p>
              <a:pPr algn="r">
                <a:lnSpc>
                  <a:spcPct val="65000"/>
                </a:lnSpc>
                <a:spcBef>
                  <a:spcPct val="50000"/>
                </a:spcBef>
                <a:defRPr/>
              </a:pPr>
              <a:r>
                <a:rPr lang="en-US" altLang="en-US" sz="1800" b="1" i="1" u="sng">
                  <a:solidFill>
                    <a:srgbClr val="000000"/>
                  </a:solidFill>
                  <a:latin typeface="Helvetica" panose="020B0604020202020204" pitchFamily="34" charset="0"/>
                </a:rPr>
                <a:t>Suikat</a:t>
              </a:r>
              <a:r>
                <a:rPr lang="en-US" altLang="en-US" sz="1800" b="1">
                  <a:latin typeface="Arial" panose="020B0604020202020204" pitchFamily="34" charset="0"/>
                  <a:cs typeface="Arial" panose="020B0604020202020204" pitchFamily="34" charset="0"/>
                </a:rPr>
                <a:t>ā</a:t>
              </a:r>
              <a:endParaRPr lang="en-US" altLang="en-US" sz="1800" b="1" i="1" u="sng">
                <a:latin typeface="Helvetica" panose="020B0604020202020204" pitchFamily="34" charset="0"/>
              </a:endParaRPr>
            </a:p>
          </p:txBody>
        </p:sp>
        <p:sp>
          <p:nvSpPr>
            <p:cNvPr id="1048974" name="Rectangle 398">
              <a:extLst>
                <a:ext uri="{FF2B5EF4-FFF2-40B4-BE49-F238E27FC236}">
                  <a16:creationId xmlns:a16="http://schemas.microsoft.com/office/drawing/2014/main" id="{CA15F9E7-3074-F084-0167-A0033C1DB597}"/>
                </a:ext>
              </a:extLst>
            </p:cNvPr>
            <p:cNvSpPr>
              <a:spLocks noChangeArrowheads="1"/>
            </p:cNvSpPr>
            <p:nvPr/>
          </p:nvSpPr>
          <p:spPr bwMode="auto">
            <a:xfrm>
              <a:off x="48" y="4069"/>
              <a:ext cx="918" cy="371"/>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p>
              <a:pPr algn="r">
                <a:lnSpc>
                  <a:spcPct val="65000"/>
                </a:lnSpc>
                <a:spcBef>
                  <a:spcPct val="50000"/>
                </a:spcBef>
                <a:defRPr/>
              </a:pPr>
              <a:r>
                <a:rPr lang="en-US" sz="1800" b="1" dirty="0">
                  <a:solidFill>
                    <a:srgbClr val="000000"/>
                  </a:solidFill>
                  <a:latin typeface="Helvetica" charset="0"/>
                  <a:ea typeface="+mn-ea"/>
                </a:rPr>
                <a:t>JUDAH:</a:t>
              </a:r>
            </a:p>
            <a:p>
              <a:pPr algn="r">
                <a:lnSpc>
                  <a:spcPct val="65000"/>
                </a:lnSpc>
                <a:spcBef>
                  <a:spcPct val="50000"/>
                </a:spcBef>
                <a:defRPr/>
              </a:pPr>
              <a:r>
                <a:rPr lang="en-US" sz="1800" b="1" i="1" u="sng" dirty="0" err="1">
                  <a:solidFill>
                    <a:srgbClr val="000000"/>
                  </a:solidFill>
                  <a:latin typeface="Helvetica" charset="0"/>
                  <a:ea typeface="+mn-ea"/>
                </a:rPr>
                <a:t>Hankhaung</a:t>
              </a:r>
              <a:endParaRPr lang="en-US" sz="1800" b="1" i="1" u="sng" dirty="0">
                <a:solidFill>
                  <a:srgbClr val="000000"/>
                </a:solidFill>
                <a:latin typeface="Helvetica" charset="0"/>
                <a:ea typeface="+mn-ea"/>
              </a:endParaRPr>
            </a:p>
          </p:txBody>
        </p:sp>
        <p:sp>
          <p:nvSpPr>
            <p:cNvPr id="1048975" name="Rectangle 399">
              <a:extLst>
                <a:ext uri="{FF2B5EF4-FFF2-40B4-BE49-F238E27FC236}">
                  <a16:creationId xmlns:a16="http://schemas.microsoft.com/office/drawing/2014/main" id="{D28BD3F1-CF20-6E98-73CA-2EBCD8840FB6}"/>
                </a:ext>
              </a:extLst>
            </p:cNvPr>
            <p:cNvSpPr>
              <a:spLocks noChangeArrowheads="1"/>
            </p:cNvSpPr>
            <p:nvPr/>
          </p:nvSpPr>
          <p:spPr bwMode="auto">
            <a:xfrm>
              <a:off x="38" y="450"/>
              <a:ext cx="830" cy="371"/>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lnSpc>
                  <a:spcPct val="65000"/>
                </a:lnSpc>
                <a:spcBef>
                  <a:spcPct val="50000"/>
                </a:spcBef>
                <a:defRPr/>
              </a:pPr>
              <a:r>
                <a:rPr lang="en-US" altLang="en-US" sz="1800" b="1">
                  <a:solidFill>
                    <a:srgbClr val="000000"/>
                  </a:solidFill>
                  <a:latin typeface="Helvetica" panose="020B0604020202020204" pitchFamily="34" charset="0"/>
                </a:rPr>
                <a:t>ISRAEL:</a:t>
              </a:r>
            </a:p>
            <a:p>
              <a:pPr algn="r">
                <a:lnSpc>
                  <a:spcPct val="65000"/>
                </a:lnSpc>
                <a:spcBef>
                  <a:spcPct val="50000"/>
                </a:spcBef>
                <a:defRPr/>
              </a:pPr>
              <a:r>
                <a:rPr lang="en-US" altLang="en-US" sz="1800" b="1">
                  <a:solidFill>
                    <a:srgbClr val="000000"/>
                  </a:solidFill>
                  <a:latin typeface="Helvetica" panose="020B0604020202020204" pitchFamily="34" charset="0"/>
                </a:rPr>
                <a:t>(</a:t>
              </a:r>
              <a:r>
                <a:rPr lang="en-US" altLang="en-US" sz="1800" b="1">
                  <a:latin typeface="Helvetica" panose="020B0604020202020204" pitchFamily="34" charset="0"/>
                  <a:cs typeface="Helvetica" panose="020B0604020202020204" pitchFamily="34" charset="0"/>
                </a:rPr>
                <a:t>Ā</a:t>
              </a:r>
              <a:r>
                <a:rPr lang="en-US" altLang="en-US" sz="1800" b="1">
                  <a:solidFill>
                    <a:srgbClr val="000000"/>
                  </a:solidFill>
                  <a:latin typeface="Helvetica" panose="020B0604020202020204" pitchFamily="34" charset="0"/>
                </a:rPr>
                <a:t>to)</a:t>
              </a:r>
              <a:r>
                <a:rPr lang="en-US" altLang="en-US" sz="1800" b="1" i="1" u="sng">
                  <a:solidFill>
                    <a:srgbClr val="000000"/>
                  </a:solidFill>
                  <a:latin typeface="Helvetica" panose="020B0604020202020204" pitchFamily="34" charset="0"/>
                </a:rPr>
                <a:t>M</a:t>
              </a:r>
              <a:r>
                <a:rPr lang="en-US" altLang="en-US" sz="1800" b="1">
                  <a:latin typeface="Arial" panose="020B0604020202020204" pitchFamily="34" charset="0"/>
                  <a:cs typeface="Arial" panose="020B0604020202020204" pitchFamily="34" charset="0"/>
                </a:rPr>
                <a:t>ā</a:t>
              </a:r>
              <a:r>
                <a:rPr lang="en-US" altLang="en-US" sz="1800" b="1" i="1" u="sng">
                  <a:solidFill>
                    <a:srgbClr val="000000"/>
                  </a:solidFill>
                  <a:latin typeface="Helvetica" panose="020B0604020202020204" pitchFamily="34" charset="0"/>
                </a:rPr>
                <a:t>ng</a:t>
              </a:r>
            </a:p>
          </p:txBody>
        </p:sp>
        <p:sp>
          <p:nvSpPr>
            <p:cNvPr id="1048976" name="Rectangle 400">
              <a:extLst>
                <a:ext uri="{FF2B5EF4-FFF2-40B4-BE49-F238E27FC236}">
                  <a16:creationId xmlns:a16="http://schemas.microsoft.com/office/drawing/2014/main" id="{86D175DA-9C5F-F506-5669-648A9C25E286}"/>
                </a:ext>
              </a:extLst>
            </p:cNvPr>
            <p:cNvSpPr>
              <a:spLocks noChangeArrowheads="1"/>
            </p:cNvSpPr>
            <p:nvPr/>
          </p:nvSpPr>
          <p:spPr bwMode="auto">
            <a:xfrm>
              <a:off x="-39" y="2643"/>
              <a:ext cx="1058" cy="371"/>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lnSpc>
                  <a:spcPct val="65000"/>
                </a:lnSpc>
                <a:spcBef>
                  <a:spcPct val="50000"/>
                </a:spcBef>
                <a:defRPr/>
              </a:pPr>
              <a:r>
                <a:rPr lang="en-US" altLang="en-US" sz="1800" b="1">
                  <a:solidFill>
                    <a:srgbClr val="000000"/>
                  </a:solidFill>
                  <a:latin typeface="Helvetica" panose="020B0604020202020204" pitchFamily="34" charset="0"/>
                </a:rPr>
                <a:t>JUDAH:</a:t>
              </a:r>
            </a:p>
            <a:p>
              <a:pPr algn="r">
                <a:lnSpc>
                  <a:spcPct val="65000"/>
                </a:lnSpc>
                <a:spcBef>
                  <a:spcPct val="50000"/>
                </a:spcBef>
                <a:defRPr/>
              </a:pPr>
              <a:r>
                <a:rPr lang="en-US" altLang="en-US" sz="1800" b="1" i="1" u="sng">
                  <a:solidFill>
                    <a:srgbClr val="000000"/>
                  </a:solidFill>
                  <a:latin typeface="Helvetica" panose="020B0604020202020204" pitchFamily="34" charset="0"/>
                </a:rPr>
                <a:t>Rotkhamar</a:t>
              </a:r>
              <a:r>
                <a:rPr lang="en-US" altLang="en-US" sz="1800" b="1">
                  <a:latin typeface="Arial" panose="020B0604020202020204" pitchFamily="34" charset="0"/>
                  <a:cs typeface="Arial" panose="020B0604020202020204" pitchFamily="34" charset="0"/>
                </a:rPr>
                <a:t>ā</a:t>
              </a:r>
              <a:r>
                <a:rPr lang="en-US" altLang="en-US" sz="1800" b="1" i="1" u="sng">
                  <a:solidFill>
                    <a:srgbClr val="000000"/>
                  </a:solidFill>
                  <a:latin typeface="Helvetica" panose="020B0604020202020204" pitchFamily="34" charset="0"/>
                </a:rPr>
                <a:t>t</a:t>
              </a:r>
            </a:p>
          </p:txBody>
        </p:sp>
        <p:sp>
          <p:nvSpPr>
            <p:cNvPr id="1048977" name="Rectangle 401">
              <a:extLst>
                <a:ext uri="{FF2B5EF4-FFF2-40B4-BE49-F238E27FC236}">
                  <a16:creationId xmlns:a16="http://schemas.microsoft.com/office/drawing/2014/main" id="{72E101BC-E84D-3CB9-BD63-E611C8702111}"/>
                </a:ext>
              </a:extLst>
            </p:cNvPr>
            <p:cNvSpPr>
              <a:spLocks noChangeArrowheads="1"/>
            </p:cNvSpPr>
            <p:nvPr/>
          </p:nvSpPr>
          <p:spPr bwMode="auto">
            <a:xfrm>
              <a:off x="100" y="3434"/>
              <a:ext cx="830" cy="381"/>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p>
              <a:pPr algn="r">
                <a:lnSpc>
                  <a:spcPct val="65000"/>
                </a:lnSpc>
                <a:spcBef>
                  <a:spcPct val="50000"/>
                </a:spcBef>
                <a:defRPr/>
              </a:pPr>
              <a:r>
                <a:rPr lang="en-US" sz="1800" b="1" dirty="0">
                  <a:solidFill>
                    <a:srgbClr val="000000"/>
                  </a:solidFill>
                  <a:latin typeface="Helvetica" charset="0"/>
                  <a:ea typeface="+mn-ea"/>
                </a:rPr>
                <a:t>JUDAH:</a:t>
              </a:r>
            </a:p>
            <a:p>
              <a:pPr algn="r">
                <a:lnSpc>
                  <a:spcPct val="65000"/>
                </a:lnSpc>
                <a:spcBef>
                  <a:spcPct val="50000"/>
                </a:spcBef>
                <a:defRPr/>
              </a:pPr>
              <a:r>
                <a:rPr lang="en-US" sz="1800" b="1" i="1" u="sng" dirty="0" err="1">
                  <a:solidFill>
                    <a:srgbClr val="000000"/>
                  </a:solidFill>
                  <a:latin typeface="Helvetica" charset="0"/>
                  <a:ea typeface="+mn-ea"/>
                </a:rPr>
                <a:t>Narkahai</a:t>
              </a:r>
              <a:endParaRPr lang="en-US" sz="1800" b="1" i="1" u="sng" dirty="0">
                <a:solidFill>
                  <a:srgbClr val="000000"/>
                </a:solidFill>
                <a:latin typeface="Helvetica" charset="0"/>
                <a:ea typeface="+mn-ea"/>
              </a:endParaRPr>
            </a:p>
          </p:txBody>
        </p:sp>
      </p:grpSp>
      <p:sp>
        <p:nvSpPr>
          <p:cNvPr id="158731" name="Text Box 403">
            <a:extLst>
              <a:ext uri="{FF2B5EF4-FFF2-40B4-BE49-F238E27FC236}">
                <a16:creationId xmlns:a16="http://schemas.microsoft.com/office/drawing/2014/main" id="{60965B45-EED2-1E15-FC81-475C057C603B}"/>
              </a:ext>
            </a:extLst>
          </p:cNvPr>
          <p:cNvSpPr txBox="1">
            <a:spLocks noChangeArrowheads="1"/>
          </p:cNvSpPr>
          <p:nvPr/>
        </p:nvSpPr>
        <p:spPr bwMode="auto">
          <a:xfrm rot="-5400000">
            <a:off x="1378744" y="3656807"/>
            <a:ext cx="38163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Arial Black" panose="020B0604020202020204" pitchFamily="34" charset="0"/>
              </a:rPr>
              <a:t>  </a:t>
            </a:r>
            <a:endParaRPr lang="en-US" altLang="en-US" sz="900">
              <a:latin typeface="Arial Black" panose="020B0604020202020204" pitchFamily="34" charset="0"/>
            </a:endParaRPr>
          </a:p>
        </p:txBody>
      </p:sp>
      <p:sp>
        <p:nvSpPr>
          <p:cNvPr id="158732" name="Line 404">
            <a:extLst>
              <a:ext uri="{FF2B5EF4-FFF2-40B4-BE49-F238E27FC236}">
                <a16:creationId xmlns:a16="http://schemas.microsoft.com/office/drawing/2014/main" id="{09615627-B14E-CDEF-08D4-D545B2ECC7BC}"/>
              </a:ext>
            </a:extLst>
          </p:cNvPr>
          <p:cNvSpPr>
            <a:spLocks noChangeShapeType="1"/>
          </p:cNvSpPr>
          <p:nvPr/>
        </p:nvSpPr>
        <p:spPr bwMode="auto">
          <a:xfrm>
            <a:off x="1789113" y="1031875"/>
            <a:ext cx="128428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8733" name="Line 405">
            <a:extLst>
              <a:ext uri="{FF2B5EF4-FFF2-40B4-BE49-F238E27FC236}">
                <a16:creationId xmlns:a16="http://schemas.microsoft.com/office/drawing/2014/main" id="{F158E4A1-728A-1832-3216-2F19B3DF16B6}"/>
              </a:ext>
            </a:extLst>
          </p:cNvPr>
          <p:cNvSpPr>
            <a:spLocks noChangeShapeType="1"/>
          </p:cNvSpPr>
          <p:nvPr/>
        </p:nvSpPr>
        <p:spPr bwMode="auto">
          <a:xfrm flipV="1">
            <a:off x="1806575" y="1336675"/>
            <a:ext cx="1284288" cy="142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8734" name="Rectangle 406">
            <a:extLst>
              <a:ext uri="{FF2B5EF4-FFF2-40B4-BE49-F238E27FC236}">
                <a16:creationId xmlns:a16="http://schemas.microsoft.com/office/drawing/2014/main" id="{F1D4B0C3-D8CD-01B9-1F73-C18995E514F2}"/>
              </a:ext>
            </a:extLst>
          </p:cNvPr>
          <p:cNvSpPr>
            <a:spLocks noChangeArrowheads="1"/>
          </p:cNvSpPr>
          <p:nvPr/>
        </p:nvSpPr>
        <p:spPr bwMode="auto">
          <a:xfrm>
            <a:off x="2044700" y="5197475"/>
            <a:ext cx="3175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sp>
        <p:nvSpPr>
          <p:cNvPr id="158735" name="Rectangle 407">
            <a:extLst>
              <a:ext uri="{FF2B5EF4-FFF2-40B4-BE49-F238E27FC236}">
                <a16:creationId xmlns:a16="http://schemas.microsoft.com/office/drawing/2014/main" id="{932EFBA5-B8FF-CC00-C383-4C66E2B2015A}"/>
              </a:ext>
            </a:extLst>
          </p:cNvPr>
          <p:cNvSpPr>
            <a:spLocks noChangeArrowheads="1"/>
          </p:cNvSpPr>
          <p:nvPr/>
        </p:nvSpPr>
        <p:spPr bwMode="auto">
          <a:xfrm>
            <a:off x="2079625" y="5197475"/>
            <a:ext cx="6350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a:latin typeface="Helvetica" pitchFamily="2" charset="0"/>
            </a:endParaRPr>
          </a:p>
        </p:txBody>
      </p:sp>
      <p:sp>
        <p:nvSpPr>
          <p:cNvPr id="158736" name="Rectangle 408">
            <a:extLst>
              <a:ext uri="{FF2B5EF4-FFF2-40B4-BE49-F238E27FC236}">
                <a16:creationId xmlns:a16="http://schemas.microsoft.com/office/drawing/2014/main" id="{BA354D50-F5EB-1C03-554A-0DA39124F536}"/>
              </a:ext>
            </a:extLst>
          </p:cNvPr>
          <p:cNvSpPr>
            <a:spLocks noChangeArrowheads="1"/>
          </p:cNvSpPr>
          <p:nvPr/>
        </p:nvSpPr>
        <p:spPr bwMode="auto">
          <a:xfrm>
            <a:off x="2044700" y="5338763"/>
            <a:ext cx="25400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sp>
        <p:nvSpPr>
          <p:cNvPr id="158737" name="Rectangle 410">
            <a:extLst>
              <a:ext uri="{FF2B5EF4-FFF2-40B4-BE49-F238E27FC236}">
                <a16:creationId xmlns:a16="http://schemas.microsoft.com/office/drawing/2014/main" id="{398AB735-5095-38D4-7FC3-B1432D7723E1}"/>
              </a:ext>
            </a:extLst>
          </p:cNvPr>
          <p:cNvSpPr>
            <a:spLocks noChangeArrowheads="1"/>
          </p:cNvSpPr>
          <p:nvPr/>
        </p:nvSpPr>
        <p:spPr bwMode="auto">
          <a:xfrm>
            <a:off x="2043113" y="252413"/>
            <a:ext cx="11572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100" b="1">
                <a:solidFill>
                  <a:srgbClr val="000000"/>
                </a:solidFill>
                <a:latin typeface="Helvetica" pitchFamily="2" charset="0"/>
              </a:rPr>
              <a:t>ISRAEL wui wungram Ato</a:t>
            </a:r>
            <a:endParaRPr lang="en-US" altLang="en-US" sz="1100">
              <a:latin typeface="Helvetica" pitchFamily="2" charset="0"/>
            </a:endParaRPr>
          </a:p>
        </p:txBody>
      </p:sp>
      <p:sp>
        <p:nvSpPr>
          <p:cNvPr id="158738" name="Rectangle 412">
            <a:extLst>
              <a:ext uri="{FF2B5EF4-FFF2-40B4-BE49-F238E27FC236}">
                <a16:creationId xmlns:a16="http://schemas.microsoft.com/office/drawing/2014/main" id="{6F1EB052-066B-CD6E-5922-678D897EC236}"/>
              </a:ext>
            </a:extLst>
          </p:cNvPr>
          <p:cNvSpPr>
            <a:spLocks noChangeArrowheads="1"/>
          </p:cNvSpPr>
          <p:nvPr/>
        </p:nvSpPr>
        <p:spPr bwMode="auto">
          <a:xfrm>
            <a:off x="1866900" y="6172200"/>
            <a:ext cx="19050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sp>
        <p:nvSpPr>
          <p:cNvPr id="158739" name="Rectangle 413">
            <a:extLst>
              <a:ext uri="{FF2B5EF4-FFF2-40B4-BE49-F238E27FC236}">
                <a16:creationId xmlns:a16="http://schemas.microsoft.com/office/drawing/2014/main" id="{8F92D8C3-9C10-E9F2-3E85-EF8CA55FAAAA}"/>
              </a:ext>
            </a:extLst>
          </p:cNvPr>
          <p:cNvSpPr>
            <a:spLocks noChangeArrowheads="1"/>
          </p:cNvSpPr>
          <p:nvPr/>
        </p:nvSpPr>
        <p:spPr bwMode="auto">
          <a:xfrm>
            <a:off x="1866900" y="6315075"/>
            <a:ext cx="25400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sp>
        <p:nvSpPr>
          <p:cNvPr id="158740" name="Freeform 414">
            <a:extLst>
              <a:ext uri="{FF2B5EF4-FFF2-40B4-BE49-F238E27FC236}">
                <a16:creationId xmlns:a16="http://schemas.microsoft.com/office/drawing/2014/main" id="{93133D70-5762-6E0F-DC9C-C7D2D2190627}"/>
              </a:ext>
            </a:extLst>
          </p:cNvPr>
          <p:cNvSpPr>
            <a:spLocks/>
          </p:cNvSpPr>
          <p:nvPr/>
        </p:nvSpPr>
        <p:spPr bwMode="auto">
          <a:xfrm>
            <a:off x="1789113" y="1525588"/>
            <a:ext cx="176212" cy="53975"/>
          </a:xfrm>
          <a:custGeom>
            <a:avLst/>
            <a:gdLst>
              <a:gd name="T0" fmla="*/ 0 w 111"/>
              <a:gd name="T1" fmla="*/ 0 h 34"/>
              <a:gd name="T2" fmla="*/ 2147483646 w 111"/>
              <a:gd name="T3" fmla="*/ 0 h 34"/>
              <a:gd name="T4" fmla="*/ 2147483646 w 111"/>
              <a:gd name="T5" fmla="*/ 2147483646 h 34"/>
              <a:gd name="T6" fmla="*/ 2147483646 w 111"/>
              <a:gd name="T7" fmla="*/ 2147483646 h 34"/>
              <a:gd name="T8" fmla="*/ 0 w 111"/>
              <a:gd name="T9" fmla="*/ 2147483646 h 34"/>
              <a:gd name="T10" fmla="*/ 0 w 111"/>
              <a:gd name="T11" fmla="*/ 2147483646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8741" name="Freeform 415">
            <a:extLst>
              <a:ext uri="{FF2B5EF4-FFF2-40B4-BE49-F238E27FC236}">
                <a16:creationId xmlns:a16="http://schemas.microsoft.com/office/drawing/2014/main" id="{575B88CF-04CF-940B-D52E-46ED14305C45}"/>
              </a:ext>
            </a:extLst>
          </p:cNvPr>
          <p:cNvSpPr>
            <a:spLocks/>
          </p:cNvSpPr>
          <p:nvPr/>
        </p:nvSpPr>
        <p:spPr bwMode="auto">
          <a:xfrm>
            <a:off x="2054225" y="1525588"/>
            <a:ext cx="177800" cy="53975"/>
          </a:xfrm>
          <a:custGeom>
            <a:avLst/>
            <a:gdLst>
              <a:gd name="T0" fmla="*/ 0 w 112"/>
              <a:gd name="T1" fmla="*/ 0 h 34"/>
              <a:gd name="T2" fmla="*/ 2147483646 w 112"/>
              <a:gd name="T3" fmla="*/ 0 h 34"/>
              <a:gd name="T4" fmla="*/ 2147483646 w 112"/>
              <a:gd name="T5" fmla="*/ 2147483646 h 34"/>
              <a:gd name="T6" fmla="*/ 2147483646 w 112"/>
              <a:gd name="T7" fmla="*/ 2147483646 h 34"/>
              <a:gd name="T8" fmla="*/ 0 w 112"/>
              <a:gd name="T9" fmla="*/ 2147483646 h 34"/>
              <a:gd name="T10" fmla="*/ 0 w 112"/>
              <a:gd name="T11" fmla="*/ 2147483646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8742" name="Freeform 416">
            <a:extLst>
              <a:ext uri="{FF2B5EF4-FFF2-40B4-BE49-F238E27FC236}">
                <a16:creationId xmlns:a16="http://schemas.microsoft.com/office/drawing/2014/main" id="{2D4F2B98-E32C-F6F1-8298-D0463FF3FD28}"/>
              </a:ext>
            </a:extLst>
          </p:cNvPr>
          <p:cNvSpPr>
            <a:spLocks/>
          </p:cNvSpPr>
          <p:nvPr/>
        </p:nvSpPr>
        <p:spPr bwMode="auto">
          <a:xfrm>
            <a:off x="2319338" y="1525588"/>
            <a:ext cx="177800" cy="53975"/>
          </a:xfrm>
          <a:custGeom>
            <a:avLst/>
            <a:gdLst>
              <a:gd name="T0" fmla="*/ 0 w 112"/>
              <a:gd name="T1" fmla="*/ 0 h 34"/>
              <a:gd name="T2" fmla="*/ 2147483646 w 112"/>
              <a:gd name="T3" fmla="*/ 0 h 34"/>
              <a:gd name="T4" fmla="*/ 2147483646 w 112"/>
              <a:gd name="T5" fmla="*/ 2147483646 h 34"/>
              <a:gd name="T6" fmla="*/ 2147483646 w 112"/>
              <a:gd name="T7" fmla="*/ 2147483646 h 34"/>
              <a:gd name="T8" fmla="*/ 0 w 112"/>
              <a:gd name="T9" fmla="*/ 2147483646 h 34"/>
              <a:gd name="T10" fmla="*/ 0 w 112"/>
              <a:gd name="T11" fmla="*/ 2147483646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8743" name="Freeform 417">
            <a:extLst>
              <a:ext uri="{FF2B5EF4-FFF2-40B4-BE49-F238E27FC236}">
                <a16:creationId xmlns:a16="http://schemas.microsoft.com/office/drawing/2014/main" id="{36FA7391-3A68-D110-8359-EC395DB052EA}"/>
              </a:ext>
            </a:extLst>
          </p:cNvPr>
          <p:cNvSpPr>
            <a:spLocks/>
          </p:cNvSpPr>
          <p:nvPr/>
        </p:nvSpPr>
        <p:spPr bwMode="auto">
          <a:xfrm>
            <a:off x="2568575" y="1525588"/>
            <a:ext cx="176213" cy="53975"/>
          </a:xfrm>
          <a:custGeom>
            <a:avLst/>
            <a:gdLst>
              <a:gd name="T0" fmla="*/ 0 w 111"/>
              <a:gd name="T1" fmla="*/ 0 h 34"/>
              <a:gd name="T2" fmla="*/ 2147483646 w 111"/>
              <a:gd name="T3" fmla="*/ 0 h 34"/>
              <a:gd name="T4" fmla="*/ 2147483646 w 111"/>
              <a:gd name="T5" fmla="*/ 2147483646 h 34"/>
              <a:gd name="T6" fmla="*/ 2147483646 w 111"/>
              <a:gd name="T7" fmla="*/ 2147483646 h 34"/>
              <a:gd name="T8" fmla="*/ 0 w 111"/>
              <a:gd name="T9" fmla="*/ 2147483646 h 34"/>
              <a:gd name="T10" fmla="*/ 0 w 111"/>
              <a:gd name="T11" fmla="*/ 2147483646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8744" name="Freeform 418">
            <a:extLst>
              <a:ext uri="{FF2B5EF4-FFF2-40B4-BE49-F238E27FC236}">
                <a16:creationId xmlns:a16="http://schemas.microsoft.com/office/drawing/2014/main" id="{C385F844-7758-91DC-00AB-E58D95727AD9}"/>
              </a:ext>
            </a:extLst>
          </p:cNvPr>
          <p:cNvSpPr>
            <a:spLocks/>
          </p:cNvSpPr>
          <p:nvPr/>
        </p:nvSpPr>
        <p:spPr bwMode="auto">
          <a:xfrm>
            <a:off x="2833688" y="1525588"/>
            <a:ext cx="177800" cy="53975"/>
          </a:xfrm>
          <a:custGeom>
            <a:avLst/>
            <a:gdLst>
              <a:gd name="T0" fmla="*/ 0 w 112"/>
              <a:gd name="T1" fmla="*/ 0 h 34"/>
              <a:gd name="T2" fmla="*/ 2147483646 w 112"/>
              <a:gd name="T3" fmla="*/ 0 h 34"/>
              <a:gd name="T4" fmla="*/ 2147483646 w 112"/>
              <a:gd name="T5" fmla="*/ 2147483646 h 34"/>
              <a:gd name="T6" fmla="*/ 2147483646 w 112"/>
              <a:gd name="T7" fmla="*/ 2147483646 h 34"/>
              <a:gd name="T8" fmla="*/ 0 w 112"/>
              <a:gd name="T9" fmla="*/ 2147483646 h 34"/>
              <a:gd name="T10" fmla="*/ 0 w 112"/>
              <a:gd name="T11" fmla="*/ 2147483646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8745" name="Line 419">
            <a:extLst>
              <a:ext uri="{FF2B5EF4-FFF2-40B4-BE49-F238E27FC236}">
                <a16:creationId xmlns:a16="http://schemas.microsoft.com/office/drawing/2014/main" id="{F6A58ABC-54E4-AE86-BE49-77B046297709}"/>
              </a:ext>
            </a:extLst>
          </p:cNvPr>
          <p:cNvSpPr>
            <a:spLocks noChangeShapeType="1"/>
          </p:cNvSpPr>
          <p:nvPr/>
        </p:nvSpPr>
        <p:spPr bwMode="auto">
          <a:xfrm>
            <a:off x="1789113" y="2093913"/>
            <a:ext cx="1239837" cy="158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8746" name="Line 420">
            <a:extLst>
              <a:ext uri="{FF2B5EF4-FFF2-40B4-BE49-F238E27FC236}">
                <a16:creationId xmlns:a16="http://schemas.microsoft.com/office/drawing/2014/main" id="{D88E7113-2AA7-5337-3142-7A75B5D9CA06}"/>
              </a:ext>
            </a:extLst>
          </p:cNvPr>
          <p:cNvSpPr>
            <a:spLocks noChangeShapeType="1"/>
          </p:cNvSpPr>
          <p:nvPr/>
        </p:nvSpPr>
        <p:spPr bwMode="auto">
          <a:xfrm flipV="1">
            <a:off x="1770063" y="2392363"/>
            <a:ext cx="1246187" cy="317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8747" name="Line 421">
            <a:extLst>
              <a:ext uri="{FF2B5EF4-FFF2-40B4-BE49-F238E27FC236}">
                <a16:creationId xmlns:a16="http://schemas.microsoft.com/office/drawing/2014/main" id="{1757C99F-9CA3-3789-DEDA-E1B6310BC3E6}"/>
              </a:ext>
            </a:extLst>
          </p:cNvPr>
          <p:cNvSpPr>
            <a:spLocks noChangeShapeType="1"/>
          </p:cNvSpPr>
          <p:nvPr/>
        </p:nvSpPr>
        <p:spPr bwMode="auto">
          <a:xfrm>
            <a:off x="1789113" y="2714625"/>
            <a:ext cx="123983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8748" name="Line 422">
            <a:extLst>
              <a:ext uri="{FF2B5EF4-FFF2-40B4-BE49-F238E27FC236}">
                <a16:creationId xmlns:a16="http://schemas.microsoft.com/office/drawing/2014/main" id="{0B2B1E2D-CA12-1085-5340-86E1F9F81B9D}"/>
              </a:ext>
            </a:extLst>
          </p:cNvPr>
          <p:cNvSpPr>
            <a:spLocks noChangeShapeType="1"/>
          </p:cNvSpPr>
          <p:nvPr/>
        </p:nvSpPr>
        <p:spPr bwMode="auto">
          <a:xfrm>
            <a:off x="1770063" y="3051175"/>
            <a:ext cx="1223962"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8749" name="Line 423">
            <a:extLst>
              <a:ext uri="{FF2B5EF4-FFF2-40B4-BE49-F238E27FC236}">
                <a16:creationId xmlns:a16="http://schemas.microsoft.com/office/drawing/2014/main" id="{C7FA9027-F7A7-1045-C609-53A862BDDDC1}"/>
              </a:ext>
            </a:extLst>
          </p:cNvPr>
          <p:cNvSpPr>
            <a:spLocks noChangeShapeType="1"/>
          </p:cNvSpPr>
          <p:nvPr/>
        </p:nvSpPr>
        <p:spPr bwMode="auto">
          <a:xfrm flipV="1">
            <a:off x="1752600" y="3668713"/>
            <a:ext cx="1284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8750" name="Line 424">
            <a:extLst>
              <a:ext uri="{FF2B5EF4-FFF2-40B4-BE49-F238E27FC236}">
                <a16:creationId xmlns:a16="http://schemas.microsoft.com/office/drawing/2014/main" id="{21AD0600-60D9-A813-2A0B-2070A18214E5}"/>
              </a:ext>
            </a:extLst>
          </p:cNvPr>
          <p:cNvSpPr>
            <a:spLocks noChangeShapeType="1"/>
          </p:cNvSpPr>
          <p:nvPr/>
        </p:nvSpPr>
        <p:spPr bwMode="auto">
          <a:xfrm flipV="1">
            <a:off x="1749425" y="4686300"/>
            <a:ext cx="12827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8751" name="Line 425">
            <a:extLst>
              <a:ext uri="{FF2B5EF4-FFF2-40B4-BE49-F238E27FC236}">
                <a16:creationId xmlns:a16="http://schemas.microsoft.com/office/drawing/2014/main" id="{F27436BB-5499-7676-3A72-C9FD07DB23D6}"/>
              </a:ext>
            </a:extLst>
          </p:cNvPr>
          <p:cNvSpPr>
            <a:spLocks noChangeShapeType="1"/>
          </p:cNvSpPr>
          <p:nvPr/>
        </p:nvSpPr>
        <p:spPr bwMode="auto">
          <a:xfrm flipV="1">
            <a:off x="1752600" y="5029200"/>
            <a:ext cx="1254125" cy="11113"/>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8752" name="Line 426">
            <a:extLst>
              <a:ext uri="{FF2B5EF4-FFF2-40B4-BE49-F238E27FC236}">
                <a16:creationId xmlns:a16="http://schemas.microsoft.com/office/drawing/2014/main" id="{920EB930-B7A1-F9A9-784B-C4C96F92CDAD}"/>
              </a:ext>
            </a:extLst>
          </p:cNvPr>
          <p:cNvSpPr>
            <a:spLocks noChangeShapeType="1"/>
          </p:cNvSpPr>
          <p:nvPr/>
        </p:nvSpPr>
        <p:spPr bwMode="auto">
          <a:xfrm flipV="1">
            <a:off x="1770063" y="5629275"/>
            <a:ext cx="1241425" cy="317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8753" name="Line 427">
            <a:extLst>
              <a:ext uri="{FF2B5EF4-FFF2-40B4-BE49-F238E27FC236}">
                <a16:creationId xmlns:a16="http://schemas.microsoft.com/office/drawing/2014/main" id="{5824CCAF-3FCD-85D9-A9A1-7160D1759587}"/>
              </a:ext>
            </a:extLst>
          </p:cNvPr>
          <p:cNvSpPr>
            <a:spLocks noChangeShapeType="1"/>
          </p:cNvSpPr>
          <p:nvPr/>
        </p:nvSpPr>
        <p:spPr bwMode="auto">
          <a:xfrm>
            <a:off x="1770063" y="5969000"/>
            <a:ext cx="1241425"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8754" name="Line 428">
            <a:extLst>
              <a:ext uri="{FF2B5EF4-FFF2-40B4-BE49-F238E27FC236}">
                <a16:creationId xmlns:a16="http://schemas.microsoft.com/office/drawing/2014/main" id="{20BB14A3-310D-5E1F-33D3-F82186EA135F}"/>
              </a:ext>
            </a:extLst>
          </p:cNvPr>
          <p:cNvSpPr>
            <a:spLocks noChangeShapeType="1"/>
          </p:cNvSpPr>
          <p:nvPr/>
        </p:nvSpPr>
        <p:spPr bwMode="auto">
          <a:xfrm>
            <a:off x="1789113" y="6608763"/>
            <a:ext cx="1239837" cy="158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8755" name="Rectangle 430">
            <a:extLst>
              <a:ext uri="{FF2B5EF4-FFF2-40B4-BE49-F238E27FC236}">
                <a16:creationId xmlns:a16="http://schemas.microsoft.com/office/drawing/2014/main" id="{4B758DC1-E319-2AE2-4636-CD7B7DA44FD3}"/>
              </a:ext>
            </a:extLst>
          </p:cNvPr>
          <p:cNvSpPr>
            <a:spLocks noChangeArrowheads="1"/>
          </p:cNvSpPr>
          <p:nvPr/>
        </p:nvSpPr>
        <p:spPr bwMode="auto">
          <a:xfrm>
            <a:off x="1751013" y="5307013"/>
            <a:ext cx="24765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000" b="1">
                <a:solidFill>
                  <a:srgbClr val="000000"/>
                </a:solidFill>
                <a:latin typeface="Helvetica" pitchFamily="2" charset="0"/>
              </a:rPr>
              <a:t>*</a:t>
            </a:r>
            <a:endParaRPr lang="en-US" altLang="en-US" sz="1600">
              <a:latin typeface="Helvetica" pitchFamily="2" charset="0"/>
            </a:endParaRPr>
          </a:p>
        </p:txBody>
      </p:sp>
      <p:sp>
        <p:nvSpPr>
          <p:cNvPr id="158756" name="Rectangle 431">
            <a:extLst>
              <a:ext uri="{FF2B5EF4-FFF2-40B4-BE49-F238E27FC236}">
                <a16:creationId xmlns:a16="http://schemas.microsoft.com/office/drawing/2014/main" id="{583387DC-8286-AA23-7907-80F4BE0B2D05}"/>
              </a:ext>
            </a:extLst>
          </p:cNvPr>
          <p:cNvSpPr>
            <a:spLocks noChangeArrowheads="1"/>
          </p:cNvSpPr>
          <p:nvPr/>
        </p:nvSpPr>
        <p:spPr bwMode="auto">
          <a:xfrm>
            <a:off x="1739900" y="3295650"/>
            <a:ext cx="24765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000" b="1">
                <a:solidFill>
                  <a:srgbClr val="000000"/>
                </a:solidFill>
                <a:latin typeface="Helvetica" pitchFamily="2" charset="0"/>
              </a:rPr>
              <a:t>*</a:t>
            </a:r>
            <a:endParaRPr lang="en-US" altLang="en-US" sz="1600">
              <a:latin typeface="Helvetica" pitchFamily="2" charset="0"/>
            </a:endParaRPr>
          </a:p>
        </p:txBody>
      </p:sp>
      <p:sp>
        <p:nvSpPr>
          <p:cNvPr id="158757" name="Rectangle 432">
            <a:extLst>
              <a:ext uri="{FF2B5EF4-FFF2-40B4-BE49-F238E27FC236}">
                <a16:creationId xmlns:a16="http://schemas.microsoft.com/office/drawing/2014/main" id="{4277DF4A-4BF4-EA99-57CF-BBC907391F46}"/>
              </a:ext>
            </a:extLst>
          </p:cNvPr>
          <p:cNvSpPr>
            <a:spLocks noChangeArrowheads="1"/>
          </p:cNvSpPr>
          <p:nvPr/>
        </p:nvSpPr>
        <p:spPr bwMode="auto">
          <a:xfrm>
            <a:off x="1765300" y="1757363"/>
            <a:ext cx="24765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000" b="1">
                <a:solidFill>
                  <a:srgbClr val="000000"/>
                </a:solidFill>
                <a:latin typeface="Helvetica" pitchFamily="2" charset="0"/>
              </a:rPr>
              <a:t>*</a:t>
            </a:r>
            <a:endParaRPr lang="en-US" altLang="en-US">
              <a:latin typeface="Helvetica" pitchFamily="2" charset="0"/>
            </a:endParaRPr>
          </a:p>
        </p:txBody>
      </p:sp>
      <p:sp>
        <p:nvSpPr>
          <p:cNvPr id="158758" name="Rectangle 433">
            <a:extLst>
              <a:ext uri="{FF2B5EF4-FFF2-40B4-BE49-F238E27FC236}">
                <a16:creationId xmlns:a16="http://schemas.microsoft.com/office/drawing/2014/main" id="{C4CE3031-7A83-AF4B-00A3-BDA423B2A2BA}"/>
              </a:ext>
            </a:extLst>
          </p:cNvPr>
          <p:cNvSpPr>
            <a:spLocks noChangeArrowheads="1"/>
          </p:cNvSpPr>
          <p:nvPr/>
        </p:nvSpPr>
        <p:spPr bwMode="auto">
          <a:xfrm>
            <a:off x="1735138" y="5602288"/>
            <a:ext cx="276225"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600" b="1">
                <a:solidFill>
                  <a:srgbClr val="000000"/>
                </a:solidFill>
                <a:latin typeface="Helvetica" pitchFamily="2" charset="0"/>
              </a:rPr>
              <a:t>*</a:t>
            </a:r>
            <a:endParaRPr lang="en-US" altLang="en-US" sz="1800">
              <a:latin typeface="Helvetica" pitchFamily="2" charset="0"/>
            </a:endParaRPr>
          </a:p>
        </p:txBody>
      </p:sp>
      <p:sp>
        <p:nvSpPr>
          <p:cNvPr id="158759" name="Rectangle 434">
            <a:extLst>
              <a:ext uri="{FF2B5EF4-FFF2-40B4-BE49-F238E27FC236}">
                <a16:creationId xmlns:a16="http://schemas.microsoft.com/office/drawing/2014/main" id="{E734E3AB-E61C-14EA-1042-888453BD3F26}"/>
              </a:ext>
            </a:extLst>
          </p:cNvPr>
          <p:cNvSpPr>
            <a:spLocks noChangeArrowheads="1"/>
          </p:cNvSpPr>
          <p:nvPr/>
        </p:nvSpPr>
        <p:spPr bwMode="auto">
          <a:xfrm>
            <a:off x="1866900" y="2882900"/>
            <a:ext cx="3810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b="1">
                <a:solidFill>
                  <a:srgbClr val="000000"/>
                </a:solidFill>
                <a:latin typeface="Helvetica" pitchFamily="2" charset="0"/>
              </a:rPr>
              <a:t>         </a:t>
            </a:r>
            <a:endParaRPr lang="en-US" altLang="en-US">
              <a:latin typeface="Helvetica" pitchFamily="2" charset="0"/>
            </a:endParaRPr>
          </a:p>
        </p:txBody>
      </p:sp>
      <p:sp>
        <p:nvSpPr>
          <p:cNvPr id="158760" name="Rectangle 435">
            <a:extLst>
              <a:ext uri="{FF2B5EF4-FFF2-40B4-BE49-F238E27FC236}">
                <a16:creationId xmlns:a16="http://schemas.microsoft.com/office/drawing/2014/main" id="{9DBC6050-729E-1E5F-D6C6-0B18626D398C}"/>
              </a:ext>
            </a:extLst>
          </p:cNvPr>
          <p:cNvSpPr>
            <a:spLocks noChangeArrowheads="1"/>
          </p:cNvSpPr>
          <p:nvPr/>
        </p:nvSpPr>
        <p:spPr bwMode="auto">
          <a:xfrm>
            <a:off x="1673225" y="1217613"/>
            <a:ext cx="366713"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        </a:t>
            </a:r>
            <a:endParaRPr lang="en-US" altLang="en-US">
              <a:latin typeface="Helvetica" pitchFamily="2" charset="0"/>
            </a:endParaRPr>
          </a:p>
        </p:txBody>
      </p:sp>
      <p:sp>
        <p:nvSpPr>
          <p:cNvPr id="158761" name="Line 436">
            <a:extLst>
              <a:ext uri="{FF2B5EF4-FFF2-40B4-BE49-F238E27FC236}">
                <a16:creationId xmlns:a16="http://schemas.microsoft.com/office/drawing/2014/main" id="{80C4A149-DE76-3600-0FEA-4AE0FC99E478}"/>
              </a:ext>
            </a:extLst>
          </p:cNvPr>
          <p:cNvSpPr>
            <a:spLocks noChangeShapeType="1"/>
          </p:cNvSpPr>
          <p:nvPr/>
        </p:nvSpPr>
        <p:spPr bwMode="auto">
          <a:xfrm flipV="1">
            <a:off x="1239838" y="5362575"/>
            <a:ext cx="420687" cy="1588"/>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8762" name="Line 437">
            <a:extLst>
              <a:ext uri="{FF2B5EF4-FFF2-40B4-BE49-F238E27FC236}">
                <a16:creationId xmlns:a16="http://schemas.microsoft.com/office/drawing/2014/main" id="{A4957618-DB79-FD62-A955-438F192B9376}"/>
              </a:ext>
            </a:extLst>
          </p:cNvPr>
          <p:cNvSpPr>
            <a:spLocks noChangeShapeType="1"/>
          </p:cNvSpPr>
          <p:nvPr/>
        </p:nvSpPr>
        <p:spPr bwMode="auto">
          <a:xfrm>
            <a:off x="725488" y="3540125"/>
            <a:ext cx="957262" cy="1588"/>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8763" name="Line 438">
            <a:extLst>
              <a:ext uri="{FF2B5EF4-FFF2-40B4-BE49-F238E27FC236}">
                <a16:creationId xmlns:a16="http://schemas.microsoft.com/office/drawing/2014/main" id="{5A600907-EA62-2051-9980-4090770862BC}"/>
              </a:ext>
            </a:extLst>
          </p:cNvPr>
          <p:cNvSpPr>
            <a:spLocks noChangeShapeType="1"/>
          </p:cNvSpPr>
          <p:nvPr/>
        </p:nvSpPr>
        <p:spPr bwMode="auto">
          <a:xfrm flipV="1">
            <a:off x="3117850" y="276225"/>
            <a:ext cx="0" cy="713740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8764" name="AutoShape 439">
            <a:extLst>
              <a:ext uri="{FF2B5EF4-FFF2-40B4-BE49-F238E27FC236}">
                <a16:creationId xmlns:a16="http://schemas.microsoft.com/office/drawing/2014/main" id="{CB3FB87A-D4FA-DDEE-B90A-AA9FDAE78BA1}"/>
              </a:ext>
            </a:extLst>
          </p:cNvPr>
          <p:cNvSpPr>
            <a:spLocks noChangeArrowheads="1"/>
          </p:cNvSpPr>
          <p:nvPr/>
        </p:nvSpPr>
        <p:spPr bwMode="auto">
          <a:xfrm rot="5400000">
            <a:off x="1768475" y="1554163"/>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endParaRPr lang="en-US" altLang="en-US">
              <a:solidFill>
                <a:schemeClr val="hlink"/>
              </a:solidFill>
              <a:latin typeface="Engravers MT" panose="02090707080505020304" pitchFamily="18" charset="77"/>
            </a:endParaRPr>
          </a:p>
        </p:txBody>
      </p:sp>
      <p:sp>
        <p:nvSpPr>
          <p:cNvPr id="158765" name="AutoShape 440">
            <a:extLst>
              <a:ext uri="{FF2B5EF4-FFF2-40B4-BE49-F238E27FC236}">
                <a16:creationId xmlns:a16="http://schemas.microsoft.com/office/drawing/2014/main" id="{3D57F2A3-611D-87CE-F1B5-54260E37C0CE}"/>
              </a:ext>
            </a:extLst>
          </p:cNvPr>
          <p:cNvSpPr>
            <a:spLocks noChangeArrowheads="1"/>
          </p:cNvSpPr>
          <p:nvPr/>
        </p:nvSpPr>
        <p:spPr bwMode="auto">
          <a:xfrm rot="5400000">
            <a:off x="1784350" y="3082925"/>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endParaRPr lang="en-US" altLang="en-US">
              <a:solidFill>
                <a:schemeClr val="hlink"/>
              </a:solidFill>
              <a:latin typeface="Engravers MT" panose="02090707080505020304" pitchFamily="18" charset="77"/>
            </a:endParaRPr>
          </a:p>
        </p:txBody>
      </p:sp>
      <p:sp>
        <p:nvSpPr>
          <p:cNvPr id="158766" name="AutoShape 441">
            <a:extLst>
              <a:ext uri="{FF2B5EF4-FFF2-40B4-BE49-F238E27FC236}">
                <a16:creationId xmlns:a16="http://schemas.microsoft.com/office/drawing/2014/main" id="{C8C48F06-DBD3-B346-D9C4-BD3B8651663F}"/>
              </a:ext>
            </a:extLst>
          </p:cNvPr>
          <p:cNvSpPr>
            <a:spLocks noChangeArrowheads="1"/>
          </p:cNvSpPr>
          <p:nvPr/>
        </p:nvSpPr>
        <p:spPr bwMode="auto">
          <a:xfrm rot="5400000">
            <a:off x="1782763" y="5076825"/>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endParaRPr lang="en-US" altLang="en-US">
              <a:solidFill>
                <a:schemeClr val="hlink"/>
              </a:solidFill>
              <a:latin typeface="Engravers MT" panose="02090707080505020304" pitchFamily="18" charset="77"/>
            </a:endParaRPr>
          </a:p>
        </p:txBody>
      </p:sp>
      <p:sp>
        <p:nvSpPr>
          <p:cNvPr id="158767" name="AutoShape 442">
            <a:extLst>
              <a:ext uri="{FF2B5EF4-FFF2-40B4-BE49-F238E27FC236}">
                <a16:creationId xmlns:a16="http://schemas.microsoft.com/office/drawing/2014/main" id="{CD361595-2168-49C4-5EAD-EC808F0816F8}"/>
              </a:ext>
            </a:extLst>
          </p:cNvPr>
          <p:cNvSpPr>
            <a:spLocks noChangeArrowheads="1"/>
          </p:cNvSpPr>
          <p:nvPr/>
        </p:nvSpPr>
        <p:spPr bwMode="auto">
          <a:xfrm rot="5400000">
            <a:off x="1762125" y="6069013"/>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endParaRPr lang="en-US" altLang="en-US">
              <a:solidFill>
                <a:schemeClr val="hlink"/>
              </a:solidFill>
              <a:latin typeface="Engravers MT" panose="02090707080505020304" pitchFamily="18" charset="77"/>
            </a:endParaRPr>
          </a:p>
        </p:txBody>
      </p:sp>
      <p:sp>
        <p:nvSpPr>
          <p:cNvPr id="158768" name="Line 443">
            <a:extLst>
              <a:ext uri="{FF2B5EF4-FFF2-40B4-BE49-F238E27FC236}">
                <a16:creationId xmlns:a16="http://schemas.microsoft.com/office/drawing/2014/main" id="{9931F978-79E8-AE96-EBB7-91B4744752A2}"/>
              </a:ext>
            </a:extLst>
          </p:cNvPr>
          <p:cNvSpPr>
            <a:spLocks noChangeShapeType="1"/>
          </p:cNvSpPr>
          <p:nvPr/>
        </p:nvSpPr>
        <p:spPr bwMode="auto">
          <a:xfrm>
            <a:off x="1785938" y="731838"/>
            <a:ext cx="1327150" cy="158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8769" name="Freeform 444">
            <a:extLst>
              <a:ext uri="{FF2B5EF4-FFF2-40B4-BE49-F238E27FC236}">
                <a16:creationId xmlns:a16="http://schemas.microsoft.com/office/drawing/2014/main" id="{B66B879D-B7FF-5792-B467-4B22DDF8B33B}"/>
              </a:ext>
            </a:extLst>
          </p:cNvPr>
          <p:cNvSpPr>
            <a:spLocks/>
          </p:cNvSpPr>
          <p:nvPr/>
        </p:nvSpPr>
        <p:spPr bwMode="auto">
          <a:xfrm>
            <a:off x="744538" y="3552825"/>
            <a:ext cx="120650" cy="396875"/>
          </a:xfrm>
          <a:custGeom>
            <a:avLst/>
            <a:gdLst>
              <a:gd name="T0" fmla="*/ 2147483646 w 357"/>
              <a:gd name="T1" fmla="*/ 0 h 1173"/>
              <a:gd name="T2" fmla="*/ 2147483646 w 357"/>
              <a:gd name="T3" fmla="*/ 2147483646 h 1173"/>
              <a:gd name="T4" fmla="*/ 2147483646 w 357"/>
              <a:gd name="T5" fmla="*/ 2147483646 h 1173"/>
              <a:gd name="T6" fmla="*/ 0 w 357"/>
              <a:gd name="T7" fmla="*/ 2147483646 h 1173"/>
              <a:gd name="T8" fmla="*/ 2147483646 w 357"/>
              <a:gd name="T9" fmla="*/ 0 h 1173"/>
              <a:gd name="T10" fmla="*/ 0 60000 65536"/>
              <a:gd name="T11" fmla="*/ 0 60000 65536"/>
              <a:gd name="T12" fmla="*/ 0 60000 65536"/>
              <a:gd name="T13" fmla="*/ 0 60000 65536"/>
              <a:gd name="T14" fmla="*/ 0 60000 65536"/>
              <a:gd name="T15" fmla="*/ 0 w 357"/>
              <a:gd name="T16" fmla="*/ 0 h 1173"/>
              <a:gd name="T17" fmla="*/ 357 w 357"/>
              <a:gd name="T18" fmla="*/ 1173 h 1173"/>
            </a:gdLst>
            <a:ahLst/>
            <a:cxnLst>
              <a:cxn ang="T10">
                <a:pos x="T0" y="T1"/>
              </a:cxn>
              <a:cxn ang="T11">
                <a:pos x="T2" y="T3"/>
              </a:cxn>
              <a:cxn ang="T12">
                <a:pos x="T4" y="T5"/>
              </a:cxn>
              <a:cxn ang="T13">
                <a:pos x="T6" y="T7"/>
              </a:cxn>
              <a:cxn ang="T14">
                <a:pos x="T8" y="T9"/>
              </a:cxn>
            </a:cxnLst>
            <a:rect l="T15" t="T16" r="T17" b="T18"/>
            <a:pathLst>
              <a:path w="357" h="1173">
                <a:moveTo>
                  <a:pt x="45" y="0"/>
                </a:moveTo>
                <a:lnTo>
                  <a:pt x="357" y="1162"/>
                </a:lnTo>
                <a:lnTo>
                  <a:pt x="312" y="1173"/>
                </a:lnTo>
                <a:lnTo>
                  <a:pt x="0" y="11"/>
                </a:lnTo>
                <a:lnTo>
                  <a:pt x="45" y="0"/>
                </a:lnTo>
                <a:close/>
              </a:path>
            </a:pathLst>
          </a:custGeom>
          <a:solidFill>
            <a:srgbClr val="000000"/>
          </a:solidFill>
          <a:ln w="57150">
            <a:solidFill>
              <a:srgbClr val="000000"/>
            </a:solidFill>
            <a:round/>
            <a:headEnd/>
            <a:tailEnd/>
          </a:ln>
        </p:spPr>
        <p:txBody>
          <a:bodyPr/>
          <a:lstStyle/>
          <a:p>
            <a:endParaRPr lang="en-US"/>
          </a:p>
        </p:txBody>
      </p:sp>
      <p:sp>
        <p:nvSpPr>
          <p:cNvPr id="158770" name="Freeform 445">
            <a:extLst>
              <a:ext uri="{FF2B5EF4-FFF2-40B4-BE49-F238E27FC236}">
                <a16:creationId xmlns:a16="http://schemas.microsoft.com/office/drawing/2014/main" id="{5BEF8F0C-1005-9AAF-52F3-0AABDAEF965F}"/>
              </a:ext>
            </a:extLst>
          </p:cNvPr>
          <p:cNvSpPr>
            <a:spLocks/>
          </p:cNvSpPr>
          <p:nvPr/>
        </p:nvSpPr>
        <p:spPr bwMode="auto">
          <a:xfrm>
            <a:off x="1146175" y="4886325"/>
            <a:ext cx="117475" cy="481013"/>
          </a:xfrm>
          <a:custGeom>
            <a:avLst/>
            <a:gdLst>
              <a:gd name="T0" fmla="*/ 2147483646 w 357"/>
              <a:gd name="T1" fmla="*/ 0 h 1173"/>
              <a:gd name="T2" fmla="*/ 2147483646 w 357"/>
              <a:gd name="T3" fmla="*/ 2147483646 h 1173"/>
              <a:gd name="T4" fmla="*/ 2147483646 w 357"/>
              <a:gd name="T5" fmla="*/ 2147483646 h 1173"/>
              <a:gd name="T6" fmla="*/ 0 w 357"/>
              <a:gd name="T7" fmla="*/ 2147483646 h 1173"/>
              <a:gd name="T8" fmla="*/ 2147483646 w 357"/>
              <a:gd name="T9" fmla="*/ 0 h 1173"/>
              <a:gd name="T10" fmla="*/ 0 60000 65536"/>
              <a:gd name="T11" fmla="*/ 0 60000 65536"/>
              <a:gd name="T12" fmla="*/ 0 60000 65536"/>
              <a:gd name="T13" fmla="*/ 0 60000 65536"/>
              <a:gd name="T14" fmla="*/ 0 60000 65536"/>
              <a:gd name="T15" fmla="*/ 0 w 357"/>
              <a:gd name="T16" fmla="*/ 0 h 1173"/>
              <a:gd name="T17" fmla="*/ 357 w 357"/>
              <a:gd name="T18" fmla="*/ 1173 h 1173"/>
            </a:gdLst>
            <a:ahLst/>
            <a:cxnLst>
              <a:cxn ang="T10">
                <a:pos x="T0" y="T1"/>
              </a:cxn>
              <a:cxn ang="T11">
                <a:pos x="T2" y="T3"/>
              </a:cxn>
              <a:cxn ang="T12">
                <a:pos x="T4" y="T5"/>
              </a:cxn>
              <a:cxn ang="T13">
                <a:pos x="T6" y="T7"/>
              </a:cxn>
              <a:cxn ang="T14">
                <a:pos x="T8" y="T9"/>
              </a:cxn>
            </a:cxnLst>
            <a:rect l="T15" t="T16" r="T17" b="T18"/>
            <a:pathLst>
              <a:path w="357" h="1173">
                <a:moveTo>
                  <a:pt x="45" y="0"/>
                </a:moveTo>
                <a:lnTo>
                  <a:pt x="357" y="1162"/>
                </a:lnTo>
                <a:lnTo>
                  <a:pt x="312" y="1173"/>
                </a:lnTo>
                <a:lnTo>
                  <a:pt x="0" y="11"/>
                </a:lnTo>
                <a:lnTo>
                  <a:pt x="45" y="0"/>
                </a:lnTo>
                <a:close/>
              </a:path>
            </a:pathLst>
          </a:custGeom>
          <a:solidFill>
            <a:srgbClr val="000000"/>
          </a:solidFill>
          <a:ln w="57150">
            <a:solidFill>
              <a:srgbClr val="000000"/>
            </a:solidFill>
            <a:round/>
            <a:headEnd/>
            <a:tailEnd/>
          </a:ln>
        </p:spPr>
        <p:txBody>
          <a:bodyPr/>
          <a:lstStyle/>
          <a:p>
            <a:endParaRPr lang="en-US"/>
          </a:p>
        </p:txBody>
      </p:sp>
      <p:sp>
        <p:nvSpPr>
          <p:cNvPr id="158771" name="Rectangle 446">
            <a:extLst>
              <a:ext uri="{FF2B5EF4-FFF2-40B4-BE49-F238E27FC236}">
                <a16:creationId xmlns:a16="http://schemas.microsoft.com/office/drawing/2014/main" id="{978D5915-1FBD-1DE5-4532-E52F4BD6881A}"/>
              </a:ext>
            </a:extLst>
          </p:cNvPr>
          <p:cNvSpPr>
            <a:spLocks noChangeArrowheads="1"/>
          </p:cNvSpPr>
          <p:nvPr/>
        </p:nvSpPr>
        <p:spPr bwMode="auto">
          <a:xfrm>
            <a:off x="1727200" y="2879725"/>
            <a:ext cx="906463"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r>
              <a:rPr lang="en-US" altLang="en-US" b="1">
                <a:solidFill>
                  <a:srgbClr val="000000"/>
                </a:solidFill>
                <a:latin typeface="Helvetica" pitchFamily="2" charset="0"/>
              </a:rPr>
              <a:t>         (Edom)</a:t>
            </a:r>
            <a:endParaRPr lang="en-US" altLang="en-US">
              <a:latin typeface="Helvetica" pitchFamily="2" charset="0"/>
            </a:endParaRPr>
          </a:p>
        </p:txBody>
      </p:sp>
      <p:sp>
        <p:nvSpPr>
          <p:cNvPr id="158772" name="Text Box 447">
            <a:extLst>
              <a:ext uri="{FF2B5EF4-FFF2-40B4-BE49-F238E27FC236}">
                <a16:creationId xmlns:a16="http://schemas.microsoft.com/office/drawing/2014/main" id="{1B2D3668-6ABF-21FB-AF1F-A33AA8166A3D}"/>
              </a:ext>
            </a:extLst>
          </p:cNvPr>
          <p:cNvSpPr txBox="1">
            <a:spLocks noChangeArrowheads="1"/>
          </p:cNvSpPr>
          <p:nvPr/>
        </p:nvSpPr>
        <p:spPr bwMode="auto">
          <a:xfrm>
            <a:off x="1795463" y="4470400"/>
            <a:ext cx="1130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b="1">
                <a:latin typeface="Helvetica" pitchFamily="2" charset="0"/>
              </a:rPr>
              <a:t>(Niveveh)</a:t>
            </a:r>
          </a:p>
        </p:txBody>
      </p:sp>
      <p:sp>
        <p:nvSpPr>
          <p:cNvPr id="158773" name="Rectangle 448">
            <a:extLst>
              <a:ext uri="{FF2B5EF4-FFF2-40B4-BE49-F238E27FC236}">
                <a16:creationId xmlns:a16="http://schemas.microsoft.com/office/drawing/2014/main" id="{4ED3B732-7233-1348-3E1C-4EA3573A8A9A}"/>
              </a:ext>
            </a:extLst>
          </p:cNvPr>
          <p:cNvSpPr>
            <a:spLocks noChangeArrowheads="1"/>
          </p:cNvSpPr>
          <p:nvPr/>
        </p:nvSpPr>
        <p:spPr bwMode="auto">
          <a:xfrm>
            <a:off x="2046288" y="1189038"/>
            <a:ext cx="693737"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b="1">
                <a:latin typeface="Arial" panose="020B0604020202020204" pitchFamily="34" charset="0"/>
              </a:rPr>
              <a:t>(Nineveh)</a:t>
            </a:r>
            <a:endParaRPr lang="en-US" altLang="en-US">
              <a:latin typeface="Arial" panose="020B0604020202020204" pitchFamily="34" charset="0"/>
            </a:endParaRPr>
          </a:p>
        </p:txBody>
      </p:sp>
      <p:sp>
        <p:nvSpPr>
          <p:cNvPr id="158774" name="Rectangle 449">
            <a:extLst>
              <a:ext uri="{FF2B5EF4-FFF2-40B4-BE49-F238E27FC236}">
                <a16:creationId xmlns:a16="http://schemas.microsoft.com/office/drawing/2014/main" id="{A6BDC73E-E313-3902-F80F-66B1483EA6F9}"/>
              </a:ext>
            </a:extLst>
          </p:cNvPr>
          <p:cNvSpPr>
            <a:spLocks noChangeArrowheads="1"/>
          </p:cNvSpPr>
          <p:nvPr/>
        </p:nvSpPr>
        <p:spPr bwMode="auto">
          <a:xfrm>
            <a:off x="1916113" y="2706688"/>
            <a:ext cx="9144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Obadiah</a:t>
            </a:r>
            <a:endParaRPr lang="en-US" altLang="en-US" sz="1600">
              <a:latin typeface="Helvetica" pitchFamily="2" charset="0"/>
            </a:endParaRPr>
          </a:p>
        </p:txBody>
      </p:sp>
      <p:sp>
        <p:nvSpPr>
          <p:cNvPr id="158775" name="Rectangle 450">
            <a:extLst>
              <a:ext uri="{FF2B5EF4-FFF2-40B4-BE49-F238E27FC236}">
                <a16:creationId xmlns:a16="http://schemas.microsoft.com/office/drawing/2014/main" id="{0D0DD98E-1539-D26E-BDE2-7F5178553654}"/>
              </a:ext>
            </a:extLst>
          </p:cNvPr>
          <p:cNvSpPr>
            <a:spLocks noChangeArrowheads="1"/>
          </p:cNvSpPr>
          <p:nvPr/>
        </p:nvSpPr>
        <p:spPr bwMode="auto">
          <a:xfrm>
            <a:off x="2117725" y="1855788"/>
            <a:ext cx="6477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Isaiah</a:t>
            </a:r>
            <a:endParaRPr lang="en-US" altLang="en-US" sz="1800">
              <a:latin typeface="Helvetica" pitchFamily="2" charset="0"/>
            </a:endParaRPr>
          </a:p>
        </p:txBody>
      </p:sp>
      <p:sp>
        <p:nvSpPr>
          <p:cNvPr id="158776" name="Rectangle 451">
            <a:extLst>
              <a:ext uri="{FF2B5EF4-FFF2-40B4-BE49-F238E27FC236}">
                <a16:creationId xmlns:a16="http://schemas.microsoft.com/office/drawing/2014/main" id="{DE33322B-1381-39EE-4349-B1DD467FBD11}"/>
              </a:ext>
            </a:extLst>
          </p:cNvPr>
          <p:cNvSpPr>
            <a:spLocks noChangeArrowheads="1"/>
          </p:cNvSpPr>
          <p:nvPr/>
        </p:nvSpPr>
        <p:spPr bwMode="auto">
          <a:xfrm>
            <a:off x="2078038" y="2462213"/>
            <a:ext cx="6477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Micah</a:t>
            </a:r>
            <a:endParaRPr lang="en-US" altLang="en-US" sz="1800">
              <a:latin typeface="Helvetica" pitchFamily="2" charset="0"/>
            </a:endParaRPr>
          </a:p>
        </p:txBody>
      </p:sp>
      <p:sp>
        <p:nvSpPr>
          <p:cNvPr id="158777" name="Rectangle 452">
            <a:extLst>
              <a:ext uri="{FF2B5EF4-FFF2-40B4-BE49-F238E27FC236}">
                <a16:creationId xmlns:a16="http://schemas.microsoft.com/office/drawing/2014/main" id="{3692C14F-C26E-BF84-635E-46C6F5C924E0}"/>
              </a:ext>
            </a:extLst>
          </p:cNvPr>
          <p:cNvSpPr>
            <a:spLocks noChangeArrowheads="1"/>
          </p:cNvSpPr>
          <p:nvPr/>
        </p:nvSpPr>
        <p:spPr bwMode="auto">
          <a:xfrm>
            <a:off x="2189163" y="214312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Joel</a:t>
            </a:r>
            <a:endParaRPr lang="en-US" altLang="en-US" sz="1800">
              <a:latin typeface="Helvetica" pitchFamily="2" charset="0"/>
            </a:endParaRPr>
          </a:p>
        </p:txBody>
      </p:sp>
      <p:sp>
        <p:nvSpPr>
          <p:cNvPr id="158778" name="Rectangle 453">
            <a:extLst>
              <a:ext uri="{FF2B5EF4-FFF2-40B4-BE49-F238E27FC236}">
                <a16:creationId xmlns:a16="http://schemas.microsoft.com/office/drawing/2014/main" id="{76D08BB0-AB34-4519-062E-01A25B61179E}"/>
              </a:ext>
            </a:extLst>
          </p:cNvPr>
          <p:cNvSpPr>
            <a:spLocks noChangeArrowheads="1"/>
          </p:cNvSpPr>
          <p:nvPr/>
        </p:nvSpPr>
        <p:spPr bwMode="auto">
          <a:xfrm>
            <a:off x="1966913" y="3438525"/>
            <a:ext cx="83661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500" b="1">
                <a:solidFill>
                  <a:srgbClr val="000000"/>
                </a:solidFill>
                <a:latin typeface="Helvetica" pitchFamily="2" charset="0"/>
              </a:rPr>
              <a:t>Jeremiah</a:t>
            </a:r>
            <a:endParaRPr lang="en-US" altLang="en-US" sz="1400">
              <a:latin typeface="Helvetica" pitchFamily="2" charset="0"/>
            </a:endParaRPr>
          </a:p>
        </p:txBody>
      </p:sp>
      <p:sp>
        <p:nvSpPr>
          <p:cNvPr id="158779" name="Rectangle 454">
            <a:extLst>
              <a:ext uri="{FF2B5EF4-FFF2-40B4-BE49-F238E27FC236}">
                <a16:creationId xmlns:a16="http://schemas.microsoft.com/office/drawing/2014/main" id="{427B6547-E0B5-E1F8-A0D9-5BBA998AB4B2}"/>
              </a:ext>
            </a:extLst>
          </p:cNvPr>
          <p:cNvSpPr>
            <a:spLocks noChangeArrowheads="1"/>
          </p:cNvSpPr>
          <p:nvPr/>
        </p:nvSpPr>
        <p:spPr bwMode="auto">
          <a:xfrm>
            <a:off x="1820863" y="4070350"/>
            <a:ext cx="1079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Habakkuk</a:t>
            </a:r>
            <a:endParaRPr lang="en-US" altLang="en-US" sz="1800">
              <a:latin typeface="Helvetica" pitchFamily="2" charset="0"/>
            </a:endParaRPr>
          </a:p>
        </p:txBody>
      </p:sp>
      <p:sp>
        <p:nvSpPr>
          <p:cNvPr id="158780" name="Rectangle 455">
            <a:extLst>
              <a:ext uri="{FF2B5EF4-FFF2-40B4-BE49-F238E27FC236}">
                <a16:creationId xmlns:a16="http://schemas.microsoft.com/office/drawing/2014/main" id="{F824BEEF-F193-6D0E-56AC-EE4008A14255}"/>
              </a:ext>
            </a:extLst>
          </p:cNvPr>
          <p:cNvSpPr>
            <a:spLocks noChangeArrowheads="1"/>
          </p:cNvSpPr>
          <p:nvPr/>
        </p:nvSpPr>
        <p:spPr bwMode="auto">
          <a:xfrm>
            <a:off x="1666875" y="4260850"/>
            <a:ext cx="1385888"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Helvetica" pitchFamily="2" charset="0"/>
              </a:rPr>
              <a:t>Nahum</a:t>
            </a:r>
          </a:p>
        </p:txBody>
      </p:sp>
      <p:sp>
        <p:nvSpPr>
          <p:cNvPr id="158781" name="Rectangle 456">
            <a:extLst>
              <a:ext uri="{FF2B5EF4-FFF2-40B4-BE49-F238E27FC236}">
                <a16:creationId xmlns:a16="http://schemas.microsoft.com/office/drawing/2014/main" id="{1E0ECFCE-22F3-15C3-A0D4-2A0FDF732A56}"/>
              </a:ext>
            </a:extLst>
          </p:cNvPr>
          <p:cNvSpPr>
            <a:spLocks noChangeArrowheads="1"/>
          </p:cNvSpPr>
          <p:nvPr/>
        </p:nvSpPr>
        <p:spPr bwMode="auto">
          <a:xfrm>
            <a:off x="2058988" y="1004888"/>
            <a:ext cx="6731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Jonah</a:t>
            </a:r>
            <a:endParaRPr lang="en-US" altLang="en-US" sz="1800">
              <a:latin typeface="Arial" panose="020B0604020202020204" pitchFamily="34" charset="0"/>
            </a:endParaRPr>
          </a:p>
        </p:txBody>
      </p:sp>
      <p:sp>
        <p:nvSpPr>
          <p:cNvPr id="158782" name="Rectangle 457">
            <a:extLst>
              <a:ext uri="{FF2B5EF4-FFF2-40B4-BE49-F238E27FC236}">
                <a16:creationId xmlns:a16="http://schemas.microsoft.com/office/drawing/2014/main" id="{5EF11586-C082-5E2B-C740-47D9363E81E1}"/>
              </a:ext>
            </a:extLst>
          </p:cNvPr>
          <p:cNvSpPr>
            <a:spLocks noChangeArrowheads="1"/>
          </p:cNvSpPr>
          <p:nvPr/>
        </p:nvSpPr>
        <p:spPr bwMode="auto">
          <a:xfrm>
            <a:off x="2162175" y="482600"/>
            <a:ext cx="635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Amos</a:t>
            </a:r>
            <a:endParaRPr lang="en-US" altLang="en-US" sz="1800">
              <a:latin typeface="Arial" panose="020B0604020202020204" pitchFamily="34" charset="0"/>
            </a:endParaRPr>
          </a:p>
        </p:txBody>
      </p:sp>
      <p:sp>
        <p:nvSpPr>
          <p:cNvPr id="158783" name="Rectangle 458">
            <a:extLst>
              <a:ext uri="{FF2B5EF4-FFF2-40B4-BE49-F238E27FC236}">
                <a16:creationId xmlns:a16="http://schemas.microsoft.com/office/drawing/2014/main" id="{EDB4BB05-053E-640D-AD82-24A1309873B7}"/>
              </a:ext>
            </a:extLst>
          </p:cNvPr>
          <p:cNvSpPr>
            <a:spLocks noChangeArrowheads="1"/>
          </p:cNvSpPr>
          <p:nvPr/>
        </p:nvSpPr>
        <p:spPr bwMode="auto">
          <a:xfrm>
            <a:off x="2044700" y="773113"/>
            <a:ext cx="749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Hosea </a:t>
            </a:r>
            <a:endParaRPr lang="en-US" altLang="en-US" sz="1800">
              <a:latin typeface="Arial" panose="020B0604020202020204" pitchFamily="34" charset="0"/>
            </a:endParaRPr>
          </a:p>
        </p:txBody>
      </p:sp>
      <p:sp>
        <p:nvSpPr>
          <p:cNvPr id="158784" name="Rectangle 459">
            <a:extLst>
              <a:ext uri="{FF2B5EF4-FFF2-40B4-BE49-F238E27FC236}">
                <a16:creationId xmlns:a16="http://schemas.microsoft.com/office/drawing/2014/main" id="{8FAEBB75-90DF-285C-27D3-ED76F051ECCC}"/>
              </a:ext>
            </a:extLst>
          </p:cNvPr>
          <p:cNvSpPr>
            <a:spLocks noChangeArrowheads="1"/>
          </p:cNvSpPr>
          <p:nvPr/>
        </p:nvSpPr>
        <p:spPr bwMode="auto">
          <a:xfrm>
            <a:off x="2095500" y="5397500"/>
            <a:ext cx="7747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Ezekiel</a:t>
            </a:r>
            <a:endParaRPr lang="en-US" altLang="en-US" sz="1800">
              <a:latin typeface="Helvetica" pitchFamily="2" charset="0"/>
            </a:endParaRPr>
          </a:p>
        </p:txBody>
      </p:sp>
      <p:sp>
        <p:nvSpPr>
          <p:cNvPr id="158785" name="Rectangle 460">
            <a:extLst>
              <a:ext uri="{FF2B5EF4-FFF2-40B4-BE49-F238E27FC236}">
                <a16:creationId xmlns:a16="http://schemas.microsoft.com/office/drawing/2014/main" id="{5620A637-9AB2-EB2F-F8F9-FA2BA2B692B4}"/>
              </a:ext>
            </a:extLst>
          </p:cNvPr>
          <p:cNvSpPr>
            <a:spLocks noChangeArrowheads="1"/>
          </p:cNvSpPr>
          <p:nvPr/>
        </p:nvSpPr>
        <p:spPr bwMode="auto">
          <a:xfrm>
            <a:off x="2109788" y="5729288"/>
            <a:ext cx="685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Daniel</a:t>
            </a:r>
            <a:endParaRPr lang="en-US" altLang="en-US" sz="1800">
              <a:latin typeface="Helvetica" pitchFamily="2" charset="0"/>
            </a:endParaRPr>
          </a:p>
        </p:txBody>
      </p:sp>
      <p:sp>
        <p:nvSpPr>
          <p:cNvPr id="158786" name="Rectangle 461">
            <a:extLst>
              <a:ext uri="{FF2B5EF4-FFF2-40B4-BE49-F238E27FC236}">
                <a16:creationId xmlns:a16="http://schemas.microsoft.com/office/drawing/2014/main" id="{8FF3E09F-45BF-2E09-1DBD-FAF8EA488D4F}"/>
              </a:ext>
            </a:extLst>
          </p:cNvPr>
          <p:cNvSpPr>
            <a:spLocks noChangeArrowheads="1"/>
          </p:cNvSpPr>
          <p:nvPr/>
        </p:nvSpPr>
        <p:spPr bwMode="auto">
          <a:xfrm>
            <a:off x="2003425" y="6369050"/>
            <a:ext cx="762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Haggai</a:t>
            </a:r>
            <a:endParaRPr lang="en-US" altLang="en-US" sz="1800">
              <a:latin typeface="Helvetica" pitchFamily="2" charset="0"/>
            </a:endParaRPr>
          </a:p>
        </p:txBody>
      </p:sp>
      <p:sp>
        <p:nvSpPr>
          <p:cNvPr id="158787" name="Rectangle 462">
            <a:extLst>
              <a:ext uri="{FF2B5EF4-FFF2-40B4-BE49-F238E27FC236}">
                <a16:creationId xmlns:a16="http://schemas.microsoft.com/office/drawing/2014/main" id="{6963916A-4690-71F5-1397-A7751FA80151}"/>
              </a:ext>
            </a:extLst>
          </p:cNvPr>
          <p:cNvSpPr>
            <a:spLocks noChangeArrowheads="1"/>
          </p:cNvSpPr>
          <p:nvPr/>
        </p:nvSpPr>
        <p:spPr bwMode="auto">
          <a:xfrm>
            <a:off x="1851025" y="6672263"/>
            <a:ext cx="1079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Zechariah</a:t>
            </a:r>
            <a:endParaRPr lang="en-US" altLang="en-US" sz="1800">
              <a:latin typeface="Helvetica" pitchFamily="2" charset="0"/>
            </a:endParaRPr>
          </a:p>
        </p:txBody>
      </p:sp>
      <p:sp>
        <p:nvSpPr>
          <p:cNvPr id="158788" name="Rectangle 463">
            <a:extLst>
              <a:ext uri="{FF2B5EF4-FFF2-40B4-BE49-F238E27FC236}">
                <a16:creationId xmlns:a16="http://schemas.microsoft.com/office/drawing/2014/main" id="{88E70461-9001-B7CA-65DC-378B43D5B41E}"/>
              </a:ext>
            </a:extLst>
          </p:cNvPr>
          <p:cNvSpPr>
            <a:spLocks noChangeArrowheads="1"/>
          </p:cNvSpPr>
          <p:nvPr/>
        </p:nvSpPr>
        <p:spPr bwMode="auto">
          <a:xfrm>
            <a:off x="1925638" y="6989763"/>
            <a:ext cx="838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Malachi</a:t>
            </a:r>
            <a:endParaRPr lang="en-US" altLang="en-US" sz="1800">
              <a:latin typeface="Helvetica" pitchFamily="2" charset="0"/>
            </a:endParaRPr>
          </a:p>
        </p:txBody>
      </p:sp>
      <p:sp>
        <p:nvSpPr>
          <p:cNvPr id="158789" name="Rectangle 464">
            <a:extLst>
              <a:ext uri="{FF2B5EF4-FFF2-40B4-BE49-F238E27FC236}">
                <a16:creationId xmlns:a16="http://schemas.microsoft.com/office/drawing/2014/main" id="{8CF12671-E1C2-9379-DEB8-202D91C85DF1}"/>
              </a:ext>
            </a:extLst>
          </p:cNvPr>
          <p:cNvSpPr>
            <a:spLocks noChangeArrowheads="1"/>
          </p:cNvSpPr>
          <p:nvPr/>
        </p:nvSpPr>
        <p:spPr bwMode="auto">
          <a:xfrm>
            <a:off x="1625600" y="4752975"/>
            <a:ext cx="1495425"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Helvetica" pitchFamily="2" charset="0"/>
              </a:rPr>
              <a:t>Zephaniah</a:t>
            </a:r>
          </a:p>
        </p:txBody>
      </p:sp>
      <p:sp>
        <p:nvSpPr>
          <p:cNvPr id="158790" name="Line 465">
            <a:extLst>
              <a:ext uri="{FF2B5EF4-FFF2-40B4-BE49-F238E27FC236}">
                <a16:creationId xmlns:a16="http://schemas.microsoft.com/office/drawing/2014/main" id="{75842E05-F8FD-1D87-DAF8-61159E4E988A}"/>
              </a:ext>
            </a:extLst>
          </p:cNvPr>
          <p:cNvSpPr>
            <a:spLocks noChangeShapeType="1"/>
          </p:cNvSpPr>
          <p:nvPr/>
        </p:nvSpPr>
        <p:spPr bwMode="auto">
          <a:xfrm>
            <a:off x="1747838" y="4316413"/>
            <a:ext cx="12700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8791" name="Line 466">
            <a:extLst>
              <a:ext uri="{FF2B5EF4-FFF2-40B4-BE49-F238E27FC236}">
                <a16:creationId xmlns:a16="http://schemas.microsoft.com/office/drawing/2014/main" id="{1B9A9CDF-6334-403E-DC57-998DF6379B4D}"/>
              </a:ext>
            </a:extLst>
          </p:cNvPr>
          <p:cNvSpPr>
            <a:spLocks noChangeShapeType="1"/>
          </p:cNvSpPr>
          <p:nvPr/>
        </p:nvSpPr>
        <p:spPr bwMode="auto">
          <a:xfrm flipV="1">
            <a:off x="1781175" y="6910388"/>
            <a:ext cx="125253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8792" name="Text Box 467">
            <a:extLst>
              <a:ext uri="{FF2B5EF4-FFF2-40B4-BE49-F238E27FC236}">
                <a16:creationId xmlns:a16="http://schemas.microsoft.com/office/drawing/2014/main" id="{0D94A3A8-63FE-C8A6-0F28-679F0313B165}"/>
              </a:ext>
            </a:extLst>
          </p:cNvPr>
          <p:cNvSpPr txBox="1">
            <a:spLocks noChangeArrowheads="1"/>
          </p:cNvSpPr>
          <p:nvPr/>
        </p:nvSpPr>
        <p:spPr bwMode="auto">
          <a:xfrm>
            <a:off x="2574925" y="3392488"/>
            <a:ext cx="739775"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101882" tIns="50941" rIns="101882" bIns="50941">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i="1">
                <a:latin typeface="Kosher-Normal" charset="0"/>
              </a:rPr>
              <a:t>NC</a:t>
            </a:r>
            <a:endParaRPr lang="en-US" altLang="en-US" b="1" i="1">
              <a:solidFill>
                <a:srgbClr val="00DFCA"/>
              </a:solidFill>
            </a:endParaRPr>
          </a:p>
        </p:txBody>
      </p:sp>
      <p:sp>
        <p:nvSpPr>
          <p:cNvPr id="158793" name="Line 479">
            <a:extLst>
              <a:ext uri="{FF2B5EF4-FFF2-40B4-BE49-F238E27FC236}">
                <a16:creationId xmlns:a16="http://schemas.microsoft.com/office/drawing/2014/main" id="{4A24BD4E-262B-D73E-D90C-587BDA798973}"/>
              </a:ext>
            </a:extLst>
          </p:cNvPr>
          <p:cNvSpPr>
            <a:spLocks noChangeShapeType="1"/>
          </p:cNvSpPr>
          <p:nvPr/>
        </p:nvSpPr>
        <p:spPr bwMode="auto">
          <a:xfrm>
            <a:off x="1627188" y="238125"/>
            <a:ext cx="0" cy="3316288"/>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8794" name="Line 480">
            <a:extLst>
              <a:ext uri="{FF2B5EF4-FFF2-40B4-BE49-F238E27FC236}">
                <a16:creationId xmlns:a16="http://schemas.microsoft.com/office/drawing/2014/main" id="{8CB239B3-0F50-EA00-1D64-8578A4BB9AAD}"/>
              </a:ext>
            </a:extLst>
          </p:cNvPr>
          <p:cNvSpPr>
            <a:spLocks noChangeShapeType="1"/>
          </p:cNvSpPr>
          <p:nvPr/>
        </p:nvSpPr>
        <p:spPr bwMode="auto">
          <a:xfrm>
            <a:off x="1603375" y="255588"/>
            <a:ext cx="1235075" cy="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8795" name="Line 482">
            <a:extLst>
              <a:ext uri="{FF2B5EF4-FFF2-40B4-BE49-F238E27FC236}">
                <a16:creationId xmlns:a16="http://schemas.microsoft.com/office/drawing/2014/main" id="{BA4BB86E-F468-6E61-3726-D2680944DA4C}"/>
              </a:ext>
            </a:extLst>
          </p:cNvPr>
          <p:cNvSpPr>
            <a:spLocks noChangeShapeType="1"/>
          </p:cNvSpPr>
          <p:nvPr/>
        </p:nvSpPr>
        <p:spPr bwMode="auto">
          <a:xfrm>
            <a:off x="3530600" y="260350"/>
            <a:ext cx="0" cy="7151688"/>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8796" name="Line 483">
            <a:extLst>
              <a:ext uri="{FF2B5EF4-FFF2-40B4-BE49-F238E27FC236}">
                <a16:creationId xmlns:a16="http://schemas.microsoft.com/office/drawing/2014/main" id="{DF0ADCFC-9626-EC26-0762-1E0BBB31E756}"/>
              </a:ext>
            </a:extLst>
          </p:cNvPr>
          <p:cNvSpPr>
            <a:spLocks noChangeShapeType="1"/>
          </p:cNvSpPr>
          <p:nvPr/>
        </p:nvSpPr>
        <p:spPr bwMode="auto">
          <a:xfrm>
            <a:off x="1633538" y="5330825"/>
            <a:ext cx="0" cy="2066925"/>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8797" name="Line 484">
            <a:extLst>
              <a:ext uri="{FF2B5EF4-FFF2-40B4-BE49-F238E27FC236}">
                <a16:creationId xmlns:a16="http://schemas.microsoft.com/office/drawing/2014/main" id="{FB900146-9EA3-A37B-656C-C05B7941B4B4}"/>
              </a:ext>
            </a:extLst>
          </p:cNvPr>
          <p:cNvSpPr>
            <a:spLocks noChangeShapeType="1"/>
          </p:cNvSpPr>
          <p:nvPr/>
        </p:nvSpPr>
        <p:spPr bwMode="auto">
          <a:xfrm>
            <a:off x="2330450" y="250825"/>
            <a:ext cx="1235075" cy="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8798" name="Rectangle 485">
            <a:extLst>
              <a:ext uri="{FF2B5EF4-FFF2-40B4-BE49-F238E27FC236}">
                <a16:creationId xmlns:a16="http://schemas.microsoft.com/office/drawing/2014/main" id="{1EA7222C-71FA-32FB-B9FC-CA1BBCD89C80}"/>
              </a:ext>
            </a:extLst>
          </p:cNvPr>
          <p:cNvSpPr>
            <a:spLocks noChangeArrowheads="1"/>
          </p:cNvSpPr>
          <p:nvPr/>
        </p:nvSpPr>
        <p:spPr bwMode="auto">
          <a:xfrm>
            <a:off x="1735138" y="3763963"/>
            <a:ext cx="93345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600" b="1">
                <a:solidFill>
                  <a:srgbClr val="000000"/>
                </a:solidFill>
                <a:latin typeface="Helvetica" pitchFamily="2" charset="0"/>
              </a:rPr>
              <a:t>Chapchat</a:t>
            </a:r>
            <a:endParaRPr lang="en-US" altLang="en-US" sz="1600">
              <a:latin typeface="Helvetica" pitchFamily="2" charset="0"/>
            </a:endParaRPr>
          </a:p>
        </p:txBody>
      </p:sp>
      <p:sp>
        <p:nvSpPr>
          <p:cNvPr id="158799" name="Line 486">
            <a:extLst>
              <a:ext uri="{FF2B5EF4-FFF2-40B4-BE49-F238E27FC236}">
                <a16:creationId xmlns:a16="http://schemas.microsoft.com/office/drawing/2014/main" id="{A4841ADF-23C0-3980-C36A-FB65A166C0E6}"/>
              </a:ext>
            </a:extLst>
          </p:cNvPr>
          <p:cNvSpPr>
            <a:spLocks noChangeShapeType="1"/>
          </p:cNvSpPr>
          <p:nvPr/>
        </p:nvSpPr>
        <p:spPr bwMode="auto">
          <a:xfrm flipV="1">
            <a:off x="1757363" y="3989388"/>
            <a:ext cx="1249362" cy="158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8800" name="Rectangle 487">
            <a:extLst>
              <a:ext uri="{FF2B5EF4-FFF2-40B4-BE49-F238E27FC236}">
                <a16:creationId xmlns:a16="http://schemas.microsoft.com/office/drawing/2014/main" id="{C52E7AE6-459B-8CFA-37B8-9EE7AFF53565}"/>
              </a:ext>
            </a:extLst>
          </p:cNvPr>
          <p:cNvSpPr>
            <a:spLocks noChangeArrowheads="1"/>
          </p:cNvSpPr>
          <p:nvPr/>
        </p:nvSpPr>
        <p:spPr bwMode="auto">
          <a:xfrm>
            <a:off x="1506538" y="3633788"/>
            <a:ext cx="24765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000" b="1">
                <a:solidFill>
                  <a:srgbClr val="000000"/>
                </a:solidFill>
                <a:latin typeface="Helvetica" pitchFamily="2" charset="0"/>
              </a:rPr>
              <a:t>*</a:t>
            </a:r>
            <a:endParaRPr lang="en-US" altLang="en-US" sz="1600">
              <a:latin typeface="Helvetica" pitchFamily="2" charset="0"/>
            </a:endParaRPr>
          </a:p>
        </p:txBody>
      </p:sp>
      <p:grpSp>
        <p:nvGrpSpPr>
          <p:cNvPr id="158801" name="Group 488">
            <a:extLst>
              <a:ext uri="{FF2B5EF4-FFF2-40B4-BE49-F238E27FC236}">
                <a16:creationId xmlns:a16="http://schemas.microsoft.com/office/drawing/2014/main" id="{A068F2A4-D16B-ACBF-A96B-DBDA317AAC2D}"/>
              </a:ext>
            </a:extLst>
          </p:cNvPr>
          <p:cNvGrpSpPr>
            <a:grpSpLocks/>
          </p:cNvGrpSpPr>
          <p:nvPr/>
        </p:nvGrpSpPr>
        <p:grpSpPr bwMode="auto">
          <a:xfrm>
            <a:off x="1800225" y="6081713"/>
            <a:ext cx="1143000" cy="279400"/>
            <a:chOff x="2836" y="3844"/>
            <a:chExt cx="720" cy="176"/>
          </a:xfrm>
        </p:grpSpPr>
        <p:sp>
          <p:nvSpPr>
            <p:cNvPr id="158896" name="Rectangle 489">
              <a:extLst>
                <a:ext uri="{FF2B5EF4-FFF2-40B4-BE49-F238E27FC236}">
                  <a16:creationId xmlns:a16="http://schemas.microsoft.com/office/drawing/2014/main" id="{F4B92C2D-6C88-29C8-324D-31D4E8244C54}"/>
                </a:ext>
              </a:extLst>
            </p:cNvPr>
            <p:cNvSpPr>
              <a:spLocks noChangeArrowheads="1"/>
            </p:cNvSpPr>
            <p:nvPr/>
          </p:nvSpPr>
          <p:spPr bwMode="auto">
            <a:xfrm>
              <a:off x="2836" y="3904"/>
              <a:ext cx="120"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grpSp>
          <p:nvGrpSpPr>
            <p:cNvPr id="158897" name="Group 490">
              <a:extLst>
                <a:ext uri="{FF2B5EF4-FFF2-40B4-BE49-F238E27FC236}">
                  <a16:creationId xmlns:a16="http://schemas.microsoft.com/office/drawing/2014/main" id="{465FD227-06C2-7C21-6C10-7308E9A72F83}"/>
                </a:ext>
              </a:extLst>
            </p:cNvPr>
            <p:cNvGrpSpPr>
              <a:grpSpLocks/>
            </p:cNvGrpSpPr>
            <p:nvPr/>
          </p:nvGrpSpPr>
          <p:grpSpPr bwMode="auto">
            <a:xfrm>
              <a:off x="2948" y="3844"/>
              <a:ext cx="608" cy="176"/>
              <a:chOff x="2948" y="3904"/>
              <a:chExt cx="608" cy="176"/>
            </a:xfrm>
          </p:grpSpPr>
          <p:sp>
            <p:nvSpPr>
              <p:cNvPr id="158898" name="Rectangle 491">
                <a:extLst>
                  <a:ext uri="{FF2B5EF4-FFF2-40B4-BE49-F238E27FC236}">
                    <a16:creationId xmlns:a16="http://schemas.microsoft.com/office/drawing/2014/main" id="{261370B4-3531-73DC-B395-791018123FFA}"/>
                  </a:ext>
                </a:extLst>
              </p:cNvPr>
              <p:cNvSpPr>
                <a:spLocks noChangeArrowheads="1"/>
              </p:cNvSpPr>
              <p:nvPr/>
            </p:nvSpPr>
            <p:spPr bwMode="auto">
              <a:xfrm>
                <a:off x="2948" y="3904"/>
                <a:ext cx="120"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TO </a:t>
                </a:r>
                <a:endParaRPr lang="en-US" altLang="en-US">
                  <a:latin typeface="Helvetica" pitchFamily="2" charset="0"/>
                </a:endParaRPr>
              </a:p>
            </p:txBody>
          </p:sp>
          <p:sp>
            <p:nvSpPr>
              <p:cNvPr id="158899" name="Rectangle 492">
                <a:extLst>
                  <a:ext uri="{FF2B5EF4-FFF2-40B4-BE49-F238E27FC236}">
                    <a16:creationId xmlns:a16="http://schemas.microsoft.com/office/drawing/2014/main" id="{C2A459E8-6006-AF85-CA92-E97446163F3D}"/>
                  </a:ext>
                </a:extLst>
              </p:cNvPr>
              <p:cNvSpPr>
                <a:spLocks noChangeArrowheads="1"/>
              </p:cNvSpPr>
              <p:nvPr/>
            </p:nvSpPr>
            <p:spPr bwMode="auto">
              <a:xfrm>
                <a:off x="3060" y="3904"/>
                <a:ext cx="248"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i="1">
                    <a:solidFill>
                      <a:srgbClr val="000000"/>
                    </a:solidFill>
                    <a:latin typeface="Helvetica" pitchFamily="2" charset="0"/>
                  </a:rPr>
                  <a:t>JUDAH</a:t>
                </a:r>
                <a:endParaRPr lang="en-US" altLang="en-US">
                  <a:latin typeface="Helvetica" pitchFamily="2" charset="0"/>
                </a:endParaRPr>
              </a:p>
            </p:txBody>
          </p:sp>
          <p:sp>
            <p:nvSpPr>
              <p:cNvPr id="158900" name="Rectangle 493">
                <a:extLst>
                  <a:ext uri="{FF2B5EF4-FFF2-40B4-BE49-F238E27FC236}">
                    <a16:creationId xmlns:a16="http://schemas.microsoft.com/office/drawing/2014/main" id="{58EB99BE-3EEF-9919-49A4-7BF66973C3A3}"/>
                  </a:ext>
                </a:extLst>
              </p:cNvPr>
              <p:cNvSpPr>
                <a:spLocks noChangeArrowheads="1"/>
              </p:cNvSpPr>
              <p:nvPr/>
            </p:nvSpPr>
            <p:spPr bwMode="auto">
              <a:xfrm>
                <a:off x="2981" y="3994"/>
                <a:ext cx="252"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r>
                  <a:rPr lang="en-US" altLang="en-US" sz="900" b="1" u="sng">
                    <a:solidFill>
                      <a:srgbClr val="000000"/>
                    </a:solidFill>
                    <a:latin typeface="Helvetica" pitchFamily="2" charset="0"/>
                  </a:rPr>
                  <a:t>IN</a:t>
                </a:r>
                <a:endParaRPr lang="en-US" altLang="en-US">
                  <a:latin typeface="Helvetica" pitchFamily="2" charset="0"/>
                </a:endParaRPr>
              </a:p>
            </p:txBody>
          </p:sp>
          <p:sp>
            <p:nvSpPr>
              <p:cNvPr id="158901" name="Rectangle 494">
                <a:extLst>
                  <a:ext uri="{FF2B5EF4-FFF2-40B4-BE49-F238E27FC236}">
                    <a16:creationId xmlns:a16="http://schemas.microsoft.com/office/drawing/2014/main" id="{38E4B38B-243D-6155-7B35-04F925B032A9}"/>
                  </a:ext>
                </a:extLst>
              </p:cNvPr>
              <p:cNvSpPr>
                <a:spLocks noChangeArrowheads="1"/>
              </p:cNvSpPr>
              <p:nvPr/>
            </p:nvSpPr>
            <p:spPr bwMode="auto">
              <a:xfrm>
                <a:off x="3216" y="3994"/>
                <a:ext cx="340"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u="sng">
                    <a:solidFill>
                      <a:srgbClr val="000000"/>
                    </a:solidFill>
                    <a:latin typeface="Helvetica" pitchFamily="2" charset="0"/>
                  </a:rPr>
                  <a:t>  RETURN</a:t>
                </a:r>
                <a:endParaRPr lang="en-US" altLang="en-US">
                  <a:latin typeface="Helvetica" pitchFamily="2" charset="0"/>
                </a:endParaRPr>
              </a:p>
            </p:txBody>
          </p:sp>
        </p:grpSp>
      </p:grpSp>
      <p:grpSp>
        <p:nvGrpSpPr>
          <p:cNvPr id="158802" name="Group 495">
            <a:extLst>
              <a:ext uri="{FF2B5EF4-FFF2-40B4-BE49-F238E27FC236}">
                <a16:creationId xmlns:a16="http://schemas.microsoft.com/office/drawing/2014/main" id="{ED1F9896-B3B7-D06F-CFA2-5137734CF9D7}"/>
              </a:ext>
            </a:extLst>
          </p:cNvPr>
          <p:cNvGrpSpPr>
            <a:grpSpLocks/>
          </p:cNvGrpSpPr>
          <p:nvPr/>
        </p:nvGrpSpPr>
        <p:grpSpPr bwMode="auto">
          <a:xfrm>
            <a:off x="2028825" y="1590675"/>
            <a:ext cx="958850" cy="279400"/>
            <a:chOff x="2959" y="1049"/>
            <a:chExt cx="604" cy="176"/>
          </a:xfrm>
        </p:grpSpPr>
        <p:sp>
          <p:nvSpPr>
            <p:cNvPr id="158892" name="Rectangle 496">
              <a:extLst>
                <a:ext uri="{FF2B5EF4-FFF2-40B4-BE49-F238E27FC236}">
                  <a16:creationId xmlns:a16="http://schemas.microsoft.com/office/drawing/2014/main" id="{7C0F48DC-1FA2-637E-B64E-BC9C71921421}"/>
                </a:ext>
              </a:extLst>
            </p:cNvPr>
            <p:cNvSpPr>
              <a:spLocks noChangeArrowheads="1"/>
            </p:cNvSpPr>
            <p:nvPr/>
          </p:nvSpPr>
          <p:spPr bwMode="auto">
            <a:xfrm>
              <a:off x="2959" y="1049"/>
              <a:ext cx="120"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TO</a:t>
              </a:r>
              <a:endParaRPr lang="en-US" altLang="en-US">
                <a:latin typeface="Helvetica" pitchFamily="2" charset="0"/>
              </a:endParaRPr>
            </a:p>
          </p:txBody>
        </p:sp>
        <p:sp>
          <p:nvSpPr>
            <p:cNvPr id="158893" name="Rectangle 497">
              <a:extLst>
                <a:ext uri="{FF2B5EF4-FFF2-40B4-BE49-F238E27FC236}">
                  <a16:creationId xmlns:a16="http://schemas.microsoft.com/office/drawing/2014/main" id="{652C06DD-9F15-12AE-5752-4A5BF8B5ACB0}"/>
                </a:ext>
              </a:extLst>
            </p:cNvPr>
            <p:cNvSpPr>
              <a:spLocks noChangeArrowheads="1"/>
            </p:cNvSpPr>
            <p:nvPr/>
          </p:nvSpPr>
          <p:spPr bwMode="auto">
            <a:xfrm>
              <a:off x="3071" y="1049"/>
              <a:ext cx="268"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i="1">
                  <a:solidFill>
                    <a:srgbClr val="000000"/>
                  </a:solidFill>
                  <a:latin typeface="Helvetica" pitchFamily="2" charset="0"/>
                </a:rPr>
                <a:t> JUDAH</a:t>
              </a:r>
              <a:endParaRPr lang="en-US" altLang="en-US">
                <a:latin typeface="Helvetica" pitchFamily="2" charset="0"/>
              </a:endParaRPr>
            </a:p>
          </p:txBody>
        </p:sp>
        <p:sp>
          <p:nvSpPr>
            <p:cNvPr id="158894" name="Rectangle 498">
              <a:extLst>
                <a:ext uri="{FF2B5EF4-FFF2-40B4-BE49-F238E27FC236}">
                  <a16:creationId xmlns:a16="http://schemas.microsoft.com/office/drawing/2014/main" id="{753F6B25-28E1-D1BD-2826-0E2A43696517}"/>
                </a:ext>
              </a:extLst>
            </p:cNvPr>
            <p:cNvSpPr>
              <a:spLocks noChangeArrowheads="1"/>
            </p:cNvSpPr>
            <p:nvPr/>
          </p:nvSpPr>
          <p:spPr bwMode="auto">
            <a:xfrm>
              <a:off x="3048" y="1139"/>
              <a:ext cx="192"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IN</a:t>
              </a:r>
              <a:endParaRPr lang="en-US" altLang="en-US">
                <a:latin typeface="Helvetica" pitchFamily="2" charset="0"/>
              </a:endParaRPr>
            </a:p>
          </p:txBody>
        </p:sp>
        <p:sp>
          <p:nvSpPr>
            <p:cNvPr id="158895" name="Rectangle 499">
              <a:extLst>
                <a:ext uri="{FF2B5EF4-FFF2-40B4-BE49-F238E27FC236}">
                  <a16:creationId xmlns:a16="http://schemas.microsoft.com/office/drawing/2014/main" id="{DCE7BC61-D13E-F4EC-EEA3-AB4472BFF057}"/>
                </a:ext>
              </a:extLst>
            </p:cNvPr>
            <p:cNvSpPr>
              <a:spLocks noChangeArrowheads="1"/>
            </p:cNvSpPr>
            <p:nvPr/>
          </p:nvSpPr>
          <p:spPr bwMode="auto">
            <a:xfrm>
              <a:off x="3227" y="1139"/>
              <a:ext cx="33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u="sng">
                  <a:solidFill>
                    <a:srgbClr val="000000"/>
                  </a:solidFill>
                  <a:latin typeface="Helvetica" pitchFamily="2" charset="0"/>
                </a:rPr>
                <a:t> DECLINE</a:t>
              </a:r>
              <a:endParaRPr lang="en-US" altLang="en-US">
                <a:latin typeface="Helvetica" pitchFamily="2" charset="0"/>
              </a:endParaRPr>
            </a:p>
          </p:txBody>
        </p:sp>
      </p:grpSp>
      <p:grpSp>
        <p:nvGrpSpPr>
          <p:cNvPr id="158803" name="Group 500">
            <a:extLst>
              <a:ext uri="{FF2B5EF4-FFF2-40B4-BE49-F238E27FC236}">
                <a16:creationId xmlns:a16="http://schemas.microsoft.com/office/drawing/2014/main" id="{AE9A05CE-31DD-B553-1175-AD2AC33C1ACC}"/>
              </a:ext>
            </a:extLst>
          </p:cNvPr>
          <p:cNvGrpSpPr>
            <a:grpSpLocks/>
          </p:cNvGrpSpPr>
          <p:nvPr/>
        </p:nvGrpSpPr>
        <p:grpSpPr bwMode="auto">
          <a:xfrm>
            <a:off x="1990725" y="3101975"/>
            <a:ext cx="874713" cy="260350"/>
            <a:chOff x="2981" y="1968"/>
            <a:chExt cx="551" cy="164"/>
          </a:xfrm>
        </p:grpSpPr>
        <p:sp>
          <p:nvSpPr>
            <p:cNvPr id="158886" name="Rectangle 501">
              <a:extLst>
                <a:ext uri="{FF2B5EF4-FFF2-40B4-BE49-F238E27FC236}">
                  <a16:creationId xmlns:a16="http://schemas.microsoft.com/office/drawing/2014/main" id="{0DADB823-2C06-3CA2-9965-01F846A78135}"/>
                </a:ext>
              </a:extLst>
            </p:cNvPr>
            <p:cNvSpPr>
              <a:spLocks noChangeArrowheads="1"/>
            </p:cNvSpPr>
            <p:nvPr/>
          </p:nvSpPr>
          <p:spPr bwMode="auto">
            <a:xfrm>
              <a:off x="3181" y="2046"/>
              <a:ext cx="72"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IN</a:t>
              </a:r>
              <a:endParaRPr lang="en-US" altLang="en-US">
                <a:latin typeface="Helvetica" pitchFamily="2" charset="0"/>
              </a:endParaRPr>
            </a:p>
          </p:txBody>
        </p:sp>
        <p:grpSp>
          <p:nvGrpSpPr>
            <p:cNvPr id="158887" name="Group 502">
              <a:extLst>
                <a:ext uri="{FF2B5EF4-FFF2-40B4-BE49-F238E27FC236}">
                  <a16:creationId xmlns:a16="http://schemas.microsoft.com/office/drawing/2014/main" id="{BEB815CB-C72E-66CE-69F5-142114B73EC3}"/>
                </a:ext>
              </a:extLst>
            </p:cNvPr>
            <p:cNvGrpSpPr>
              <a:grpSpLocks/>
            </p:cNvGrpSpPr>
            <p:nvPr/>
          </p:nvGrpSpPr>
          <p:grpSpPr bwMode="auto">
            <a:xfrm>
              <a:off x="2981" y="1968"/>
              <a:ext cx="551" cy="164"/>
              <a:chOff x="2981" y="2024"/>
              <a:chExt cx="551" cy="164"/>
            </a:xfrm>
          </p:grpSpPr>
          <p:sp>
            <p:nvSpPr>
              <p:cNvPr id="158888" name="Rectangle 503">
                <a:extLst>
                  <a:ext uri="{FF2B5EF4-FFF2-40B4-BE49-F238E27FC236}">
                    <a16:creationId xmlns:a16="http://schemas.microsoft.com/office/drawing/2014/main" id="{F6A393EB-7251-F31D-E450-C48CBB161168}"/>
                  </a:ext>
                </a:extLst>
              </p:cNvPr>
              <p:cNvSpPr>
                <a:spLocks noChangeArrowheads="1"/>
              </p:cNvSpPr>
              <p:nvPr/>
            </p:nvSpPr>
            <p:spPr bwMode="auto">
              <a:xfrm>
                <a:off x="2981" y="2024"/>
                <a:ext cx="100"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TO</a:t>
                </a:r>
                <a:endParaRPr lang="en-US" altLang="en-US">
                  <a:latin typeface="Helvetica" pitchFamily="2" charset="0"/>
                </a:endParaRPr>
              </a:p>
            </p:txBody>
          </p:sp>
          <p:sp>
            <p:nvSpPr>
              <p:cNvPr id="158889" name="Rectangle 504">
                <a:extLst>
                  <a:ext uri="{FF2B5EF4-FFF2-40B4-BE49-F238E27FC236}">
                    <a16:creationId xmlns:a16="http://schemas.microsoft.com/office/drawing/2014/main" id="{A5DC371E-C7BE-71E3-8241-3247DA91728B}"/>
                  </a:ext>
                </a:extLst>
              </p:cNvPr>
              <p:cNvSpPr>
                <a:spLocks noChangeArrowheads="1"/>
              </p:cNvSpPr>
              <p:nvPr/>
            </p:nvSpPr>
            <p:spPr bwMode="auto">
              <a:xfrm>
                <a:off x="3071" y="2024"/>
                <a:ext cx="268"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i="1">
                    <a:solidFill>
                      <a:srgbClr val="000000"/>
                    </a:solidFill>
                    <a:latin typeface="Helvetica" pitchFamily="2" charset="0"/>
                  </a:rPr>
                  <a:t> JUDAH</a:t>
                </a:r>
                <a:endParaRPr lang="en-US" altLang="en-US">
                  <a:latin typeface="Helvetica" pitchFamily="2" charset="0"/>
                </a:endParaRPr>
              </a:p>
            </p:txBody>
          </p:sp>
          <p:sp>
            <p:nvSpPr>
              <p:cNvPr id="158890" name="Rectangle 505">
                <a:extLst>
                  <a:ext uri="{FF2B5EF4-FFF2-40B4-BE49-F238E27FC236}">
                    <a16:creationId xmlns:a16="http://schemas.microsoft.com/office/drawing/2014/main" id="{DFDF0393-6967-E93F-E3DD-0370DE2CD39F}"/>
                  </a:ext>
                </a:extLst>
              </p:cNvPr>
              <p:cNvSpPr>
                <a:spLocks noChangeArrowheads="1"/>
              </p:cNvSpPr>
              <p:nvPr/>
            </p:nvSpPr>
            <p:spPr bwMode="auto">
              <a:xfrm>
                <a:off x="3272" y="2102"/>
                <a:ext cx="260"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u="sng">
                    <a:solidFill>
                      <a:srgbClr val="000000"/>
                    </a:solidFill>
                    <a:latin typeface="Helvetica" pitchFamily="2" charset="0"/>
                  </a:rPr>
                  <a:t> CRISIS</a:t>
                </a:r>
                <a:endParaRPr lang="en-US" altLang="en-US">
                  <a:latin typeface="Helvetica" pitchFamily="2" charset="0"/>
                </a:endParaRPr>
              </a:p>
            </p:txBody>
          </p:sp>
          <p:sp>
            <p:nvSpPr>
              <p:cNvPr id="158891" name="Rectangle 506">
                <a:extLst>
                  <a:ext uri="{FF2B5EF4-FFF2-40B4-BE49-F238E27FC236}">
                    <a16:creationId xmlns:a16="http://schemas.microsoft.com/office/drawing/2014/main" id="{8135B399-2BCB-3FD7-A018-8569183B714D}"/>
                  </a:ext>
                </a:extLst>
              </p:cNvPr>
              <p:cNvSpPr>
                <a:spLocks noChangeArrowheads="1"/>
              </p:cNvSpPr>
              <p:nvPr/>
            </p:nvSpPr>
            <p:spPr bwMode="auto">
              <a:xfrm>
                <a:off x="3506" y="2102"/>
                <a:ext cx="24"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a:t>
                </a:r>
                <a:endParaRPr lang="en-US" altLang="en-US">
                  <a:latin typeface="Helvetica" pitchFamily="2" charset="0"/>
                </a:endParaRPr>
              </a:p>
            </p:txBody>
          </p:sp>
        </p:grpSp>
      </p:grpSp>
      <p:grpSp>
        <p:nvGrpSpPr>
          <p:cNvPr id="158804" name="Group 507">
            <a:extLst>
              <a:ext uri="{FF2B5EF4-FFF2-40B4-BE49-F238E27FC236}">
                <a16:creationId xmlns:a16="http://schemas.microsoft.com/office/drawing/2014/main" id="{A0608739-4D8B-AD73-681B-F6BD20A81EDF}"/>
              </a:ext>
            </a:extLst>
          </p:cNvPr>
          <p:cNvGrpSpPr>
            <a:grpSpLocks/>
          </p:cNvGrpSpPr>
          <p:nvPr/>
        </p:nvGrpSpPr>
        <p:grpSpPr bwMode="auto">
          <a:xfrm>
            <a:off x="2000250" y="5111750"/>
            <a:ext cx="1011238" cy="277813"/>
            <a:chOff x="2948" y="3234"/>
            <a:chExt cx="637" cy="175"/>
          </a:xfrm>
        </p:grpSpPr>
        <p:sp>
          <p:nvSpPr>
            <p:cNvPr id="158881" name="Rectangle 508">
              <a:extLst>
                <a:ext uri="{FF2B5EF4-FFF2-40B4-BE49-F238E27FC236}">
                  <a16:creationId xmlns:a16="http://schemas.microsoft.com/office/drawing/2014/main" id="{34A561EA-7FED-D4D7-0E96-F98C4640BEEB}"/>
                </a:ext>
              </a:extLst>
            </p:cNvPr>
            <p:cNvSpPr>
              <a:spLocks noChangeArrowheads="1"/>
            </p:cNvSpPr>
            <p:nvPr/>
          </p:nvSpPr>
          <p:spPr bwMode="auto">
            <a:xfrm>
              <a:off x="2948" y="3290"/>
              <a:ext cx="20"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grpSp>
          <p:nvGrpSpPr>
            <p:cNvPr id="158882" name="Group 509">
              <a:extLst>
                <a:ext uri="{FF2B5EF4-FFF2-40B4-BE49-F238E27FC236}">
                  <a16:creationId xmlns:a16="http://schemas.microsoft.com/office/drawing/2014/main" id="{E8C68802-D8BA-5644-8005-C45385EE4DE5}"/>
                </a:ext>
              </a:extLst>
            </p:cNvPr>
            <p:cNvGrpSpPr>
              <a:grpSpLocks/>
            </p:cNvGrpSpPr>
            <p:nvPr/>
          </p:nvGrpSpPr>
          <p:grpSpPr bwMode="auto">
            <a:xfrm>
              <a:off x="2970" y="3234"/>
              <a:ext cx="615" cy="175"/>
              <a:chOff x="2970" y="3290"/>
              <a:chExt cx="615" cy="175"/>
            </a:xfrm>
          </p:grpSpPr>
          <p:sp>
            <p:nvSpPr>
              <p:cNvPr id="158883" name="Rectangle 510">
                <a:extLst>
                  <a:ext uri="{FF2B5EF4-FFF2-40B4-BE49-F238E27FC236}">
                    <a16:creationId xmlns:a16="http://schemas.microsoft.com/office/drawing/2014/main" id="{4D55E88E-010B-6A34-79A2-D244D95C0DD1}"/>
                  </a:ext>
                </a:extLst>
              </p:cNvPr>
              <p:cNvSpPr>
                <a:spLocks noChangeArrowheads="1"/>
              </p:cNvSpPr>
              <p:nvPr/>
            </p:nvSpPr>
            <p:spPr bwMode="auto">
              <a:xfrm>
                <a:off x="2970" y="3290"/>
                <a:ext cx="120"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TO </a:t>
                </a:r>
                <a:endParaRPr lang="en-US" altLang="en-US">
                  <a:latin typeface="Helvetica" pitchFamily="2" charset="0"/>
                </a:endParaRPr>
              </a:p>
            </p:txBody>
          </p:sp>
          <p:sp>
            <p:nvSpPr>
              <p:cNvPr id="158884" name="Rectangle 511">
                <a:extLst>
                  <a:ext uri="{FF2B5EF4-FFF2-40B4-BE49-F238E27FC236}">
                    <a16:creationId xmlns:a16="http://schemas.microsoft.com/office/drawing/2014/main" id="{E8ECA22C-D52E-6201-701F-845E750B8B91}"/>
                  </a:ext>
                </a:extLst>
              </p:cNvPr>
              <p:cNvSpPr>
                <a:spLocks noChangeArrowheads="1"/>
              </p:cNvSpPr>
              <p:nvPr/>
            </p:nvSpPr>
            <p:spPr bwMode="auto">
              <a:xfrm>
                <a:off x="3082" y="3290"/>
                <a:ext cx="248"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i="1">
                    <a:solidFill>
                      <a:srgbClr val="000000"/>
                    </a:solidFill>
                    <a:latin typeface="Helvetica" pitchFamily="2" charset="0"/>
                  </a:rPr>
                  <a:t>JUDAH</a:t>
                </a:r>
                <a:endParaRPr lang="en-US" altLang="en-US">
                  <a:latin typeface="Helvetica" pitchFamily="2" charset="0"/>
                </a:endParaRPr>
              </a:p>
            </p:txBody>
          </p:sp>
          <p:sp>
            <p:nvSpPr>
              <p:cNvPr id="158885" name="Rectangle 512">
                <a:extLst>
                  <a:ext uri="{FF2B5EF4-FFF2-40B4-BE49-F238E27FC236}">
                    <a16:creationId xmlns:a16="http://schemas.microsoft.com/office/drawing/2014/main" id="{2B8DF761-EFBA-D29C-CF1B-688FA68FD9FA}"/>
                  </a:ext>
                </a:extLst>
              </p:cNvPr>
              <p:cNvSpPr>
                <a:spLocks noChangeArrowheads="1"/>
              </p:cNvSpPr>
              <p:nvPr/>
            </p:nvSpPr>
            <p:spPr bwMode="auto">
              <a:xfrm>
                <a:off x="3093" y="3379"/>
                <a:ext cx="492"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u="sng">
                    <a:solidFill>
                      <a:srgbClr val="000000"/>
                    </a:solidFill>
                    <a:latin typeface="Helvetica" pitchFamily="2" charset="0"/>
                  </a:rPr>
                  <a:t>IN CAPTIVITY:</a:t>
                </a:r>
                <a:endParaRPr lang="en-US" altLang="en-US">
                  <a:latin typeface="Helvetica" pitchFamily="2" charset="0"/>
                </a:endParaRPr>
              </a:p>
            </p:txBody>
          </p:sp>
        </p:grpSp>
      </p:grpSp>
      <p:sp>
        <p:nvSpPr>
          <p:cNvPr id="158805" name="Text Box 513">
            <a:extLst>
              <a:ext uri="{FF2B5EF4-FFF2-40B4-BE49-F238E27FC236}">
                <a16:creationId xmlns:a16="http://schemas.microsoft.com/office/drawing/2014/main" id="{E697D284-7D13-296D-A5A6-44875EB384B9}"/>
              </a:ext>
            </a:extLst>
          </p:cNvPr>
          <p:cNvSpPr txBox="1">
            <a:spLocks noChangeArrowheads="1"/>
          </p:cNvSpPr>
          <p:nvPr/>
        </p:nvSpPr>
        <p:spPr bwMode="auto">
          <a:xfrm>
            <a:off x="9563100" y="7486650"/>
            <a:ext cx="3413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spcBef>
                <a:spcPct val="50000"/>
              </a:spcBef>
            </a:pPr>
            <a:r>
              <a:rPr lang="en-US" altLang="en-US" sz="1600" b="1"/>
              <a:t>1</a:t>
            </a:r>
          </a:p>
        </p:txBody>
      </p:sp>
      <p:sp>
        <p:nvSpPr>
          <p:cNvPr id="158806" name="Text Box 514">
            <a:extLst>
              <a:ext uri="{FF2B5EF4-FFF2-40B4-BE49-F238E27FC236}">
                <a16:creationId xmlns:a16="http://schemas.microsoft.com/office/drawing/2014/main" id="{37904C07-7C23-155A-1BF7-146B49175E0A}"/>
              </a:ext>
            </a:extLst>
          </p:cNvPr>
          <p:cNvSpPr txBox="1">
            <a:spLocks noChangeArrowheads="1"/>
          </p:cNvSpPr>
          <p:nvPr/>
        </p:nvSpPr>
        <p:spPr bwMode="auto">
          <a:xfrm rot="-5400000">
            <a:off x="967582" y="3483769"/>
            <a:ext cx="47037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b="1">
                <a:latin typeface="Arial" panose="020B0604020202020204" pitchFamily="34" charset="0"/>
              </a:rPr>
              <a:t>MAR</a:t>
            </a:r>
            <a:r>
              <a:rPr lang="en-US" altLang="en-US" sz="2000" b="1">
                <a:latin typeface="Helvetica" pitchFamily="2" charset="0"/>
              </a:rPr>
              <a:t>Ā</a:t>
            </a:r>
            <a:r>
              <a:rPr lang="en-US" altLang="en-US" sz="2000" b="1">
                <a:latin typeface="Arial" panose="020B0604020202020204" pitchFamily="34" charset="0"/>
              </a:rPr>
              <a:t>NBING (17)</a:t>
            </a:r>
          </a:p>
        </p:txBody>
      </p:sp>
      <p:sp>
        <p:nvSpPr>
          <p:cNvPr id="158807" name="Text Box 517">
            <a:extLst>
              <a:ext uri="{FF2B5EF4-FFF2-40B4-BE49-F238E27FC236}">
                <a16:creationId xmlns:a16="http://schemas.microsoft.com/office/drawing/2014/main" id="{357BF773-3BEB-B2F8-90E9-1FA6177E0FDF}"/>
              </a:ext>
            </a:extLst>
          </p:cNvPr>
          <p:cNvSpPr txBox="1">
            <a:spLocks noChangeArrowheads="1"/>
          </p:cNvSpPr>
          <p:nvPr/>
        </p:nvSpPr>
        <p:spPr bwMode="auto">
          <a:xfrm>
            <a:off x="9015413" y="7519988"/>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76</a:t>
            </a:r>
          </a:p>
        </p:txBody>
      </p:sp>
      <p:sp>
        <p:nvSpPr>
          <p:cNvPr id="158808" name="Text Box 519">
            <a:extLst>
              <a:ext uri="{FF2B5EF4-FFF2-40B4-BE49-F238E27FC236}">
                <a16:creationId xmlns:a16="http://schemas.microsoft.com/office/drawing/2014/main" id="{F1642501-3258-B73A-E103-797200B63B12}"/>
              </a:ext>
            </a:extLst>
          </p:cNvPr>
          <p:cNvSpPr txBox="1">
            <a:spLocks noChangeArrowheads="1"/>
          </p:cNvSpPr>
          <p:nvPr/>
        </p:nvSpPr>
        <p:spPr bwMode="auto">
          <a:xfrm>
            <a:off x="8531225" y="7516813"/>
            <a:ext cx="6588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9.6.07.</a:t>
            </a:r>
          </a:p>
        </p:txBody>
      </p:sp>
      <p:sp>
        <p:nvSpPr>
          <p:cNvPr id="158809" name="Rectangle 521">
            <a:extLst>
              <a:ext uri="{FF2B5EF4-FFF2-40B4-BE49-F238E27FC236}">
                <a16:creationId xmlns:a16="http://schemas.microsoft.com/office/drawing/2014/main" id="{507710A2-D85D-FEA2-252C-4AFF8A0359A6}"/>
              </a:ext>
            </a:extLst>
          </p:cNvPr>
          <p:cNvSpPr>
            <a:spLocks noChangeArrowheads="1"/>
          </p:cNvSpPr>
          <p:nvPr/>
        </p:nvSpPr>
        <p:spPr bwMode="auto">
          <a:xfrm>
            <a:off x="5589588" y="306388"/>
            <a:ext cx="4102100" cy="7183437"/>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grpSp>
        <p:nvGrpSpPr>
          <p:cNvPr id="158810" name="Group 590">
            <a:extLst>
              <a:ext uri="{FF2B5EF4-FFF2-40B4-BE49-F238E27FC236}">
                <a16:creationId xmlns:a16="http://schemas.microsoft.com/office/drawing/2014/main" id="{39627132-DC90-8AF6-A806-830F661CF516}"/>
              </a:ext>
            </a:extLst>
          </p:cNvPr>
          <p:cNvGrpSpPr>
            <a:grpSpLocks/>
          </p:cNvGrpSpPr>
          <p:nvPr/>
        </p:nvGrpSpPr>
        <p:grpSpPr bwMode="auto">
          <a:xfrm>
            <a:off x="3638550" y="-15875"/>
            <a:ext cx="1720850" cy="7326313"/>
            <a:chOff x="2292" y="-10"/>
            <a:chExt cx="1084" cy="4615"/>
          </a:xfrm>
        </p:grpSpPr>
        <p:sp>
          <p:nvSpPr>
            <p:cNvPr id="158829" name="Rectangle 102">
              <a:extLst>
                <a:ext uri="{FF2B5EF4-FFF2-40B4-BE49-F238E27FC236}">
                  <a16:creationId xmlns:a16="http://schemas.microsoft.com/office/drawing/2014/main" id="{49F924BD-F308-74C7-13B2-27C7B8AD9C7C}"/>
                </a:ext>
              </a:extLst>
            </p:cNvPr>
            <p:cNvSpPr>
              <a:spLocks noChangeArrowheads="1"/>
            </p:cNvSpPr>
            <p:nvPr/>
          </p:nvSpPr>
          <p:spPr bwMode="auto">
            <a:xfrm>
              <a:off x="2404" y="4166"/>
              <a:ext cx="0"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latin typeface="Engravers MT" panose="02090707080505020304" pitchFamily="18" charset="77"/>
              </a:endParaRPr>
            </a:p>
          </p:txBody>
        </p:sp>
        <p:sp>
          <p:nvSpPr>
            <p:cNvPr id="158830" name="Rectangle 522">
              <a:extLst>
                <a:ext uri="{FF2B5EF4-FFF2-40B4-BE49-F238E27FC236}">
                  <a16:creationId xmlns:a16="http://schemas.microsoft.com/office/drawing/2014/main" id="{0739F4A7-5254-72DA-6BD6-114949CFC04A}"/>
                </a:ext>
              </a:extLst>
            </p:cNvPr>
            <p:cNvSpPr>
              <a:spLocks noChangeArrowheads="1"/>
            </p:cNvSpPr>
            <p:nvPr/>
          </p:nvSpPr>
          <p:spPr bwMode="auto">
            <a:xfrm>
              <a:off x="2949" y="765"/>
              <a:ext cx="0"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a:latin typeface="Arial" panose="020B0604020202020204" pitchFamily="34" charset="0"/>
              </a:endParaRPr>
            </a:p>
          </p:txBody>
        </p:sp>
        <p:sp>
          <p:nvSpPr>
            <p:cNvPr id="158831" name="Rectangle 523">
              <a:extLst>
                <a:ext uri="{FF2B5EF4-FFF2-40B4-BE49-F238E27FC236}">
                  <a16:creationId xmlns:a16="http://schemas.microsoft.com/office/drawing/2014/main" id="{A6C0982D-07FE-CA5B-FB05-BB1EFD7E8DF1}"/>
                </a:ext>
              </a:extLst>
            </p:cNvPr>
            <p:cNvSpPr>
              <a:spLocks noChangeArrowheads="1"/>
            </p:cNvSpPr>
            <p:nvPr/>
          </p:nvSpPr>
          <p:spPr bwMode="auto">
            <a:xfrm>
              <a:off x="2478" y="275"/>
              <a:ext cx="139"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A</a:t>
              </a:r>
              <a:endParaRPr lang="en-US" altLang="en-US" sz="2400" b="1">
                <a:latin typeface="Helvetica" pitchFamily="2" charset="0"/>
              </a:endParaRPr>
            </a:p>
          </p:txBody>
        </p:sp>
        <p:grpSp>
          <p:nvGrpSpPr>
            <p:cNvPr id="158832" name="Group 524">
              <a:extLst>
                <a:ext uri="{FF2B5EF4-FFF2-40B4-BE49-F238E27FC236}">
                  <a16:creationId xmlns:a16="http://schemas.microsoft.com/office/drawing/2014/main" id="{EBAD81F0-5D73-1A61-090B-87C4C609A31D}"/>
                </a:ext>
              </a:extLst>
            </p:cNvPr>
            <p:cNvGrpSpPr>
              <a:grpSpLocks/>
            </p:cNvGrpSpPr>
            <p:nvPr/>
          </p:nvGrpSpPr>
          <p:grpSpPr bwMode="auto">
            <a:xfrm>
              <a:off x="2292" y="-10"/>
              <a:ext cx="971" cy="407"/>
              <a:chOff x="4414" y="371"/>
              <a:chExt cx="971" cy="407"/>
            </a:xfrm>
          </p:grpSpPr>
          <p:sp>
            <p:nvSpPr>
              <p:cNvPr id="158879" name="Rectangle 525">
                <a:extLst>
                  <a:ext uri="{FF2B5EF4-FFF2-40B4-BE49-F238E27FC236}">
                    <a16:creationId xmlns:a16="http://schemas.microsoft.com/office/drawing/2014/main" id="{6EB81825-54F1-B43C-83F4-E1D3544CD060}"/>
                  </a:ext>
                </a:extLst>
              </p:cNvPr>
              <p:cNvSpPr>
                <a:spLocks noChangeArrowheads="1"/>
              </p:cNvSpPr>
              <p:nvPr/>
            </p:nvSpPr>
            <p:spPr bwMode="auto">
              <a:xfrm>
                <a:off x="5385" y="424"/>
                <a:ext cx="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latin typeface="Engravers MT" panose="02090707080505020304" pitchFamily="18" charset="77"/>
                </a:endParaRPr>
              </a:p>
            </p:txBody>
          </p:sp>
          <p:sp>
            <p:nvSpPr>
              <p:cNvPr id="158880" name="Rectangle 526">
                <a:extLst>
                  <a:ext uri="{FF2B5EF4-FFF2-40B4-BE49-F238E27FC236}">
                    <a16:creationId xmlns:a16="http://schemas.microsoft.com/office/drawing/2014/main" id="{B52D4C59-D04B-0D56-1E6A-A6ABA81549F9}"/>
                  </a:ext>
                </a:extLst>
              </p:cNvPr>
              <p:cNvSpPr>
                <a:spLocks noChangeArrowheads="1"/>
              </p:cNvSpPr>
              <p:nvPr/>
            </p:nvSpPr>
            <p:spPr bwMode="auto">
              <a:xfrm>
                <a:off x="4414" y="371"/>
                <a:ext cx="894"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400" b="1">
                    <a:solidFill>
                      <a:srgbClr val="000000"/>
                    </a:solidFill>
                    <a:latin typeface="Helvetica" pitchFamily="2" charset="0"/>
                  </a:rPr>
                  <a:t>Maranbingwui </a:t>
                </a:r>
              </a:p>
              <a:p>
                <a:r>
                  <a:rPr lang="en-US" altLang="en-US" sz="1400" b="1">
                    <a:solidFill>
                      <a:srgbClr val="000000"/>
                    </a:solidFill>
                    <a:latin typeface="Helvetica" pitchFamily="2" charset="0"/>
                  </a:rPr>
                  <a:t>khanganong chi </a:t>
                </a:r>
              </a:p>
              <a:p>
                <a:r>
                  <a:rPr lang="en-US" altLang="en-US" sz="1400" b="1">
                    <a:solidFill>
                      <a:srgbClr val="000000"/>
                    </a:solidFill>
                    <a:latin typeface="Helvetica" pitchFamily="2" charset="0"/>
                  </a:rPr>
                  <a:t>khala kakhui!</a:t>
                </a:r>
                <a:endParaRPr lang="en-US" altLang="en-US">
                  <a:latin typeface="Engravers MT" panose="02090707080505020304" pitchFamily="18" charset="77"/>
                </a:endParaRPr>
              </a:p>
            </p:txBody>
          </p:sp>
        </p:grpSp>
        <p:sp>
          <p:nvSpPr>
            <p:cNvPr id="158833" name="Line 527">
              <a:extLst>
                <a:ext uri="{FF2B5EF4-FFF2-40B4-BE49-F238E27FC236}">
                  <a16:creationId xmlns:a16="http://schemas.microsoft.com/office/drawing/2014/main" id="{D3FBE10D-576C-72DF-B4CE-5FFE1C589B80}"/>
                </a:ext>
              </a:extLst>
            </p:cNvPr>
            <p:cNvSpPr>
              <a:spLocks noChangeShapeType="1"/>
            </p:cNvSpPr>
            <p:nvPr/>
          </p:nvSpPr>
          <p:spPr bwMode="auto">
            <a:xfrm>
              <a:off x="2483" y="659"/>
              <a:ext cx="809" cy="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8834" name="Line 528">
              <a:extLst>
                <a:ext uri="{FF2B5EF4-FFF2-40B4-BE49-F238E27FC236}">
                  <a16:creationId xmlns:a16="http://schemas.microsoft.com/office/drawing/2014/main" id="{F7B5ACFF-AF63-790B-BAD4-1146DAEC2852}"/>
                </a:ext>
              </a:extLst>
            </p:cNvPr>
            <p:cNvSpPr>
              <a:spLocks noChangeShapeType="1"/>
            </p:cNvSpPr>
            <p:nvPr/>
          </p:nvSpPr>
          <p:spPr bwMode="auto">
            <a:xfrm flipV="1">
              <a:off x="2494" y="868"/>
              <a:ext cx="836"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8835" name="Rectangle 529">
              <a:extLst>
                <a:ext uri="{FF2B5EF4-FFF2-40B4-BE49-F238E27FC236}">
                  <a16:creationId xmlns:a16="http://schemas.microsoft.com/office/drawing/2014/main" id="{D797786F-0309-CF48-9D44-EF1FE93E78CB}"/>
                </a:ext>
              </a:extLst>
            </p:cNvPr>
            <p:cNvSpPr>
              <a:spLocks noChangeArrowheads="1"/>
            </p:cNvSpPr>
            <p:nvPr/>
          </p:nvSpPr>
          <p:spPr bwMode="auto">
            <a:xfrm>
              <a:off x="2644" y="3372"/>
              <a:ext cx="160"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sp>
          <p:nvSpPr>
            <p:cNvPr id="158836" name="Rectangle 530">
              <a:extLst>
                <a:ext uri="{FF2B5EF4-FFF2-40B4-BE49-F238E27FC236}">
                  <a16:creationId xmlns:a16="http://schemas.microsoft.com/office/drawing/2014/main" id="{20E4CC04-6EE2-0675-FC6F-E27CD4DA4B5E}"/>
                </a:ext>
              </a:extLst>
            </p:cNvPr>
            <p:cNvSpPr>
              <a:spLocks noChangeArrowheads="1"/>
            </p:cNvSpPr>
            <p:nvPr/>
          </p:nvSpPr>
          <p:spPr bwMode="auto">
            <a:xfrm>
              <a:off x="2599" y="1042"/>
              <a:ext cx="60"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sp>
          <p:nvSpPr>
            <p:cNvPr id="158837" name="Rectangle 531">
              <a:extLst>
                <a:ext uri="{FF2B5EF4-FFF2-40B4-BE49-F238E27FC236}">
                  <a16:creationId xmlns:a16="http://schemas.microsoft.com/office/drawing/2014/main" id="{F64CF516-F63B-6B23-B36D-EF132354D6BF}"/>
                </a:ext>
              </a:extLst>
            </p:cNvPr>
            <p:cNvSpPr>
              <a:spLocks noChangeArrowheads="1"/>
            </p:cNvSpPr>
            <p:nvPr/>
          </p:nvSpPr>
          <p:spPr bwMode="auto">
            <a:xfrm>
              <a:off x="2599" y="1132"/>
              <a:ext cx="160"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sp>
          <p:nvSpPr>
            <p:cNvPr id="158838" name="Rectangle 532">
              <a:extLst>
                <a:ext uri="{FF2B5EF4-FFF2-40B4-BE49-F238E27FC236}">
                  <a16:creationId xmlns:a16="http://schemas.microsoft.com/office/drawing/2014/main" id="{4F7EA90C-82FB-5640-E64A-032A7155E2FF}"/>
                </a:ext>
              </a:extLst>
            </p:cNvPr>
            <p:cNvSpPr>
              <a:spLocks noChangeArrowheads="1"/>
            </p:cNvSpPr>
            <p:nvPr/>
          </p:nvSpPr>
          <p:spPr bwMode="auto">
            <a:xfrm>
              <a:off x="2532" y="3987"/>
              <a:ext cx="160"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sp>
          <p:nvSpPr>
            <p:cNvPr id="158839" name="Rectangle 533">
              <a:extLst>
                <a:ext uri="{FF2B5EF4-FFF2-40B4-BE49-F238E27FC236}">
                  <a16:creationId xmlns:a16="http://schemas.microsoft.com/office/drawing/2014/main" id="{FF0ED810-B413-B15F-1316-24B180FC0F29}"/>
                </a:ext>
              </a:extLst>
            </p:cNvPr>
            <p:cNvSpPr>
              <a:spLocks noChangeArrowheads="1"/>
            </p:cNvSpPr>
            <p:nvPr/>
          </p:nvSpPr>
          <p:spPr bwMode="auto">
            <a:xfrm>
              <a:off x="2655" y="2017"/>
              <a:ext cx="20"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sp>
          <p:nvSpPr>
            <p:cNvPr id="158840" name="Rectangle 534">
              <a:extLst>
                <a:ext uri="{FF2B5EF4-FFF2-40B4-BE49-F238E27FC236}">
                  <a16:creationId xmlns:a16="http://schemas.microsoft.com/office/drawing/2014/main" id="{9C1EEBAA-AED5-D345-FF07-C57E7766939A}"/>
                </a:ext>
              </a:extLst>
            </p:cNvPr>
            <p:cNvSpPr>
              <a:spLocks noChangeArrowheads="1"/>
            </p:cNvSpPr>
            <p:nvPr/>
          </p:nvSpPr>
          <p:spPr bwMode="auto">
            <a:xfrm>
              <a:off x="2655" y="2095"/>
              <a:ext cx="260"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sp>
          <p:nvSpPr>
            <p:cNvPr id="158841" name="Freeform 535">
              <a:extLst>
                <a:ext uri="{FF2B5EF4-FFF2-40B4-BE49-F238E27FC236}">
                  <a16:creationId xmlns:a16="http://schemas.microsoft.com/office/drawing/2014/main" id="{62DEADE1-E130-26C2-F391-3E364EB9BA32}"/>
                </a:ext>
              </a:extLst>
            </p:cNvPr>
            <p:cNvSpPr>
              <a:spLocks/>
            </p:cNvSpPr>
            <p:nvPr/>
          </p:nvSpPr>
          <p:spPr bwMode="auto">
            <a:xfrm>
              <a:off x="2483" y="970"/>
              <a:ext cx="111" cy="34"/>
            </a:xfrm>
            <a:custGeom>
              <a:avLst/>
              <a:gdLst>
                <a:gd name="T0" fmla="*/ 0 w 111"/>
                <a:gd name="T1" fmla="*/ 0 h 34"/>
                <a:gd name="T2" fmla="*/ 111 w 111"/>
                <a:gd name="T3" fmla="*/ 0 h 34"/>
                <a:gd name="T4" fmla="*/ 111 w 111"/>
                <a:gd name="T5" fmla="*/ 23 h 34"/>
                <a:gd name="T6" fmla="*/ 111 w 111"/>
                <a:gd name="T7" fmla="*/ 34 h 34"/>
                <a:gd name="T8" fmla="*/ 0 w 111"/>
                <a:gd name="T9" fmla="*/ 34 h 34"/>
                <a:gd name="T10" fmla="*/ 0 w 111"/>
                <a:gd name="T11" fmla="*/ 23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8842" name="Freeform 536">
              <a:extLst>
                <a:ext uri="{FF2B5EF4-FFF2-40B4-BE49-F238E27FC236}">
                  <a16:creationId xmlns:a16="http://schemas.microsoft.com/office/drawing/2014/main" id="{1FE5B3F4-17E3-D13B-5B64-1725B985B576}"/>
                </a:ext>
              </a:extLst>
            </p:cNvPr>
            <p:cNvSpPr>
              <a:spLocks/>
            </p:cNvSpPr>
            <p:nvPr/>
          </p:nvSpPr>
          <p:spPr bwMode="auto">
            <a:xfrm>
              <a:off x="2650" y="970"/>
              <a:ext cx="112" cy="34"/>
            </a:xfrm>
            <a:custGeom>
              <a:avLst/>
              <a:gdLst>
                <a:gd name="T0" fmla="*/ 0 w 112"/>
                <a:gd name="T1" fmla="*/ 0 h 34"/>
                <a:gd name="T2" fmla="*/ 112 w 112"/>
                <a:gd name="T3" fmla="*/ 0 h 34"/>
                <a:gd name="T4" fmla="*/ 112 w 112"/>
                <a:gd name="T5" fmla="*/ 23 h 34"/>
                <a:gd name="T6" fmla="*/ 112 w 112"/>
                <a:gd name="T7" fmla="*/ 34 h 34"/>
                <a:gd name="T8" fmla="*/ 0 w 112"/>
                <a:gd name="T9" fmla="*/ 34 h 34"/>
                <a:gd name="T10" fmla="*/ 0 w 112"/>
                <a:gd name="T11" fmla="*/ 23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8843" name="Freeform 537">
              <a:extLst>
                <a:ext uri="{FF2B5EF4-FFF2-40B4-BE49-F238E27FC236}">
                  <a16:creationId xmlns:a16="http://schemas.microsoft.com/office/drawing/2014/main" id="{7BDE6FD0-673D-8CB9-2CBE-B4C964798B4A}"/>
                </a:ext>
              </a:extLst>
            </p:cNvPr>
            <p:cNvSpPr>
              <a:spLocks/>
            </p:cNvSpPr>
            <p:nvPr/>
          </p:nvSpPr>
          <p:spPr bwMode="auto">
            <a:xfrm>
              <a:off x="2817" y="970"/>
              <a:ext cx="112" cy="34"/>
            </a:xfrm>
            <a:custGeom>
              <a:avLst/>
              <a:gdLst>
                <a:gd name="T0" fmla="*/ 0 w 112"/>
                <a:gd name="T1" fmla="*/ 0 h 34"/>
                <a:gd name="T2" fmla="*/ 112 w 112"/>
                <a:gd name="T3" fmla="*/ 0 h 34"/>
                <a:gd name="T4" fmla="*/ 112 w 112"/>
                <a:gd name="T5" fmla="*/ 23 h 34"/>
                <a:gd name="T6" fmla="*/ 112 w 112"/>
                <a:gd name="T7" fmla="*/ 34 h 34"/>
                <a:gd name="T8" fmla="*/ 0 w 112"/>
                <a:gd name="T9" fmla="*/ 34 h 34"/>
                <a:gd name="T10" fmla="*/ 0 w 112"/>
                <a:gd name="T11" fmla="*/ 23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8844" name="Freeform 538">
              <a:extLst>
                <a:ext uri="{FF2B5EF4-FFF2-40B4-BE49-F238E27FC236}">
                  <a16:creationId xmlns:a16="http://schemas.microsoft.com/office/drawing/2014/main" id="{E6A22FB9-2207-DA7E-C448-08AFE13E466C}"/>
                </a:ext>
              </a:extLst>
            </p:cNvPr>
            <p:cNvSpPr>
              <a:spLocks/>
            </p:cNvSpPr>
            <p:nvPr/>
          </p:nvSpPr>
          <p:spPr bwMode="auto">
            <a:xfrm>
              <a:off x="2974" y="970"/>
              <a:ext cx="111" cy="34"/>
            </a:xfrm>
            <a:custGeom>
              <a:avLst/>
              <a:gdLst>
                <a:gd name="T0" fmla="*/ 0 w 111"/>
                <a:gd name="T1" fmla="*/ 0 h 34"/>
                <a:gd name="T2" fmla="*/ 111 w 111"/>
                <a:gd name="T3" fmla="*/ 0 h 34"/>
                <a:gd name="T4" fmla="*/ 111 w 111"/>
                <a:gd name="T5" fmla="*/ 23 h 34"/>
                <a:gd name="T6" fmla="*/ 111 w 111"/>
                <a:gd name="T7" fmla="*/ 34 h 34"/>
                <a:gd name="T8" fmla="*/ 0 w 111"/>
                <a:gd name="T9" fmla="*/ 34 h 34"/>
                <a:gd name="T10" fmla="*/ 0 w 111"/>
                <a:gd name="T11" fmla="*/ 23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8845" name="Freeform 539">
              <a:extLst>
                <a:ext uri="{FF2B5EF4-FFF2-40B4-BE49-F238E27FC236}">
                  <a16:creationId xmlns:a16="http://schemas.microsoft.com/office/drawing/2014/main" id="{76DDD8EF-CC23-AF22-F215-C9B56A25EA33}"/>
                </a:ext>
              </a:extLst>
            </p:cNvPr>
            <p:cNvSpPr>
              <a:spLocks/>
            </p:cNvSpPr>
            <p:nvPr/>
          </p:nvSpPr>
          <p:spPr bwMode="auto">
            <a:xfrm>
              <a:off x="3141" y="970"/>
              <a:ext cx="112" cy="34"/>
            </a:xfrm>
            <a:custGeom>
              <a:avLst/>
              <a:gdLst>
                <a:gd name="T0" fmla="*/ 0 w 112"/>
                <a:gd name="T1" fmla="*/ 0 h 34"/>
                <a:gd name="T2" fmla="*/ 112 w 112"/>
                <a:gd name="T3" fmla="*/ 0 h 34"/>
                <a:gd name="T4" fmla="*/ 112 w 112"/>
                <a:gd name="T5" fmla="*/ 23 h 34"/>
                <a:gd name="T6" fmla="*/ 112 w 112"/>
                <a:gd name="T7" fmla="*/ 34 h 34"/>
                <a:gd name="T8" fmla="*/ 0 w 112"/>
                <a:gd name="T9" fmla="*/ 34 h 34"/>
                <a:gd name="T10" fmla="*/ 0 w 112"/>
                <a:gd name="T11" fmla="*/ 23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8846" name="Line 540">
              <a:extLst>
                <a:ext uri="{FF2B5EF4-FFF2-40B4-BE49-F238E27FC236}">
                  <a16:creationId xmlns:a16="http://schemas.microsoft.com/office/drawing/2014/main" id="{3A9A33E1-AFB1-7CB4-62BB-9A9B45049B9B}"/>
                </a:ext>
              </a:extLst>
            </p:cNvPr>
            <p:cNvSpPr>
              <a:spLocks noChangeShapeType="1"/>
            </p:cNvSpPr>
            <p:nvPr/>
          </p:nvSpPr>
          <p:spPr bwMode="auto">
            <a:xfrm>
              <a:off x="2483" y="1328"/>
              <a:ext cx="781" cy="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8847" name="Line 541">
              <a:extLst>
                <a:ext uri="{FF2B5EF4-FFF2-40B4-BE49-F238E27FC236}">
                  <a16:creationId xmlns:a16="http://schemas.microsoft.com/office/drawing/2014/main" id="{5C03C935-5822-6419-6E83-6F65F74BC249}"/>
                </a:ext>
              </a:extLst>
            </p:cNvPr>
            <p:cNvSpPr>
              <a:spLocks noChangeShapeType="1"/>
            </p:cNvSpPr>
            <p:nvPr/>
          </p:nvSpPr>
          <p:spPr bwMode="auto">
            <a:xfrm flipV="1">
              <a:off x="2471" y="1516"/>
              <a:ext cx="785" cy="2"/>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8848" name="Line 542">
              <a:extLst>
                <a:ext uri="{FF2B5EF4-FFF2-40B4-BE49-F238E27FC236}">
                  <a16:creationId xmlns:a16="http://schemas.microsoft.com/office/drawing/2014/main" id="{768E43C1-0BB5-3711-8686-D6BB3691CAC9}"/>
                </a:ext>
              </a:extLst>
            </p:cNvPr>
            <p:cNvSpPr>
              <a:spLocks noChangeShapeType="1"/>
            </p:cNvSpPr>
            <p:nvPr/>
          </p:nvSpPr>
          <p:spPr bwMode="auto">
            <a:xfrm>
              <a:off x="2475" y="1727"/>
              <a:ext cx="802" cy="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8849" name="Line 543">
              <a:extLst>
                <a:ext uri="{FF2B5EF4-FFF2-40B4-BE49-F238E27FC236}">
                  <a16:creationId xmlns:a16="http://schemas.microsoft.com/office/drawing/2014/main" id="{B6C20532-D57B-EDC9-E0D9-330D828D6095}"/>
                </a:ext>
              </a:extLst>
            </p:cNvPr>
            <p:cNvSpPr>
              <a:spLocks noChangeShapeType="1"/>
            </p:cNvSpPr>
            <p:nvPr/>
          </p:nvSpPr>
          <p:spPr bwMode="auto">
            <a:xfrm>
              <a:off x="2463" y="1931"/>
              <a:ext cx="804" cy="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8850" name="Line 544">
              <a:extLst>
                <a:ext uri="{FF2B5EF4-FFF2-40B4-BE49-F238E27FC236}">
                  <a16:creationId xmlns:a16="http://schemas.microsoft.com/office/drawing/2014/main" id="{A0D2DFD9-910D-99BA-5F91-37219ED1ACF5}"/>
                </a:ext>
              </a:extLst>
            </p:cNvPr>
            <p:cNvSpPr>
              <a:spLocks noChangeShapeType="1"/>
            </p:cNvSpPr>
            <p:nvPr/>
          </p:nvSpPr>
          <p:spPr bwMode="auto">
            <a:xfrm flipV="1">
              <a:off x="2472" y="2320"/>
              <a:ext cx="809"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8851" name="Line 545">
              <a:extLst>
                <a:ext uri="{FF2B5EF4-FFF2-40B4-BE49-F238E27FC236}">
                  <a16:creationId xmlns:a16="http://schemas.microsoft.com/office/drawing/2014/main" id="{B465D5F4-255C-AF97-65A7-FFF904A52AEE}"/>
                </a:ext>
              </a:extLst>
            </p:cNvPr>
            <p:cNvSpPr>
              <a:spLocks noChangeShapeType="1"/>
            </p:cNvSpPr>
            <p:nvPr/>
          </p:nvSpPr>
          <p:spPr bwMode="auto">
            <a:xfrm flipV="1">
              <a:off x="2458" y="2961"/>
              <a:ext cx="80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8852" name="Line 546">
              <a:extLst>
                <a:ext uri="{FF2B5EF4-FFF2-40B4-BE49-F238E27FC236}">
                  <a16:creationId xmlns:a16="http://schemas.microsoft.com/office/drawing/2014/main" id="{1C9BBF2B-1F2F-1E5B-08E4-51C52420CD2C}"/>
                </a:ext>
              </a:extLst>
            </p:cNvPr>
            <p:cNvSpPr>
              <a:spLocks noChangeShapeType="1"/>
            </p:cNvSpPr>
            <p:nvPr/>
          </p:nvSpPr>
          <p:spPr bwMode="auto">
            <a:xfrm>
              <a:off x="2460" y="3184"/>
              <a:ext cx="782" cy="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8853" name="Line 547">
              <a:extLst>
                <a:ext uri="{FF2B5EF4-FFF2-40B4-BE49-F238E27FC236}">
                  <a16:creationId xmlns:a16="http://schemas.microsoft.com/office/drawing/2014/main" id="{9C2436EB-47C6-0D62-3A15-BBF3DE98F0D0}"/>
                </a:ext>
              </a:extLst>
            </p:cNvPr>
            <p:cNvSpPr>
              <a:spLocks noChangeShapeType="1"/>
            </p:cNvSpPr>
            <p:nvPr/>
          </p:nvSpPr>
          <p:spPr bwMode="auto">
            <a:xfrm>
              <a:off x="2463" y="3557"/>
              <a:ext cx="804" cy="2"/>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8854" name="Line 548">
              <a:extLst>
                <a:ext uri="{FF2B5EF4-FFF2-40B4-BE49-F238E27FC236}">
                  <a16:creationId xmlns:a16="http://schemas.microsoft.com/office/drawing/2014/main" id="{5B8E3419-EC57-DCEA-8C85-63824B160113}"/>
                </a:ext>
              </a:extLst>
            </p:cNvPr>
            <p:cNvSpPr>
              <a:spLocks noChangeShapeType="1"/>
            </p:cNvSpPr>
            <p:nvPr/>
          </p:nvSpPr>
          <p:spPr bwMode="auto">
            <a:xfrm>
              <a:off x="2471" y="3769"/>
              <a:ext cx="782" cy="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8855" name="Line 549">
              <a:extLst>
                <a:ext uri="{FF2B5EF4-FFF2-40B4-BE49-F238E27FC236}">
                  <a16:creationId xmlns:a16="http://schemas.microsoft.com/office/drawing/2014/main" id="{AACCA0C4-05F0-45C5-E9DB-15882F58A30F}"/>
                </a:ext>
              </a:extLst>
            </p:cNvPr>
            <p:cNvSpPr>
              <a:spLocks noChangeShapeType="1"/>
            </p:cNvSpPr>
            <p:nvPr/>
          </p:nvSpPr>
          <p:spPr bwMode="auto">
            <a:xfrm>
              <a:off x="2483" y="4172"/>
              <a:ext cx="781" cy="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8856" name="Line 550">
              <a:extLst>
                <a:ext uri="{FF2B5EF4-FFF2-40B4-BE49-F238E27FC236}">
                  <a16:creationId xmlns:a16="http://schemas.microsoft.com/office/drawing/2014/main" id="{822E9730-4E3D-83FA-0005-74C7BCC297F8}"/>
                </a:ext>
              </a:extLst>
            </p:cNvPr>
            <p:cNvSpPr>
              <a:spLocks noChangeShapeType="1"/>
            </p:cNvSpPr>
            <p:nvPr/>
          </p:nvSpPr>
          <p:spPr bwMode="auto">
            <a:xfrm>
              <a:off x="2483" y="4563"/>
              <a:ext cx="781" cy="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8857" name="Rectangle 551">
              <a:extLst>
                <a:ext uri="{FF2B5EF4-FFF2-40B4-BE49-F238E27FC236}">
                  <a16:creationId xmlns:a16="http://schemas.microsoft.com/office/drawing/2014/main" id="{E0AFC67D-F9F8-9CF1-0CC9-4E0723900000}"/>
                </a:ext>
              </a:extLst>
            </p:cNvPr>
            <p:cNvSpPr>
              <a:spLocks noChangeArrowheads="1"/>
            </p:cNvSpPr>
            <p:nvPr/>
          </p:nvSpPr>
          <p:spPr bwMode="auto">
            <a:xfrm>
              <a:off x="2532" y="1825"/>
              <a:ext cx="240"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b="1">
                  <a:solidFill>
                    <a:srgbClr val="000000"/>
                  </a:solidFill>
                  <a:latin typeface="Helvetica" pitchFamily="2" charset="0"/>
                </a:rPr>
                <a:t>         </a:t>
              </a:r>
              <a:endParaRPr lang="en-US" altLang="en-US">
                <a:latin typeface="Helvetica" pitchFamily="2" charset="0"/>
              </a:endParaRPr>
            </a:p>
          </p:txBody>
        </p:sp>
        <p:sp>
          <p:nvSpPr>
            <p:cNvPr id="158858" name="Rectangle 552">
              <a:extLst>
                <a:ext uri="{FF2B5EF4-FFF2-40B4-BE49-F238E27FC236}">
                  <a16:creationId xmlns:a16="http://schemas.microsoft.com/office/drawing/2014/main" id="{7DEB6D13-109D-4026-ABB2-9BED91C2D0CF}"/>
                </a:ext>
              </a:extLst>
            </p:cNvPr>
            <p:cNvSpPr>
              <a:spLocks noChangeArrowheads="1"/>
            </p:cNvSpPr>
            <p:nvPr/>
          </p:nvSpPr>
          <p:spPr bwMode="auto">
            <a:xfrm>
              <a:off x="2410" y="776"/>
              <a:ext cx="231"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        </a:t>
              </a:r>
              <a:endParaRPr lang="en-US" altLang="en-US">
                <a:latin typeface="Helvetica" pitchFamily="2" charset="0"/>
              </a:endParaRPr>
            </a:p>
          </p:txBody>
        </p:sp>
        <p:sp>
          <p:nvSpPr>
            <p:cNvPr id="158859" name="Line 553">
              <a:extLst>
                <a:ext uri="{FF2B5EF4-FFF2-40B4-BE49-F238E27FC236}">
                  <a16:creationId xmlns:a16="http://schemas.microsoft.com/office/drawing/2014/main" id="{24C81A2F-7A67-9CA5-829D-A5DC2B4C3A5A}"/>
                </a:ext>
              </a:extLst>
            </p:cNvPr>
            <p:cNvSpPr>
              <a:spLocks noChangeShapeType="1"/>
            </p:cNvSpPr>
            <p:nvPr/>
          </p:nvSpPr>
          <p:spPr bwMode="auto">
            <a:xfrm>
              <a:off x="2473" y="478"/>
              <a:ext cx="903" cy="3"/>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8860" name="Line 568">
              <a:extLst>
                <a:ext uri="{FF2B5EF4-FFF2-40B4-BE49-F238E27FC236}">
                  <a16:creationId xmlns:a16="http://schemas.microsoft.com/office/drawing/2014/main" id="{D15AC69C-D1F9-78F8-0B63-D57455F0F606}"/>
                </a:ext>
              </a:extLst>
            </p:cNvPr>
            <p:cNvSpPr>
              <a:spLocks noChangeShapeType="1"/>
            </p:cNvSpPr>
            <p:nvPr/>
          </p:nvSpPr>
          <p:spPr bwMode="auto">
            <a:xfrm>
              <a:off x="2457" y="2728"/>
              <a:ext cx="8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8861" name="Line 569">
              <a:extLst>
                <a:ext uri="{FF2B5EF4-FFF2-40B4-BE49-F238E27FC236}">
                  <a16:creationId xmlns:a16="http://schemas.microsoft.com/office/drawing/2014/main" id="{2DEB6442-0021-9D79-D5D1-9E09967C3553}"/>
                </a:ext>
              </a:extLst>
            </p:cNvPr>
            <p:cNvSpPr>
              <a:spLocks noChangeShapeType="1"/>
            </p:cNvSpPr>
            <p:nvPr/>
          </p:nvSpPr>
          <p:spPr bwMode="auto">
            <a:xfrm flipV="1">
              <a:off x="2478" y="4362"/>
              <a:ext cx="789"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8862" name="Line 571">
              <a:extLst>
                <a:ext uri="{FF2B5EF4-FFF2-40B4-BE49-F238E27FC236}">
                  <a16:creationId xmlns:a16="http://schemas.microsoft.com/office/drawing/2014/main" id="{3AE8DA62-F130-5215-394B-9E3A881FC7FC}"/>
                </a:ext>
              </a:extLst>
            </p:cNvPr>
            <p:cNvSpPr>
              <a:spLocks noChangeShapeType="1"/>
            </p:cNvSpPr>
            <p:nvPr/>
          </p:nvSpPr>
          <p:spPr bwMode="auto">
            <a:xfrm>
              <a:off x="2463" y="2523"/>
              <a:ext cx="799" cy="3"/>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8863" name="Rectangle 572">
              <a:extLst>
                <a:ext uri="{FF2B5EF4-FFF2-40B4-BE49-F238E27FC236}">
                  <a16:creationId xmlns:a16="http://schemas.microsoft.com/office/drawing/2014/main" id="{25BEA6B1-C987-19E3-2CC9-78972211BBB6}"/>
                </a:ext>
              </a:extLst>
            </p:cNvPr>
            <p:cNvSpPr>
              <a:spLocks noChangeArrowheads="1"/>
            </p:cNvSpPr>
            <p:nvPr/>
          </p:nvSpPr>
          <p:spPr bwMode="auto">
            <a:xfrm>
              <a:off x="2474" y="471"/>
              <a:ext cx="139"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H</a:t>
              </a:r>
              <a:endParaRPr lang="en-US" altLang="en-US" sz="2400" b="1">
                <a:latin typeface="Helvetica" pitchFamily="2" charset="0"/>
              </a:endParaRPr>
            </a:p>
          </p:txBody>
        </p:sp>
        <p:sp>
          <p:nvSpPr>
            <p:cNvPr id="158864" name="Rectangle 573">
              <a:extLst>
                <a:ext uri="{FF2B5EF4-FFF2-40B4-BE49-F238E27FC236}">
                  <a16:creationId xmlns:a16="http://schemas.microsoft.com/office/drawing/2014/main" id="{AC6D60AB-3145-BCB3-7489-DF495F51999F}"/>
                </a:ext>
              </a:extLst>
            </p:cNvPr>
            <p:cNvSpPr>
              <a:spLocks noChangeArrowheads="1"/>
            </p:cNvSpPr>
            <p:nvPr/>
          </p:nvSpPr>
          <p:spPr bwMode="auto">
            <a:xfrm>
              <a:off x="2494" y="663"/>
              <a:ext cx="10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J</a:t>
              </a:r>
              <a:endParaRPr lang="en-US" altLang="en-US" sz="2400" b="1">
                <a:latin typeface="Helvetica" pitchFamily="2" charset="0"/>
              </a:endParaRPr>
            </a:p>
          </p:txBody>
        </p:sp>
        <p:sp>
          <p:nvSpPr>
            <p:cNvPr id="158865" name="Rectangle 575">
              <a:extLst>
                <a:ext uri="{FF2B5EF4-FFF2-40B4-BE49-F238E27FC236}">
                  <a16:creationId xmlns:a16="http://schemas.microsoft.com/office/drawing/2014/main" id="{681D41DE-BD44-5F84-1A21-DAFD0B8D984E}"/>
                </a:ext>
              </a:extLst>
            </p:cNvPr>
            <p:cNvSpPr>
              <a:spLocks noChangeArrowheads="1"/>
            </p:cNvSpPr>
            <p:nvPr/>
          </p:nvSpPr>
          <p:spPr bwMode="auto">
            <a:xfrm>
              <a:off x="2510" y="1139"/>
              <a:ext cx="53"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I</a:t>
              </a:r>
              <a:endParaRPr lang="en-US" altLang="en-US" sz="2400" b="1">
                <a:latin typeface="Helvetica" pitchFamily="2" charset="0"/>
              </a:endParaRPr>
            </a:p>
          </p:txBody>
        </p:sp>
        <p:sp>
          <p:nvSpPr>
            <p:cNvPr id="158866" name="Rectangle 576">
              <a:extLst>
                <a:ext uri="{FF2B5EF4-FFF2-40B4-BE49-F238E27FC236}">
                  <a16:creationId xmlns:a16="http://schemas.microsoft.com/office/drawing/2014/main" id="{3C8AA59F-2998-C664-E5AE-3DCD2BAADD42}"/>
                </a:ext>
              </a:extLst>
            </p:cNvPr>
            <p:cNvSpPr>
              <a:spLocks noChangeArrowheads="1"/>
            </p:cNvSpPr>
            <p:nvPr/>
          </p:nvSpPr>
          <p:spPr bwMode="auto">
            <a:xfrm>
              <a:off x="2486" y="1319"/>
              <a:ext cx="10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J</a:t>
              </a:r>
              <a:endParaRPr lang="en-US" altLang="en-US" sz="2400" b="1">
                <a:latin typeface="Helvetica" pitchFamily="2" charset="0"/>
              </a:endParaRPr>
            </a:p>
          </p:txBody>
        </p:sp>
        <p:sp>
          <p:nvSpPr>
            <p:cNvPr id="158867" name="Rectangle 577">
              <a:extLst>
                <a:ext uri="{FF2B5EF4-FFF2-40B4-BE49-F238E27FC236}">
                  <a16:creationId xmlns:a16="http://schemas.microsoft.com/office/drawing/2014/main" id="{F9207217-E25D-F4F3-6C68-92AD9AADD985}"/>
                </a:ext>
              </a:extLst>
            </p:cNvPr>
            <p:cNvSpPr>
              <a:spLocks noChangeArrowheads="1"/>
            </p:cNvSpPr>
            <p:nvPr/>
          </p:nvSpPr>
          <p:spPr bwMode="auto">
            <a:xfrm>
              <a:off x="2461" y="1527"/>
              <a:ext cx="160"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M</a:t>
              </a:r>
              <a:endParaRPr lang="en-US" altLang="en-US" sz="2400" b="1">
                <a:latin typeface="Helvetica" pitchFamily="2" charset="0"/>
              </a:endParaRPr>
            </a:p>
          </p:txBody>
        </p:sp>
        <p:sp>
          <p:nvSpPr>
            <p:cNvPr id="158868" name="Rectangle 578">
              <a:extLst>
                <a:ext uri="{FF2B5EF4-FFF2-40B4-BE49-F238E27FC236}">
                  <a16:creationId xmlns:a16="http://schemas.microsoft.com/office/drawing/2014/main" id="{B47191FE-1612-CB43-DCAB-94414896362D}"/>
                </a:ext>
              </a:extLst>
            </p:cNvPr>
            <p:cNvSpPr>
              <a:spLocks noChangeArrowheads="1"/>
            </p:cNvSpPr>
            <p:nvPr/>
          </p:nvSpPr>
          <p:spPr bwMode="auto">
            <a:xfrm>
              <a:off x="2462" y="1735"/>
              <a:ext cx="149"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O</a:t>
              </a:r>
              <a:endParaRPr lang="en-US" altLang="en-US" sz="2400" b="1">
                <a:latin typeface="Helvetica" pitchFamily="2" charset="0"/>
              </a:endParaRPr>
            </a:p>
          </p:txBody>
        </p:sp>
        <p:sp>
          <p:nvSpPr>
            <p:cNvPr id="158869" name="Rectangle 579">
              <a:extLst>
                <a:ext uri="{FF2B5EF4-FFF2-40B4-BE49-F238E27FC236}">
                  <a16:creationId xmlns:a16="http://schemas.microsoft.com/office/drawing/2014/main" id="{0E38DC05-1349-FB16-090B-14D4AFBAF808}"/>
                </a:ext>
              </a:extLst>
            </p:cNvPr>
            <p:cNvSpPr>
              <a:spLocks noChangeArrowheads="1"/>
            </p:cNvSpPr>
            <p:nvPr/>
          </p:nvSpPr>
          <p:spPr bwMode="auto">
            <a:xfrm>
              <a:off x="2499" y="2123"/>
              <a:ext cx="10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J</a:t>
              </a:r>
              <a:endParaRPr lang="en-US" altLang="en-US" sz="2400" b="1">
                <a:latin typeface="Helvetica" pitchFamily="2" charset="0"/>
              </a:endParaRPr>
            </a:p>
          </p:txBody>
        </p:sp>
        <p:sp>
          <p:nvSpPr>
            <p:cNvPr id="158870" name="Rectangle 580">
              <a:extLst>
                <a:ext uri="{FF2B5EF4-FFF2-40B4-BE49-F238E27FC236}">
                  <a16:creationId xmlns:a16="http://schemas.microsoft.com/office/drawing/2014/main" id="{BC4A6213-F6AE-23E4-D987-170DE5BC9809}"/>
                </a:ext>
              </a:extLst>
            </p:cNvPr>
            <p:cNvSpPr>
              <a:spLocks noChangeArrowheads="1"/>
            </p:cNvSpPr>
            <p:nvPr/>
          </p:nvSpPr>
          <p:spPr bwMode="auto">
            <a:xfrm>
              <a:off x="2475" y="2327"/>
              <a:ext cx="11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L</a:t>
              </a:r>
              <a:endParaRPr lang="en-US" altLang="en-US" sz="2400" b="1">
                <a:latin typeface="Helvetica" pitchFamily="2" charset="0"/>
              </a:endParaRPr>
            </a:p>
          </p:txBody>
        </p:sp>
        <p:sp>
          <p:nvSpPr>
            <p:cNvPr id="158871" name="Rectangle 581">
              <a:extLst>
                <a:ext uri="{FF2B5EF4-FFF2-40B4-BE49-F238E27FC236}">
                  <a16:creationId xmlns:a16="http://schemas.microsoft.com/office/drawing/2014/main" id="{B1F99191-D5A8-2DD4-DC8A-87413F114FD4}"/>
                </a:ext>
              </a:extLst>
            </p:cNvPr>
            <p:cNvSpPr>
              <a:spLocks noChangeArrowheads="1"/>
            </p:cNvSpPr>
            <p:nvPr/>
          </p:nvSpPr>
          <p:spPr bwMode="auto">
            <a:xfrm>
              <a:off x="2475" y="2539"/>
              <a:ext cx="139"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H</a:t>
              </a:r>
              <a:endParaRPr lang="en-US" altLang="en-US" sz="2400" b="1">
                <a:latin typeface="Helvetica" pitchFamily="2" charset="0"/>
              </a:endParaRPr>
            </a:p>
          </p:txBody>
        </p:sp>
        <p:sp>
          <p:nvSpPr>
            <p:cNvPr id="158872" name="Rectangle 582">
              <a:extLst>
                <a:ext uri="{FF2B5EF4-FFF2-40B4-BE49-F238E27FC236}">
                  <a16:creationId xmlns:a16="http://schemas.microsoft.com/office/drawing/2014/main" id="{0AD688CC-1CAD-8799-734C-2E79FD15EF91}"/>
                </a:ext>
              </a:extLst>
            </p:cNvPr>
            <p:cNvSpPr>
              <a:spLocks noChangeArrowheads="1"/>
            </p:cNvSpPr>
            <p:nvPr/>
          </p:nvSpPr>
          <p:spPr bwMode="auto">
            <a:xfrm>
              <a:off x="2475" y="2771"/>
              <a:ext cx="139"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N</a:t>
              </a:r>
              <a:endParaRPr lang="en-US" altLang="en-US" sz="2400" b="1">
                <a:latin typeface="Helvetica" pitchFamily="2" charset="0"/>
              </a:endParaRPr>
            </a:p>
          </p:txBody>
        </p:sp>
        <p:sp>
          <p:nvSpPr>
            <p:cNvPr id="158873" name="Rectangle 583">
              <a:extLst>
                <a:ext uri="{FF2B5EF4-FFF2-40B4-BE49-F238E27FC236}">
                  <a16:creationId xmlns:a16="http://schemas.microsoft.com/office/drawing/2014/main" id="{B2D1D896-BE8C-FE64-95C8-B89D4BAF0085}"/>
                </a:ext>
              </a:extLst>
            </p:cNvPr>
            <p:cNvSpPr>
              <a:spLocks noChangeArrowheads="1"/>
            </p:cNvSpPr>
            <p:nvPr/>
          </p:nvSpPr>
          <p:spPr bwMode="auto">
            <a:xfrm>
              <a:off x="2487" y="2995"/>
              <a:ext cx="11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Z</a:t>
              </a:r>
              <a:endParaRPr lang="en-US" altLang="en-US" sz="2400" b="1">
                <a:latin typeface="Helvetica" pitchFamily="2" charset="0"/>
              </a:endParaRPr>
            </a:p>
          </p:txBody>
        </p:sp>
        <p:sp>
          <p:nvSpPr>
            <p:cNvPr id="158874" name="Rectangle 584">
              <a:extLst>
                <a:ext uri="{FF2B5EF4-FFF2-40B4-BE49-F238E27FC236}">
                  <a16:creationId xmlns:a16="http://schemas.microsoft.com/office/drawing/2014/main" id="{CCB00C65-A343-ABE8-91C7-0AF53A56B530}"/>
                </a:ext>
              </a:extLst>
            </p:cNvPr>
            <p:cNvSpPr>
              <a:spLocks noChangeArrowheads="1"/>
            </p:cNvSpPr>
            <p:nvPr/>
          </p:nvSpPr>
          <p:spPr bwMode="auto">
            <a:xfrm>
              <a:off x="2470" y="3363"/>
              <a:ext cx="12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E</a:t>
              </a:r>
              <a:endParaRPr lang="en-US" altLang="en-US" sz="2400" b="1">
                <a:latin typeface="Helvetica" pitchFamily="2" charset="0"/>
              </a:endParaRPr>
            </a:p>
          </p:txBody>
        </p:sp>
        <p:sp>
          <p:nvSpPr>
            <p:cNvPr id="158875" name="Rectangle 585">
              <a:extLst>
                <a:ext uri="{FF2B5EF4-FFF2-40B4-BE49-F238E27FC236}">
                  <a16:creationId xmlns:a16="http://schemas.microsoft.com/office/drawing/2014/main" id="{43297872-B25F-A955-55EE-5DB666DA7CAB}"/>
                </a:ext>
              </a:extLst>
            </p:cNvPr>
            <p:cNvSpPr>
              <a:spLocks noChangeArrowheads="1"/>
            </p:cNvSpPr>
            <p:nvPr/>
          </p:nvSpPr>
          <p:spPr bwMode="auto">
            <a:xfrm>
              <a:off x="2473" y="3575"/>
              <a:ext cx="139"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D</a:t>
              </a:r>
              <a:endParaRPr lang="en-US" altLang="en-US" sz="2400" b="1">
                <a:latin typeface="Helvetica" pitchFamily="2" charset="0"/>
              </a:endParaRPr>
            </a:p>
          </p:txBody>
        </p:sp>
        <p:sp>
          <p:nvSpPr>
            <p:cNvPr id="158876" name="Rectangle 586">
              <a:extLst>
                <a:ext uri="{FF2B5EF4-FFF2-40B4-BE49-F238E27FC236}">
                  <a16:creationId xmlns:a16="http://schemas.microsoft.com/office/drawing/2014/main" id="{07C01DF3-8AFB-DFF8-0DE7-047499874FAF}"/>
                </a:ext>
              </a:extLst>
            </p:cNvPr>
            <p:cNvSpPr>
              <a:spLocks noChangeArrowheads="1"/>
            </p:cNvSpPr>
            <p:nvPr/>
          </p:nvSpPr>
          <p:spPr bwMode="auto">
            <a:xfrm>
              <a:off x="2473" y="3979"/>
              <a:ext cx="139"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H</a:t>
              </a:r>
              <a:endParaRPr lang="en-US" altLang="en-US" sz="2400" b="1">
                <a:latin typeface="Helvetica" pitchFamily="2" charset="0"/>
              </a:endParaRPr>
            </a:p>
          </p:txBody>
        </p:sp>
        <p:sp>
          <p:nvSpPr>
            <p:cNvPr id="158877" name="Rectangle 587">
              <a:extLst>
                <a:ext uri="{FF2B5EF4-FFF2-40B4-BE49-F238E27FC236}">
                  <a16:creationId xmlns:a16="http://schemas.microsoft.com/office/drawing/2014/main" id="{17ACDC41-71B1-F6EC-6BCD-28E25F056469}"/>
                </a:ext>
              </a:extLst>
            </p:cNvPr>
            <p:cNvSpPr>
              <a:spLocks noChangeArrowheads="1"/>
            </p:cNvSpPr>
            <p:nvPr/>
          </p:nvSpPr>
          <p:spPr bwMode="auto">
            <a:xfrm>
              <a:off x="2477" y="4171"/>
              <a:ext cx="11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Z</a:t>
              </a:r>
              <a:endParaRPr lang="en-US" altLang="en-US" sz="2400" b="1">
                <a:latin typeface="Helvetica" pitchFamily="2" charset="0"/>
              </a:endParaRPr>
            </a:p>
          </p:txBody>
        </p:sp>
        <p:sp>
          <p:nvSpPr>
            <p:cNvPr id="158878" name="Rectangle 588">
              <a:extLst>
                <a:ext uri="{FF2B5EF4-FFF2-40B4-BE49-F238E27FC236}">
                  <a16:creationId xmlns:a16="http://schemas.microsoft.com/office/drawing/2014/main" id="{25D294FC-B1AB-85F5-78BF-E7747985CF9C}"/>
                </a:ext>
              </a:extLst>
            </p:cNvPr>
            <p:cNvSpPr>
              <a:spLocks noChangeArrowheads="1"/>
            </p:cNvSpPr>
            <p:nvPr/>
          </p:nvSpPr>
          <p:spPr bwMode="auto">
            <a:xfrm>
              <a:off x="2460" y="4375"/>
              <a:ext cx="160"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M</a:t>
              </a:r>
              <a:endParaRPr lang="en-US" altLang="en-US" sz="2400" b="1">
                <a:latin typeface="Helvetica" pitchFamily="2" charset="0"/>
              </a:endParaRPr>
            </a:p>
          </p:txBody>
        </p:sp>
      </p:grpSp>
      <p:sp>
        <p:nvSpPr>
          <p:cNvPr id="1048769" name="AutoShape 193">
            <a:extLst>
              <a:ext uri="{FF2B5EF4-FFF2-40B4-BE49-F238E27FC236}">
                <a16:creationId xmlns:a16="http://schemas.microsoft.com/office/drawing/2014/main" id="{01578422-E02A-4B93-CF1F-65BB7874BC6E}"/>
              </a:ext>
            </a:extLst>
          </p:cNvPr>
          <p:cNvSpPr>
            <a:spLocks noChangeArrowheads="1"/>
          </p:cNvSpPr>
          <p:nvPr/>
        </p:nvSpPr>
        <p:spPr bwMode="auto">
          <a:xfrm>
            <a:off x="5622925" y="4305300"/>
            <a:ext cx="4025900" cy="2678113"/>
          </a:xfrm>
          <a:prstGeom prst="roundRect">
            <a:avLst>
              <a:gd name="adj" fmla="val 16667"/>
            </a:avLst>
          </a:prstGeom>
          <a:noFill/>
          <a:ln w="57150">
            <a:solidFill>
              <a:schemeClr val="bg1"/>
            </a:solidFill>
            <a:round/>
            <a:headEnd/>
            <a:tailEnd/>
          </a:ln>
          <a:effectLst>
            <a:outerShdw blurRad="63500" dist="99190" dir="3011666" algn="ctr" rotWithShape="0">
              <a:schemeClr val="tx1">
                <a:alpha val="74998"/>
              </a:schemeClr>
            </a:outerShdw>
          </a:effectLst>
        </p:spPr>
        <p:txBody>
          <a:bodyPr wrap="none" anchor="ctr"/>
          <a:lstStyle/>
          <a:p>
            <a:pPr algn="r">
              <a:defRPr/>
            </a:pPr>
            <a:endParaRPr lang="en-US">
              <a:latin typeface="Comic Sans MS" charset="0"/>
              <a:ea typeface="+mn-ea"/>
            </a:endParaRPr>
          </a:p>
        </p:txBody>
      </p:sp>
      <p:grpSp>
        <p:nvGrpSpPr>
          <p:cNvPr id="158812" name="Group 186">
            <a:extLst>
              <a:ext uri="{FF2B5EF4-FFF2-40B4-BE49-F238E27FC236}">
                <a16:creationId xmlns:a16="http://schemas.microsoft.com/office/drawing/2014/main" id="{3AA44A3F-7EB8-400D-A86E-58CEEA2FB639}"/>
              </a:ext>
            </a:extLst>
          </p:cNvPr>
          <p:cNvGrpSpPr>
            <a:grpSpLocks/>
          </p:cNvGrpSpPr>
          <p:nvPr/>
        </p:nvGrpSpPr>
        <p:grpSpPr bwMode="auto">
          <a:xfrm>
            <a:off x="2786063" y="2903538"/>
            <a:ext cx="368300" cy="974725"/>
            <a:chOff x="6097583" y="2946408"/>
            <a:chExt cx="957267" cy="1844683"/>
          </a:xfrm>
        </p:grpSpPr>
        <p:grpSp>
          <p:nvGrpSpPr>
            <p:cNvPr id="158817" name="Group 85">
              <a:extLst>
                <a:ext uri="{FF2B5EF4-FFF2-40B4-BE49-F238E27FC236}">
                  <a16:creationId xmlns:a16="http://schemas.microsoft.com/office/drawing/2014/main" id="{81E62A2E-5CA6-2D48-1DDA-F15F255252BD}"/>
                </a:ext>
              </a:extLst>
            </p:cNvPr>
            <p:cNvGrpSpPr>
              <a:grpSpLocks/>
            </p:cNvGrpSpPr>
            <p:nvPr/>
          </p:nvGrpSpPr>
          <p:grpSpPr bwMode="auto">
            <a:xfrm>
              <a:off x="6153150" y="3681413"/>
              <a:ext cx="901700" cy="947736"/>
              <a:chOff x="1557" y="1007"/>
              <a:chExt cx="2105" cy="1949"/>
            </a:xfrm>
          </p:grpSpPr>
          <p:grpSp>
            <p:nvGrpSpPr>
              <p:cNvPr id="158821" name="Group 87">
                <a:extLst>
                  <a:ext uri="{FF2B5EF4-FFF2-40B4-BE49-F238E27FC236}">
                    <a16:creationId xmlns:a16="http://schemas.microsoft.com/office/drawing/2014/main" id="{D2D1C524-4640-8C2C-6B51-7DE25B3BDA91}"/>
                  </a:ext>
                </a:extLst>
              </p:cNvPr>
              <p:cNvGrpSpPr>
                <a:grpSpLocks/>
              </p:cNvGrpSpPr>
              <p:nvPr/>
            </p:nvGrpSpPr>
            <p:grpSpPr bwMode="auto">
              <a:xfrm>
                <a:off x="1557" y="1209"/>
                <a:ext cx="2105" cy="1421"/>
                <a:chOff x="578" y="2316"/>
                <a:chExt cx="2105" cy="1421"/>
              </a:xfrm>
            </p:grpSpPr>
            <p:sp>
              <p:nvSpPr>
                <p:cNvPr id="158827" name="Freeform 88" descr="Cork">
                  <a:extLst>
                    <a:ext uri="{FF2B5EF4-FFF2-40B4-BE49-F238E27FC236}">
                      <a16:creationId xmlns:a16="http://schemas.microsoft.com/office/drawing/2014/main" id="{6AAA98C2-EF4C-82C2-0C66-D623EB7A338A}"/>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158828" name="Freeform 89" descr="Cork">
                  <a:extLst>
                    <a:ext uri="{FF2B5EF4-FFF2-40B4-BE49-F238E27FC236}">
                      <a16:creationId xmlns:a16="http://schemas.microsoft.com/office/drawing/2014/main" id="{8FB30A64-CE5D-27CE-36CD-B32FE64DEAD6}"/>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158822" name="Freeform 91">
                <a:extLst>
                  <a:ext uri="{FF2B5EF4-FFF2-40B4-BE49-F238E27FC236}">
                    <a16:creationId xmlns:a16="http://schemas.microsoft.com/office/drawing/2014/main" id="{E7C30B24-C63F-67C4-B6ED-26497BD35324}"/>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58823" name="Freeform 92">
                <a:extLst>
                  <a:ext uri="{FF2B5EF4-FFF2-40B4-BE49-F238E27FC236}">
                    <a16:creationId xmlns:a16="http://schemas.microsoft.com/office/drawing/2014/main" id="{AD6E51D8-AEB6-E826-8C8D-30EB00CF630C}"/>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58824" name="Freeform 93">
                <a:extLst>
                  <a:ext uri="{FF2B5EF4-FFF2-40B4-BE49-F238E27FC236}">
                    <a16:creationId xmlns:a16="http://schemas.microsoft.com/office/drawing/2014/main" id="{C4458EE8-1741-DF50-13EF-E7A324BE1D43}"/>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58825" name="Freeform 94">
                <a:extLst>
                  <a:ext uri="{FF2B5EF4-FFF2-40B4-BE49-F238E27FC236}">
                    <a16:creationId xmlns:a16="http://schemas.microsoft.com/office/drawing/2014/main" id="{76C77553-CABA-4AF6-4A47-4CF57FB1B149}"/>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58826" name="Freeform 95">
                <a:extLst>
                  <a:ext uri="{FF2B5EF4-FFF2-40B4-BE49-F238E27FC236}">
                    <a16:creationId xmlns:a16="http://schemas.microsoft.com/office/drawing/2014/main" id="{826EF38F-4DD3-9B72-4503-94CB1B1C4F82}"/>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158818" name="Group 98">
              <a:extLst>
                <a:ext uri="{FF2B5EF4-FFF2-40B4-BE49-F238E27FC236}">
                  <a16:creationId xmlns:a16="http://schemas.microsoft.com/office/drawing/2014/main" id="{91FCF919-5ECB-B767-C564-675E600D68FE}"/>
                </a:ext>
              </a:extLst>
            </p:cNvPr>
            <p:cNvGrpSpPr>
              <a:grpSpLocks/>
            </p:cNvGrpSpPr>
            <p:nvPr/>
          </p:nvGrpSpPr>
          <p:grpSpPr bwMode="auto">
            <a:xfrm>
              <a:off x="6097583" y="2946408"/>
              <a:ext cx="846138" cy="1844683"/>
              <a:chOff x="3865" y="1840"/>
              <a:chExt cx="533" cy="1162"/>
            </a:xfrm>
          </p:grpSpPr>
          <p:sp>
            <p:nvSpPr>
              <p:cNvPr id="190" name="Rectangle 96">
                <a:extLst>
                  <a:ext uri="{FF2B5EF4-FFF2-40B4-BE49-F238E27FC236}">
                    <a16:creationId xmlns:a16="http://schemas.microsoft.com/office/drawing/2014/main" id="{3D8E6413-066C-A15D-C8E5-E33B03662775}"/>
                  </a:ext>
                </a:extLst>
              </p:cNvPr>
              <p:cNvSpPr>
                <a:spLocks noChangeArrowheads="1"/>
              </p:cNvSpPr>
              <p:nvPr/>
            </p:nvSpPr>
            <p:spPr bwMode="auto">
              <a:xfrm>
                <a:off x="3930" y="1840"/>
                <a:ext cx="112"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sp>
            <p:nvSpPr>
              <p:cNvPr id="191" name="Rectangle 97">
                <a:extLst>
                  <a:ext uri="{FF2B5EF4-FFF2-40B4-BE49-F238E27FC236}">
                    <a16:creationId xmlns:a16="http://schemas.microsoft.com/office/drawing/2014/main" id="{750D23C2-EFCF-DC62-68A4-C4B91E778B75}"/>
                  </a:ext>
                </a:extLst>
              </p:cNvPr>
              <p:cNvSpPr>
                <a:spLocks noChangeArrowheads="1"/>
              </p:cNvSpPr>
              <p:nvPr/>
            </p:nvSpPr>
            <p:spPr bwMode="auto">
              <a:xfrm>
                <a:off x="3865" y="2381"/>
                <a:ext cx="533" cy="621"/>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1400" i="1">
                    <a:solidFill>
                      <a:srgbClr val="000000"/>
                    </a:solidFill>
                    <a:latin typeface="Kosher-Normal" charset="0"/>
                  </a:rPr>
                  <a:t>KT</a:t>
                </a:r>
                <a:endParaRPr lang="en-US" altLang="en-US" sz="1100" i="1">
                  <a:solidFill>
                    <a:srgbClr val="000000"/>
                  </a:solidFill>
                  <a:latin typeface="Helvetica" panose="020B0604020202020204" pitchFamily="34" charset="0"/>
                </a:endParaRPr>
              </a:p>
            </p:txBody>
          </p:sp>
        </p:grpSp>
      </p:grpSp>
      <p:grpSp>
        <p:nvGrpSpPr>
          <p:cNvPr id="158813" name="Group 186">
            <a:extLst>
              <a:ext uri="{FF2B5EF4-FFF2-40B4-BE49-F238E27FC236}">
                <a16:creationId xmlns:a16="http://schemas.microsoft.com/office/drawing/2014/main" id="{AE043CA6-1B97-944D-776B-51A623297AB8}"/>
              </a:ext>
            </a:extLst>
          </p:cNvPr>
          <p:cNvGrpSpPr>
            <a:grpSpLocks/>
          </p:cNvGrpSpPr>
          <p:nvPr/>
        </p:nvGrpSpPr>
        <p:grpSpPr bwMode="auto">
          <a:xfrm>
            <a:off x="5080000" y="377825"/>
            <a:ext cx="1814513" cy="1349375"/>
            <a:chOff x="2222937" y="4130555"/>
            <a:chExt cx="2222939" cy="1813045"/>
          </a:xfrm>
        </p:grpSpPr>
        <p:sp>
          <p:nvSpPr>
            <p:cNvPr id="188" name="Rectangle 187">
              <a:extLst>
                <a:ext uri="{FF2B5EF4-FFF2-40B4-BE49-F238E27FC236}">
                  <a16:creationId xmlns:a16="http://schemas.microsoft.com/office/drawing/2014/main" id="{01BEC850-2CC9-7F54-32A3-76D3A61BEF62}"/>
                </a:ext>
              </a:extLst>
            </p:cNvPr>
            <p:cNvSpPr/>
            <p:nvPr/>
          </p:nvSpPr>
          <p:spPr bwMode="auto">
            <a:xfrm>
              <a:off x="2222937" y="4194545"/>
              <a:ext cx="2222939" cy="1749055"/>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158815" name="Picture 2" descr="BACKGR~1">
              <a:extLst>
                <a:ext uri="{FF2B5EF4-FFF2-40B4-BE49-F238E27FC236}">
                  <a16:creationId xmlns:a16="http://schemas.microsoft.com/office/drawing/2014/main" id="{51DCEC50-A470-E5F0-EC0C-9E036F99041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2" name="WordArt 12">
              <a:extLst>
                <a:ext uri="{FF2B5EF4-FFF2-40B4-BE49-F238E27FC236}">
                  <a16:creationId xmlns:a16="http://schemas.microsoft.com/office/drawing/2014/main" id="{4702FA22-28DA-1032-C9BE-BF273A187A31}"/>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528" fill="hold" grpId="0" nodeType="clickEffect">
                                  <p:stCondLst>
                                    <p:cond delay="0"/>
                                  </p:stCondLst>
                                  <p:iterate type="lt">
                                    <p:tmPct val="100000"/>
                                  </p:iterate>
                                  <p:childTnLst>
                                    <p:set>
                                      <p:cBhvr>
                                        <p:cTn id="6" dur="1" fill="hold">
                                          <p:stCondLst>
                                            <p:cond delay="0"/>
                                          </p:stCondLst>
                                        </p:cTn>
                                        <p:tgtEl>
                                          <p:spTgt spid="1048770"/>
                                        </p:tgtEl>
                                        <p:attrNameLst>
                                          <p:attrName>style.visibility</p:attrName>
                                        </p:attrNameLst>
                                      </p:cBhvr>
                                      <p:to>
                                        <p:strVal val="visible"/>
                                      </p:to>
                                    </p:set>
                                    <p:anim calcmode="lin" valueType="num">
                                      <p:cBhvr>
                                        <p:cTn id="7" dur="75" fill="hold"/>
                                        <p:tgtEl>
                                          <p:spTgt spid="1048770"/>
                                        </p:tgtEl>
                                        <p:attrNameLst>
                                          <p:attrName>ppt_w</p:attrName>
                                        </p:attrNameLst>
                                      </p:cBhvr>
                                      <p:tavLst>
                                        <p:tav tm="0">
                                          <p:val>
                                            <p:fltVal val="0"/>
                                          </p:val>
                                        </p:tav>
                                        <p:tav tm="100000">
                                          <p:val>
                                            <p:strVal val="#ppt_w"/>
                                          </p:val>
                                        </p:tav>
                                      </p:tavLst>
                                    </p:anim>
                                    <p:anim calcmode="lin" valueType="num">
                                      <p:cBhvr>
                                        <p:cTn id="8" dur="75" fill="hold"/>
                                        <p:tgtEl>
                                          <p:spTgt spid="1048770"/>
                                        </p:tgtEl>
                                        <p:attrNameLst>
                                          <p:attrName>ppt_h</p:attrName>
                                        </p:attrNameLst>
                                      </p:cBhvr>
                                      <p:tavLst>
                                        <p:tav tm="0">
                                          <p:val>
                                            <p:fltVal val="0"/>
                                          </p:val>
                                        </p:tav>
                                        <p:tav tm="100000">
                                          <p:val>
                                            <p:strVal val="#ppt_h"/>
                                          </p:val>
                                        </p:tav>
                                      </p:tavLst>
                                    </p:anim>
                                    <p:anim calcmode="lin" valueType="num">
                                      <p:cBhvr>
                                        <p:cTn id="9" dur="75" fill="hold"/>
                                        <p:tgtEl>
                                          <p:spTgt spid="1048770"/>
                                        </p:tgtEl>
                                        <p:attrNameLst>
                                          <p:attrName>ppt_x</p:attrName>
                                        </p:attrNameLst>
                                      </p:cBhvr>
                                      <p:tavLst>
                                        <p:tav tm="0">
                                          <p:val>
                                            <p:fltVal val="0.5"/>
                                          </p:val>
                                        </p:tav>
                                        <p:tav tm="100000">
                                          <p:val>
                                            <p:strVal val="#ppt_x"/>
                                          </p:val>
                                        </p:tav>
                                      </p:tavLst>
                                    </p:anim>
                                    <p:anim calcmode="lin" valueType="num">
                                      <p:cBhvr>
                                        <p:cTn id="10" dur="75" fill="hold"/>
                                        <p:tgtEl>
                                          <p:spTgt spid="1048770"/>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8770" grpId="0" autoUpdateAnimBg="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0770" name="Group 160">
            <a:extLst>
              <a:ext uri="{FF2B5EF4-FFF2-40B4-BE49-F238E27FC236}">
                <a16:creationId xmlns:a16="http://schemas.microsoft.com/office/drawing/2014/main" id="{FFD08870-4274-8AA7-4C59-CED7E5A7F043}"/>
              </a:ext>
            </a:extLst>
          </p:cNvPr>
          <p:cNvGrpSpPr>
            <a:grpSpLocks/>
          </p:cNvGrpSpPr>
          <p:nvPr/>
        </p:nvGrpSpPr>
        <p:grpSpPr bwMode="auto">
          <a:xfrm>
            <a:off x="2786063" y="2903538"/>
            <a:ext cx="368300" cy="974725"/>
            <a:chOff x="6097583" y="2946408"/>
            <a:chExt cx="957267" cy="1844683"/>
          </a:xfrm>
        </p:grpSpPr>
        <p:grpSp>
          <p:nvGrpSpPr>
            <p:cNvPr id="160920" name="Group 85">
              <a:extLst>
                <a:ext uri="{FF2B5EF4-FFF2-40B4-BE49-F238E27FC236}">
                  <a16:creationId xmlns:a16="http://schemas.microsoft.com/office/drawing/2014/main" id="{E227E1F2-438D-8D12-58E4-D6E8503ED6A9}"/>
                </a:ext>
              </a:extLst>
            </p:cNvPr>
            <p:cNvGrpSpPr>
              <a:grpSpLocks/>
            </p:cNvGrpSpPr>
            <p:nvPr/>
          </p:nvGrpSpPr>
          <p:grpSpPr bwMode="auto">
            <a:xfrm>
              <a:off x="6153150" y="3681413"/>
              <a:ext cx="901700" cy="947736"/>
              <a:chOff x="1557" y="1007"/>
              <a:chExt cx="2105" cy="1949"/>
            </a:xfrm>
          </p:grpSpPr>
          <p:grpSp>
            <p:nvGrpSpPr>
              <p:cNvPr id="160924" name="Group 87">
                <a:extLst>
                  <a:ext uri="{FF2B5EF4-FFF2-40B4-BE49-F238E27FC236}">
                    <a16:creationId xmlns:a16="http://schemas.microsoft.com/office/drawing/2014/main" id="{D6DDE807-B4A7-A507-141B-8148EC4950A2}"/>
                  </a:ext>
                </a:extLst>
              </p:cNvPr>
              <p:cNvGrpSpPr>
                <a:grpSpLocks/>
              </p:cNvGrpSpPr>
              <p:nvPr/>
            </p:nvGrpSpPr>
            <p:grpSpPr bwMode="auto">
              <a:xfrm>
                <a:off x="1557" y="1209"/>
                <a:ext cx="2105" cy="1421"/>
                <a:chOff x="578" y="2316"/>
                <a:chExt cx="2105" cy="1421"/>
              </a:xfrm>
            </p:grpSpPr>
            <p:sp>
              <p:nvSpPr>
                <p:cNvPr id="160930" name="Freeform 88" descr="Cork">
                  <a:extLst>
                    <a:ext uri="{FF2B5EF4-FFF2-40B4-BE49-F238E27FC236}">
                      <a16:creationId xmlns:a16="http://schemas.microsoft.com/office/drawing/2014/main" id="{5B391723-B94F-0FD9-3CFE-62E2AE02B01E}"/>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160931" name="Freeform 89" descr="Cork">
                  <a:extLst>
                    <a:ext uri="{FF2B5EF4-FFF2-40B4-BE49-F238E27FC236}">
                      <a16:creationId xmlns:a16="http://schemas.microsoft.com/office/drawing/2014/main" id="{0D7DE782-4B71-7AFA-5557-908A3D3F2E37}"/>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160925" name="Freeform 91">
                <a:extLst>
                  <a:ext uri="{FF2B5EF4-FFF2-40B4-BE49-F238E27FC236}">
                    <a16:creationId xmlns:a16="http://schemas.microsoft.com/office/drawing/2014/main" id="{47060922-9C80-B6A8-FCA8-C7A12E39B12F}"/>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60926" name="Freeform 92">
                <a:extLst>
                  <a:ext uri="{FF2B5EF4-FFF2-40B4-BE49-F238E27FC236}">
                    <a16:creationId xmlns:a16="http://schemas.microsoft.com/office/drawing/2014/main" id="{4CF1CCCA-9FBE-3897-07CE-A7480779DF94}"/>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60927" name="Freeform 93">
                <a:extLst>
                  <a:ext uri="{FF2B5EF4-FFF2-40B4-BE49-F238E27FC236}">
                    <a16:creationId xmlns:a16="http://schemas.microsoft.com/office/drawing/2014/main" id="{569E33FB-EDE9-5C6C-9D39-1D768D938988}"/>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60928" name="Freeform 94">
                <a:extLst>
                  <a:ext uri="{FF2B5EF4-FFF2-40B4-BE49-F238E27FC236}">
                    <a16:creationId xmlns:a16="http://schemas.microsoft.com/office/drawing/2014/main" id="{14E5EA7E-E48A-3D94-D53E-3C57D076F24B}"/>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60929" name="Freeform 95">
                <a:extLst>
                  <a:ext uri="{FF2B5EF4-FFF2-40B4-BE49-F238E27FC236}">
                    <a16:creationId xmlns:a16="http://schemas.microsoft.com/office/drawing/2014/main" id="{77F36C8F-83C8-5F06-F0AA-701AEEC722E0}"/>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160921" name="Group 98">
              <a:extLst>
                <a:ext uri="{FF2B5EF4-FFF2-40B4-BE49-F238E27FC236}">
                  <a16:creationId xmlns:a16="http://schemas.microsoft.com/office/drawing/2014/main" id="{EAE41378-739C-6E92-ADB1-A48D1D4DC6F9}"/>
                </a:ext>
              </a:extLst>
            </p:cNvPr>
            <p:cNvGrpSpPr>
              <a:grpSpLocks/>
            </p:cNvGrpSpPr>
            <p:nvPr/>
          </p:nvGrpSpPr>
          <p:grpSpPr bwMode="auto">
            <a:xfrm>
              <a:off x="6097583" y="2946408"/>
              <a:ext cx="846138" cy="1844683"/>
              <a:chOff x="3865" y="1840"/>
              <a:chExt cx="533" cy="1162"/>
            </a:xfrm>
          </p:grpSpPr>
          <p:sp>
            <p:nvSpPr>
              <p:cNvPr id="164" name="Rectangle 96">
                <a:extLst>
                  <a:ext uri="{FF2B5EF4-FFF2-40B4-BE49-F238E27FC236}">
                    <a16:creationId xmlns:a16="http://schemas.microsoft.com/office/drawing/2014/main" id="{1140E9E2-DACB-FFE2-6340-3C0241C02028}"/>
                  </a:ext>
                </a:extLst>
              </p:cNvPr>
              <p:cNvSpPr>
                <a:spLocks noChangeArrowheads="1"/>
              </p:cNvSpPr>
              <p:nvPr/>
            </p:nvSpPr>
            <p:spPr bwMode="auto">
              <a:xfrm>
                <a:off x="3930" y="1840"/>
                <a:ext cx="112"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sp>
            <p:nvSpPr>
              <p:cNvPr id="165" name="Rectangle 97">
                <a:extLst>
                  <a:ext uri="{FF2B5EF4-FFF2-40B4-BE49-F238E27FC236}">
                    <a16:creationId xmlns:a16="http://schemas.microsoft.com/office/drawing/2014/main" id="{A7B5B96A-82C2-518E-7419-980F55BEA470}"/>
                  </a:ext>
                </a:extLst>
              </p:cNvPr>
              <p:cNvSpPr>
                <a:spLocks noChangeArrowheads="1"/>
              </p:cNvSpPr>
              <p:nvPr/>
            </p:nvSpPr>
            <p:spPr bwMode="auto">
              <a:xfrm>
                <a:off x="3865" y="2381"/>
                <a:ext cx="533" cy="621"/>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1400" i="1">
                    <a:solidFill>
                      <a:srgbClr val="000000"/>
                    </a:solidFill>
                    <a:latin typeface="Kosher-Normal" charset="0"/>
                  </a:rPr>
                  <a:t>KT</a:t>
                </a:r>
                <a:endParaRPr lang="en-US" altLang="en-US" sz="1100" i="1">
                  <a:solidFill>
                    <a:srgbClr val="000000"/>
                  </a:solidFill>
                  <a:latin typeface="Helvetica" panose="020B0604020202020204" pitchFamily="34" charset="0"/>
                </a:endParaRPr>
              </a:p>
            </p:txBody>
          </p:sp>
        </p:grpSp>
      </p:grpSp>
      <p:sp>
        <p:nvSpPr>
          <p:cNvPr id="160771" name="Rectangle 2">
            <a:extLst>
              <a:ext uri="{FF2B5EF4-FFF2-40B4-BE49-F238E27FC236}">
                <a16:creationId xmlns:a16="http://schemas.microsoft.com/office/drawing/2014/main" id="{93CDC25C-8A48-64BD-0BE4-D8041FD22DFD}"/>
              </a:ext>
            </a:extLst>
          </p:cNvPr>
          <p:cNvSpPr>
            <a:spLocks noChangeArrowheads="1"/>
          </p:cNvSpPr>
          <p:nvPr/>
        </p:nvSpPr>
        <p:spPr bwMode="auto">
          <a:xfrm>
            <a:off x="4681538" y="1214438"/>
            <a:ext cx="0"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a:latin typeface="Arial" panose="020B0604020202020204" pitchFamily="34" charset="0"/>
            </a:endParaRPr>
          </a:p>
        </p:txBody>
      </p:sp>
      <p:sp>
        <p:nvSpPr>
          <p:cNvPr id="160772" name="Rectangle 10">
            <a:extLst>
              <a:ext uri="{FF2B5EF4-FFF2-40B4-BE49-F238E27FC236}">
                <a16:creationId xmlns:a16="http://schemas.microsoft.com/office/drawing/2014/main" id="{F132946C-2698-B506-0D70-1B24F570AE90}"/>
              </a:ext>
            </a:extLst>
          </p:cNvPr>
          <p:cNvSpPr>
            <a:spLocks noChangeArrowheads="1"/>
          </p:cNvSpPr>
          <p:nvPr/>
        </p:nvSpPr>
        <p:spPr bwMode="auto">
          <a:xfrm>
            <a:off x="2384425" y="7107238"/>
            <a:ext cx="1454150"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endParaRPr lang="en-US" altLang="en-US" sz="1000">
              <a:latin typeface="Helvetica" pitchFamily="2" charset="0"/>
            </a:endParaRPr>
          </a:p>
        </p:txBody>
      </p:sp>
      <p:sp>
        <p:nvSpPr>
          <p:cNvPr id="160773" name="Rectangle 121">
            <a:extLst>
              <a:ext uri="{FF2B5EF4-FFF2-40B4-BE49-F238E27FC236}">
                <a16:creationId xmlns:a16="http://schemas.microsoft.com/office/drawing/2014/main" id="{F2F2C945-7E28-3E0E-EDBE-150596E1EEE6}"/>
              </a:ext>
            </a:extLst>
          </p:cNvPr>
          <p:cNvSpPr>
            <a:spLocks noChangeArrowheads="1"/>
          </p:cNvSpPr>
          <p:nvPr/>
        </p:nvSpPr>
        <p:spPr bwMode="auto">
          <a:xfrm>
            <a:off x="3933825" y="436563"/>
            <a:ext cx="22066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A</a:t>
            </a:r>
            <a:endParaRPr lang="en-US" altLang="en-US" sz="2400" b="1">
              <a:latin typeface="Helvetica" pitchFamily="2" charset="0"/>
            </a:endParaRPr>
          </a:p>
        </p:txBody>
      </p:sp>
      <p:sp>
        <p:nvSpPr>
          <p:cNvPr id="160774" name="Line 125">
            <a:extLst>
              <a:ext uri="{FF2B5EF4-FFF2-40B4-BE49-F238E27FC236}">
                <a16:creationId xmlns:a16="http://schemas.microsoft.com/office/drawing/2014/main" id="{FF47797A-0915-884D-D6B3-2B8FF1E51CA6}"/>
              </a:ext>
            </a:extLst>
          </p:cNvPr>
          <p:cNvSpPr>
            <a:spLocks noChangeShapeType="1"/>
          </p:cNvSpPr>
          <p:nvPr/>
        </p:nvSpPr>
        <p:spPr bwMode="auto">
          <a:xfrm>
            <a:off x="3941763" y="1046163"/>
            <a:ext cx="1284287" cy="158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775" name="Line 126">
            <a:extLst>
              <a:ext uri="{FF2B5EF4-FFF2-40B4-BE49-F238E27FC236}">
                <a16:creationId xmlns:a16="http://schemas.microsoft.com/office/drawing/2014/main" id="{149E49C0-A695-885C-5DEF-AA0D22FEF32B}"/>
              </a:ext>
            </a:extLst>
          </p:cNvPr>
          <p:cNvSpPr>
            <a:spLocks noChangeShapeType="1"/>
          </p:cNvSpPr>
          <p:nvPr/>
        </p:nvSpPr>
        <p:spPr bwMode="auto">
          <a:xfrm flipV="1">
            <a:off x="3959225" y="1377950"/>
            <a:ext cx="132715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776" name="Rectangle 128">
            <a:extLst>
              <a:ext uri="{FF2B5EF4-FFF2-40B4-BE49-F238E27FC236}">
                <a16:creationId xmlns:a16="http://schemas.microsoft.com/office/drawing/2014/main" id="{975C26E4-6D17-38ED-FDA5-BA04BB192975}"/>
              </a:ext>
            </a:extLst>
          </p:cNvPr>
          <p:cNvSpPr>
            <a:spLocks noChangeArrowheads="1"/>
          </p:cNvSpPr>
          <p:nvPr/>
        </p:nvSpPr>
        <p:spPr bwMode="auto">
          <a:xfrm>
            <a:off x="4125913" y="1654175"/>
            <a:ext cx="9525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sp>
        <p:nvSpPr>
          <p:cNvPr id="160777" name="Freeform 133">
            <a:extLst>
              <a:ext uri="{FF2B5EF4-FFF2-40B4-BE49-F238E27FC236}">
                <a16:creationId xmlns:a16="http://schemas.microsoft.com/office/drawing/2014/main" id="{FA57A1B2-86D3-1F8B-F9D1-3401C66AE9FE}"/>
              </a:ext>
            </a:extLst>
          </p:cNvPr>
          <p:cNvSpPr>
            <a:spLocks/>
          </p:cNvSpPr>
          <p:nvPr/>
        </p:nvSpPr>
        <p:spPr bwMode="auto">
          <a:xfrm>
            <a:off x="3941763" y="1539875"/>
            <a:ext cx="176212" cy="53975"/>
          </a:xfrm>
          <a:custGeom>
            <a:avLst/>
            <a:gdLst>
              <a:gd name="T0" fmla="*/ 0 w 111"/>
              <a:gd name="T1" fmla="*/ 0 h 34"/>
              <a:gd name="T2" fmla="*/ 2147483646 w 111"/>
              <a:gd name="T3" fmla="*/ 0 h 34"/>
              <a:gd name="T4" fmla="*/ 2147483646 w 111"/>
              <a:gd name="T5" fmla="*/ 2147483646 h 34"/>
              <a:gd name="T6" fmla="*/ 2147483646 w 111"/>
              <a:gd name="T7" fmla="*/ 2147483646 h 34"/>
              <a:gd name="T8" fmla="*/ 0 w 111"/>
              <a:gd name="T9" fmla="*/ 2147483646 h 34"/>
              <a:gd name="T10" fmla="*/ 0 w 111"/>
              <a:gd name="T11" fmla="*/ 2147483646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0778" name="Freeform 134">
            <a:extLst>
              <a:ext uri="{FF2B5EF4-FFF2-40B4-BE49-F238E27FC236}">
                <a16:creationId xmlns:a16="http://schemas.microsoft.com/office/drawing/2014/main" id="{0EFDF485-490B-340E-A8C7-9AD5E782BF66}"/>
              </a:ext>
            </a:extLst>
          </p:cNvPr>
          <p:cNvSpPr>
            <a:spLocks/>
          </p:cNvSpPr>
          <p:nvPr/>
        </p:nvSpPr>
        <p:spPr bwMode="auto">
          <a:xfrm>
            <a:off x="4206875" y="1539875"/>
            <a:ext cx="177800" cy="53975"/>
          </a:xfrm>
          <a:custGeom>
            <a:avLst/>
            <a:gdLst>
              <a:gd name="T0" fmla="*/ 0 w 112"/>
              <a:gd name="T1" fmla="*/ 0 h 34"/>
              <a:gd name="T2" fmla="*/ 2147483646 w 112"/>
              <a:gd name="T3" fmla="*/ 0 h 34"/>
              <a:gd name="T4" fmla="*/ 2147483646 w 112"/>
              <a:gd name="T5" fmla="*/ 2147483646 h 34"/>
              <a:gd name="T6" fmla="*/ 2147483646 w 112"/>
              <a:gd name="T7" fmla="*/ 2147483646 h 34"/>
              <a:gd name="T8" fmla="*/ 0 w 112"/>
              <a:gd name="T9" fmla="*/ 2147483646 h 34"/>
              <a:gd name="T10" fmla="*/ 0 w 112"/>
              <a:gd name="T11" fmla="*/ 2147483646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0779" name="Freeform 135">
            <a:extLst>
              <a:ext uri="{FF2B5EF4-FFF2-40B4-BE49-F238E27FC236}">
                <a16:creationId xmlns:a16="http://schemas.microsoft.com/office/drawing/2014/main" id="{A67C7965-91A3-D6D5-804A-63C709D18A4C}"/>
              </a:ext>
            </a:extLst>
          </p:cNvPr>
          <p:cNvSpPr>
            <a:spLocks/>
          </p:cNvSpPr>
          <p:nvPr/>
        </p:nvSpPr>
        <p:spPr bwMode="auto">
          <a:xfrm>
            <a:off x="4471988" y="1539875"/>
            <a:ext cx="177800" cy="53975"/>
          </a:xfrm>
          <a:custGeom>
            <a:avLst/>
            <a:gdLst>
              <a:gd name="T0" fmla="*/ 0 w 112"/>
              <a:gd name="T1" fmla="*/ 0 h 34"/>
              <a:gd name="T2" fmla="*/ 2147483646 w 112"/>
              <a:gd name="T3" fmla="*/ 0 h 34"/>
              <a:gd name="T4" fmla="*/ 2147483646 w 112"/>
              <a:gd name="T5" fmla="*/ 2147483646 h 34"/>
              <a:gd name="T6" fmla="*/ 2147483646 w 112"/>
              <a:gd name="T7" fmla="*/ 2147483646 h 34"/>
              <a:gd name="T8" fmla="*/ 0 w 112"/>
              <a:gd name="T9" fmla="*/ 2147483646 h 34"/>
              <a:gd name="T10" fmla="*/ 0 w 112"/>
              <a:gd name="T11" fmla="*/ 2147483646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0780" name="Freeform 136">
            <a:extLst>
              <a:ext uri="{FF2B5EF4-FFF2-40B4-BE49-F238E27FC236}">
                <a16:creationId xmlns:a16="http://schemas.microsoft.com/office/drawing/2014/main" id="{BEE7D011-AFD9-59F1-AC11-670F3787DA72}"/>
              </a:ext>
            </a:extLst>
          </p:cNvPr>
          <p:cNvSpPr>
            <a:spLocks/>
          </p:cNvSpPr>
          <p:nvPr/>
        </p:nvSpPr>
        <p:spPr bwMode="auto">
          <a:xfrm>
            <a:off x="4721225" y="1539875"/>
            <a:ext cx="176213" cy="53975"/>
          </a:xfrm>
          <a:custGeom>
            <a:avLst/>
            <a:gdLst>
              <a:gd name="T0" fmla="*/ 0 w 111"/>
              <a:gd name="T1" fmla="*/ 0 h 34"/>
              <a:gd name="T2" fmla="*/ 2147483646 w 111"/>
              <a:gd name="T3" fmla="*/ 0 h 34"/>
              <a:gd name="T4" fmla="*/ 2147483646 w 111"/>
              <a:gd name="T5" fmla="*/ 2147483646 h 34"/>
              <a:gd name="T6" fmla="*/ 2147483646 w 111"/>
              <a:gd name="T7" fmla="*/ 2147483646 h 34"/>
              <a:gd name="T8" fmla="*/ 0 w 111"/>
              <a:gd name="T9" fmla="*/ 2147483646 h 34"/>
              <a:gd name="T10" fmla="*/ 0 w 111"/>
              <a:gd name="T11" fmla="*/ 2147483646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0781" name="Rectangle 150">
            <a:extLst>
              <a:ext uri="{FF2B5EF4-FFF2-40B4-BE49-F238E27FC236}">
                <a16:creationId xmlns:a16="http://schemas.microsoft.com/office/drawing/2014/main" id="{E2C59C20-7CA9-8AA1-4EB6-0FC225BF97E0}"/>
              </a:ext>
            </a:extLst>
          </p:cNvPr>
          <p:cNvSpPr>
            <a:spLocks noChangeArrowheads="1"/>
          </p:cNvSpPr>
          <p:nvPr/>
        </p:nvSpPr>
        <p:spPr bwMode="auto">
          <a:xfrm>
            <a:off x="3825875" y="1231900"/>
            <a:ext cx="366713"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        </a:t>
            </a:r>
            <a:endParaRPr lang="en-US" altLang="en-US">
              <a:latin typeface="Helvetica" pitchFamily="2" charset="0"/>
            </a:endParaRPr>
          </a:p>
        </p:txBody>
      </p:sp>
      <p:sp>
        <p:nvSpPr>
          <p:cNvPr id="160782" name="Line 151">
            <a:extLst>
              <a:ext uri="{FF2B5EF4-FFF2-40B4-BE49-F238E27FC236}">
                <a16:creationId xmlns:a16="http://schemas.microsoft.com/office/drawing/2014/main" id="{E5735601-98F4-87F3-0E99-2199EB4FE068}"/>
              </a:ext>
            </a:extLst>
          </p:cNvPr>
          <p:cNvSpPr>
            <a:spLocks noChangeShapeType="1"/>
          </p:cNvSpPr>
          <p:nvPr/>
        </p:nvSpPr>
        <p:spPr bwMode="auto">
          <a:xfrm>
            <a:off x="3925888" y="758825"/>
            <a:ext cx="1433512" cy="4763"/>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783" name="Rectangle 158">
            <a:extLst>
              <a:ext uri="{FF2B5EF4-FFF2-40B4-BE49-F238E27FC236}">
                <a16:creationId xmlns:a16="http://schemas.microsoft.com/office/drawing/2014/main" id="{C45027C8-C32A-C33A-B0D8-F8995E5E7429}"/>
              </a:ext>
            </a:extLst>
          </p:cNvPr>
          <p:cNvSpPr>
            <a:spLocks noChangeArrowheads="1"/>
          </p:cNvSpPr>
          <p:nvPr/>
        </p:nvSpPr>
        <p:spPr bwMode="auto">
          <a:xfrm>
            <a:off x="4244975" y="496888"/>
            <a:ext cx="13081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just"/>
            <a:r>
              <a:rPr lang="en-US" altLang="en-US" sz="1800" b="1">
                <a:latin typeface="Arial" panose="020B0604020202020204" pitchFamily="34" charset="0"/>
              </a:rPr>
              <a:t>gato</a:t>
            </a:r>
            <a:r>
              <a:rPr lang="en-US" altLang="en-US" sz="1800" b="1" i="1">
                <a:latin typeface="Arial" panose="020B0604020202020204" pitchFamily="34" charset="0"/>
              </a:rPr>
              <a:t> ngarali</a:t>
            </a:r>
            <a:endParaRPr lang="en-US" altLang="en-US" sz="1800" i="1">
              <a:latin typeface="Arial" panose="020B0604020202020204" pitchFamily="34" charset="0"/>
            </a:endParaRPr>
          </a:p>
        </p:txBody>
      </p:sp>
      <p:sp>
        <p:nvSpPr>
          <p:cNvPr id="160784" name="Rectangle 159">
            <a:extLst>
              <a:ext uri="{FF2B5EF4-FFF2-40B4-BE49-F238E27FC236}">
                <a16:creationId xmlns:a16="http://schemas.microsoft.com/office/drawing/2014/main" id="{18970404-4042-D0D2-7B66-4C6B7469AED0}"/>
              </a:ext>
            </a:extLst>
          </p:cNvPr>
          <p:cNvSpPr>
            <a:spLocks noChangeArrowheads="1"/>
          </p:cNvSpPr>
          <p:nvPr/>
        </p:nvSpPr>
        <p:spPr bwMode="auto">
          <a:xfrm>
            <a:off x="4260850" y="800100"/>
            <a:ext cx="8080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i="1">
                <a:latin typeface="Arial" panose="020B0604020202020204" pitchFamily="34" charset="0"/>
              </a:rPr>
              <a:t>uimida </a:t>
            </a:r>
            <a:endParaRPr lang="en-US" altLang="en-US" sz="1800" i="1">
              <a:latin typeface="Arial" panose="020B0604020202020204" pitchFamily="34" charset="0"/>
            </a:endParaRPr>
          </a:p>
        </p:txBody>
      </p:sp>
      <p:sp>
        <p:nvSpPr>
          <p:cNvPr id="160785" name="Rectangle 170">
            <a:extLst>
              <a:ext uri="{FF2B5EF4-FFF2-40B4-BE49-F238E27FC236}">
                <a16:creationId xmlns:a16="http://schemas.microsoft.com/office/drawing/2014/main" id="{90353B3A-26E6-3A2C-00F3-370497AC85FC}"/>
              </a:ext>
            </a:extLst>
          </p:cNvPr>
          <p:cNvSpPr>
            <a:spLocks noChangeArrowheads="1"/>
          </p:cNvSpPr>
          <p:nvPr/>
        </p:nvSpPr>
        <p:spPr bwMode="auto">
          <a:xfrm>
            <a:off x="3927475" y="747713"/>
            <a:ext cx="22066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H</a:t>
            </a:r>
            <a:endParaRPr lang="en-US" altLang="en-US" sz="2400" b="1">
              <a:latin typeface="Helvetica" pitchFamily="2" charset="0"/>
            </a:endParaRPr>
          </a:p>
        </p:txBody>
      </p:sp>
      <p:sp>
        <p:nvSpPr>
          <p:cNvPr id="160786" name="Rectangle 171">
            <a:extLst>
              <a:ext uri="{FF2B5EF4-FFF2-40B4-BE49-F238E27FC236}">
                <a16:creationId xmlns:a16="http://schemas.microsoft.com/office/drawing/2014/main" id="{C2E7B448-DF02-B32B-FF6C-16E3C1E07255}"/>
              </a:ext>
            </a:extLst>
          </p:cNvPr>
          <p:cNvSpPr>
            <a:spLocks noChangeArrowheads="1"/>
          </p:cNvSpPr>
          <p:nvPr/>
        </p:nvSpPr>
        <p:spPr bwMode="auto">
          <a:xfrm>
            <a:off x="3959225" y="1052513"/>
            <a:ext cx="16986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J</a:t>
            </a:r>
            <a:endParaRPr lang="en-US" altLang="en-US" sz="2400" b="1">
              <a:latin typeface="Helvetica" pitchFamily="2" charset="0"/>
            </a:endParaRPr>
          </a:p>
        </p:txBody>
      </p:sp>
      <p:sp>
        <p:nvSpPr>
          <p:cNvPr id="160787" name="Rectangle 172">
            <a:extLst>
              <a:ext uri="{FF2B5EF4-FFF2-40B4-BE49-F238E27FC236}">
                <a16:creationId xmlns:a16="http://schemas.microsoft.com/office/drawing/2014/main" id="{9BF0D8A2-6755-2C44-A949-78261D54BD03}"/>
              </a:ext>
            </a:extLst>
          </p:cNvPr>
          <p:cNvSpPr>
            <a:spLocks noChangeArrowheads="1"/>
          </p:cNvSpPr>
          <p:nvPr/>
        </p:nvSpPr>
        <p:spPr bwMode="auto">
          <a:xfrm>
            <a:off x="4243388" y="1133475"/>
            <a:ext cx="10128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i="1" u="sng">
                <a:latin typeface="Arial" panose="020B0604020202020204" pitchFamily="34" charset="0"/>
              </a:rPr>
              <a:t>a</a:t>
            </a:r>
            <a:r>
              <a:rPr lang="en-US" altLang="en-US" sz="1800" b="1" i="1">
                <a:latin typeface="Arial" panose="020B0604020202020204" pitchFamily="34" charset="0"/>
              </a:rPr>
              <a:t>mitheilu</a:t>
            </a:r>
            <a:endParaRPr lang="en-US" altLang="en-US" sz="1800" i="1">
              <a:latin typeface="Arial" panose="020B0604020202020204" pitchFamily="34" charset="0"/>
            </a:endParaRPr>
          </a:p>
        </p:txBody>
      </p:sp>
      <p:sp>
        <p:nvSpPr>
          <p:cNvPr id="160788" name="Rectangle 205">
            <a:extLst>
              <a:ext uri="{FF2B5EF4-FFF2-40B4-BE49-F238E27FC236}">
                <a16:creationId xmlns:a16="http://schemas.microsoft.com/office/drawing/2014/main" id="{DEE2F4BE-E199-EB57-DEFA-5C5104D69E9A}"/>
              </a:ext>
            </a:extLst>
          </p:cNvPr>
          <p:cNvSpPr>
            <a:spLocks noChangeArrowheads="1"/>
          </p:cNvSpPr>
          <p:nvPr/>
        </p:nvSpPr>
        <p:spPr bwMode="auto">
          <a:xfrm>
            <a:off x="0" y="1565275"/>
            <a:ext cx="5654675" cy="6207125"/>
          </a:xfrm>
          <a:prstGeom prst="rect">
            <a:avLst/>
          </a:prstGeom>
          <a:solidFill>
            <a:schemeClr val="tx1">
              <a:alpha val="50195"/>
            </a:scheme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endParaRPr lang="en-US" altLang="en-US" sz="1800"/>
          </a:p>
        </p:txBody>
      </p:sp>
      <p:sp>
        <p:nvSpPr>
          <p:cNvPr id="1214673" name="Rectangle 209">
            <a:extLst>
              <a:ext uri="{FF2B5EF4-FFF2-40B4-BE49-F238E27FC236}">
                <a16:creationId xmlns:a16="http://schemas.microsoft.com/office/drawing/2014/main" id="{384EC221-74FA-74D6-DB32-070C0CFEBF82}"/>
              </a:ext>
            </a:extLst>
          </p:cNvPr>
          <p:cNvSpPr>
            <a:spLocks noChangeArrowheads="1"/>
          </p:cNvSpPr>
          <p:nvPr/>
        </p:nvSpPr>
        <p:spPr bwMode="auto">
          <a:xfrm>
            <a:off x="3829050" y="457200"/>
            <a:ext cx="373063" cy="1025525"/>
          </a:xfrm>
          <a:prstGeom prst="rect">
            <a:avLst/>
          </a:prstGeom>
          <a:noFill/>
          <a:ln w="50800">
            <a:solidFill>
              <a:schemeClr val="accent1"/>
            </a:solidFill>
            <a:miter lim="800000"/>
            <a:headEnd/>
            <a:tailEnd/>
          </a:ln>
          <a:effectLst>
            <a:outerShdw blurRad="63500" dist="38099" dir="2700000" algn="ctr" rotWithShape="0">
              <a:schemeClr val="tx2">
                <a:alpha val="74997"/>
              </a:schemeClr>
            </a:outerShdw>
          </a:effectLst>
        </p:spPr>
        <p:txBody>
          <a:bodyPr wrap="none" anchor="ctr"/>
          <a:lstStyle/>
          <a:p>
            <a:pPr algn="r">
              <a:defRPr/>
            </a:pPr>
            <a:endParaRPr lang="en-US">
              <a:latin typeface="Comic Sans MS" charset="0"/>
              <a:ea typeface="+mn-ea"/>
            </a:endParaRPr>
          </a:p>
        </p:txBody>
      </p:sp>
      <p:sp>
        <p:nvSpPr>
          <p:cNvPr id="160790" name="Freeform 137">
            <a:extLst>
              <a:ext uri="{FF2B5EF4-FFF2-40B4-BE49-F238E27FC236}">
                <a16:creationId xmlns:a16="http://schemas.microsoft.com/office/drawing/2014/main" id="{8AB912EC-4CAF-F70E-3860-9D56AB65B499}"/>
              </a:ext>
            </a:extLst>
          </p:cNvPr>
          <p:cNvSpPr>
            <a:spLocks/>
          </p:cNvSpPr>
          <p:nvPr/>
        </p:nvSpPr>
        <p:spPr bwMode="auto">
          <a:xfrm>
            <a:off x="4986338" y="1539875"/>
            <a:ext cx="177800" cy="53975"/>
          </a:xfrm>
          <a:custGeom>
            <a:avLst/>
            <a:gdLst>
              <a:gd name="T0" fmla="*/ 0 w 112"/>
              <a:gd name="T1" fmla="*/ 0 h 34"/>
              <a:gd name="T2" fmla="*/ 2147483646 w 112"/>
              <a:gd name="T3" fmla="*/ 0 h 34"/>
              <a:gd name="T4" fmla="*/ 2147483646 w 112"/>
              <a:gd name="T5" fmla="*/ 2147483646 h 34"/>
              <a:gd name="T6" fmla="*/ 2147483646 w 112"/>
              <a:gd name="T7" fmla="*/ 2147483646 h 34"/>
              <a:gd name="T8" fmla="*/ 0 w 112"/>
              <a:gd name="T9" fmla="*/ 2147483646 h 34"/>
              <a:gd name="T10" fmla="*/ 0 w 112"/>
              <a:gd name="T11" fmla="*/ 2147483646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60791" name="Group 219">
            <a:extLst>
              <a:ext uri="{FF2B5EF4-FFF2-40B4-BE49-F238E27FC236}">
                <a16:creationId xmlns:a16="http://schemas.microsoft.com/office/drawing/2014/main" id="{1AC7F197-ACB4-4255-BA87-343713F2C958}"/>
              </a:ext>
            </a:extLst>
          </p:cNvPr>
          <p:cNvGrpSpPr>
            <a:grpSpLocks/>
          </p:cNvGrpSpPr>
          <p:nvPr/>
        </p:nvGrpSpPr>
        <p:grpSpPr bwMode="auto">
          <a:xfrm>
            <a:off x="-285750" y="679450"/>
            <a:ext cx="1965325" cy="6334125"/>
            <a:chOff x="-219" y="450"/>
            <a:chExt cx="1238" cy="3990"/>
          </a:xfrm>
        </p:grpSpPr>
        <p:sp>
          <p:nvSpPr>
            <p:cNvPr id="1214684" name="Rectangle 220">
              <a:extLst>
                <a:ext uri="{FF2B5EF4-FFF2-40B4-BE49-F238E27FC236}">
                  <a16:creationId xmlns:a16="http://schemas.microsoft.com/office/drawing/2014/main" id="{40032F10-4523-D8E4-58EA-1A4561571D32}"/>
                </a:ext>
              </a:extLst>
            </p:cNvPr>
            <p:cNvSpPr>
              <a:spLocks noChangeArrowheads="1"/>
            </p:cNvSpPr>
            <p:nvPr/>
          </p:nvSpPr>
          <p:spPr bwMode="auto">
            <a:xfrm>
              <a:off x="54" y="1396"/>
              <a:ext cx="830" cy="371"/>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lnSpc>
                  <a:spcPct val="65000"/>
                </a:lnSpc>
                <a:spcBef>
                  <a:spcPct val="50000"/>
                </a:spcBef>
                <a:defRPr/>
              </a:pPr>
              <a:r>
                <a:rPr lang="en-US" altLang="en-US" sz="1800" b="1">
                  <a:solidFill>
                    <a:srgbClr val="000000"/>
                  </a:solidFill>
                  <a:latin typeface="Helvetica" panose="020B0604020202020204" pitchFamily="34" charset="0"/>
                </a:rPr>
                <a:t>JUDAH:</a:t>
              </a:r>
            </a:p>
            <a:p>
              <a:pPr algn="r">
                <a:lnSpc>
                  <a:spcPct val="65000"/>
                </a:lnSpc>
                <a:spcBef>
                  <a:spcPct val="50000"/>
                </a:spcBef>
                <a:defRPr/>
              </a:pPr>
              <a:r>
                <a:rPr lang="en-US" altLang="en-US" sz="1800" b="1" i="1" u="sng">
                  <a:solidFill>
                    <a:srgbClr val="000000"/>
                  </a:solidFill>
                  <a:latin typeface="Helvetica" panose="020B0604020202020204" pitchFamily="34" charset="0"/>
                </a:rPr>
                <a:t>Suika</a:t>
              </a:r>
              <a:r>
                <a:rPr lang="en-US" altLang="en-US" sz="1800" b="1" i="1" u="sng">
                  <a:latin typeface="Helvetica" panose="020B0604020202020204" pitchFamily="34" charset="0"/>
                </a:rPr>
                <a:t>t</a:t>
              </a:r>
              <a:r>
                <a:rPr lang="en-US" altLang="en-US" sz="1800" b="1">
                  <a:latin typeface="Arial" panose="020B0604020202020204" pitchFamily="34" charset="0"/>
                  <a:cs typeface="Arial" panose="020B0604020202020204" pitchFamily="34" charset="0"/>
                </a:rPr>
                <a:t>ā</a:t>
              </a:r>
              <a:endParaRPr lang="en-US" altLang="en-US" sz="1800" b="1" i="1" u="sng">
                <a:latin typeface="Helvetica" panose="020B0604020202020204" pitchFamily="34" charset="0"/>
              </a:endParaRPr>
            </a:p>
          </p:txBody>
        </p:sp>
        <p:sp>
          <p:nvSpPr>
            <p:cNvPr id="1214685" name="Rectangle 221">
              <a:extLst>
                <a:ext uri="{FF2B5EF4-FFF2-40B4-BE49-F238E27FC236}">
                  <a16:creationId xmlns:a16="http://schemas.microsoft.com/office/drawing/2014/main" id="{AAED5031-E96C-3E0C-4C3F-D6AA4F564CDA}"/>
                </a:ext>
              </a:extLst>
            </p:cNvPr>
            <p:cNvSpPr>
              <a:spLocks noChangeArrowheads="1"/>
            </p:cNvSpPr>
            <p:nvPr/>
          </p:nvSpPr>
          <p:spPr bwMode="auto">
            <a:xfrm>
              <a:off x="48" y="4069"/>
              <a:ext cx="939" cy="371"/>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p>
              <a:pPr algn="r">
                <a:lnSpc>
                  <a:spcPct val="65000"/>
                </a:lnSpc>
                <a:spcBef>
                  <a:spcPct val="50000"/>
                </a:spcBef>
                <a:defRPr/>
              </a:pPr>
              <a:r>
                <a:rPr lang="en-US" sz="1800" b="1" dirty="0">
                  <a:solidFill>
                    <a:srgbClr val="000000"/>
                  </a:solidFill>
                  <a:latin typeface="Helvetica" charset="0"/>
                  <a:ea typeface="+mn-ea"/>
                </a:rPr>
                <a:t>JUDAH:</a:t>
              </a:r>
            </a:p>
            <a:p>
              <a:pPr algn="r">
                <a:lnSpc>
                  <a:spcPct val="65000"/>
                </a:lnSpc>
                <a:spcBef>
                  <a:spcPct val="50000"/>
                </a:spcBef>
                <a:defRPr/>
              </a:pPr>
              <a:r>
                <a:rPr lang="en-US" sz="1800" b="1" i="1" u="sng" dirty="0" err="1">
                  <a:solidFill>
                    <a:srgbClr val="000000"/>
                  </a:solidFill>
                  <a:latin typeface="Helvetica" charset="0"/>
                  <a:ea typeface="+mn-ea"/>
                </a:rPr>
                <a:t>Hankhaung</a:t>
              </a:r>
              <a:endParaRPr lang="en-US" sz="1800" b="1" i="1" u="sng" dirty="0">
                <a:solidFill>
                  <a:srgbClr val="000000"/>
                </a:solidFill>
                <a:latin typeface="Helvetica" charset="0"/>
                <a:ea typeface="+mn-ea"/>
              </a:endParaRPr>
            </a:p>
          </p:txBody>
        </p:sp>
        <p:sp>
          <p:nvSpPr>
            <p:cNvPr id="1214686" name="Rectangle 222">
              <a:extLst>
                <a:ext uri="{FF2B5EF4-FFF2-40B4-BE49-F238E27FC236}">
                  <a16:creationId xmlns:a16="http://schemas.microsoft.com/office/drawing/2014/main" id="{B2D87055-49E2-A5E9-29DB-9A80E03AAE86}"/>
                </a:ext>
              </a:extLst>
            </p:cNvPr>
            <p:cNvSpPr>
              <a:spLocks noChangeArrowheads="1"/>
            </p:cNvSpPr>
            <p:nvPr/>
          </p:nvSpPr>
          <p:spPr bwMode="auto">
            <a:xfrm>
              <a:off x="-219" y="450"/>
              <a:ext cx="1087" cy="371"/>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lnSpc>
                  <a:spcPct val="65000"/>
                </a:lnSpc>
                <a:spcBef>
                  <a:spcPct val="50000"/>
                </a:spcBef>
                <a:defRPr/>
              </a:pPr>
              <a:r>
                <a:rPr lang="en-US" altLang="en-US" sz="1800" b="1">
                  <a:solidFill>
                    <a:srgbClr val="000000"/>
                  </a:solidFill>
                  <a:latin typeface="Helvetica" panose="020B0604020202020204" pitchFamily="34" charset="0"/>
                </a:rPr>
                <a:t>ISRAEL:</a:t>
              </a:r>
            </a:p>
            <a:p>
              <a:pPr algn="r">
                <a:lnSpc>
                  <a:spcPct val="65000"/>
                </a:lnSpc>
                <a:spcBef>
                  <a:spcPct val="50000"/>
                </a:spcBef>
                <a:defRPr/>
              </a:pPr>
              <a:r>
                <a:rPr lang="en-US" altLang="en-US" sz="1800" b="1">
                  <a:solidFill>
                    <a:srgbClr val="000000"/>
                  </a:solidFill>
                  <a:latin typeface="Helvetica" panose="020B0604020202020204" pitchFamily="34" charset="0"/>
                </a:rPr>
                <a:t>(</a:t>
              </a:r>
              <a:r>
                <a:rPr lang="en-US" altLang="en-US" sz="1800" b="1">
                  <a:latin typeface="Helvetica" panose="020B0604020202020204" pitchFamily="34" charset="0"/>
                  <a:cs typeface="Helvetica" panose="020B0604020202020204" pitchFamily="34" charset="0"/>
                </a:rPr>
                <a:t>Ā</a:t>
              </a:r>
              <a:r>
                <a:rPr lang="en-US" altLang="en-US" sz="1800" b="1">
                  <a:solidFill>
                    <a:srgbClr val="000000"/>
                  </a:solidFill>
                  <a:latin typeface="Helvetica" panose="020B0604020202020204" pitchFamily="34" charset="0"/>
                </a:rPr>
                <a:t>to)</a:t>
              </a:r>
              <a:r>
                <a:rPr lang="en-US" altLang="en-US" sz="1800" b="1" i="1" u="sng">
                  <a:solidFill>
                    <a:srgbClr val="000000"/>
                  </a:solidFill>
                  <a:latin typeface="Helvetica" panose="020B0604020202020204" pitchFamily="34" charset="0"/>
                </a:rPr>
                <a:t> M</a:t>
              </a:r>
              <a:r>
                <a:rPr lang="en-US" altLang="en-US" sz="1800" b="1">
                  <a:latin typeface="Arial" panose="020B0604020202020204" pitchFamily="34" charset="0"/>
                  <a:cs typeface="Arial" panose="020B0604020202020204" pitchFamily="34" charset="0"/>
                </a:rPr>
                <a:t>ā</a:t>
              </a:r>
              <a:r>
                <a:rPr lang="en-US" altLang="en-US" sz="1800" b="1" i="1" u="sng">
                  <a:solidFill>
                    <a:srgbClr val="000000"/>
                  </a:solidFill>
                  <a:latin typeface="Helvetica" panose="020B0604020202020204" pitchFamily="34" charset="0"/>
                </a:rPr>
                <a:t>ng</a:t>
              </a:r>
            </a:p>
          </p:txBody>
        </p:sp>
        <p:sp>
          <p:nvSpPr>
            <p:cNvPr id="1214687" name="Rectangle 223">
              <a:extLst>
                <a:ext uri="{FF2B5EF4-FFF2-40B4-BE49-F238E27FC236}">
                  <a16:creationId xmlns:a16="http://schemas.microsoft.com/office/drawing/2014/main" id="{44E1ABC3-4586-B92D-EC16-AE85D36FDC4A}"/>
                </a:ext>
              </a:extLst>
            </p:cNvPr>
            <p:cNvSpPr>
              <a:spLocks noChangeArrowheads="1"/>
            </p:cNvSpPr>
            <p:nvPr/>
          </p:nvSpPr>
          <p:spPr bwMode="auto">
            <a:xfrm>
              <a:off x="-39" y="2643"/>
              <a:ext cx="1058" cy="371"/>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lnSpc>
                  <a:spcPct val="65000"/>
                </a:lnSpc>
                <a:spcBef>
                  <a:spcPct val="50000"/>
                </a:spcBef>
                <a:defRPr/>
              </a:pPr>
              <a:r>
                <a:rPr lang="en-US" altLang="en-US" sz="1800" b="1">
                  <a:solidFill>
                    <a:srgbClr val="000000"/>
                  </a:solidFill>
                  <a:latin typeface="Helvetica" panose="020B0604020202020204" pitchFamily="34" charset="0"/>
                </a:rPr>
                <a:t>JUDAH:</a:t>
              </a:r>
            </a:p>
            <a:p>
              <a:pPr algn="r">
                <a:lnSpc>
                  <a:spcPct val="65000"/>
                </a:lnSpc>
                <a:spcBef>
                  <a:spcPct val="50000"/>
                </a:spcBef>
                <a:defRPr/>
              </a:pPr>
              <a:r>
                <a:rPr lang="en-US" altLang="en-US" sz="1800" b="1" i="1" u="sng">
                  <a:solidFill>
                    <a:srgbClr val="000000"/>
                  </a:solidFill>
                  <a:latin typeface="Helvetica" panose="020B0604020202020204" pitchFamily="34" charset="0"/>
                </a:rPr>
                <a:t>Rotkhamar</a:t>
              </a:r>
              <a:r>
                <a:rPr lang="en-US" altLang="en-US" sz="1800" b="1">
                  <a:latin typeface="Arial" panose="020B0604020202020204" pitchFamily="34" charset="0"/>
                  <a:cs typeface="Arial" panose="020B0604020202020204" pitchFamily="34" charset="0"/>
                </a:rPr>
                <a:t>ā</a:t>
              </a:r>
              <a:r>
                <a:rPr lang="en-US" altLang="en-US" sz="1800" b="1" i="1" u="sng">
                  <a:solidFill>
                    <a:srgbClr val="000000"/>
                  </a:solidFill>
                  <a:latin typeface="Helvetica" panose="020B0604020202020204" pitchFamily="34" charset="0"/>
                </a:rPr>
                <a:t>t</a:t>
              </a:r>
            </a:p>
          </p:txBody>
        </p:sp>
        <p:sp>
          <p:nvSpPr>
            <p:cNvPr id="1214688" name="Rectangle 224">
              <a:extLst>
                <a:ext uri="{FF2B5EF4-FFF2-40B4-BE49-F238E27FC236}">
                  <a16:creationId xmlns:a16="http://schemas.microsoft.com/office/drawing/2014/main" id="{E05D878E-DC09-9D47-9EAA-A5D47BF13D8B}"/>
                </a:ext>
              </a:extLst>
            </p:cNvPr>
            <p:cNvSpPr>
              <a:spLocks noChangeArrowheads="1"/>
            </p:cNvSpPr>
            <p:nvPr/>
          </p:nvSpPr>
          <p:spPr bwMode="auto">
            <a:xfrm>
              <a:off x="100" y="3434"/>
              <a:ext cx="830" cy="381"/>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p>
              <a:pPr algn="r">
                <a:lnSpc>
                  <a:spcPct val="65000"/>
                </a:lnSpc>
                <a:spcBef>
                  <a:spcPct val="50000"/>
                </a:spcBef>
                <a:defRPr/>
              </a:pPr>
              <a:r>
                <a:rPr lang="en-US" sz="1800" b="1" dirty="0">
                  <a:solidFill>
                    <a:srgbClr val="000000"/>
                  </a:solidFill>
                  <a:latin typeface="Helvetica" charset="0"/>
                  <a:ea typeface="+mn-ea"/>
                </a:rPr>
                <a:t>JUDAH:</a:t>
              </a:r>
            </a:p>
            <a:p>
              <a:pPr algn="r">
                <a:lnSpc>
                  <a:spcPct val="65000"/>
                </a:lnSpc>
                <a:spcBef>
                  <a:spcPct val="50000"/>
                </a:spcBef>
                <a:defRPr/>
              </a:pPr>
              <a:r>
                <a:rPr lang="en-US" sz="1800" b="1" i="1" u="sng" dirty="0" err="1">
                  <a:solidFill>
                    <a:srgbClr val="000000"/>
                  </a:solidFill>
                  <a:latin typeface="Helvetica" charset="0"/>
                  <a:ea typeface="+mn-ea"/>
                </a:rPr>
                <a:t>Narkahai</a:t>
              </a:r>
              <a:endParaRPr lang="en-US" sz="1800" b="1" i="1" u="sng" dirty="0">
                <a:solidFill>
                  <a:srgbClr val="000000"/>
                </a:solidFill>
                <a:latin typeface="Helvetica" charset="0"/>
                <a:ea typeface="+mn-ea"/>
              </a:endParaRPr>
            </a:p>
          </p:txBody>
        </p:sp>
      </p:grpSp>
      <p:sp>
        <p:nvSpPr>
          <p:cNvPr id="160792" name="Rectangle 225">
            <a:extLst>
              <a:ext uri="{FF2B5EF4-FFF2-40B4-BE49-F238E27FC236}">
                <a16:creationId xmlns:a16="http://schemas.microsoft.com/office/drawing/2014/main" id="{65BADBED-81BA-5BEC-8DE6-32D19EDC887A}"/>
              </a:ext>
            </a:extLst>
          </p:cNvPr>
          <p:cNvSpPr>
            <a:spLocks noChangeArrowheads="1"/>
          </p:cNvSpPr>
          <p:nvPr/>
        </p:nvSpPr>
        <p:spPr bwMode="auto">
          <a:xfrm>
            <a:off x="104775" y="7426325"/>
            <a:ext cx="1454150"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endParaRPr lang="en-US" altLang="en-US" sz="1000">
              <a:latin typeface="Helvetica" pitchFamily="2" charset="0"/>
            </a:endParaRPr>
          </a:p>
        </p:txBody>
      </p:sp>
      <p:sp>
        <p:nvSpPr>
          <p:cNvPr id="160793" name="Text Box 226">
            <a:extLst>
              <a:ext uri="{FF2B5EF4-FFF2-40B4-BE49-F238E27FC236}">
                <a16:creationId xmlns:a16="http://schemas.microsoft.com/office/drawing/2014/main" id="{A89607D1-C4A0-1B76-555C-72151FC97C13}"/>
              </a:ext>
            </a:extLst>
          </p:cNvPr>
          <p:cNvSpPr txBox="1">
            <a:spLocks noChangeArrowheads="1"/>
          </p:cNvSpPr>
          <p:nvPr/>
        </p:nvSpPr>
        <p:spPr bwMode="auto">
          <a:xfrm rot="-5400000">
            <a:off x="1378744" y="3656807"/>
            <a:ext cx="38163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Arial Black" panose="020B0604020202020204" pitchFamily="34" charset="0"/>
              </a:rPr>
              <a:t>  </a:t>
            </a:r>
            <a:endParaRPr lang="en-US" altLang="en-US" sz="900">
              <a:latin typeface="Arial Black" panose="020B0604020202020204" pitchFamily="34" charset="0"/>
            </a:endParaRPr>
          </a:p>
        </p:txBody>
      </p:sp>
      <p:sp>
        <p:nvSpPr>
          <p:cNvPr id="160794" name="Line 227">
            <a:extLst>
              <a:ext uri="{FF2B5EF4-FFF2-40B4-BE49-F238E27FC236}">
                <a16:creationId xmlns:a16="http://schemas.microsoft.com/office/drawing/2014/main" id="{F5C1687E-BDAB-E330-D814-B83B8707D6BC}"/>
              </a:ext>
            </a:extLst>
          </p:cNvPr>
          <p:cNvSpPr>
            <a:spLocks noChangeShapeType="1"/>
          </p:cNvSpPr>
          <p:nvPr/>
        </p:nvSpPr>
        <p:spPr bwMode="auto">
          <a:xfrm>
            <a:off x="1789113" y="1031875"/>
            <a:ext cx="128428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795" name="Line 228">
            <a:extLst>
              <a:ext uri="{FF2B5EF4-FFF2-40B4-BE49-F238E27FC236}">
                <a16:creationId xmlns:a16="http://schemas.microsoft.com/office/drawing/2014/main" id="{C155A44D-958C-5AB6-07EF-3205073A5AED}"/>
              </a:ext>
            </a:extLst>
          </p:cNvPr>
          <p:cNvSpPr>
            <a:spLocks noChangeShapeType="1"/>
          </p:cNvSpPr>
          <p:nvPr/>
        </p:nvSpPr>
        <p:spPr bwMode="auto">
          <a:xfrm flipV="1">
            <a:off x="1806575" y="1336675"/>
            <a:ext cx="1284288" cy="142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796" name="Rectangle 229">
            <a:extLst>
              <a:ext uri="{FF2B5EF4-FFF2-40B4-BE49-F238E27FC236}">
                <a16:creationId xmlns:a16="http://schemas.microsoft.com/office/drawing/2014/main" id="{03CB5175-F87A-3441-D802-06F0050FF813}"/>
              </a:ext>
            </a:extLst>
          </p:cNvPr>
          <p:cNvSpPr>
            <a:spLocks noChangeArrowheads="1"/>
          </p:cNvSpPr>
          <p:nvPr/>
        </p:nvSpPr>
        <p:spPr bwMode="auto">
          <a:xfrm>
            <a:off x="2044700" y="5197475"/>
            <a:ext cx="3175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sp>
        <p:nvSpPr>
          <p:cNvPr id="160797" name="Rectangle 230">
            <a:extLst>
              <a:ext uri="{FF2B5EF4-FFF2-40B4-BE49-F238E27FC236}">
                <a16:creationId xmlns:a16="http://schemas.microsoft.com/office/drawing/2014/main" id="{2427FE3F-E335-B2BC-53EC-3626D91796EF}"/>
              </a:ext>
            </a:extLst>
          </p:cNvPr>
          <p:cNvSpPr>
            <a:spLocks noChangeArrowheads="1"/>
          </p:cNvSpPr>
          <p:nvPr/>
        </p:nvSpPr>
        <p:spPr bwMode="auto">
          <a:xfrm>
            <a:off x="2079625" y="5197475"/>
            <a:ext cx="6350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a:latin typeface="Helvetica" pitchFamily="2" charset="0"/>
            </a:endParaRPr>
          </a:p>
        </p:txBody>
      </p:sp>
      <p:sp>
        <p:nvSpPr>
          <p:cNvPr id="160798" name="Rectangle 231">
            <a:extLst>
              <a:ext uri="{FF2B5EF4-FFF2-40B4-BE49-F238E27FC236}">
                <a16:creationId xmlns:a16="http://schemas.microsoft.com/office/drawing/2014/main" id="{AD758C7D-F76B-C2ED-5B18-7C1FF9B6A485}"/>
              </a:ext>
            </a:extLst>
          </p:cNvPr>
          <p:cNvSpPr>
            <a:spLocks noChangeArrowheads="1"/>
          </p:cNvSpPr>
          <p:nvPr/>
        </p:nvSpPr>
        <p:spPr bwMode="auto">
          <a:xfrm>
            <a:off x="2044700" y="5338763"/>
            <a:ext cx="25400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sp>
        <p:nvSpPr>
          <p:cNvPr id="160799" name="Rectangle 233">
            <a:extLst>
              <a:ext uri="{FF2B5EF4-FFF2-40B4-BE49-F238E27FC236}">
                <a16:creationId xmlns:a16="http://schemas.microsoft.com/office/drawing/2014/main" id="{DC001D46-4957-5C11-BF2C-347F68B1B737}"/>
              </a:ext>
            </a:extLst>
          </p:cNvPr>
          <p:cNvSpPr>
            <a:spLocks noChangeArrowheads="1"/>
          </p:cNvSpPr>
          <p:nvPr/>
        </p:nvSpPr>
        <p:spPr bwMode="auto">
          <a:xfrm>
            <a:off x="1657350" y="347663"/>
            <a:ext cx="6873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i="1">
                <a:solidFill>
                  <a:srgbClr val="000000"/>
                </a:solidFill>
                <a:latin typeface="Helvetica" pitchFamily="2" charset="0"/>
              </a:rPr>
              <a:t>ISRAEL wui:</a:t>
            </a:r>
            <a:endParaRPr lang="en-US" altLang="en-US">
              <a:latin typeface="Helvetica" pitchFamily="2" charset="0"/>
            </a:endParaRPr>
          </a:p>
        </p:txBody>
      </p:sp>
      <p:sp>
        <p:nvSpPr>
          <p:cNvPr id="160800" name="Rectangle 234">
            <a:extLst>
              <a:ext uri="{FF2B5EF4-FFF2-40B4-BE49-F238E27FC236}">
                <a16:creationId xmlns:a16="http://schemas.microsoft.com/office/drawing/2014/main" id="{AC504CB7-C245-E590-DDCC-5B16B3978A80}"/>
              </a:ext>
            </a:extLst>
          </p:cNvPr>
          <p:cNvSpPr>
            <a:spLocks noChangeArrowheads="1"/>
          </p:cNvSpPr>
          <p:nvPr/>
        </p:nvSpPr>
        <p:spPr bwMode="auto">
          <a:xfrm>
            <a:off x="2360613" y="331788"/>
            <a:ext cx="1096962"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  Wungram      Ato</a:t>
            </a:r>
            <a:endParaRPr lang="en-US" altLang="en-US" sz="1000">
              <a:latin typeface="Helvetica" pitchFamily="2" charset="0"/>
            </a:endParaRPr>
          </a:p>
        </p:txBody>
      </p:sp>
      <p:sp>
        <p:nvSpPr>
          <p:cNvPr id="160801" name="Rectangle 235">
            <a:extLst>
              <a:ext uri="{FF2B5EF4-FFF2-40B4-BE49-F238E27FC236}">
                <a16:creationId xmlns:a16="http://schemas.microsoft.com/office/drawing/2014/main" id="{267998DC-AFFD-9D7B-DFDD-83D48644F156}"/>
              </a:ext>
            </a:extLst>
          </p:cNvPr>
          <p:cNvSpPr>
            <a:spLocks noChangeArrowheads="1"/>
          </p:cNvSpPr>
          <p:nvPr/>
        </p:nvSpPr>
        <p:spPr bwMode="auto">
          <a:xfrm>
            <a:off x="1866900" y="6172200"/>
            <a:ext cx="19050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sp>
        <p:nvSpPr>
          <p:cNvPr id="160802" name="Rectangle 236">
            <a:extLst>
              <a:ext uri="{FF2B5EF4-FFF2-40B4-BE49-F238E27FC236}">
                <a16:creationId xmlns:a16="http://schemas.microsoft.com/office/drawing/2014/main" id="{C7700BA8-4C20-BD9D-BD98-71CEFE8C1A87}"/>
              </a:ext>
            </a:extLst>
          </p:cNvPr>
          <p:cNvSpPr>
            <a:spLocks noChangeArrowheads="1"/>
          </p:cNvSpPr>
          <p:nvPr/>
        </p:nvSpPr>
        <p:spPr bwMode="auto">
          <a:xfrm>
            <a:off x="1866900" y="6315075"/>
            <a:ext cx="25400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sp>
        <p:nvSpPr>
          <p:cNvPr id="160803" name="Freeform 237">
            <a:extLst>
              <a:ext uri="{FF2B5EF4-FFF2-40B4-BE49-F238E27FC236}">
                <a16:creationId xmlns:a16="http://schemas.microsoft.com/office/drawing/2014/main" id="{577A825D-0B38-3112-F4CF-8440E3710750}"/>
              </a:ext>
            </a:extLst>
          </p:cNvPr>
          <p:cNvSpPr>
            <a:spLocks/>
          </p:cNvSpPr>
          <p:nvPr/>
        </p:nvSpPr>
        <p:spPr bwMode="auto">
          <a:xfrm>
            <a:off x="1789113" y="1525588"/>
            <a:ext cx="176212" cy="53975"/>
          </a:xfrm>
          <a:custGeom>
            <a:avLst/>
            <a:gdLst>
              <a:gd name="T0" fmla="*/ 0 w 111"/>
              <a:gd name="T1" fmla="*/ 0 h 34"/>
              <a:gd name="T2" fmla="*/ 2147483646 w 111"/>
              <a:gd name="T3" fmla="*/ 0 h 34"/>
              <a:gd name="T4" fmla="*/ 2147483646 w 111"/>
              <a:gd name="T5" fmla="*/ 2147483646 h 34"/>
              <a:gd name="T6" fmla="*/ 2147483646 w 111"/>
              <a:gd name="T7" fmla="*/ 2147483646 h 34"/>
              <a:gd name="T8" fmla="*/ 0 w 111"/>
              <a:gd name="T9" fmla="*/ 2147483646 h 34"/>
              <a:gd name="T10" fmla="*/ 0 w 111"/>
              <a:gd name="T11" fmla="*/ 2147483646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0804" name="Freeform 238">
            <a:extLst>
              <a:ext uri="{FF2B5EF4-FFF2-40B4-BE49-F238E27FC236}">
                <a16:creationId xmlns:a16="http://schemas.microsoft.com/office/drawing/2014/main" id="{1592DD4E-5680-3001-B85B-7DDE8D340015}"/>
              </a:ext>
            </a:extLst>
          </p:cNvPr>
          <p:cNvSpPr>
            <a:spLocks/>
          </p:cNvSpPr>
          <p:nvPr/>
        </p:nvSpPr>
        <p:spPr bwMode="auto">
          <a:xfrm>
            <a:off x="2054225" y="1525588"/>
            <a:ext cx="177800" cy="53975"/>
          </a:xfrm>
          <a:custGeom>
            <a:avLst/>
            <a:gdLst>
              <a:gd name="T0" fmla="*/ 0 w 112"/>
              <a:gd name="T1" fmla="*/ 0 h 34"/>
              <a:gd name="T2" fmla="*/ 2147483646 w 112"/>
              <a:gd name="T3" fmla="*/ 0 h 34"/>
              <a:gd name="T4" fmla="*/ 2147483646 w 112"/>
              <a:gd name="T5" fmla="*/ 2147483646 h 34"/>
              <a:gd name="T6" fmla="*/ 2147483646 w 112"/>
              <a:gd name="T7" fmla="*/ 2147483646 h 34"/>
              <a:gd name="T8" fmla="*/ 0 w 112"/>
              <a:gd name="T9" fmla="*/ 2147483646 h 34"/>
              <a:gd name="T10" fmla="*/ 0 w 112"/>
              <a:gd name="T11" fmla="*/ 2147483646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0805" name="Freeform 239">
            <a:extLst>
              <a:ext uri="{FF2B5EF4-FFF2-40B4-BE49-F238E27FC236}">
                <a16:creationId xmlns:a16="http://schemas.microsoft.com/office/drawing/2014/main" id="{4B5F68DF-3BDF-A31F-8248-BA56C79552C2}"/>
              </a:ext>
            </a:extLst>
          </p:cNvPr>
          <p:cNvSpPr>
            <a:spLocks/>
          </p:cNvSpPr>
          <p:nvPr/>
        </p:nvSpPr>
        <p:spPr bwMode="auto">
          <a:xfrm>
            <a:off x="2319338" y="1525588"/>
            <a:ext cx="177800" cy="53975"/>
          </a:xfrm>
          <a:custGeom>
            <a:avLst/>
            <a:gdLst>
              <a:gd name="T0" fmla="*/ 0 w 112"/>
              <a:gd name="T1" fmla="*/ 0 h 34"/>
              <a:gd name="T2" fmla="*/ 2147483646 w 112"/>
              <a:gd name="T3" fmla="*/ 0 h 34"/>
              <a:gd name="T4" fmla="*/ 2147483646 w 112"/>
              <a:gd name="T5" fmla="*/ 2147483646 h 34"/>
              <a:gd name="T6" fmla="*/ 2147483646 w 112"/>
              <a:gd name="T7" fmla="*/ 2147483646 h 34"/>
              <a:gd name="T8" fmla="*/ 0 w 112"/>
              <a:gd name="T9" fmla="*/ 2147483646 h 34"/>
              <a:gd name="T10" fmla="*/ 0 w 112"/>
              <a:gd name="T11" fmla="*/ 2147483646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0806" name="Freeform 240">
            <a:extLst>
              <a:ext uri="{FF2B5EF4-FFF2-40B4-BE49-F238E27FC236}">
                <a16:creationId xmlns:a16="http://schemas.microsoft.com/office/drawing/2014/main" id="{F5BB965B-5BF9-3C89-C5BE-A38CAA3EA1D8}"/>
              </a:ext>
            </a:extLst>
          </p:cNvPr>
          <p:cNvSpPr>
            <a:spLocks/>
          </p:cNvSpPr>
          <p:nvPr/>
        </p:nvSpPr>
        <p:spPr bwMode="auto">
          <a:xfrm>
            <a:off x="2568575" y="1525588"/>
            <a:ext cx="176213" cy="53975"/>
          </a:xfrm>
          <a:custGeom>
            <a:avLst/>
            <a:gdLst>
              <a:gd name="T0" fmla="*/ 0 w 111"/>
              <a:gd name="T1" fmla="*/ 0 h 34"/>
              <a:gd name="T2" fmla="*/ 2147483646 w 111"/>
              <a:gd name="T3" fmla="*/ 0 h 34"/>
              <a:gd name="T4" fmla="*/ 2147483646 w 111"/>
              <a:gd name="T5" fmla="*/ 2147483646 h 34"/>
              <a:gd name="T6" fmla="*/ 2147483646 w 111"/>
              <a:gd name="T7" fmla="*/ 2147483646 h 34"/>
              <a:gd name="T8" fmla="*/ 0 w 111"/>
              <a:gd name="T9" fmla="*/ 2147483646 h 34"/>
              <a:gd name="T10" fmla="*/ 0 w 111"/>
              <a:gd name="T11" fmla="*/ 2147483646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0807" name="Freeform 241">
            <a:extLst>
              <a:ext uri="{FF2B5EF4-FFF2-40B4-BE49-F238E27FC236}">
                <a16:creationId xmlns:a16="http://schemas.microsoft.com/office/drawing/2014/main" id="{1F6BEA47-759F-7EF6-B91B-FB3A4DEFC612}"/>
              </a:ext>
            </a:extLst>
          </p:cNvPr>
          <p:cNvSpPr>
            <a:spLocks/>
          </p:cNvSpPr>
          <p:nvPr/>
        </p:nvSpPr>
        <p:spPr bwMode="auto">
          <a:xfrm>
            <a:off x="2833688" y="1525588"/>
            <a:ext cx="177800" cy="53975"/>
          </a:xfrm>
          <a:custGeom>
            <a:avLst/>
            <a:gdLst>
              <a:gd name="T0" fmla="*/ 0 w 112"/>
              <a:gd name="T1" fmla="*/ 0 h 34"/>
              <a:gd name="T2" fmla="*/ 2147483646 w 112"/>
              <a:gd name="T3" fmla="*/ 0 h 34"/>
              <a:gd name="T4" fmla="*/ 2147483646 w 112"/>
              <a:gd name="T5" fmla="*/ 2147483646 h 34"/>
              <a:gd name="T6" fmla="*/ 2147483646 w 112"/>
              <a:gd name="T7" fmla="*/ 2147483646 h 34"/>
              <a:gd name="T8" fmla="*/ 0 w 112"/>
              <a:gd name="T9" fmla="*/ 2147483646 h 34"/>
              <a:gd name="T10" fmla="*/ 0 w 112"/>
              <a:gd name="T11" fmla="*/ 2147483646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0808" name="Line 242">
            <a:extLst>
              <a:ext uri="{FF2B5EF4-FFF2-40B4-BE49-F238E27FC236}">
                <a16:creationId xmlns:a16="http://schemas.microsoft.com/office/drawing/2014/main" id="{13E33109-B724-0A04-ABF8-63EF3B2D46DB}"/>
              </a:ext>
            </a:extLst>
          </p:cNvPr>
          <p:cNvSpPr>
            <a:spLocks noChangeShapeType="1"/>
          </p:cNvSpPr>
          <p:nvPr/>
        </p:nvSpPr>
        <p:spPr bwMode="auto">
          <a:xfrm>
            <a:off x="1789113" y="2093913"/>
            <a:ext cx="1239837" cy="158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809" name="Line 243">
            <a:extLst>
              <a:ext uri="{FF2B5EF4-FFF2-40B4-BE49-F238E27FC236}">
                <a16:creationId xmlns:a16="http://schemas.microsoft.com/office/drawing/2014/main" id="{12ECB4AE-DD0B-8AFD-580F-4A852731D84C}"/>
              </a:ext>
            </a:extLst>
          </p:cNvPr>
          <p:cNvSpPr>
            <a:spLocks noChangeShapeType="1"/>
          </p:cNvSpPr>
          <p:nvPr/>
        </p:nvSpPr>
        <p:spPr bwMode="auto">
          <a:xfrm flipV="1">
            <a:off x="1770063" y="2392363"/>
            <a:ext cx="1246187" cy="317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810" name="Line 244">
            <a:extLst>
              <a:ext uri="{FF2B5EF4-FFF2-40B4-BE49-F238E27FC236}">
                <a16:creationId xmlns:a16="http://schemas.microsoft.com/office/drawing/2014/main" id="{3A94C4CF-78F9-086D-E028-2423797D470B}"/>
              </a:ext>
            </a:extLst>
          </p:cNvPr>
          <p:cNvSpPr>
            <a:spLocks noChangeShapeType="1"/>
          </p:cNvSpPr>
          <p:nvPr/>
        </p:nvSpPr>
        <p:spPr bwMode="auto">
          <a:xfrm>
            <a:off x="1789113" y="2714625"/>
            <a:ext cx="123983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811" name="Line 245">
            <a:extLst>
              <a:ext uri="{FF2B5EF4-FFF2-40B4-BE49-F238E27FC236}">
                <a16:creationId xmlns:a16="http://schemas.microsoft.com/office/drawing/2014/main" id="{1E698275-DBD7-1F76-33B9-A0A3ADE1FA54}"/>
              </a:ext>
            </a:extLst>
          </p:cNvPr>
          <p:cNvSpPr>
            <a:spLocks noChangeShapeType="1"/>
          </p:cNvSpPr>
          <p:nvPr/>
        </p:nvSpPr>
        <p:spPr bwMode="auto">
          <a:xfrm>
            <a:off x="1770063" y="3051175"/>
            <a:ext cx="1223962"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812" name="Line 246">
            <a:extLst>
              <a:ext uri="{FF2B5EF4-FFF2-40B4-BE49-F238E27FC236}">
                <a16:creationId xmlns:a16="http://schemas.microsoft.com/office/drawing/2014/main" id="{642E0D9B-86CB-D46D-3FDE-63F821F81C9B}"/>
              </a:ext>
            </a:extLst>
          </p:cNvPr>
          <p:cNvSpPr>
            <a:spLocks noChangeShapeType="1"/>
          </p:cNvSpPr>
          <p:nvPr/>
        </p:nvSpPr>
        <p:spPr bwMode="auto">
          <a:xfrm flipV="1">
            <a:off x="1752600" y="3668713"/>
            <a:ext cx="1284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813" name="Line 247">
            <a:extLst>
              <a:ext uri="{FF2B5EF4-FFF2-40B4-BE49-F238E27FC236}">
                <a16:creationId xmlns:a16="http://schemas.microsoft.com/office/drawing/2014/main" id="{AD3BA415-9DAF-6810-AF2C-04AEBD68EDF7}"/>
              </a:ext>
            </a:extLst>
          </p:cNvPr>
          <p:cNvSpPr>
            <a:spLocks noChangeShapeType="1"/>
          </p:cNvSpPr>
          <p:nvPr/>
        </p:nvSpPr>
        <p:spPr bwMode="auto">
          <a:xfrm flipV="1">
            <a:off x="1749425" y="4686300"/>
            <a:ext cx="12827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814" name="Line 248">
            <a:extLst>
              <a:ext uri="{FF2B5EF4-FFF2-40B4-BE49-F238E27FC236}">
                <a16:creationId xmlns:a16="http://schemas.microsoft.com/office/drawing/2014/main" id="{2F9404F7-53B8-231F-08E0-59ED167B2BF8}"/>
              </a:ext>
            </a:extLst>
          </p:cNvPr>
          <p:cNvSpPr>
            <a:spLocks noChangeShapeType="1"/>
          </p:cNvSpPr>
          <p:nvPr/>
        </p:nvSpPr>
        <p:spPr bwMode="auto">
          <a:xfrm flipV="1">
            <a:off x="1752600" y="5029200"/>
            <a:ext cx="1254125" cy="11113"/>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815" name="Line 249">
            <a:extLst>
              <a:ext uri="{FF2B5EF4-FFF2-40B4-BE49-F238E27FC236}">
                <a16:creationId xmlns:a16="http://schemas.microsoft.com/office/drawing/2014/main" id="{E5C3A9B0-CD24-5445-28DD-8E7D49BD0015}"/>
              </a:ext>
            </a:extLst>
          </p:cNvPr>
          <p:cNvSpPr>
            <a:spLocks noChangeShapeType="1"/>
          </p:cNvSpPr>
          <p:nvPr/>
        </p:nvSpPr>
        <p:spPr bwMode="auto">
          <a:xfrm flipV="1">
            <a:off x="1770063" y="5629275"/>
            <a:ext cx="1241425" cy="317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816" name="Line 250">
            <a:extLst>
              <a:ext uri="{FF2B5EF4-FFF2-40B4-BE49-F238E27FC236}">
                <a16:creationId xmlns:a16="http://schemas.microsoft.com/office/drawing/2014/main" id="{B4A73331-57E6-25A4-4B00-CE1D5AE44FBE}"/>
              </a:ext>
            </a:extLst>
          </p:cNvPr>
          <p:cNvSpPr>
            <a:spLocks noChangeShapeType="1"/>
          </p:cNvSpPr>
          <p:nvPr/>
        </p:nvSpPr>
        <p:spPr bwMode="auto">
          <a:xfrm>
            <a:off x="1770063" y="5969000"/>
            <a:ext cx="1241425"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817" name="Line 251">
            <a:extLst>
              <a:ext uri="{FF2B5EF4-FFF2-40B4-BE49-F238E27FC236}">
                <a16:creationId xmlns:a16="http://schemas.microsoft.com/office/drawing/2014/main" id="{C349F74C-0500-4C48-29D7-1CB961DA9948}"/>
              </a:ext>
            </a:extLst>
          </p:cNvPr>
          <p:cNvSpPr>
            <a:spLocks noChangeShapeType="1"/>
          </p:cNvSpPr>
          <p:nvPr/>
        </p:nvSpPr>
        <p:spPr bwMode="auto">
          <a:xfrm>
            <a:off x="1789113" y="6608763"/>
            <a:ext cx="1239837" cy="158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818" name="Line 252">
            <a:extLst>
              <a:ext uri="{FF2B5EF4-FFF2-40B4-BE49-F238E27FC236}">
                <a16:creationId xmlns:a16="http://schemas.microsoft.com/office/drawing/2014/main" id="{10065D74-ED09-C967-01A1-F9317EA1692C}"/>
              </a:ext>
            </a:extLst>
          </p:cNvPr>
          <p:cNvSpPr>
            <a:spLocks noChangeShapeType="1"/>
          </p:cNvSpPr>
          <p:nvPr/>
        </p:nvSpPr>
        <p:spPr bwMode="auto">
          <a:xfrm>
            <a:off x="1789113" y="7229475"/>
            <a:ext cx="123983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819" name="Rectangle 253">
            <a:extLst>
              <a:ext uri="{FF2B5EF4-FFF2-40B4-BE49-F238E27FC236}">
                <a16:creationId xmlns:a16="http://schemas.microsoft.com/office/drawing/2014/main" id="{BD48D985-A504-8B89-7A11-5A57EB8BF13A}"/>
              </a:ext>
            </a:extLst>
          </p:cNvPr>
          <p:cNvSpPr>
            <a:spLocks noChangeArrowheads="1"/>
          </p:cNvSpPr>
          <p:nvPr/>
        </p:nvSpPr>
        <p:spPr bwMode="auto">
          <a:xfrm>
            <a:off x="1751013" y="5307013"/>
            <a:ext cx="24765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000" b="1">
                <a:solidFill>
                  <a:srgbClr val="000000"/>
                </a:solidFill>
                <a:latin typeface="Helvetica" pitchFamily="2" charset="0"/>
              </a:rPr>
              <a:t>*</a:t>
            </a:r>
            <a:endParaRPr lang="en-US" altLang="en-US" sz="1600">
              <a:latin typeface="Helvetica" pitchFamily="2" charset="0"/>
            </a:endParaRPr>
          </a:p>
        </p:txBody>
      </p:sp>
      <p:sp>
        <p:nvSpPr>
          <p:cNvPr id="160820" name="Rectangle 254">
            <a:extLst>
              <a:ext uri="{FF2B5EF4-FFF2-40B4-BE49-F238E27FC236}">
                <a16:creationId xmlns:a16="http://schemas.microsoft.com/office/drawing/2014/main" id="{DFC25720-797A-2B82-A590-ABBB200C0455}"/>
              </a:ext>
            </a:extLst>
          </p:cNvPr>
          <p:cNvSpPr>
            <a:spLocks noChangeArrowheads="1"/>
          </p:cNvSpPr>
          <p:nvPr/>
        </p:nvSpPr>
        <p:spPr bwMode="auto">
          <a:xfrm>
            <a:off x="1739900" y="3295650"/>
            <a:ext cx="24765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000" b="1">
                <a:solidFill>
                  <a:srgbClr val="000000"/>
                </a:solidFill>
                <a:latin typeface="Helvetica" pitchFamily="2" charset="0"/>
              </a:rPr>
              <a:t>*</a:t>
            </a:r>
            <a:endParaRPr lang="en-US" altLang="en-US" sz="1600">
              <a:latin typeface="Helvetica" pitchFamily="2" charset="0"/>
            </a:endParaRPr>
          </a:p>
        </p:txBody>
      </p:sp>
      <p:sp>
        <p:nvSpPr>
          <p:cNvPr id="160821" name="Rectangle 255">
            <a:extLst>
              <a:ext uri="{FF2B5EF4-FFF2-40B4-BE49-F238E27FC236}">
                <a16:creationId xmlns:a16="http://schemas.microsoft.com/office/drawing/2014/main" id="{9CE3DCDA-A687-1BEF-1CF9-25DC8A19D032}"/>
              </a:ext>
            </a:extLst>
          </p:cNvPr>
          <p:cNvSpPr>
            <a:spLocks noChangeArrowheads="1"/>
          </p:cNvSpPr>
          <p:nvPr/>
        </p:nvSpPr>
        <p:spPr bwMode="auto">
          <a:xfrm>
            <a:off x="1765300" y="1757363"/>
            <a:ext cx="24765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000" b="1">
                <a:solidFill>
                  <a:srgbClr val="000000"/>
                </a:solidFill>
                <a:latin typeface="Helvetica" pitchFamily="2" charset="0"/>
              </a:rPr>
              <a:t>*</a:t>
            </a:r>
            <a:endParaRPr lang="en-US" altLang="en-US">
              <a:latin typeface="Helvetica" pitchFamily="2" charset="0"/>
            </a:endParaRPr>
          </a:p>
        </p:txBody>
      </p:sp>
      <p:sp>
        <p:nvSpPr>
          <p:cNvPr id="160822" name="Rectangle 256">
            <a:extLst>
              <a:ext uri="{FF2B5EF4-FFF2-40B4-BE49-F238E27FC236}">
                <a16:creationId xmlns:a16="http://schemas.microsoft.com/office/drawing/2014/main" id="{97FB33FF-85EE-81CB-3056-EDF303E4A752}"/>
              </a:ext>
            </a:extLst>
          </p:cNvPr>
          <p:cNvSpPr>
            <a:spLocks noChangeArrowheads="1"/>
          </p:cNvSpPr>
          <p:nvPr/>
        </p:nvSpPr>
        <p:spPr bwMode="auto">
          <a:xfrm>
            <a:off x="1735138" y="5602288"/>
            <a:ext cx="276225"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600" b="1">
                <a:solidFill>
                  <a:srgbClr val="000000"/>
                </a:solidFill>
                <a:latin typeface="Helvetica" pitchFamily="2" charset="0"/>
              </a:rPr>
              <a:t>*</a:t>
            </a:r>
            <a:endParaRPr lang="en-US" altLang="en-US" sz="1800">
              <a:latin typeface="Helvetica" pitchFamily="2" charset="0"/>
            </a:endParaRPr>
          </a:p>
        </p:txBody>
      </p:sp>
      <p:sp>
        <p:nvSpPr>
          <p:cNvPr id="160823" name="Rectangle 257">
            <a:extLst>
              <a:ext uri="{FF2B5EF4-FFF2-40B4-BE49-F238E27FC236}">
                <a16:creationId xmlns:a16="http://schemas.microsoft.com/office/drawing/2014/main" id="{8024ACBF-DD04-2343-F0DA-E5A4FC4D590A}"/>
              </a:ext>
            </a:extLst>
          </p:cNvPr>
          <p:cNvSpPr>
            <a:spLocks noChangeArrowheads="1"/>
          </p:cNvSpPr>
          <p:nvPr/>
        </p:nvSpPr>
        <p:spPr bwMode="auto">
          <a:xfrm>
            <a:off x="1866900" y="2882900"/>
            <a:ext cx="3810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b="1">
                <a:solidFill>
                  <a:srgbClr val="000000"/>
                </a:solidFill>
                <a:latin typeface="Helvetica" pitchFamily="2" charset="0"/>
              </a:rPr>
              <a:t>         </a:t>
            </a:r>
            <a:endParaRPr lang="en-US" altLang="en-US">
              <a:latin typeface="Helvetica" pitchFamily="2" charset="0"/>
            </a:endParaRPr>
          </a:p>
        </p:txBody>
      </p:sp>
      <p:sp>
        <p:nvSpPr>
          <p:cNvPr id="160824" name="Rectangle 258">
            <a:extLst>
              <a:ext uri="{FF2B5EF4-FFF2-40B4-BE49-F238E27FC236}">
                <a16:creationId xmlns:a16="http://schemas.microsoft.com/office/drawing/2014/main" id="{65CE464D-F3CA-D770-8E42-62C0B9C5AD2C}"/>
              </a:ext>
            </a:extLst>
          </p:cNvPr>
          <p:cNvSpPr>
            <a:spLocks noChangeArrowheads="1"/>
          </p:cNvSpPr>
          <p:nvPr/>
        </p:nvSpPr>
        <p:spPr bwMode="auto">
          <a:xfrm>
            <a:off x="1673225" y="1217613"/>
            <a:ext cx="366713"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        </a:t>
            </a:r>
            <a:endParaRPr lang="en-US" altLang="en-US">
              <a:latin typeface="Helvetica" pitchFamily="2" charset="0"/>
            </a:endParaRPr>
          </a:p>
        </p:txBody>
      </p:sp>
      <p:sp>
        <p:nvSpPr>
          <p:cNvPr id="160825" name="Line 259">
            <a:extLst>
              <a:ext uri="{FF2B5EF4-FFF2-40B4-BE49-F238E27FC236}">
                <a16:creationId xmlns:a16="http://schemas.microsoft.com/office/drawing/2014/main" id="{6FACB49E-F7ED-CC43-8B7D-B745D0D02EE1}"/>
              </a:ext>
            </a:extLst>
          </p:cNvPr>
          <p:cNvSpPr>
            <a:spLocks noChangeShapeType="1"/>
          </p:cNvSpPr>
          <p:nvPr/>
        </p:nvSpPr>
        <p:spPr bwMode="auto">
          <a:xfrm flipV="1">
            <a:off x="1239838" y="5362575"/>
            <a:ext cx="420687" cy="1588"/>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826" name="Line 260">
            <a:extLst>
              <a:ext uri="{FF2B5EF4-FFF2-40B4-BE49-F238E27FC236}">
                <a16:creationId xmlns:a16="http://schemas.microsoft.com/office/drawing/2014/main" id="{C332ACA5-5C1B-5A4C-DD81-BF380D63C168}"/>
              </a:ext>
            </a:extLst>
          </p:cNvPr>
          <p:cNvSpPr>
            <a:spLocks noChangeShapeType="1"/>
          </p:cNvSpPr>
          <p:nvPr/>
        </p:nvSpPr>
        <p:spPr bwMode="auto">
          <a:xfrm>
            <a:off x="725488" y="3540125"/>
            <a:ext cx="957262" cy="1588"/>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827" name="Line 261">
            <a:extLst>
              <a:ext uri="{FF2B5EF4-FFF2-40B4-BE49-F238E27FC236}">
                <a16:creationId xmlns:a16="http://schemas.microsoft.com/office/drawing/2014/main" id="{0F16FE73-08F7-AC24-23EB-15F7CF0EA288}"/>
              </a:ext>
            </a:extLst>
          </p:cNvPr>
          <p:cNvSpPr>
            <a:spLocks noChangeShapeType="1"/>
          </p:cNvSpPr>
          <p:nvPr/>
        </p:nvSpPr>
        <p:spPr bwMode="auto">
          <a:xfrm flipV="1">
            <a:off x="3117850" y="276225"/>
            <a:ext cx="0" cy="713740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0828" name="AutoShape 262">
            <a:extLst>
              <a:ext uri="{FF2B5EF4-FFF2-40B4-BE49-F238E27FC236}">
                <a16:creationId xmlns:a16="http://schemas.microsoft.com/office/drawing/2014/main" id="{05D21DB9-F098-16B8-4A59-244934448737}"/>
              </a:ext>
            </a:extLst>
          </p:cNvPr>
          <p:cNvSpPr>
            <a:spLocks noChangeArrowheads="1"/>
          </p:cNvSpPr>
          <p:nvPr/>
        </p:nvSpPr>
        <p:spPr bwMode="auto">
          <a:xfrm rot="5400000">
            <a:off x="1768475" y="1554163"/>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endParaRPr lang="en-US" altLang="en-US">
              <a:solidFill>
                <a:schemeClr val="hlink"/>
              </a:solidFill>
              <a:latin typeface="Engravers MT" panose="02090707080505020304" pitchFamily="18" charset="77"/>
            </a:endParaRPr>
          </a:p>
        </p:txBody>
      </p:sp>
      <p:sp>
        <p:nvSpPr>
          <p:cNvPr id="160829" name="AutoShape 263">
            <a:extLst>
              <a:ext uri="{FF2B5EF4-FFF2-40B4-BE49-F238E27FC236}">
                <a16:creationId xmlns:a16="http://schemas.microsoft.com/office/drawing/2014/main" id="{48AF2D50-136E-CA8D-D151-BCFA14177652}"/>
              </a:ext>
            </a:extLst>
          </p:cNvPr>
          <p:cNvSpPr>
            <a:spLocks noChangeArrowheads="1"/>
          </p:cNvSpPr>
          <p:nvPr/>
        </p:nvSpPr>
        <p:spPr bwMode="auto">
          <a:xfrm rot="5400000">
            <a:off x="1784350" y="3082925"/>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endParaRPr lang="en-US" altLang="en-US">
              <a:solidFill>
                <a:schemeClr val="hlink"/>
              </a:solidFill>
              <a:latin typeface="Engravers MT" panose="02090707080505020304" pitchFamily="18" charset="77"/>
            </a:endParaRPr>
          </a:p>
        </p:txBody>
      </p:sp>
      <p:sp>
        <p:nvSpPr>
          <p:cNvPr id="160830" name="AutoShape 264">
            <a:extLst>
              <a:ext uri="{FF2B5EF4-FFF2-40B4-BE49-F238E27FC236}">
                <a16:creationId xmlns:a16="http://schemas.microsoft.com/office/drawing/2014/main" id="{E8D18643-BB4E-562F-3F1D-F60BCEFCAF3B}"/>
              </a:ext>
            </a:extLst>
          </p:cNvPr>
          <p:cNvSpPr>
            <a:spLocks noChangeArrowheads="1"/>
          </p:cNvSpPr>
          <p:nvPr/>
        </p:nvSpPr>
        <p:spPr bwMode="auto">
          <a:xfrm rot="5400000">
            <a:off x="1782763" y="5076825"/>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endParaRPr lang="en-US" altLang="en-US">
              <a:solidFill>
                <a:schemeClr val="hlink"/>
              </a:solidFill>
              <a:latin typeface="Engravers MT" panose="02090707080505020304" pitchFamily="18" charset="77"/>
            </a:endParaRPr>
          </a:p>
        </p:txBody>
      </p:sp>
      <p:sp>
        <p:nvSpPr>
          <p:cNvPr id="160831" name="AutoShape 265">
            <a:extLst>
              <a:ext uri="{FF2B5EF4-FFF2-40B4-BE49-F238E27FC236}">
                <a16:creationId xmlns:a16="http://schemas.microsoft.com/office/drawing/2014/main" id="{3E40AC5C-FE4A-5351-839F-41120732E544}"/>
              </a:ext>
            </a:extLst>
          </p:cNvPr>
          <p:cNvSpPr>
            <a:spLocks noChangeArrowheads="1"/>
          </p:cNvSpPr>
          <p:nvPr/>
        </p:nvSpPr>
        <p:spPr bwMode="auto">
          <a:xfrm rot="5400000">
            <a:off x="1762125" y="6069013"/>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endParaRPr lang="en-US" altLang="en-US">
              <a:solidFill>
                <a:schemeClr val="hlink"/>
              </a:solidFill>
              <a:latin typeface="Engravers MT" panose="02090707080505020304" pitchFamily="18" charset="77"/>
            </a:endParaRPr>
          </a:p>
        </p:txBody>
      </p:sp>
      <p:sp>
        <p:nvSpPr>
          <p:cNvPr id="160832" name="Line 266">
            <a:extLst>
              <a:ext uri="{FF2B5EF4-FFF2-40B4-BE49-F238E27FC236}">
                <a16:creationId xmlns:a16="http://schemas.microsoft.com/office/drawing/2014/main" id="{23065AFC-7B90-DEB2-E1BC-6E6D9FFDF723}"/>
              </a:ext>
            </a:extLst>
          </p:cNvPr>
          <p:cNvSpPr>
            <a:spLocks noChangeShapeType="1"/>
          </p:cNvSpPr>
          <p:nvPr/>
        </p:nvSpPr>
        <p:spPr bwMode="auto">
          <a:xfrm>
            <a:off x="1785938" y="731838"/>
            <a:ext cx="1327150" cy="158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833" name="Freeform 267">
            <a:extLst>
              <a:ext uri="{FF2B5EF4-FFF2-40B4-BE49-F238E27FC236}">
                <a16:creationId xmlns:a16="http://schemas.microsoft.com/office/drawing/2014/main" id="{5F1CC3E5-5F2D-110D-7517-1209B174A864}"/>
              </a:ext>
            </a:extLst>
          </p:cNvPr>
          <p:cNvSpPr>
            <a:spLocks/>
          </p:cNvSpPr>
          <p:nvPr/>
        </p:nvSpPr>
        <p:spPr bwMode="auto">
          <a:xfrm>
            <a:off x="744538" y="3552825"/>
            <a:ext cx="120650" cy="396875"/>
          </a:xfrm>
          <a:custGeom>
            <a:avLst/>
            <a:gdLst>
              <a:gd name="T0" fmla="*/ 2147483646 w 357"/>
              <a:gd name="T1" fmla="*/ 0 h 1173"/>
              <a:gd name="T2" fmla="*/ 2147483646 w 357"/>
              <a:gd name="T3" fmla="*/ 2147483646 h 1173"/>
              <a:gd name="T4" fmla="*/ 2147483646 w 357"/>
              <a:gd name="T5" fmla="*/ 2147483646 h 1173"/>
              <a:gd name="T6" fmla="*/ 0 w 357"/>
              <a:gd name="T7" fmla="*/ 2147483646 h 1173"/>
              <a:gd name="T8" fmla="*/ 2147483646 w 357"/>
              <a:gd name="T9" fmla="*/ 0 h 1173"/>
              <a:gd name="T10" fmla="*/ 0 60000 65536"/>
              <a:gd name="T11" fmla="*/ 0 60000 65536"/>
              <a:gd name="T12" fmla="*/ 0 60000 65536"/>
              <a:gd name="T13" fmla="*/ 0 60000 65536"/>
              <a:gd name="T14" fmla="*/ 0 60000 65536"/>
              <a:gd name="T15" fmla="*/ 0 w 357"/>
              <a:gd name="T16" fmla="*/ 0 h 1173"/>
              <a:gd name="T17" fmla="*/ 357 w 357"/>
              <a:gd name="T18" fmla="*/ 1173 h 1173"/>
            </a:gdLst>
            <a:ahLst/>
            <a:cxnLst>
              <a:cxn ang="T10">
                <a:pos x="T0" y="T1"/>
              </a:cxn>
              <a:cxn ang="T11">
                <a:pos x="T2" y="T3"/>
              </a:cxn>
              <a:cxn ang="T12">
                <a:pos x="T4" y="T5"/>
              </a:cxn>
              <a:cxn ang="T13">
                <a:pos x="T6" y="T7"/>
              </a:cxn>
              <a:cxn ang="T14">
                <a:pos x="T8" y="T9"/>
              </a:cxn>
            </a:cxnLst>
            <a:rect l="T15" t="T16" r="T17" b="T18"/>
            <a:pathLst>
              <a:path w="357" h="1173">
                <a:moveTo>
                  <a:pt x="45" y="0"/>
                </a:moveTo>
                <a:lnTo>
                  <a:pt x="357" y="1162"/>
                </a:lnTo>
                <a:lnTo>
                  <a:pt x="312" y="1173"/>
                </a:lnTo>
                <a:lnTo>
                  <a:pt x="0" y="11"/>
                </a:lnTo>
                <a:lnTo>
                  <a:pt x="45" y="0"/>
                </a:lnTo>
                <a:close/>
              </a:path>
            </a:pathLst>
          </a:custGeom>
          <a:solidFill>
            <a:srgbClr val="000000"/>
          </a:solidFill>
          <a:ln w="57150">
            <a:solidFill>
              <a:srgbClr val="000000"/>
            </a:solidFill>
            <a:round/>
            <a:headEnd/>
            <a:tailEnd/>
          </a:ln>
        </p:spPr>
        <p:txBody>
          <a:bodyPr/>
          <a:lstStyle/>
          <a:p>
            <a:endParaRPr lang="en-US"/>
          </a:p>
        </p:txBody>
      </p:sp>
      <p:sp>
        <p:nvSpPr>
          <p:cNvPr id="160834" name="Freeform 268">
            <a:extLst>
              <a:ext uri="{FF2B5EF4-FFF2-40B4-BE49-F238E27FC236}">
                <a16:creationId xmlns:a16="http://schemas.microsoft.com/office/drawing/2014/main" id="{72B08294-9FDC-5C95-8E78-343640BD5523}"/>
              </a:ext>
            </a:extLst>
          </p:cNvPr>
          <p:cNvSpPr>
            <a:spLocks/>
          </p:cNvSpPr>
          <p:nvPr/>
        </p:nvSpPr>
        <p:spPr bwMode="auto">
          <a:xfrm>
            <a:off x="1146175" y="4886325"/>
            <a:ext cx="117475" cy="481013"/>
          </a:xfrm>
          <a:custGeom>
            <a:avLst/>
            <a:gdLst>
              <a:gd name="T0" fmla="*/ 2147483646 w 357"/>
              <a:gd name="T1" fmla="*/ 0 h 1173"/>
              <a:gd name="T2" fmla="*/ 2147483646 w 357"/>
              <a:gd name="T3" fmla="*/ 2147483646 h 1173"/>
              <a:gd name="T4" fmla="*/ 2147483646 w 357"/>
              <a:gd name="T5" fmla="*/ 2147483646 h 1173"/>
              <a:gd name="T6" fmla="*/ 0 w 357"/>
              <a:gd name="T7" fmla="*/ 2147483646 h 1173"/>
              <a:gd name="T8" fmla="*/ 2147483646 w 357"/>
              <a:gd name="T9" fmla="*/ 0 h 1173"/>
              <a:gd name="T10" fmla="*/ 0 60000 65536"/>
              <a:gd name="T11" fmla="*/ 0 60000 65536"/>
              <a:gd name="T12" fmla="*/ 0 60000 65536"/>
              <a:gd name="T13" fmla="*/ 0 60000 65536"/>
              <a:gd name="T14" fmla="*/ 0 60000 65536"/>
              <a:gd name="T15" fmla="*/ 0 w 357"/>
              <a:gd name="T16" fmla="*/ 0 h 1173"/>
              <a:gd name="T17" fmla="*/ 357 w 357"/>
              <a:gd name="T18" fmla="*/ 1173 h 1173"/>
            </a:gdLst>
            <a:ahLst/>
            <a:cxnLst>
              <a:cxn ang="T10">
                <a:pos x="T0" y="T1"/>
              </a:cxn>
              <a:cxn ang="T11">
                <a:pos x="T2" y="T3"/>
              </a:cxn>
              <a:cxn ang="T12">
                <a:pos x="T4" y="T5"/>
              </a:cxn>
              <a:cxn ang="T13">
                <a:pos x="T6" y="T7"/>
              </a:cxn>
              <a:cxn ang="T14">
                <a:pos x="T8" y="T9"/>
              </a:cxn>
            </a:cxnLst>
            <a:rect l="T15" t="T16" r="T17" b="T18"/>
            <a:pathLst>
              <a:path w="357" h="1173">
                <a:moveTo>
                  <a:pt x="45" y="0"/>
                </a:moveTo>
                <a:lnTo>
                  <a:pt x="357" y="1162"/>
                </a:lnTo>
                <a:lnTo>
                  <a:pt x="312" y="1173"/>
                </a:lnTo>
                <a:lnTo>
                  <a:pt x="0" y="11"/>
                </a:lnTo>
                <a:lnTo>
                  <a:pt x="45" y="0"/>
                </a:lnTo>
                <a:close/>
              </a:path>
            </a:pathLst>
          </a:custGeom>
          <a:solidFill>
            <a:srgbClr val="000000"/>
          </a:solidFill>
          <a:ln w="57150">
            <a:solidFill>
              <a:srgbClr val="000000"/>
            </a:solidFill>
            <a:round/>
            <a:headEnd/>
            <a:tailEnd/>
          </a:ln>
        </p:spPr>
        <p:txBody>
          <a:bodyPr/>
          <a:lstStyle/>
          <a:p>
            <a:endParaRPr lang="en-US"/>
          </a:p>
        </p:txBody>
      </p:sp>
      <p:sp>
        <p:nvSpPr>
          <p:cNvPr id="160835" name="Rectangle 269">
            <a:extLst>
              <a:ext uri="{FF2B5EF4-FFF2-40B4-BE49-F238E27FC236}">
                <a16:creationId xmlns:a16="http://schemas.microsoft.com/office/drawing/2014/main" id="{0C682AA0-70E0-2ED8-A4EC-8BC41D0BCA64}"/>
              </a:ext>
            </a:extLst>
          </p:cNvPr>
          <p:cNvSpPr>
            <a:spLocks noChangeArrowheads="1"/>
          </p:cNvSpPr>
          <p:nvPr/>
        </p:nvSpPr>
        <p:spPr bwMode="auto">
          <a:xfrm>
            <a:off x="1727200" y="2879725"/>
            <a:ext cx="906463"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r>
              <a:rPr lang="en-US" altLang="en-US" b="1">
                <a:solidFill>
                  <a:srgbClr val="000000"/>
                </a:solidFill>
                <a:latin typeface="Helvetica" pitchFamily="2" charset="0"/>
              </a:rPr>
              <a:t>         (Edom)</a:t>
            </a:r>
            <a:endParaRPr lang="en-US" altLang="en-US">
              <a:latin typeface="Helvetica" pitchFamily="2" charset="0"/>
            </a:endParaRPr>
          </a:p>
        </p:txBody>
      </p:sp>
      <p:sp>
        <p:nvSpPr>
          <p:cNvPr id="160836" name="Text Box 270">
            <a:extLst>
              <a:ext uri="{FF2B5EF4-FFF2-40B4-BE49-F238E27FC236}">
                <a16:creationId xmlns:a16="http://schemas.microsoft.com/office/drawing/2014/main" id="{968D8F86-95B1-9B47-A459-C72EC3C41A44}"/>
              </a:ext>
            </a:extLst>
          </p:cNvPr>
          <p:cNvSpPr txBox="1">
            <a:spLocks noChangeArrowheads="1"/>
          </p:cNvSpPr>
          <p:nvPr/>
        </p:nvSpPr>
        <p:spPr bwMode="auto">
          <a:xfrm>
            <a:off x="1795463" y="4470400"/>
            <a:ext cx="1130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b="1">
                <a:latin typeface="Helvetica" pitchFamily="2" charset="0"/>
              </a:rPr>
              <a:t>(Niveveh)</a:t>
            </a:r>
          </a:p>
        </p:txBody>
      </p:sp>
      <p:sp>
        <p:nvSpPr>
          <p:cNvPr id="160837" name="Rectangle 271">
            <a:extLst>
              <a:ext uri="{FF2B5EF4-FFF2-40B4-BE49-F238E27FC236}">
                <a16:creationId xmlns:a16="http://schemas.microsoft.com/office/drawing/2014/main" id="{3A9B5D6D-C6FF-1232-5A31-6FDC3BF7BBB7}"/>
              </a:ext>
            </a:extLst>
          </p:cNvPr>
          <p:cNvSpPr>
            <a:spLocks noChangeArrowheads="1"/>
          </p:cNvSpPr>
          <p:nvPr/>
        </p:nvSpPr>
        <p:spPr bwMode="auto">
          <a:xfrm>
            <a:off x="2046288" y="1189038"/>
            <a:ext cx="693737"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b="1">
                <a:latin typeface="Arial" panose="020B0604020202020204" pitchFamily="34" charset="0"/>
              </a:rPr>
              <a:t>(Nineveh)</a:t>
            </a:r>
            <a:endParaRPr lang="en-US" altLang="en-US">
              <a:latin typeface="Arial" panose="020B0604020202020204" pitchFamily="34" charset="0"/>
            </a:endParaRPr>
          </a:p>
        </p:txBody>
      </p:sp>
      <p:sp>
        <p:nvSpPr>
          <p:cNvPr id="160838" name="Rectangle 272">
            <a:extLst>
              <a:ext uri="{FF2B5EF4-FFF2-40B4-BE49-F238E27FC236}">
                <a16:creationId xmlns:a16="http://schemas.microsoft.com/office/drawing/2014/main" id="{1B65B944-FAB8-CF9A-1971-002A379418EA}"/>
              </a:ext>
            </a:extLst>
          </p:cNvPr>
          <p:cNvSpPr>
            <a:spLocks noChangeArrowheads="1"/>
          </p:cNvSpPr>
          <p:nvPr/>
        </p:nvSpPr>
        <p:spPr bwMode="auto">
          <a:xfrm>
            <a:off x="1916113" y="2706688"/>
            <a:ext cx="9144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Obadiah</a:t>
            </a:r>
            <a:endParaRPr lang="en-US" altLang="en-US" sz="1600">
              <a:latin typeface="Helvetica" pitchFamily="2" charset="0"/>
            </a:endParaRPr>
          </a:p>
        </p:txBody>
      </p:sp>
      <p:sp>
        <p:nvSpPr>
          <p:cNvPr id="160839" name="Rectangle 273">
            <a:extLst>
              <a:ext uri="{FF2B5EF4-FFF2-40B4-BE49-F238E27FC236}">
                <a16:creationId xmlns:a16="http://schemas.microsoft.com/office/drawing/2014/main" id="{9F2C6297-7FF7-7749-F105-897CBC5C742F}"/>
              </a:ext>
            </a:extLst>
          </p:cNvPr>
          <p:cNvSpPr>
            <a:spLocks noChangeArrowheads="1"/>
          </p:cNvSpPr>
          <p:nvPr/>
        </p:nvSpPr>
        <p:spPr bwMode="auto">
          <a:xfrm>
            <a:off x="2117725" y="1855788"/>
            <a:ext cx="6477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Isaiah</a:t>
            </a:r>
            <a:endParaRPr lang="en-US" altLang="en-US" sz="1800">
              <a:latin typeface="Helvetica" pitchFamily="2" charset="0"/>
            </a:endParaRPr>
          </a:p>
        </p:txBody>
      </p:sp>
      <p:sp>
        <p:nvSpPr>
          <p:cNvPr id="160840" name="Rectangle 274">
            <a:extLst>
              <a:ext uri="{FF2B5EF4-FFF2-40B4-BE49-F238E27FC236}">
                <a16:creationId xmlns:a16="http://schemas.microsoft.com/office/drawing/2014/main" id="{5575FE4D-4E5C-E4C1-E496-56B47C8DC0CA}"/>
              </a:ext>
            </a:extLst>
          </p:cNvPr>
          <p:cNvSpPr>
            <a:spLocks noChangeArrowheads="1"/>
          </p:cNvSpPr>
          <p:nvPr/>
        </p:nvSpPr>
        <p:spPr bwMode="auto">
          <a:xfrm>
            <a:off x="2078038" y="2462213"/>
            <a:ext cx="6477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Micah</a:t>
            </a:r>
            <a:endParaRPr lang="en-US" altLang="en-US" sz="1800">
              <a:latin typeface="Helvetica" pitchFamily="2" charset="0"/>
            </a:endParaRPr>
          </a:p>
        </p:txBody>
      </p:sp>
      <p:sp>
        <p:nvSpPr>
          <p:cNvPr id="160841" name="Rectangle 275">
            <a:extLst>
              <a:ext uri="{FF2B5EF4-FFF2-40B4-BE49-F238E27FC236}">
                <a16:creationId xmlns:a16="http://schemas.microsoft.com/office/drawing/2014/main" id="{E8EFE748-7EA1-87FA-1C89-CBE6D6A35CF5}"/>
              </a:ext>
            </a:extLst>
          </p:cNvPr>
          <p:cNvSpPr>
            <a:spLocks noChangeArrowheads="1"/>
          </p:cNvSpPr>
          <p:nvPr/>
        </p:nvSpPr>
        <p:spPr bwMode="auto">
          <a:xfrm>
            <a:off x="2189163" y="214312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Joel</a:t>
            </a:r>
            <a:endParaRPr lang="en-US" altLang="en-US" sz="1800">
              <a:latin typeface="Helvetica" pitchFamily="2" charset="0"/>
            </a:endParaRPr>
          </a:p>
        </p:txBody>
      </p:sp>
      <p:sp>
        <p:nvSpPr>
          <p:cNvPr id="160842" name="Rectangle 276">
            <a:extLst>
              <a:ext uri="{FF2B5EF4-FFF2-40B4-BE49-F238E27FC236}">
                <a16:creationId xmlns:a16="http://schemas.microsoft.com/office/drawing/2014/main" id="{D826470F-0A1D-CE9D-FCE5-D617099EEBA3}"/>
              </a:ext>
            </a:extLst>
          </p:cNvPr>
          <p:cNvSpPr>
            <a:spLocks noChangeArrowheads="1"/>
          </p:cNvSpPr>
          <p:nvPr/>
        </p:nvSpPr>
        <p:spPr bwMode="auto">
          <a:xfrm>
            <a:off x="1966913" y="3438525"/>
            <a:ext cx="83661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500" b="1">
                <a:solidFill>
                  <a:srgbClr val="000000"/>
                </a:solidFill>
                <a:latin typeface="Helvetica" pitchFamily="2" charset="0"/>
              </a:rPr>
              <a:t>Jeremiah</a:t>
            </a:r>
            <a:endParaRPr lang="en-US" altLang="en-US" sz="1400">
              <a:latin typeface="Helvetica" pitchFamily="2" charset="0"/>
            </a:endParaRPr>
          </a:p>
        </p:txBody>
      </p:sp>
      <p:sp>
        <p:nvSpPr>
          <p:cNvPr id="160843" name="Rectangle 277">
            <a:extLst>
              <a:ext uri="{FF2B5EF4-FFF2-40B4-BE49-F238E27FC236}">
                <a16:creationId xmlns:a16="http://schemas.microsoft.com/office/drawing/2014/main" id="{9C38090F-3AD0-D568-F420-C28D2CAC2468}"/>
              </a:ext>
            </a:extLst>
          </p:cNvPr>
          <p:cNvSpPr>
            <a:spLocks noChangeArrowheads="1"/>
          </p:cNvSpPr>
          <p:nvPr/>
        </p:nvSpPr>
        <p:spPr bwMode="auto">
          <a:xfrm>
            <a:off x="1820863" y="4070350"/>
            <a:ext cx="1079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Habakkuk</a:t>
            </a:r>
            <a:endParaRPr lang="en-US" altLang="en-US" sz="1800">
              <a:latin typeface="Helvetica" pitchFamily="2" charset="0"/>
            </a:endParaRPr>
          </a:p>
        </p:txBody>
      </p:sp>
      <p:sp>
        <p:nvSpPr>
          <p:cNvPr id="160844" name="Rectangle 278">
            <a:extLst>
              <a:ext uri="{FF2B5EF4-FFF2-40B4-BE49-F238E27FC236}">
                <a16:creationId xmlns:a16="http://schemas.microsoft.com/office/drawing/2014/main" id="{8625DC63-5992-C8BB-F3B1-19C9E99673D0}"/>
              </a:ext>
            </a:extLst>
          </p:cNvPr>
          <p:cNvSpPr>
            <a:spLocks noChangeArrowheads="1"/>
          </p:cNvSpPr>
          <p:nvPr/>
        </p:nvSpPr>
        <p:spPr bwMode="auto">
          <a:xfrm>
            <a:off x="1666875" y="4260850"/>
            <a:ext cx="1385888"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Helvetica" pitchFamily="2" charset="0"/>
              </a:rPr>
              <a:t>Nahum</a:t>
            </a:r>
          </a:p>
        </p:txBody>
      </p:sp>
      <p:sp>
        <p:nvSpPr>
          <p:cNvPr id="160845" name="Rectangle 279">
            <a:extLst>
              <a:ext uri="{FF2B5EF4-FFF2-40B4-BE49-F238E27FC236}">
                <a16:creationId xmlns:a16="http://schemas.microsoft.com/office/drawing/2014/main" id="{CDC8CDF7-2A0A-D677-B114-F414D724900B}"/>
              </a:ext>
            </a:extLst>
          </p:cNvPr>
          <p:cNvSpPr>
            <a:spLocks noChangeArrowheads="1"/>
          </p:cNvSpPr>
          <p:nvPr/>
        </p:nvSpPr>
        <p:spPr bwMode="auto">
          <a:xfrm>
            <a:off x="2058988" y="1004888"/>
            <a:ext cx="6731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Jonah</a:t>
            </a:r>
            <a:endParaRPr lang="en-US" altLang="en-US" sz="1800">
              <a:latin typeface="Arial" panose="020B0604020202020204" pitchFamily="34" charset="0"/>
            </a:endParaRPr>
          </a:p>
        </p:txBody>
      </p:sp>
      <p:sp>
        <p:nvSpPr>
          <p:cNvPr id="160846" name="Rectangle 280">
            <a:extLst>
              <a:ext uri="{FF2B5EF4-FFF2-40B4-BE49-F238E27FC236}">
                <a16:creationId xmlns:a16="http://schemas.microsoft.com/office/drawing/2014/main" id="{BFBA3D67-B2C5-4434-42A5-94F62452ED84}"/>
              </a:ext>
            </a:extLst>
          </p:cNvPr>
          <p:cNvSpPr>
            <a:spLocks noChangeArrowheads="1"/>
          </p:cNvSpPr>
          <p:nvPr/>
        </p:nvSpPr>
        <p:spPr bwMode="auto">
          <a:xfrm>
            <a:off x="2162175" y="482600"/>
            <a:ext cx="635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Amos</a:t>
            </a:r>
            <a:endParaRPr lang="en-US" altLang="en-US" sz="1800">
              <a:latin typeface="Arial" panose="020B0604020202020204" pitchFamily="34" charset="0"/>
            </a:endParaRPr>
          </a:p>
        </p:txBody>
      </p:sp>
      <p:sp>
        <p:nvSpPr>
          <p:cNvPr id="160847" name="Rectangle 281">
            <a:extLst>
              <a:ext uri="{FF2B5EF4-FFF2-40B4-BE49-F238E27FC236}">
                <a16:creationId xmlns:a16="http://schemas.microsoft.com/office/drawing/2014/main" id="{DB5F39A8-F578-4650-F28C-FB6823AC38CB}"/>
              </a:ext>
            </a:extLst>
          </p:cNvPr>
          <p:cNvSpPr>
            <a:spLocks noChangeArrowheads="1"/>
          </p:cNvSpPr>
          <p:nvPr/>
        </p:nvSpPr>
        <p:spPr bwMode="auto">
          <a:xfrm>
            <a:off x="2044700" y="773113"/>
            <a:ext cx="749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Hosea </a:t>
            </a:r>
            <a:endParaRPr lang="en-US" altLang="en-US" sz="1800">
              <a:latin typeface="Arial" panose="020B0604020202020204" pitchFamily="34" charset="0"/>
            </a:endParaRPr>
          </a:p>
        </p:txBody>
      </p:sp>
      <p:sp>
        <p:nvSpPr>
          <p:cNvPr id="160848" name="Rectangle 282">
            <a:extLst>
              <a:ext uri="{FF2B5EF4-FFF2-40B4-BE49-F238E27FC236}">
                <a16:creationId xmlns:a16="http://schemas.microsoft.com/office/drawing/2014/main" id="{6FFE6620-2733-4D82-E220-4548DFBE6999}"/>
              </a:ext>
            </a:extLst>
          </p:cNvPr>
          <p:cNvSpPr>
            <a:spLocks noChangeArrowheads="1"/>
          </p:cNvSpPr>
          <p:nvPr/>
        </p:nvSpPr>
        <p:spPr bwMode="auto">
          <a:xfrm>
            <a:off x="2095500" y="5397500"/>
            <a:ext cx="7747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Ezekiel</a:t>
            </a:r>
            <a:endParaRPr lang="en-US" altLang="en-US" sz="1800">
              <a:latin typeface="Helvetica" pitchFamily="2" charset="0"/>
            </a:endParaRPr>
          </a:p>
        </p:txBody>
      </p:sp>
      <p:sp>
        <p:nvSpPr>
          <p:cNvPr id="160849" name="Rectangle 283">
            <a:extLst>
              <a:ext uri="{FF2B5EF4-FFF2-40B4-BE49-F238E27FC236}">
                <a16:creationId xmlns:a16="http://schemas.microsoft.com/office/drawing/2014/main" id="{3BEA8F2C-2207-B891-EA4F-99D0FA15CE59}"/>
              </a:ext>
            </a:extLst>
          </p:cNvPr>
          <p:cNvSpPr>
            <a:spLocks noChangeArrowheads="1"/>
          </p:cNvSpPr>
          <p:nvPr/>
        </p:nvSpPr>
        <p:spPr bwMode="auto">
          <a:xfrm>
            <a:off x="2109788" y="5729288"/>
            <a:ext cx="685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Daniel</a:t>
            </a:r>
            <a:endParaRPr lang="en-US" altLang="en-US" sz="1800">
              <a:latin typeface="Helvetica" pitchFamily="2" charset="0"/>
            </a:endParaRPr>
          </a:p>
        </p:txBody>
      </p:sp>
      <p:sp>
        <p:nvSpPr>
          <p:cNvPr id="160850" name="Rectangle 284">
            <a:extLst>
              <a:ext uri="{FF2B5EF4-FFF2-40B4-BE49-F238E27FC236}">
                <a16:creationId xmlns:a16="http://schemas.microsoft.com/office/drawing/2014/main" id="{34B0A53F-5CED-C583-3B38-B1529CA0EB15}"/>
              </a:ext>
            </a:extLst>
          </p:cNvPr>
          <p:cNvSpPr>
            <a:spLocks noChangeArrowheads="1"/>
          </p:cNvSpPr>
          <p:nvPr/>
        </p:nvSpPr>
        <p:spPr bwMode="auto">
          <a:xfrm>
            <a:off x="2003425" y="6369050"/>
            <a:ext cx="762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Haggai</a:t>
            </a:r>
            <a:endParaRPr lang="en-US" altLang="en-US" sz="1800">
              <a:latin typeface="Helvetica" pitchFamily="2" charset="0"/>
            </a:endParaRPr>
          </a:p>
        </p:txBody>
      </p:sp>
      <p:sp>
        <p:nvSpPr>
          <p:cNvPr id="160851" name="Rectangle 285">
            <a:extLst>
              <a:ext uri="{FF2B5EF4-FFF2-40B4-BE49-F238E27FC236}">
                <a16:creationId xmlns:a16="http://schemas.microsoft.com/office/drawing/2014/main" id="{CE60E5E9-1DE7-0477-92E9-552FCD7ECF53}"/>
              </a:ext>
            </a:extLst>
          </p:cNvPr>
          <p:cNvSpPr>
            <a:spLocks noChangeArrowheads="1"/>
          </p:cNvSpPr>
          <p:nvPr/>
        </p:nvSpPr>
        <p:spPr bwMode="auto">
          <a:xfrm>
            <a:off x="1851025" y="6672263"/>
            <a:ext cx="1079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Zechariah</a:t>
            </a:r>
            <a:endParaRPr lang="en-US" altLang="en-US" sz="1800">
              <a:latin typeface="Helvetica" pitchFamily="2" charset="0"/>
            </a:endParaRPr>
          </a:p>
        </p:txBody>
      </p:sp>
      <p:sp>
        <p:nvSpPr>
          <p:cNvPr id="160852" name="Rectangle 286">
            <a:extLst>
              <a:ext uri="{FF2B5EF4-FFF2-40B4-BE49-F238E27FC236}">
                <a16:creationId xmlns:a16="http://schemas.microsoft.com/office/drawing/2014/main" id="{A993EF9E-D7AF-EA7B-237F-725A65A9B45F}"/>
              </a:ext>
            </a:extLst>
          </p:cNvPr>
          <p:cNvSpPr>
            <a:spLocks noChangeArrowheads="1"/>
          </p:cNvSpPr>
          <p:nvPr/>
        </p:nvSpPr>
        <p:spPr bwMode="auto">
          <a:xfrm>
            <a:off x="1925638" y="6989763"/>
            <a:ext cx="838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Malachi</a:t>
            </a:r>
            <a:endParaRPr lang="en-US" altLang="en-US" sz="1800">
              <a:latin typeface="Helvetica" pitchFamily="2" charset="0"/>
            </a:endParaRPr>
          </a:p>
        </p:txBody>
      </p:sp>
      <p:sp>
        <p:nvSpPr>
          <p:cNvPr id="160853" name="Rectangle 287">
            <a:extLst>
              <a:ext uri="{FF2B5EF4-FFF2-40B4-BE49-F238E27FC236}">
                <a16:creationId xmlns:a16="http://schemas.microsoft.com/office/drawing/2014/main" id="{FA170B92-8CE8-7310-C00A-B3F8F0662CD9}"/>
              </a:ext>
            </a:extLst>
          </p:cNvPr>
          <p:cNvSpPr>
            <a:spLocks noChangeArrowheads="1"/>
          </p:cNvSpPr>
          <p:nvPr/>
        </p:nvSpPr>
        <p:spPr bwMode="auto">
          <a:xfrm>
            <a:off x="1625600" y="4752975"/>
            <a:ext cx="1495425"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Helvetica" pitchFamily="2" charset="0"/>
              </a:rPr>
              <a:t>Zephaniah</a:t>
            </a:r>
          </a:p>
        </p:txBody>
      </p:sp>
      <p:sp>
        <p:nvSpPr>
          <p:cNvPr id="160854" name="Line 288">
            <a:extLst>
              <a:ext uri="{FF2B5EF4-FFF2-40B4-BE49-F238E27FC236}">
                <a16:creationId xmlns:a16="http://schemas.microsoft.com/office/drawing/2014/main" id="{55B60430-DF74-9F18-E872-A5E2C05923BB}"/>
              </a:ext>
            </a:extLst>
          </p:cNvPr>
          <p:cNvSpPr>
            <a:spLocks noChangeShapeType="1"/>
          </p:cNvSpPr>
          <p:nvPr/>
        </p:nvSpPr>
        <p:spPr bwMode="auto">
          <a:xfrm>
            <a:off x="1747838" y="4316413"/>
            <a:ext cx="12700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855" name="Line 289">
            <a:extLst>
              <a:ext uri="{FF2B5EF4-FFF2-40B4-BE49-F238E27FC236}">
                <a16:creationId xmlns:a16="http://schemas.microsoft.com/office/drawing/2014/main" id="{A13A5380-4605-A5C0-DAD1-A88ECF4B13DB}"/>
              </a:ext>
            </a:extLst>
          </p:cNvPr>
          <p:cNvSpPr>
            <a:spLocks noChangeShapeType="1"/>
          </p:cNvSpPr>
          <p:nvPr/>
        </p:nvSpPr>
        <p:spPr bwMode="auto">
          <a:xfrm flipV="1">
            <a:off x="1781175" y="6910388"/>
            <a:ext cx="125253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856" name="Line 302">
            <a:extLst>
              <a:ext uri="{FF2B5EF4-FFF2-40B4-BE49-F238E27FC236}">
                <a16:creationId xmlns:a16="http://schemas.microsoft.com/office/drawing/2014/main" id="{22D73825-D73F-6C3C-1DE4-1CE6DF3F4928}"/>
              </a:ext>
            </a:extLst>
          </p:cNvPr>
          <p:cNvSpPr>
            <a:spLocks noChangeShapeType="1"/>
          </p:cNvSpPr>
          <p:nvPr/>
        </p:nvSpPr>
        <p:spPr bwMode="auto">
          <a:xfrm>
            <a:off x="1627188" y="238125"/>
            <a:ext cx="0" cy="3316288"/>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0857" name="Line 303">
            <a:extLst>
              <a:ext uri="{FF2B5EF4-FFF2-40B4-BE49-F238E27FC236}">
                <a16:creationId xmlns:a16="http://schemas.microsoft.com/office/drawing/2014/main" id="{A509954E-9F40-808F-0B8E-9324312D695C}"/>
              </a:ext>
            </a:extLst>
          </p:cNvPr>
          <p:cNvSpPr>
            <a:spLocks noChangeShapeType="1"/>
          </p:cNvSpPr>
          <p:nvPr/>
        </p:nvSpPr>
        <p:spPr bwMode="auto">
          <a:xfrm>
            <a:off x="1603375" y="255588"/>
            <a:ext cx="1235075" cy="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0858" name="Line 304">
            <a:extLst>
              <a:ext uri="{FF2B5EF4-FFF2-40B4-BE49-F238E27FC236}">
                <a16:creationId xmlns:a16="http://schemas.microsoft.com/office/drawing/2014/main" id="{E2148CD8-74B1-3112-B357-CCDD059B594A}"/>
              </a:ext>
            </a:extLst>
          </p:cNvPr>
          <p:cNvSpPr>
            <a:spLocks noChangeShapeType="1"/>
          </p:cNvSpPr>
          <p:nvPr/>
        </p:nvSpPr>
        <p:spPr bwMode="auto">
          <a:xfrm>
            <a:off x="1590675" y="7402513"/>
            <a:ext cx="1979613" cy="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0859" name="Line 305">
            <a:extLst>
              <a:ext uri="{FF2B5EF4-FFF2-40B4-BE49-F238E27FC236}">
                <a16:creationId xmlns:a16="http://schemas.microsoft.com/office/drawing/2014/main" id="{3DDB79BA-1647-0A9E-A434-BA978B49A0C4}"/>
              </a:ext>
            </a:extLst>
          </p:cNvPr>
          <p:cNvSpPr>
            <a:spLocks noChangeShapeType="1"/>
          </p:cNvSpPr>
          <p:nvPr/>
        </p:nvSpPr>
        <p:spPr bwMode="auto">
          <a:xfrm>
            <a:off x="3530600" y="260350"/>
            <a:ext cx="0" cy="7151688"/>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0860" name="Line 306">
            <a:extLst>
              <a:ext uri="{FF2B5EF4-FFF2-40B4-BE49-F238E27FC236}">
                <a16:creationId xmlns:a16="http://schemas.microsoft.com/office/drawing/2014/main" id="{65A347F1-DD60-7A9D-4B67-C5573C933EC6}"/>
              </a:ext>
            </a:extLst>
          </p:cNvPr>
          <p:cNvSpPr>
            <a:spLocks noChangeShapeType="1"/>
          </p:cNvSpPr>
          <p:nvPr/>
        </p:nvSpPr>
        <p:spPr bwMode="auto">
          <a:xfrm>
            <a:off x="1633538" y="5330825"/>
            <a:ext cx="0" cy="2066925"/>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0861" name="Line 307">
            <a:extLst>
              <a:ext uri="{FF2B5EF4-FFF2-40B4-BE49-F238E27FC236}">
                <a16:creationId xmlns:a16="http://schemas.microsoft.com/office/drawing/2014/main" id="{D4155BD0-8DB1-F4DD-9036-B0E320D63109}"/>
              </a:ext>
            </a:extLst>
          </p:cNvPr>
          <p:cNvSpPr>
            <a:spLocks noChangeShapeType="1"/>
          </p:cNvSpPr>
          <p:nvPr/>
        </p:nvSpPr>
        <p:spPr bwMode="auto">
          <a:xfrm>
            <a:off x="2330450" y="250825"/>
            <a:ext cx="1235075" cy="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0862" name="Rectangle 308">
            <a:extLst>
              <a:ext uri="{FF2B5EF4-FFF2-40B4-BE49-F238E27FC236}">
                <a16:creationId xmlns:a16="http://schemas.microsoft.com/office/drawing/2014/main" id="{39239E3C-7F8C-8913-3980-48C9361B50E4}"/>
              </a:ext>
            </a:extLst>
          </p:cNvPr>
          <p:cNvSpPr>
            <a:spLocks noChangeArrowheads="1"/>
          </p:cNvSpPr>
          <p:nvPr/>
        </p:nvSpPr>
        <p:spPr bwMode="auto">
          <a:xfrm>
            <a:off x="1735138" y="3763963"/>
            <a:ext cx="93345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600" b="1">
                <a:solidFill>
                  <a:srgbClr val="000000"/>
                </a:solidFill>
                <a:latin typeface="Helvetica" pitchFamily="2" charset="0"/>
              </a:rPr>
              <a:t>Chapchat</a:t>
            </a:r>
            <a:endParaRPr lang="en-US" altLang="en-US" sz="1600">
              <a:latin typeface="Helvetica" pitchFamily="2" charset="0"/>
            </a:endParaRPr>
          </a:p>
        </p:txBody>
      </p:sp>
      <p:sp>
        <p:nvSpPr>
          <p:cNvPr id="160863" name="Line 309">
            <a:extLst>
              <a:ext uri="{FF2B5EF4-FFF2-40B4-BE49-F238E27FC236}">
                <a16:creationId xmlns:a16="http://schemas.microsoft.com/office/drawing/2014/main" id="{BEB4A8AC-B6D6-D8F3-CD13-340D23DA8D20}"/>
              </a:ext>
            </a:extLst>
          </p:cNvPr>
          <p:cNvSpPr>
            <a:spLocks noChangeShapeType="1"/>
          </p:cNvSpPr>
          <p:nvPr/>
        </p:nvSpPr>
        <p:spPr bwMode="auto">
          <a:xfrm flipV="1">
            <a:off x="1757363" y="3989388"/>
            <a:ext cx="1249362" cy="158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864" name="Rectangle 310">
            <a:extLst>
              <a:ext uri="{FF2B5EF4-FFF2-40B4-BE49-F238E27FC236}">
                <a16:creationId xmlns:a16="http://schemas.microsoft.com/office/drawing/2014/main" id="{4DFAE6EA-6D39-DD45-3DC8-F7BA626273FE}"/>
              </a:ext>
            </a:extLst>
          </p:cNvPr>
          <p:cNvSpPr>
            <a:spLocks noChangeArrowheads="1"/>
          </p:cNvSpPr>
          <p:nvPr/>
        </p:nvSpPr>
        <p:spPr bwMode="auto">
          <a:xfrm>
            <a:off x="1506538" y="3633788"/>
            <a:ext cx="24765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000" b="1">
                <a:solidFill>
                  <a:srgbClr val="000000"/>
                </a:solidFill>
                <a:latin typeface="Helvetica" pitchFamily="2" charset="0"/>
              </a:rPr>
              <a:t>*</a:t>
            </a:r>
            <a:endParaRPr lang="en-US" altLang="en-US" sz="1600">
              <a:latin typeface="Helvetica" pitchFamily="2" charset="0"/>
            </a:endParaRPr>
          </a:p>
        </p:txBody>
      </p:sp>
      <p:grpSp>
        <p:nvGrpSpPr>
          <p:cNvPr id="160865" name="Group 318">
            <a:extLst>
              <a:ext uri="{FF2B5EF4-FFF2-40B4-BE49-F238E27FC236}">
                <a16:creationId xmlns:a16="http://schemas.microsoft.com/office/drawing/2014/main" id="{9756767C-3427-3750-EA48-391C225580AF}"/>
              </a:ext>
            </a:extLst>
          </p:cNvPr>
          <p:cNvGrpSpPr>
            <a:grpSpLocks/>
          </p:cNvGrpSpPr>
          <p:nvPr/>
        </p:nvGrpSpPr>
        <p:grpSpPr bwMode="auto">
          <a:xfrm>
            <a:off x="2028825" y="1590675"/>
            <a:ext cx="831850" cy="280988"/>
            <a:chOff x="2959" y="1049"/>
            <a:chExt cx="524" cy="177"/>
          </a:xfrm>
        </p:grpSpPr>
        <p:sp>
          <p:nvSpPr>
            <p:cNvPr id="160911" name="Rectangle 319">
              <a:extLst>
                <a:ext uri="{FF2B5EF4-FFF2-40B4-BE49-F238E27FC236}">
                  <a16:creationId xmlns:a16="http://schemas.microsoft.com/office/drawing/2014/main" id="{9C485E3F-4357-35D4-F644-8E84DC64CDEF}"/>
                </a:ext>
              </a:extLst>
            </p:cNvPr>
            <p:cNvSpPr>
              <a:spLocks noChangeArrowheads="1"/>
            </p:cNvSpPr>
            <p:nvPr/>
          </p:nvSpPr>
          <p:spPr bwMode="auto">
            <a:xfrm>
              <a:off x="2959" y="1049"/>
              <a:ext cx="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a:latin typeface="Helvetica" pitchFamily="2" charset="0"/>
              </a:endParaRPr>
            </a:p>
          </p:txBody>
        </p:sp>
        <p:sp>
          <p:nvSpPr>
            <p:cNvPr id="160912" name="Rectangle 320">
              <a:extLst>
                <a:ext uri="{FF2B5EF4-FFF2-40B4-BE49-F238E27FC236}">
                  <a16:creationId xmlns:a16="http://schemas.microsoft.com/office/drawing/2014/main" id="{27BD9C26-A1DC-7120-FFB6-AB2C892BBE88}"/>
                </a:ext>
              </a:extLst>
            </p:cNvPr>
            <p:cNvSpPr>
              <a:spLocks noChangeArrowheads="1"/>
            </p:cNvSpPr>
            <p:nvPr/>
          </p:nvSpPr>
          <p:spPr bwMode="auto">
            <a:xfrm>
              <a:off x="3071" y="1049"/>
              <a:ext cx="412"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i="1">
                  <a:solidFill>
                    <a:srgbClr val="000000"/>
                  </a:solidFill>
                  <a:latin typeface="Helvetica" pitchFamily="2" charset="0"/>
                </a:rPr>
                <a:t> JUDAH wui</a:t>
              </a:r>
              <a:endParaRPr lang="en-US" altLang="en-US">
                <a:latin typeface="Helvetica" pitchFamily="2" charset="0"/>
              </a:endParaRPr>
            </a:p>
          </p:txBody>
        </p:sp>
        <p:sp>
          <p:nvSpPr>
            <p:cNvPr id="160913" name="Rectangle 321">
              <a:extLst>
                <a:ext uri="{FF2B5EF4-FFF2-40B4-BE49-F238E27FC236}">
                  <a16:creationId xmlns:a16="http://schemas.microsoft.com/office/drawing/2014/main" id="{E6D61E97-0B50-8C9F-0316-5FB3EBD1B6E2}"/>
                </a:ext>
              </a:extLst>
            </p:cNvPr>
            <p:cNvSpPr>
              <a:spLocks noChangeArrowheads="1"/>
            </p:cNvSpPr>
            <p:nvPr/>
          </p:nvSpPr>
          <p:spPr bwMode="auto">
            <a:xfrm>
              <a:off x="3048" y="1139"/>
              <a:ext cx="10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a:latin typeface="Helvetica" pitchFamily="2" charset="0"/>
              </a:endParaRPr>
            </a:p>
          </p:txBody>
        </p:sp>
        <p:sp>
          <p:nvSpPr>
            <p:cNvPr id="160914" name="Rectangle 322">
              <a:extLst>
                <a:ext uri="{FF2B5EF4-FFF2-40B4-BE49-F238E27FC236}">
                  <a16:creationId xmlns:a16="http://schemas.microsoft.com/office/drawing/2014/main" id="{2644FC5F-3001-7A78-24A2-266735E961BA}"/>
                </a:ext>
              </a:extLst>
            </p:cNvPr>
            <p:cNvSpPr>
              <a:spLocks noChangeArrowheads="1"/>
            </p:cNvSpPr>
            <p:nvPr/>
          </p:nvSpPr>
          <p:spPr bwMode="auto">
            <a:xfrm>
              <a:off x="3143" y="1129"/>
              <a:ext cx="25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u="sng">
                  <a:solidFill>
                    <a:srgbClr val="000000"/>
                  </a:solidFill>
                  <a:latin typeface="Helvetica" pitchFamily="2" charset="0"/>
                </a:rPr>
                <a:t>suikata</a:t>
              </a:r>
              <a:endParaRPr lang="en-US" altLang="en-US">
                <a:latin typeface="Helvetica" pitchFamily="2" charset="0"/>
              </a:endParaRPr>
            </a:p>
          </p:txBody>
        </p:sp>
      </p:grpSp>
      <p:grpSp>
        <p:nvGrpSpPr>
          <p:cNvPr id="160866" name="Group 323">
            <a:extLst>
              <a:ext uri="{FF2B5EF4-FFF2-40B4-BE49-F238E27FC236}">
                <a16:creationId xmlns:a16="http://schemas.microsoft.com/office/drawing/2014/main" id="{925196DD-FB89-3B43-736C-05ECA0F3162F}"/>
              </a:ext>
            </a:extLst>
          </p:cNvPr>
          <p:cNvGrpSpPr>
            <a:grpSpLocks/>
          </p:cNvGrpSpPr>
          <p:nvPr/>
        </p:nvGrpSpPr>
        <p:grpSpPr bwMode="auto">
          <a:xfrm>
            <a:off x="1890713" y="3117850"/>
            <a:ext cx="1160462" cy="307975"/>
            <a:chOff x="2981" y="1968"/>
            <a:chExt cx="731" cy="194"/>
          </a:xfrm>
        </p:grpSpPr>
        <p:sp>
          <p:nvSpPr>
            <p:cNvPr id="160905" name="Rectangle 324">
              <a:extLst>
                <a:ext uri="{FF2B5EF4-FFF2-40B4-BE49-F238E27FC236}">
                  <a16:creationId xmlns:a16="http://schemas.microsoft.com/office/drawing/2014/main" id="{49E80F8A-B9BE-6E03-466E-F8E79AFA6728}"/>
                </a:ext>
              </a:extLst>
            </p:cNvPr>
            <p:cNvSpPr>
              <a:spLocks noChangeArrowheads="1"/>
            </p:cNvSpPr>
            <p:nvPr/>
          </p:nvSpPr>
          <p:spPr bwMode="auto">
            <a:xfrm>
              <a:off x="3181" y="2046"/>
              <a:ext cx="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a:latin typeface="Helvetica" pitchFamily="2" charset="0"/>
              </a:endParaRPr>
            </a:p>
          </p:txBody>
        </p:sp>
        <p:grpSp>
          <p:nvGrpSpPr>
            <p:cNvPr id="160906" name="Group 325">
              <a:extLst>
                <a:ext uri="{FF2B5EF4-FFF2-40B4-BE49-F238E27FC236}">
                  <a16:creationId xmlns:a16="http://schemas.microsoft.com/office/drawing/2014/main" id="{DBAB3AED-A4A0-0A6D-93F0-68BC5E2C9E58}"/>
                </a:ext>
              </a:extLst>
            </p:cNvPr>
            <p:cNvGrpSpPr>
              <a:grpSpLocks/>
            </p:cNvGrpSpPr>
            <p:nvPr/>
          </p:nvGrpSpPr>
          <p:grpSpPr bwMode="auto">
            <a:xfrm>
              <a:off x="2981" y="1968"/>
              <a:ext cx="731" cy="165"/>
              <a:chOff x="2981" y="2024"/>
              <a:chExt cx="731" cy="165"/>
            </a:xfrm>
          </p:grpSpPr>
          <p:sp>
            <p:nvSpPr>
              <p:cNvPr id="160907" name="Rectangle 326">
                <a:extLst>
                  <a:ext uri="{FF2B5EF4-FFF2-40B4-BE49-F238E27FC236}">
                    <a16:creationId xmlns:a16="http://schemas.microsoft.com/office/drawing/2014/main" id="{C06EFF18-592B-B517-9A2D-97948A16D0F0}"/>
                  </a:ext>
                </a:extLst>
              </p:cNvPr>
              <p:cNvSpPr>
                <a:spLocks noChangeArrowheads="1"/>
              </p:cNvSpPr>
              <p:nvPr/>
            </p:nvSpPr>
            <p:spPr bwMode="auto">
              <a:xfrm>
                <a:off x="2981" y="2024"/>
                <a:ext cx="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a:latin typeface="Helvetica" pitchFamily="2" charset="0"/>
                </a:endParaRPr>
              </a:p>
            </p:txBody>
          </p:sp>
          <p:sp>
            <p:nvSpPr>
              <p:cNvPr id="160908" name="Rectangle 327">
                <a:extLst>
                  <a:ext uri="{FF2B5EF4-FFF2-40B4-BE49-F238E27FC236}">
                    <a16:creationId xmlns:a16="http://schemas.microsoft.com/office/drawing/2014/main" id="{1169FCCA-1E74-C3DE-3A65-24A8835777F0}"/>
                  </a:ext>
                </a:extLst>
              </p:cNvPr>
              <p:cNvSpPr>
                <a:spLocks noChangeArrowheads="1"/>
              </p:cNvSpPr>
              <p:nvPr/>
            </p:nvSpPr>
            <p:spPr bwMode="auto">
              <a:xfrm>
                <a:off x="3071" y="2024"/>
                <a:ext cx="412"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i="1">
                    <a:solidFill>
                      <a:srgbClr val="000000"/>
                    </a:solidFill>
                    <a:latin typeface="Helvetica" pitchFamily="2" charset="0"/>
                  </a:rPr>
                  <a:t> JUDAH wui</a:t>
                </a:r>
                <a:endParaRPr lang="en-US" altLang="en-US">
                  <a:latin typeface="Helvetica" pitchFamily="2" charset="0"/>
                </a:endParaRPr>
              </a:p>
            </p:txBody>
          </p:sp>
          <p:sp>
            <p:nvSpPr>
              <p:cNvPr id="160909" name="Rectangle 328">
                <a:extLst>
                  <a:ext uri="{FF2B5EF4-FFF2-40B4-BE49-F238E27FC236}">
                    <a16:creationId xmlns:a16="http://schemas.microsoft.com/office/drawing/2014/main" id="{9EF358EC-6430-A9D6-DDE6-CC1BAA7222B2}"/>
                  </a:ext>
                </a:extLst>
              </p:cNvPr>
              <p:cNvSpPr>
                <a:spLocks noChangeArrowheads="1"/>
              </p:cNvSpPr>
              <p:nvPr/>
            </p:nvSpPr>
            <p:spPr bwMode="auto">
              <a:xfrm>
                <a:off x="3272" y="2102"/>
                <a:ext cx="44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u="sng">
                    <a:solidFill>
                      <a:srgbClr val="000000"/>
                    </a:solidFill>
                    <a:latin typeface="Helvetica" pitchFamily="2" charset="0"/>
                  </a:rPr>
                  <a:t> rotkhamarat</a:t>
                </a:r>
                <a:endParaRPr lang="en-US" altLang="en-US">
                  <a:latin typeface="Helvetica" pitchFamily="2" charset="0"/>
                </a:endParaRPr>
              </a:p>
            </p:txBody>
          </p:sp>
          <p:sp>
            <p:nvSpPr>
              <p:cNvPr id="160910" name="Rectangle 329">
                <a:extLst>
                  <a:ext uri="{FF2B5EF4-FFF2-40B4-BE49-F238E27FC236}">
                    <a16:creationId xmlns:a16="http://schemas.microsoft.com/office/drawing/2014/main" id="{4D672D5B-4F0D-DB13-99AA-91CFB2B08DE7}"/>
                  </a:ext>
                </a:extLst>
              </p:cNvPr>
              <p:cNvSpPr>
                <a:spLocks noChangeArrowheads="1"/>
              </p:cNvSpPr>
              <p:nvPr/>
            </p:nvSpPr>
            <p:spPr bwMode="auto">
              <a:xfrm>
                <a:off x="3506" y="2102"/>
                <a:ext cx="24"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a:t>
                </a:r>
                <a:endParaRPr lang="en-US" altLang="en-US">
                  <a:latin typeface="Helvetica" pitchFamily="2" charset="0"/>
                </a:endParaRPr>
              </a:p>
            </p:txBody>
          </p:sp>
        </p:grpSp>
      </p:grpSp>
      <p:grpSp>
        <p:nvGrpSpPr>
          <p:cNvPr id="160867" name="Group 330">
            <a:extLst>
              <a:ext uri="{FF2B5EF4-FFF2-40B4-BE49-F238E27FC236}">
                <a16:creationId xmlns:a16="http://schemas.microsoft.com/office/drawing/2014/main" id="{A6EBE80C-5328-6804-027C-EF2B8F6D92B0}"/>
              </a:ext>
            </a:extLst>
          </p:cNvPr>
          <p:cNvGrpSpPr>
            <a:grpSpLocks/>
          </p:cNvGrpSpPr>
          <p:nvPr/>
        </p:nvGrpSpPr>
        <p:grpSpPr bwMode="auto">
          <a:xfrm>
            <a:off x="2082800" y="5062538"/>
            <a:ext cx="842963" cy="325437"/>
            <a:chOff x="2948" y="3234"/>
            <a:chExt cx="531" cy="205"/>
          </a:xfrm>
        </p:grpSpPr>
        <p:sp>
          <p:nvSpPr>
            <p:cNvPr id="160900" name="Rectangle 331">
              <a:extLst>
                <a:ext uri="{FF2B5EF4-FFF2-40B4-BE49-F238E27FC236}">
                  <a16:creationId xmlns:a16="http://schemas.microsoft.com/office/drawing/2014/main" id="{4EF922E1-04D8-A7A7-029E-C85D1F32AD4C}"/>
                </a:ext>
              </a:extLst>
            </p:cNvPr>
            <p:cNvSpPr>
              <a:spLocks noChangeArrowheads="1"/>
            </p:cNvSpPr>
            <p:nvPr/>
          </p:nvSpPr>
          <p:spPr bwMode="auto">
            <a:xfrm>
              <a:off x="2948" y="3290"/>
              <a:ext cx="20"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grpSp>
          <p:nvGrpSpPr>
            <p:cNvPr id="160901" name="Group 332">
              <a:extLst>
                <a:ext uri="{FF2B5EF4-FFF2-40B4-BE49-F238E27FC236}">
                  <a16:creationId xmlns:a16="http://schemas.microsoft.com/office/drawing/2014/main" id="{BB431E0E-4872-1FC7-BB9D-38F38CF08E22}"/>
                </a:ext>
              </a:extLst>
            </p:cNvPr>
            <p:cNvGrpSpPr>
              <a:grpSpLocks/>
            </p:cNvGrpSpPr>
            <p:nvPr/>
          </p:nvGrpSpPr>
          <p:grpSpPr bwMode="auto">
            <a:xfrm>
              <a:off x="2970" y="3234"/>
              <a:ext cx="509" cy="205"/>
              <a:chOff x="2970" y="3290"/>
              <a:chExt cx="509" cy="205"/>
            </a:xfrm>
          </p:grpSpPr>
          <p:sp>
            <p:nvSpPr>
              <p:cNvPr id="160902" name="Rectangle 333">
                <a:extLst>
                  <a:ext uri="{FF2B5EF4-FFF2-40B4-BE49-F238E27FC236}">
                    <a16:creationId xmlns:a16="http://schemas.microsoft.com/office/drawing/2014/main" id="{950AAEB0-48F4-4180-E373-A7276032E01F}"/>
                  </a:ext>
                </a:extLst>
              </p:cNvPr>
              <p:cNvSpPr>
                <a:spLocks noChangeArrowheads="1"/>
              </p:cNvSpPr>
              <p:nvPr/>
            </p:nvSpPr>
            <p:spPr bwMode="auto">
              <a:xfrm>
                <a:off x="2970" y="3290"/>
                <a:ext cx="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a:latin typeface="Helvetica" pitchFamily="2" charset="0"/>
                </a:endParaRPr>
              </a:p>
            </p:txBody>
          </p:sp>
          <p:sp>
            <p:nvSpPr>
              <p:cNvPr id="160903" name="Rectangle 334">
                <a:extLst>
                  <a:ext uri="{FF2B5EF4-FFF2-40B4-BE49-F238E27FC236}">
                    <a16:creationId xmlns:a16="http://schemas.microsoft.com/office/drawing/2014/main" id="{B3C96CE1-3DCC-5F44-1C37-91194FA262C1}"/>
                  </a:ext>
                </a:extLst>
              </p:cNvPr>
              <p:cNvSpPr>
                <a:spLocks noChangeArrowheads="1"/>
              </p:cNvSpPr>
              <p:nvPr/>
            </p:nvSpPr>
            <p:spPr bwMode="auto">
              <a:xfrm>
                <a:off x="3082" y="3290"/>
                <a:ext cx="392"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i="1">
                    <a:solidFill>
                      <a:srgbClr val="000000"/>
                    </a:solidFill>
                    <a:latin typeface="Helvetica" pitchFamily="2" charset="0"/>
                  </a:rPr>
                  <a:t>JUDAH wui</a:t>
                </a:r>
                <a:endParaRPr lang="en-US" altLang="en-US">
                  <a:latin typeface="Helvetica" pitchFamily="2" charset="0"/>
                </a:endParaRPr>
              </a:p>
            </p:txBody>
          </p:sp>
          <p:sp>
            <p:nvSpPr>
              <p:cNvPr id="160904" name="Rectangle 335">
                <a:extLst>
                  <a:ext uri="{FF2B5EF4-FFF2-40B4-BE49-F238E27FC236}">
                    <a16:creationId xmlns:a16="http://schemas.microsoft.com/office/drawing/2014/main" id="{CF4E6734-643E-D74A-89F6-F6C3E0505802}"/>
                  </a:ext>
                </a:extLst>
              </p:cNvPr>
              <p:cNvSpPr>
                <a:spLocks noChangeArrowheads="1"/>
              </p:cNvSpPr>
              <p:nvPr/>
            </p:nvSpPr>
            <p:spPr bwMode="auto">
              <a:xfrm>
                <a:off x="3093" y="3379"/>
                <a:ext cx="386"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a:latin typeface="Helvetica" pitchFamily="2" charset="0"/>
                  </a:rPr>
                  <a:t>Narkahai</a:t>
                </a:r>
              </a:p>
            </p:txBody>
          </p:sp>
        </p:grpSp>
      </p:grpSp>
      <p:sp>
        <p:nvSpPr>
          <p:cNvPr id="160868" name="Rectangle 341">
            <a:extLst>
              <a:ext uri="{FF2B5EF4-FFF2-40B4-BE49-F238E27FC236}">
                <a16:creationId xmlns:a16="http://schemas.microsoft.com/office/drawing/2014/main" id="{9E0E93DA-1E44-709C-B233-91001B579BA0}"/>
              </a:ext>
            </a:extLst>
          </p:cNvPr>
          <p:cNvSpPr>
            <a:spLocks noChangeArrowheads="1"/>
          </p:cNvSpPr>
          <p:nvPr/>
        </p:nvSpPr>
        <p:spPr bwMode="auto">
          <a:xfrm>
            <a:off x="5654675" y="0"/>
            <a:ext cx="4403725" cy="7772400"/>
          </a:xfrm>
          <a:prstGeom prst="rect">
            <a:avLst/>
          </a:prstGeom>
          <a:solidFill>
            <a:schemeClr val="tx1">
              <a:alpha val="50195"/>
            </a:scheme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60869" name="Text Box 343">
            <a:extLst>
              <a:ext uri="{FF2B5EF4-FFF2-40B4-BE49-F238E27FC236}">
                <a16:creationId xmlns:a16="http://schemas.microsoft.com/office/drawing/2014/main" id="{E03573D2-AF34-55A9-9BF6-DDA43B01C285}"/>
              </a:ext>
            </a:extLst>
          </p:cNvPr>
          <p:cNvSpPr txBox="1">
            <a:spLocks noChangeArrowheads="1"/>
          </p:cNvSpPr>
          <p:nvPr/>
        </p:nvSpPr>
        <p:spPr bwMode="auto">
          <a:xfrm rot="-5400000">
            <a:off x="967582" y="3483769"/>
            <a:ext cx="47037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b="1">
                <a:latin typeface="Arial" panose="020B0604020202020204" pitchFamily="34" charset="0"/>
              </a:rPr>
              <a:t>MAR</a:t>
            </a:r>
            <a:r>
              <a:rPr lang="en-US" altLang="en-US" sz="2000" b="1">
                <a:latin typeface="Helvetica" pitchFamily="2" charset="0"/>
              </a:rPr>
              <a:t>Ā</a:t>
            </a:r>
            <a:r>
              <a:rPr lang="en-US" altLang="en-US" sz="2000" b="1">
                <a:latin typeface="Arial" panose="020B0604020202020204" pitchFamily="34" charset="0"/>
              </a:rPr>
              <a:t>NBING (17)</a:t>
            </a:r>
          </a:p>
        </p:txBody>
      </p:sp>
      <p:grpSp>
        <p:nvGrpSpPr>
          <p:cNvPr id="160870" name="Group 344">
            <a:extLst>
              <a:ext uri="{FF2B5EF4-FFF2-40B4-BE49-F238E27FC236}">
                <a16:creationId xmlns:a16="http://schemas.microsoft.com/office/drawing/2014/main" id="{3F841349-9642-F141-EF0D-B4E513B3EF19}"/>
              </a:ext>
            </a:extLst>
          </p:cNvPr>
          <p:cNvGrpSpPr>
            <a:grpSpLocks/>
          </p:cNvGrpSpPr>
          <p:nvPr/>
        </p:nvGrpSpPr>
        <p:grpSpPr bwMode="auto">
          <a:xfrm>
            <a:off x="1700213" y="6015038"/>
            <a:ext cx="1147762" cy="327025"/>
            <a:chOff x="2836" y="3844"/>
            <a:chExt cx="723" cy="206"/>
          </a:xfrm>
        </p:grpSpPr>
        <p:sp>
          <p:nvSpPr>
            <p:cNvPr id="160894" name="Rectangle 345">
              <a:extLst>
                <a:ext uri="{FF2B5EF4-FFF2-40B4-BE49-F238E27FC236}">
                  <a16:creationId xmlns:a16="http://schemas.microsoft.com/office/drawing/2014/main" id="{71619AFD-1100-0F4F-13DE-568812673D76}"/>
                </a:ext>
              </a:extLst>
            </p:cNvPr>
            <p:cNvSpPr>
              <a:spLocks noChangeArrowheads="1"/>
            </p:cNvSpPr>
            <p:nvPr/>
          </p:nvSpPr>
          <p:spPr bwMode="auto">
            <a:xfrm>
              <a:off x="2836" y="3904"/>
              <a:ext cx="120"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grpSp>
          <p:nvGrpSpPr>
            <p:cNvPr id="160895" name="Group 346">
              <a:extLst>
                <a:ext uri="{FF2B5EF4-FFF2-40B4-BE49-F238E27FC236}">
                  <a16:creationId xmlns:a16="http://schemas.microsoft.com/office/drawing/2014/main" id="{143D2810-F6BA-532B-4EE2-38829500542F}"/>
                </a:ext>
              </a:extLst>
            </p:cNvPr>
            <p:cNvGrpSpPr>
              <a:grpSpLocks/>
            </p:cNvGrpSpPr>
            <p:nvPr/>
          </p:nvGrpSpPr>
          <p:grpSpPr bwMode="auto">
            <a:xfrm>
              <a:off x="2948" y="3844"/>
              <a:ext cx="611" cy="206"/>
              <a:chOff x="2948" y="3904"/>
              <a:chExt cx="611" cy="206"/>
            </a:xfrm>
          </p:grpSpPr>
          <p:sp>
            <p:nvSpPr>
              <p:cNvPr id="160896" name="Rectangle 347">
                <a:extLst>
                  <a:ext uri="{FF2B5EF4-FFF2-40B4-BE49-F238E27FC236}">
                    <a16:creationId xmlns:a16="http://schemas.microsoft.com/office/drawing/2014/main" id="{92BEA946-6731-7CE7-A9FA-9E644BEDAA87}"/>
                  </a:ext>
                </a:extLst>
              </p:cNvPr>
              <p:cNvSpPr>
                <a:spLocks noChangeArrowheads="1"/>
              </p:cNvSpPr>
              <p:nvPr/>
            </p:nvSpPr>
            <p:spPr bwMode="auto">
              <a:xfrm>
                <a:off x="2948" y="3904"/>
                <a:ext cx="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a:latin typeface="Helvetica" pitchFamily="2" charset="0"/>
                </a:endParaRPr>
              </a:p>
            </p:txBody>
          </p:sp>
          <p:sp>
            <p:nvSpPr>
              <p:cNvPr id="160897" name="Rectangle 348">
                <a:extLst>
                  <a:ext uri="{FF2B5EF4-FFF2-40B4-BE49-F238E27FC236}">
                    <a16:creationId xmlns:a16="http://schemas.microsoft.com/office/drawing/2014/main" id="{E2470721-82A5-FF1D-E3C4-25E9B046D4F0}"/>
                  </a:ext>
                </a:extLst>
              </p:cNvPr>
              <p:cNvSpPr>
                <a:spLocks noChangeArrowheads="1"/>
              </p:cNvSpPr>
              <p:nvPr/>
            </p:nvSpPr>
            <p:spPr bwMode="auto">
              <a:xfrm>
                <a:off x="3060" y="3904"/>
                <a:ext cx="392"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i="1">
                    <a:solidFill>
                      <a:srgbClr val="000000"/>
                    </a:solidFill>
                    <a:latin typeface="Helvetica" pitchFamily="2" charset="0"/>
                  </a:rPr>
                  <a:t>JUDAH wui</a:t>
                </a:r>
                <a:endParaRPr lang="en-US" altLang="en-US">
                  <a:latin typeface="Helvetica" pitchFamily="2" charset="0"/>
                </a:endParaRPr>
              </a:p>
            </p:txBody>
          </p:sp>
          <p:sp>
            <p:nvSpPr>
              <p:cNvPr id="160898" name="Rectangle 349">
                <a:extLst>
                  <a:ext uri="{FF2B5EF4-FFF2-40B4-BE49-F238E27FC236}">
                    <a16:creationId xmlns:a16="http://schemas.microsoft.com/office/drawing/2014/main" id="{621A4E30-6F08-6A76-7A0E-D5FFDBE3D5FC}"/>
                  </a:ext>
                </a:extLst>
              </p:cNvPr>
              <p:cNvSpPr>
                <a:spLocks noChangeArrowheads="1"/>
              </p:cNvSpPr>
              <p:nvPr/>
            </p:nvSpPr>
            <p:spPr bwMode="auto">
              <a:xfrm>
                <a:off x="2981" y="3994"/>
                <a:ext cx="578"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Hankhaung</a:t>
                </a:r>
                <a:endParaRPr lang="en-US" altLang="en-US">
                  <a:latin typeface="Helvetica" pitchFamily="2" charset="0"/>
                </a:endParaRPr>
              </a:p>
            </p:txBody>
          </p:sp>
          <p:sp>
            <p:nvSpPr>
              <p:cNvPr id="160899" name="Rectangle 350">
                <a:extLst>
                  <a:ext uri="{FF2B5EF4-FFF2-40B4-BE49-F238E27FC236}">
                    <a16:creationId xmlns:a16="http://schemas.microsoft.com/office/drawing/2014/main" id="{068013D4-2F2D-F683-8AF7-1676B8120F27}"/>
                  </a:ext>
                </a:extLst>
              </p:cNvPr>
              <p:cNvSpPr>
                <a:spLocks noChangeArrowheads="1"/>
              </p:cNvSpPr>
              <p:nvPr/>
            </p:nvSpPr>
            <p:spPr bwMode="auto">
              <a:xfrm>
                <a:off x="3216" y="3994"/>
                <a:ext cx="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a:latin typeface="Helvetica" pitchFamily="2" charset="0"/>
                </a:endParaRPr>
              </a:p>
            </p:txBody>
          </p:sp>
        </p:grpSp>
      </p:grpSp>
      <p:sp>
        <p:nvSpPr>
          <p:cNvPr id="160871" name="Rectangle 353">
            <a:extLst>
              <a:ext uri="{FF2B5EF4-FFF2-40B4-BE49-F238E27FC236}">
                <a16:creationId xmlns:a16="http://schemas.microsoft.com/office/drawing/2014/main" id="{661371EB-9B06-D3A5-F54E-2C754158D9A0}"/>
              </a:ext>
            </a:extLst>
          </p:cNvPr>
          <p:cNvSpPr>
            <a:spLocks noChangeArrowheads="1"/>
          </p:cNvSpPr>
          <p:nvPr/>
        </p:nvSpPr>
        <p:spPr bwMode="auto">
          <a:xfrm>
            <a:off x="5629275" y="328613"/>
            <a:ext cx="4059238" cy="711517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pic>
        <p:nvPicPr>
          <p:cNvPr id="160872" name="Picture 354">
            <a:extLst>
              <a:ext uri="{FF2B5EF4-FFF2-40B4-BE49-F238E27FC236}">
                <a16:creationId xmlns:a16="http://schemas.microsoft.com/office/drawing/2014/main" id="{D2D4123C-4723-4A02-6ECC-60527AA5103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11832" r="44525"/>
          <a:stretch>
            <a:fillRect/>
          </a:stretch>
        </p:blipFill>
        <p:spPr bwMode="auto">
          <a:xfrm>
            <a:off x="5613400" y="336550"/>
            <a:ext cx="4445000" cy="7102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sp>
        <p:nvSpPr>
          <p:cNvPr id="1214820" name="Text Box 356">
            <a:extLst>
              <a:ext uri="{FF2B5EF4-FFF2-40B4-BE49-F238E27FC236}">
                <a16:creationId xmlns:a16="http://schemas.microsoft.com/office/drawing/2014/main" id="{DBF785D0-7711-9924-C01C-D0C2AB85C0B7}"/>
              </a:ext>
            </a:extLst>
          </p:cNvPr>
          <p:cNvSpPr txBox="1">
            <a:spLocks noChangeArrowheads="1"/>
          </p:cNvSpPr>
          <p:nvPr/>
        </p:nvSpPr>
        <p:spPr bwMode="auto">
          <a:xfrm>
            <a:off x="6073775" y="5257800"/>
            <a:ext cx="5146675" cy="2062163"/>
          </a:xfrm>
          <a:prstGeom prst="rect">
            <a:avLst/>
          </a:prstGeom>
          <a:noFill/>
          <a:ln w="12700">
            <a:noFill/>
            <a:miter lim="800000"/>
            <a:headEnd/>
            <a:tailEnd/>
          </a:ln>
          <a:effectLst>
            <a:outerShdw blurRad="63500" dist="89803"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spcBef>
                <a:spcPct val="50000"/>
              </a:spcBef>
              <a:defRPr/>
            </a:pPr>
            <a:r>
              <a:rPr lang="en-US" altLang="en-US" sz="3200" b="1">
                <a:solidFill>
                  <a:srgbClr val="FFF819"/>
                </a:solidFill>
                <a:latin typeface="Helvetica" panose="020B0604020202020204" pitchFamily="34" charset="0"/>
              </a:rPr>
              <a:t>“Agato ngarali                 </a:t>
            </a:r>
          </a:p>
          <a:p>
            <a:pPr>
              <a:spcBef>
                <a:spcPct val="50000"/>
              </a:spcBef>
              <a:defRPr/>
            </a:pPr>
            <a:r>
              <a:rPr lang="en-US" altLang="en-US" sz="3200" b="1">
                <a:solidFill>
                  <a:srgbClr val="FFF819"/>
                </a:solidFill>
                <a:latin typeface="Helvetica" panose="020B0604020202020204" pitchFamily="34" charset="0"/>
              </a:rPr>
              <a:t>      Huimida </a:t>
            </a:r>
          </a:p>
          <a:p>
            <a:pPr>
              <a:spcBef>
                <a:spcPct val="50000"/>
              </a:spcBef>
              <a:defRPr/>
            </a:pPr>
            <a:r>
              <a:rPr lang="en-US" altLang="en-US" sz="3200" b="1">
                <a:solidFill>
                  <a:srgbClr val="FFF819"/>
                </a:solidFill>
                <a:latin typeface="Helvetica" panose="020B0604020202020204" pitchFamily="34" charset="0"/>
              </a:rPr>
              <a:t>           J</a:t>
            </a:r>
            <a:r>
              <a:rPr lang="en-US" altLang="en-US" sz="3200" b="1" u="sng">
                <a:solidFill>
                  <a:srgbClr val="FFF819"/>
                </a:solidFill>
                <a:latin typeface="Helvetica" panose="020B0604020202020204" pitchFamily="34" charset="0"/>
              </a:rPr>
              <a:t>a</a:t>
            </a:r>
            <a:r>
              <a:rPr lang="en-US" altLang="en-US" sz="3200" b="1">
                <a:solidFill>
                  <a:srgbClr val="FFF819"/>
                </a:solidFill>
                <a:latin typeface="Helvetica" panose="020B0604020202020204" pitchFamily="34" charset="0"/>
              </a:rPr>
              <a:t>mitheilu.”                                     </a:t>
            </a:r>
          </a:p>
        </p:txBody>
      </p:sp>
      <p:sp>
        <p:nvSpPr>
          <p:cNvPr id="1214821" name="Rectangle 357">
            <a:extLst>
              <a:ext uri="{FF2B5EF4-FFF2-40B4-BE49-F238E27FC236}">
                <a16:creationId xmlns:a16="http://schemas.microsoft.com/office/drawing/2014/main" id="{55696CEA-E1F0-8929-1DB1-FFAA88D8536F}"/>
              </a:ext>
            </a:extLst>
          </p:cNvPr>
          <p:cNvSpPr>
            <a:spLocks noChangeArrowheads="1"/>
          </p:cNvSpPr>
          <p:nvPr/>
        </p:nvSpPr>
        <p:spPr bwMode="auto">
          <a:xfrm>
            <a:off x="6657975"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1214822" name="Rectangle 358">
            <a:extLst>
              <a:ext uri="{FF2B5EF4-FFF2-40B4-BE49-F238E27FC236}">
                <a16:creationId xmlns:a16="http://schemas.microsoft.com/office/drawing/2014/main" id="{CEA4B0B1-B7E5-BFED-727A-1622F37F367B}"/>
              </a:ext>
            </a:extLst>
          </p:cNvPr>
          <p:cNvSpPr>
            <a:spLocks noChangeArrowheads="1"/>
          </p:cNvSpPr>
          <p:nvPr/>
        </p:nvSpPr>
        <p:spPr bwMode="auto">
          <a:xfrm>
            <a:off x="7032625" y="584200"/>
            <a:ext cx="3114675" cy="1104900"/>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000" b="1" i="1">
                <a:solidFill>
                  <a:schemeClr val="bg1"/>
                </a:solidFill>
                <a:latin typeface="Arial" panose="020B0604020202020204" pitchFamily="34" charset="0"/>
              </a:rPr>
              <a:t>Lairikbing Semkak</a:t>
            </a:r>
            <a:r>
              <a:rPr lang="en-US" altLang="en-US" sz="2000" b="1">
                <a:solidFill>
                  <a:schemeClr val="bg1"/>
                </a:solidFill>
                <a:latin typeface="Arial" panose="020B0604020202020204" pitchFamily="34" charset="0"/>
                <a:cs typeface="Arial" panose="020B0604020202020204" pitchFamily="34" charset="0"/>
              </a:rPr>
              <a:t>ā</a:t>
            </a:r>
            <a:r>
              <a:rPr lang="en-US" altLang="en-US" sz="2000" b="1" i="1">
                <a:solidFill>
                  <a:schemeClr val="bg1"/>
                </a:solidFill>
                <a:latin typeface="Arial" panose="020B0604020202020204" pitchFamily="34" charset="0"/>
              </a:rPr>
              <a:t>: Kachamma Tuingashit pareng ching kak</a:t>
            </a:r>
            <a:r>
              <a:rPr lang="en-US" altLang="en-US" sz="2000" b="1">
                <a:solidFill>
                  <a:schemeClr val="bg1"/>
                </a:solidFill>
                <a:latin typeface="Arial" panose="020B0604020202020204" pitchFamily="34" charset="0"/>
                <a:cs typeface="Arial" panose="020B0604020202020204" pitchFamily="34" charset="0"/>
              </a:rPr>
              <a:t>ā</a:t>
            </a:r>
            <a:r>
              <a:rPr lang="en-US" altLang="en-US" sz="2000" b="1" i="1">
                <a:solidFill>
                  <a:schemeClr val="bg1"/>
                </a:solidFill>
                <a:latin typeface="Arial" panose="020B0604020202020204" pitchFamily="34" charset="0"/>
              </a:rPr>
              <a:t>                               </a:t>
            </a:r>
            <a:endParaRPr lang="en-US" altLang="en-US" sz="2000" b="1" u="sng">
              <a:solidFill>
                <a:schemeClr val="bg1"/>
              </a:solidFill>
              <a:latin typeface="Arial" panose="020B0604020202020204" pitchFamily="34" charset="0"/>
            </a:endParaRPr>
          </a:p>
        </p:txBody>
      </p:sp>
      <p:sp>
        <p:nvSpPr>
          <p:cNvPr id="1214823" name="Rectangle 359">
            <a:extLst>
              <a:ext uri="{FF2B5EF4-FFF2-40B4-BE49-F238E27FC236}">
                <a16:creationId xmlns:a16="http://schemas.microsoft.com/office/drawing/2014/main" id="{7063F8B9-59E0-6B1F-8B4D-3D32D681600C}"/>
              </a:ext>
            </a:extLst>
          </p:cNvPr>
          <p:cNvSpPr>
            <a:spLocks noChangeArrowheads="1"/>
          </p:cNvSpPr>
          <p:nvPr/>
        </p:nvSpPr>
        <p:spPr bwMode="auto">
          <a:xfrm>
            <a:off x="6827838" y="584200"/>
            <a:ext cx="2706687"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3200" b="1" i="1">
                <a:solidFill>
                  <a:srgbClr val="66FFFF"/>
                </a:solidFill>
                <a:latin typeface="Helvetica" panose="020B0604020202020204" pitchFamily="34" charset="0"/>
              </a:rPr>
              <a:t> </a:t>
            </a:r>
            <a:endParaRPr lang="en-US" altLang="en-US" sz="1400" b="1" u="sng">
              <a:solidFill>
                <a:srgbClr val="66FFFF"/>
              </a:solidFill>
              <a:latin typeface="Helvetica" panose="020B0604020202020204" pitchFamily="34" charset="0"/>
            </a:endParaRPr>
          </a:p>
        </p:txBody>
      </p:sp>
      <p:grpSp>
        <p:nvGrpSpPr>
          <p:cNvPr id="160877" name="Group 361">
            <a:extLst>
              <a:ext uri="{FF2B5EF4-FFF2-40B4-BE49-F238E27FC236}">
                <a16:creationId xmlns:a16="http://schemas.microsoft.com/office/drawing/2014/main" id="{B6618DD4-DCC3-332A-0FE4-5159A01927A7}"/>
              </a:ext>
            </a:extLst>
          </p:cNvPr>
          <p:cNvGrpSpPr>
            <a:grpSpLocks/>
          </p:cNvGrpSpPr>
          <p:nvPr/>
        </p:nvGrpSpPr>
        <p:grpSpPr bwMode="auto">
          <a:xfrm>
            <a:off x="5357813" y="1760538"/>
            <a:ext cx="4700587" cy="2338387"/>
            <a:chOff x="3219" y="1109"/>
            <a:chExt cx="2961" cy="1473"/>
          </a:xfrm>
        </p:grpSpPr>
        <p:sp>
          <p:nvSpPr>
            <p:cNvPr id="1214826" name="Text Box 362">
              <a:extLst>
                <a:ext uri="{FF2B5EF4-FFF2-40B4-BE49-F238E27FC236}">
                  <a16:creationId xmlns:a16="http://schemas.microsoft.com/office/drawing/2014/main" id="{4B42A532-F71F-2883-65A8-1D63C9617163}"/>
                </a:ext>
              </a:extLst>
            </p:cNvPr>
            <p:cNvSpPr txBox="1">
              <a:spLocks noChangeArrowheads="1"/>
            </p:cNvSpPr>
            <p:nvPr/>
          </p:nvSpPr>
          <p:spPr bwMode="auto">
            <a:xfrm>
              <a:off x="3452" y="1109"/>
              <a:ext cx="2728" cy="352"/>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3600" b="1">
                  <a:solidFill>
                    <a:srgbClr val="FFEA18"/>
                  </a:solidFill>
                  <a:latin typeface="Helvetica" panose="020B0604020202020204" pitchFamily="34" charset="0"/>
                </a:rPr>
                <a:t>“MAR</a:t>
              </a:r>
              <a:r>
                <a:rPr lang="en-US" altLang="en-US" sz="3600" b="1">
                  <a:solidFill>
                    <a:srgbClr val="FFFF00"/>
                  </a:solidFill>
                  <a:latin typeface="Helvetica" panose="020B0604020202020204" pitchFamily="34" charset="0"/>
                  <a:cs typeface="Helvetica" panose="020B0604020202020204" pitchFamily="34" charset="0"/>
                </a:rPr>
                <a:t>Ā</a:t>
              </a:r>
              <a:r>
                <a:rPr lang="en-US" altLang="en-US" sz="3600" b="1">
                  <a:solidFill>
                    <a:srgbClr val="FFEA18"/>
                  </a:solidFill>
                  <a:latin typeface="Helvetica" panose="020B0604020202020204" pitchFamily="34" charset="0"/>
                </a:rPr>
                <a:t>NBING”</a:t>
              </a:r>
            </a:p>
          </p:txBody>
        </p:sp>
        <p:sp>
          <p:nvSpPr>
            <p:cNvPr id="1214827" name="Text Box 363">
              <a:extLst>
                <a:ext uri="{FF2B5EF4-FFF2-40B4-BE49-F238E27FC236}">
                  <a16:creationId xmlns:a16="http://schemas.microsoft.com/office/drawing/2014/main" id="{697CF306-195A-F418-8451-20AC3E9BB097}"/>
                </a:ext>
              </a:extLst>
            </p:cNvPr>
            <p:cNvSpPr txBox="1">
              <a:spLocks noChangeArrowheads="1"/>
            </p:cNvSpPr>
            <p:nvPr/>
          </p:nvSpPr>
          <p:spPr bwMode="auto">
            <a:xfrm>
              <a:off x="3219" y="1460"/>
              <a:ext cx="2961" cy="520"/>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2800" b="1">
                  <a:solidFill>
                    <a:srgbClr val="FFEA18"/>
                  </a:solidFill>
                  <a:latin typeface="Helvetica" panose="020B0604020202020204" pitchFamily="34" charset="0"/>
                </a:rPr>
                <a:t>Wui lairik thar</a:t>
              </a:r>
              <a:r>
                <a:rPr lang="en-US" altLang="en-US" sz="2800" b="1">
                  <a:solidFill>
                    <a:srgbClr val="FFFF00"/>
                  </a:solidFill>
                  <a:latin typeface="Arial" panose="020B0604020202020204" pitchFamily="34" charset="0"/>
                  <a:cs typeface="Arial" panose="020B0604020202020204" pitchFamily="34" charset="0"/>
                </a:rPr>
                <a:t>ā</a:t>
              </a:r>
              <a:r>
                <a:rPr lang="en-US" altLang="en-US" sz="2800" b="1">
                  <a:solidFill>
                    <a:srgbClr val="FFEA18"/>
                  </a:solidFill>
                  <a:latin typeface="Helvetica" panose="020B0604020202020204" pitchFamily="34" charset="0"/>
                </a:rPr>
                <a:t>da shini (17)</a:t>
              </a:r>
            </a:p>
          </p:txBody>
        </p:sp>
        <p:sp>
          <p:nvSpPr>
            <p:cNvPr id="1214828" name="Text Box 364">
              <a:extLst>
                <a:ext uri="{FF2B5EF4-FFF2-40B4-BE49-F238E27FC236}">
                  <a16:creationId xmlns:a16="http://schemas.microsoft.com/office/drawing/2014/main" id="{8A0FC8D7-8EBD-1F28-9231-40E8EFA54447}"/>
                </a:ext>
              </a:extLst>
            </p:cNvPr>
            <p:cNvSpPr txBox="1">
              <a:spLocks noChangeArrowheads="1"/>
            </p:cNvSpPr>
            <p:nvPr/>
          </p:nvSpPr>
          <p:spPr bwMode="auto">
            <a:xfrm>
              <a:off x="3251" y="1996"/>
              <a:ext cx="2728" cy="586"/>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3200" b="1" i="1">
                  <a:solidFill>
                    <a:srgbClr val="FFEA18"/>
                  </a:solidFill>
                  <a:latin typeface="Helvetica" panose="020B0604020202020204" pitchFamily="34" charset="0"/>
                </a:rPr>
                <a:t>Nganong kahai chi khal</a:t>
              </a:r>
              <a:r>
                <a:rPr lang="en-US" altLang="en-US" sz="3200" b="1">
                  <a:solidFill>
                    <a:srgbClr val="FFFF00"/>
                  </a:solidFill>
                  <a:latin typeface="Arial" panose="020B0604020202020204" pitchFamily="34" charset="0"/>
                  <a:cs typeface="Arial" panose="020B0604020202020204" pitchFamily="34" charset="0"/>
                </a:rPr>
                <a:t>ā</a:t>
              </a:r>
              <a:r>
                <a:rPr lang="en-US" altLang="en-US" sz="3200" b="1" i="1">
                  <a:solidFill>
                    <a:srgbClr val="FFEA18"/>
                  </a:solidFill>
                  <a:latin typeface="Helvetica" panose="020B0604020202020204" pitchFamily="34" charset="0"/>
                </a:rPr>
                <a:t> kakhui</a:t>
              </a:r>
              <a:endParaRPr lang="en-US" altLang="en-US" sz="3200" b="1">
                <a:solidFill>
                  <a:srgbClr val="FFEA18"/>
                </a:solidFill>
                <a:latin typeface="Helvetica" panose="020B0604020202020204" pitchFamily="34" charset="0"/>
              </a:endParaRPr>
            </a:p>
          </p:txBody>
        </p:sp>
      </p:grpSp>
      <p:sp>
        <p:nvSpPr>
          <p:cNvPr id="160878" name="Rectangle 366">
            <a:extLst>
              <a:ext uri="{FF2B5EF4-FFF2-40B4-BE49-F238E27FC236}">
                <a16:creationId xmlns:a16="http://schemas.microsoft.com/office/drawing/2014/main" id="{AABB9F13-E6AA-12B5-63AE-AB5D1E4D2E19}"/>
              </a:ext>
            </a:extLst>
          </p:cNvPr>
          <p:cNvSpPr>
            <a:spLocks noChangeArrowheads="1"/>
          </p:cNvSpPr>
          <p:nvPr/>
        </p:nvSpPr>
        <p:spPr bwMode="auto">
          <a:xfrm>
            <a:off x="5589588" y="306388"/>
            <a:ext cx="4468812" cy="7183437"/>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214835" name="Rectangle 371">
            <a:extLst>
              <a:ext uri="{FF2B5EF4-FFF2-40B4-BE49-F238E27FC236}">
                <a16:creationId xmlns:a16="http://schemas.microsoft.com/office/drawing/2014/main" id="{696783C4-1B57-08A9-BD55-FB63128CCB45}"/>
              </a:ext>
            </a:extLst>
          </p:cNvPr>
          <p:cNvSpPr>
            <a:spLocks noChangeArrowheads="1"/>
          </p:cNvSpPr>
          <p:nvPr/>
        </p:nvSpPr>
        <p:spPr bwMode="auto">
          <a:xfrm>
            <a:off x="6810375" y="7080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1214837" name="Rectangle 373">
            <a:extLst>
              <a:ext uri="{FF2B5EF4-FFF2-40B4-BE49-F238E27FC236}">
                <a16:creationId xmlns:a16="http://schemas.microsoft.com/office/drawing/2014/main" id="{1DD1BFC0-F47C-DC50-08EC-3AC054CE3DEC}"/>
              </a:ext>
            </a:extLst>
          </p:cNvPr>
          <p:cNvSpPr>
            <a:spLocks noChangeArrowheads="1"/>
          </p:cNvSpPr>
          <p:nvPr/>
        </p:nvSpPr>
        <p:spPr bwMode="auto">
          <a:xfrm>
            <a:off x="6980238" y="736600"/>
            <a:ext cx="2706687"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3200" b="1" i="1">
                <a:solidFill>
                  <a:srgbClr val="66FFFF"/>
                </a:solidFill>
                <a:latin typeface="Helvetica" panose="020B0604020202020204" pitchFamily="34" charset="0"/>
              </a:rPr>
              <a:t> </a:t>
            </a:r>
            <a:endParaRPr lang="en-US" altLang="en-US" sz="1400" b="1" u="sng">
              <a:solidFill>
                <a:srgbClr val="66FFFF"/>
              </a:solidFill>
              <a:latin typeface="Helvetica" panose="020B0604020202020204" pitchFamily="34" charset="0"/>
            </a:endParaRPr>
          </a:p>
        </p:txBody>
      </p:sp>
      <p:sp>
        <p:nvSpPr>
          <p:cNvPr id="160881" name="Text Box 383">
            <a:extLst>
              <a:ext uri="{FF2B5EF4-FFF2-40B4-BE49-F238E27FC236}">
                <a16:creationId xmlns:a16="http://schemas.microsoft.com/office/drawing/2014/main" id="{F1BF0C7C-E6D5-CB15-E8A1-0011F757CF8C}"/>
              </a:ext>
            </a:extLst>
          </p:cNvPr>
          <p:cNvSpPr txBox="1">
            <a:spLocks noChangeArrowheads="1"/>
          </p:cNvSpPr>
          <p:nvPr/>
        </p:nvSpPr>
        <p:spPr bwMode="auto">
          <a:xfrm>
            <a:off x="9015413" y="7519988"/>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77</a:t>
            </a:r>
          </a:p>
        </p:txBody>
      </p:sp>
      <p:sp>
        <p:nvSpPr>
          <p:cNvPr id="160882" name="Text Box 384">
            <a:extLst>
              <a:ext uri="{FF2B5EF4-FFF2-40B4-BE49-F238E27FC236}">
                <a16:creationId xmlns:a16="http://schemas.microsoft.com/office/drawing/2014/main" id="{1238E283-DF3C-19DF-A38C-09F1D6D695AE}"/>
              </a:ext>
            </a:extLst>
          </p:cNvPr>
          <p:cNvSpPr txBox="1">
            <a:spLocks noChangeArrowheads="1"/>
          </p:cNvSpPr>
          <p:nvPr/>
        </p:nvSpPr>
        <p:spPr bwMode="auto">
          <a:xfrm>
            <a:off x="8531225" y="7516813"/>
            <a:ext cx="6588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9.6.07.</a:t>
            </a:r>
          </a:p>
        </p:txBody>
      </p:sp>
      <p:sp>
        <p:nvSpPr>
          <p:cNvPr id="1214850" name="Rectangle 386">
            <a:extLst>
              <a:ext uri="{FF2B5EF4-FFF2-40B4-BE49-F238E27FC236}">
                <a16:creationId xmlns:a16="http://schemas.microsoft.com/office/drawing/2014/main" id="{0E1D814F-9084-2C4B-F4A6-9D41CB46230E}"/>
              </a:ext>
            </a:extLst>
          </p:cNvPr>
          <p:cNvSpPr>
            <a:spLocks noChangeArrowheads="1"/>
          </p:cNvSpPr>
          <p:nvPr/>
        </p:nvSpPr>
        <p:spPr bwMode="auto">
          <a:xfrm>
            <a:off x="3841750" y="446088"/>
            <a:ext cx="1219200" cy="1047750"/>
          </a:xfrm>
          <a:prstGeom prst="rect">
            <a:avLst/>
          </a:prstGeom>
          <a:noFill/>
          <a:ln w="57150">
            <a:solidFill>
              <a:schemeClr val="hlink"/>
            </a:solidFill>
            <a:miter lim="800000"/>
            <a:headEnd/>
            <a:tailEnd/>
          </a:ln>
          <a:effectLst>
            <a:outerShdw blurRad="63500" dist="89803" dir="2700000" algn="ctr" rotWithShape="0">
              <a:schemeClr val="tx1">
                <a:alpha val="74998"/>
              </a:schemeClr>
            </a:outerShdw>
          </a:effectLst>
        </p:spPr>
        <p:txBody>
          <a:bodyPr wrap="none" anchor="ctr"/>
          <a:lstStyle/>
          <a:p>
            <a:pPr algn="r">
              <a:defRPr/>
            </a:pPr>
            <a:endParaRPr lang="en-US">
              <a:latin typeface="Comic Sans MS" charset="0"/>
              <a:ea typeface="+mn-ea"/>
            </a:endParaRPr>
          </a:p>
        </p:txBody>
      </p:sp>
      <p:grpSp>
        <p:nvGrpSpPr>
          <p:cNvPr id="15" name="Group 385">
            <a:extLst>
              <a:ext uri="{FF2B5EF4-FFF2-40B4-BE49-F238E27FC236}">
                <a16:creationId xmlns:a16="http://schemas.microsoft.com/office/drawing/2014/main" id="{4D866041-4CB5-3635-55FF-378255BC40DB}"/>
              </a:ext>
            </a:extLst>
          </p:cNvPr>
          <p:cNvGrpSpPr>
            <a:grpSpLocks/>
          </p:cNvGrpSpPr>
          <p:nvPr/>
        </p:nvGrpSpPr>
        <p:grpSpPr bwMode="auto">
          <a:xfrm>
            <a:off x="6048375" y="4387850"/>
            <a:ext cx="3713163" cy="2879725"/>
            <a:chOff x="3649" y="2721"/>
            <a:chExt cx="2339" cy="1403"/>
          </a:xfrm>
        </p:grpSpPr>
        <p:sp>
          <p:nvSpPr>
            <p:cNvPr id="1214819" name="Rectangle 355">
              <a:extLst>
                <a:ext uri="{FF2B5EF4-FFF2-40B4-BE49-F238E27FC236}">
                  <a16:creationId xmlns:a16="http://schemas.microsoft.com/office/drawing/2014/main" id="{896B388E-E027-9885-C30F-FADD0CB46E75}"/>
                </a:ext>
              </a:extLst>
            </p:cNvPr>
            <p:cNvSpPr>
              <a:spLocks noChangeArrowheads="1"/>
            </p:cNvSpPr>
            <p:nvPr/>
          </p:nvSpPr>
          <p:spPr bwMode="auto">
            <a:xfrm>
              <a:off x="3649" y="2854"/>
              <a:ext cx="2325" cy="405"/>
            </a:xfrm>
            <a:prstGeom prst="rect">
              <a:avLst/>
            </a:prstGeom>
            <a:noFill/>
            <a:ln w="12700">
              <a:noFill/>
              <a:miter lim="800000"/>
              <a:headEnd/>
              <a:tailEnd/>
            </a:ln>
            <a:effectLst>
              <a:outerShdw blurRad="63500" dist="81320" dir="2319588"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70000"/>
                </a:lnSpc>
                <a:spcBef>
                  <a:spcPct val="50000"/>
                </a:spcBef>
                <a:defRPr/>
              </a:pPr>
              <a:r>
                <a:rPr lang="en-US" altLang="en-US" sz="2000" b="1">
                  <a:solidFill>
                    <a:srgbClr val="32F04D"/>
                  </a:solidFill>
                  <a:latin typeface="Helvetica" panose="020B0604020202020204" pitchFamily="34" charset="0"/>
                </a:rPr>
                <a:t>PHANINGUNG KHAVAI</a:t>
              </a:r>
            </a:p>
            <a:p>
              <a:pPr algn="ctr">
                <a:lnSpc>
                  <a:spcPct val="70000"/>
                </a:lnSpc>
                <a:spcBef>
                  <a:spcPct val="50000"/>
                </a:spcBef>
                <a:defRPr/>
              </a:pPr>
              <a:r>
                <a:rPr lang="en-US" altLang="en-US" sz="2000" b="1">
                  <a:solidFill>
                    <a:srgbClr val="32F04D"/>
                  </a:solidFill>
                  <a:latin typeface="Helvetica" panose="020B0604020202020204" pitchFamily="34" charset="0"/>
                </a:rPr>
                <a:t> KHUTLAI</a:t>
              </a:r>
              <a:r>
                <a:rPr lang="en-US" altLang="en-US" sz="2800" b="1">
                  <a:solidFill>
                    <a:srgbClr val="32F04D"/>
                  </a:solidFill>
                  <a:latin typeface="Helvetica" panose="020B0604020202020204" pitchFamily="34" charset="0"/>
                </a:rPr>
                <a:t>:</a:t>
              </a:r>
              <a:endParaRPr lang="en-US" altLang="en-US" sz="4000" b="1">
                <a:solidFill>
                  <a:srgbClr val="32F04D"/>
                </a:solidFill>
                <a:latin typeface="Helvetica" panose="020B0604020202020204" pitchFamily="34" charset="0"/>
              </a:endParaRPr>
            </a:p>
          </p:txBody>
        </p:sp>
        <p:sp>
          <p:nvSpPr>
            <p:cNvPr id="1214824" name="AutoShape 360">
              <a:extLst>
                <a:ext uri="{FF2B5EF4-FFF2-40B4-BE49-F238E27FC236}">
                  <a16:creationId xmlns:a16="http://schemas.microsoft.com/office/drawing/2014/main" id="{4B3E283C-C597-8BE4-2770-7394E6EE3854}"/>
                </a:ext>
              </a:extLst>
            </p:cNvPr>
            <p:cNvSpPr>
              <a:spLocks noChangeArrowheads="1"/>
            </p:cNvSpPr>
            <p:nvPr/>
          </p:nvSpPr>
          <p:spPr bwMode="auto">
            <a:xfrm>
              <a:off x="3657" y="2721"/>
              <a:ext cx="2331" cy="1403"/>
            </a:xfrm>
            <a:prstGeom prst="roundRect">
              <a:avLst>
                <a:gd name="adj" fmla="val 16667"/>
              </a:avLst>
            </a:prstGeom>
            <a:noFill/>
            <a:ln w="57150">
              <a:solidFill>
                <a:schemeClr val="bg1"/>
              </a:solidFill>
              <a:round/>
              <a:headEnd/>
              <a:tailEnd/>
            </a:ln>
            <a:effectLst>
              <a:outerShdw blurRad="63500" dist="99190" dir="3011666" algn="ctr" rotWithShape="0">
                <a:schemeClr val="tx1">
                  <a:alpha val="74998"/>
                </a:schemeClr>
              </a:outerShdw>
            </a:effectLst>
          </p:spPr>
          <p:txBody>
            <a:bodyPr wrap="none" anchor="ctr"/>
            <a:lstStyle/>
            <a:p>
              <a:pPr algn="r">
                <a:defRPr/>
              </a:pPr>
              <a:endParaRPr lang="en-US">
                <a:latin typeface="Comic Sans MS" charset="0"/>
                <a:ea typeface="+mn-ea"/>
              </a:endParaRPr>
            </a:p>
          </p:txBody>
        </p:sp>
      </p:grpSp>
      <p:grpSp>
        <p:nvGrpSpPr>
          <p:cNvPr id="160885" name="Group 160">
            <a:extLst>
              <a:ext uri="{FF2B5EF4-FFF2-40B4-BE49-F238E27FC236}">
                <a16:creationId xmlns:a16="http://schemas.microsoft.com/office/drawing/2014/main" id="{650D8DC8-E8C0-C02D-5956-3E2A6E707DF8}"/>
              </a:ext>
            </a:extLst>
          </p:cNvPr>
          <p:cNvGrpSpPr>
            <a:grpSpLocks/>
          </p:cNvGrpSpPr>
          <p:nvPr/>
        </p:nvGrpSpPr>
        <p:grpSpPr bwMode="auto">
          <a:xfrm>
            <a:off x="5573713" y="285750"/>
            <a:ext cx="1625600" cy="1470025"/>
            <a:chOff x="2222937" y="4130555"/>
            <a:chExt cx="2222939" cy="1813045"/>
          </a:xfrm>
        </p:grpSpPr>
        <p:sp>
          <p:nvSpPr>
            <p:cNvPr id="162" name="Rectangle 161">
              <a:extLst>
                <a:ext uri="{FF2B5EF4-FFF2-40B4-BE49-F238E27FC236}">
                  <a16:creationId xmlns:a16="http://schemas.microsoft.com/office/drawing/2014/main" id="{691925A8-A881-78B7-F476-FC78850D18DC}"/>
                </a:ext>
              </a:extLst>
            </p:cNvPr>
            <p:cNvSpPr/>
            <p:nvPr/>
          </p:nvSpPr>
          <p:spPr bwMode="auto">
            <a:xfrm>
              <a:off x="2222937" y="4193209"/>
              <a:ext cx="2222939" cy="175039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160887" name="Picture 2" descr="BACKGR~1">
              <a:extLst>
                <a:ext uri="{FF2B5EF4-FFF2-40B4-BE49-F238E27FC236}">
                  <a16:creationId xmlns:a16="http://schemas.microsoft.com/office/drawing/2014/main" id="{E2656597-BDAE-1170-24E8-3381F866D40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6" name="WordArt 12">
              <a:extLst>
                <a:ext uri="{FF2B5EF4-FFF2-40B4-BE49-F238E27FC236}">
                  <a16:creationId xmlns:a16="http://schemas.microsoft.com/office/drawing/2014/main" id="{EEE19907-C40A-E401-83D5-E1288EFE8F7D}"/>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1214850"/>
                                        </p:tgtEl>
                                        <p:attrNameLst>
                                          <p:attrName>style.visibility</p:attrName>
                                        </p:attrNameLst>
                                      </p:cBhvr>
                                      <p:to>
                                        <p:strVal val="visible"/>
                                      </p:to>
                                    </p:set>
                                    <p:anim calcmode="lin" valueType="num">
                                      <p:cBhvr>
                                        <p:cTn id="7" dur="500" fill="hold"/>
                                        <p:tgtEl>
                                          <p:spTgt spid="1214850"/>
                                        </p:tgtEl>
                                        <p:attrNameLst>
                                          <p:attrName>ppt_w</p:attrName>
                                        </p:attrNameLst>
                                      </p:cBhvr>
                                      <p:tavLst>
                                        <p:tav tm="0">
                                          <p:val>
                                            <p:fltVal val="0"/>
                                          </p:val>
                                        </p:tav>
                                        <p:tav tm="100000">
                                          <p:val>
                                            <p:strVal val="#ppt_w"/>
                                          </p:val>
                                        </p:tav>
                                      </p:tavLst>
                                    </p:anim>
                                    <p:anim calcmode="lin" valueType="num">
                                      <p:cBhvr>
                                        <p:cTn id="8" dur="500" fill="hold"/>
                                        <p:tgtEl>
                                          <p:spTgt spid="1214850"/>
                                        </p:tgtEl>
                                        <p:attrNameLst>
                                          <p:attrName>ppt_h</p:attrName>
                                        </p:attrNameLst>
                                      </p:cBhvr>
                                      <p:tavLst>
                                        <p:tav tm="0">
                                          <p:val>
                                            <p:fltVal val="0"/>
                                          </p:val>
                                        </p:tav>
                                        <p:tav tm="100000">
                                          <p:val>
                                            <p:strVal val="#ppt_h"/>
                                          </p:val>
                                        </p:tav>
                                      </p:tavLst>
                                    </p:anim>
                                    <p:anim calcmode="lin" valueType="num">
                                      <p:cBhvr>
                                        <p:cTn id="9" dur="500" fill="hold"/>
                                        <p:tgtEl>
                                          <p:spTgt spid="1214850"/>
                                        </p:tgtEl>
                                        <p:attrNameLst>
                                          <p:attrName>ppt_x</p:attrName>
                                        </p:attrNameLst>
                                      </p:cBhvr>
                                      <p:tavLst>
                                        <p:tav tm="0">
                                          <p:val>
                                            <p:fltVal val="0.5"/>
                                          </p:val>
                                        </p:tav>
                                        <p:tav tm="100000">
                                          <p:val>
                                            <p:strVal val="#ppt_x"/>
                                          </p:val>
                                        </p:tav>
                                      </p:tavLst>
                                    </p:anim>
                                    <p:anim calcmode="lin" valueType="num">
                                      <p:cBhvr>
                                        <p:cTn id="10" dur="500" fill="hold"/>
                                        <p:tgtEl>
                                          <p:spTgt spid="1214850"/>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 presetClass="entr" presetSubtype="4" fill="hold" nodeType="afterEffect">
                                  <p:stCondLst>
                                    <p:cond delay="0"/>
                                  </p:stCondLst>
                                  <p:childTnLst>
                                    <p:set>
                                      <p:cBhvr>
                                        <p:cTn id="13" dur="1" fill="hold">
                                          <p:stCondLst>
                                            <p:cond delay="0"/>
                                          </p:stCondLst>
                                        </p:cTn>
                                        <p:tgtEl>
                                          <p:spTgt spid="15"/>
                                        </p:tgtEl>
                                        <p:attrNameLst>
                                          <p:attrName>style.visibility</p:attrName>
                                        </p:attrNameLst>
                                      </p:cBhvr>
                                      <p:to>
                                        <p:strVal val="visible"/>
                                      </p:to>
                                    </p:set>
                                    <p:anim calcmode="lin" valueType="num">
                                      <p:cBhvr additive="base">
                                        <p:cTn id="14" dur="500" fill="hold"/>
                                        <p:tgtEl>
                                          <p:spTgt spid="15"/>
                                        </p:tgtEl>
                                        <p:attrNameLst>
                                          <p:attrName>ppt_x</p:attrName>
                                        </p:attrNameLst>
                                      </p:cBhvr>
                                      <p:tavLst>
                                        <p:tav tm="0">
                                          <p:val>
                                            <p:strVal val="#ppt_x"/>
                                          </p:val>
                                        </p:tav>
                                        <p:tav tm="100000">
                                          <p:val>
                                            <p:strVal val="#ppt_x"/>
                                          </p:val>
                                        </p:tav>
                                      </p:tavLst>
                                    </p:anim>
                                    <p:anim calcmode="lin" valueType="num">
                                      <p:cBhvr additive="base">
                                        <p:cTn id="15" dur="500" fill="hold"/>
                                        <p:tgtEl>
                                          <p:spTgt spid="15"/>
                                        </p:tgtEl>
                                        <p:attrNameLst>
                                          <p:attrName>ppt_y</p:attrName>
                                        </p:attrNameLst>
                                      </p:cBhvr>
                                      <p:tavLst>
                                        <p:tav tm="0">
                                          <p:val>
                                            <p:strVal val="1+#ppt_h/2"/>
                                          </p:val>
                                        </p:tav>
                                        <p:tav tm="100000">
                                          <p:val>
                                            <p:strVal val="#ppt_y"/>
                                          </p:val>
                                        </p:tav>
                                      </p:tavLst>
                                    </p:anim>
                                  </p:childTnLst>
                                </p:cTn>
                              </p:par>
                            </p:childTnLst>
                          </p:cTn>
                        </p:par>
                        <p:par>
                          <p:cTn id="16" fill="hold" nodeType="afterGroup">
                            <p:stCondLst>
                              <p:cond delay="1000"/>
                            </p:stCondLst>
                            <p:childTnLst>
                              <p:par>
                                <p:cTn id="17" presetID="22" presetClass="entr" presetSubtype="1" fill="hold" grpId="0" nodeType="afterEffect">
                                  <p:stCondLst>
                                    <p:cond delay="0"/>
                                  </p:stCondLst>
                                  <p:iterate type="lt">
                                    <p:tmPct val="0"/>
                                  </p:iterate>
                                  <p:childTnLst>
                                    <p:set>
                                      <p:cBhvr>
                                        <p:cTn id="18" dur="1" fill="hold">
                                          <p:stCondLst>
                                            <p:cond delay="0"/>
                                          </p:stCondLst>
                                        </p:cTn>
                                        <p:tgtEl>
                                          <p:spTgt spid="1214820"/>
                                        </p:tgtEl>
                                        <p:attrNameLst>
                                          <p:attrName>style.visibility</p:attrName>
                                        </p:attrNameLst>
                                      </p:cBhvr>
                                      <p:to>
                                        <p:strVal val="visible"/>
                                      </p:to>
                                    </p:set>
                                    <p:animEffect transition="in" filter="wipe(up)">
                                      <p:cBhvr>
                                        <p:cTn id="19" dur="2000"/>
                                        <p:tgtEl>
                                          <p:spTgt spid="12148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4820" grpId="0"/>
      <p:bldP spid="1214850" grpId="0" animBg="1"/>
    </p:bldLst>
  </p:timing>
</p:sld>
</file>

<file path=ppt/slides/slide7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62818" name="Rectangle 349">
            <a:extLst>
              <a:ext uri="{FF2B5EF4-FFF2-40B4-BE49-F238E27FC236}">
                <a16:creationId xmlns:a16="http://schemas.microsoft.com/office/drawing/2014/main" id="{9B09127A-CCD1-7CE7-7F57-4404780E1ED4}"/>
              </a:ext>
            </a:extLst>
          </p:cNvPr>
          <p:cNvSpPr>
            <a:spLocks noChangeArrowheads="1"/>
          </p:cNvSpPr>
          <p:nvPr/>
        </p:nvSpPr>
        <p:spPr bwMode="auto">
          <a:xfrm>
            <a:off x="5556250" y="0"/>
            <a:ext cx="4502150" cy="7772400"/>
          </a:xfrm>
          <a:prstGeom prst="rect">
            <a:avLst/>
          </a:prstGeom>
          <a:solidFill>
            <a:schemeClr val="tx1">
              <a:alpha val="50195"/>
            </a:scheme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62819" name="Rectangle 2">
            <a:extLst>
              <a:ext uri="{FF2B5EF4-FFF2-40B4-BE49-F238E27FC236}">
                <a16:creationId xmlns:a16="http://schemas.microsoft.com/office/drawing/2014/main" id="{E79C9EA8-5AA3-6DF5-3F1C-33A2B8062DCA}"/>
              </a:ext>
            </a:extLst>
          </p:cNvPr>
          <p:cNvSpPr>
            <a:spLocks noChangeArrowheads="1"/>
          </p:cNvSpPr>
          <p:nvPr/>
        </p:nvSpPr>
        <p:spPr bwMode="auto">
          <a:xfrm>
            <a:off x="4681538" y="1214438"/>
            <a:ext cx="0"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a:latin typeface="Arial" panose="020B0604020202020204" pitchFamily="34" charset="0"/>
            </a:endParaRPr>
          </a:p>
        </p:txBody>
      </p:sp>
      <p:sp>
        <p:nvSpPr>
          <p:cNvPr id="162820" name="Rectangle 10">
            <a:extLst>
              <a:ext uri="{FF2B5EF4-FFF2-40B4-BE49-F238E27FC236}">
                <a16:creationId xmlns:a16="http://schemas.microsoft.com/office/drawing/2014/main" id="{50423B14-EE2C-106D-F234-7F68E4934489}"/>
              </a:ext>
            </a:extLst>
          </p:cNvPr>
          <p:cNvSpPr>
            <a:spLocks noChangeArrowheads="1"/>
          </p:cNvSpPr>
          <p:nvPr/>
        </p:nvSpPr>
        <p:spPr bwMode="auto">
          <a:xfrm>
            <a:off x="2384425" y="7107238"/>
            <a:ext cx="1454150"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endParaRPr lang="en-US" altLang="en-US" sz="1000">
              <a:latin typeface="Helvetica" pitchFamily="2" charset="0"/>
            </a:endParaRPr>
          </a:p>
        </p:txBody>
      </p:sp>
      <p:sp>
        <p:nvSpPr>
          <p:cNvPr id="162821" name="Rectangle 121">
            <a:extLst>
              <a:ext uri="{FF2B5EF4-FFF2-40B4-BE49-F238E27FC236}">
                <a16:creationId xmlns:a16="http://schemas.microsoft.com/office/drawing/2014/main" id="{B69D0EB7-1CEC-EDF7-4BCD-A7F9E65180F6}"/>
              </a:ext>
            </a:extLst>
          </p:cNvPr>
          <p:cNvSpPr>
            <a:spLocks noChangeArrowheads="1"/>
          </p:cNvSpPr>
          <p:nvPr/>
        </p:nvSpPr>
        <p:spPr bwMode="auto">
          <a:xfrm>
            <a:off x="3932238" y="436563"/>
            <a:ext cx="220662"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A</a:t>
            </a:r>
            <a:endParaRPr lang="en-US" altLang="en-US" sz="2400" b="1">
              <a:latin typeface="Helvetica" pitchFamily="2" charset="0"/>
            </a:endParaRPr>
          </a:p>
        </p:txBody>
      </p:sp>
      <p:grpSp>
        <p:nvGrpSpPr>
          <p:cNvPr id="162822" name="Group 122">
            <a:extLst>
              <a:ext uri="{FF2B5EF4-FFF2-40B4-BE49-F238E27FC236}">
                <a16:creationId xmlns:a16="http://schemas.microsoft.com/office/drawing/2014/main" id="{ED032C97-BB0F-A52E-E7BD-D365A0812903}"/>
              </a:ext>
            </a:extLst>
          </p:cNvPr>
          <p:cNvGrpSpPr>
            <a:grpSpLocks/>
          </p:cNvGrpSpPr>
          <p:nvPr/>
        </p:nvGrpSpPr>
        <p:grpSpPr bwMode="auto">
          <a:xfrm>
            <a:off x="2916238" y="-68263"/>
            <a:ext cx="2311400" cy="646113"/>
            <a:chOff x="4209" y="337"/>
            <a:chExt cx="1152" cy="407"/>
          </a:xfrm>
        </p:grpSpPr>
        <p:sp>
          <p:nvSpPr>
            <p:cNvPr id="162993" name="Rectangle 123">
              <a:extLst>
                <a:ext uri="{FF2B5EF4-FFF2-40B4-BE49-F238E27FC236}">
                  <a16:creationId xmlns:a16="http://schemas.microsoft.com/office/drawing/2014/main" id="{B20E971D-B18A-754B-201A-6639EC9EF707}"/>
                </a:ext>
              </a:extLst>
            </p:cNvPr>
            <p:cNvSpPr>
              <a:spLocks noChangeArrowheads="1"/>
            </p:cNvSpPr>
            <p:nvPr/>
          </p:nvSpPr>
          <p:spPr bwMode="auto">
            <a:xfrm>
              <a:off x="4209" y="337"/>
              <a:ext cx="1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400" b="1">
                  <a:solidFill>
                    <a:srgbClr val="000000"/>
                  </a:solidFill>
                  <a:latin typeface="Helvetica" pitchFamily="2" charset="0"/>
                </a:rPr>
                <a:t>Maranbingwui</a:t>
              </a:r>
            </a:p>
            <a:p>
              <a:r>
                <a:rPr lang="en-US" altLang="en-US" sz="1400" b="1">
                  <a:solidFill>
                    <a:srgbClr val="000000"/>
                  </a:solidFill>
                  <a:latin typeface="Helvetica" pitchFamily="2" charset="0"/>
                </a:rPr>
                <a:t>nganong kahai</a:t>
              </a:r>
            </a:p>
            <a:p>
              <a:r>
                <a:rPr lang="en-US" altLang="en-US" sz="1400" b="1">
                  <a:solidFill>
                    <a:srgbClr val="000000"/>
                  </a:solidFill>
                  <a:latin typeface="Helvetica" pitchFamily="2" charset="0"/>
                </a:rPr>
                <a:t>Khala kakhui!</a:t>
              </a:r>
            </a:p>
          </p:txBody>
        </p:sp>
        <p:sp>
          <p:nvSpPr>
            <p:cNvPr id="162994" name="Rectangle 124">
              <a:extLst>
                <a:ext uri="{FF2B5EF4-FFF2-40B4-BE49-F238E27FC236}">
                  <a16:creationId xmlns:a16="http://schemas.microsoft.com/office/drawing/2014/main" id="{6B5C7B78-208E-EE82-BCC2-0B1F0CB160F2}"/>
                </a:ext>
              </a:extLst>
            </p:cNvPr>
            <p:cNvSpPr>
              <a:spLocks noChangeArrowheads="1"/>
            </p:cNvSpPr>
            <p:nvPr/>
          </p:nvSpPr>
          <p:spPr bwMode="auto">
            <a:xfrm>
              <a:off x="5244" y="558"/>
              <a:ext cx="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latin typeface="Engravers MT" panose="02090707080505020304" pitchFamily="18" charset="77"/>
              </a:endParaRPr>
            </a:p>
          </p:txBody>
        </p:sp>
      </p:grpSp>
      <p:sp>
        <p:nvSpPr>
          <p:cNvPr id="162823" name="Line 125">
            <a:extLst>
              <a:ext uri="{FF2B5EF4-FFF2-40B4-BE49-F238E27FC236}">
                <a16:creationId xmlns:a16="http://schemas.microsoft.com/office/drawing/2014/main" id="{3AC8BFA7-910D-6DCA-B930-1C66BD110616}"/>
              </a:ext>
            </a:extLst>
          </p:cNvPr>
          <p:cNvSpPr>
            <a:spLocks noChangeShapeType="1"/>
          </p:cNvSpPr>
          <p:nvPr/>
        </p:nvSpPr>
        <p:spPr bwMode="auto">
          <a:xfrm>
            <a:off x="3941763" y="1046163"/>
            <a:ext cx="1284287" cy="158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2824" name="Line 126">
            <a:extLst>
              <a:ext uri="{FF2B5EF4-FFF2-40B4-BE49-F238E27FC236}">
                <a16:creationId xmlns:a16="http://schemas.microsoft.com/office/drawing/2014/main" id="{00036478-3117-A5E2-F95A-AAC738CF20F1}"/>
              </a:ext>
            </a:extLst>
          </p:cNvPr>
          <p:cNvSpPr>
            <a:spLocks noChangeShapeType="1"/>
          </p:cNvSpPr>
          <p:nvPr/>
        </p:nvSpPr>
        <p:spPr bwMode="auto">
          <a:xfrm flipV="1">
            <a:off x="3959225" y="1377950"/>
            <a:ext cx="132715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2825" name="Rectangle 128">
            <a:extLst>
              <a:ext uri="{FF2B5EF4-FFF2-40B4-BE49-F238E27FC236}">
                <a16:creationId xmlns:a16="http://schemas.microsoft.com/office/drawing/2014/main" id="{2268525A-4362-9290-F09B-E2E2ECC331F5}"/>
              </a:ext>
            </a:extLst>
          </p:cNvPr>
          <p:cNvSpPr>
            <a:spLocks noChangeArrowheads="1"/>
          </p:cNvSpPr>
          <p:nvPr/>
        </p:nvSpPr>
        <p:spPr bwMode="auto">
          <a:xfrm>
            <a:off x="4125913" y="1654175"/>
            <a:ext cx="9525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sp>
        <p:nvSpPr>
          <p:cNvPr id="162826" name="Rectangle 129">
            <a:extLst>
              <a:ext uri="{FF2B5EF4-FFF2-40B4-BE49-F238E27FC236}">
                <a16:creationId xmlns:a16="http://schemas.microsoft.com/office/drawing/2014/main" id="{E08E231B-B5D4-E827-E308-FBFBED6D17B1}"/>
              </a:ext>
            </a:extLst>
          </p:cNvPr>
          <p:cNvSpPr>
            <a:spLocks noChangeArrowheads="1"/>
          </p:cNvSpPr>
          <p:nvPr/>
        </p:nvSpPr>
        <p:spPr bwMode="auto">
          <a:xfrm>
            <a:off x="4125913" y="1797050"/>
            <a:ext cx="25400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sp>
        <p:nvSpPr>
          <p:cNvPr id="162827" name="Rectangle 131">
            <a:extLst>
              <a:ext uri="{FF2B5EF4-FFF2-40B4-BE49-F238E27FC236}">
                <a16:creationId xmlns:a16="http://schemas.microsoft.com/office/drawing/2014/main" id="{529D6B1D-5342-2504-F3D0-09E403510424}"/>
              </a:ext>
            </a:extLst>
          </p:cNvPr>
          <p:cNvSpPr>
            <a:spLocks noChangeArrowheads="1"/>
          </p:cNvSpPr>
          <p:nvPr/>
        </p:nvSpPr>
        <p:spPr bwMode="auto">
          <a:xfrm>
            <a:off x="4214813" y="3201988"/>
            <a:ext cx="3175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sp>
        <p:nvSpPr>
          <p:cNvPr id="162828" name="Freeform 133">
            <a:extLst>
              <a:ext uri="{FF2B5EF4-FFF2-40B4-BE49-F238E27FC236}">
                <a16:creationId xmlns:a16="http://schemas.microsoft.com/office/drawing/2014/main" id="{12AB8990-6D75-8A5E-607C-BEBB77FA085F}"/>
              </a:ext>
            </a:extLst>
          </p:cNvPr>
          <p:cNvSpPr>
            <a:spLocks/>
          </p:cNvSpPr>
          <p:nvPr/>
        </p:nvSpPr>
        <p:spPr bwMode="auto">
          <a:xfrm>
            <a:off x="3941763" y="1539875"/>
            <a:ext cx="176212" cy="53975"/>
          </a:xfrm>
          <a:custGeom>
            <a:avLst/>
            <a:gdLst>
              <a:gd name="T0" fmla="*/ 0 w 111"/>
              <a:gd name="T1" fmla="*/ 0 h 34"/>
              <a:gd name="T2" fmla="*/ 2147483646 w 111"/>
              <a:gd name="T3" fmla="*/ 0 h 34"/>
              <a:gd name="T4" fmla="*/ 2147483646 w 111"/>
              <a:gd name="T5" fmla="*/ 2147483646 h 34"/>
              <a:gd name="T6" fmla="*/ 2147483646 w 111"/>
              <a:gd name="T7" fmla="*/ 2147483646 h 34"/>
              <a:gd name="T8" fmla="*/ 0 w 111"/>
              <a:gd name="T9" fmla="*/ 2147483646 h 34"/>
              <a:gd name="T10" fmla="*/ 0 w 111"/>
              <a:gd name="T11" fmla="*/ 2147483646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2829" name="Freeform 134">
            <a:extLst>
              <a:ext uri="{FF2B5EF4-FFF2-40B4-BE49-F238E27FC236}">
                <a16:creationId xmlns:a16="http://schemas.microsoft.com/office/drawing/2014/main" id="{2F5ADF45-D66A-2A39-5403-E68B458AA37C}"/>
              </a:ext>
            </a:extLst>
          </p:cNvPr>
          <p:cNvSpPr>
            <a:spLocks/>
          </p:cNvSpPr>
          <p:nvPr/>
        </p:nvSpPr>
        <p:spPr bwMode="auto">
          <a:xfrm>
            <a:off x="4206875" y="1539875"/>
            <a:ext cx="177800" cy="53975"/>
          </a:xfrm>
          <a:custGeom>
            <a:avLst/>
            <a:gdLst>
              <a:gd name="T0" fmla="*/ 0 w 112"/>
              <a:gd name="T1" fmla="*/ 0 h 34"/>
              <a:gd name="T2" fmla="*/ 2147483646 w 112"/>
              <a:gd name="T3" fmla="*/ 0 h 34"/>
              <a:gd name="T4" fmla="*/ 2147483646 w 112"/>
              <a:gd name="T5" fmla="*/ 2147483646 h 34"/>
              <a:gd name="T6" fmla="*/ 2147483646 w 112"/>
              <a:gd name="T7" fmla="*/ 2147483646 h 34"/>
              <a:gd name="T8" fmla="*/ 0 w 112"/>
              <a:gd name="T9" fmla="*/ 2147483646 h 34"/>
              <a:gd name="T10" fmla="*/ 0 w 112"/>
              <a:gd name="T11" fmla="*/ 2147483646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2830" name="Freeform 135">
            <a:extLst>
              <a:ext uri="{FF2B5EF4-FFF2-40B4-BE49-F238E27FC236}">
                <a16:creationId xmlns:a16="http://schemas.microsoft.com/office/drawing/2014/main" id="{12D521C2-D33E-5AE0-DDC0-68571E83B8A4}"/>
              </a:ext>
            </a:extLst>
          </p:cNvPr>
          <p:cNvSpPr>
            <a:spLocks/>
          </p:cNvSpPr>
          <p:nvPr/>
        </p:nvSpPr>
        <p:spPr bwMode="auto">
          <a:xfrm>
            <a:off x="4471988" y="1539875"/>
            <a:ext cx="177800" cy="53975"/>
          </a:xfrm>
          <a:custGeom>
            <a:avLst/>
            <a:gdLst>
              <a:gd name="T0" fmla="*/ 0 w 112"/>
              <a:gd name="T1" fmla="*/ 0 h 34"/>
              <a:gd name="T2" fmla="*/ 2147483646 w 112"/>
              <a:gd name="T3" fmla="*/ 0 h 34"/>
              <a:gd name="T4" fmla="*/ 2147483646 w 112"/>
              <a:gd name="T5" fmla="*/ 2147483646 h 34"/>
              <a:gd name="T6" fmla="*/ 2147483646 w 112"/>
              <a:gd name="T7" fmla="*/ 2147483646 h 34"/>
              <a:gd name="T8" fmla="*/ 0 w 112"/>
              <a:gd name="T9" fmla="*/ 2147483646 h 34"/>
              <a:gd name="T10" fmla="*/ 0 w 112"/>
              <a:gd name="T11" fmla="*/ 2147483646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2831" name="Freeform 136">
            <a:extLst>
              <a:ext uri="{FF2B5EF4-FFF2-40B4-BE49-F238E27FC236}">
                <a16:creationId xmlns:a16="http://schemas.microsoft.com/office/drawing/2014/main" id="{C9E6C918-AB46-16E0-D12E-EA3B2DCDDEB3}"/>
              </a:ext>
            </a:extLst>
          </p:cNvPr>
          <p:cNvSpPr>
            <a:spLocks/>
          </p:cNvSpPr>
          <p:nvPr/>
        </p:nvSpPr>
        <p:spPr bwMode="auto">
          <a:xfrm>
            <a:off x="4721225" y="1539875"/>
            <a:ext cx="176213" cy="53975"/>
          </a:xfrm>
          <a:custGeom>
            <a:avLst/>
            <a:gdLst>
              <a:gd name="T0" fmla="*/ 0 w 111"/>
              <a:gd name="T1" fmla="*/ 0 h 34"/>
              <a:gd name="T2" fmla="*/ 2147483646 w 111"/>
              <a:gd name="T3" fmla="*/ 0 h 34"/>
              <a:gd name="T4" fmla="*/ 2147483646 w 111"/>
              <a:gd name="T5" fmla="*/ 2147483646 h 34"/>
              <a:gd name="T6" fmla="*/ 2147483646 w 111"/>
              <a:gd name="T7" fmla="*/ 2147483646 h 34"/>
              <a:gd name="T8" fmla="*/ 0 w 111"/>
              <a:gd name="T9" fmla="*/ 2147483646 h 34"/>
              <a:gd name="T10" fmla="*/ 0 w 111"/>
              <a:gd name="T11" fmla="*/ 2147483646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2832" name="Line 138">
            <a:extLst>
              <a:ext uri="{FF2B5EF4-FFF2-40B4-BE49-F238E27FC236}">
                <a16:creationId xmlns:a16="http://schemas.microsoft.com/office/drawing/2014/main" id="{9F4CA2A1-ADC8-A1A2-E980-13ECF686D330}"/>
              </a:ext>
            </a:extLst>
          </p:cNvPr>
          <p:cNvSpPr>
            <a:spLocks noChangeShapeType="1"/>
          </p:cNvSpPr>
          <p:nvPr/>
        </p:nvSpPr>
        <p:spPr bwMode="auto">
          <a:xfrm>
            <a:off x="3941763" y="2108200"/>
            <a:ext cx="123983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2833" name="Line 139">
            <a:extLst>
              <a:ext uri="{FF2B5EF4-FFF2-40B4-BE49-F238E27FC236}">
                <a16:creationId xmlns:a16="http://schemas.microsoft.com/office/drawing/2014/main" id="{6BBD2C5F-400E-5D2C-433B-05413BB83371}"/>
              </a:ext>
            </a:extLst>
          </p:cNvPr>
          <p:cNvSpPr>
            <a:spLocks noChangeShapeType="1"/>
          </p:cNvSpPr>
          <p:nvPr/>
        </p:nvSpPr>
        <p:spPr bwMode="auto">
          <a:xfrm flipV="1">
            <a:off x="3922713" y="2406650"/>
            <a:ext cx="1246187" cy="317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2834" name="Line 140">
            <a:extLst>
              <a:ext uri="{FF2B5EF4-FFF2-40B4-BE49-F238E27FC236}">
                <a16:creationId xmlns:a16="http://schemas.microsoft.com/office/drawing/2014/main" id="{DBA59DDF-6CD7-E473-F5F4-151F99DCF56F}"/>
              </a:ext>
            </a:extLst>
          </p:cNvPr>
          <p:cNvSpPr>
            <a:spLocks noChangeShapeType="1"/>
          </p:cNvSpPr>
          <p:nvPr/>
        </p:nvSpPr>
        <p:spPr bwMode="auto">
          <a:xfrm>
            <a:off x="3929063" y="2741613"/>
            <a:ext cx="1273175" cy="158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2835" name="Line 141">
            <a:extLst>
              <a:ext uri="{FF2B5EF4-FFF2-40B4-BE49-F238E27FC236}">
                <a16:creationId xmlns:a16="http://schemas.microsoft.com/office/drawing/2014/main" id="{0A0420D7-6854-F985-800A-B507784291F1}"/>
              </a:ext>
            </a:extLst>
          </p:cNvPr>
          <p:cNvSpPr>
            <a:spLocks noChangeShapeType="1"/>
          </p:cNvSpPr>
          <p:nvPr/>
        </p:nvSpPr>
        <p:spPr bwMode="auto">
          <a:xfrm>
            <a:off x="3910013" y="3065463"/>
            <a:ext cx="1276350" cy="158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2836" name="Rectangle 149">
            <a:extLst>
              <a:ext uri="{FF2B5EF4-FFF2-40B4-BE49-F238E27FC236}">
                <a16:creationId xmlns:a16="http://schemas.microsoft.com/office/drawing/2014/main" id="{52E85997-54F2-B69B-C40A-3A02FFBEE5B9}"/>
              </a:ext>
            </a:extLst>
          </p:cNvPr>
          <p:cNvSpPr>
            <a:spLocks noChangeArrowheads="1"/>
          </p:cNvSpPr>
          <p:nvPr/>
        </p:nvSpPr>
        <p:spPr bwMode="auto">
          <a:xfrm>
            <a:off x="4019550" y="2897188"/>
            <a:ext cx="381000"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b="1">
                <a:solidFill>
                  <a:srgbClr val="000000"/>
                </a:solidFill>
                <a:latin typeface="Helvetica" pitchFamily="2" charset="0"/>
              </a:rPr>
              <a:t>         </a:t>
            </a:r>
            <a:endParaRPr lang="en-US" altLang="en-US">
              <a:latin typeface="Helvetica" pitchFamily="2" charset="0"/>
            </a:endParaRPr>
          </a:p>
        </p:txBody>
      </p:sp>
      <p:sp>
        <p:nvSpPr>
          <p:cNvPr id="162837" name="Rectangle 150">
            <a:extLst>
              <a:ext uri="{FF2B5EF4-FFF2-40B4-BE49-F238E27FC236}">
                <a16:creationId xmlns:a16="http://schemas.microsoft.com/office/drawing/2014/main" id="{B90314A8-376A-3C75-CC5B-CA8A08F54992}"/>
              </a:ext>
            </a:extLst>
          </p:cNvPr>
          <p:cNvSpPr>
            <a:spLocks noChangeArrowheads="1"/>
          </p:cNvSpPr>
          <p:nvPr/>
        </p:nvSpPr>
        <p:spPr bwMode="auto">
          <a:xfrm>
            <a:off x="3825875" y="1231900"/>
            <a:ext cx="366713"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        </a:t>
            </a:r>
            <a:endParaRPr lang="en-US" altLang="en-US">
              <a:latin typeface="Helvetica" pitchFamily="2" charset="0"/>
            </a:endParaRPr>
          </a:p>
        </p:txBody>
      </p:sp>
      <p:sp>
        <p:nvSpPr>
          <p:cNvPr id="162838" name="Line 151">
            <a:extLst>
              <a:ext uri="{FF2B5EF4-FFF2-40B4-BE49-F238E27FC236}">
                <a16:creationId xmlns:a16="http://schemas.microsoft.com/office/drawing/2014/main" id="{53092676-6FA9-3BCD-ED73-62B75BAD729F}"/>
              </a:ext>
            </a:extLst>
          </p:cNvPr>
          <p:cNvSpPr>
            <a:spLocks noChangeShapeType="1"/>
          </p:cNvSpPr>
          <p:nvPr/>
        </p:nvSpPr>
        <p:spPr bwMode="auto">
          <a:xfrm>
            <a:off x="3925888" y="758825"/>
            <a:ext cx="1433512" cy="4763"/>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2839" name="Rectangle 152">
            <a:extLst>
              <a:ext uri="{FF2B5EF4-FFF2-40B4-BE49-F238E27FC236}">
                <a16:creationId xmlns:a16="http://schemas.microsoft.com/office/drawing/2014/main" id="{C5F705E4-6181-D2C9-4A8E-73D4E0468544}"/>
              </a:ext>
            </a:extLst>
          </p:cNvPr>
          <p:cNvSpPr>
            <a:spLocks noChangeArrowheads="1"/>
          </p:cNvSpPr>
          <p:nvPr/>
        </p:nvSpPr>
        <p:spPr bwMode="auto">
          <a:xfrm>
            <a:off x="4240213" y="2822575"/>
            <a:ext cx="7699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i="1">
                <a:solidFill>
                  <a:srgbClr val="000000"/>
                </a:solidFill>
                <a:latin typeface="Helvetica" pitchFamily="2" charset="0"/>
              </a:rPr>
              <a:t>kthuira</a:t>
            </a:r>
            <a:endParaRPr lang="en-US" altLang="en-US" sz="1600" i="1">
              <a:latin typeface="Helvetica" pitchFamily="2" charset="0"/>
            </a:endParaRPr>
          </a:p>
        </p:txBody>
      </p:sp>
      <p:sp>
        <p:nvSpPr>
          <p:cNvPr id="162840" name="Rectangle 153">
            <a:extLst>
              <a:ext uri="{FF2B5EF4-FFF2-40B4-BE49-F238E27FC236}">
                <a16:creationId xmlns:a16="http://schemas.microsoft.com/office/drawing/2014/main" id="{7639038B-9BAE-C60F-D33A-65A00484498C}"/>
              </a:ext>
            </a:extLst>
          </p:cNvPr>
          <p:cNvSpPr>
            <a:spLocks noChangeArrowheads="1"/>
          </p:cNvSpPr>
          <p:nvPr/>
        </p:nvSpPr>
        <p:spPr bwMode="auto">
          <a:xfrm>
            <a:off x="4238625" y="1870075"/>
            <a:ext cx="26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i="1">
                <a:solidFill>
                  <a:srgbClr val="000000"/>
                </a:solidFill>
                <a:latin typeface="Helvetica" pitchFamily="2" charset="0"/>
              </a:rPr>
              <a:t>na</a:t>
            </a:r>
            <a:endParaRPr lang="en-US" altLang="en-US" sz="1800" i="1">
              <a:latin typeface="Helvetica" pitchFamily="2" charset="0"/>
            </a:endParaRPr>
          </a:p>
        </p:txBody>
      </p:sp>
      <p:sp>
        <p:nvSpPr>
          <p:cNvPr id="162841" name="Rectangle 154">
            <a:extLst>
              <a:ext uri="{FF2B5EF4-FFF2-40B4-BE49-F238E27FC236}">
                <a16:creationId xmlns:a16="http://schemas.microsoft.com/office/drawing/2014/main" id="{40C9C2C8-4CFE-C774-1B6C-62DB787698EB}"/>
              </a:ext>
            </a:extLst>
          </p:cNvPr>
          <p:cNvSpPr>
            <a:spLocks noChangeArrowheads="1"/>
          </p:cNvSpPr>
          <p:nvPr/>
        </p:nvSpPr>
        <p:spPr bwMode="auto">
          <a:xfrm>
            <a:off x="4230688" y="2476500"/>
            <a:ext cx="13462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ahorhailakla</a:t>
            </a:r>
          </a:p>
        </p:txBody>
      </p:sp>
      <p:sp>
        <p:nvSpPr>
          <p:cNvPr id="162842" name="Rectangle 155">
            <a:extLst>
              <a:ext uri="{FF2B5EF4-FFF2-40B4-BE49-F238E27FC236}">
                <a16:creationId xmlns:a16="http://schemas.microsoft.com/office/drawing/2014/main" id="{6EE06064-DDC6-399B-30FD-081BCA50FDB4}"/>
              </a:ext>
            </a:extLst>
          </p:cNvPr>
          <p:cNvSpPr>
            <a:spLocks noChangeArrowheads="1"/>
          </p:cNvSpPr>
          <p:nvPr/>
        </p:nvSpPr>
        <p:spPr bwMode="auto">
          <a:xfrm>
            <a:off x="4240213" y="2170113"/>
            <a:ext cx="5254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i="1">
                <a:solidFill>
                  <a:srgbClr val="000000"/>
                </a:solidFill>
                <a:latin typeface="Helvetica" pitchFamily="2" charset="0"/>
              </a:rPr>
              <a:t>esuli</a:t>
            </a:r>
            <a:endParaRPr lang="en-US" altLang="en-US" sz="1800" i="1">
              <a:latin typeface="Helvetica" pitchFamily="2" charset="0"/>
            </a:endParaRPr>
          </a:p>
        </p:txBody>
      </p:sp>
      <p:sp>
        <p:nvSpPr>
          <p:cNvPr id="162843" name="Rectangle 158">
            <a:extLst>
              <a:ext uri="{FF2B5EF4-FFF2-40B4-BE49-F238E27FC236}">
                <a16:creationId xmlns:a16="http://schemas.microsoft.com/office/drawing/2014/main" id="{434633DE-33F1-D789-B4A2-CA3FD609C57A}"/>
              </a:ext>
            </a:extLst>
          </p:cNvPr>
          <p:cNvSpPr>
            <a:spLocks noChangeArrowheads="1"/>
          </p:cNvSpPr>
          <p:nvPr/>
        </p:nvSpPr>
        <p:spPr bwMode="auto">
          <a:xfrm>
            <a:off x="4244975" y="496888"/>
            <a:ext cx="13081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i="1">
                <a:latin typeface="Arial" panose="020B0604020202020204" pitchFamily="34" charset="0"/>
              </a:rPr>
              <a:t>gato ngarali</a:t>
            </a:r>
            <a:endParaRPr lang="en-US" altLang="en-US" sz="1800" i="1">
              <a:latin typeface="Arial" panose="020B0604020202020204" pitchFamily="34" charset="0"/>
            </a:endParaRPr>
          </a:p>
        </p:txBody>
      </p:sp>
      <p:sp>
        <p:nvSpPr>
          <p:cNvPr id="162844" name="Rectangle 159">
            <a:extLst>
              <a:ext uri="{FF2B5EF4-FFF2-40B4-BE49-F238E27FC236}">
                <a16:creationId xmlns:a16="http://schemas.microsoft.com/office/drawing/2014/main" id="{A6AF2967-C52F-8780-4131-1A1A9E80735C}"/>
              </a:ext>
            </a:extLst>
          </p:cNvPr>
          <p:cNvSpPr>
            <a:spLocks noChangeArrowheads="1"/>
          </p:cNvSpPr>
          <p:nvPr/>
        </p:nvSpPr>
        <p:spPr bwMode="auto">
          <a:xfrm>
            <a:off x="4260850" y="800100"/>
            <a:ext cx="8080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i="1">
                <a:latin typeface="Arial" panose="020B0604020202020204" pitchFamily="34" charset="0"/>
              </a:rPr>
              <a:t>uimida </a:t>
            </a:r>
            <a:endParaRPr lang="en-US" altLang="en-US" sz="1800" i="1">
              <a:latin typeface="Arial" panose="020B0604020202020204" pitchFamily="34" charset="0"/>
            </a:endParaRPr>
          </a:p>
        </p:txBody>
      </p:sp>
      <p:sp>
        <p:nvSpPr>
          <p:cNvPr id="162845" name="Rectangle 170">
            <a:extLst>
              <a:ext uri="{FF2B5EF4-FFF2-40B4-BE49-F238E27FC236}">
                <a16:creationId xmlns:a16="http://schemas.microsoft.com/office/drawing/2014/main" id="{A5294732-4568-9391-9822-C7A97C5E2212}"/>
              </a:ext>
            </a:extLst>
          </p:cNvPr>
          <p:cNvSpPr>
            <a:spLocks noChangeArrowheads="1"/>
          </p:cNvSpPr>
          <p:nvPr/>
        </p:nvSpPr>
        <p:spPr bwMode="auto">
          <a:xfrm>
            <a:off x="3925888" y="747713"/>
            <a:ext cx="220662"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H</a:t>
            </a:r>
            <a:endParaRPr lang="en-US" altLang="en-US" sz="2400" b="1">
              <a:latin typeface="Helvetica" pitchFamily="2" charset="0"/>
            </a:endParaRPr>
          </a:p>
        </p:txBody>
      </p:sp>
      <p:sp>
        <p:nvSpPr>
          <p:cNvPr id="162846" name="Rectangle 171">
            <a:extLst>
              <a:ext uri="{FF2B5EF4-FFF2-40B4-BE49-F238E27FC236}">
                <a16:creationId xmlns:a16="http://schemas.microsoft.com/office/drawing/2014/main" id="{1FF57D02-E748-F46F-07C4-F0AEAF7E7C49}"/>
              </a:ext>
            </a:extLst>
          </p:cNvPr>
          <p:cNvSpPr>
            <a:spLocks noChangeArrowheads="1"/>
          </p:cNvSpPr>
          <p:nvPr/>
        </p:nvSpPr>
        <p:spPr bwMode="auto">
          <a:xfrm>
            <a:off x="3957638" y="1052513"/>
            <a:ext cx="169862"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J</a:t>
            </a:r>
            <a:endParaRPr lang="en-US" altLang="en-US" sz="2400" b="1">
              <a:latin typeface="Helvetica" pitchFamily="2" charset="0"/>
            </a:endParaRPr>
          </a:p>
        </p:txBody>
      </p:sp>
      <p:sp>
        <p:nvSpPr>
          <p:cNvPr id="162847" name="Rectangle 172">
            <a:extLst>
              <a:ext uri="{FF2B5EF4-FFF2-40B4-BE49-F238E27FC236}">
                <a16:creationId xmlns:a16="http://schemas.microsoft.com/office/drawing/2014/main" id="{BF37C78B-60A8-C76C-661F-948088DA8FA7}"/>
              </a:ext>
            </a:extLst>
          </p:cNvPr>
          <p:cNvSpPr>
            <a:spLocks noChangeArrowheads="1"/>
          </p:cNvSpPr>
          <p:nvPr/>
        </p:nvSpPr>
        <p:spPr bwMode="auto">
          <a:xfrm>
            <a:off x="4243388" y="1133475"/>
            <a:ext cx="10128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amitheilu</a:t>
            </a:r>
            <a:endParaRPr lang="en-US" altLang="en-US" sz="1800">
              <a:latin typeface="Arial" panose="020B0604020202020204" pitchFamily="34" charset="0"/>
            </a:endParaRPr>
          </a:p>
        </p:txBody>
      </p:sp>
      <p:sp>
        <p:nvSpPr>
          <p:cNvPr id="162848" name="Rectangle 173">
            <a:extLst>
              <a:ext uri="{FF2B5EF4-FFF2-40B4-BE49-F238E27FC236}">
                <a16:creationId xmlns:a16="http://schemas.microsoft.com/office/drawing/2014/main" id="{1D22079E-C2DA-7D76-4224-D5D82C91ED5E}"/>
              </a:ext>
            </a:extLst>
          </p:cNvPr>
          <p:cNvSpPr>
            <a:spLocks noChangeArrowheads="1"/>
          </p:cNvSpPr>
          <p:nvPr/>
        </p:nvSpPr>
        <p:spPr bwMode="auto">
          <a:xfrm>
            <a:off x="3984625" y="1808163"/>
            <a:ext cx="84138"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I</a:t>
            </a:r>
            <a:endParaRPr lang="en-US" altLang="en-US" sz="2400" b="1">
              <a:latin typeface="Helvetica" pitchFamily="2" charset="0"/>
            </a:endParaRPr>
          </a:p>
        </p:txBody>
      </p:sp>
      <p:sp>
        <p:nvSpPr>
          <p:cNvPr id="162849" name="Rectangle 174">
            <a:extLst>
              <a:ext uri="{FF2B5EF4-FFF2-40B4-BE49-F238E27FC236}">
                <a16:creationId xmlns:a16="http://schemas.microsoft.com/office/drawing/2014/main" id="{DD8432FA-E5C1-96C0-F79F-9331634DD7CF}"/>
              </a:ext>
            </a:extLst>
          </p:cNvPr>
          <p:cNvSpPr>
            <a:spLocks noChangeArrowheads="1"/>
          </p:cNvSpPr>
          <p:nvPr/>
        </p:nvSpPr>
        <p:spPr bwMode="auto">
          <a:xfrm>
            <a:off x="3944938" y="2093913"/>
            <a:ext cx="169862"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J</a:t>
            </a:r>
            <a:endParaRPr lang="en-US" altLang="en-US" sz="2400" b="1">
              <a:latin typeface="Helvetica" pitchFamily="2" charset="0"/>
            </a:endParaRPr>
          </a:p>
        </p:txBody>
      </p:sp>
      <p:sp>
        <p:nvSpPr>
          <p:cNvPr id="162850" name="Rectangle 175">
            <a:extLst>
              <a:ext uri="{FF2B5EF4-FFF2-40B4-BE49-F238E27FC236}">
                <a16:creationId xmlns:a16="http://schemas.microsoft.com/office/drawing/2014/main" id="{B009D391-2E9A-5314-F910-FEACD62E7EF3}"/>
              </a:ext>
            </a:extLst>
          </p:cNvPr>
          <p:cNvSpPr>
            <a:spLocks noChangeArrowheads="1"/>
          </p:cNvSpPr>
          <p:nvPr/>
        </p:nvSpPr>
        <p:spPr bwMode="auto">
          <a:xfrm>
            <a:off x="3905250" y="2424113"/>
            <a:ext cx="254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M</a:t>
            </a:r>
            <a:endParaRPr lang="en-US" altLang="en-US" sz="2400" b="1">
              <a:latin typeface="Helvetica" pitchFamily="2" charset="0"/>
            </a:endParaRPr>
          </a:p>
        </p:txBody>
      </p:sp>
      <p:sp>
        <p:nvSpPr>
          <p:cNvPr id="162851" name="Rectangle 176">
            <a:extLst>
              <a:ext uri="{FF2B5EF4-FFF2-40B4-BE49-F238E27FC236}">
                <a16:creationId xmlns:a16="http://schemas.microsoft.com/office/drawing/2014/main" id="{C409A144-3C0A-161B-C866-95C9270C867F}"/>
              </a:ext>
            </a:extLst>
          </p:cNvPr>
          <p:cNvSpPr>
            <a:spLocks noChangeArrowheads="1"/>
          </p:cNvSpPr>
          <p:nvPr/>
        </p:nvSpPr>
        <p:spPr bwMode="auto">
          <a:xfrm>
            <a:off x="3908425" y="2754313"/>
            <a:ext cx="236538"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O</a:t>
            </a:r>
            <a:endParaRPr lang="en-US" altLang="en-US" sz="2400" b="1">
              <a:latin typeface="Helvetica" pitchFamily="2" charset="0"/>
            </a:endParaRPr>
          </a:p>
        </p:txBody>
      </p:sp>
      <p:sp>
        <p:nvSpPr>
          <p:cNvPr id="162852" name="Rectangle 189">
            <a:extLst>
              <a:ext uri="{FF2B5EF4-FFF2-40B4-BE49-F238E27FC236}">
                <a16:creationId xmlns:a16="http://schemas.microsoft.com/office/drawing/2014/main" id="{87B07FF8-65CB-087D-4EE3-8072A493FD81}"/>
              </a:ext>
            </a:extLst>
          </p:cNvPr>
          <p:cNvSpPr>
            <a:spLocks noChangeArrowheads="1"/>
          </p:cNvSpPr>
          <p:nvPr/>
        </p:nvSpPr>
        <p:spPr bwMode="auto">
          <a:xfrm>
            <a:off x="5629275" y="328613"/>
            <a:ext cx="4059238" cy="711517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pic>
        <p:nvPicPr>
          <p:cNvPr id="162853" name="Picture 190">
            <a:extLst>
              <a:ext uri="{FF2B5EF4-FFF2-40B4-BE49-F238E27FC236}">
                <a16:creationId xmlns:a16="http://schemas.microsoft.com/office/drawing/2014/main" id="{225A1D55-5373-3C9B-5FF7-55EE09DBBAD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11832" r="44525"/>
          <a:stretch>
            <a:fillRect/>
          </a:stretch>
        </p:blipFill>
        <p:spPr bwMode="auto">
          <a:xfrm>
            <a:off x="5613400" y="393700"/>
            <a:ext cx="4445000" cy="7378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sp>
        <p:nvSpPr>
          <p:cNvPr id="162854" name="Freeform 137">
            <a:extLst>
              <a:ext uri="{FF2B5EF4-FFF2-40B4-BE49-F238E27FC236}">
                <a16:creationId xmlns:a16="http://schemas.microsoft.com/office/drawing/2014/main" id="{8560A891-E5D2-6A87-CFA9-DDD337E46396}"/>
              </a:ext>
            </a:extLst>
          </p:cNvPr>
          <p:cNvSpPr>
            <a:spLocks/>
          </p:cNvSpPr>
          <p:nvPr/>
        </p:nvSpPr>
        <p:spPr bwMode="auto">
          <a:xfrm>
            <a:off x="4986338" y="1539875"/>
            <a:ext cx="177800" cy="53975"/>
          </a:xfrm>
          <a:custGeom>
            <a:avLst/>
            <a:gdLst>
              <a:gd name="T0" fmla="*/ 0 w 112"/>
              <a:gd name="T1" fmla="*/ 0 h 34"/>
              <a:gd name="T2" fmla="*/ 2147483646 w 112"/>
              <a:gd name="T3" fmla="*/ 0 h 34"/>
              <a:gd name="T4" fmla="*/ 2147483646 w 112"/>
              <a:gd name="T5" fmla="*/ 2147483646 h 34"/>
              <a:gd name="T6" fmla="*/ 2147483646 w 112"/>
              <a:gd name="T7" fmla="*/ 2147483646 h 34"/>
              <a:gd name="T8" fmla="*/ 0 w 112"/>
              <a:gd name="T9" fmla="*/ 2147483646 h 34"/>
              <a:gd name="T10" fmla="*/ 0 w 112"/>
              <a:gd name="T11" fmla="*/ 2147483646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16706" name="Rectangle 194">
            <a:extLst>
              <a:ext uri="{FF2B5EF4-FFF2-40B4-BE49-F238E27FC236}">
                <a16:creationId xmlns:a16="http://schemas.microsoft.com/office/drawing/2014/main" id="{570CB33E-9EC1-C964-5286-D8AA88B6BDE1}"/>
              </a:ext>
            </a:extLst>
          </p:cNvPr>
          <p:cNvSpPr>
            <a:spLocks noChangeArrowheads="1"/>
          </p:cNvSpPr>
          <p:nvPr/>
        </p:nvSpPr>
        <p:spPr bwMode="auto">
          <a:xfrm>
            <a:off x="6827838" y="584200"/>
            <a:ext cx="2706687"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3200" b="1" i="1">
                <a:solidFill>
                  <a:srgbClr val="66FFFF"/>
                </a:solidFill>
                <a:latin typeface="Helvetica" panose="020B0604020202020204" pitchFamily="34" charset="0"/>
              </a:rPr>
              <a:t> </a:t>
            </a:r>
            <a:endParaRPr lang="en-US" altLang="en-US" sz="1400" b="1" u="sng">
              <a:solidFill>
                <a:srgbClr val="66FFFF"/>
              </a:solidFill>
              <a:latin typeface="Helvetica" panose="020B0604020202020204" pitchFamily="34" charset="0"/>
            </a:endParaRPr>
          </a:p>
        </p:txBody>
      </p:sp>
      <p:sp>
        <p:nvSpPr>
          <p:cNvPr id="1216713" name="Rectangle 201">
            <a:extLst>
              <a:ext uri="{FF2B5EF4-FFF2-40B4-BE49-F238E27FC236}">
                <a16:creationId xmlns:a16="http://schemas.microsoft.com/office/drawing/2014/main" id="{07E9CA36-8E8D-F71B-3CE9-74C0324207A2}"/>
              </a:ext>
            </a:extLst>
          </p:cNvPr>
          <p:cNvSpPr>
            <a:spLocks noChangeArrowheads="1"/>
          </p:cNvSpPr>
          <p:nvPr/>
        </p:nvSpPr>
        <p:spPr bwMode="auto">
          <a:xfrm>
            <a:off x="6657975"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1216714" name="Rectangle 202">
            <a:extLst>
              <a:ext uri="{FF2B5EF4-FFF2-40B4-BE49-F238E27FC236}">
                <a16:creationId xmlns:a16="http://schemas.microsoft.com/office/drawing/2014/main" id="{C9208E69-3664-101F-C93B-3853A789D697}"/>
              </a:ext>
            </a:extLst>
          </p:cNvPr>
          <p:cNvSpPr>
            <a:spLocks noChangeArrowheads="1"/>
          </p:cNvSpPr>
          <p:nvPr/>
        </p:nvSpPr>
        <p:spPr bwMode="auto">
          <a:xfrm>
            <a:off x="7089775" y="584200"/>
            <a:ext cx="3114675" cy="1104900"/>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000" b="1" i="1">
                <a:solidFill>
                  <a:schemeClr val="bg1"/>
                </a:solidFill>
                <a:latin typeface="Arial" panose="020B0604020202020204" pitchFamily="34" charset="0"/>
              </a:rPr>
              <a:t>Lairikbing Semkak</a:t>
            </a:r>
            <a:r>
              <a:rPr lang="en-US" altLang="en-US" sz="2000" b="1">
                <a:solidFill>
                  <a:schemeClr val="bg1"/>
                </a:solidFill>
                <a:latin typeface="Arial" panose="020B0604020202020204" pitchFamily="34" charset="0"/>
                <a:cs typeface="Arial" panose="020B0604020202020204" pitchFamily="34" charset="0"/>
              </a:rPr>
              <a:t>ā</a:t>
            </a:r>
            <a:r>
              <a:rPr lang="en-US" altLang="en-US" sz="2000" b="1" i="1">
                <a:solidFill>
                  <a:schemeClr val="bg1"/>
                </a:solidFill>
                <a:latin typeface="Arial" panose="020B0604020202020204" pitchFamily="34" charset="0"/>
              </a:rPr>
              <a:t>: Kachamma Tuingashit pareng ching kak</a:t>
            </a:r>
            <a:r>
              <a:rPr lang="en-US" altLang="en-US" sz="2000" b="1">
                <a:solidFill>
                  <a:schemeClr val="bg1"/>
                </a:solidFill>
                <a:latin typeface="Arial" panose="020B0604020202020204" pitchFamily="34" charset="0"/>
                <a:cs typeface="Arial" panose="020B0604020202020204" pitchFamily="34" charset="0"/>
              </a:rPr>
              <a:t>ā</a:t>
            </a:r>
            <a:r>
              <a:rPr lang="en-US" altLang="en-US" sz="2000" b="1" i="1">
                <a:solidFill>
                  <a:schemeClr val="bg1"/>
                </a:solidFill>
                <a:latin typeface="Arial" panose="020B0604020202020204" pitchFamily="34" charset="0"/>
              </a:rPr>
              <a:t>                              </a:t>
            </a:r>
            <a:endParaRPr lang="en-US" altLang="en-US" sz="2000" b="1" u="sng">
              <a:solidFill>
                <a:schemeClr val="bg1"/>
              </a:solidFill>
              <a:latin typeface="Arial" panose="020B0604020202020204" pitchFamily="34" charset="0"/>
            </a:endParaRPr>
          </a:p>
        </p:txBody>
      </p:sp>
      <p:sp>
        <p:nvSpPr>
          <p:cNvPr id="1216716" name="Text Box 204">
            <a:extLst>
              <a:ext uri="{FF2B5EF4-FFF2-40B4-BE49-F238E27FC236}">
                <a16:creationId xmlns:a16="http://schemas.microsoft.com/office/drawing/2014/main" id="{0B295625-54C4-D20E-4B31-426E826547D0}"/>
              </a:ext>
            </a:extLst>
          </p:cNvPr>
          <p:cNvSpPr txBox="1">
            <a:spLocks noChangeArrowheads="1"/>
          </p:cNvSpPr>
          <p:nvPr/>
        </p:nvSpPr>
        <p:spPr bwMode="auto">
          <a:xfrm>
            <a:off x="6057900" y="4914900"/>
            <a:ext cx="4324350" cy="2524125"/>
          </a:xfrm>
          <a:prstGeom prst="rect">
            <a:avLst/>
          </a:prstGeom>
          <a:noFill/>
          <a:ln w="12700">
            <a:noFill/>
            <a:miter lim="800000"/>
            <a:headEnd/>
            <a:tailEnd/>
          </a:ln>
          <a:effectLst>
            <a:outerShdw blurRad="63500" dist="89803"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spcBef>
                <a:spcPct val="50000"/>
              </a:spcBef>
              <a:defRPr/>
            </a:pPr>
            <a:r>
              <a:rPr lang="en-US" altLang="en-US" sz="3200" b="1">
                <a:solidFill>
                  <a:srgbClr val="FFF819"/>
                </a:solidFill>
                <a:latin typeface="Helvetica" panose="020B0604020202020204" pitchFamily="34" charset="0"/>
              </a:rPr>
              <a:t>“</a:t>
            </a:r>
            <a:r>
              <a:rPr lang="en-US" altLang="en-US" sz="2800" b="1">
                <a:solidFill>
                  <a:srgbClr val="FFF819"/>
                </a:solidFill>
                <a:latin typeface="Helvetica" panose="020B0604020202020204" pitchFamily="34" charset="0"/>
              </a:rPr>
              <a:t>Ina                        </a:t>
            </a:r>
          </a:p>
          <a:p>
            <a:pPr>
              <a:spcBef>
                <a:spcPct val="50000"/>
              </a:spcBef>
              <a:defRPr/>
            </a:pPr>
            <a:r>
              <a:rPr lang="en-US" altLang="en-US" sz="2800" b="1">
                <a:solidFill>
                  <a:srgbClr val="FFF819"/>
                </a:solidFill>
                <a:latin typeface="Helvetica" panose="020B0604020202020204" pitchFamily="34" charset="0"/>
              </a:rPr>
              <a:t>      Jesuli</a:t>
            </a:r>
          </a:p>
          <a:p>
            <a:pPr>
              <a:spcBef>
                <a:spcPct val="50000"/>
              </a:spcBef>
              <a:defRPr/>
            </a:pPr>
            <a:r>
              <a:rPr lang="en-US" altLang="en-US" sz="2800" b="1">
                <a:solidFill>
                  <a:srgbClr val="FFF819"/>
                </a:solidFill>
                <a:latin typeface="Helvetica" panose="020B0604020202020204" pitchFamily="34" charset="0"/>
              </a:rPr>
              <a:t>          Mahorhailakla       </a:t>
            </a:r>
          </a:p>
          <a:p>
            <a:pPr>
              <a:spcBef>
                <a:spcPct val="50000"/>
              </a:spcBef>
              <a:defRPr/>
            </a:pPr>
            <a:r>
              <a:rPr lang="en-US" altLang="en-US" sz="2800" b="1">
                <a:solidFill>
                  <a:srgbClr val="FFF819"/>
                </a:solidFill>
                <a:latin typeface="Helvetica" panose="020B0604020202020204" pitchFamily="34" charset="0"/>
              </a:rPr>
              <a:t>              Okthuira!” </a:t>
            </a:r>
          </a:p>
        </p:txBody>
      </p:sp>
      <p:sp>
        <p:nvSpPr>
          <p:cNvPr id="1216700" name="Rectangle 188">
            <a:extLst>
              <a:ext uri="{FF2B5EF4-FFF2-40B4-BE49-F238E27FC236}">
                <a16:creationId xmlns:a16="http://schemas.microsoft.com/office/drawing/2014/main" id="{DC26E17D-1094-37A2-35B3-A33C8AE23795}"/>
              </a:ext>
            </a:extLst>
          </p:cNvPr>
          <p:cNvSpPr>
            <a:spLocks noChangeArrowheads="1"/>
          </p:cNvSpPr>
          <p:nvPr/>
        </p:nvSpPr>
        <p:spPr bwMode="auto">
          <a:xfrm>
            <a:off x="3829050" y="457200"/>
            <a:ext cx="373063" cy="2725738"/>
          </a:xfrm>
          <a:prstGeom prst="rect">
            <a:avLst/>
          </a:prstGeom>
          <a:noFill/>
          <a:ln w="50800">
            <a:solidFill>
              <a:schemeClr val="accent1"/>
            </a:solidFill>
            <a:miter lim="800000"/>
            <a:headEnd/>
            <a:tailEnd/>
          </a:ln>
          <a:effectLst>
            <a:outerShdw blurRad="63500" dist="38099" dir="2700000" algn="ctr" rotWithShape="0">
              <a:schemeClr val="tx2">
                <a:alpha val="74997"/>
              </a:schemeClr>
            </a:outerShdw>
          </a:effectLst>
        </p:spPr>
        <p:txBody>
          <a:bodyPr wrap="none" anchor="ctr"/>
          <a:lstStyle/>
          <a:p>
            <a:pPr algn="r">
              <a:defRPr/>
            </a:pPr>
            <a:endParaRPr lang="en-US">
              <a:latin typeface="Comic Sans MS" charset="0"/>
              <a:ea typeface="+mn-ea"/>
            </a:endParaRPr>
          </a:p>
        </p:txBody>
      </p:sp>
      <p:grpSp>
        <p:nvGrpSpPr>
          <p:cNvPr id="162860" name="Group 221">
            <a:extLst>
              <a:ext uri="{FF2B5EF4-FFF2-40B4-BE49-F238E27FC236}">
                <a16:creationId xmlns:a16="http://schemas.microsoft.com/office/drawing/2014/main" id="{E6DCF32A-4DFC-ECC2-B5AB-04B7BC4CCA0C}"/>
              </a:ext>
            </a:extLst>
          </p:cNvPr>
          <p:cNvGrpSpPr>
            <a:grpSpLocks/>
          </p:cNvGrpSpPr>
          <p:nvPr/>
        </p:nvGrpSpPr>
        <p:grpSpPr bwMode="auto">
          <a:xfrm>
            <a:off x="5307013" y="1708150"/>
            <a:ext cx="4700587" cy="2357438"/>
            <a:chOff x="3187" y="1076"/>
            <a:chExt cx="2961" cy="1485"/>
          </a:xfrm>
        </p:grpSpPr>
        <p:sp>
          <p:nvSpPr>
            <p:cNvPr id="1216734" name="Text Box 222">
              <a:extLst>
                <a:ext uri="{FF2B5EF4-FFF2-40B4-BE49-F238E27FC236}">
                  <a16:creationId xmlns:a16="http://schemas.microsoft.com/office/drawing/2014/main" id="{D3423AC2-B8E8-8C88-5724-3314538AA7DA}"/>
                </a:ext>
              </a:extLst>
            </p:cNvPr>
            <p:cNvSpPr txBox="1">
              <a:spLocks noChangeArrowheads="1"/>
            </p:cNvSpPr>
            <p:nvPr/>
          </p:nvSpPr>
          <p:spPr bwMode="auto">
            <a:xfrm>
              <a:off x="3269" y="1076"/>
              <a:ext cx="2728" cy="352"/>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3600" b="1">
                  <a:solidFill>
                    <a:srgbClr val="FFEA18"/>
                  </a:solidFill>
                  <a:latin typeface="Helvetica" panose="020B0604020202020204" pitchFamily="34" charset="0"/>
                </a:rPr>
                <a:t>“MAR</a:t>
              </a:r>
              <a:r>
                <a:rPr lang="en-US" altLang="en-US" sz="3600" b="1">
                  <a:solidFill>
                    <a:srgbClr val="FFFF00"/>
                  </a:solidFill>
                  <a:latin typeface="Helvetica" panose="020B0604020202020204" pitchFamily="34" charset="0"/>
                  <a:cs typeface="Helvetica" panose="020B0604020202020204" pitchFamily="34" charset="0"/>
                </a:rPr>
                <a:t>Ā</a:t>
              </a:r>
              <a:r>
                <a:rPr lang="en-US" altLang="en-US" sz="3600" b="1">
                  <a:solidFill>
                    <a:srgbClr val="FFEA18"/>
                  </a:solidFill>
                  <a:latin typeface="Helvetica" panose="020B0604020202020204" pitchFamily="34" charset="0"/>
                </a:rPr>
                <a:t>NBING”</a:t>
              </a:r>
            </a:p>
          </p:txBody>
        </p:sp>
        <p:sp>
          <p:nvSpPr>
            <p:cNvPr id="1216735" name="Text Box 223">
              <a:extLst>
                <a:ext uri="{FF2B5EF4-FFF2-40B4-BE49-F238E27FC236}">
                  <a16:creationId xmlns:a16="http://schemas.microsoft.com/office/drawing/2014/main" id="{36E0E216-718B-1D38-6120-317D3EA88355}"/>
                </a:ext>
              </a:extLst>
            </p:cNvPr>
            <p:cNvSpPr txBox="1">
              <a:spLocks noChangeArrowheads="1"/>
            </p:cNvSpPr>
            <p:nvPr/>
          </p:nvSpPr>
          <p:spPr bwMode="auto">
            <a:xfrm>
              <a:off x="3187" y="1386"/>
              <a:ext cx="2961" cy="520"/>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2800" b="1">
                  <a:solidFill>
                    <a:srgbClr val="FFEA18"/>
                  </a:solidFill>
                  <a:latin typeface="Helvetica" panose="020B0604020202020204" pitchFamily="34" charset="0"/>
                </a:rPr>
                <a:t>Wui lairik thar</a:t>
              </a:r>
              <a:r>
                <a:rPr lang="en-US" altLang="en-US" sz="2800" b="1">
                  <a:solidFill>
                    <a:srgbClr val="FFFF00"/>
                  </a:solidFill>
                  <a:latin typeface="Arial" panose="020B0604020202020204" pitchFamily="34" charset="0"/>
                  <a:cs typeface="Arial" panose="020B0604020202020204" pitchFamily="34" charset="0"/>
                </a:rPr>
                <a:t>ā</a:t>
              </a:r>
              <a:r>
                <a:rPr lang="en-US" altLang="en-US" sz="2800" b="1">
                  <a:solidFill>
                    <a:srgbClr val="FFEA18"/>
                  </a:solidFill>
                  <a:latin typeface="Helvetica" panose="020B0604020202020204" pitchFamily="34" charset="0"/>
                </a:rPr>
                <a:t>da shini (17)</a:t>
              </a:r>
            </a:p>
          </p:txBody>
        </p:sp>
        <p:sp>
          <p:nvSpPr>
            <p:cNvPr id="1216736" name="Text Box 224">
              <a:extLst>
                <a:ext uri="{FF2B5EF4-FFF2-40B4-BE49-F238E27FC236}">
                  <a16:creationId xmlns:a16="http://schemas.microsoft.com/office/drawing/2014/main" id="{DA026EEF-DCE9-2FC1-B7FA-0B5DFD3E2E52}"/>
                </a:ext>
              </a:extLst>
            </p:cNvPr>
            <p:cNvSpPr txBox="1">
              <a:spLocks noChangeArrowheads="1"/>
            </p:cNvSpPr>
            <p:nvPr/>
          </p:nvSpPr>
          <p:spPr bwMode="auto">
            <a:xfrm>
              <a:off x="3351" y="1910"/>
              <a:ext cx="2728" cy="651"/>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3600" b="1" i="1">
                  <a:solidFill>
                    <a:srgbClr val="FFEA18"/>
                  </a:solidFill>
                  <a:latin typeface="Helvetica" panose="020B0604020202020204" pitchFamily="34" charset="0"/>
                </a:rPr>
                <a:t>Khanganong chi khal</a:t>
              </a:r>
              <a:r>
                <a:rPr lang="en-US" altLang="en-US" sz="3600" b="1">
                  <a:solidFill>
                    <a:srgbClr val="FFFF00"/>
                  </a:solidFill>
                  <a:latin typeface="Arial" panose="020B0604020202020204" pitchFamily="34" charset="0"/>
                  <a:cs typeface="Arial" panose="020B0604020202020204" pitchFamily="34" charset="0"/>
                </a:rPr>
                <a:t>ā</a:t>
              </a:r>
              <a:r>
                <a:rPr lang="en-US" altLang="en-US" sz="3600" b="1" i="1">
                  <a:solidFill>
                    <a:srgbClr val="FFEA18"/>
                  </a:solidFill>
                  <a:latin typeface="Helvetica" panose="020B0604020202020204" pitchFamily="34" charset="0"/>
                </a:rPr>
                <a:t> kakhui</a:t>
              </a:r>
              <a:endParaRPr lang="en-US" altLang="en-US" sz="3600" b="1">
                <a:solidFill>
                  <a:srgbClr val="FFEA18"/>
                </a:solidFill>
                <a:latin typeface="Helvetica" panose="020B0604020202020204" pitchFamily="34" charset="0"/>
              </a:endParaRPr>
            </a:p>
          </p:txBody>
        </p:sp>
      </p:grpSp>
      <p:grpSp>
        <p:nvGrpSpPr>
          <p:cNvPr id="162861" name="Group 225">
            <a:extLst>
              <a:ext uri="{FF2B5EF4-FFF2-40B4-BE49-F238E27FC236}">
                <a16:creationId xmlns:a16="http://schemas.microsoft.com/office/drawing/2014/main" id="{C9443653-E414-ECB8-EA03-F5CDEB8DDD49}"/>
              </a:ext>
            </a:extLst>
          </p:cNvPr>
          <p:cNvGrpSpPr>
            <a:grpSpLocks/>
          </p:cNvGrpSpPr>
          <p:nvPr/>
        </p:nvGrpSpPr>
        <p:grpSpPr bwMode="auto">
          <a:xfrm>
            <a:off x="0" y="679450"/>
            <a:ext cx="1628775" cy="6334125"/>
            <a:chOff x="-39" y="450"/>
            <a:chExt cx="1026" cy="3990"/>
          </a:xfrm>
        </p:grpSpPr>
        <p:sp>
          <p:nvSpPr>
            <p:cNvPr id="1216738" name="Rectangle 226">
              <a:extLst>
                <a:ext uri="{FF2B5EF4-FFF2-40B4-BE49-F238E27FC236}">
                  <a16:creationId xmlns:a16="http://schemas.microsoft.com/office/drawing/2014/main" id="{005A01CE-C2B7-85CA-D535-1F7514E137F3}"/>
                </a:ext>
              </a:extLst>
            </p:cNvPr>
            <p:cNvSpPr>
              <a:spLocks noChangeArrowheads="1"/>
            </p:cNvSpPr>
            <p:nvPr/>
          </p:nvSpPr>
          <p:spPr bwMode="auto">
            <a:xfrm>
              <a:off x="54" y="1396"/>
              <a:ext cx="830" cy="371"/>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lnSpc>
                  <a:spcPct val="65000"/>
                </a:lnSpc>
                <a:spcBef>
                  <a:spcPct val="50000"/>
                </a:spcBef>
                <a:defRPr/>
              </a:pPr>
              <a:r>
                <a:rPr lang="en-US" altLang="en-US" sz="1800" b="1">
                  <a:latin typeface="Helvetica" panose="020B0604020202020204" pitchFamily="34" charset="0"/>
                </a:rPr>
                <a:t>JUDAH:</a:t>
              </a:r>
            </a:p>
            <a:p>
              <a:pPr algn="r">
                <a:lnSpc>
                  <a:spcPct val="65000"/>
                </a:lnSpc>
                <a:spcBef>
                  <a:spcPct val="50000"/>
                </a:spcBef>
                <a:defRPr/>
              </a:pPr>
              <a:r>
                <a:rPr lang="en-US" altLang="en-US" sz="1800" b="1" i="1" u="sng">
                  <a:latin typeface="Helvetica" panose="020B0604020202020204" pitchFamily="34" charset="0"/>
                </a:rPr>
                <a:t>Suikat</a:t>
              </a:r>
              <a:r>
                <a:rPr lang="en-US" altLang="en-US" sz="1800" b="1">
                  <a:latin typeface="Arial" panose="020B0604020202020204" pitchFamily="34" charset="0"/>
                  <a:cs typeface="Arial" panose="020B0604020202020204" pitchFamily="34" charset="0"/>
                </a:rPr>
                <a:t>ā</a:t>
              </a:r>
              <a:endParaRPr lang="en-US" altLang="en-US" sz="1800" b="1" i="1" u="sng">
                <a:latin typeface="Helvetica" panose="020B0604020202020204" pitchFamily="34" charset="0"/>
              </a:endParaRPr>
            </a:p>
          </p:txBody>
        </p:sp>
        <p:sp>
          <p:nvSpPr>
            <p:cNvPr id="1216739" name="Rectangle 227">
              <a:extLst>
                <a:ext uri="{FF2B5EF4-FFF2-40B4-BE49-F238E27FC236}">
                  <a16:creationId xmlns:a16="http://schemas.microsoft.com/office/drawing/2014/main" id="{54D71A71-7E63-A2C6-09FD-0DD9F21D6D94}"/>
                </a:ext>
              </a:extLst>
            </p:cNvPr>
            <p:cNvSpPr>
              <a:spLocks noChangeArrowheads="1"/>
            </p:cNvSpPr>
            <p:nvPr/>
          </p:nvSpPr>
          <p:spPr bwMode="auto">
            <a:xfrm>
              <a:off x="48" y="4069"/>
              <a:ext cx="929" cy="371"/>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p>
              <a:pPr algn="r">
                <a:lnSpc>
                  <a:spcPct val="65000"/>
                </a:lnSpc>
                <a:spcBef>
                  <a:spcPct val="50000"/>
                </a:spcBef>
                <a:defRPr/>
              </a:pPr>
              <a:r>
                <a:rPr lang="en-US" sz="1800" b="1" dirty="0">
                  <a:latin typeface="Helvetica" charset="0"/>
                  <a:ea typeface="+mn-ea"/>
                </a:rPr>
                <a:t>JUDAH:</a:t>
              </a:r>
            </a:p>
            <a:p>
              <a:pPr algn="r">
                <a:lnSpc>
                  <a:spcPct val="65000"/>
                </a:lnSpc>
                <a:spcBef>
                  <a:spcPct val="50000"/>
                </a:spcBef>
                <a:defRPr/>
              </a:pPr>
              <a:r>
                <a:rPr lang="en-US" sz="1800" b="1" i="1" u="sng" dirty="0" err="1">
                  <a:latin typeface="Helvetica" charset="0"/>
                  <a:ea typeface="+mn-ea"/>
                </a:rPr>
                <a:t>Hankhaung</a:t>
              </a:r>
              <a:endParaRPr lang="en-US" sz="1800" b="1" i="1" u="sng" dirty="0">
                <a:latin typeface="Helvetica" charset="0"/>
                <a:ea typeface="+mn-ea"/>
              </a:endParaRPr>
            </a:p>
          </p:txBody>
        </p:sp>
        <p:sp>
          <p:nvSpPr>
            <p:cNvPr id="1216740" name="Rectangle 228">
              <a:extLst>
                <a:ext uri="{FF2B5EF4-FFF2-40B4-BE49-F238E27FC236}">
                  <a16:creationId xmlns:a16="http://schemas.microsoft.com/office/drawing/2014/main" id="{1DA15148-EE9F-472C-62FE-63A501625CA9}"/>
                </a:ext>
              </a:extLst>
            </p:cNvPr>
            <p:cNvSpPr>
              <a:spLocks noChangeArrowheads="1"/>
            </p:cNvSpPr>
            <p:nvPr/>
          </p:nvSpPr>
          <p:spPr bwMode="auto">
            <a:xfrm>
              <a:off x="-39" y="450"/>
              <a:ext cx="907" cy="371"/>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lnSpc>
                  <a:spcPct val="65000"/>
                </a:lnSpc>
                <a:spcBef>
                  <a:spcPct val="50000"/>
                </a:spcBef>
                <a:defRPr/>
              </a:pPr>
              <a:r>
                <a:rPr lang="en-US" altLang="en-US" sz="1800" b="1">
                  <a:latin typeface="Helvetica" panose="020B0604020202020204" pitchFamily="34" charset="0"/>
                </a:rPr>
                <a:t>ISRAEL:</a:t>
              </a:r>
            </a:p>
            <a:p>
              <a:pPr algn="r">
                <a:lnSpc>
                  <a:spcPct val="65000"/>
                </a:lnSpc>
                <a:spcBef>
                  <a:spcPct val="50000"/>
                </a:spcBef>
                <a:defRPr/>
              </a:pPr>
              <a:r>
                <a:rPr lang="en-US" altLang="en-US" sz="1800" b="1">
                  <a:latin typeface="Helvetica" panose="020B0604020202020204" pitchFamily="34" charset="0"/>
                </a:rPr>
                <a:t>(</a:t>
              </a:r>
              <a:r>
                <a:rPr lang="en-US" altLang="en-US" sz="1800" b="1">
                  <a:latin typeface="Helvetica" panose="020B0604020202020204" pitchFamily="34" charset="0"/>
                  <a:cs typeface="Helvetica" panose="020B0604020202020204" pitchFamily="34" charset="0"/>
                </a:rPr>
                <a:t>Ā</a:t>
              </a:r>
              <a:r>
                <a:rPr lang="en-US" altLang="en-US" sz="1800" b="1">
                  <a:latin typeface="Helvetica" panose="020B0604020202020204" pitchFamily="34" charset="0"/>
                </a:rPr>
                <a:t>to)</a:t>
              </a:r>
              <a:r>
                <a:rPr lang="en-US" altLang="en-US" sz="1800" b="1" i="1" u="sng">
                  <a:latin typeface="Helvetica" panose="020B0604020202020204" pitchFamily="34" charset="0"/>
                </a:rPr>
                <a:t> M</a:t>
              </a:r>
              <a:r>
                <a:rPr lang="en-US" altLang="en-US" sz="1800" b="1">
                  <a:latin typeface="Arial" panose="020B0604020202020204" pitchFamily="34" charset="0"/>
                  <a:cs typeface="Arial" panose="020B0604020202020204" pitchFamily="34" charset="0"/>
                </a:rPr>
                <a:t>ā</a:t>
              </a:r>
              <a:r>
                <a:rPr lang="en-US" altLang="en-US" sz="1800" b="1" i="1" u="sng">
                  <a:latin typeface="Helvetica" panose="020B0604020202020204" pitchFamily="34" charset="0"/>
                </a:rPr>
                <a:t>ng</a:t>
              </a:r>
            </a:p>
          </p:txBody>
        </p:sp>
        <p:sp>
          <p:nvSpPr>
            <p:cNvPr id="1216741" name="Rectangle 229">
              <a:extLst>
                <a:ext uri="{FF2B5EF4-FFF2-40B4-BE49-F238E27FC236}">
                  <a16:creationId xmlns:a16="http://schemas.microsoft.com/office/drawing/2014/main" id="{EFFF2399-0166-028E-07B7-5827A6EA67F1}"/>
                </a:ext>
              </a:extLst>
            </p:cNvPr>
            <p:cNvSpPr>
              <a:spLocks noChangeArrowheads="1"/>
            </p:cNvSpPr>
            <p:nvPr/>
          </p:nvSpPr>
          <p:spPr bwMode="auto">
            <a:xfrm>
              <a:off x="-39" y="2643"/>
              <a:ext cx="1026" cy="371"/>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lnSpc>
                  <a:spcPct val="65000"/>
                </a:lnSpc>
                <a:spcBef>
                  <a:spcPct val="50000"/>
                </a:spcBef>
                <a:defRPr/>
              </a:pPr>
              <a:r>
                <a:rPr lang="en-US" altLang="en-US" sz="1800" b="1">
                  <a:latin typeface="Helvetica" panose="020B0604020202020204" pitchFamily="34" charset="0"/>
                </a:rPr>
                <a:t>JUDAH:</a:t>
              </a:r>
            </a:p>
            <a:p>
              <a:pPr algn="r">
                <a:lnSpc>
                  <a:spcPct val="65000"/>
                </a:lnSpc>
                <a:spcBef>
                  <a:spcPct val="50000"/>
                </a:spcBef>
                <a:defRPr/>
              </a:pPr>
              <a:r>
                <a:rPr lang="en-US" altLang="en-US" sz="1800" b="1" i="1" u="sng">
                  <a:latin typeface="Helvetica" panose="020B0604020202020204" pitchFamily="34" charset="0"/>
                </a:rPr>
                <a:t>Rotkhamar</a:t>
              </a:r>
              <a:r>
                <a:rPr lang="en-US" altLang="en-US" sz="1800" b="1">
                  <a:latin typeface="Arial" panose="020B0604020202020204" pitchFamily="34" charset="0"/>
                  <a:cs typeface="Arial" panose="020B0604020202020204" pitchFamily="34" charset="0"/>
                </a:rPr>
                <a:t>ā</a:t>
              </a:r>
              <a:r>
                <a:rPr lang="en-US" altLang="en-US" sz="1800" b="1" i="1" u="sng">
                  <a:latin typeface="Helvetica" panose="020B0604020202020204" pitchFamily="34" charset="0"/>
                </a:rPr>
                <a:t>t</a:t>
              </a:r>
            </a:p>
          </p:txBody>
        </p:sp>
        <p:sp>
          <p:nvSpPr>
            <p:cNvPr id="1216742" name="Rectangle 230">
              <a:extLst>
                <a:ext uri="{FF2B5EF4-FFF2-40B4-BE49-F238E27FC236}">
                  <a16:creationId xmlns:a16="http://schemas.microsoft.com/office/drawing/2014/main" id="{1DF2CA76-778C-8DD4-E9A2-A759B11E9A6A}"/>
                </a:ext>
              </a:extLst>
            </p:cNvPr>
            <p:cNvSpPr>
              <a:spLocks noChangeArrowheads="1"/>
            </p:cNvSpPr>
            <p:nvPr/>
          </p:nvSpPr>
          <p:spPr bwMode="auto">
            <a:xfrm>
              <a:off x="100" y="3434"/>
              <a:ext cx="830" cy="381"/>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p>
              <a:pPr algn="r">
                <a:lnSpc>
                  <a:spcPct val="65000"/>
                </a:lnSpc>
                <a:spcBef>
                  <a:spcPct val="50000"/>
                </a:spcBef>
                <a:defRPr/>
              </a:pPr>
              <a:r>
                <a:rPr lang="en-US" sz="1800" b="1" dirty="0">
                  <a:latin typeface="Helvetica" charset="0"/>
                  <a:ea typeface="+mn-ea"/>
                </a:rPr>
                <a:t>JUDAH:</a:t>
              </a:r>
            </a:p>
            <a:p>
              <a:pPr algn="r">
                <a:lnSpc>
                  <a:spcPct val="65000"/>
                </a:lnSpc>
                <a:spcBef>
                  <a:spcPct val="50000"/>
                </a:spcBef>
                <a:defRPr/>
              </a:pPr>
              <a:r>
                <a:rPr lang="en-US" sz="1800" b="1" i="1" u="sng" dirty="0" err="1">
                  <a:latin typeface="Helvetica" charset="0"/>
                  <a:ea typeface="+mn-ea"/>
                </a:rPr>
                <a:t>Narkahai</a:t>
              </a:r>
              <a:endParaRPr lang="en-US" sz="1800" b="1" i="1" u="sng" dirty="0">
                <a:latin typeface="Helvetica" charset="0"/>
                <a:ea typeface="+mn-ea"/>
              </a:endParaRPr>
            </a:p>
          </p:txBody>
        </p:sp>
      </p:grpSp>
      <p:sp>
        <p:nvSpPr>
          <p:cNvPr id="162862" name="Rectangle 231">
            <a:extLst>
              <a:ext uri="{FF2B5EF4-FFF2-40B4-BE49-F238E27FC236}">
                <a16:creationId xmlns:a16="http://schemas.microsoft.com/office/drawing/2014/main" id="{398C71CB-FEA9-8911-33B5-9753C9F063A9}"/>
              </a:ext>
            </a:extLst>
          </p:cNvPr>
          <p:cNvSpPr>
            <a:spLocks noChangeArrowheads="1"/>
          </p:cNvSpPr>
          <p:nvPr/>
        </p:nvSpPr>
        <p:spPr bwMode="auto">
          <a:xfrm>
            <a:off x="104775" y="7426325"/>
            <a:ext cx="1454150"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endParaRPr lang="en-US" altLang="en-US" sz="1000">
              <a:latin typeface="Helvetica" pitchFamily="2" charset="0"/>
            </a:endParaRPr>
          </a:p>
        </p:txBody>
      </p:sp>
      <p:sp>
        <p:nvSpPr>
          <p:cNvPr id="162863" name="Text Box 232">
            <a:extLst>
              <a:ext uri="{FF2B5EF4-FFF2-40B4-BE49-F238E27FC236}">
                <a16:creationId xmlns:a16="http://schemas.microsoft.com/office/drawing/2014/main" id="{A48A8912-4B0F-0733-13D3-CD607902E4B0}"/>
              </a:ext>
            </a:extLst>
          </p:cNvPr>
          <p:cNvSpPr txBox="1">
            <a:spLocks noChangeArrowheads="1"/>
          </p:cNvSpPr>
          <p:nvPr/>
        </p:nvSpPr>
        <p:spPr bwMode="auto">
          <a:xfrm rot="-5400000">
            <a:off x="1378744" y="3656807"/>
            <a:ext cx="38163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Arial Black" panose="020B0604020202020204" pitchFamily="34" charset="0"/>
              </a:rPr>
              <a:t>  </a:t>
            </a:r>
            <a:endParaRPr lang="en-US" altLang="en-US" sz="900">
              <a:latin typeface="Arial Black" panose="020B0604020202020204" pitchFamily="34" charset="0"/>
            </a:endParaRPr>
          </a:p>
        </p:txBody>
      </p:sp>
      <p:sp>
        <p:nvSpPr>
          <p:cNvPr id="162864" name="Line 233">
            <a:extLst>
              <a:ext uri="{FF2B5EF4-FFF2-40B4-BE49-F238E27FC236}">
                <a16:creationId xmlns:a16="http://schemas.microsoft.com/office/drawing/2014/main" id="{96C05338-7199-173F-1711-45BCBCED5F01}"/>
              </a:ext>
            </a:extLst>
          </p:cNvPr>
          <p:cNvSpPr>
            <a:spLocks noChangeShapeType="1"/>
          </p:cNvSpPr>
          <p:nvPr/>
        </p:nvSpPr>
        <p:spPr bwMode="auto">
          <a:xfrm>
            <a:off x="1789113" y="1031875"/>
            <a:ext cx="128428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2865" name="Line 234">
            <a:extLst>
              <a:ext uri="{FF2B5EF4-FFF2-40B4-BE49-F238E27FC236}">
                <a16:creationId xmlns:a16="http://schemas.microsoft.com/office/drawing/2014/main" id="{C7C2EF30-BF0E-1AF8-6702-9A63BB218D19}"/>
              </a:ext>
            </a:extLst>
          </p:cNvPr>
          <p:cNvSpPr>
            <a:spLocks noChangeShapeType="1"/>
          </p:cNvSpPr>
          <p:nvPr/>
        </p:nvSpPr>
        <p:spPr bwMode="auto">
          <a:xfrm flipV="1">
            <a:off x="1806575" y="1336675"/>
            <a:ext cx="1284288" cy="142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2866" name="Rectangle 235">
            <a:extLst>
              <a:ext uri="{FF2B5EF4-FFF2-40B4-BE49-F238E27FC236}">
                <a16:creationId xmlns:a16="http://schemas.microsoft.com/office/drawing/2014/main" id="{92C2F2C6-3D41-DC18-0DF2-87085EF0B15D}"/>
              </a:ext>
            </a:extLst>
          </p:cNvPr>
          <p:cNvSpPr>
            <a:spLocks noChangeArrowheads="1"/>
          </p:cNvSpPr>
          <p:nvPr/>
        </p:nvSpPr>
        <p:spPr bwMode="auto">
          <a:xfrm>
            <a:off x="2044700" y="5197475"/>
            <a:ext cx="3175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sp>
        <p:nvSpPr>
          <p:cNvPr id="162867" name="Rectangle 236">
            <a:extLst>
              <a:ext uri="{FF2B5EF4-FFF2-40B4-BE49-F238E27FC236}">
                <a16:creationId xmlns:a16="http://schemas.microsoft.com/office/drawing/2014/main" id="{78EF7860-6BA2-B2DE-3AD6-A293E906E6AA}"/>
              </a:ext>
            </a:extLst>
          </p:cNvPr>
          <p:cNvSpPr>
            <a:spLocks noChangeArrowheads="1"/>
          </p:cNvSpPr>
          <p:nvPr/>
        </p:nvSpPr>
        <p:spPr bwMode="auto">
          <a:xfrm>
            <a:off x="2079625" y="5197475"/>
            <a:ext cx="6350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a:latin typeface="Helvetica" pitchFamily="2" charset="0"/>
            </a:endParaRPr>
          </a:p>
        </p:txBody>
      </p:sp>
      <p:sp>
        <p:nvSpPr>
          <p:cNvPr id="162868" name="Rectangle 237">
            <a:extLst>
              <a:ext uri="{FF2B5EF4-FFF2-40B4-BE49-F238E27FC236}">
                <a16:creationId xmlns:a16="http://schemas.microsoft.com/office/drawing/2014/main" id="{AB75F897-790B-8465-3BA7-776B649B1920}"/>
              </a:ext>
            </a:extLst>
          </p:cNvPr>
          <p:cNvSpPr>
            <a:spLocks noChangeArrowheads="1"/>
          </p:cNvSpPr>
          <p:nvPr/>
        </p:nvSpPr>
        <p:spPr bwMode="auto">
          <a:xfrm>
            <a:off x="2044700" y="5338763"/>
            <a:ext cx="25400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sp>
        <p:nvSpPr>
          <p:cNvPr id="162869" name="Rectangle 238">
            <a:extLst>
              <a:ext uri="{FF2B5EF4-FFF2-40B4-BE49-F238E27FC236}">
                <a16:creationId xmlns:a16="http://schemas.microsoft.com/office/drawing/2014/main" id="{DBFFD0A6-06BA-FB58-53AC-2272EC6030B5}"/>
              </a:ext>
            </a:extLst>
          </p:cNvPr>
          <p:cNvSpPr>
            <a:spLocks noChangeArrowheads="1"/>
          </p:cNvSpPr>
          <p:nvPr/>
        </p:nvSpPr>
        <p:spPr bwMode="auto">
          <a:xfrm>
            <a:off x="1712913" y="347663"/>
            <a:ext cx="1744662"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Israel  wui: Wungram      Ato</a:t>
            </a:r>
            <a:r>
              <a:rPr lang="en-US" altLang="en-US" sz="900" b="1">
                <a:solidFill>
                  <a:srgbClr val="000000"/>
                </a:solidFill>
                <a:latin typeface="Helvetica" pitchFamily="2" charset="0"/>
              </a:rPr>
              <a:t> </a:t>
            </a:r>
            <a:endParaRPr lang="en-US" altLang="en-US">
              <a:latin typeface="Helvetica" pitchFamily="2" charset="0"/>
            </a:endParaRPr>
          </a:p>
        </p:txBody>
      </p:sp>
      <p:sp>
        <p:nvSpPr>
          <p:cNvPr id="162870" name="Rectangle 241">
            <a:extLst>
              <a:ext uri="{FF2B5EF4-FFF2-40B4-BE49-F238E27FC236}">
                <a16:creationId xmlns:a16="http://schemas.microsoft.com/office/drawing/2014/main" id="{AE4EC1CD-2F3C-1D4F-59E4-6863F36A5C88}"/>
              </a:ext>
            </a:extLst>
          </p:cNvPr>
          <p:cNvSpPr>
            <a:spLocks noChangeArrowheads="1"/>
          </p:cNvSpPr>
          <p:nvPr/>
        </p:nvSpPr>
        <p:spPr bwMode="auto">
          <a:xfrm>
            <a:off x="1866900" y="6172200"/>
            <a:ext cx="19050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sp>
        <p:nvSpPr>
          <p:cNvPr id="162871" name="Rectangle 242">
            <a:extLst>
              <a:ext uri="{FF2B5EF4-FFF2-40B4-BE49-F238E27FC236}">
                <a16:creationId xmlns:a16="http://schemas.microsoft.com/office/drawing/2014/main" id="{8A31124E-90DB-92C5-4277-7931083F0F20}"/>
              </a:ext>
            </a:extLst>
          </p:cNvPr>
          <p:cNvSpPr>
            <a:spLocks noChangeArrowheads="1"/>
          </p:cNvSpPr>
          <p:nvPr/>
        </p:nvSpPr>
        <p:spPr bwMode="auto">
          <a:xfrm>
            <a:off x="1866900" y="6315075"/>
            <a:ext cx="25400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sp>
        <p:nvSpPr>
          <p:cNvPr id="162872" name="Freeform 243">
            <a:extLst>
              <a:ext uri="{FF2B5EF4-FFF2-40B4-BE49-F238E27FC236}">
                <a16:creationId xmlns:a16="http://schemas.microsoft.com/office/drawing/2014/main" id="{6DDC027C-EF90-1C8B-4B25-61AF594127D0}"/>
              </a:ext>
            </a:extLst>
          </p:cNvPr>
          <p:cNvSpPr>
            <a:spLocks/>
          </p:cNvSpPr>
          <p:nvPr/>
        </p:nvSpPr>
        <p:spPr bwMode="auto">
          <a:xfrm>
            <a:off x="1789113" y="1525588"/>
            <a:ext cx="176212" cy="53975"/>
          </a:xfrm>
          <a:custGeom>
            <a:avLst/>
            <a:gdLst>
              <a:gd name="T0" fmla="*/ 0 w 111"/>
              <a:gd name="T1" fmla="*/ 0 h 34"/>
              <a:gd name="T2" fmla="*/ 2147483646 w 111"/>
              <a:gd name="T3" fmla="*/ 0 h 34"/>
              <a:gd name="T4" fmla="*/ 2147483646 w 111"/>
              <a:gd name="T5" fmla="*/ 2147483646 h 34"/>
              <a:gd name="T6" fmla="*/ 2147483646 w 111"/>
              <a:gd name="T7" fmla="*/ 2147483646 h 34"/>
              <a:gd name="T8" fmla="*/ 0 w 111"/>
              <a:gd name="T9" fmla="*/ 2147483646 h 34"/>
              <a:gd name="T10" fmla="*/ 0 w 111"/>
              <a:gd name="T11" fmla="*/ 2147483646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2873" name="Freeform 244">
            <a:extLst>
              <a:ext uri="{FF2B5EF4-FFF2-40B4-BE49-F238E27FC236}">
                <a16:creationId xmlns:a16="http://schemas.microsoft.com/office/drawing/2014/main" id="{BD51E644-DAA2-3446-0445-7A44DF134EC3}"/>
              </a:ext>
            </a:extLst>
          </p:cNvPr>
          <p:cNvSpPr>
            <a:spLocks/>
          </p:cNvSpPr>
          <p:nvPr/>
        </p:nvSpPr>
        <p:spPr bwMode="auto">
          <a:xfrm>
            <a:off x="2054225" y="1525588"/>
            <a:ext cx="177800" cy="53975"/>
          </a:xfrm>
          <a:custGeom>
            <a:avLst/>
            <a:gdLst>
              <a:gd name="T0" fmla="*/ 0 w 112"/>
              <a:gd name="T1" fmla="*/ 0 h 34"/>
              <a:gd name="T2" fmla="*/ 2147483646 w 112"/>
              <a:gd name="T3" fmla="*/ 0 h 34"/>
              <a:gd name="T4" fmla="*/ 2147483646 w 112"/>
              <a:gd name="T5" fmla="*/ 2147483646 h 34"/>
              <a:gd name="T6" fmla="*/ 2147483646 w 112"/>
              <a:gd name="T7" fmla="*/ 2147483646 h 34"/>
              <a:gd name="T8" fmla="*/ 0 w 112"/>
              <a:gd name="T9" fmla="*/ 2147483646 h 34"/>
              <a:gd name="T10" fmla="*/ 0 w 112"/>
              <a:gd name="T11" fmla="*/ 2147483646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2874" name="Freeform 245">
            <a:extLst>
              <a:ext uri="{FF2B5EF4-FFF2-40B4-BE49-F238E27FC236}">
                <a16:creationId xmlns:a16="http://schemas.microsoft.com/office/drawing/2014/main" id="{8CB9B190-FC78-4813-7EEA-40DB7CA1A569}"/>
              </a:ext>
            </a:extLst>
          </p:cNvPr>
          <p:cNvSpPr>
            <a:spLocks/>
          </p:cNvSpPr>
          <p:nvPr/>
        </p:nvSpPr>
        <p:spPr bwMode="auto">
          <a:xfrm>
            <a:off x="2319338" y="1525588"/>
            <a:ext cx="177800" cy="53975"/>
          </a:xfrm>
          <a:custGeom>
            <a:avLst/>
            <a:gdLst>
              <a:gd name="T0" fmla="*/ 0 w 112"/>
              <a:gd name="T1" fmla="*/ 0 h 34"/>
              <a:gd name="T2" fmla="*/ 2147483646 w 112"/>
              <a:gd name="T3" fmla="*/ 0 h 34"/>
              <a:gd name="T4" fmla="*/ 2147483646 w 112"/>
              <a:gd name="T5" fmla="*/ 2147483646 h 34"/>
              <a:gd name="T6" fmla="*/ 2147483646 w 112"/>
              <a:gd name="T7" fmla="*/ 2147483646 h 34"/>
              <a:gd name="T8" fmla="*/ 0 w 112"/>
              <a:gd name="T9" fmla="*/ 2147483646 h 34"/>
              <a:gd name="T10" fmla="*/ 0 w 112"/>
              <a:gd name="T11" fmla="*/ 2147483646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2875" name="Freeform 246">
            <a:extLst>
              <a:ext uri="{FF2B5EF4-FFF2-40B4-BE49-F238E27FC236}">
                <a16:creationId xmlns:a16="http://schemas.microsoft.com/office/drawing/2014/main" id="{140059EF-956B-A1D8-BD57-D82DF7F85A23}"/>
              </a:ext>
            </a:extLst>
          </p:cNvPr>
          <p:cNvSpPr>
            <a:spLocks/>
          </p:cNvSpPr>
          <p:nvPr/>
        </p:nvSpPr>
        <p:spPr bwMode="auto">
          <a:xfrm>
            <a:off x="2568575" y="1525588"/>
            <a:ext cx="176213" cy="53975"/>
          </a:xfrm>
          <a:custGeom>
            <a:avLst/>
            <a:gdLst>
              <a:gd name="T0" fmla="*/ 0 w 111"/>
              <a:gd name="T1" fmla="*/ 0 h 34"/>
              <a:gd name="T2" fmla="*/ 2147483646 w 111"/>
              <a:gd name="T3" fmla="*/ 0 h 34"/>
              <a:gd name="T4" fmla="*/ 2147483646 w 111"/>
              <a:gd name="T5" fmla="*/ 2147483646 h 34"/>
              <a:gd name="T6" fmla="*/ 2147483646 w 111"/>
              <a:gd name="T7" fmla="*/ 2147483646 h 34"/>
              <a:gd name="T8" fmla="*/ 0 w 111"/>
              <a:gd name="T9" fmla="*/ 2147483646 h 34"/>
              <a:gd name="T10" fmla="*/ 0 w 111"/>
              <a:gd name="T11" fmla="*/ 2147483646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2876" name="Freeform 247">
            <a:extLst>
              <a:ext uri="{FF2B5EF4-FFF2-40B4-BE49-F238E27FC236}">
                <a16:creationId xmlns:a16="http://schemas.microsoft.com/office/drawing/2014/main" id="{D432DAF6-DB2E-206A-5227-19A5923D4AEC}"/>
              </a:ext>
            </a:extLst>
          </p:cNvPr>
          <p:cNvSpPr>
            <a:spLocks/>
          </p:cNvSpPr>
          <p:nvPr/>
        </p:nvSpPr>
        <p:spPr bwMode="auto">
          <a:xfrm>
            <a:off x="2833688" y="1525588"/>
            <a:ext cx="177800" cy="53975"/>
          </a:xfrm>
          <a:custGeom>
            <a:avLst/>
            <a:gdLst>
              <a:gd name="T0" fmla="*/ 0 w 112"/>
              <a:gd name="T1" fmla="*/ 0 h 34"/>
              <a:gd name="T2" fmla="*/ 2147483646 w 112"/>
              <a:gd name="T3" fmla="*/ 0 h 34"/>
              <a:gd name="T4" fmla="*/ 2147483646 w 112"/>
              <a:gd name="T5" fmla="*/ 2147483646 h 34"/>
              <a:gd name="T6" fmla="*/ 2147483646 w 112"/>
              <a:gd name="T7" fmla="*/ 2147483646 h 34"/>
              <a:gd name="T8" fmla="*/ 0 w 112"/>
              <a:gd name="T9" fmla="*/ 2147483646 h 34"/>
              <a:gd name="T10" fmla="*/ 0 w 112"/>
              <a:gd name="T11" fmla="*/ 2147483646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2877" name="Line 248">
            <a:extLst>
              <a:ext uri="{FF2B5EF4-FFF2-40B4-BE49-F238E27FC236}">
                <a16:creationId xmlns:a16="http://schemas.microsoft.com/office/drawing/2014/main" id="{517D46DC-EB25-A177-F1C0-3E991E51B6E0}"/>
              </a:ext>
            </a:extLst>
          </p:cNvPr>
          <p:cNvSpPr>
            <a:spLocks noChangeShapeType="1"/>
          </p:cNvSpPr>
          <p:nvPr/>
        </p:nvSpPr>
        <p:spPr bwMode="auto">
          <a:xfrm>
            <a:off x="1789113" y="2093913"/>
            <a:ext cx="1239837" cy="158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2878" name="Line 249">
            <a:extLst>
              <a:ext uri="{FF2B5EF4-FFF2-40B4-BE49-F238E27FC236}">
                <a16:creationId xmlns:a16="http://schemas.microsoft.com/office/drawing/2014/main" id="{1DDB38B4-B8B1-7DA2-BB11-BF6EDC12DD51}"/>
              </a:ext>
            </a:extLst>
          </p:cNvPr>
          <p:cNvSpPr>
            <a:spLocks noChangeShapeType="1"/>
          </p:cNvSpPr>
          <p:nvPr/>
        </p:nvSpPr>
        <p:spPr bwMode="auto">
          <a:xfrm flipV="1">
            <a:off x="1770063" y="2392363"/>
            <a:ext cx="1246187" cy="317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2879" name="Line 250">
            <a:extLst>
              <a:ext uri="{FF2B5EF4-FFF2-40B4-BE49-F238E27FC236}">
                <a16:creationId xmlns:a16="http://schemas.microsoft.com/office/drawing/2014/main" id="{A99982B0-B0D9-53A7-7C42-151C046EE65E}"/>
              </a:ext>
            </a:extLst>
          </p:cNvPr>
          <p:cNvSpPr>
            <a:spLocks noChangeShapeType="1"/>
          </p:cNvSpPr>
          <p:nvPr/>
        </p:nvSpPr>
        <p:spPr bwMode="auto">
          <a:xfrm>
            <a:off x="1789113" y="2714625"/>
            <a:ext cx="123983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2880" name="Line 251">
            <a:extLst>
              <a:ext uri="{FF2B5EF4-FFF2-40B4-BE49-F238E27FC236}">
                <a16:creationId xmlns:a16="http://schemas.microsoft.com/office/drawing/2014/main" id="{50A46C8A-CA23-BACD-F0AC-AE25E5E08172}"/>
              </a:ext>
            </a:extLst>
          </p:cNvPr>
          <p:cNvSpPr>
            <a:spLocks noChangeShapeType="1"/>
          </p:cNvSpPr>
          <p:nvPr/>
        </p:nvSpPr>
        <p:spPr bwMode="auto">
          <a:xfrm>
            <a:off x="1770063" y="3051175"/>
            <a:ext cx="1223962"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2881" name="Line 252">
            <a:extLst>
              <a:ext uri="{FF2B5EF4-FFF2-40B4-BE49-F238E27FC236}">
                <a16:creationId xmlns:a16="http://schemas.microsoft.com/office/drawing/2014/main" id="{72B60F25-EA3D-BCF8-A868-1DC866C86D03}"/>
              </a:ext>
            </a:extLst>
          </p:cNvPr>
          <p:cNvSpPr>
            <a:spLocks noChangeShapeType="1"/>
          </p:cNvSpPr>
          <p:nvPr/>
        </p:nvSpPr>
        <p:spPr bwMode="auto">
          <a:xfrm flipV="1">
            <a:off x="1752600" y="3668713"/>
            <a:ext cx="1284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2882" name="Line 253">
            <a:extLst>
              <a:ext uri="{FF2B5EF4-FFF2-40B4-BE49-F238E27FC236}">
                <a16:creationId xmlns:a16="http://schemas.microsoft.com/office/drawing/2014/main" id="{654BDE6D-E8C0-3AFF-6B22-6151C464C3F8}"/>
              </a:ext>
            </a:extLst>
          </p:cNvPr>
          <p:cNvSpPr>
            <a:spLocks noChangeShapeType="1"/>
          </p:cNvSpPr>
          <p:nvPr/>
        </p:nvSpPr>
        <p:spPr bwMode="auto">
          <a:xfrm flipV="1">
            <a:off x="1749425" y="4686300"/>
            <a:ext cx="12827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2883" name="Line 254">
            <a:extLst>
              <a:ext uri="{FF2B5EF4-FFF2-40B4-BE49-F238E27FC236}">
                <a16:creationId xmlns:a16="http://schemas.microsoft.com/office/drawing/2014/main" id="{C60CC927-D1CF-7950-CBC1-2315F0E3785C}"/>
              </a:ext>
            </a:extLst>
          </p:cNvPr>
          <p:cNvSpPr>
            <a:spLocks noChangeShapeType="1"/>
          </p:cNvSpPr>
          <p:nvPr/>
        </p:nvSpPr>
        <p:spPr bwMode="auto">
          <a:xfrm flipV="1">
            <a:off x="1752600" y="5029200"/>
            <a:ext cx="1254125" cy="11113"/>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2884" name="Line 255">
            <a:extLst>
              <a:ext uri="{FF2B5EF4-FFF2-40B4-BE49-F238E27FC236}">
                <a16:creationId xmlns:a16="http://schemas.microsoft.com/office/drawing/2014/main" id="{CDA011BC-E8B7-E7FF-457A-DA68215D18E1}"/>
              </a:ext>
            </a:extLst>
          </p:cNvPr>
          <p:cNvSpPr>
            <a:spLocks noChangeShapeType="1"/>
          </p:cNvSpPr>
          <p:nvPr/>
        </p:nvSpPr>
        <p:spPr bwMode="auto">
          <a:xfrm flipV="1">
            <a:off x="1770063" y="5629275"/>
            <a:ext cx="1241425" cy="317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2885" name="Line 256">
            <a:extLst>
              <a:ext uri="{FF2B5EF4-FFF2-40B4-BE49-F238E27FC236}">
                <a16:creationId xmlns:a16="http://schemas.microsoft.com/office/drawing/2014/main" id="{DFF97D9A-4B5B-A6CB-2141-17C165AB1958}"/>
              </a:ext>
            </a:extLst>
          </p:cNvPr>
          <p:cNvSpPr>
            <a:spLocks noChangeShapeType="1"/>
          </p:cNvSpPr>
          <p:nvPr/>
        </p:nvSpPr>
        <p:spPr bwMode="auto">
          <a:xfrm>
            <a:off x="1770063" y="5969000"/>
            <a:ext cx="1241425"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2886" name="Line 257">
            <a:extLst>
              <a:ext uri="{FF2B5EF4-FFF2-40B4-BE49-F238E27FC236}">
                <a16:creationId xmlns:a16="http://schemas.microsoft.com/office/drawing/2014/main" id="{D582A138-AC83-68A9-7E10-3EAAEB3138E1}"/>
              </a:ext>
            </a:extLst>
          </p:cNvPr>
          <p:cNvSpPr>
            <a:spLocks noChangeShapeType="1"/>
          </p:cNvSpPr>
          <p:nvPr/>
        </p:nvSpPr>
        <p:spPr bwMode="auto">
          <a:xfrm>
            <a:off x="1789113" y="6608763"/>
            <a:ext cx="1239837" cy="158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2887" name="Line 258">
            <a:extLst>
              <a:ext uri="{FF2B5EF4-FFF2-40B4-BE49-F238E27FC236}">
                <a16:creationId xmlns:a16="http://schemas.microsoft.com/office/drawing/2014/main" id="{D13AD396-A541-D8B4-9A1D-85B2E800E180}"/>
              </a:ext>
            </a:extLst>
          </p:cNvPr>
          <p:cNvSpPr>
            <a:spLocks noChangeShapeType="1"/>
          </p:cNvSpPr>
          <p:nvPr/>
        </p:nvSpPr>
        <p:spPr bwMode="auto">
          <a:xfrm>
            <a:off x="1789113" y="7229475"/>
            <a:ext cx="123983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2888" name="Rectangle 259">
            <a:extLst>
              <a:ext uri="{FF2B5EF4-FFF2-40B4-BE49-F238E27FC236}">
                <a16:creationId xmlns:a16="http://schemas.microsoft.com/office/drawing/2014/main" id="{D51ADD45-E2C2-A6BE-1F6A-2AF13FD11C6E}"/>
              </a:ext>
            </a:extLst>
          </p:cNvPr>
          <p:cNvSpPr>
            <a:spLocks noChangeArrowheads="1"/>
          </p:cNvSpPr>
          <p:nvPr/>
        </p:nvSpPr>
        <p:spPr bwMode="auto">
          <a:xfrm>
            <a:off x="1751013" y="5307013"/>
            <a:ext cx="24765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000" b="1">
                <a:solidFill>
                  <a:srgbClr val="000000"/>
                </a:solidFill>
                <a:latin typeface="Helvetica" pitchFamily="2" charset="0"/>
              </a:rPr>
              <a:t>*</a:t>
            </a:r>
            <a:endParaRPr lang="en-US" altLang="en-US" sz="1600">
              <a:latin typeface="Helvetica" pitchFamily="2" charset="0"/>
            </a:endParaRPr>
          </a:p>
        </p:txBody>
      </p:sp>
      <p:sp>
        <p:nvSpPr>
          <p:cNvPr id="162889" name="Rectangle 260">
            <a:extLst>
              <a:ext uri="{FF2B5EF4-FFF2-40B4-BE49-F238E27FC236}">
                <a16:creationId xmlns:a16="http://schemas.microsoft.com/office/drawing/2014/main" id="{0F5BD1F0-29E6-3481-0EF0-8CAFF0C64D70}"/>
              </a:ext>
            </a:extLst>
          </p:cNvPr>
          <p:cNvSpPr>
            <a:spLocks noChangeArrowheads="1"/>
          </p:cNvSpPr>
          <p:nvPr/>
        </p:nvSpPr>
        <p:spPr bwMode="auto">
          <a:xfrm>
            <a:off x="1739900" y="3295650"/>
            <a:ext cx="24765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000" b="1">
                <a:solidFill>
                  <a:srgbClr val="000000"/>
                </a:solidFill>
                <a:latin typeface="Helvetica" pitchFamily="2" charset="0"/>
              </a:rPr>
              <a:t>*</a:t>
            </a:r>
            <a:endParaRPr lang="en-US" altLang="en-US" sz="1600">
              <a:latin typeface="Helvetica" pitchFamily="2" charset="0"/>
            </a:endParaRPr>
          </a:p>
        </p:txBody>
      </p:sp>
      <p:sp>
        <p:nvSpPr>
          <p:cNvPr id="162890" name="Rectangle 261">
            <a:extLst>
              <a:ext uri="{FF2B5EF4-FFF2-40B4-BE49-F238E27FC236}">
                <a16:creationId xmlns:a16="http://schemas.microsoft.com/office/drawing/2014/main" id="{97B87EA6-0AA6-4D26-8365-2132ED5FFD4E}"/>
              </a:ext>
            </a:extLst>
          </p:cNvPr>
          <p:cNvSpPr>
            <a:spLocks noChangeArrowheads="1"/>
          </p:cNvSpPr>
          <p:nvPr/>
        </p:nvSpPr>
        <p:spPr bwMode="auto">
          <a:xfrm>
            <a:off x="1765300" y="1757363"/>
            <a:ext cx="24765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000" b="1">
                <a:solidFill>
                  <a:srgbClr val="000000"/>
                </a:solidFill>
                <a:latin typeface="Helvetica" pitchFamily="2" charset="0"/>
              </a:rPr>
              <a:t>*</a:t>
            </a:r>
            <a:endParaRPr lang="en-US" altLang="en-US">
              <a:latin typeface="Helvetica" pitchFamily="2" charset="0"/>
            </a:endParaRPr>
          </a:p>
        </p:txBody>
      </p:sp>
      <p:sp>
        <p:nvSpPr>
          <p:cNvPr id="162891" name="Rectangle 262">
            <a:extLst>
              <a:ext uri="{FF2B5EF4-FFF2-40B4-BE49-F238E27FC236}">
                <a16:creationId xmlns:a16="http://schemas.microsoft.com/office/drawing/2014/main" id="{092DB96D-8017-3E49-47C5-4C5F2A10A7FC}"/>
              </a:ext>
            </a:extLst>
          </p:cNvPr>
          <p:cNvSpPr>
            <a:spLocks noChangeArrowheads="1"/>
          </p:cNvSpPr>
          <p:nvPr/>
        </p:nvSpPr>
        <p:spPr bwMode="auto">
          <a:xfrm>
            <a:off x="1735138" y="5602288"/>
            <a:ext cx="276225"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600" b="1">
                <a:solidFill>
                  <a:srgbClr val="000000"/>
                </a:solidFill>
                <a:latin typeface="Helvetica" pitchFamily="2" charset="0"/>
              </a:rPr>
              <a:t>*</a:t>
            </a:r>
            <a:endParaRPr lang="en-US" altLang="en-US" sz="1800">
              <a:latin typeface="Helvetica" pitchFamily="2" charset="0"/>
            </a:endParaRPr>
          </a:p>
        </p:txBody>
      </p:sp>
      <p:sp>
        <p:nvSpPr>
          <p:cNvPr id="162892" name="Rectangle 263">
            <a:extLst>
              <a:ext uri="{FF2B5EF4-FFF2-40B4-BE49-F238E27FC236}">
                <a16:creationId xmlns:a16="http://schemas.microsoft.com/office/drawing/2014/main" id="{7FD3650C-EF84-989B-3675-704BD219BBB5}"/>
              </a:ext>
            </a:extLst>
          </p:cNvPr>
          <p:cNvSpPr>
            <a:spLocks noChangeArrowheads="1"/>
          </p:cNvSpPr>
          <p:nvPr/>
        </p:nvSpPr>
        <p:spPr bwMode="auto">
          <a:xfrm>
            <a:off x="1866900" y="2882900"/>
            <a:ext cx="3810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b="1">
                <a:solidFill>
                  <a:srgbClr val="000000"/>
                </a:solidFill>
                <a:latin typeface="Helvetica" pitchFamily="2" charset="0"/>
              </a:rPr>
              <a:t>         </a:t>
            </a:r>
            <a:endParaRPr lang="en-US" altLang="en-US">
              <a:latin typeface="Helvetica" pitchFamily="2" charset="0"/>
            </a:endParaRPr>
          </a:p>
        </p:txBody>
      </p:sp>
      <p:sp>
        <p:nvSpPr>
          <p:cNvPr id="162893" name="Rectangle 264">
            <a:extLst>
              <a:ext uri="{FF2B5EF4-FFF2-40B4-BE49-F238E27FC236}">
                <a16:creationId xmlns:a16="http://schemas.microsoft.com/office/drawing/2014/main" id="{61036246-FE5D-E34E-B808-D8683DDA2E6D}"/>
              </a:ext>
            </a:extLst>
          </p:cNvPr>
          <p:cNvSpPr>
            <a:spLocks noChangeArrowheads="1"/>
          </p:cNvSpPr>
          <p:nvPr/>
        </p:nvSpPr>
        <p:spPr bwMode="auto">
          <a:xfrm>
            <a:off x="1673225" y="1217613"/>
            <a:ext cx="366713"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        </a:t>
            </a:r>
            <a:endParaRPr lang="en-US" altLang="en-US">
              <a:latin typeface="Helvetica" pitchFamily="2" charset="0"/>
            </a:endParaRPr>
          </a:p>
        </p:txBody>
      </p:sp>
      <p:sp>
        <p:nvSpPr>
          <p:cNvPr id="162894" name="Line 265">
            <a:extLst>
              <a:ext uri="{FF2B5EF4-FFF2-40B4-BE49-F238E27FC236}">
                <a16:creationId xmlns:a16="http://schemas.microsoft.com/office/drawing/2014/main" id="{B2658414-C902-B789-3067-C8CD922958DE}"/>
              </a:ext>
            </a:extLst>
          </p:cNvPr>
          <p:cNvSpPr>
            <a:spLocks noChangeShapeType="1"/>
          </p:cNvSpPr>
          <p:nvPr/>
        </p:nvSpPr>
        <p:spPr bwMode="auto">
          <a:xfrm flipV="1">
            <a:off x="1239838" y="5362575"/>
            <a:ext cx="420687" cy="1588"/>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2895" name="Line 266">
            <a:extLst>
              <a:ext uri="{FF2B5EF4-FFF2-40B4-BE49-F238E27FC236}">
                <a16:creationId xmlns:a16="http://schemas.microsoft.com/office/drawing/2014/main" id="{E47FF64D-7EB9-665A-7CA5-551AB98AD173}"/>
              </a:ext>
            </a:extLst>
          </p:cNvPr>
          <p:cNvSpPr>
            <a:spLocks noChangeShapeType="1"/>
          </p:cNvSpPr>
          <p:nvPr/>
        </p:nvSpPr>
        <p:spPr bwMode="auto">
          <a:xfrm>
            <a:off x="725488" y="3540125"/>
            <a:ext cx="957262" cy="1588"/>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2896" name="Line 267">
            <a:extLst>
              <a:ext uri="{FF2B5EF4-FFF2-40B4-BE49-F238E27FC236}">
                <a16:creationId xmlns:a16="http://schemas.microsoft.com/office/drawing/2014/main" id="{9B69D285-6EC1-F71B-5689-D82E13FFDBFF}"/>
              </a:ext>
            </a:extLst>
          </p:cNvPr>
          <p:cNvSpPr>
            <a:spLocks noChangeShapeType="1"/>
          </p:cNvSpPr>
          <p:nvPr/>
        </p:nvSpPr>
        <p:spPr bwMode="auto">
          <a:xfrm flipV="1">
            <a:off x="3117850" y="276225"/>
            <a:ext cx="0" cy="713740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2897" name="AutoShape 268">
            <a:extLst>
              <a:ext uri="{FF2B5EF4-FFF2-40B4-BE49-F238E27FC236}">
                <a16:creationId xmlns:a16="http://schemas.microsoft.com/office/drawing/2014/main" id="{F7E091F6-4329-8CF0-8F47-B738B9522294}"/>
              </a:ext>
            </a:extLst>
          </p:cNvPr>
          <p:cNvSpPr>
            <a:spLocks noChangeArrowheads="1"/>
          </p:cNvSpPr>
          <p:nvPr/>
        </p:nvSpPr>
        <p:spPr bwMode="auto">
          <a:xfrm rot="5400000">
            <a:off x="1768475" y="1554163"/>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endParaRPr lang="en-US" altLang="en-US">
              <a:solidFill>
                <a:schemeClr val="hlink"/>
              </a:solidFill>
              <a:latin typeface="Engravers MT" panose="02090707080505020304" pitchFamily="18" charset="77"/>
            </a:endParaRPr>
          </a:p>
        </p:txBody>
      </p:sp>
      <p:sp>
        <p:nvSpPr>
          <p:cNvPr id="162898" name="AutoShape 269">
            <a:extLst>
              <a:ext uri="{FF2B5EF4-FFF2-40B4-BE49-F238E27FC236}">
                <a16:creationId xmlns:a16="http://schemas.microsoft.com/office/drawing/2014/main" id="{86F56234-7323-DD52-5074-33990CB6FF42}"/>
              </a:ext>
            </a:extLst>
          </p:cNvPr>
          <p:cNvSpPr>
            <a:spLocks noChangeArrowheads="1"/>
          </p:cNvSpPr>
          <p:nvPr/>
        </p:nvSpPr>
        <p:spPr bwMode="auto">
          <a:xfrm rot="5400000">
            <a:off x="1784350" y="3082925"/>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endParaRPr lang="en-US" altLang="en-US">
              <a:solidFill>
                <a:schemeClr val="hlink"/>
              </a:solidFill>
              <a:latin typeface="Engravers MT" panose="02090707080505020304" pitchFamily="18" charset="77"/>
            </a:endParaRPr>
          </a:p>
        </p:txBody>
      </p:sp>
      <p:sp>
        <p:nvSpPr>
          <p:cNvPr id="162899" name="AutoShape 270">
            <a:extLst>
              <a:ext uri="{FF2B5EF4-FFF2-40B4-BE49-F238E27FC236}">
                <a16:creationId xmlns:a16="http://schemas.microsoft.com/office/drawing/2014/main" id="{34C85742-2C20-F426-5111-657DA075ACAC}"/>
              </a:ext>
            </a:extLst>
          </p:cNvPr>
          <p:cNvSpPr>
            <a:spLocks noChangeArrowheads="1"/>
          </p:cNvSpPr>
          <p:nvPr/>
        </p:nvSpPr>
        <p:spPr bwMode="auto">
          <a:xfrm rot="5400000">
            <a:off x="1782763" y="5076825"/>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endParaRPr lang="en-US" altLang="en-US">
              <a:solidFill>
                <a:schemeClr val="hlink"/>
              </a:solidFill>
              <a:latin typeface="Engravers MT" panose="02090707080505020304" pitchFamily="18" charset="77"/>
            </a:endParaRPr>
          </a:p>
        </p:txBody>
      </p:sp>
      <p:sp>
        <p:nvSpPr>
          <p:cNvPr id="162900" name="AutoShape 271">
            <a:extLst>
              <a:ext uri="{FF2B5EF4-FFF2-40B4-BE49-F238E27FC236}">
                <a16:creationId xmlns:a16="http://schemas.microsoft.com/office/drawing/2014/main" id="{47ADF705-2651-87F8-01A0-4E23540C8AA2}"/>
              </a:ext>
            </a:extLst>
          </p:cNvPr>
          <p:cNvSpPr>
            <a:spLocks noChangeArrowheads="1"/>
          </p:cNvSpPr>
          <p:nvPr/>
        </p:nvSpPr>
        <p:spPr bwMode="auto">
          <a:xfrm rot="5400000">
            <a:off x="1762125" y="6069013"/>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endParaRPr lang="en-US" altLang="en-US">
              <a:solidFill>
                <a:schemeClr val="hlink"/>
              </a:solidFill>
              <a:latin typeface="Engravers MT" panose="02090707080505020304" pitchFamily="18" charset="77"/>
            </a:endParaRPr>
          </a:p>
        </p:txBody>
      </p:sp>
      <p:sp>
        <p:nvSpPr>
          <p:cNvPr id="162901" name="Line 272">
            <a:extLst>
              <a:ext uri="{FF2B5EF4-FFF2-40B4-BE49-F238E27FC236}">
                <a16:creationId xmlns:a16="http://schemas.microsoft.com/office/drawing/2014/main" id="{C4197494-E6E1-7865-C675-5D99F0C678CF}"/>
              </a:ext>
            </a:extLst>
          </p:cNvPr>
          <p:cNvSpPr>
            <a:spLocks noChangeShapeType="1"/>
          </p:cNvSpPr>
          <p:nvPr/>
        </p:nvSpPr>
        <p:spPr bwMode="auto">
          <a:xfrm>
            <a:off x="1785938" y="731838"/>
            <a:ext cx="1327150" cy="158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2902" name="Freeform 273">
            <a:extLst>
              <a:ext uri="{FF2B5EF4-FFF2-40B4-BE49-F238E27FC236}">
                <a16:creationId xmlns:a16="http://schemas.microsoft.com/office/drawing/2014/main" id="{10C5AFEC-E1C0-ABF0-094D-694B485FDD2A}"/>
              </a:ext>
            </a:extLst>
          </p:cNvPr>
          <p:cNvSpPr>
            <a:spLocks/>
          </p:cNvSpPr>
          <p:nvPr/>
        </p:nvSpPr>
        <p:spPr bwMode="auto">
          <a:xfrm>
            <a:off x="744538" y="3552825"/>
            <a:ext cx="120650" cy="396875"/>
          </a:xfrm>
          <a:custGeom>
            <a:avLst/>
            <a:gdLst>
              <a:gd name="T0" fmla="*/ 2147483646 w 357"/>
              <a:gd name="T1" fmla="*/ 0 h 1173"/>
              <a:gd name="T2" fmla="*/ 2147483646 w 357"/>
              <a:gd name="T3" fmla="*/ 2147483646 h 1173"/>
              <a:gd name="T4" fmla="*/ 2147483646 w 357"/>
              <a:gd name="T5" fmla="*/ 2147483646 h 1173"/>
              <a:gd name="T6" fmla="*/ 0 w 357"/>
              <a:gd name="T7" fmla="*/ 2147483646 h 1173"/>
              <a:gd name="T8" fmla="*/ 2147483646 w 357"/>
              <a:gd name="T9" fmla="*/ 0 h 1173"/>
              <a:gd name="T10" fmla="*/ 0 60000 65536"/>
              <a:gd name="T11" fmla="*/ 0 60000 65536"/>
              <a:gd name="T12" fmla="*/ 0 60000 65536"/>
              <a:gd name="T13" fmla="*/ 0 60000 65536"/>
              <a:gd name="T14" fmla="*/ 0 60000 65536"/>
              <a:gd name="T15" fmla="*/ 0 w 357"/>
              <a:gd name="T16" fmla="*/ 0 h 1173"/>
              <a:gd name="T17" fmla="*/ 357 w 357"/>
              <a:gd name="T18" fmla="*/ 1173 h 1173"/>
            </a:gdLst>
            <a:ahLst/>
            <a:cxnLst>
              <a:cxn ang="T10">
                <a:pos x="T0" y="T1"/>
              </a:cxn>
              <a:cxn ang="T11">
                <a:pos x="T2" y="T3"/>
              </a:cxn>
              <a:cxn ang="T12">
                <a:pos x="T4" y="T5"/>
              </a:cxn>
              <a:cxn ang="T13">
                <a:pos x="T6" y="T7"/>
              </a:cxn>
              <a:cxn ang="T14">
                <a:pos x="T8" y="T9"/>
              </a:cxn>
            </a:cxnLst>
            <a:rect l="T15" t="T16" r="T17" b="T18"/>
            <a:pathLst>
              <a:path w="357" h="1173">
                <a:moveTo>
                  <a:pt x="45" y="0"/>
                </a:moveTo>
                <a:lnTo>
                  <a:pt x="357" y="1162"/>
                </a:lnTo>
                <a:lnTo>
                  <a:pt x="312" y="1173"/>
                </a:lnTo>
                <a:lnTo>
                  <a:pt x="0" y="11"/>
                </a:lnTo>
                <a:lnTo>
                  <a:pt x="45" y="0"/>
                </a:lnTo>
                <a:close/>
              </a:path>
            </a:pathLst>
          </a:custGeom>
          <a:solidFill>
            <a:srgbClr val="000000"/>
          </a:solidFill>
          <a:ln w="57150">
            <a:solidFill>
              <a:srgbClr val="000000"/>
            </a:solidFill>
            <a:round/>
            <a:headEnd/>
            <a:tailEnd/>
          </a:ln>
        </p:spPr>
        <p:txBody>
          <a:bodyPr/>
          <a:lstStyle/>
          <a:p>
            <a:endParaRPr lang="en-US"/>
          </a:p>
        </p:txBody>
      </p:sp>
      <p:sp>
        <p:nvSpPr>
          <p:cNvPr id="162903" name="Freeform 274">
            <a:extLst>
              <a:ext uri="{FF2B5EF4-FFF2-40B4-BE49-F238E27FC236}">
                <a16:creationId xmlns:a16="http://schemas.microsoft.com/office/drawing/2014/main" id="{7B6F204C-535E-B0E0-7167-8A01C57F506C}"/>
              </a:ext>
            </a:extLst>
          </p:cNvPr>
          <p:cNvSpPr>
            <a:spLocks/>
          </p:cNvSpPr>
          <p:nvPr/>
        </p:nvSpPr>
        <p:spPr bwMode="auto">
          <a:xfrm>
            <a:off x="1146175" y="4886325"/>
            <a:ext cx="117475" cy="481013"/>
          </a:xfrm>
          <a:custGeom>
            <a:avLst/>
            <a:gdLst>
              <a:gd name="T0" fmla="*/ 2147483646 w 357"/>
              <a:gd name="T1" fmla="*/ 0 h 1173"/>
              <a:gd name="T2" fmla="*/ 2147483646 w 357"/>
              <a:gd name="T3" fmla="*/ 2147483646 h 1173"/>
              <a:gd name="T4" fmla="*/ 2147483646 w 357"/>
              <a:gd name="T5" fmla="*/ 2147483646 h 1173"/>
              <a:gd name="T6" fmla="*/ 0 w 357"/>
              <a:gd name="T7" fmla="*/ 2147483646 h 1173"/>
              <a:gd name="T8" fmla="*/ 2147483646 w 357"/>
              <a:gd name="T9" fmla="*/ 0 h 1173"/>
              <a:gd name="T10" fmla="*/ 0 60000 65536"/>
              <a:gd name="T11" fmla="*/ 0 60000 65536"/>
              <a:gd name="T12" fmla="*/ 0 60000 65536"/>
              <a:gd name="T13" fmla="*/ 0 60000 65536"/>
              <a:gd name="T14" fmla="*/ 0 60000 65536"/>
              <a:gd name="T15" fmla="*/ 0 w 357"/>
              <a:gd name="T16" fmla="*/ 0 h 1173"/>
              <a:gd name="T17" fmla="*/ 357 w 357"/>
              <a:gd name="T18" fmla="*/ 1173 h 1173"/>
            </a:gdLst>
            <a:ahLst/>
            <a:cxnLst>
              <a:cxn ang="T10">
                <a:pos x="T0" y="T1"/>
              </a:cxn>
              <a:cxn ang="T11">
                <a:pos x="T2" y="T3"/>
              </a:cxn>
              <a:cxn ang="T12">
                <a:pos x="T4" y="T5"/>
              </a:cxn>
              <a:cxn ang="T13">
                <a:pos x="T6" y="T7"/>
              </a:cxn>
              <a:cxn ang="T14">
                <a:pos x="T8" y="T9"/>
              </a:cxn>
            </a:cxnLst>
            <a:rect l="T15" t="T16" r="T17" b="T18"/>
            <a:pathLst>
              <a:path w="357" h="1173">
                <a:moveTo>
                  <a:pt x="45" y="0"/>
                </a:moveTo>
                <a:lnTo>
                  <a:pt x="357" y="1162"/>
                </a:lnTo>
                <a:lnTo>
                  <a:pt x="312" y="1173"/>
                </a:lnTo>
                <a:lnTo>
                  <a:pt x="0" y="11"/>
                </a:lnTo>
                <a:lnTo>
                  <a:pt x="45" y="0"/>
                </a:lnTo>
                <a:close/>
              </a:path>
            </a:pathLst>
          </a:custGeom>
          <a:solidFill>
            <a:srgbClr val="000000"/>
          </a:solidFill>
          <a:ln w="57150">
            <a:solidFill>
              <a:srgbClr val="000000"/>
            </a:solidFill>
            <a:round/>
            <a:headEnd/>
            <a:tailEnd/>
          </a:ln>
        </p:spPr>
        <p:txBody>
          <a:bodyPr/>
          <a:lstStyle/>
          <a:p>
            <a:endParaRPr lang="en-US"/>
          </a:p>
        </p:txBody>
      </p:sp>
      <p:sp>
        <p:nvSpPr>
          <p:cNvPr id="162904" name="Rectangle 275">
            <a:extLst>
              <a:ext uri="{FF2B5EF4-FFF2-40B4-BE49-F238E27FC236}">
                <a16:creationId xmlns:a16="http://schemas.microsoft.com/office/drawing/2014/main" id="{A462F441-28C5-AA53-5C43-DFA2F947B2F5}"/>
              </a:ext>
            </a:extLst>
          </p:cNvPr>
          <p:cNvSpPr>
            <a:spLocks noChangeArrowheads="1"/>
          </p:cNvSpPr>
          <p:nvPr/>
        </p:nvSpPr>
        <p:spPr bwMode="auto">
          <a:xfrm>
            <a:off x="1727200" y="2879725"/>
            <a:ext cx="906463"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r>
              <a:rPr lang="en-US" altLang="en-US" b="1">
                <a:solidFill>
                  <a:srgbClr val="000000"/>
                </a:solidFill>
                <a:latin typeface="Helvetica" pitchFamily="2" charset="0"/>
              </a:rPr>
              <a:t>         (Edom)</a:t>
            </a:r>
            <a:endParaRPr lang="en-US" altLang="en-US">
              <a:latin typeface="Helvetica" pitchFamily="2" charset="0"/>
            </a:endParaRPr>
          </a:p>
        </p:txBody>
      </p:sp>
      <p:sp>
        <p:nvSpPr>
          <p:cNvPr id="162905" name="Text Box 276">
            <a:extLst>
              <a:ext uri="{FF2B5EF4-FFF2-40B4-BE49-F238E27FC236}">
                <a16:creationId xmlns:a16="http://schemas.microsoft.com/office/drawing/2014/main" id="{058EE37A-938A-33D1-4522-18F1E813CDEA}"/>
              </a:ext>
            </a:extLst>
          </p:cNvPr>
          <p:cNvSpPr txBox="1">
            <a:spLocks noChangeArrowheads="1"/>
          </p:cNvSpPr>
          <p:nvPr/>
        </p:nvSpPr>
        <p:spPr bwMode="auto">
          <a:xfrm>
            <a:off x="1795463" y="4470400"/>
            <a:ext cx="1130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b="1">
                <a:latin typeface="Helvetica" pitchFamily="2" charset="0"/>
              </a:rPr>
              <a:t>(Niveveh)</a:t>
            </a:r>
          </a:p>
        </p:txBody>
      </p:sp>
      <p:sp>
        <p:nvSpPr>
          <p:cNvPr id="162906" name="Rectangle 277">
            <a:extLst>
              <a:ext uri="{FF2B5EF4-FFF2-40B4-BE49-F238E27FC236}">
                <a16:creationId xmlns:a16="http://schemas.microsoft.com/office/drawing/2014/main" id="{E4B8AB55-0C8F-7390-8336-35D350CAED9C}"/>
              </a:ext>
            </a:extLst>
          </p:cNvPr>
          <p:cNvSpPr>
            <a:spLocks noChangeArrowheads="1"/>
          </p:cNvSpPr>
          <p:nvPr/>
        </p:nvSpPr>
        <p:spPr bwMode="auto">
          <a:xfrm>
            <a:off x="2046288" y="1189038"/>
            <a:ext cx="693737"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b="1">
                <a:latin typeface="Arial" panose="020B0604020202020204" pitchFamily="34" charset="0"/>
              </a:rPr>
              <a:t>(Nineveh)</a:t>
            </a:r>
            <a:endParaRPr lang="en-US" altLang="en-US">
              <a:latin typeface="Arial" panose="020B0604020202020204" pitchFamily="34" charset="0"/>
            </a:endParaRPr>
          </a:p>
        </p:txBody>
      </p:sp>
      <p:sp>
        <p:nvSpPr>
          <p:cNvPr id="162907" name="Rectangle 278">
            <a:extLst>
              <a:ext uri="{FF2B5EF4-FFF2-40B4-BE49-F238E27FC236}">
                <a16:creationId xmlns:a16="http://schemas.microsoft.com/office/drawing/2014/main" id="{660AD4C1-1708-C5E5-2737-0ABDFCDD93DC}"/>
              </a:ext>
            </a:extLst>
          </p:cNvPr>
          <p:cNvSpPr>
            <a:spLocks noChangeArrowheads="1"/>
          </p:cNvSpPr>
          <p:nvPr/>
        </p:nvSpPr>
        <p:spPr bwMode="auto">
          <a:xfrm>
            <a:off x="1916113" y="2706688"/>
            <a:ext cx="9144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Obadiah</a:t>
            </a:r>
            <a:endParaRPr lang="en-US" altLang="en-US" sz="1600">
              <a:latin typeface="Helvetica" pitchFamily="2" charset="0"/>
            </a:endParaRPr>
          </a:p>
        </p:txBody>
      </p:sp>
      <p:sp>
        <p:nvSpPr>
          <p:cNvPr id="162908" name="Rectangle 279">
            <a:extLst>
              <a:ext uri="{FF2B5EF4-FFF2-40B4-BE49-F238E27FC236}">
                <a16:creationId xmlns:a16="http://schemas.microsoft.com/office/drawing/2014/main" id="{FBF3A58B-3915-054D-2147-9F02B1F3974E}"/>
              </a:ext>
            </a:extLst>
          </p:cNvPr>
          <p:cNvSpPr>
            <a:spLocks noChangeArrowheads="1"/>
          </p:cNvSpPr>
          <p:nvPr/>
        </p:nvSpPr>
        <p:spPr bwMode="auto">
          <a:xfrm>
            <a:off x="2117725" y="1855788"/>
            <a:ext cx="6477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Isaiah</a:t>
            </a:r>
            <a:endParaRPr lang="en-US" altLang="en-US" sz="1800">
              <a:latin typeface="Helvetica" pitchFamily="2" charset="0"/>
            </a:endParaRPr>
          </a:p>
        </p:txBody>
      </p:sp>
      <p:sp>
        <p:nvSpPr>
          <p:cNvPr id="162909" name="Rectangle 280">
            <a:extLst>
              <a:ext uri="{FF2B5EF4-FFF2-40B4-BE49-F238E27FC236}">
                <a16:creationId xmlns:a16="http://schemas.microsoft.com/office/drawing/2014/main" id="{45357862-37E1-2E96-5A64-802CBA5F9DFB}"/>
              </a:ext>
            </a:extLst>
          </p:cNvPr>
          <p:cNvSpPr>
            <a:spLocks noChangeArrowheads="1"/>
          </p:cNvSpPr>
          <p:nvPr/>
        </p:nvSpPr>
        <p:spPr bwMode="auto">
          <a:xfrm>
            <a:off x="2078038" y="2462213"/>
            <a:ext cx="6477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Micah</a:t>
            </a:r>
            <a:endParaRPr lang="en-US" altLang="en-US" sz="1800">
              <a:latin typeface="Helvetica" pitchFamily="2" charset="0"/>
            </a:endParaRPr>
          </a:p>
        </p:txBody>
      </p:sp>
      <p:sp>
        <p:nvSpPr>
          <p:cNvPr id="162910" name="Rectangle 281">
            <a:extLst>
              <a:ext uri="{FF2B5EF4-FFF2-40B4-BE49-F238E27FC236}">
                <a16:creationId xmlns:a16="http://schemas.microsoft.com/office/drawing/2014/main" id="{7708C652-52AF-2F71-11DA-65EA19AE62A5}"/>
              </a:ext>
            </a:extLst>
          </p:cNvPr>
          <p:cNvSpPr>
            <a:spLocks noChangeArrowheads="1"/>
          </p:cNvSpPr>
          <p:nvPr/>
        </p:nvSpPr>
        <p:spPr bwMode="auto">
          <a:xfrm>
            <a:off x="2189163" y="214312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Joel</a:t>
            </a:r>
            <a:endParaRPr lang="en-US" altLang="en-US" sz="1800">
              <a:latin typeface="Helvetica" pitchFamily="2" charset="0"/>
            </a:endParaRPr>
          </a:p>
        </p:txBody>
      </p:sp>
      <p:sp>
        <p:nvSpPr>
          <p:cNvPr id="162911" name="Rectangle 282">
            <a:extLst>
              <a:ext uri="{FF2B5EF4-FFF2-40B4-BE49-F238E27FC236}">
                <a16:creationId xmlns:a16="http://schemas.microsoft.com/office/drawing/2014/main" id="{FB0B6846-3EC6-1AA8-96E6-3D0BA13CDA15}"/>
              </a:ext>
            </a:extLst>
          </p:cNvPr>
          <p:cNvSpPr>
            <a:spLocks noChangeArrowheads="1"/>
          </p:cNvSpPr>
          <p:nvPr/>
        </p:nvSpPr>
        <p:spPr bwMode="auto">
          <a:xfrm>
            <a:off x="1966913" y="3438525"/>
            <a:ext cx="83661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500" b="1">
                <a:solidFill>
                  <a:srgbClr val="000000"/>
                </a:solidFill>
                <a:latin typeface="Helvetica" pitchFamily="2" charset="0"/>
              </a:rPr>
              <a:t>Jeremiah</a:t>
            </a:r>
            <a:endParaRPr lang="en-US" altLang="en-US" sz="1400">
              <a:latin typeface="Helvetica" pitchFamily="2" charset="0"/>
            </a:endParaRPr>
          </a:p>
        </p:txBody>
      </p:sp>
      <p:sp>
        <p:nvSpPr>
          <p:cNvPr id="162912" name="Rectangle 283">
            <a:extLst>
              <a:ext uri="{FF2B5EF4-FFF2-40B4-BE49-F238E27FC236}">
                <a16:creationId xmlns:a16="http://schemas.microsoft.com/office/drawing/2014/main" id="{A1E12DFB-8DDE-A918-5002-89B8861C1D47}"/>
              </a:ext>
            </a:extLst>
          </p:cNvPr>
          <p:cNvSpPr>
            <a:spLocks noChangeArrowheads="1"/>
          </p:cNvSpPr>
          <p:nvPr/>
        </p:nvSpPr>
        <p:spPr bwMode="auto">
          <a:xfrm>
            <a:off x="1820863" y="4070350"/>
            <a:ext cx="1079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Habakkuk</a:t>
            </a:r>
            <a:endParaRPr lang="en-US" altLang="en-US" sz="1800">
              <a:latin typeface="Helvetica" pitchFamily="2" charset="0"/>
            </a:endParaRPr>
          </a:p>
        </p:txBody>
      </p:sp>
      <p:sp>
        <p:nvSpPr>
          <p:cNvPr id="162913" name="Rectangle 284">
            <a:extLst>
              <a:ext uri="{FF2B5EF4-FFF2-40B4-BE49-F238E27FC236}">
                <a16:creationId xmlns:a16="http://schemas.microsoft.com/office/drawing/2014/main" id="{C8C9ABF9-9B55-F9AD-7EC3-17A5D5F8209B}"/>
              </a:ext>
            </a:extLst>
          </p:cNvPr>
          <p:cNvSpPr>
            <a:spLocks noChangeArrowheads="1"/>
          </p:cNvSpPr>
          <p:nvPr/>
        </p:nvSpPr>
        <p:spPr bwMode="auto">
          <a:xfrm>
            <a:off x="1666875" y="4260850"/>
            <a:ext cx="1385888"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Helvetica" pitchFamily="2" charset="0"/>
              </a:rPr>
              <a:t>Nahum</a:t>
            </a:r>
          </a:p>
        </p:txBody>
      </p:sp>
      <p:sp>
        <p:nvSpPr>
          <p:cNvPr id="162914" name="Rectangle 285">
            <a:extLst>
              <a:ext uri="{FF2B5EF4-FFF2-40B4-BE49-F238E27FC236}">
                <a16:creationId xmlns:a16="http://schemas.microsoft.com/office/drawing/2014/main" id="{0B2C3BCC-829E-89FD-4E49-6A8C8B80422D}"/>
              </a:ext>
            </a:extLst>
          </p:cNvPr>
          <p:cNvSpPr>
            <a:spLocks noChangeArrowheads="1"/>
          </p:cNvSpPr>
          <p:nvPr/>
        </p:nvSpPr>
        <p:spPr bwMode="auto">
          <a:xfrm>
            <a:off x="2058988" y="1004888"/>
            <a:ext cx="6731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Jonah</a:t>
            </a:r>
            <a:endParaRPr lang="en-US" altLang="en-US" sz="1800">
              <a:latin typeface="Arial" panose="020B0604020202020204" pitchFamily="34" charset="0"/>
            </a:endParaRPr>
          </a:p>
        </p:txBody>
      </p:sp>
      <p:sp>
        <p:nvSpPr>
          <p:cNvPr id="162915" name="Rectangle 286">
            <a:extLst>
              <a:ext uri="{FF2B5EF4-FFF2-40B4-BE49-F238E27FC236}">
                <a16:creationId xmlns:a16="http://schemas.microsoft.com/office/drawing/2014/main" id="{29699A40-ADC2-7CC0-0A30-0EB4640DDE44}"/>
              </a:ext>
            </a:extLst>
          </p:cNvPr>
          <p:cNvSpPr>
            <a:spLocks noChangeArrowheads="1"/>
          </p:cNvSpPr>
          <p:nvPr/>
        </p:nvSpPr>
        <p:spPr bwMode="auto">
          <a:xfrm>
            <a:off x="2162175" y="482600"/>
            <a:ext cx="635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Amos</a:t>
            </a:r>
            <a:endParaRPr lang="en-US" altLang="en-US" sz="1800">
              <a:latin typeface="Arial" panose="020B0604020202020204" pitchFamily="34" charset="0"/>
            </a:endParaRPr>
          </a:p>
        </p:txBody>
      </p:sp>
      <p:sp>
        <p:nvSpPr>
          <p:cNvPr id="162916" name="Rectangle 287">
            <a:extLst>
              <a:ext uri="{FF2B5EF4-FFF2-40B4-BE49-F238E27FC236}">
                <a16:creationId xmlns:a16="http://schemas.microsoft.com/office/drawing/2014/main" id="{6B679CFB-E294-1015-8676-0BA435526300}"/>
              </a:ext>
            </a:extLst>
          </p:cNvPr>
          <p:cNvSpPr>
            <a:spLocks noChangeArrowheads="1"/>
          </p:cNvSpPr>
          <p:nvPr/>
        </p:nvSpPr>
        <p:spPr bwMode="auto">
          <a:xfrm>
            <a:off x="2044700" y="773113"/>
            <a:ext cx="749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Hosea </a:t>
            </a:r>
            <a:endParaRPr lang="en-US" altLang="en-US" sz="1800">
              <a:latin typeface="Arial" panose="020B0604020202020204" pitchFamily="34" charset="0"/>
            </a:endParaRPr>
          </a:p>
        </p:txBody>
      </p:sp>
      <p:sp>
        <p:nvSpPr>
          <p:cNvPr id="162917" name="Rectangle 288">
            <a:extLst>
              <a:ext uri="{FF2B5EF4-FFF2-40B4-BE49-F238E27FC236}">
                <a16:creationId xmlns:a16="http://schemas.microsoft.com/office/drawing/2014/main" id="{016A20C0-8FA6-87C7-94DD-10CFF9693F02}"/>
              </a:ext>
            </a:extLst>
          </p:cNvPr>
          <p:cNvSpPr>
            <a:spLocks noChangeArrowheads="1"/>
          </p:cNvSpPr>
          <p:nvPr/>
        </p:nvSpPr>
        <p:spPr bwMode="auto">
          <a:xfrm>
            <a:off x="2095500" y="5397500"/>
            <a:ext cx="7747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Ezekiel</a:t>
            </a:r>
            <a:endParaRPr lang="en-US" altLang="en-US" sz="1800">
              <a:latin typeface="Helvetica" pitchFamily="2" charset="0"/>
            </a:endParaRPr>
          </a:p>
        </p:txBody>
      </p:sp>
      <p:sp>
        <p:nvSpPr>
          <p:cNvPr id="162918" name="Rectangle 289">
            <a:extLst>
              <a:ext uri="{FF2B5EF4-FFF2-40B4-BE49-F238E27FC236}">
                <a16:creationId xmlns:a16="http://schemas.microsoft.com/office/drawing/2014/main" id="{F671F7F8-76D9-059E-34CA-E7446DBFDA9F}"/>
              </a:ext>
            </a:extLst>
          </p:cNvPr>
          <p:cNvSpPr>
            <a:spLocks noChangeArrowheads="1"/>
          </p:cNvSpPr>
          <p:nvPr/>
        </p:nvSpPr>
        <p:spPr bwMode="auto">
          <a:xfrm>
            <a:off x="2109788" y="5729288"/>
            <a:ext cx="685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Daniel</a:t>
            </a:r>
            <a:endParaRPr lang="en-US" altLang="en-US" sz="1800">
              <a:latin typeface="Helvetica" pitchFamily="2" charset="0"/>
            </a:endParaRPr>
          </a:p>
        </p:txBody>
      </p:sp>
      <p:sp>
        <p:nvSpPr>
          <p:cNvPr id="162919" name="Rectangle 290">
            <a:extLst>
              <a:ext uri="{FF2B5EF4-FFF2-40B4-BE49-F238E27FC236}">
                <a16:creationId xmlns:a16="http://schemas.microsoft.com/office/drawing/2014/main" id="{BEBF2F0E-9B38-CDBB-944B-951FF9328BD4}"/>
              </a:ext>
            </a:extLst>
          </p:cNvPr>
          <p:cNvSpPr>
            <a:spLocks noChangeArrowheads="1"/>
          </p:cNvSpPr>
          <p:nvPr/>
        </p:nvSpPr>
        <p:spPr bwMode="auto">
          <a:xfrm>
            <a:off x="2003425" y="6369050"/>
            <a:ext cx="762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Haggai</a:t>
            </a:r>
            <a:endParaRPr lang="en-US" altLang="en-US" sz="1800">
              <a:latin typeface="Helvetica" pitchFamily="2" charset="0"/>
            </a:endParaRPr>
          </a:p>
        </p:txBody>
      </p:sp>
      <p:sp>
        <p:nvSpPr>
          <p:cNvPr id="162920" name="Rectangle 291">
            <a:extLst>
              <a:ext uri="{FF2B5EF4-FFF2-40B4-BE49-F238E27FC236}">
                <a16:creationId xmlns:a16="http://schemas.microsoft.com/office/drawing/2014/main" id="{FC63191D-6D3D-430D-116C-CB2208EF8A1A}"/>
              </a:ext>
            </a:extLst>
          </p:cNvPr>
          <p:cNvSpPr>
            <a:spLocks noChangeArrowheads="1"/>
          </p:cNvSpPr>
          <p:nvPr/>
        </p:nvSpPr>
        <p:spPr bwMode="auto">
          <a:xfrm>
            <a:off x="1851025" y="6672263"/>
            <a:ext cx="1079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Zechariah</a:t>
            </a:r>
            <a:endParaRPr lang="en-US" altLang="en-US" sz="1800">
              <a:latin typeface="Helvetica" pitchFamily="2" charset="0"/>
            </a:endParaRPr>
          </a:p>
        </p:txBody>
      </p:sp>
      <p:sp>
        <p:nvSpPr>
          <p:cNvPr id="162921" name="Rectangle 292">
            <a:extLst>
              <a:ext uri="{FF2B5EF4-FFF2-40B4-BE49-F238E27FC236}">
                <a16:creationId xmlns:a16="http://schemas.microsoft.com/office/drawing/2014/main" id="{CFB7DA6C-32BA-AB75-7517-A633418E9BE6}"/>
              </a:ext>
            </a:extLst>
          </p:cNvPr>
          <p:cNvSpPr>
            <a:spLocks noChangeArrowheads="1"/>
          </p:cNvSpPr>
          <p:nvPr/>
        </p:nvSpPr>
        <p:spPr bwMode="auto">
          <a:xfrm>
            <a:off x="1925638" y="6989763"/>
            <a:ext cx="838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Malachi</a:t>
            </a:r>
            <a:endParaRPr lang="en-US" altLang="en-US" sz="1800">
              <a:latin typeface="Helvetica" pitchFamily="2" charset="0"/>
            </a:endParaRPr>
          </a:p>
        </p:txBody>
      </p:sp>
      <p:sp>
        <p:nvSpPr>
          <p:cNvPr id="162922" name="Rectangle 293">
            <a:extLst>
              <a:ext uri="{FF2B5EF4-FFF2-40B4-BE49-F238E27FC236}">
                <a16:creationId xmlns:a16="http://schemas.microsoft.com/office/drawing/2014/main" id="{92DA0931-7D59-E599-3260-B75A94849CC9}"/>
              </a:ext>
            </a:extLst>
          </p:cNvPr>
          <p:cNvSpPr>
            <a:spLocks noChangeArrowheads="1"/>
          </p:cNvSpPr>
          <p:nvPr/>
        </p:nvSpPr>
        <p:spPr bwMode="auto">
          <a:xfrm>
            <a:off x="1625600" y="4752975"/>
            <a:ext cx="1495425"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Helvetica" pitchFamily="2" charset="0"/>
              </a:rPr>
              <a:t>Zephaniah</a:t>
            </a:r>
          </a:p>
        </p:txBody>
      </p:sp>
      <p:sp>
        <p:nvSpPr>
          <p:cNvPr id="162923" name="Line 294">
            <a:extLst>
              <a:ext uri="{FF2B5EF4-FFF2-40B4-BE49-F238E27FC236}">
                <a16:creationId xmlns:a16="http://schemas.microsoft.com/office/drawing/2014/main" id="{84CC161B-2016-BAB6-D7B1-9BDC45DCA7A1}"/>
              </a:ext>
            </a:extLst>
          </p:cNvPr>
          <p:cNvSpPr>
            <a:spLocks noChangeShapeType="1"/>
          </p:cNvSpPr>
          <p:nvPr/>
        </p:nvSpPr>
        <p:spPr bwMode="auto">
          <a:xfrm>
            <a:off x="1747838" y="4316413"/>
            <a:ext cx="12700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2924" name="Line 295">
            <a:extLst>
              <a:ext uri="{FF2B5EF4-FFF2-40B4-BE49-F238E27FC236}">
                <a16:creationId xmlns:a16="http://schemas.microsoft.com/office/drawing/2014/main" id="{1F433059-0D0F-79EE-0EC1-92D9C996710D}"/>
              </a:ext>
            </a:extLst>
          </p:cNvPr>
          <p:cNvSpPr>
            <a:spLocks noChangeShapeType="1"/>
          </p:cNvSpPr>
          <p:nvPr/>
        </p:nvSpPr>
        <p:spPr bwMode="auto">
          <a:xfrm flipV="1">
            <a:off x="1781175" y="6910388"/>
            <a:ext cx="125253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2925" name="Text Box 296">
            <a:extLst>
              <a:ext uri="{FF2B5EF4-FFF2-40B4-BE49-F238E27FC236}">
                <a16:creationId xmlns:a16="http://schemas.microsoft.com/office/drawing/2014/main" id="{D8C09908-6B78-F3E8-C436-922692DD4FF5}"/>
              </a:ext>
            </a:extLst>
          </p:cNvPr>
          <p:cNvSpPr txBox="1">
            <a:spLocks noChangeArrowheads="1"/>
          </p:cNvSpPr>
          <p:nvPr/>
        </p:nvSpPr>
        <p:spPr bwMode="auto">
          <a:xfrm>
            <a:off x="2574925" y="3392488"/>
            <a:ext cx="739775"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101882" tIns="50941" rIns="101882" bIns="50941">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i="1">
                <a:latin typeface="Kosher-Normal" charset="0"/>
              </a:rPr>
              <a:t>NC</a:t>
            </a:r>
            <a:endParaRPr lang="en-US" altLang="en-US" b="1" i="1">
              <a:solidFill>
                <a:srgbClr val="00DFCA"/>
              </a:solidFill>
            </a:endParaRPr>
          </a:p>
        </p:txBody>
      </p:sp>
      <p:sp>
        <p:nvSpPr>
          <p:cNvPr id="162926" name="Line 308">
            <a:extLst>
              <a:ext uri="{FF2B5EF4-FFF2-40B4-BE49-F238E27FC236}">
                <a16:creationId xmlns:a16="http://schemas.microsoft.com/office/drawing/2014/main" id="{ACCEEFCE-D688-E869-E487-8C475E46BD71}"/>
              </a:ext>
            </a:extLst>
          </p:cNvPr>
          <p:cNvSpPr>
            <a:spLocks noChangeShapeType="1"/>
          </p:cNvSpPr>
          <p:nvPr/>
        </p:nvSpPr>
        <p:spPr bwMode="auto">
          <a:xfrm>
            <a:off x="1627188" y="238125"/>
            <a:ext cx="0" cy="3316288"/>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2927" name="Line 309">
            <a:extLst>
              <a:ext uri="{FF2B5EF4-FFF2-40B4-BE49-F238E27FC236}">
                <a16:creationId xmlns:a16="http://schemas.microsoft.com/office/drawing/2014/main" id="{94940413-FC88-7647-7EEA-F9BA55707DDA}"/>
              </a:ext>
            </a:extLst>
          </p:cNvPr>
          <p:cNvSpPr>
            <a:spLocks noChangeShapeType="1"/>
          </p:cNvSpPr>
          <p:nvPr/>
        </p:nvSpPr>
        <p:spPr bwMode="auto">
          <a:xfrm>
            <a:off x="1603375" y="255588"/>
            <a:ext cx="1235075" cy="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2928" name="Line 310">
            <a:extLst>
              <a:ext uri="{FF2B5EF4-FFF2-40B4-BE49-F238E27FC236}">
                <a16:creationId xmlns:a16="http://schemas.microsoft.com/office/drawing/2014/main" id="{37AF5A88-7D5D-B49F-CBAC-73D436D1C806}"/>
              </a:ext>
            </a:extLst>
          </p:cNvPr>
          <p:cNvSpPr>
            <a:spLocks noChangeShapeType="1"/>
          </p:cNvSpPr>
          <p:nvPr/>
        </p:nvSpPr>
        <p:spPr bwMode="auto">
          <a:xfrm>
            <a:off x="1590675" y="7402513"/>
            <a:ext cx="1979613" cy="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2929" name="Line 311">
            <a:extLst>
              <a:ext uri="{FF2B5EF4-FFF2-40B4-BE49-F238E27FC236}">
                <a16:creationId xmlns:a16="http://schemas.microsoft.com/office/drawing/2014/main" id="{98F17EE2-E8E2-19B5-FC12-C14EFD9A667B}"/>
              </a:ext>
            </a:extLst>
          </p:cNvPr>
          <p:cNvSpPr>
            <a:spLocks noChangeShapeType="1"/>
          </p:cNvSpPr>
          <p:nvPr/>
        </p:nvSpPr>
        <p:spPr bwMode="auto">
          <a:xfrm>
            <a:off x="3530600" y="327025"/>
            <a:ext cx="0" cy="7151688"/>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2930" name="Line 312">
            <a:extLst>
              <a:ext uri="{FF2B5EF4-FFF2-40B4-BE49-F238E27FC236}">
                <a16:creationId xmlns:a16="http://schemas.microsoft.com/office/drawing/2014/main" id="{DC1D97CF-D761-4A83-3FBE-A8C8081EE965}"/>
              </a:ext>
            </a:extLst>
          </p:cNvPr>
          <p:cNvSpPr>
            <a:spLocks noChangeShapeType="1"/>
          </p:cNvSpPr>
          <p:nvPr/>
        </p:nvSpPr>
        <p:spPr bwMode="auto">
          <a:xfrm>
            <a:off x="1633538" y="5330825"/>
            <a:ext cx="0" cy="2066925"/>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2931" name="Line 313">
            <a:extLst>
              <a:ext uri="{FF2B5EF4-FFF2-40B4-BE49-F238E27FC236}">
                <a16:creationId xmlns:a16="http://schemas.microsoft.com/office/drawing/2014/main" id="{31E5B0F3-FB81-E138-1391-B4E4226D1A41}"/>
              </a:ext>
            </a:extLst>
          </p:cNvPr>
          <p:cNvSpPr>
            <a:spLocks noChangeShapeType="1"/>
          </p:cNvSpPr>
          <p:nvPr/>
        </p:nvSpPr>
        <p:spPr bwMode="auto">
          <a:xfrm>
            <a:off x="2330450" y="250825"/>
            <a:ext cx="1235075" cy="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2932" name="Rectangle 314">
            <a:extLst>
              <a:ext uri="{FF2B5EF4-FFF2-40B4-BE49-F238E27FC236}">
                <a16:creationId xmlns:a16="http://schemas.microsoft.com/office/drawing/2014/main" id="{C0997093-61E6-10C1-4D22-B71A9062B063}"/>
              </a:ext>
            </a:extLst>
          </p:cNvPr>
          <p:cNvSpPr>
            <a:spLocks noChangeArrowheads="1"/>
          </p:cNvSpPr>
          <p:nvPr/>
        </p:nvSpPr>
        <p:spPr bwMode="auto">
          <a:xfrm>
            <a:off x="1735138" y="3763963"/>
            <a:ext cx="93345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600" b="1">
                <a:solidFill>
                  <a:srgbClr val="000000"/>
                </a:solidFill>
                <a:latin typeface="Helvetica" pitchFamily="2" charset="0"/>
              </a:rPr>
              <a:t>Chapch</a:t>
            </a:r>
            <a:r>
              <a:rPr lang="en-US" altLang="en-US" sz="1600" b="1">
                <a:latin typeface="Arial" panose="020B0604020202020204" pitchFamily="34" charset="0"/>
                <a:cs typeface="Arial" panose="020B0604020202020204" pitchFamily="34" charset="0"/>
              </a:rPr>
              <a:t>ā</a:t>
            </a:r>
            <a:r>
              <a:rPr lang="en-US" altLang="en-US" sz="1600" b="1">
                <a:solidFill>
                  <a:srgbClr val="000000"/>
                </a:solidFill>
                <a:latin typeface="Helvetica" pitchFamily="2" charset="0"/>
              </a:rPr>
              <a:t>t</a:t>
            </a:r>
            <a:endParaRPr lang="en-US" altLang="en-US" sz="1600">
              <a:latin typeface="Helvetica" pitchFamily="2" charset="0"/>
            </a:endParaRPr>
          </a:p>
        </p:txBody>
      </p:sp>
      <p:sp>
        <p:nvSpPr>
          <p:cNvPr id="162933" name="Line 315">
            <a:extLst>
              <a:ext uri="{FF2B5EF4-FFF2-40B4-BE49-F238E27FC236}">
                <a16:creationId xmlns:a16="http://schemas.microsoft.com/office/drawing/2014/main" id="{8D9A44D8-021D-852B-601E-176B4B4128EE}"/>
              </a:ext>
            </a:extLst>
          </p:cNvPr>
          <p:cNvSpPr>
            <a:spLocks noChangeShapeType="1"/>
          </p:cNvSpPr>
          <p:nvPr/>
        </p:nvSpPr>
        <p:spPr bwMode="auto">
          <a:xfrm flipV="1">
            <a:off x="1757363" y="3989388"/>
            <a:ext cx="1249362" cy="158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2934" name="Rectangle 316">
            <a:extLst>
              <a:ext uri="{FF2B5EF4-FFF2-40B4-BE49-F238E27FC236}">
                <a16:creationId xmlns:a16="http://schemas.microsoft.com/office/drawing/2014/main" id="{9B5E9011-7F67-595E-F507-0A71B30D50CF}"/>
              </a:ext>
            </a:extLst>
          </p:cNvPr>
          <p:cNvSpPr>
            <a:spLocks noChangeArrowheads="1"/>
          </p:cNvSpPr>
          <p:nvPr/>
        </p:nvSpPr>
        <p:spPr bwMode="auto">
          <a:xfrm>
            <a:off x="1506538" y="3633788"/>
            <a:ext cx="24765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000" b="1">
                <a:solidFill>
                  <a:srgbClr val="000000"/>
                </a:solidFill>
                <a:latin typeface="Helvetica" pitchFamily="2" charset="0"/>
              </a:rPr>
              <a:t>*</a:t>
            </a:r>
            <a:endParaRPr lang="en-US" altLang="en-US" sz="1600">
              <a:latin typeface="Helvetica" pitchFamily="2" charset="0"/>
            </a:endParaRPr>
          </a:p>
        </p:txBody>
      </p:sp>
      <p:grpSp>
        <p:nvGrpSpPr>
          <p:cNvPr id="162935" name="Group 324">
            <a:extLst>
              <a:ext uri="{FF2B5EF4-FFF2-40B4-BE49-F238E27FC236}">
                <a16:creationId xmlns:a16="http://schemas.microsoft.com/office/drawing/2014/main" id="{AA2B6774-6FD7-921D-AC0A-AC69046D3A28}"/>
              </a:ext>
            </a:extLst>
          </p:cNvPr>
          <p:cNvGrpSpPr>
            <a:grpSpLocks/>
          </p:cNvGrpSpPr>
          <p:nvPr/>
        </p:nvGrpSpPr>
        <p:grpSpPr bwMode="auto">
          <a:xfrm>
            <a:off x="2162175" y="1590675"/>
            <a:ext cx="831850" cy="327025"/>
            <a:chOff x="2959" y="1049"/>
            <a:chExt cx="524" cy="206"/>
          </a:xfrm>
        </p:grpSpPr>
        <p:sp>
          <p:nvSpPr>
            <p:cNvPr id="162982" name="Rectangle 325">
              <a:extLst>
                <a:ext uri="{FF2B5EF4-FFF2-40B4-BE49-F238E27FC236}">
                  <a16:creationId xmlns:a16="http://schemas.microsoft.com/office/drawing/2014/main" id="{2EC355C7-F44D-65EE-5FBB-000297E5189F}"/>
                </a:ext>
              </a:extLst>
            </p:cNvPr>
            <p:cNvSpPr>
              <a:spLocks noChangeArrowheads="1"/>
            </p:cNvSpPr>
            <p:nvPr/>
          </p:nvSpPr>
          <p:spPr bwMode="auto">
            <a:xfrm>
              <a:off x="2959" y="1049"/>
              <a:ext cx="2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a:latin typeface="Helvetica" pitchFamily="2" charset="0"/>
              </a:endParaRPr>
            </a:p>
          </p:txBody>
        </p:sp>
        <p:sp>
          <p:nvSpPr>
            <p:cNvPr id="162983" name="Rectangle 326">
              <a:extLst>
                <a:ext uri="{FF2B5EF4-FFF2-40B4-BE49-F238E27FC236}">
                  <a16:creationId xmlns:a16="http://schemas.microsoft.com/office/drawing/2014/main" id="{5F630B31-9313-28CA-9936-F713D0F1F896}"/>
                </a:ext>
              </a:extLst>
            </p:cNvPr>
            <p:cNvSpPr>
              <a:spLocks noChangeArrowheads="1"/>
            </p:cNvSpPr>
            <p:nvPr/>
          </p:nvSpPr>
          <p:spPr bwMode="auto">
            <a:xfrm>
              <a:off x="3071" y="1049"/>
              <a:ext cx="412"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i="1">
                  <a:solidFill>
                    <a:srgbClr val="000000"/>
                  </a:solidFill>
                  <a:latin typeface="Helvetica" pitchFamily="2" charset="0"/>
                </a:rPr>
                <a:t> JUDAH wui</a:t>
              </a:r>
              <a:endParaRPr lang="en-US" altLang="en-US">
                <a:latin typeface="Helvetica" pitchFamily="2" charset="0"/>
              </a:endParaRPr>
            </a:p>
          </p:txBody>
        </p:sp>
        <p:sp>
          <p:nvSpPr>
            <p:cNvPr id="162984" name="Rectangle 327">
              <a:extLst>
                <a:ext uri="{FF2B5EF4-FFF2-40B4-BE49-F238E27FC236}">
                  <a16:creationId xmlns:a16="http://schemas.microsoft.com/office/drawing/2014/main" id="{341DB4B7-9B74-D18D-F0C9-BCFCE40E0534}"/>
                </a:ext>
              </a:extLst>
            </p:cNvPr>
            <p:cNvSpPr>
              <a:spLocks noChangeArrowheads="1"/>
            </p:cNvSpPr>
            <p:nvPr/>
          </p:nvSpPr>
          <p:spPr bwMode="auto">
            <a:xfrm>
              <a:off x="3048" y="1139"/>
              <a:ext cx="322"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a:latin typeface="Helvetica" pitchFamily="2" charset="0"/>
                </a:rPr>
                <a:t>Suikata</a:t>
              </a:r>
            </a:p>
          </p:txBody>
        </p:sp>
      </p:grpSp>
      <p:grpSp>
        <p:nvGrpSpPr>
          <p:cNvPr id="162936" name="Group 329">
            <a:extLst>
              <a:ext uri="{FF2B5EF4-FFF2-40B4-BE49-F238E27FC236}">
                <a16:creationId xmlns:a16="http://schemas.microsoft.com/office/drawing/2014/main" id="{E36C39A9-B718-C658-752A-AC8E06F9C461}"/>
              </a:ext>
            </a:extLst>
          </p:cNvPr>
          <p:cNvGrpSpPr>
            <a:grpSpLocks/>
          </p:cNvGrpSpPr>
          <p:nvPr/>
        </p:nvGrpSpPr>
        <p:grpSpPr bwMode="auto">
          <a:xfrm>
            <a:off x="1725613" y="2584450"/>
            <a:ext cx="482600" cy="811213"/>
            <a:chOff x="2981" y="1968"/>
            <a:chExt cx="3630" cy="511"/>
          </a:xfrm>
        </p:grpSpPr>
        <p:sp>
          <p:nvSpPr>
            <p:cNvPr id="162976" name="Rectangle 330">
              <a:extLst>
                <a:ext uri="{FF2B5EF4-FFF2-40B4-BE49-F238E27FC236}">
                  <a16:creationId xmlns:a16="http://schemas.microsoft.com/office/drawing/2014/main" id="{04804864-DA6A-E7E3-160A-D9B049014B0E}"/>
                </a:ext>
              </a:extLst>
            </p:cNvPr>
            <p:cNvSpPr>
              <a:spLocks noChangeArrowheads="1"/>
            </p:cNvSpPr>
            <p:nvPr/>
          </p:nvSpPr>
          <p:spPr bwMode="auto">
            <a:xfrm>
              <a:off x="3181" y="2046"/>
              <a:ext cx="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a:latin typeface="Helvetica" pitchFamily="2" charset="0"/>
              </a:endParaRPr>
            </a:p>
          </p:txBody>
        </p:sp>
        <p:grpSp>
          <p:nvGrpSpPr>
            <p:cNvPr id="162977" name="Group 331">
              <a:extLst>
                <a:ext uri="{FF2B5EF4-FFF2-40B4-BE49-F238E27FC236}">
                  <a16:creationId xmlns:a16="http://schemas.microsoft.com/office/drawing/2014/main" id="{42913309-72AF-BFFC-7D03-D2DC5AE0EDC2}"/>
                </a:ext>
              </a:extLst>
            </p:cNvPr>
            <p:cNvGrpSpPr>
              <a:grpSpLocks/>
            </p:cNvGrpSpPr>
            <p:nvPr/>
          </p:nvGrpSpPr>
          <p:grpSpPr bwMode="auto">
            <a:xfrm>
              <a:off x="2981" y="1968"/>
              <a:ext cx="3630" cy="511"/>
              <a:chOff x="2981" y="2024"/>
              <a:chExt cx="3630" cy="511"/>
            </a:xfrm>
          </p:grpSpPr>
          <p:sp>
            <p:nvSpPr>
              <p:cNvPr id="162978" name="Rectangle 332">
                <a:extLst>
                  <a:ext uri="{FF2B5EF4-FFF2-40B4-BE49-F238E27FC236}">
                    <a16:creationId xmlns:a16="http://schemas.microsoft.com/office/drawing/2014/main" id="{21D678EB-39E7-78BE-DB82-0C9AC6D5D670}"/>
                  </a:ext>
                </a:extLst>
              </p:cNvPr>
              <p:cNvSpPr>
                <a:spLocks noChangeArrowheads="1"/>
              </p:cNvSpPr>
              <p:nvPr/>
            </p:nvSpPr>
            <p:spPr bwMode="auto">
              <a:xfrm>
                <a:off x="2981" y="2024"/>
                <a:ext cx="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a:latin typeface="Helvetica" pitchFamily="2" charset="0"/>
                </a:endParaRPr>
              </a:p>
            </p:txBody>
          </p:sp>
          <p:sp>
            <p:nvSpPr>
              <p:cNvPr id="162979" name="Rectangle 333">
                <a:extLst>
                  <a:ext uri="{FF2B5EF4-FFF2-40B4-BE49-F238E27FC236}">
                    <a16:creationId xmlns:a16="http://schemas.microsoft.com/office/drawing/2014/main" id="{F1B5E3EB-CF63-A7F1-99E6-1BFAE07DD414}"/>
                  </a:ext>
                </a:extLst>
              </p:cNvPr>
              <p:cNvSpPr>
                <a:spLocks noChangeArrowheads="1"/>
              </p:cNvSpPr>
              <p:nvPr/>
            </p:nvSpPr>
            <p:spPr bwMode="auto">
              <a:xfrm>
                <a:off x="6179" y="2361"/>
                <a:ext cx="43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i="1">
                    <a:solidFill>
                      <a:srgbClr val="000000"/>
                    </a:solidFill>
                    <a:latin typeface="Helvetica" pitchFamily="2" charset="0"/>
                  </a:rPr>
                  <a:t> JUDAH  wui</a:t>
                </a:r>
              </a:p>
              <a:p>
                <a:pPr algn="l"/>
                <a:r>
                  <a:rPr lang="en-US" altLang="en-US" sz="900" b="1" i="1">
                    <a:solidFill>
                      <a:srgbClr val="000000"/>
                    </a:solidFill>
                    <a:latin typeface="Helvetica" pitchFamily="2" charset="0"/>
                  </a:rPr>
                  <a:t>rotkhamarat</a:t>
                </a:r>
                <a:endParaRPr lang="en-US" altLang="en-US">
                  <a:latin typeface="Helvetica" pitchFamily="2" charset="0"/>
                </a:endParaRPr>
              </a:p>
            </p:txBody>
          </p:sp>
          <p:sp>
            <p:nvSpPr>
              <p:cNvPr id="162980" name="Rectangle 334">
                <a:extLst>
                  <a:ext uri="{FF2B5EF4-FFF2-40B4-BE49-F238E27FC236}">
                    <a16:creationId xmlns:a16="http://schemas.microsoft.com/office/drawing/2014/main" id="{F0466D6B-31C2-FA69-6512-685AD4586FC3}"/>
                  </a:ext>
                </a:extLst>
              </p:cNvPr>
              <p:cNvSpPr>
                <a:spLocks noChangeArrowheads="1"/>
              </p:cNvSpPr>
              <p:nvPr/>
            </p:nvSpPr>
            <p:spPr bwMode="auto">
              <a:xfrm>
                <a:off x="3272" y="2102"/>
                <a:ext cx="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a:latin typeface="Helvetica" pitchFamily="2" charset="0"/>
                </a:endParaRPr>
              </a:p>
            </p:txBody>
          </p:sp>
          <p:sp>
            <p:nvSpPr>
              <p:cNvPr id="162981" name="Rectangle 335">
                <a:extLst>
                  <a:ext uri="{FF2B5EF4-FFF2-40B4-BE49-F238E27FC236}">
                    <a16:creationId xmlns:a16="http://schemas.microsoft.com/office/drawing/2014/main" id="{1EF8D2F5-EAE4-EC2F-1188-8C6A24D39662}"/>
                  </a:ext>
                </a:extLst>
              </p:cNvPr>
              <p:cNvSpPr>
                <a:spLocks noChangeArrowheads="1"/>
              </p:cNvSpPr>
              <p:nvPr/>
            </p:nvSpPr>
            <p:spPr bwMode="auto">
              <a:xfrm>
                <a:off x="3506" y="2102"/>
                <a:ext cx="24"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a:t>
                </a:r>
                <a:endParaRPr lang="en-US" altLang="en-US">
                  <a:latin typeface="Helvetica" pitchFamily="2" charset="0"/>
                </a:endParaRPr>
              </a:p>
            </p:txBody>
          </p:sp>
        </p:grpSp>
      </p:grpSp>
      <p:grpSp>
        <p:nvGrpSpPr>
          <p:cNvPr id="162937" name="Group 336">
            <a:extLst>
              <a:ext uri="{FF2B5EF4-FFF2-40B4-BE49-F238E27FC236}">
                <a16:creationId xmlns:a16="http://schemas.microsoft.com/office/drawing/2014/main" id="{E0E481B5-5FCF-33F0-80A7-1258F8E28147}"/>
              </a:ext>
            </a:extLst>
          </p:cNvPr>
          <p:cNvGrpSpPr>
            <a:grpSpLocks/>
          </p:cNvGrpSpPr>
          <p:nvPr/>
        </p:nvGrpSpPr>
        <p:grpSpPr bwMode="auto">
          <a:xfrm>
            <a:off x="2000250" y="5059363"/>
            <a:ext cx="887413" cy="377825"/>
            <a:chOff x="2948" y="3201"/>
            <a:chExt cx="559" cy="238"/>
          </a:xfrm>
        </p:grpSpPr>
        <p:sp>
          <p:nvSpPr>
            <p:cNvPr id="162971" name="Rectangle 337">
              <a:extLst>
                <a:ext uri="{FF2B5EF4-FFF2-40B4-BE49-F238E27FC236}">
                  <a16:creationId xmlns:a16="http://schemas.microsoft.com/office/drawing/2014/main" id="{39341CC0-64B3-92E5-4A13-94DB00B6DE03}"/>
                </a:ext>
              </a:extLst>
            </p:cNvPr>
            <p:cNvSpPr>
              <a:spLocks noChangeArrowheads="1"/>
            </p:cNvSpPr>
            <p:nvPr/>
          </p:nvSpPr>
          <p:spPr bwMode="auto">
            <a:xfrm>
              <a:off x="2948" y="3290"/>
              <a:ext cx="20"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grpSp>
          <p:nvGrpSpPr>
            <p:cNvPr id="162972" name="Group 338">
              <a:extLst>
                <a:ext uri="{FF2B5EF4-FFF2-40B4-BE49-F238E27FC236}">
                  <a16:creationId xmlns:a16="http://schemas.microsoft.com/office/drawing/2014/main" id="{560CB59A-4900-3223-8982-818E22CF3657}"/>
                </a:ext>
              </a:extLst>
            </p:cNvPr>
            <p:cNvGrpSpPr>
              <a:grpSpLocks/>
            </p:cNvGrpSpPr>
            <p:nvPr/>
          </p:nvGrpSpPr>
          <p:grpSpPr bwMode="auto">
            <a:xfrm>
              <a:off x="2970" y="3201"/>
              <a:ext cx="537" cy="238"/>
              <a:chOff x="2970" y="3257"/>
              <a:chExt cx="537" cy="238"/>
            </a:xfrm>
          </p:grpSpPr>
          <p:sp>
            <p:nvSpPr>
              <p:cNvPr id="162973" name="Rectangle 339">
                <a:extLst>
                  <a:ext uri="{FF2B5EF4-FFF2-40B4-BE49-F238E27FC236}">
                    <a16:creationId xmlns:a16="http://schemas.microsoft.com/office/drawing/2014/main" id="{0E572EED-8B36-ED9A-9765-5D0149CD272C}"/>
                  </a:ext>
                </a:extLst>
              </p:cNvPr>
              <p:cNvSpPr>
                <a:spLocks noChangeArrowheads="1"/>
              </p:cNvSpPr>
              <p:nvPr/>
            </p:nvSpPr>
            <p:spPr bwMode="auto">
              <a:xfrm>
                <a:off x="2970" y="3290"/>
                <a:ext cx="2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a:latin typeface="Helvetica" pitchFamily="2" charset="0"/>
                </a:endParaRPr>
              </a:p>
            </p:txBody>
          </p:sp>
          <p:sp>
            <p:nvSpPr>
              <p:cNvPr id="162974" name="Rectangle 340">
                <a:extLst>
                  <a:ext uri="{FF2B5EF4-FFF2-40B4-BE49-F238E27FC236}">
                    <a16:creationId xmlns:a16="http://schemas.microsoft.com/office/drawing/2014/main" id="{F3867842-DE83-AAA6-B541-45153BE10E1E}"/>
                  </a:ext>
                </a:extLst>
              </p:cNvPr>
              <p:cNvSpPr>
                <a:spLocks noChangeArrowheads="1"/>
              </p:cNvSpPr>
              <p:nvPr/>
            </p:nvSpPr>
            <p:spPr bwMode="auto">
              <a:xfrm>
                <a:off x="3115" y="3257"/>
                <a:ext cx="39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i="1">
                    <a:solidFill>
                      <a:srgbClr val="000000"/>
                    </a:solidFill>
                    <a:latin typeface="Helvetica" pitchFamily="2" charset="0"/>
                  </a:rPr>
                  <a:t>JUDAH wui</a:t>
                </a:r>
              </a:p>
              <a:p>
                <a:pPr algn="l"/>
                <a:r>
                  <a:rPr lang="en-US" altLang="en-US" sz="900" b="1" i="1">
                    <a:solidFill>
                      <a:srgbClr val="000000"/>
                    </a:solidFill>
                    <a:latin typeface="Helvetica" pitchFamily="2" charset="0"/>
                  </a:rPr>
                  <a:t>Narkahai</a:t>
                </a:r>
                <a:endParaRPr lang="en-US" altLang="en-US">
                  <a:latin typeface="Helvetica" pitchFamily="2" charset="0"/>
                </a:endParaRPr>
              </a:p>
            </p:txBody>
          </p:sp>
          <p:sp>
            <p:nvSpPr>
              <p:cNvPr id="162975" name="Rectangle 341">
                <a:extLst>
                  <a:ext uri="{FF2B5EF4-FFF2-40B4-BE49-F238E27FC236}">
                    <a16:creationId xmlns:a16="http://schemas.microsoft.com/office/drawing/2014/main" id="{3EBA1034-E806-7A93-76A2-309D2F7E7211}"/>
                  </a:ext>
                </a:extLst>
              </p:cNvPr>
              <p:cNvSpPr>
                <a:spLocks noChangeArrowheads="1"/>
              </p:cNvSpPr>
              <p:nvPr/>
            </p:nvSpPr>
            <p:spPr bwMode="auto">
              <a:xfrm>
                <a:off x="3093" y="3379"/>
                <a:ext cx="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a:latin typeface="Helvetica" pitchFamily="2" charset="0"/>
                </a:endParaRPr>
              </a:p>
            </p:txBody>
          </p:sp>
        </p:grpSp>
      </p:grpSp>
      <p:sp>
        <p:nvSpPr>
          <p:cNvPr id="162938" name="Text Box 351">
            <a:extLst>
              <a:ext uri="{FF2B5EF4-FFF2-40B4-BE49-F238E27FC236}">
                <a16:creationId xmlns:a16="http://schemas.microsoft.com/office/drawing/2014/main" id="{ECC4C0F7-724A-AFD1-42C7-2C2FFE4DC88B}"/>
              </a:ext>
            </a:extLst>
          </p:cNvPr>
          <p:cNvSpPr txBox="1">
            <a:spLocks noChangeArrowheads="1"/>
          </p:cNvSpPr>
          <p:nvPr/>
        </p:nvSpPr>
        <p:spPr bwMode="auto">
          <a:xfrm rot="-5400000">
            <a:off x="967582" y="3483769"/>
            <a:ext cx="47037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b="1">
                <a:latin typeface="Arial" panose="020B0604020202020204" pitchFamily="34" charset="0"/>
              </a:rPr>
              <a:t>MAR</a:t>
            </a:r>
            <a:r>
              <a:rPr lang="en-US" altLang="en-US" sz="2000" b="1">
                <a:latin typeface="Helvetica" pitchFamily="2" charset="0"/>
              </a:rPr>
              <a:t>Ā</a:t>
            </a:r>
            <a:r>
              <a:rPr lang="en-US" altLang="en-US" sz="2000" b="1">
                <a:latin typeface="Arial" panose="020B0604020202020204" pitchFamily="34" charset="0"/>
              </a:rPr>
              <a:t>NBING (17)</a:t>
            </a:r>
          </a:p>
        </p:txBody>
      </p:sp>
      <p:grpSp>
        <p:nvGrpSpPr>
          <p:cNvPr id="162939" name="Group 352">
            <a:extLst>
              <a:ext uri="{FF2B5EF4-FFF2-40B4-BE49-F238E27FC236}">
                <a16:creationId xmlns:a16="http://schemas.microsoft.com/office/drawing/2014/main" id="{060F27F4-CB8A-99BC-C1E6-A784D97C6CC6}"/>
              </a:ext>
            </a:extLst>
          </p:cNvPr>
          <p:cNvGrpSpPr>
            <a:grpSpLocks/>
          </p:cNvGrpSpPr>
          <p:nvPr/>
        </p:nvGrpSpPr>
        <p:grpSpPr bwMode="auto">
          <a:xfrm>
            <a:off x="1868488" y="6029325"/>
            <a:ext cx="977900" cy="327025"/>
            <a:chOff x="2836" y="3844"/>
            <a:chExt cx="616" cy="206"/>
          </a:xfrm>
        </p:grpSpPr>
        <p:sp>
          <p:nvSpPr>
            <p:cNvPr id="162965" name="Rectangle 353">
              <a:extLst>
                <a:ext uri="{FF2B5EF4-FFF2-40B4-BE49-F238E27FC236}">
                  <a16:creationId xmlns:a16="http://schemas.microsoft.com/office/drawing/2014/main" id="{3E1E5911-0712-C7B1-31CA-E3F40A7D5302}"/>
                </a:ext>
              </a:extLst>
            </p:cNvPr>
            <p:cNvSpPr>
              <a:spLocks noChangeArrowheads="1"/>
            </p:cNvSpPr>
            <p:nvPr/>
          </p:nvSpPr>
          <p:spPr bwMode="auto">
            <a:xfrm>
              <a:off x="2836" y="3904"/>
              <a:ext cx="120"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grpSp>
          <p:nvGrpSpPr>
            <p:cNvPr id="162966" name="Group 354">
              <a:extLst>
                <a:ext uri="{FF2B5EF4-FFF2-40B4-BE49-F238E27FC236}">
                  <a16:creationId xmlns:a16="http://schemas.microsoft.com/office/drawing/2014/main" id="{7DE45C8B-3F4C-BF86-2B7B-5BDCFE92FFDF}"/>
                </a:ext>
              </a:extLst>
            </p:cNvPr>
            <p:cNvGrpSpPr>
              <a:grpSpLocks/>
            </p:cNvGrpSpPr>
            <p:nvPr/>
          </p:nvGrpSpPr>
          <p:grpSpPr bwMode="auto">
            <a:xfrm>
              <a:off x="2948" y="3844"/>
              <a:ext cx="504" cy="206"/>
              <a:chOff x="2948" y="3904"/>
              <a:chExt cx="504" cy="206"/>
            </a:xfrm>
          </p:grpSpPr>
          <p:sp>
            <p:nvSpPr>
              <p:cNvPr id="162967" name="Rectangle 355">
                <a:extLst>
                  <a:ext uri="{FF2B5EF4-FFF2-40B4-BE49-F238E27FC236}">
                    <a16:creationId xmlns:a16="http://schemas.microsoft.com/office/drawing/2014/main" id="{13E04191-1C09-26AB-26C4-8C86B2F95122}"/>
                  </a:ext>
                </a:extLst>
              </p:cNvPr>
              <p:cNvSpPr>
                <a:spLocks noChangeArrowheads="1"/>
              </p:cNvSpPr>
              <p:nvPr/>
            </p:nvSpPr>
            <p:spPr bwMode="auto">
              <a:xfrm>
                <a:off x="2948" y="3904"/>
                <a:ext cx="2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a:latin typeface="Helvetica" pitchFamily="2" charset="0"/>
                </a:endParaRPr>
              </a:p>
            </p:txBody>
          </p:sp>
          <p:sp>
            <p:nvSpPr>
              <p:cNvPr id="162968" name="Rectangle 356">
                <a:extLst>
                  <a:ext uri="{FF2B5EF4-FFF2-40B4-BE49-F238E27FC236}">
                    <a16:creationId xmlns:a16="http://schemas.microsoft.com/office/drawing/2014/main" id="{1CC121FE-0767-A346-8439-6BF128835FE9}"/>
                  </a:ext>
                </a:extLst>
              </p:cNvPr>
              <p:cNvSpPr>
                <a:spLocks noChangeArrowheads="1"/>
              </p:cNvSpPr>
              <p:nvPr/>
            </p:nvSpPr>
            <p:spPr bwMode="auto">
              <a:xfrm>
                <a:off x="3060" y="3904"/>
                <a:ext cx="39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i="1">
                    <a:solidFill>
                      <a:srgbClr val="000000"/>
                    </a:solidFill>
                    <a:latin typeface="Helvetica" pitchFamily="2" charset="0"/>
                  </a:rPr>
                  <a:t>JUDAH wui</a:t>
                </a:r>
              </a:p>
              <a:p>
                <a:pPr algn="l"/>
                <a:r>
                  <a:rPr lang="en-US" altLang="en-US" sz="900" b="1" i="1">
                    <a:solidFill>
                      <a:srgbClr val="000000"/>
                    </a:solidFill>
                    <a:latin typeface="Helvetica" pitchFamily="2" charset="0"/>
                  </a:rPr>
                  <a:t>hankhaung</a:t>
                </a:r>
                <a:endParaRPr lang="en-US" altLang="en-US">
                  <a:latin typeface="Helvetica" pitchFamily="2" charset="0"/>
                </a:endParaRPr>
              </a:p>
            </p:txBody>
          </p:sp>
          <p:sp>
            <p:nvSpPr>
              <p:cNvPr id="162969" name="Rectangle 357">
                <a:extLst>
                  <a:ext uri="{FF2B5EF4-FFF2-40B4-BE49-F238E27FC236}">
                    <a16:creationId xmlns:a16="http://schemas.microsoft.com/office/drawing/2014/main" id="{EBF30579-527A-CB0C-E97B-D4C8C8FF0F77}"/>
                  </a:ext>
                </a:extLst>
              </p:cNvPr>
              <p:cNvSpPr>
                <a:spLocks noChangeArrowheads="1"/>
              </p:cNvSpPr>
              <p:nvPr/>
            </p:nvSpPr>
            <p:spPr bwMode="auto">
              <a:xfrm>
                <a:off x="2981" y="3994"/>
                <a:ext cx="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a:latin typeface="Helvetica" pitchFamily="2" charset="0"/>
                </a:endParaRPr>
              </a:p>
            </p:txBody>
          </p:sp>
          <p:sp>
            <p:nvSpPr>
              <p:cNvPr id="162970" name="Rectangle 358">
                <a:extLst>
                  <a:ext uri="{FF2B5EF4-FFF2-40B4-BE49-F238E27FC236}">
                    <a16:creationId xmlns:a16="http://schemas.microsoft.com/office/drawing/2014/main" id="{C6A203F9-68E1-C47C-0F3C-AF2807E43ECF}"/>
                  </a:ext>
                </a:extLst>
              </p:cNvPr>
              <p:cNvSpPr>
                <a:spLocks noChangeArrowheads="1"/>
              </p:cNvSpPr>
              <p:nvPr/>
            </p:nvSpPr>
            <p:spPr bwMode="auto">
              <a:xfrm>
                <a:off x="3216" y="3994"/>
                <a:ext cx="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a:latin typeface="Helvetica" pitchFamily="2" charset="0"/>
                </a:endParaRPr>
              </a:p>
            </p:txBody>
          </p:sp>
        </p:grpSp>
      </p:grpSp>
      <p:sp>
        <p:nvSpPr>
          <p:cNvPr id="162940" name="Rectangle 360">
            <a:extLst>
              <a:ext uri="{FF2B5EF4-FFF2-40B4-BE49-F238E27FC236}">
                <a16:creationId xmlns:a16="http://schemas.microsoft.com/office/drawing/2014/main" id="{5250F5BC-3F59-C06B-FCC0-CF7A9EA2B0D2}"/>
              </a:ext>
            </a:extLst>
          </p:cNvPr>
          <p:cNvSpPr>
            <a:spLocks noChangeArrowheads="1"/>
          </p:cNvSpPr>
          <p:nvPr/>
        </p:nvSpPr>
        <p:spPr bwMode="auto">
          <a:xfrm>
            <a:off x="5589588" y="306388"/>
            <a:ext cx="4468812" cy="7466012"/>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62941" name="Text Box 361">
            <a:extLst>
              <a:ext uri="{FF2B5EF4-FFF2-40B4-BE49-F238E27FC236}">
                <a16:creationId xmlns:a16="http://schemas.microsoft.com/office/drawing/2014/main" id="{C3C56841-1D78-D923-58F2-DEDE3CB841DE}"/>
              </a:ext>
            </a:extLst>
          </p:cNvPr>
          <p:cNvSpPr txBox="1">
            <a:spLocks noChangeArrowheads="1"/>
          </p:cNvSpPr>
          <p:nvPr/>
        </p:nvSpPr>
        <p:spPr bwMode="auto">
          <a:xfrm>
            <a:off x="9015413" y="7519988"/>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78</a:t>
            </a:r>
          </a:p>
        </p:txBody>
      </p:sp>
      <p:sp>
        <p:nvSpPr>
          <p:cNvPr id="162942" name="Text Box 362">
            <a:extLst>
              <a:ext uri="{FF2B5EF4-FFF2-40B4-BE49-F238E27FC236}">
                <a16:creationId xmlns:a16="http://schemas.microsoft.com/office/drawing/2014/main" id="{D884AC00-3F0B-9B6E-9513-31C7E1713A04}"/>
              </a:ext>
            </a:extLst>
          </p:cNvPr>
          <p:cNvSpPr txBox="1">
            <a:spLocks noChangeArrowheads="1"/>
          </p:cNvSpPr>
          <p:nvPr/>
        </p:nvSpPr>
        <p:spPr bwMode="auto">
          <a:xfrm>
            <a:off x="8531225" y="7516813"/>
            <a:ext cx="6588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9.6.07.</a:t>
            </a:r>
          </a:p>
        </p:txBody>
      </p:sp>
      <p:sp>
        <p:nvSpPr>
          <p:cNvPr id="1216880" name="Rectangle 368">
            <a:extLst>
              <a:ext uri="{FF2B5EF4-FFF2-40B4-BE49-F238E27FC236}">
                <a16:creationId xmlns:a16="http://schemas.microsoft.com/office/drawing/2014/main" id="{18EB2C9F-02A2-118B-15B6-E631DF97BE80}"/>
              </a:ext>
            </a:extLst>
          </p:cNvPr>
          <p:cNvSpPr>
            <a:spLocks noChangeArrowheads="1"/>
          </p:cNvSpPr>
          <p:nvPr/>
        </p:nvSpPr>
        <p:spPr bwMode="auto">
          <a:xfrm>
            <a:off x="3825875" y="1776413"/>
            <a:ext cx="1717675" cy="1352550"/>
          </a:xfrm>
          <a:prstGeom prst="rect">
            <a:avLst/>
          </a:prstGeom>
          <a:noFill/>
          <a:ln w="57150">
            <a:solidFill>
              <a:schemeClr val="hlink"/>
            </a:solidFill>
            <a:miter lim="800000"/>
            <a:headEnd/>
            <a:tailEnd/>
          </a:ln>
          <a:effectLst>
            <a:outerShdw blurRad="63500" dist="89803" dir="2700000" algn="ctr" rotWithShape="0">
              <a:schemeClr val="tx1">
                <a:alpha val="74998"/>
              </a:schemeClr>
            </a:outerShdw>
          </a:effectLst>
        </p:spPr>
        <p:txBody>
          <a:bodyPr wrap="none" anchor="ctr"/>
          <a:lstStyle/>
          <a:p>
            <a:pPr algn="r">
              <a:defRPr/>
            </a:pPr>
            <a:endParaRPr lang="en-US">
              <a:latin typeface="Comic Sans MS" charset="0"/>
              <a:ea typeface="+mn-ea"/>
            </a:endParaRPr>
          </a:p>
        </p:txBody>
      </p:sp>
      <p:grpSp>
        <p:nvGrpSpPr>
          <p:cNvPr id="12" name="Group 363">
            <a:extLst>
              <a:ext uri="{FF2B5EF4-FFF2-40B4-BE49-F238E27FC236}">
                <a16:creationId xmlns:a16="http://schemas.microsoft.com/office/drawing/2014/main" id="{A4AFDE51-A665-CB02-3D5E-2B976402E942}"/>
              </a:ext>
            </a:extLst>
          </p:cNvPr>
          <p:cNvGrpSpPr>
            <a:grpSpLocks/>
          </p:cNvGrpSpPr>
          <p:nvPr/>
        </p:nvGrpSpPr>
        <p:grpSpPr bwMode="auto">
          <a:xfrm>
            <a:off x="5676900" y="4067175"/>
            <a:ext cx="4095750" cy="3478213"/>
            <a:chOff x="3552" y="2610"/>
            <a:chExt cx="2580" cy="1743"/>
          </a:xfrm>
        </p:grpSpPr>
        <p:sp>
          <p:nvSpPr>
            <p:cNvPr id="1216715" name="Rectangle 203">
              <a:extLst>
                <a:ext uri="{FF2B5EF4-FFF2-40B4-BE49-F238E27FC236}">
                  <a16:creationId xmlns:a16="http://schemas.microsoft.com/office/drawing/2014/main" id="{2760DB32-05CA-85F4-817A-EF8D42B724D1}"/>
                </a:ext>
              </a:extLst>
            </p:cNvPr>
            <p:cNvSpPr>
              <a:spLocks noChangeArrowheads="1"/>
            </p:cNvSpPr>
            <p:nvPr/>
          </p:nvSpPr>
          <p:spPr bwMode="auto">
            <a:xfrm>
              <a:off x="3649" y="2710"/>
              <a:ext cx="2325" cy="578"/>
            </a:xfrm>
            <a:prstGeom prst="rect">
              <a:avLst/>
            </a:prstGeom>
            <a:noFill/>
            <a:ln w="12700">
              <a:noFill/>
              <a:miter lim="800000"/>
              <a:headEnd/>
              <a:tailEnd/>
            </a:ln>
            <a:effectLst>
              <a:outerShdw blurRad="63500" dist="81320" dir="2319588"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70000"/>
                </a:lnSpc>
                <a:spcBef>
                  <a:spcPct val="50000"/>
                </a:spcBef>
                <a:defRPr/>
              </a:pPr>
              <a:r>
                <a:rPr lang="en-US" altLang="en-US" sz="2800" b="1">
                  <a:solidFill>
                    <a:srgbClr val="32F04D"/>
                  </a:solidFill>
                  <a:latin typeface="Helvetica" panose="020B0604020202020204" pitchFamily="34" charset="0"/>
                </a:rPr>
                <a:t>Phaningung Khavai</a:t>
              </a:r>
            </a:p>
            <a:p>
              <a:pPr algn="ctr">
                <a:lnSpc>
                  <a:spcPct val="70000"/>
                </a:lnSpc>
                <a:spcBef>
                  <a:spcPct val="50000"/>
                </a:spcBef>
                <a:defRPr/>
              </a:pPr>
              <a:r>
                <a:rPr lang="en-US" altLang="en-US" sz="2800" b="1">
                  <a:solidFill>
                    <a:srgbClr val="32F04D"/>
                  </a:solidFill>
                  <a:latin typeface="Helvetica" panose="020B0604020202020204" pitchFamily="34" charset="0"/>
                </a:rPr>
                <a:t> Khutlai:</a:t>
              </a:r>
              <a:endParaRPr lang="en-US" altLang="en-US" sz="4000" b="1">
                <a:solidFill>
                  <a:srgbClr val="32F04D"/>
                </a:solidFill>
                <a:latin typeface="Helvetica" panose="020B0604020202020204" pitchFamily="34" charset="0"/>
              </a:endParaRPr>
            </a:p>
          </p:txBody>
        </p:sp>
        <p:sp>
          <p:nvSpPr>
            <p:cNvPr id="1216720" name="AutoShape 208">
              <a:extLst>
                <a:ext uri="{FF2B5EF4-FFF2-40B4-BE49-F238E27FC236}">
                  <a16:creationId xmlns:a16="http://schemas.microsoft.com/office/drawing/2014/main" id="{793D28A1-497C-0133-B400-99FCD44F6C03}"/>
                </a:ext>
              </a:extLst>
            </p:cNvPr>
            <p:cNvSpPr>
              <a:spLocks noChangeArrowheads="1"/>
            </p:cNvSpPr>
            <p:nvPr/>
          </p:nvSpPr>
          <p:spPr bwMode="auto">
            <a:xfrm>
              <a:off x="3552" y="2610"/>
              <a:ext cx="2580" cy="1743"/>
            </a:xfrm>
            <a:prstGeom prst="roundRect">
              <a:avLst>
                <a:gd name="adj" fmla="val 16667"/>
              </a:avLst>
            </a:prstGeom>
            <a:noFill/>
            <a:ln w="57150">
              <a:solidFill>
                <a:schemeClr val="bg1"/>
              </a:solidFill>
              <a:round/>
              <a:headEnd/>
              <a:tailEnd/>
            </a:ln>
            <a:effectLst>
              <a:outerShdw blurRad="63500" dist="99190" dir="3011666" algn="ctr" rotWithShape="0">
                <a:schemeClr val="tx1">
                  <a:alpha val="74998"/>
                </a:schemeClr>
              </a:outerShdw>
            </a:effectLst>
          </p:spPr>
          <p:txBody>
            <a:bodyPr wrap="none" anchor="ctr"/>
            <a:lstStyle/>
            <a:p>
              <a:pPr algn="r">
                <a:defRPr/>
              </a:pPr>
              <a:endParaRPr lang="en-US">
                <a:latin typeface="Comic Sans MS" charset="0"/>
                <a:ea typeface="+mn-ea"/>
              </a:endParaRPr>
            </a:p>
          </p:txBody>
        </p:sp>
      </p:grpSp>
      <p:grpSp>
        <p:nvGrpSpPr>
          <p:cNvPr id="162945" name="Group 176">
            <a:extLst>
              <a:ext uri="{FF2B5EF4-FFF2-40B4-BE49-F238E27FC236}">
                <a16:creationId xmlns:a16="http://schemas.microsoft.com/office/drawing/2014/main" id="{DE70FEBF-1B60-6DDA-D138-1D355E7C795E}"/>
              </a:ext>
            </a:extLst>
          </p:cNvPr>
          <p:cNvGrpSpPr>
            <a:grpSpLocks/>
          </p:cNvGrpSpPr>
          <p:nvPr/>
        </p:nvGrpSpPr>
        <p:grpSpPr bwMode="auto">
          <a:xfrm>
            <a:off x="2786063" y="2903538"/>
            <a:ext cx="368300" cy="974725"/>
            <a:chOff x="6097583" y="2946408"/>
            <a:chExt cx="957267" cy="1844683"/>
          </a:xfrm>
        </p:grpSpPr>
        <p:grpSp>
          <p:nvGrpSpPr>
            <p:cNvPr id="162951" name="Group 85">
              <a:extLst>
                <a:ext uri="{FF2B5EF4-FFF2-40B4-BE49-F238E27FC236}">
                  <a16:creationId xmlns:a16="http://schemas.microsoft.com/office/drawing/2014/main" id="{61D0C7CD-0CA4-2550-3FBC-5C68C52D8D65}"/>
                </a:ext>
              </a:extLst>
            </p:cNvPr>
            <p:cNvGrpSpPr>
              <a:grpSpLocks/>
            </p:cNvGrpSpPr>
            <p:nvPr/>
          </p:nvGrpSpPr>
          <p:grpSpPr bwMode="auto">
            <a:xfrm>
              <a:off x="6153150" y="3681413"/>
              <a:ext cx="901700" cy="947736"/>
              <a:chOff x="1557" y="1007"/>
              <a:chExt cx="2105" cy="1949"/>
            </a:xfrm>
          </p:grpSpPr>
          <p:grpSp>
            <p:nvGrpSpPr>
              <p:cNvPr id="162955" name="Group 87">
                <a:extLst>
                  <a:ext uri="{FF2B5EF4-FFF2-40B4-BE49-F238E27FC236}">
                    <a16:creationId xmlns:a16="http://schemas.microsoft.com/office/drawing/2014/main" id="{10723E7B-B254-5348-CDD3-2A437005A55D}"/>
                  </a:ext>
                </a:extLst>
              </p:cNvPr>
              <p:cNvGrpSpPr>
                <a:grpSpLocks/>
              </p:cNvGrpSpPr>
              <p:nvPr/>
            </p:nvGrpSpPr>
            <p:grpSpPr bwMode="auto">
              <a:xfrm>
                <a:off x="1557" y="1209"/>
                <a:ext cx="2105" cy="1421"/>
                <a:chOff x="578" y="2316"/>
                <a:chExt cx="2105" cy="1421"/>
              </a:xfrm>
            </p:grpSpPr>
            <p:sp>
              <p:nvSpPr>
                <p:cNvPr id="162961" name="Freeform 88" descr="Cork">
                  <a:extLst>
                    <a:ext uri="{FF2B5EF4-FFF2-40B4-BE49-F238E27FC236}">
                      <a16:creationId xmlns:a16="http://schemas.microsoft.com/office/drawing/2014/main" id="{2E6D0A61-456F-1FBF-3821-A5E64A7C6729}"/>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162962" name="Freeform 89" descr="Cork">
                  <a:extLst>
                    <a:ext uri="{FF2B5EF4-FFF2-40B4-BE49-F238E27FC236}">
                      <a16:creationId xmlns:a16="http://schemas.microsoft.com/office/drawing/2014/main" id="{C1B3331A-A3FF-8A25-E25B-EE1D094F610E}"/>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162956" name="Freeform 91">
                <a:extLst>
                  <a:ext uri="{FF2B5EF4-FFF2-40B4-BE49-F238E27FC236}">
                    <a16:creationId xmlns:a16="http://schemas.microsoft.com/office/drawing/2014/main" id="{2CE19362-9084-E539-2D30-3B6E4590E48A}"/>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62957" name="Freeform 92">
                <a:extLst>
                  <a:ext uri="{FF2B5EF4-FFF2-40B4-BE49-F238E27FC236}">
                    <a16:creationId xmlns:a16="http://schemas.microsoft.com/office/drawing/2014/main" id="{335277E2-187E-F956-666B-F7F4D88D8B50}"/>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62958" name="Freeform 93">
                <a:extLst>
                  <a:ext uri="{FF2B5EF4-FFF2-40B4-BE49-F238E27FC236}">
                    <a16:creationId xmlns:a16="http://schemas.microsoft.com/office/drawing/2014/main" id="{CDAAF312-4B8D-8E05-C4F1-E430C97D7921}"/>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62959" name="Freeform 94">
                <a:extLst>
                  <a:ext uri="{FF2B5EF4-FFF2-40B4-BE49-F238E27FC236}">
                    <a16:creationId xmlns:a16="http://schemas.microsoft.com/office/drawing/2014/main" id="{485DE058-F376-5BAE-C680-21A5F09CA7A7}"/>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62960" name="Freeform 95">
                <a:extLst>
                  <a:ext uri="{FF2B5EF4-FFF2-40B4-BE49-F238E27FC236}">
                    <a16:creationId xmlns:a16="http://schemas.microsoft.com/office/drawing/2014/main" id="{FDB8CB8D-5B29-4325-6108-5FC7FE695CAD}"/>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162952" name="Group 98">
              <a:extLst>
                <a:ext uri="{FF2B5EF4-FFF2-40B4-BE49-F238E27FC236}">
                  <a16:creationId xmlns:a16="http://schemas.microsoft.com/office/drawing/2014/main" id="{B3ACB206-96AF-5ECE-CD83-E7C93E99D066}"/>
                </a:ext>
              </a:extLst>
            </p:cNvPr>
            <p:cNvGrpSpPr>
              <a:grpSpLocks/>
            </p:cNvGrpSpPr>
            <p:nvPr/>
          </p:nvGrpSpPr>
          <p:grpSpPr bwMode="auto">
            <a:xfrm>
              <a:off x="6097583" y="2946408"/>
              <a:ext cx="846138" cy="1844683"/>
              <a:chOff x="3865" y="1840"/>
              <a:chExt cx="533" cy="1162"/>
            </a:xfrm>
          </p:grpSpPr>
          <p:sp>
            <p:nvSpPr>
              <p:cNvPr id="180" name="Rectangle 96">
                <a:extLst>
                  <a:ext uri="{FF2B5EF4-FFF2-40B4-BE49-F238E27FC236}">
                    <a16:creationId xmlns:a16="http://schemas.microsoft.com/office/drawing/2014/main" id="{3D270485-DC66-F79A-2DFB-215B01CA8BDC}"/>
                  </a:ext>
                </a:extLst>
              </p:cNvPr>
              <p:cNvSpPr>
                <a:spLocks noChangeArrowheads="1"/>
              </p:cNvSpPr>
              <p:nvPr/>
            </p:nvSpPr>
            <p:spPr bwMode="auto">
              <a:xfrm>
                <a:off x="3930" y="1840"/>
                <a:ext cx="112"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sp>
            <p:nvSpPr>
              <p:cNvPr id="181" name="Rectangle 97">
                <a:extLst>
                  <a:ext uri="{FF2B5EF4-FFF2-40B4-BE49-F238E27FC236}">
                    <a16:creationId xmlns:a16="http://schemas.microsoft.com/office/drawing/2014/main" id="{2B9A756F-AC99-6FC8-BC9A-CB25CCD6B275}"/>
                  </a:ext>
                </a:extLst>
              </p:cNvPr>
              <p:cNvSpPr>
                <a:spLocks noChangeArrowheads="1"/>
              </p:cNvSpPr>
              <p:nvPr/>
            </p:nvSpPr>
            <p:spPr bwMode="auto">
              <a:xfrm>
                <a:off x="3865" y="2381"/>
                <a:ext cx="533" cy="621"/>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1400" i="1">
                    <a:solidFill>
                      <a:srgbClr val="000000"/>
                    </a:solidFill>
                    <a:latin typeface="Kosher-Normal" charset="0"/>
                  </a:rPr>
                  <a:t>KT</a:t>
                </a:r>
                <a:endParaRPr lang="en-US" altLang="en-US" sz="1100" i="1">
                  <a:solidFill>
                    <a:srgbClr val="000000"/>
                  </a:solidFill>
                  <a:latin typeface="Helvetica" panose="020B0604020202020204" pitchFamily="34" charset="0"/>
                </a:endParaRPr>
              </a:p>
            </p:txBody>
          </p:sp>
        </p:grpSp>
      </p:grpSp>
      <p:sp>
        <p:nvSpPr>
          <p:cNvPr id="162946" name="Rectangle 347">
            <a:extLst>
              <a:ext uri="{FF2B5EF4-FFF2-40B4-BE49-F238E27FC236}">
                <a16:creationId xmlns:a16="http://schemas.microsoft.com/office/drawing/2014/main" id="{1DEDD235-0E3A-E8E6-5340-0D0751A13C4B}"/>
              </a:ext>
            </a:extLst>
          </p:cNvPr>
          <p:cNvSpPr>
            <a:spLocks noChangeArrowheads="1"/>
          </p:cNvSpPr>
          <p:nvPr/>
        </p:nvSpPr>
        <p:spPr bwMode="auto">
          <a:xfrm>
            <a:off x="0" y="3106738"/>
            <a:ext cx="5572125" cy="4665662"/>
          </a:xfrm>
          <a:prstGeom prst="rect">
            <a:avLst/>
          </a:prstGeom>
          <a:solidFill>
            <a:schemeClr val="tx1">
              <a:alpha val="50195"/>
            </a:scheme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endParaRPr lang="en-US" altLang="en-US" sz="1800"/>
          </a:p>
        </p:txBody>
      </p:sp>
      <p:grpSp>
        <p:nvGrpSpPr>
          <p:cNvPr id="162947" name="Group 175">
            <a:extLst>
              <a:ext uri="{FF2B5EF4-FFF2-40B4-BE49-F238E27FC236}">
                <a16:creationId xmlns:a16="http://schemas.microsoft.com/office/drawing/2014/main" id="{3C5892E5-D234-D7D4-342D-76FC7EEBB09C}"/>
              </a:ext>
            </a:extLst>
          </p:cNvPr>
          <p:cNvGrpSpPr>
            <a:grpSpLocks/>
          </p:cNvGrpSpPr>
          <p:nvPr/>
        </p:nvGrpSpPr>
        <p:grpSpPr bwMode="auto">
          <a:xfrm>
            <a:off x="5573713" y="285750"/>
            <a:ext cx="1625600" cy="1470025"/>
            <a:chOff x="2222937" y="4130555"/>
            <a:chExt cx="2222939" cy="1813045"/>
          </a:xfrm>
        </p:grpSpPr>
        <p:sp>
          <p:nvSpPr>
            <p:cNvPr id="177" name="Rectangle 176">
              <a:extLst>
                <a:ext uri="{FF2B5EF4-FFF2-40B4-BE49-F238E27FC236}">
                  <a16:creationId xmlns:a16="http://schemas.microsoft.com/office/drawing/2014/main" id="{3B9A67FA-703B-A414-5B49-EBAEDC47CD86}"/>
                </a:ext>
              </a:extLst>
            </p:cNvPr>
            <p:cNvSpPr/>
            <p:nvPr/>
          </p:nvSpPr>
          <p:spPr bwMode="auto">
            <a:xfrm>
              <a:off x="2222937" y="4193209"/>
              <a:ext cx="2222939" cy="175039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162949" name="Picture 2" descr="BACKGR~1">
              <a:extLst>
                <a:ext uri="{FF2B5EF4-FFF2-40B4-BE49-F238E27FC236}">
                  <a16:creationId xmlns:a16="http://schemas.microsoft.com/office/drawing/2014/main" id="{A7CC2086-CDD5-A797-00BC-BBE57C56516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9" name="WordArt 12">
              <a:extLst>
                <a:ext uri="{FF2B5EF4-FFF2-40B4-BE49-F238E27FC236}">
                  <a16:creationId xmlns:a16="http://schemas.microsoft.com/office/drawing/2014/main" id="{10F148B0-319D-F0D4-77B7-ADEEB4374CDE}"/>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216880"/>
                                        </p:tgtEl>
                                        <p:attrNameLst>
                                          <p:attrName>style.visibility</p:attrName>
                                        </p:attrNameLst>
                                      </p:cBhvr>
                                      <p:to>
                                        <p:strVal val="visible"/>
                                      </p:to>
                                    </p:set>
                                    <p:anim calcmode="lin" valueType="num">
                                      <p:cBhvr>
                                        <p:cTn id="7" dur="500" fill="hold"/>
                                        <p:tgtEl>
                                          <p:spTgt spid="1216880"/>
                                        </p:tgtEl>
                                        <p:attrNameLst>
                                          <p:attrName>ppt_w</p:attrName>
                                        </p:attrNameLst>
                                      </p:cBhvr>
                                      <p:tavLst>
                                        <p:tav tm="0">
                                          <p:val>
                                            <p:fltVal val="0"/>
                                          </p:val>
                                        </p:tav>
                                        <p:tav tm="100000">
                                          <p:val>
                                            <p:strVal val="#ppt_w"/>
                                          </p:val>
                                        </p:tav>
                                      </p:tavLst>
                                    </p:anim>
                                    <p:anim calcmode="lin" valueType="num">
                                      <p:cBhvr>
                                        <p:cTn id="8" dur="500" fill="hold"/>
                                        <p:tgtEl>
                                          <p:spTgt spid="1216880"/>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 presetClass="entr" presetSubtype="4" fill="hold" nodeType="after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additive="base">
                                        <p:cTn id="12" dur="500" fill="hold"/>
                                        <p:tgtEl>
                                          <p:spTgt spid="12"/>
                                        </p:tgtEl>
                                        <p:attrNameLst>
                                          <p:attrName>ppt_x</p:attrName>
                                        </p:attrNameLst>
                                      </p:cBhvr>
                                      <p:tavLst>
                                        <p:tav tm="0">
                                          <p:val>
                                            <p:strVal val="#ppt_x"/>
                                          </p:val>
                                        </p:tav>
                                        <p:tav tm="100000">
                                          <p:val>
                                            <p:strVal val="#ppt_x"/>
                                          </p:val>
                                        </p:tav>
                                      </p:tavLst>
                                    </p:anim>
                                    <p:anim calcmode="lin" valueType="num">
                                      <p:cBhvr additive="base">
                                        <p:cTn id="13" dur="500" fill="hold"/>
                                        <p:tgtEl>
                                          <p:spTgt spid="12"/>
                                        </p:tgtEl>
                                        <p:attrNameLst>
                                          <p:attrName>ppt_y</p:attrName>
                                        </p:attrNameLst>
                                      </p:cBhvr>
                                      <p:tavLst>
                                        <p:tav tm="0">
                                          <p:val>
                                            <p:strVal val="1+#ppt_h/2"/>
                                          </p:val>
                                        </p:tav>
                                        <p:tav tm="100000">
                                          <p:val>
                                            <p:strVal val="#ppt_y"/>
                                          </p:val>
                                        </p:tav>
                                      </p:tavLst>
                                    </p:anim>
                                  </p:childTnLst>
                                </p:cTn>
                              </p:par>
                            </p:childTnLst>
                          </p:cTn>
                        </p:par>
                        <p:par>
                          <p:cTn id="14" fill="hold" nodeType="afterGroup">
                            <p:stCondLst>
                              <p:cond delay="1000"/>
                            </p:stCondLst>
                            <p:childTnLst>
                              <p:par>
                                <p:cTn id="15" presetID="22" presetClass="entr" presetSubtype="1" fill="hold" grpId="0" nodeType="afterEffect">
                                  <p:stCondLst>
                                    <p:cond delay="0"/>
                                  </p:stCondLst>
                                  <p:iterate type="lt">
                                    <p:tmPct val="0"/>
                                  </p:iterate>
                                  <p:childTnLst>
                                    <p:set>
                                      <p:cBhvr>
                                        <p:cTn id="16" dur="1" fill="hold">
                                          <p:stCondLst>
                                            <p:cond delay="0"/>
                                          </p:stCondLst>
                                        </p:cTn>
                                        <p:tgtEl>
                                          <p:spTgt spid="1216716"/>
                                        </p:tgtEl>
                                        <p:attrNameLst>
                                          <p:attrName>style.visibility</p:attrName>
                                        </p:attrNameLst>
                                      </p:cBhvr>
                                      <p:to>
                                        <p:strVal val="visible"/>
                                      </p:to>
                                    </p:set>
                                    <p:animEffect transition="in" filter="wipe(up)">
                                      <p:cBhvr>
                                        <p:cTn id="17" dur="2000"/>
                                        <p:tgtEl>
                                          <p:spTgt spid="12167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6716" grpId="0"/>
      <p:bldP spid="1216880"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4242" name="Picture 2">
            <a:extLst>
              <a:ext uri="{FF2B5EF4-FFF2-40B4-BE49-F238E27FC236}">
                <a16:creationId xmlns:a16="http://schemas.microsoft.com/office/drawing/2014/main" id="{F11D1EA7-BC28-122B-02C6-3F336FDCEEA6}"/>
              </a:ext>
            </a:extLst>
          </p:cNvPr>
          <p:cNvPicPr>
            <a:picLocks noChangeAspect="1" noChangeArrowheads="1"/>
          </p:cNvPicPr>
          <p:nvPr/>
        </p:nvPicPr>
        <p:blipFill>
          <a:blip r:embed="rId3"/>
          <a:srcRect/>
          <a:stretch>
            <a:fillRect/>
          </a:stretch>
        </p:blipFill>
        <p:spPr bwMode="auto">
          <a:xfrm>
            <a:off x="522288" y="492125"/>
            <a:ext cx="8996362" cy="6777038"/>
          </a:xfrm>
          <a:prstGeom prst="rect">
            <a:avLst/>
          </a:prstGeom>
          <a:noFill/>
          <a:ln w="76200">
            <a:solidFill>
              <a:srgbClr val="1822CD"/>
            </a:solidFill>
            <a:miter lim="800000"/>
            <a:headEnd/>
            <a:tailEnd/>
          </a:ln>
          <a:effectLst>
            <a:outerShdw blurRad="63500" dist="40161" dir="1106097" algn="ctr" rotWithShape="0">
              <a:schemeClr val="tx1">
                <a:alpha val="74998"/>
              </a:schemeClr>
            </a:outerShdw>
          </a:effectLst>
        </p:spPr>
      </p:pic>
      <p:sp>
        <p:nvSpPr>
          <p:cNvPr id="17411" name="Text Box 3">
            <a:extLst>
              <a:ext uri="{FF2B5EF4-FFF2-40B4-BE49-F238E27FC236}">
                <a16:creationId xmlns:a16="http://schemas.microsoft.com/office/drawing/2014/main" id="{F8E41F42-C3F6-2D16-96B5-42F51E97BC78}"/>
              </a:ext>
            </a:extLst>
          </p:cNvPr>
          <p:cNvSpPr txBox="1">
            <a:spLocks noChangeArrowheads="1"/>
          </p:cNvSpPr>
          <p:nvPr/>
        </p:nvSpPr>
        <p:spPr bwMode="auto">
          <a:xfrm>
            <a:off x="9653588" y="6350"/>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a:solidFill>
                  <a:srgbClr val="FFA27C"/>
                </a:solidFill>
              </a:rPr>
              <a:t> </a:t>
            </a:r>
          </a:p>
        </p:txBody>
      </p:sp>
      <p:sp>
        <p:nvSpPr>
          <p:cNvPr id="17412" name="Text Box 4">
            <a:extLst>
              <a:ext uri="{FF2B5EF4-FFF2-40B4-BE49-F238E27FC236}">
                <a16:creationId xmlns:a16="http://schemas.microsoft.com/office/drawing/2014/main" id="{522AE927-2BF7-B254-5D9F-23EDD90386E5}"/>
              </a:ext>
            </a:extLst>
          </p:cNvPr>
          <p:cNvSpPr txBox="1">
            <a:spLocks noChangeArrowheads="1"/>
          </p:cNvSpPr>
          <p:nvPr/>
        </p:nvSpPr>
        <p:spPr bwMode="auto">
          <a:xfrm>
            <a:off x="9050338" y="7342188"/>
            <a:ext cx="2397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 </a:t>
            </a:r>
          </a:p>
        </p:txBody>
      </p:sp>
      <p:sp>
        <p:nvSpPr>
          <p:cNvPr id="17413" name="Rectangle 5">
            <a:extLst>
              <a:ext uri="{FF2B5EF4-FFF2-40B4-BE49-F238E27FC236}">
                <a16:creationId xmlns:a16="http://schemas.microsoft.com/office/drawing/2014/main" id="{D69ECB26-8257-F15A-B5CC-BA5FD7B0F856}"/>
              </a:ext>
            </a:extLst>
          </p:cNvPr>
          <p:cNvSpPr>
            <a:spLocks noChangeArrowheads="1"/>
          </p:cNvSpPr>
          <p:nvPr/>
        </p:nvSpPr>
        <p:spPr bwMode="auto">
          <a:xfrm>
            <a:off x="490538" y="476250"/>
            <a:ext cx="9021762" cy="6811963"/>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034254" name="Text Box 14">
            <a:extLst>
              <a:ext uri="{FF2B5EF4-FFF2-40B4-BE49-F238E27FC236}">
                <a16:creationId xmlns:a16="http://schemas.microsoft.com/office/drawing/2014/main" id="{51B5241C-5842-9E50-A427-A1FCC428151C}"/>
              </a:ext>
            </a:extLst>
          </p:cNvPr>
          <p:cNvSpPr txBox="1">
            <a:spLocks noChangeArrowheads="1"/>
          </p:cNvSpPr>
          <p:nvPr/>
        </p:nvSpPr>
        <p:spPr bwMode="auto">
          <a:xfrm>
            <a:off x="5181600" y="1790700"/>
            <a:ext cx="3683000" cy="519113"/>
          </a:xfrm>
          <a:prstGeom prst="rect">
            <a:avLst/>
          </a:prstGeom>
          <a:noFill/>
          <a:ln w="12700">
            <a:noFill/>
            <a:miter lim="800000"/>
            <a:headEnd/>
            <a:tailEnd/>
          </a:ln>
          <a:effectLst>
            <a:outerShdw blurRad="63500" dist="38099" dir="2700000" algn="ctr" rotWithShape="0">
              <a:schemeClr val="tx2">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spcBef>
                <a:spcPct val="50000"/>
              </a:spcBef>
              <a:defRPr/>
            </a:pPr>
            <a:r>
              <a:rPr lang="en-US" altLang="en-US" sz="2800" b="1">
                <a:solidFill>
                  <a:schemeClr val="bg1"/>
                </a:solidFill>
                <a:latin typeface="Helvetica" panose="020B0604020202020204" pitchFamily="34" charset="0"/>
              </a:rPr>
              <a:t> THOTRINCH</a:t>
            </a:r>
            <a:r>
              <a:rPr lang="en-US" altLang="en-US" sz="2800" b="1">
                <a:solidFill>
                  <a:schemeClr val="bg1"/>
                </a:solidFill>
                <a:latin typeface="Helvetica" panose="020B0604020202020204" pitchFamily="34" charset="0"/>
                <a:cs typeface="Helvetica" panose="020B0604020202020204" pitchFamily="34" charset="0"/>
              </a:rPr>
              <a:t>Ā</a:t>
            </a:r>
            <a:r>
              <a:rPr lang="en-US" altLang="en-US" sz="2800" b="1">
                <a:solidFill>
                  <a:schemeClr val="bg1"/>
                </a:solidFill>
                <a:latin typeface="Helvetica" panose="020B0604020202020204" pitchFamily="34" charset="0"/>
              </a:rPr>
              <a:t>N</a:t>
            </a:r>
          </a:p>
        </p:txBody>
      </p:sp>
      <p:sp>
        <p:nvSpPr>
          <p:cNvPr id="1034255" name="Text Box 15">
            <a:extLst>
              <a:ext uri="{FF2B5EF4-FFF2-40B4-BE49-F238E27FC236}">
                <a16:creationId xmlns:a16="http://schemas.microsoft.com/office/drawing/2014/main" id="{6317D616-AD71-B4D6-BA4A-93BF13309A6B}"/>
              </a:ext>
            </a:extLst>
          </p:cNvPr>
          <p:cNvSpPr txBox="1">
            <a:spLocks noChangeArrowheads="1"/>
          </p:cNvSpPr>
          <p:nvPr/>
        </p:nvSpPr>
        <p:spPr bwMode="auto">
          <a:xfrm>
            <a:off x="5156200" y="2882900"/>
            <a:ext cx="3619500" cy="519113"/>
          </a:xfrm>
          <a:prstGeom prst="rect">
            <a:avLst/>
          </a:prstGeom>
          <a:noFill/>
          <a:ln w="12700">
            <a:noFill/>
            <a:miter lim="800000"/>
            <a:headEnd/>
            <a:tailEnd/>
          </a:ln>
          <a:effectLst>
            <a:outerShdw blurRad="63500" dist="38099" dir="2700000" algn="ctr" rotWithShape="0">
              <a:schemeClr val="tx2">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spcBef>
                <a:spcPct val="50000"/>
              </a:spcBef>
              <a:defRPr/>
            </a:pPr>
            <a:r>
              <a:rPr lang="en-US" altLang="en-US" sz="2800" b="1"/>
              <a:t> </a:t>
            </a:r>
            <a:r>
              <a:rPr lang="en-US" altLang="en-US" sz="2800" b="1">
                <a:solidFill>
                  <a:schemeClr val="bg1"/>
                </a:solidFill>
                <a:latin typeface="Helvetica" panose="020B0604020202020204" pitchFamily="34" charset="0"/>
                <a:cs typeface="Helvetica" panose="020B0604020202020204" pitchFamily="34" charset="0"/>
              </a:rPr>
              <a:t>Ā</a:t>
            </a:r>
            <a:r>
              <a:rPr lang="en-US" altLang="en-US" sz="2800" b="1">
                <a:solidFill>
                  <a:schemeClr val="bg1"/>
                </a:solidFill>
                <a:latin typeface="Helvetica" panose="020B0604020202020204" pitchFamily="34" charset="0"/>
              </a:rPr>
              <a:t>IN &amp; THOTCH</a:t>
            </a:r>
            <a:r>
              <a:rPr lang="en-US" altLang="en-US" sz="2800" b="1">
                <a:solidFill>
                  <a:schemeClr val="bg1"/>
                </a:solidFill>
                <a:latin typeface="Helvetica" panose="020B0604020202020204" pitchFamily="34" charset="0"/>
                <a:cs typeface="Helvetica" panose="020B0604020202020204" pitchFamily="34" charset="0"/>
              </a:rPr>
              <a:t>Ā</a:t>
            </a:r>
            <a:r>
              <a:rPr lang="en-US" altLang="en-US" sz="2800" b="1">
                <a:solidFill>
                  <a:schemeClr val="bg1"/>
                </a:solidFill>
                <a:latin typeface="Helvetica" panose="020B0604020202020204" pitchFamily="34" charset="0"/>
              </a:rPr>
              <a:t>N</a:t>
            </a:r>
          </a:p>
        </p:txBody>
      </p:sp>
      <p:sp>
        <p:nvSpPr>
          <p:cNvPr id="1034256" name="Text Box 16">
            <a:extLst>
              <a:ext uri="{FF2B5EF4-FFF2-40B4-BE49-F238E27FC236}">
                <a16:creationId xmlns:a16="http://schemas.microsoft.com/office/drawing/2014/main" id="{92086A65-12B0-276F-CDD9-8951AB393B78}"/>
              </a:ext>
            </a:extLst>
          </p:cNvPr>
          <p:cNvSpPr txBox="1">
            <a:spLocks noChangeArrowheads="1"/>
          </p:cNvSpPr>
          <p:nvPr/>
        </p:nvSpPr>
        <p:spPr bwMode="auto">
          <a:xfrm>
            <a:off x="5156200" y="4165600"/>
            <a:ext cx="4406900" cy="519113"/>
          </a:xfrm>
          <a:prstGeom prst="rect">
            <a:avLst/>
          </a:prstGeom>
          <a:noFill/>
          <a:ln w="12700">
            <a:noFill/>
            <a:miter lim="800000"/>
            <a:headEnd/>
            <a:tailEnd/>
          </a:ln>
          <a:effectLst>
            <a:outerShdw blurRad="63500" dist="38099" dir="2700000" algn="ctr" rotWithShape="0">
              <a:schemeClr val="tx2">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spcBef>
                <a:spcPct val="50000"/>
              </a:spcBef>
              <a:defRPr/>
            </a:pPr>
            <a:r>
              <a:rPr lang="en-US" altLang="en-US" sz="2800" b="1">
                <a:solidFill>
                  <a:schemeClr val="bg1"/>
                </a:solidFill>
                <a:latin typeface="Helvetica" panose="020B0604020202020204" pitchFamily="34" charset="0"/>
              </a:rPr>
              <a:t>L</a:t>
            </a:r>
            <a:r>
              <a:rPr lang="en-US" altLang="en-US" sz="2800" b="1">
                <a:solidFill>
                  <a:schemeClr val="bg1"/>
                </a:solidFill>
                <a:latin typeface="Helvetica" panose="020B0604020202020204" pitchFamily="34" charset="0"/>
                <a:cs typeface="Helvetica" panose="020B0604020202020204" pitchFamily="34" charset="0"/>
              </a:rPr>
              <a:t>ĀĀ</a:t>
            </a:r>
            <a:r>
              <a:rPr lang="en-US" altLang="en-US" sz="2800" b="1">
                <a:solidFill>
                  <a:schemeClr val="bg1"/>
                </a:solidFill>
                <a:latin typeface="Helvetica" panose="020B0604020202020204" pitchFamily="34" charset="0"/>
              </a:rPr>
              <a:t>SEM &amp; MAR</a:t>
            </a:r>
            <a:r>
              <a:rPr lang="en-US" altLang="en-US" sz="2800" b="1">
                <a:solidFill>
                  <a:schemeClr val="bg1"/>
                </a:solidFill>
                <a:latin typeface="Helvetica" panose="020B0604020202020204" pitchFamily="34" charset="0"/>
                <a:cs typeface="Helvetica" panose="020B0604020202020204" pitchFamily="34" charset="0"/>
              </a:rPr>
              <a:t>Ā</a:t>
            </a:r>
            <a:r>
              <a:rPr lang="en-US" altLang="en-US" sz="2800" b="1">
                <a:solidFill>
                  <a:schemeClr val="bg1"/>
                </a:solidFill>
                <a:latin typeface="Helvetica" panose="020B0604020202020204" pitchFamily="34" charset="0"/>
              </a:rPr>
              <a:t>NBING</a:t>
            </a:r>
          </a:p>
        </p:txBody>
      </p:sp>
      <p:sp>
        <p:nvSpPr>
          <p:cNvPr id="1034257" name="Text Box 17">
            <a:extLst>
              <a:ext uri="{FF2B5EF4-FFF2-40B4-BE49-F238E27FC236}">
                <a16:creationId xmlns:a16="http://schemas.microsoft.com/office/drawing/2014/main" id="{C073069C-0636-3A8D-A616-352ED9C6009C}"/>
              </a:ext>
            </a:extLst>
          </p:cNvPr>
          <p:cNvSpPr txBox="1">
            <a:spLocks noChangeArrowheads="1"/>
          </p:cNvSpPr>
          <p:nvPr/>
        </p:nvSpPr>
        <p:spPr bwMode="auto">
          <a:xfrm>
            <a:off x="5143500" y="5372100"/>
            <a:ext cx="4038600" cy="523875"/>
          </a:xfrm>
          <a:prstGeom prst="rect">
            <a:avLst/>
          </a:prstGeom>
          <a:noFill/>
          <a:ln w="12700">
            <a:noFill/>
            <a:miter lim="800000"/>
            <a:headEnd/>
            <a:tailEnd/>
          </a:ln>
          <a:effectLst>
            <a:outerShdw blurRad="63500" dist="38099" dir="2700000" algn="ctr" rotWithShape="0">
              <a:schemeClr val="tx2">
                <a:alpha val="74997"/>
              </a:schemeClr>
            </a:outerShdw>
          </a:effectLst>
        </p:spPr>
        <p:txBody>
          <a:bodyPr>
            <a:spAutoFit/>
          </a:bodyPr>
          <a:lstStyle/>
          <a:p>
            <a:pPr>
              <a:spcBef>
                <a:spcPct val="50000"/>
              </a:spcBef>
              <a:defRPr/>
            </a:pPr>
            <a:r>
              <a:rPr lang="en-US" sz="2800" b="1" dirty="0">
                <a:solidFill>
                  <a:schemeClr val="bg1"/>
                </a:solidFill>
                <a:latin typeface="Helvetica" charset="0"/>
                <a:ea typeface="+mn-ea"/>
              </a:rPr>
              <a:t>PHANINGUNG KHAVAI</a:t>
            </a:r>
          </a:p>
        </p:txBody>
      </p:sp>
      <p:sp>
        <p:nvSpPr>
          <p:cNvPr id="1034261" name="AutoShape 21">
            <a:extLst>
              <a:ext uri="{FF2B5EF4-FFF2-40B4-BE49-F238E27FC236}">
                <a16:creationId xmlns:a16="http://schemas.microsoft.com/office/drawing/2014/main" id="{D7CAB039-FE9C-6E97-9712-9DA92932E0A2}"/>
              </a:ext>
            </a:extLst>
          </p:cNvPr>
          <p:cNvSpPr>
            <a:spLocks noChangeArrowheads="1"/>
          </p:cNvSpPr>
          <p:nvPr/>
        </p:nvSpPr>
        <p:spPr bwMode="auto">
          <a:xfrm>
            <a:off x="5018088" y="2765425"/>
            <a:ext cx="3619500" cy="706438"/>
          </a:xfrm>
          <a:prstGeom prst="roundRect">
            <a:avLst>
              <a:gd name="adj" fmla="val 16667"/>
            </a:avLst>
          </a:prstGeom>
          <a:noFill/>
          <a:ln w="76200">
            <a:solidFill>
              <a:schemeClr val="hlink"/>
            </a:solidFill>
            <a:round/>
            <a:headEnd/>
            <a:tailEnd/>
          </a:ln>
          <a:effectLst>
            <a:outerShdw blurRad="63500" dist="38099" dir="2700000" algn="ctr" rotWithShape="0">
              <a:schemeClr val="tx2">
                <a:alpha val="74997"/>
              </a:schemeClr>
            </a:outerShdw>
          </a:effectLst>
        </p:spPr>
        <p:txBody>
          <a:bodyPr wrap="none" anchor="ctr"/>
          <a:lstStyle/>
          <a:p>
            <a:pPr algn="r">
              <a:defRPr/>
            </a:pPr>
            <a:endParaRPr lang="en-US">
              <a:latin typeface="Comic Sans MS" charset="0"/>
              <a:ea typeface="+mn-ea"/>
            </a:endParaRPr>
          </a:p>
        </p:txBody>
      </p:sp>
      <p:sp>
        <p:nvSpPr>
          <p:cNvPr id="17419" name="Text Box 23">
            <a:extLst>
              <a:ext uri="{FF2B5EF4-FFF2-40B4-BE49-F238E27FC236}">
                <a16:creationId xmlns:a16="http://schemas.microsoft.com/office/drawing/2014/main" id="{DE7F846E-98D3-A7B0-1E2D-3B8C2DCAA837}"/>
              </a:ext>
            </a:extLst>
          </p:cNvPr>
          <p:cNvSpPr txBox="1">
            <a:spLocks noChangeArrowheads="1"/>
          </p:cNvSpPr>
          <p:nvPr/>
        </p:nvSpPr>
        <p:spPr bwMode="auto">
          <a:xfrm>
            <a:off x="9015413" y="7348538"/>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07</a:t>
            </a:r>
          </a:p>
        </p:txBody>
      </p:sp>
      <p:grpSp>
        <p:nvGrpSpPr>
          <p:cNvPr id="17420" name="Group 14">
            <a:extLst>
              <a:ext uri="{FF2B5EF4-FFF2-40B4-BE49-F238E27FC236}">
                <a16:creationId xmlns:a16="http://schemas.microsoft.com/office/drawing/2014/main" id="{5A049152-E4AF-9906-E503-59CADE4DE342}"/>
              </a:ext>
            </a:extLst>
          </p:cNvPr>
          <p:cNvGrpSpPr>
            <a:grpSpLocks/>
          </p:cNvGrpSpPr>
          <p:nvPr/>
        </p:nvGrpSpPr>
        <p:grpSpPr bwMode="auto">
          <a:xfrm>
            <a:off x="647700" y="1581150"/>
            <a:ext cx="4095750" cy="5143500"/>
            <a:chOff x="3276600" y="1009650"/>
            <a:chExt cx="4095750" cy="5143500"/>
          </a:xfrm>
        </p:grpSpPr>
        <p:pic>
          <p:nvPicPr>
            <p:cNvPr id="17424" name="Picture 1" descr="Picture1.jpg">
              <a:extLst>
                <a:ext uri="{FF2B5EF4-FFF2-40B4-BE49-F238E27FC236}">
                  <a16:creationId xmlns:a16="http://schemas.microsoft.com/office/drawing/2014/main" id="{5E10EE91-66EF-0AFA-F5FC-1BDAF1F20595}"/>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3276600" y="1009650"/>
              <a:ext cx="409575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25" name="TextBox 3">
              <a:extLst>
                <a:ext uri="{FF2B5EF4-FFF2-40B4-BE49-F238E27FC236}">
                  <a16:creationId xmlns:a16="http://schemas.microsoft.com/office/drawing/2014/main" id="{A17A45B1-8C00-5926-57F7-86F6E89A623B}"/>
                </a:ext>
              </a:extLst>
            </p:cNvPr>
            <p:cNvSpPr txBox="1">
              <a:spLocks noChangeArrowheads="1"/>
            </p:cNvSpPr>
            <p:nvPr/>
          </p:nvSpPr>
          <p:spPr bwMode="auto">
            <a:xfrm>
              <a:off x="4359347" y="1080637"/>
              <a:ext cx="1373007"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latin typeface="Arial Black" panose="020B0604020202020204" pitchFamily="34" charset="0"/>
                </a:rPr>
                <a:t>“Lairikbing semkak</a:t>
              </a:r>
              <a:r>
                <a:rPr lang="en-US" altLang="en-US" sz="700" b="1">
                  <a:latin typeface="Arial Black" panose="020B0604020202020204" pitchFamily="34" charset="0"/>
                  <a:cs typeface="Arial" panose="020B0604020202020204" pitchFamily="34" charset="0"/>
                </a:rPr>
                <a:t>ā</a:t>
              </a:r>
              <a:r>
                <a:rPr lang="en-US" altLang="en-US" sz="700">
                  <a:latin typeface="Arial Black" panose="020B0604020202020204" pitchFamily="34" charset="0"/>
                </a:rPr>
                <a:t>:”</a:t>
              </a:r>
            </a:p>
            <a:p>
              <a:r>
                <a:rPr lang="en-US" altLang="en-US" sz="700">
                  <a:latin typeface="Arial Black" panose="020B0604020202020204" pitchFamily="34" charset="0"/>
                </a:rPr>
                <a:t>   KachamaTuingashit pareng ching kak</a:t>
              </a:r>
              <a:r>
                <a:rPr lang="en-US" altLang="en-US" sz="700" b="1">
                  <a:latin typeface="Arial Black" panose="020B0604020202020204" pitchFamily="34" charset="0"/>
                  <a:cs typeface="Arial" panose="020B0604020202020204" pitchFamily="34" charset="0"/>
                </a:rPr>
                <a:t>ā</a:t>
              </a:r>
              <a:endParaRPr lang="en-US" altLang="en-US" sz="700">
                <a:latin typeface="Arial Black" panose="020B0604020202020204" pitchFamily="34" charset="0"/>
              </a:endParaRPr>
            </a:p>
          </p:txBody>
        </p:sp>
        <p:sp>
          <p:nvSpPr>
            <p:cNvPr id="17426" name="TextBox 4">
              <a:extLst>
                <a:ext uri="{FF2B5EF4-FFF2-40B4-BE49-F238E27FC236}">
                  <a16:creationId xmlns:a16="http://schemas.microsoft.com/office/drawing/2014/main" id="{35C4059E-BEEA-852B-43E5-708530A6C495}"/>
                </a:ext>
              </a:extLst>
            </p:cNvPr>
            <p:cNvSpPr txBox="1">
              <a:spLocks noChangeArrowheads="1"/>
            </p:cNvSpPr>
            <p:nvPr/>
          </p:nvSpPr>
          <p:spPr bwMode="auto">
            <a:xfrm>
              <a:off x="3734181" y="1685864"/>
              <a:ext cx="941283"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OKATHUIKASEM</a:t>
              </a:r>
            </a:p>
          </p:txBody>
        </p:sp>
        <p:sp>
          <p:nvSpPr>
            <p:cNvPr id="17427" name="TextBox 5">
              <a:extLst>
                <a:ext uri="{FF2B5EF4-FFF2-40B4-BE49-F238E27FC236}">
                  <a16:creationId xmlns:a16="http://schemas.microsoft.com/office/drawing/2014/main" id="{168AFA28-27E3-8F5F-CD9F-F763460163ED}"/>
                </a:ext>
              </a:extLst>
            </p:cNvPr>
            <p:cNvSpPr txBox="1">
              <a:spLocks noChangeArrowheads="1"/>
            </p:cNvSpPr>
            <p:nvPr/>
          </p:nvSpPr>
          <p:spPr bwMode="auto">
            <a:xfrm>
              <a:off x="3851262" y="1837331"/>
              <a:ext cx="643125"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ABRAHAM</a:t>
              </a:r>
            </a:p>
          </p:txBody>
        </p:sp>
        <p:sp>
          <p:nvSpPr>
            <p:cNvPr id="17428" name="TextBox 6">
              <a:extLst>
                <a:ext uri="{FF2B5EF4-FFF2-40B4-BE49-F238E27FC236}">
                  <a16:creationId xmlns:a16="http://schemas.microsoft.com/office/drawing/2014/main" id="{260B8ECF-C938-69D7-84FD-983B8406B5B2}"/>
                </a:ext>
              </a:extLst>
            </p:cNvPr>
            <p:cNvSpPr txBox="1">
              <a:spLocks noChangeArrowheads="1"/>
            </p:cNvSpPr>
            <p:nvPr/>
          </p:nvSpPr>
          <p:spPr bwMode="auto">
            <a:xfrm>
              <a:off x="3858769" y="2182443"/>
              <a:ext cx="551754"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JOSEPH</a:t>
              </a:r>
            </a:p>
          </p:txBody>
        </p:sp>
        <p:sp>
          <p:nvSpPr>
            <p:cNvPr id="17429" name="TextBox 7">
              <a:extLst>
                <a:ext uri="{FF2B5EF4-FFF2-40B4-BE49-F238E27FC236}">
                  <a16:creationId xmlns:a16="http://schemas.microsoft.com/office/drawing/2014/main" id="{0DE8E2F9-D28A-A25E-C9CC-1C82C0F824A7}"/>
                </a:ext>
              </a:extLst>
            </p:cNvPr>
            <p:cNvSpPr txBox="1">
              <a:spLocks noChangeArrowheads="1"/>
            </p:cNvSpPr>
            <p:nvPr/>
          </p:nvSpPr>
          <p:spPr bwMode="auto">
            <a:xfrm>
              <a:off x="3864775" y="2519645"/>
              <a:ext cx="516488"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MOSES</a:t>
              </a:r>
            </a:p>
          </p:txBody>
        </p:sp>
        <p:sp>
          <p:nvSpPr>
            <p:cNvPr id="17430" name="TextBox 8">
              <a:extLst>
                <a:ext uri="{FF2B5EF4-FFF2-40B4-BE49-F238E27FC236}">
                  <a16:creationId xmlns:a16="http://schemas.microsoft.com/office/drawing/2014/main" id="{E86E0F99-9E22-09FB-9C21-B08333D267D5}"/>
                </a:ext>
              </a:extLst>
            </p:cNvPr>
            <p:cNvSpPr txBox="1">
              <a:spLocks noChangeArrowheads="1"/>
            </p:cNvSpPr>
            <p:nvPr/>
          </p:nvSpPr>
          <p:spPr bwMode="auto">
            <a:xfrm>
              <a:off x="3833629" y="3148805"/>
              <a:ext cx="579005"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JOSHUA</a:t>
              </a:r>
            </a:p>
          </p:txBody>
        </p:sp>
        <p:sp>
          <p:nvSpPr>
            <p:cNvPr id="17431" name="TextBox 9">
              <a:extLst>
                <a:ext uri="{FF2B5EF4-FFF2-40B4-BE49-F238E27FC236}">
                  <a16:creationId xmlns:a16="http://schemas.microsoft.com/office/drawing/2014/main" id="{078DB83D-F995-8E72-B85A-27ABE1D5D21E}"/>
                </a:ext>
              </a:extLst>
            </p:cNvPr>
            <p:cNvSpPr txBox="1">
              <a:spLocks noChangeArrowheads="1"/>
            </p:cNvSpPr>
            <p:nvPr/>
          </p:nvSpPr>
          <p:spPr bwMode="auto">
            <a:xfrm>
              <a:off x="3812153" y="3742851"/>
              <a:ext cx="79220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ROTKHAMARĀT</a:t>
              </a:r>
            </a:p>
          </p:txBody>
        </p:sp>
        <p:sp>
          <p:nvSpPr>
            <p:cNvPr id="17432" name="TextBox 11">
              <a:extLst>
                <a:ext uri="{FF2B5EF4-FFF2-40B4-BE49-F238E27FC236}">
                  <a16:creationId xmlns:a16="http://schemas.microsoft.com/office/drawing/2014/main" id="{C0DBE028-5090-5971-B9E4-F536F7F41F95}"/>
                </a:ext>
              </a:extLst>
            </p:cNvPr>
            <p:cNvSpPr txBox="1">
              <a:spLocks noChangeArrowheads="1"/>
            </p:cNvSpPr>
            <p:nvPr/>
          </p:nvSpPr>
          <p:spPr bwMode="auto">
            <a:xfrm>
              <a:off x="3832049" y="4171749"/>
              <a:ext cx="61587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WUNGNAO</a:t>
              </a:r>
            </a:p>
          </p:txBody>
        </p:sp>
        <p:sp>
          <p:nvSpPr>
            <p:cNvPr id="17433" name="TextBox 12">
              <a:extLst>
                <a:ext uri="{FF2B5EF4-FFF2-40B4-BE49-F238E27FC236}">
                  <a16:creationId xmlns:a16="http://schemas.microsoft.com/office/drawing/2014/main" id="{090532A0-5457-5A85-4647-3578CB117F46}"/>
                </a:ext>
              </a:extLst>
            </p:cNvPr>
            <p:cNvSpPr txBox="1">
              <a:spLocks noChangeArrowheads="1"/>
            </p:cNvSpPr>
            <p:nvPr/>
          </p:nvSpPr>
          <p:spPr bwMode="auto">
            <a:xfrm>
              <a:off x="3840426" y="4862376"/>
              <a:ext cx="61266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NARKAHAI</a:t>
              </a:r>
            </a:p>
          </p:txBody>
        </p:sp>
        <p:sp>
          <p:nvSpPr>
            <p:cNvPr id="17434" name="TextBox 14">
              <a:extLst>
                <a:ext uri="{FF2B5EF4-FFF2-40B4-BE49-F238E27FC236}">
                  <a16:creationId xmlns:a16="http://schemas.microsoft.com/office/drawing/2014/main" id="{8FD8CCFC-98DE-4C28-3E87-5FFA005D764A}"/>
                </a:ext>
              </a:extLst>
            </p:cNvPr>
            <p:cNvSpPr txBox="1">
              <a:spLocks noChangeArrowheads="1"/>
            </p:cNvSpPr>
            <p:nvPr/>
          </p:nvSpPr>
          <p:spPr bwMode="auto">
            <a:xfrm rot="16200000" flipH="1">
              <a:off x="4395512" y="2385273"/>
              <a:ext cx="797144"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b="1">
                  <a:latin typeface="Arial Black" panose="020B0604020202020204" pitchFamily="34" charset="0"/>
                </a:rPr>
                <a:t>ĀIN (5)</a:t>
              </a:r>
            </a:p>
          </p:txBody>
        </p:sp>
        <p:sp>
          <p:nvSpPr>
            <p:cNvPr id="17435" name="TextBox 15">
              <a:extLst>
                <a:ext uri="{FF2B5EF4-FFF2-40B4-BE49-F238E27FC236}">
                  <a16:creationId xmlns:a16="http://schemas.microsoft.com/office/drawing/2014/main" id="{5CCECA89-A2E2-702E-56D9-7F0CF073C128}"/>
                </a:ext>
              </a:extLst>
            </p:cNvPr>
            <p:cNvSpPr txBox="1">
              <a:spLocks noChangeArrowheads="1"/>
            </p:cNvSpPr>
            <p:nvPr/>
          </p:nvSpPr>
          <p:spPr bwMode="auto">
            <a:xfrm rot="-5400000">
              <a:off x="4077005" y="4065544"/>
              <a:ext cx="1420582"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b="1">
                  <a:latin typeface="Arial Black" panose="020B0604020202020204" pitchFamily="34" charset="0"/>
                </a:rPr>
                <a:t>THOTCHĀN (12)</a:t>
              </a:r>
            </a:p>
          </p:txBody>
        </p:sp>
        <p:sp>
          <p:nvSpPr>
            <p:cNvPr id="17436" name="TextBox 16">
              <a:extLst>
                <a:ext uri="{FF2B5EF4-FFF2-40B4-BE49-F238E27FC236}">
                  <a16:creationId xmlns:a16="http://schemas.microsoft.com/office/drawing/2014/main" id="{929E536C-D616-193B-59C6-55ADD2C1D864}"/>
                </a:ext>
              </a:extLst>
            </p:cNvPr>
            <p:cNvSpPr txBox="1">
              <a:spLocks noChangeArrowheads="1"/>
            </p:cNvSpPr>
            <p:nvPr/>
          </p:nvSpPr>
          <p:spPr bwMode="auto">
            <a:xfrm>
              <a:off x="4803126" y="1685864"/>
              <a:ext cx="841897"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HAOKAPHOK</a:t>
              </a:r>
            </a:p>
          </p:txBody>
        </p:sp>
        <p:sp>
          <p:nvSpPr>
            <p:cNvPr id="17437" name="TextBox 17">
              <a:extLst>
                <a:ext uri="{FF2B5EF4-FFF2-40B4-BE49-F238E27FC236}">
                  <a16:creationId xmlns:a16="http://schemas.microsoft.com/office/drawing/2014/main" id="{8FEF51BC-5F92-A271-6257-8687A47CFBE8}"/>
                </a:ext>
              </a:extLst>
            </p:cNvPr>
            <p:cNvSpPr txBox="1">
              <a:spLocks noChangeArrowheads="1"/>
            </p:cNvSpPr>
            <p:nvPr/>
          </p:nvSpPr>
          <p:spPr bwMode="auto">
            <a:xfrm>
              <a:off x="4845289" y="2451680"/>
              <a:ext cx="684803"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SHONGZĀ</a:t>
              </a:r>
            </a:p>
          </p:txBody>
        </p:sp>
        <p:sp>
          <p:nvSpPr>
            <p:cNvPr id="17438" name="TextBox 15">
              <a:extLst>
                <a:ext uri="{FF2B5EF4-FFF2-40B4-BE49-F238E27FC236}">
                  <a16:creationId xmlns:a16="http://schemas.microsoft.com/office/drawing/2014/main" id="{DF841663-3AB2-3867-0854-160A06CF0BCC}"/>
                </a:ext>
              </a:extLst>
            </p:cNvPr>
            <p:cNvSpPr txBox="1">
              <a:spLocks noChangeArrowheads="1"/>
            </p:cNvSpPr>
            <p:nvPr/>
          </p:nvSpPr>
          <p:spPr bwMode="auto">
            <a:xfrm>
              <a:off x="4852755" y="2609485"/>
              <a:ext cx="77938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latin typeface="Arial Black" panose="020B0604020202020204" pitchFamily="34" charset="0"/>
                </a:rPr>
                <a:t>PĀNGMONSHI</a:t>
              </a:r>
            </a:p>
          </p:txBody>
        </p:sp>
        <p:sp>
          <p:nvSpPr>
            <p:cNvPr id="17439" name="TextBox 16">
              <a:extLst>
                <a:ext uri="{FF2B5EF4-FFF2-40B4-BE49-F238E27FC236}">
                  <a16:creationId xmlns:a16="http://schemas.microsoft.com/office/drawing/2014/main" id="{F55C49D8-FD04-0D3B-0A9A-7EC9F33FABC6}"/>
                </a:ext>
              </a:extLst>
            </p:cNvPr>
            <p:cNvSpPr txBox="1">
              <a:spLocks noChangeArrowheads="1"/>
            </p:cNvSpPr>
            <p:nvPr/>
          </p:nvSpPr>
          <p:spPr bwMode="auto">
            <a:xfrm>
              <a:off x="4960910" y="2736172"/>
              <a:ext cx="590226"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MISHĀN</a:t>
              </a:r>
            </a:p>
          </p:txBody>
        </p:sp>
        <p:sp>
          <p:nvSpPr>
            <p:cNvPr id="17440" name="TextBox 17">
              <a:extLst>
                <a:ext uri="{FF2B5EF4-FFF2-40B4-BE49-F238E27FC236}">
                  <a16:creationId xmlns:a16="http://schemas.microsoft.com/office/drawing/2014/main" id="{4BEF6D5F-AE80-2680-161C-C115B2F79695}"/>
                </a:ext>
              </a:extLst>
            </p:cNvPr>
            <p:cNvSpPr txBox="1">
              <a:spLocks noChangeArrowheads="1"/>
            </p:cNvSpPr>
            <p:nvPr/>
          </p:nvSpPr>
          <p:spPr bwMode="auto">
            <a:xfrm>
              <a:off x="4870064" y="2907941"/>
              <a:ext cx="68480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latin typeface="Arial Black" panose="020B0604020202020204" pitchFamily="34" charset="0"/>
                </a:rPr>
                <a:t>KHALATLUI</a:t>
              </a:r>
            </a:p>
          </p:txBody>
        </p:sp>
        <p:sp>
          <p:nvSpPr>
            <p:cNvPr id="17441" name="TextBox 18">
              <a:extLst>
                <a:ext uri="{FF2B5EF4-FFF2-40B4-BE49-F238E27FC236}">
                  <a16:creationId xmlns:a16="http://schemas.microsoft.com/office/drawing/2014/main" id="{71B00D9A-91C9-B92D-780B-06ACFCD39CBA}"/>
                </a:ext>
              </a:extLst>
            </p:cNvPr>
            <p:cNvSpPr txBox="1">
              <a:spLocks noChangeArrowheads="1"/>
            </p:cNvSpPr>
            <p:nvPr/>
          </p:nvSpPr>
          <p:spPr bwMode="auto">
            <a:xfrm>
              <a:off x="4877472" y="3156231"/>
              <a:ext cx="604653"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JOSHUA</a:t>
              </a:r>
            </a:p>
          </p:txBody>
        </p:sp>
        <p:sp>
          <p:nvSpPr>
            <p:cNvPr id="17442" name="TextBox 19">
              <a:extLst>
                <a:ext uri="{FF2B5EF4-FFF2-40B4-BE49-F238E27FC236}">
                  <a16:creationId xmlns:a16="http://schemas.microsoft.com/office/drawing/2014/main" id="{25244DFF-F516-D490-0A66-9A98F28B35F3}"/>
                </a:ext>
              </a:extLst>
            </p:cNvPr>
            <p:cNvSpPr txBox="1">
              <a:spLocks noChangeArrowheads="1"/>
            </p:cNvSpPr>
            <p:nvPr/>
          </p:nvSpPr>
          <p:spPr bwMode="auto">
            <a:xfrm>
              <a:off x="4862107" y="3442945"/>
              <a:ext cx="64152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WUNGV</a:t>
              </a:r>
              <a:r>
                <a:rPr lang="en-US" altLang="en-US" sz="700" b="1" u="sng">
                  <a:latin typeface="Arial Black" panose="020B0604020202020204" pitchFamily="34" charset="0"/>
                </a:rPr>
                <a:t>A</a:t>
              </a:r>
              <a:br>
                <a:rPr lang="en-US" altLang="en-US" sz="1100" b="1">
                  <a:latin typeface="Arial Black" panose="020B0604020202020204" pitchFamily="34" charset="0"/>
                </a:rPr>
              </a:br>
              <a:r>
                <a:rPr lang="en-US" altLang="en-US" sz="700" b="1">
                  <a:latin typeface="Arial Black" panose="020B0604020202020204" pitchFamily="34" charset="0"/>
                </a:rPr>
                <a:t>WUNGVĀ</a:t>
              </a:r>
            </a:p>
          </p:txBody>
        </p:sp>
        <p:sp>
          <p:nvSpPr>
            <p:cNvPr id="17443" name="TextBox 20">
              <a:extLst>
                <a:ext uri="{FF2B5EF4-FFF2-40B4-BE49-F238E27FC236}">
                  <a16:creationId xmlns:a16="http://schemas.microsoft.com/office/drawing/2014/main" id="{2AA15C5D-1DE6-F8C1-AA5D-252443398EEF}"/>
                </a:ext>
              </a:extLst>
            </p:cNvPr>
            <p:cNvSpPr txBox="1">
              <a:spLocks noChangeArrowheads="1"/>
            </p:cNvSpPr>
            <p:nvPr/>
          </p:nvSpPr>
          <p:spPr bwMode="auto">
            <a:xfrm>
              <a:off x="4897233" y="3715045"/>
              <a:ext cx="470000"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RUTH</a:t>
              </a:r>
            </a:p>
          </p:txBody>
        </p:sp>
        <p:sp>
          <p:nvSpPr>
            <p:cNvPr id="17444" name="TextBox 21">
              <a:extLst>
                <a:ext uri="{FF2B5EF4-FFF2-40B4-BE49-F238E27FC236}">
                  <a16:creationId xmlns:a16="http://schemas.microsoft.com/office/drawing/2014/main" id="{8D6433FB-553C-C96A-A591-174C959132D9}"/>
                </a:ext>
              </a:extLst>
            </p:cNvPr>
            <p:cNvSpPr txBox="1">
              <a:spLocks noChangeArrowheads="1"/>
            </p:cNvSpPr>
            <p:nvPr/>
          </p:nvSpPr>
          <p:spPr bwMode="auto">
            <a:xfrm>
              <a:off x="4826417" y="4037637"/>
              <a:ext cx="692818"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1 SAMUEL</a:t>
              </a:r>
            </a:p>
          </p:txBody>
        </p:sp>
        <p:sp>
          <p:nvSpPr>
            <p:cNvPr id="17445" name="TextBox 22">
              <a:extLst>
                <a:ext uri="{FF2B5EF4-FFF2-40B4-BE49-F238E27FC236}">
                  <a16:creationId xmlns:a16="http://schemas.microsoft.com/office/drawing/2014/main" id="{2B233D25-23ED-2888-332F-D8D56799E50F}"/>
                </a:ext>
              </a:extLst>
            </p:cNvPr>
            <p:cNvSpPr txBox="1">
              <a:spLocks noChangeArrowheads="1"/>
            </p:cNvSpPr>
            <p:nvPr/>
          </p:nvSpPr>
          <p:spPr bwMode="auto">
            <a:xfrm>
              <a:off x="4807063" y="4201454"/>
              <a:ext cx="692818"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2 SAMUEL</a:t>
              </a:r>
            </a:p>
          </p:txBody>
        </p:sp>
        <p:sp>
          <p:nvSpPr>
            <p:cNvPr id="17446" name="TextBox 23">
              <a:extLst>
                <a:ext uri="{FF2B5EF4-FFF2-40B4-BE49-F238E27FC236}">
                  <a16:creationId xmlns:a16="http://schemas.microsoft.com/office/drawing/2014/main" id="{A67E2273-6DD5-8B1D-8999-A1A88E505FFD}"/>
                </a:ext>
              </a:extLst>
            </p:cNvPr>
            <p:cNvSpPr txBox="1">
              <a:spLocks noChangeArrowheads="1"/>
            </p:cNvSpPr>
            <p:nvPr/>
          </p:nvSpPr>
          <p:spPr bwMode="auto">
            <a:xfrm>
              <a:off x="4830057" y="4323056"/>
              <a:ext cx="542136"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1 Wung</a:t>
              </a:r>
            </a:p>
          </p:txBody>
        </p:sp>
        <p:sp>
          <p:nvSpPr>
            <p:cNvPr id="17447" name="TextBox 24">
              <a:extLst>
                <a:ext uri="{FF2B5EF4-FFF2-40B4-BE49-F238E27FC236}">
                  <a16:creationId xmlns:a16="http://schemas.microsoft.com/office/drawing/2014/main" id="{DE2300C6-FA27-C64E-15C3-8DD1D04225B2}"/>
                </a:ext>
              </a:extLst>
            </p:cNvPr>
            <p:cNvSpPr txBox="1">
              <a:spLocks noChangeArrowheads="1"/>
            </p:cNvSpPr>
            <p:nvPr/>
          </p:nvSpPr>
          <p:spPr bwMode="auto">
            <a:xfrm>
              <a:off x="4815874" y="4456726"/>
              <a:ext cx="542136"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2 Wung</a:t>
              </a:r>
            </a:p>
          </p:txBody>
        </p:sp>
        <p:sp>
          <p:nvSpPr>
            <p:cNvPr id="17448" name="TextBox 25">
              <a:extLst>
                <a:ext uri="{FF2B5EF4-FFF2-40B4-BE49-F238E27FC236}">
                  <a16:creationId xmlns:a16="http://schemas.microsoft.com/office/drawing/2014/main" id="{09396034-4C27-24F8-847F-A98A1C2AA800}"/>
                </a:ext>
              </a:extLst>
            </p:cNvPr>
            <p:cNvSpPr txBox="1">
              <a:spLocks noChangeArrowheads="1"/>
            </p:cNvSpPr>
            <p:nvPr/>
          </p:nvSpPr>
          <p:spPr bwMode="auto">
            <a:xfrm>
              <a:off x="4826195" y="4614531"/>
              <a:ext cx="497252"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1 Thot</a:t>
              </a:r>
            </a:p>
          </p:txBody>
        </p:sp>
        <p:sp>
          <p:nvSpPr>
            <p:cNvPr id="17449" name="TextBox 26">
              <a:extLst>
                <a:ext uri="{FF2B5EF4-FFF2-40B4-BE49-F238E27FC236}">
                  <a16:creationId xmlns:a16="http://schemas.microsoft.com/office/drawing/2014/main" id="{493F1105-B54C-ECB1-71EA-F3E3C4D3E48C}"/>
                </a:ext>
              </a:extLst>
            </p:cNvPr>
            <p:cNvSpPr txBox="1">
              <a:spLocks noChangeArrowheads="1"/>
            </p:cNvSpPr>
            <p:nvPr/>
          </p:nvSpPr>
          <p:spPr bwMode="auto">
            <a:xfrm>
              <a:off x="4861234" y="4736133"/>
              <a:ext cx="497252"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2 Thot</a:t>
              </a:r>
            </a:p>
          </p:txBody>
        </p:sp>
        <p:sp>
          <p:nvSpPr>
            <p:cNvPr id="17450" name="TextBox 27">
              <a:extLst>
                <a:ext uri="{FF2B5EF4-FFF2-40B4-BE49-F238E27FC236}">
                  <a16:creationId xmlns:a16="http://schemas.microsoft.com/office/drawing/2014/main" id="{560F20B9-5A1C-A3EC-0BF3-4C222C667753}"/>
                </a:ext>
              </a:extLst>
            </p:cNvPr>
            <p:cNvSpPr txBox="1">
              <a:spLocks noChangeArrowheads="1"/>
            </p:cNvSpPr>
            <p:nvPr/>
          </p:nvSpPr>
          <p:spPr bwMode="auto">
            <a:xfrm>
              <a:off x="4887195" y="4841228"/>
              <a:ext cx="453970"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EZRA</a:t>
              </a:r>
            </a:p>
          </p:txBody>
        </p:sp>
        <p:sp>
          <p:nvSpPr>
            <p:cNvPr id="17451" name="TextBox 28">
              <a:extLst>
                <a:ext uri="{FF2B5EF4-FFF2-40B4-BE49-F238E27FC236}">
                  <a16:creationId xmlns:a16="http://schemas.microsoft.com/office/drawing/2014/main" id="{44112492-4442-88BA-FECC-4B2548C540F8}"/>
                </a:ext>
              </a:extLst>
            </p:cNvPr>
            <p:cNvSpPr txBox="1">
              <a:spLocks noChangeArrowheads="1"/>
            </p:cNvSpPr>
            <p:nvPr/>
          </p:nvSpPr>
          <p:spPr bwMode="auto">
            <a:xfrm>
              <a:off x="4791870" y="5000931"/>
              <a:ext cx="729687"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NEHEMIAH</a:t>
              </a:r>
            </a:p>
          </p:txBody>
        </p:sp>
        <p:sp>
          <p:nvSpPr>
            <p:cNvPr id="17452" name="TextBox 29">
              <a:extLst>
                <a:ext uri="{FF2B5EF4-FFF2-40B4-BE49-F238E27FC236}">
                  <a16:creationId xmlns:a16="http://schemas.microsoft.com/office/drawing/2014/main" id="{592B4E66-60A4-05FB-242F-17BEF4E19372}"/>
                </a:ext>
              </a:extLst>
            </p:cNvPr>
            <p:cNvSpPr txBox="1">
              <a:spLocks noChangeArrowheads="1"/>
            </p:cNvSpPr>
            <p:nvPr/>
          </p:nvSpPr>
          <p:spPr bwMode="auto">
            <a:xfrm>
              <a:off x="4850976" y="5115550"/>
              <a:ext cx="587020"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ESTHER</a:t>
              </a:r>
            </a:p>
          </p:txBody>
        </p:sp>
        <p:sp>
          <p:nvSpPr>
            <p:cNvPr id="17453" name="TextBox 30">
              <a:extLst>
                <a:ext uri="{FF2B5EF4-FFF2-40B4-BE49-F238E27FC236}">
                  <a16:creationId xmlns:a16="http://schemas.microsoft.com/office/drawing/2014/main" id="{8A28DCB2-8679-116C-246E-DE59B003D77E}"/>
                </a:ext>
              </a:extLst>
            </p:cNvPr>
            <p:cNvSpPr txBox="1">
              <a:spLocks noChangeArrowheads="1"/>
            </p:cNvSpPr>
            <p:nvPr/>
          </p:nvSpPr>
          <p:spPr bwMode="auto">
            <a:xfrm>
              <a:off x="3909421" y="5649543"/>
              <a:ext cx="39305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JESU</a:t>
              </a:r>
            </a:p>
          </p:txBody>
        </p:sp>
        <p:sp>
          <p:nvSpPr>
            <p:cNvPr id="17454" name="TextBox 31">
              <a:extLst>
                <a:ext uri="{FF2B5EF4-FFF2-40B4-BE49-F238E27FC236}">
                  <a16:creationId xmlns:a16="http://schemas.microsoft.com/office/drawing/2014/main" id="{0B4F5487-2F2E-BFE8-3AB9-83F1F2FE1B35}"/>
                </a:ext>
              </a:extLst>
            </p:cNvPr>
            <p:cNvSpPr txBox="1">
              <a:spLocks noChangeArrowheads="1"/>
            </p:cNvSpPr>
            <p:nvPr/>
          </p:nvSpPr>
          <p:spPr bwMode="auto">
            <a:xfrm>
              <a:off x="4436528" y="5671821"/>
              <a:ext cx="118013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latin typeface="Arial Black" panose="020B0604020202020204" pitchFamily="34" charset="0"/>
                </a:rPr>
                <a:t>KADHARA TUINGASHIT</a:t>
              </a:r>
            </a:p>
          </p:txBody>
        </p:sp>
        <p:sp>
          <p:nvSpPr>
            <p:cNvPr id="17455" name="TextBox 32">
              <a:extLst>
                <a:ext uri="{FF2B5EF4-FFF2-40B4-BE49-F238E27FC236}">
                  <a16:creationId xmlns:a16="http://schemas.microsoft.com/office/drawing/2014/main" id="{BB6630D1-E3E9-1B41-3C5E-A374FC570680}"/>
                </a:ext>
              </a:extLst>
            </p:cNvPr>
            <p:cNvSpPr txBox="1">
              <a:spLocks noChangeArrowheads="1"/>
            </p:cNvSpPr>
            <p:nvPr/>
          </p:nvSpPr>
          <p:spPr bwMode="auto">
            <a:xfrm rot="-5400000">
              <a:off x="5806606" y="2285137"/>
              <a:ext cx="1085554"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a:latin typeface="Arial Black" panose="020B0604020202020204" pitchFamily="34" charset="0"/>
                </a:rPr>
                <a:t>L</a:t>
              </a:r>
              <a:r>
                <a:rPr lang="en-US" altLang="en-US" sz="1100" b="1">
                  <a:latin typeface="Arial Black" panose="020B0604020202020204" pitchFamily="34" charset="0"/>
                </a:rPr>
                <a:t>ĀĀ</a:t>
              </a:r>
              <a:r>
                <a:rPr lang="en-US" altLang="en-US" sz="1100">
                  <a:latin typeface="Arial Black" panose="020B0604020202020204" pitchFamily="34" charset="0"/>
                </a:rPr>
                <a:t>SEM (5)</a:t>
              </a:r>
            </a:p>
          </p:txBody>
        </p:sp>
        <p:sp>
          <p:nvSpPr>
            <p:cNvPr id="17456" name="TextBox 33">
              <a:extLst>
                <a:ext uri="{FF2B5EF4-FFF2-40B4-BE49-F238E27FC236}">
                  <a16:creationId xmlns:a16="http://schemas.microsoft.com/office/drawing/2014/main" id="{019CE751-66A4-F306-24B7-864C0D9120D6}"/>
                </a:ext>
              </a:extLst>
            </p:cNvPr>
            <p:cNvSpPr txBox="1">
              <a:spLocks noChangeArrowheads="1"/>
            </p:cNvSpPr>
            <p:nvPr/>
          </p:nvSpPr>
          <p:spPr bwMode="auto">
            <a:xfrm rot="-5400000">
              <a:off x="5596121" y="4459591"/>
              <a:ext cx="1503938"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a:latin typeface="Arial Black" panose="020B0604020202020204" pitchFamily="34" charset="0"/>
                </a:rPr>
                <a:t>MAR</a:t>
              </a:r>
              <a:r>
                <a:rPr lang="en-US" altLang="en-US" sz="1100" b="1">
                  <a:latin typeface="Arial Black" panose="020B0604020202020204" pitchFamily="34" charset="0"/>
                </a:rPr>
                <a:t>Ā</a:t>
              </a:r>
              <a:r>
                <a:rPr lang="en-US" altLang="en-US" sz="1100">
                  <a:latin typeface="Arial Black" panose="020B0604020202020204" pitchFamily="34" charset="0"/>
                </a:rPr>
                <a:t>NBING (17)</a:t>
              </a:r>
            </a:p>
          </p:txBody>
        </p:sp>
        <p:sp>
          <p:nvSpPr>
            <p:cNvPr id="17457" name="TextBox 34">
              <a:extLst>
                <a:ext uri="{FF2B5EF4-FFF2-40B4-BE49-F238E27FC236}">
                  <a16:creationId xmlns:a16="http://schemas.microsoft.com/office/drawing/2014/main" id="{C3F809DE-4E8B-417D-1493-AB2F0FB99DD9}"/>
                </a:ext>
              </a:extLst>
            </p:cNvPr>
            <p:cNvSpPr txBox="1">
              <a:spLocks noChangeArrowheads="1"/>
            </p:cNvSpPr>
            <p:nvPr/>
          </p:nvSpPr>
          <p:spPr bwMode="auto">
            <a:xfrm>
              <a:off x="5755117" y="1831601"/>
              <a:ext cx="372218"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JOB</a:t>
              </a:r>
            </a:p>
          </p:txBody>
        </p:sp>
        <p:sp>
          <p:nvSpPr>
            <p:cNvPr id="17458" name="TextBox 35">
              <a:extLst>
                <a:ext uri="{FF2B5EF4-FFF2-40B4-BE49-F238E27FC236}">
                  <a16:creationId xmlns:a16="http://schemas.microsoft.com/office/drawing/2014/main" id="{088B5E3D-5043-409B-FFAA-32225631CC66}"/>
                </a:ext>
              </a:extLst>
            </p:cNvPr>
            <p:cNvSpPr txBox="1">
              <a:spLocks noChangeArrowheads="1"/>
            </p:cNvSpPr>
            <p:nvPr/>
          </p:nvSpPr>
          <p:spPr bwMode="auto">
            <a:xfrm>
              <a:off x="5681092" y="2402482"/>
              <a:ext cx="655949"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CHĀNSAM</a:t>
              </a:r>
            </a:p>
          </p:txBody>
        </p:sp>
        <p:sp>
          <p:nvSpPr>
            <p:cNvPr id="17459" name="TextBox 36">
              <a:extLst>
                <a:ext uri="{FF2B5EF4-FFF2-40B4-BE49-F238E27FC236}">
                  <a16:creationId xmlns:a16="http://schemas.microsoft.com/office/drawing/2014/main" id="{5C4FC11B-B3B7-E3D0-F8E9-326A1185F1B9}"/>
                </a:ext>
              </a:extLst>
            </p:cNvPr>
            <p:cNvSpPr txBox="1">
              <a:spLocks noChangeArrowheads="1"/>
            </p:cNvSpPr>
            <p:nvPr/>
          </p:nvSpPr>
          <p:spPr bwMode="auto">
            <a:xfrm>
              <a:off x="5793469" y="2159277"/>
              <a:ext cx="365806"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LĀĀ</a:t>
              </a:r>
            </a:p>
          </p:txBody>
        </p:sp>
        <p:sp>
          <p:nvSpPr>
            <p:cNvPr id="17460" name="TextBox 37">
              <a:extLst>
                <a:ext uri="{FF2B5EF4-FFF2-40B4-BE49-F238E27FC236}">
                  <a16:creationId xmlns:a16="http://schemas.microsoft.com/office/drawing/2014/main" id="{F89AC10E-D3E5-E864-542D-DE23347809E6}"/>
                </a:ext>
              </a:extLst>
            </p:cNvPr>
            <p:cNvSpPr txBox="1">
              <a:spLocks noChangeArrowheads="1"/>
            </p:cNvSpPr>
            <p:nvPr/>
          </p:nvSpPr>
          <p:spPr bwMode="auto">
            <a:xfrm>
              <a:off x="5714505" y="2621552"/>
              <a:ext cx="62869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HĀSHOKMI</a:t>
              </a:r>
            </a:p>
          </p:txBody>
        </p:sp>
        <p:sp>
          <p:nvSpPr>
            <p:cNvPr id="17461" name="TextBox 38">
              <a:extLst>
                <a:ext uri="{FF2B5EF4-FFF2-40B4-BE49-F238E27FC236}">
                  <a16:creationId xmlns:a16="http://schemas.microsoft.com/office/drawing/2014/main" id="{D08A426D-284D-E21B-CA95-5E83F8B96458}"/>
                </a:ext>
              </a:extLst>
            </p:cNvPr>
            <p:cNvSpPr txBox="1">
              <a:spLocks noChangeArrowheads="1"/>
            </p:cNvSpPr>
            <p:nvPr/>
          </p:nvSpPr>
          <p:spPr bwMode="auto">
            <a:xfrm>
              <a:off x="5801754" y="2827626"/>
              <a:ext cx="45397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800" b="1"/>
                <a:t>S’ Sd</a:t>
              </a:r>
            </a:p>
          </p:txBody>
        </p:sp>
        <p:sp>
          <p:nvSpPr>
            <p:cNvPr id="17462" name="TextBox 39">
              <a:extLst>
                <a:ext uri="{FF2B5EF4-FFF2-40B4-BE49-F238E27FC236}">
                  <a16:creationId xmlns:a16="http://schemas.microsoft.com/office/drawing/2014/main" id="{F44A66B5-BE8D-2020-D7E6-7E2E7DDAB313}"/>
                </a:ext>
              </a:extLst>
            </p:cNvPr>
            <p:cNvSpPr txBox="1">
              <a:spLocks noChangeArrowheads="1"/>
            </p:cNvSpPr>
            <p:nvPr/>
          </p:nvSpPr>
          <p:spPr bwMode="auto">
            <a:xfrm>
              <a:off x="5725049" y="3387368"/>
              <a:ext cx="410690"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Amos</a:t>
              </a:r>
            </a:p>
          </p:txBody>
        </p:sp>
        <p:sp>
          <p:nvSpPr>
            <p:cNvPr id="17463" name="TextBox 40">
              <a:extLst>
                <a:ext uri="{FF2B5EF4-FFF2-40B4-BE49-F238E27FC236}">
                  <a16:creationId xmlns:a16="http://schemas.microsoft.com/office/drawing/2014/main" id="{3C9A1CE8-BAD9-3BD8-B476-A469C5017C27}"/>
                </a:ext>
              </a:extLst>
            </p:cNvPr>
            <p:cNvSpPr txBox="1">
              <a:spLocks noChangeArrowheads="1"/>
            </p:cNvSpPr>
            <p:nvPr/>
          </p:nvSpPr>
          <p:spPr bwMode="auto">
            <a:xfrm>
              <a:off x="5735653" y="3508042"/>
              <a:ext cx="442750"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Hosea</a:t>
              </a:r>
            </a:p>
          </p:txBody>
        </p:sp>
        <p:sp>
          <p:nvSpPr>
            <p:cNvPr id="17464" name="TextBox 41">
              <a:extLst>
                <a:ext uri="{FF2B5EF4-FFF2-40B4-BE49-F238E27FC236}">
                  <a16:creationId xmlns:a16="http://schemas.microsoft.com/office/drawing/2014/main" id="{F68AD1B1-CDF7-7B05-9D2D-3A75FACAA3FF}"/>
                </a:ext>
              </a:extLst>
            </p:cNvPr>
            <p:cNvSpPr txBox="1">
              <a:spLocks noChangeArrowheads="1"/>
            </p:cNvSpPr>
            <p:nvPr/>
          </p:nvSpPr>
          <p:spPr bwMode="auto">
            <a:xfrm>
              <a:off x="5697798" y="3641712"/>
              <a:ext cx="437940"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Jonah</a:t>
              </a:r>
            </a:p>
          </p:txBody>
        </p:sp>
        <p:sp>
          <p:nvSpPr>
            <p:cNvPr id="17465" name="TextBox 42">
              <a:extLst>
                <a:ext uri="{FF2B5EF4-FFF2-40B4-BE49-F238E27FC236}">
                  <a16:creationId xmlns:a16="http://schemas.microsoft.com/office/drawing/2014/main" id="{8F1ACFD4-407E-EF46-A5A2-6ECE3297D2E3}"/>
                </a:ext>
              </a:extLst>
            </p:cNvPr>
            <p:cNvSpPr txBox="1">
              <a:spLocks noChangeArrowheads="1"/>
            </p:cNvSpPr>
            <p:nvPr/>
          </p:nvSpPr>
          <p:spPr bwMode="auto">
            <a:xfrm>
              <a:off x="5651577" y="3819938"/>
              <a:ext cx="27924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400"/>
                <a:t>*</a:t>
              </a:r>
            </a:p>
          </p:txBody>
        </p:sp>
        <p:sp>
          <p:nvSpPr>
            <p:cNvPr id="17466" name="TextBox 43">
              <a:extLst>
                <a:ext uri="{FF2B5EF4-FFF2-40B4-BE49-F238E27FC236}">
                  <a16:creationId xmlns:a16="http://schemas.microsoft.com/office/drawing/2014/main" id="{1AF49E34-0B62-767E-8AE0-F0EEFB6D1BF4}"/>
                </a:ext>
              </a:extLst>
            </p:cNvPr>
            <p:cNvSpPr txBox="1">
              <a:spLocks noChangeArrowheads="1"/>
            </p:cNvSpPr>
            <p:nvPr/>
          </p:nvSpPr>
          <p:spPr bwMode="auto">
            <a:xfrm>
              <a:off x="5791661" y="3836647"/>
              <a:ext cx="453970"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Isaiah</a:t>
              </a:r>
            </a:p>
          </p:txBody>
        </p:sp>
        <p:sp>
          <p:nvSpPr>
            <p:cNvPr id="17467" name="TextBox 44">
              <a:extLst>
                <a:ext uri="{FF2B5EF4-FFF2-40B4-BE49-F238E27FC236}">
                  <a16:creationId xmlns:a16="http://schemas.microsoft.com/office/drawing/2014/main" id="{F4739307-EFC9-76B2-AD10-309B35EA0FE1}"/>
                </a:ext>
              </a:extLst>
            </p:cNvPr>
            <p:cNvSpPr txBox="1">
              <a:spLocks noChangeArrowheads="1"/>
            </p:cNvSpPr>
            <p:nvPr/>
          </p:nvSpPr>
          <p:spPr bwMode="auto">
            <a:xfrm>
              <a:off x="5704309" y="3970317"/>
              <a:ext cx="364202"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Joel</a:t>
              </a:r>
            </a:p>
          </p:txBody>
        </p:sp>
        <p:sp>
          <p:nvSpPr>
            <p:cNvPr id="17468" name="TextBox 45">
              <a:extLst>
                <a:ext uri="{FF2B5EF4-FFF2-40B4-BE49-F238E27FC236}">
                  <a16:creationId xmlns:a16="http://schemas.microsoft.com/office/drawing/2014/main" id="{6CE44E6E-F70A-62EC-717A-59353FFCF300}"/>
                </a:ext>
              </a:extLst>
            </p:cNvPr>
            <p:cNvSpPr txBox="1">
              <a:spLocks noChangeArrowheads="1"/>
            </p:cNvSpPr>
            <p:nvPr/>
          </p:nvSpPr>
          <p:spPr bwMode="auto">
            <a:xfrm>
              <a:off x="5725258" y="4091919"/>
              <a:ext cx="436338"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Micah</a:t>
              </a:r>
            </a:p>
          </p:txBody>
        </p:sp>
        <p:sp>
          <p:nvSpPr>
            <p:cNvPr id="17469" name="TextBox 46">
              <a:extLst>
                <a:ext uri="{FF2B5EF4-FFF2-40B4-BE49-F238E27FC236}">
                  <a16:creationId xmlns:a16="http://schemas.microsoft.com/office/drawing/2014/main" id="{479BF1B0-EDFB-2A22-DC06-247A7B4FC0DD}"/>
                </a:ext>
              </a:extLst>
            </p:cNvPr>
            <p:cNvSpPr txBox="1">
              <a:spLocks noChangeArrowheads="1"/>
            </p:cNvSpPr>
            <p:nvPr/>
          </p:nvSpPr>
          <p:spPr bwMode="auto">
            <a:xfrm>
              <a:off x="5673087" y="4189387"/>
              <a:ext cx="538930"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Obadiah</a:t>
              </a:r>
            </a:p>
          </p:txBody>
        </p:sp>
        <p:sp>
          <p:nvSpPr>
            <p:cNvPr id="17470" name="TextBox 47">
              <a:extLst>
                <a:ext uri="{FF2B5EF4-FFF2-40B4-BE49-F238E27FC236}">
                  <a16:creationId xmlns:a16="http://schemas.microsoft.com/office/drawing/2014/main" id="{65F23BEE-6F2B-F8E2-ECBB-9CA19E435F5A}"/>
                </a:ext>
              </a:extLst>
            </p:cNvPr>
            <p:cNvSpPr txBox="1">
              <a:spLocks noChangeArrowheads="1"/>
            </p:cNvSpPr>
            <p:nvPr/>
          </p:nvSpPr>
          <p:spPr bwMode="auto">
            <a:xfrm>
              <a:off x="5646671" y="4380407"/>
              <a:ext cx="27924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400"/>
                <a:t>*</a:t>
              </a:r>
            </a:p>
          </p:txBody>
        </p:sp>
        <p:sp>
          <p:nvSpPr>
            <p:cNvPr id="17471" name="TextBox 48">
              <a:extLst>
                <a:ext uri="{FF2B5EF4-FFF2-40B4-BE49-F238E27FC236}">
                  <a16:creationId xmlns:a16="http://schemas.microsoft.com/office/drawing/2014/main" id="{FD4C6ADA-9F46-9803-589D-2CA47622FEDC}"/>
                </a:ext>
              </a:extLst>
            </p:cNvPr>
            <p:cNvSpPr txBox="1">
              <a:spLocks noChangeArrowheads="1"/>
            </p:cNvSpPr>
            <p:nvPr/>
          </p:nvSpPr>
          <p:spPr bwMode="auto">
            <a:xfrm>
              <a:off x="5625985" y="4522148"/>
              <a:ext cx="27924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400"/>
                <a:t>*</a:t>
              </a:r>
            </a:p>
          </p:txBody>
        </p:sp>
        <p:sp>
          <p:nvSpPr>
            <p:cNvPr id="17472" name="TextBox 49">
              <a:extLst>
                <a:ext uri="{FF2B5EF4-FFF2-40B4-BE49-F238E27FC236}">
                  <a16:creationId xmlns:a16="http://schemas.microsoft.com/office/drawing/2014/main" id="{D655067B-200C-FC89-64AE-6125A3653788}"/>
                </a:ext>
              </a:extLst>
            </p:cNvPr>
            <p:cNvSpPr txBox="1">
              <a:spLocks noChangeArrowheads="1"/>
            </p:cNvSpPr>
            <p:nvPr/>
          </p:nvSpPr>
          <p:spPr bwMode="auto">
            <a:xfrm>
              <a:off x="5712885" y="4371326"/>
              <a:ext cx="583814"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cs typeface="Calibri" panose="020F0502020204030204" pitchFamily="34" charset="0"/>
                </a:rPr>
                <a:t>Jeremiah</a:t>
              </a:r>
            </a:p>
          </p:txBody>
        </p:sp>
        <p:sp>
          <p:nvSpPr>
            <p:cNvPr id="17473" name="TextBox 50">
              <a:extLst>
                <a:ext uri="{FF2B5EF4-FFF2-40B4-BE49-F238E27FC236}">
                  <a16:creationId xmlns:a16="http://schemas.microsoft.com/office/drawing/2014/main" id="{DD9C164A-D07C-C605-7A3C-96531A1F38D1}"/>
                </a:ext>
              </a:extLst>
            </p:cNvPr>
            <p:cNvSpPr txBox="1">
              <a:spLocks noChangeArrowheads="1"/>
            </p:cNvSpPr>
            <p:nvPr/>
          </p:nvSpPr>
          <p:spPr bwMode="auto">
            <a:xfrm>
              <a:off x="5709290" y="4517063"/>
              <a:ext cx="579005"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Chapch</a:t>
              </a:r>
              <a:r>
                <a:rPr lang="en-US" altLang="en-US" sz="700" b="1">
                  <a:cs typeface="Arial" panose="020B0604020202020204" pitchFamily="34" charset="0"/>
                </a:rPr>
                <a:t>ā</a:t>
              </a:r>
              <a:r>
                <a:rPr lang="en-US" altLang="en-US" sz="700" b="1"/>
                <a:t>t</a:t>
              </a:r>
            </a:p>
          </p:txBody>
        </p:sp>
        <p:sp>
          <p:nvSpPr>
            <p:cNvPr id="17474" name="TextBox 51">
              <a:extLst>
                <a:ext uri="{FF2B5EF4-FFF2-40B4-BE49-F238E27FC236}">
                  <a16:creationId xmlns:a16="http://schemas.microsoft.com/office/drawing/2014/main" id="{96024930-FDF1-9F66-33E3-6327757D6CD8}"/>
                </a:ext>
              </a:extLst>
            </p:cNvPr>
            <p:cNvSpPr txBox="1">
              <a:spLocks noChangeArrowheads="1"/>
            </p:cNvSpPr>
            <p:nvPr/>
          </p:nvSpPr>
          <p:spPr bwMode="auto">
            <a:xfrm>
              <a:off x="5691657" y="4662800"/>
              <a:ext cx="596638"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Habakkuk</a:t>
              </a:r>
            </a:p>
          </p:txBody>
        </p:sp>
        <p:sp>
          <p:nvSpPr>
            <p:cNvPr id="17475" name="TextBox 52">
              <a:extLst>
                <a:ext uri="{FF2B5EF4-FFF2-40B4-BE49-F238E27FC236}">
                  <a16:creationId xmlns:a16="http://schemas.microsoft.com/office/drawing/2014/main" id="{ACEC0A36-5449-A2C5-BB8B-43C46F1CFD5B}"/>
                </a:ext>
              </a:extLst>
            </p:cNvPr>
            <p:cNvSpPr txBox="1">
              <a:spLocks noChangeArrowheads="1"/>
            </p:cNvSpPr>
            <p:nvPr/>
          </p:nvSpPr>
          <p:spPr bwMode="auto">
            <a:xfrm>
              <a:off x="5678720" y="4796470"/>
              <a:ext cx="476412"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Nahum</a:t>
              </a:r>
            </a:p>
          </p:txBody>
        </p:sp>
        <p:sp>
          <p:nvSpPr>
            <p:cNvPr id="17476" name="TextBox 53">
              <a:extLst>
                <a:ext uri="{FF2B5EF4-FFF2-40B4-BE49-F238E27FC236}">
                  <a16:creationId xmlns:a16="http://schemas.microsoft.com/office/drawing/2014/main" id="{32C178C8-CCCC-02D8-8C37-72D73140B124}"/>
                </a:ext>
              </a:extLst>
            </p:cNvPr>
            <p:cNvSpPr txBox="1">
              <a:spLocks noChangeArrowheads="1"/>
            </p:cNvSpPr>
            <p:nvPr/>
          </p:nvSpPr>
          <p:spPr bwMode="auto">
            <a:xfrm>
              <a:off x="5669215" y="4918072"/>
              <a:ext cx="619080"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Zephaniah</a:t>
              </a:r>
            </a:p>
          </p:txBody>
        </p:sp>
        <p:sp>
          <p:nvSpPr>
            <p:cNvPr id="17477" name="TextBox 54">
              <a:extLst>
                <a:ext uri="{FF2B5EF4-FFF2-40B4-BE49-F238E27FC236}">
                  <a16:creationId xmlns:a16="http://schemas.microsoft.com/office/drawing/2014/main" id="{3DEAB9F6-6C23-654C-A80D-737026F04DEB}"/>
                </a:ext>
              </a:extLst>
            </p:cNvPr>
            <p:cNvSpPr txBox="1">
              <a:spLocks noChangeArrowheads="1"/>
            </p:cNvSpPr>
            <p:nvPr/>
          </p:nvSpPr>
          <p:spPr bwMode="auto">
            <a:xfrm>
              <a:off x="5611499" y="5075877"/>
              <a:ext cx="27924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400"/>
                <a:t>*</a:t>
              </a:r>
            </a:p>
          </p:txBody>
        </p:sp>
        <p:sp>
          <p:nvSpPr>
            <p:cNvPr id="17478" name="TextBox 55">
              <a:extLst>
                <a:ext uri="{FF2B5EF4-FFF2-40B4-BE49-F238E27FC236}">
                  <a16:creationId xmlns:a16="http://schemas.microsoft.com/office/drawing/2014/main" id="{6E0F9824-81E4-1C50-FE0B-9C7052AD03F5}"/>
                </a:ext>
              </a:extLst>
            </p:cNvPr>
            <p:cNvSpPr txBox="1">
              <a:spLocks noChangeArrowheads="1"/>
            </p:cNvSpPr>
            <p:nvPr/>
          </p:nvSpPr>
          <p:spPr bwMode="auto">
            <a:xfrm>
              <a:off x="5792876" y="5100011"/>
              <a:ext cx="44435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Ezekiel</a:t>
              </a:r>
            </a:p>
          </p:txBody>
        </p:sp>
        <p:sp>
          <p:nvSpPr>
            <p:cNvPr id="17479" name="TextBox 56">
              <a:extLst>
                <a:ext uri="{FF2B5EF4-FFF2-40B4-BE49-F238E27FC236}">
                  <a16:creationId xmlns:a16="http://schemas.microsoft.com/office/drawing/2014/main" id="{30354B0C-6516-37FC-D809-02611BFC7EC1}"/>
                </a:ext>
              </a:extLst>
            </p:cNvPr>
            <p:cNvSpPr txBox="1">
              <a:spLocks noChangeArrowheads="1"/>
            </p:cNvSpPr>
            <p:nvPr/>
          </p:nvSpPr>
          <p:spPr bwMode="auto">
            <a:xfrm>
              <a:off x="5677053" y="5255274"/>
              <a:ext cx="27924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400"/>
                <a:t>*</a:t>
              </a:r>
            </a:p>
          </p:txBody>
        </p:sp>
        <p:sp>
          <p:nvSpPr>
            <p:cNvPr id="17480" name="TextBox 57">
              <a:extLst>
                <a:ext uri="{FF2B5EF4-FFF2-40B4-BE49-F238E27FC236}">
                  <a16:creationId xmlns:a16="http://schemas.microsoft.com/office/drawing/2014/main" id="{2511B42A-C193-765A-9CDD-84E78E794AD4}"/>
                </a:ext>
              </a:extLst>
            </p:cNvPr>
            <p:cNvSpPr txBox="1">
              <a:spLocks noChangeArrowheads="1"/>
            </p:cNvSpPr>
            <p:nvPr/>
          </p:nvSpPr>
          <p:spPr bwMode="auto">
            <a:xfrm>
              <a:off x="5802931" y="5258745"/>
              <a:ext cx="40908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Daniel</a:t>
              </a:r>
            </a:p>
          </p:txBody>
        </p:sp>
        <p:sp>
          <p:nvSpPr>
            <p:cNvPr id="17481" name="TextBox 58">
              <a:extLst>
                <a:ext uri="{FF2B5EF4-FFF2-40B4-BE49-F238E27FC236}">
                  <a16:creationId xmlns:a16="http://schemas.microsoft.com/office/drawing/2014/main" id="{94C65EB6-EEAA-8095-2203-B07E3A042F3A}"/>
                </a:ext>
              </a:extLst>
            </p:cNvPr>
            <p:cNvSpPr txBox="1">
              <a:spLocks noChangeArrowheads="1"/>
            </p:cNvSpPr>
            <p:nvPr/>
          </p:nvSpPr>
          <p:spPr bwMode="auto">
            <a:xfrm>
              <a:off x="5755278" y="5464819"/>
              <a:ext cx="43152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Haggai</a:t>
              </a:r>
            </a:p>
          </p:txBody>
        </p:sp>
        <p:sp>
          <p:nvSpPr>
            <p:cNvPr id="17482" name="TextBox 59">
              <a:extLst>
                <a:ext uri="{FF2B5EF4-FFF2-40B4-BE49-F238E27FC236}">
                  <a16:creationId xmlns:a16="http://schemas.microsoft.com/office/drawing/2014/main" id="{E4344173-2F48-BE71-911F-6774D5BDE795}"/>
                </a:ext>
              </a:extLst>
            </p:cNvPr>
            <p:cNvSpPr txBox="1">
              <a:spLocks noChangeArrowheads="1"/>
            </p:cNvSpPr>
            <p:nvPr/>
          </p:nvSpPr>
          <p:spPr bwMode="auto">
            <a:xfrm>
              <a:off x="5741739" y="5598488"/>
              <a:ext cx="55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Zechariah</a:t>
              </a:r>
            </a:p>
          </p:txBody>
        </p:sp>
        <p:sp>
          <p:nvSpPr>
            <p:cNvPr id="17483" name="TextBox 60">
              <a:extLst>
                <a:ext uri="{FF2B5EF4-FFF2-40B4-BE49-F238E27FC236}">
                  <a16:creationId xmlns:a16="http://schemas.microsoft.com/office/drawing/2014/main" id="{8D641271-40EF-BF4E-2EFD-825F2E7BE4A4}"/>
                </a:ext>
              </a:extLst>
            </p:cNvPr>
            <p:cNvSpPr txBox="1">
              <a:spLocks noChangeArrowheads="1"/>
            </p:cNvSpPr>
            <p:nvPr/>
          </p:nvSpPr>
          <p:spPr bwMode="auto">
            <a:xfrm>
              <a:off x="5735992" y="5720090"/>
              <a:ext cx="484428"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Malach</a:t>
              </a:r>
              <a:r>
                <a:rPr lang="en-US" altLang="en-US" sz="1100" b="1"/>
                <a:t>i</a:t>
              </a:r>
            </a:p>
          </p:txBody>
        </p:sp>
        <p:sp>
          <p:nvSpPr>
            <p:cNvPr id="17484" name="Rectangle 62">
              <a:extLst>
                <a:ext uri="{FF2B5EF4-FFF2-40B4-BE49-F238E27FC236}">
                  <a16:creationId xmlns:a16="http://schemas.microsoft.com/office/drawing/2014/main" id="{57012F59-81E6-A7A6-5BBD-3BA8535B52E9}"/>
                </a:ext>
              </a:extLst>
            </p:cNvPr>
            <p:cNvSpPr>
              <a:spLocks noChangeArrowheads="1"/>
            </p:cNvSpPr>
            <p:nvPr/>
          </p:nvSpPr>
          <p:spPr bwMode="auto">
            <a:xfrm>
              <a:off x="5298961" y="4557706"/>
              <a:ext cx="66646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00" b="1">
                  <a:solidFill>
                    <a:srgbClr val="000000"/>
                  </a:solidFill>
                  <a:latin typeface="Helvetica" pitchFamily="2" charset="0"/>
                </a:rPr>
                <a:t>   Ngakai” kahai </a:t>
              </a:r>
            </a:p>
            <a:p>
              <a:pPr algn="l"/>
              <a:r>
                <a:rPr lang="en-US" altLang="en-US" sz="400" b="1">
                  <a:solidFill>
                    <a:srgbClr val="000000"/>
                  </a:solidFill>
                  <a:latin typeface="Helvetica" pitchFamily="2" charset="0"/>
                </a:rPr>
                <a:t>     wui thili  </a:t>
              </a:r>
            </a:p>
            <a:p>
              <a:pPr algn="l"/>
              <a:r>
                <a:rPr lang="en-US" altLang="en-US" sz="400" b="1">
                  <a:solidFill>
                    <a:srgbClr val="000000"/>
                  </a:solidFill>
                  <a:latin typeface="Helvetica" pitchFamily="2" charset="0"/>
                </a:rPr>
                <a:t>      zingkum 400</a:t>
              </a:r>
            </a:p>
            <a:p>
              <a:pPr algn="l"/>
              <a:r>
                <a:rPr lang="en-US" altLang="en-US" sz="400" b="1">
                  <a:solidFill>
                    <a:srgbClr val="000000"/>
                  </a:solidFill>
                  <a:latin typeface="Helvetica" pitchFamily="2" charset="0"/>
                </a:rPr>
                <a:t>        chiwui alungli</a:t>
              </a:r>
            </a:p>
            <a:p>
              <a:pPr algn="l"/>
              <a:r>
                <a:rPr lang="en-US" altLang="en-US" sz="400" b="1">
                  <a:solidFill>
                    <a:srgbClr val="000000"/>
                  </a:solidFill>
                  <a:latin typeface="Helvetica" pitchFamily="2" charset="0"/>
                </a:rPr>
                <a:t>          chili Maran           </a:t>
              </a:r>
            </a:p>
            <a:p>
              <a:pPr algn="l"/>
              <a:r>
                <a:rPr lang="en-US" altLang="en-US" sz="400" b="1">
                  <a:solidFill>
                    <a:srgbClr val="000000"/>
                  </a:solidFill>
                  <a:latin typeface="Helvetica" pitchFamily="2" charset="0"/>
                </a:rPr>
                <a:t>            lairibing hi </a:t>
              </a:r>
            </a:p>
            <a:p>
              <a:pPr algn="l"/>
              <a:r>
                <a:rPr lang="en-US" altLang="en-US" sz="400" b="1">
                  <a:solidFill>
                    <a:srgbClr val="000000"/>
                  </a:solidFill>
                  <a:latin typeface="Helvetica" pitchFamily="2" charset="0"/>
                </a:rPr>
                <a:t>              kakapina</a:t>
              </a:r>
              <a:endParaRPr lang="en-US" altLang="en-US" sz="400">
                <a:latin typeface="Helvetica" pitchFamily="2" charset="0"/>
              </a:endParaRPr>
            </a:p>
          </p:txBody>
        </p:sp>
        <p:sp>
          <p:nvSpPr>
            <p:cNvPr id="17485" name="TextBox 63">
              <a:extLst>
                <a:ext uri="{FF2B5EF4-FFF2-40B4-BE49-F238E27FC236}">
                  <a16:creationId xmlns:a16="http://schemas.microsoft.com/office/drawing/2014/main" id="{CF42F8D2-64BE-5772-79E3-D96A0045E308}"/>
                </a:ext>
              </a:extLst>
            </p:cNvPr>
            <p:cNvSpPr txBox="1">
              <a:spLocks noChangeArrowheads="1"/>
            </p:cNvSpPr>
            <p:nvPr/>
          </p:nvSpPr>
          <p:spPr bwMode="auto">
            <a:xfrm>
              <a:off x="3842937" y="5355284"/>
              <a:ext cx="64312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VARIKAHAI</a:t>
              </a:r>
            </a:p>
          </p:txBody>
        </p:sp>
        <p:sp>
          <p:nvSpPr>
            <p:cNvPr id="17486" name="TextBox 64">
              <a:extLst>
                <a:ext uri="{FF2B5EF4-FFF2-40B4-BE49-F238E27FC236}">
                  <a16:creationId xmlns:a16="http://schemas.microsoft.com/office/drawing/2014/main" id="{0B0D1509-E776-0D86-6484-72F04B10A95F}"/>
                </a:ext>
              </a:extLst>
            </p:cNvPr>
            <p:cNvSpPr txBox="1">
              <a:spLocks noChangeArrowheads="1"/>
            </p:cNvSpPr>
            <p:nvPr/>
          </p:nvSpPr>
          <p:spPr bwMode="auto">
            <a:xfrm>
              <a:off x="3887455" y="1041650"/>
              <a:ext cx="322583" cy="176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rPr>
                <a:t>O 7 V J</a:t>
              </a:r>
            </a:p>
          </p:txBody>
        </p:sp>
        <p:sp>
          <p:nvSpPr>
            <p:cNvPr id="17487" name="TextBox 65">
              <a:extLst>
                <a:ext uri="{FF2B5EF4-FFF2-40B4-BE49-F238E27FC236}">
                  <a16:creationId xmlns:a16="http://schemas.microsoft.com/office/drawing/2014/main" id="{607D7277-EA15-EBFA-3A5F-C8804154F433}"/>
                </a:ext>
              </a:extLst>
            </p:cNvPr>
            <p:cNvSpPr txBox="1">
              <a:spLocks noChangeArrowheads="1"/>
            </p:cNvSpPr>
            <p:nvPr/>
          </p:nvSpPr>
          <p:spPr bwMode="auto">
            <a:xfrm>
              <a:off x="3430644" y="1624599"/>
              <a:ext cx="301686"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b="1">
                  <a:latin typeface="Arial Black" panose="020B0604020202020204" pitchFamily="34" charset="0"/>
                </a:rPr>
                <a:t>O</a:t>
              </a:r>
            </a:p>
          </p:txBody>
        </p:sp>
        <p:sp>
          <p:nvSpPr>
            <p:cNvPr id="17488" name="TextBox 66">
              <a:extLst>
                <a:ext uri="{FF2B5EF4-FFF2-40B4-BE49-F238E27FC236}">
                  <a16:creationId xmlns:a16="http://schemas.microsoft.com/office/drawing/2014/main" id="{BDD9DCD5-99E3-5349-014A-7505AF94E859}"/>
                </a:ext>
              </a:extLst>
            </p:cNvPr>
            <p:cNvSpPr txBox="1">
              <a:spLocks noChangeArrowheads="1"/>
            </p:cNvSpPr>
            <p:nvPr/>
          </p:nvSpPr>
          <p:spPr bwMode="auto">
            <a:xfrm>
              <a:off x="3652883" y="5270812"/>
              <a:ext cx="113707" cy="176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rPr>
                <a:t>v</a:t>
              </a:r>
            </a:p>
          </p:txBody>
        </p:sp>
        <p:sp>
          <p:nvSpPr>
            <p:cNvPr id="17489" name="TextBox 67">
              <a:extLst>
                <a:ext uri="{FF2B5EF4-FFF2-40B4-BE49-F238E27FC236}">
                  <a16:creationId xmlns:a16="http://schemas.microsoft.com/office/drawing/2014/main" id="{4F7F689D-FFD7-15AF-1CD1-8946CEC6E893}"/>
                </a:ext>
              </a:extLst>
            </p:cNvPr>
            <p:cNvSpPr txBox="1">
              <a:spLocks noChangeArrowheads="1"/>
            </p:cNvSpPr>
            <p:nvPr/>
          </p:nvSpPr>
          <p:spPr bwMode="auto">
            <a:xfrm>
              <a:off x="3641216" y="5586421"/>
              <a:ext cx="116971" cy="176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rPr>
                <a:t>J</a:t>
              </a:r>
            </a:p>
          </p:txBody>
        </p:sp>
        <p:sp>
          <p:nvSpPr>
            <p:cNvPr id="17490" name="TextBox 68">
              <a:extLst>
                <a:ext uri="{FF2B5EF4-FFF2-40B4-BE49-F238E27FC236}">
                  <a16:creationId xmlns:a16="http://schemas.microsoft.com/office/drawing/2014/main" id="{C293DB31-C550-F3EC-DCDF-667CDEE74074}"/>
                </a:ext>
              </a:extLst>
            </p:cNvPr>
            <p:cNvSpPr txBox="1">
              <a:spLocks noChangeArrowheads="1"/>
            </p:cNvSpPr>
            <p:nvPr/>
          </p:nvSpPr>
          <p:spPr bwMode="auto">
            <a:xfrm rot="-5400000">
              <a:off x="3152833" y="2448865"/>
              <a:ext cx="997389"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a:latin typeface="Arial Black" panose="020B0604020202020204" pitchFamily="34" charset="0"/>
                </a:rPr>
                <a:t>MIKUMO 4</a:t>
              </a:r>
            </a:p>
          </p:txBody>
        </p:sp>
        <p:sp>
          <p:nvSpPr>
            <p:cNvPr id="17491" name="TextBox 69">
              <a:extLst>
                <a:ext uri="{FF2B5EF4-FFF2-40B4-BE49-F238E27FC236}">
                  <a16:creationId xmlns:a16="http://schemas.microsoft.com/office/drawing/2014/main" id="{8D3005E1-6434-97C9-BB13-39F152189F91}"/>
                </a:ext>
              </a:extLst>
            </p:cNvPr>
            <p:cNvSpPr txBox="1">
              <a:spLocks noChangeArrowheads="1"/>
            </p:cNvSpPr>
            <p:nvPr/>
          </p:nvSpPr>
          <p:spPr bwMode="auto">
            <a:xfrm rot="-5400000">
              <a:off x="3093196" y="4162246"/>
              <a:ext cx="1075936"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a:latin typeface="Arial Black" panose="020B0604020202020204" pitchFamily="34" charset="0"/>
                </a:rPr>
                <a:t>MISHANG 3</a:t>
              </a:r>
            </a:p>
          </p:txBody>
        </p:sp>
        <p:sp>
          <p:nvSpPr>
            <p:cNvPr id="17492" name="TextBox 70">
              <a:extLst>
                <a:ext uri="{FF2B5EF4-FFF2-40B4-BE49-F238E27FC236}">
                  <a16:creationId xmlns:a16="http://schemas.microsoft.com/office/drawing/2014/main" id="{7768C0BF-1681-549C-5027-5442C69ACE5D}"/>
                </a:ext>
              </a:extLst>
            </p:cNvPr>
            <p:cNvSpPr txBox="1">
              <a:spLocks noChangeArrowheads="1"/>
            </p:cNvSpPr>
            <p:nvPr/>
          </p:nvSpPr>
          <p:spPr bwMode="auto">
            <a:xfrm>
              <a:off x="6408821" y="3035916"/>
              <a:ext cx="8739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800" b="1"/>
                <a:t>Mar</a:t>
              </a:r>
              <a:r>
                <a:rPr lang="en-US" altLang="en-US" sz="800" b="1">
                  <a:cs typeface="Arial" panose="020B0604020202020204" pitchFamily="34" charset="0"/>
                </a:rPr>
                <a:t>ā</a:t>
              </a:r>
              <a:r>
                <a:rPr lang="en-US" altLang="en-US" sz="800" b="1"/>
                <a:t>nbingwui</a:t>
              </a:r>
            </a:p>
            <a:p>
              <a:r>
                <a:rPr lang="en-US" altLang="en-US" sz="800" b="1"/>
                <a:t>nganong kahai</a:t>
              </a:r>
            </a:p>
            <a:p>
              <a:r>
                <a:rPr lang="en-US" altLang="en-US" sz="800" b="1"/>
                <a:t>khal</a:t>
              </a:r>
              <a:r>
                <a:rPr lang="en-US" altLang="en-US" sz="800" b="1">
                  <a:cs typeface="Arial" panose="020B0604020202020204" pitchFamily="34" charset="0"/>
                </a:rPr>
                <a:t>ā</a:t>
              </a:r>
              <a:r>
                <a:rPr lang="en-US" altLang="en-US" sz="800" b="1"/>
                <a:t> kakhui:</a:t>
              </a:r>
            </a:p>
          </p:txBody>
        </p:sp>
        <p:sp>
          <p:nvSpPr>
            <p:cNvPr id="17493" name="TextBox 71">
              <a:extLst>
                <a:ext uri="{FF2B5EF4-FFF2-40B4-BE49-F238E27FC236}">
                  <a16:creationId xmlns:a16="http://schemas.microsoft.com/office/drawing/2014/main" id="{6ADF6C9B-82F7-E154-7F26-11F2CB8D3D25}"/>
                </a:ext>
              </a:extLst>
            </p:cNvPr>
            <p:cNvSpPr txBox="1">
              <a:spLocks noChangeArrowheads="1"/>
            </p:cNvSpPr>
            <p:nvPr/>
          </p:nvSpPr>
          <p:spPr bwMode="auto">
            <a:xfrm>
              <a:off x="6499225" y="4467225"/>
              <a:ext cx="47625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Jesuna</a:t>
              </a:r>
            </a:p>
          </p:txBody>
        </p:sp>
        <p:sp>
          <p:nvSpPr>
            <p:cNvPr id="17494" name="TextBox 72">
              <a:extLst>
                <a:ext uri="{FF2B5EF4-FFF2-40B4-BE49-F238E27FC236}">
                  <a16:creationId xmlns:a16="http://schemas.microsoft.com/office/drawing/2014/main" id="{2B582D97-3AB7-7DF4-E0D3-D86D99FB64A4}"/>
                </a:ext>
              </a:extLst>
            </p:cNvPr>
            <p:cNvSpPr txBox="1">
              <a:spLocks noChangeArrowheads="1"/>
            </p:cNvSpPr>
            <p:nvPr/>
          </p:nvSpPr>
          <p:spPr bwMode="auto">
            <a:xfrm>
              <a:off x="6503988" y="4591050"/>
              <a:ext cx="528637"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Leishida</a:t>
              </a:r>
            </a:p>
          </p:txBody>
        </p:sp>
        <p:sp>
          <p:nvSpPr>
            <p:cNvPr id="17495" name="TextBox 73">
              <a:extLst>
                <a:ext uri="{FF2B5EF4-FFF2-40B4-BE49-F238E27FC236}">
                  <a16:creationId xmlns:a16="http://schemas.microsoft.com/office/drawing/2014/main" id="{FFA4BE51-8593-5D6E-32E4-3E6A2AF93206}"/>
                </a:ext>
              </a:extLst>
            </p:cNvPr>
            <p:cNvSpPr txBox="1">
              <a:spLocks noChangeArrowheads="1"/>
            </p:cNvSpPr>
            <p:nvPr/>
          </p:nvSpPr>
          <p:spPr bwMode="auto">
            <a:xfrm>
              <a:off x="6518275" y="4686300"/>
              <a:ext cx="71437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Hodaleilakha</a:t>
              </a:r>
            </a:p>
          </p:txBody>
        </p:sp>
        <p:sp>
          <p:nvSpPr>
            <p:cNvPr id="17496" name="TextBox 75">
              <a:extLst>
                <a:ext uri="{FF2B5EF4-FFF2-40B4-BE49-F238E27FC236}">
                  <a16:creationId xmlns:a16="http://schemas.microsoft.com/office/drawing/2014/main" id="{ED23B80C-2893-AE80-34F3-DC96FA50333B}"/>
                </a:ext>
              </a:extLst>
            </p:cNvPr>
            <p:cNvSpPr txBox="1">
              <a:spLocks noChangeArrowheads="1"/>
            </p:cNvSpPr>
            <p:nvPr/>
          </p:nvSpPr>
          <p:spPr bwMode="auto">
            <a:xfrm>
              <a:off x="6496050" y="4933950"/>
              <a:ext cx="5461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Zatunglu</a:t>
              </a:r>
            </a:p>
          </p:txBody>
        </p:sp>
        <p:sp>
          <p:nvSpPr>
            <p:cNvPr id="17497" name="TextBox 76">
              <a:extLst>
                <a:ext uri="{FF2B5EF4-FFF2-40B4-BE49-F238E27FC236}">
                  <a16:creationId xmlns:a16="http://schemas.microsoft.com/office/drawing/2014/main" id="{168FEBE8-F1CA-FC45-1519-536312891546}"/>
                </a:ext>
              </a:extLst>
            </p:cNvPr>
            <p:cNvSpPr txBox="1">
              <a:spLocks noChangeArrowheads="1"/>
            </p:cNvSpPr>
            <p:nvPr/>
          </p:nvSpPr>
          <p:spPr bwMode="auto">
            <a:xfrm>
              <a:off x="6500813" y="3486150"/>
              <a:ext cx="712787"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Agatongarali</a:t>
              </a:r>
            </a:p>
          </p:txBody>
        </p:sp>
        <p:sp>
          <p:nvSpPr>
            <p:cNvPr id="17498" name="TextBox 77">
              <a:extLst>
                <a:ext uri="{FF2B5EF4-FFF2-40B4-BE49-F238E27FC236}">
                  <a16:creationId xmlns:a16="http://schemas.microsoft.com/office/drawing/2014/main" id="{E0BA17F7-73B5-7B5E-D44E-074517A4500D}"/>
                </a:ext>
              </a:extLst>
            </p:cNvPr>
            <p:cNvSpPr txBox="1">
              <a:spLocks noChangeArrowheads="1"/>
            </p:cNvSpPr>
            <p:nvPr/>
          </p:nvSpPr>
          <p:spPr bwMode="auto">
            <a:xfrm>
              <a:off x="6483350" y="3619500"/>
              <a:ext cx="5207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Huimida</a:t>
              </a:r>
            </a:p>
          </p:txBody>
        </p:sp>
        <p:sp>
          <p:nvSpPr>
            <p:cNvPr id="17499" name="TextBox 78">
              <a:extLst>
                <a:ext uri="{FF2B5EF4-FFF2-40B4-BE49-F238E27FC236}">
                  <a16:creationId xmlns:a16="http://schemas.microsoft.com/office/drawing/2014/main" id="{2866CC67-0867-BB01-9FC0-ECE3FFD91CC1}"/>
                </a:ext>
              </a:extLst>
            </p:cNvPr>
            <p:cNvSpPr txBox="1">
              <a:spLocks noChangeArrowheads="1"/>
            </p:cNvSpPr>
            <p:nvPr/>
          </p:nvSpPr>
          <p:spPr bwMode="auto">
            <a:xfrm>
              <a:off x="6483350" y="3724275"/>
              <a:ext cx="62547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Jamitheilu</a:t>
              </a:r>
            </a:p>
          </p:txBody>
        </p:sp>
        <p:sp>
          <p:nvSpPr>
            <p:cNvPr id="17500" name="TextBox 79">
              <a:extLst>
                <a:ext uri="{FF2B5EF4-FFF2-40B4-BE49-F238E27FC236}">
                  <a16:creationId xmlns:a16="http://schemas.microsoft.com/office/drawing/2014/main" id="{6CFE6A42-F5D3-DFF8-F25F-36A77D6B310A}"/>
                </a:ext>
              </a:extLst>
            </p:cNvPr>
            <p:cNvSpPr txBox="1">
              <a:spLocks noChangeArrowheads="1"/>
            </p:cNvSpPr>
            <p:nvPr/>
          </p:nvSpPr>
          <p:spPr bwMode="auto">
            <a:xfrm>
              <a:off x="6496050" y="3952875"/>
              <a:ext cx="32702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Ina</a:t>
              </a:r>
            </a:p>
          </p:txBody>
        </p:sp>
        <p:sp>
          <p:nvSpPr>
            <p:cNvPr id="17501" name="TextBox 80">
              <a:extLst>
                <a:ext uri="{FF2B5EF4-FFF2-40B4-BE49-F238E27FC236}">
                  <a16:creationId xmlns:a16="http://schemas.microsoft.com/office/drawing/2014/main" id="{39F4BEE6-5B64-5260-F311-FAB3DE2AC4A2}"/>
                </a:ext>
              </a:extLst>
            </p:cNvPr>
            <p:cNvSpPr txBox="1">
              <a:spLocks noChangeArrowheads="1"/>
            </p:cNvSpPr>
            <p:nvPr/>
          </p:nvSpPr>
          <p:spPr bwMode="auto">
            <a:xfrm>
              <a:off x="6477000" y="4067175"/>
              <a:ext cx="4318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Jesuli</a:t>
              </a:r>
            </a:p>
          </p:txBody>
        </p:sp>
        <p:sp>
          <p:nvSpPr>
            <p:cNvPr id="17502" name="TextBox 81">
              <a:extLst>
                <a:ext uri="{FF2B5EF4-FFF2-40B4-BE49-F238E27FC236}">
                  <a16:creationId xmlns:a16="http://schemas.microsoft.com/office/drawing/2014/main" id="{4361FECA-FF5E-252C-12BB-395C3758C2F6}"/>
                </a:ext>
              </a:extLst>
            </p:cNvPr>
            <p:cNvSpPr txBox="1">
              <a:spLocks noChangeArrowheads="1"/>
            </p:cNvSpPr>
            <p:nvPr/>
          </p:nvSpPr>
          <p:spPr bwMode="auto">
            <a:xfrm>
              <a:off x="6489700" y="4181475"/>
              <a:ext cx="7620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Mahorhailakla</a:t>
              </a:r>
            </a:p>
          </p:txBody>
        </p:sp>
        <p:sp>
          <p:nvSpPr>
            <p:cNvPr id="17503" name="TextBox 82">
              <a:extLst>
                <a:ext uri="{FF2B5EF4-FFF2-40B4-BE49-F238E27FC236}">
                  <a16:creationId xmlns:a16="http://schemas.microsoft.com/office/drawing/2014/main" id="{0856B3CC-6FB8-5440-3363-259D6126CB63}"/>
                </a:ext>
              </a:extLst>
            </p:cNvPr>
            <p:cNvSpPr txBox="1">
              <a:spLocks noChangeArrowheads="1"/>
            </p:cNvSpPr>
            <p:nvPr/>
          </p:nvSpPr>
          <p:spPr bwMode="auto">
            <a:xfrm>
              <a:off x="6473825" y="4286250"/>
              <a:ext cx="5588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Okthuira</a:t>
              </a:r>
            </a:p>
          </p:txBody>
        </p:sp>
        <p:sp>
          <p:nvSpPr>
            <p:cNvPr id="17504" name="TextBox 83">
              <a:extLst>
                <a:ext uri="{FF2B5EF4-FFF2-40B4-BE49-F238E27FC236}">
                  <a16:creationId xmlns:a16="http://schemas.microsoft.com/office/drawing/2014/main" id="{C609914A-CFE1-33F5-12C6-BE12FB9DC573}"/>
                </a:ext>
              </a:extLst>
            </p:cNvPr>
            <p:cNvSpPr txBox="1">
              <a:spLocks noChangeArrowheads="1"/>
            </p:cNvSpPr>
            <p:nvPr/>
          </p:nvSpPr>
          <p:spPr bwMode="auto">
            <a:xfrm>
              <a:off x="6511925" y="5143500"/>
              <a:ext cx="51117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Eikhoiki</a:t>
              </a:r>
            </a:p>
          </p:txBody>
        </p:sp>
        <p:sp>
          <p:nvSpPr>
            <p:cNvPr id="17505" name="TextBox 84">
              <a:extLst>
                <a:ext uri="{FF2B5EF4-FFF2-40B4-BE49-F238E27FC236}">
                  <a16:creationId xmlns:a16="http://schemas.microsoft.com/office/drawing/2014/main" id="{9A55758A-B151-579B-C567-788380F90530}"/>
                </a:ext>
              </a:extLst>
            </p:cNvPr>
            <p:cNvSpPr txBox="1">
              <a:spLocks noChangeArrowheads="1"/>
            </p:cNvSpPr>
            <p:nvPr/>
          </p:nvSpPr>
          <p:spPr bwMode="auto">
            <a:xfrm>
              <a:off x="6497638" y="5286375"/>
              <a:ext cx="506412"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Dharma</a:t>
              </a:r>
            </a:p>
          </p:txBody>
        </p:sp>
        <p:sp>
          <p:nvSpPr>
            <p:cNvPr id="17506" name="TextBox 85">
              <a:extLst>
                <a:ext uri="{FF2B5EF4-FFF2-40B4-BE49-F238E27FC236}">
                  <a16:creationId xmlns:a16="http://schemas.microsoft.com/office/drawing/2014/main" id="{33DB9BB4-6E09-997A-729A-372357263EDB}"/>
                </a:ext>
              </a:extLst>
            </p:cNvPr>
            <p:cNvSpPr txBox="1">
              <a:spLocks noChangeArrowheads="1"/>
            </p:cNvSpPr>
            <p:nvPr/>
          </p:nvSpPr>
          <p:spPr bwMode="auto">
            <a:xfrm>
              <a:off x="6489700" y="5495925"/>
              <a:ext cx="8763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Hangkhamachinli</a:t>
              </a:r>
            </a:p>
          </p:txBody>
        </p:sp>
        <p:sp>
          <p:nvSpPr>
            <p:cNvPr id="17507" name="TextBox 86">
              <a:extLst>
                <a:ext uri="{FF2B5EF4-FFF2-40B4-BE49-F238E27FC236}">
                  <a16:creationId xmlns:a16="http://schemas.microsoft.com/office/drawing/2014/main" id="{CCD80E17-D51A-7A61-D36C-F40F93722D33}"/>
                </a:ext>
              </a:extLst>
            </p:cNvPr>
            <p:cNvSpPr txBox="1">
              <a:spLocks noChangeArrowheads="1"/>
            </p:cNvSpPr>
            <p:nvPr/>
          </p:nvSpPr>
          <p:spPr bwMode="auto">
            <a:xfrm>
              <a:off x="6500813" y="5610225"/>
              <a:ext cx="560387"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Zakshida</a:t>
              </a:r>
            </a:p>
          </p:txBody>
        </p:sp>
        <p:sp>
          <p:nvSpPr>
            <p:cNvPr id="17508" name="TextBox 87">
              <a:extLst>
                <a:ext uri="{FF2B5EF4-FFF2-40B4-BE49-F238E27FC236}">
                  <a16:creationId xmlns:a16="http://schemas.microsoft.com/office/drawing/2014/main" id="{64A3E40F-5E18-B8F8-90AD-E5824A301CE6}"/>
                </a:ext>
              </a:extLst>
            </p:cNvPr>
            <p:cNvSpPr txBox="1">
              <a:spLocks noChangeArrowheads="1"/>
            </p:cNvSpPr>
            <p:nvPr/>
          </p:nvSpPr>
          <p:spPr bwMode="auto">
            <a:xfrm>
              <a:off x="6513513" y="5734050"/>
              <a:ext cx="747712"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Makhuihai alu</a:t>
              </a:r>
            </a:p>
          </p:txBody>
        </p:sp>
      </p:grpSp>
      <p:sp>
        <p:nvSpPr>
          <p:cNvPr id="1034260" name="AutoShape 20">
            <a:extLst>
              <a:ext uri="{FF2B5EF4-FFF2-40B4-BE49-F238E27FC236}">
                <a16:creationId xmlns:a16="http://schemas.microsoft.com/office/drawing/2014/main" id="{265D2966-99B7-D031-854C-CF9B66436A67}"/>
              </a:ext>
            </a:extLst>
          </p:cNvPr>
          <p:cNvSpPr>
            <a:spLocks noChangeArrowheads="1"/>
          </p:cNvSpPr>
          <p:nvPr/>
        </p:nvSpPr>
        <p:spPr bwMode="auto">
          <a:xfrm>
            <a:off x="1955800" y="2192338"/>
            <a:ext cx="1249363" cy="3808412"/>
          </a:xfrm>
          <a:prstGeom prst="roundRect">
            <a:avLst>
              <a:gd name="adj" fmla="val 16667"/>
            </a:avLst>
          </a:prstGeom>
          <a:noFill/>
          <a:ln w="76200">
            <a:solidFill>
              <a:schemeClr val="hlink"/>
            </a:solidFill>
            <a:round/>
            <a:headEnd/>
            <a:tailEnd/>
          </a:ln>
          <a:effectLst>
            <a:outerShdw blurRad="63500" dist="38099" dir="2700000" algn="ctr" rotWithShape="0">
              <a:schemeClr val="tx2">
                <a:alpha val="74997"/>
              </a:schemeClr>
            </a:outerShdw>
          </a:effectLst>
        </p:spPr>
        <p:txBody>
          <a:bodyPr wrap="none" anchor="ctr"/>
          <a:lstStyle/>
          <a:p>
            <a:pPr algn="r">
              <a:defRPr/>
            </a:pPr>
            <a:endParaRPr lang="en-US">
              <a:latin typeface="Comic Sans MS" charset="0"/>
              <a:ea typeface="+mn-ea"/>
            </a:endParaRPr>
          </a:p>
        </p:txBody>
      </p:sp>
      <p:sp>
        <p:nvSpPr>
          <p:cNvPr id="1034262" name="Line 22">
            <a:extLst>
              <a:ext uri="{FF2B5EF4-FFF2-40B4-BE49-F238E27FC236}">
                <a16:creationId xmlns:a16="http://schemas.microsoft.com/office/drawing/2014/main" id="{72FC6D78-5E6D-9A2A-6FF1-EEA955C74C25}"/>
              </a:ext>
            </a:extLst>
          </p:cNvPr>
          <p:cNvSpPr>
            <a:spLocks noChangeShapeType="1"/>
          </p:cNvSpPr>
          <p:nvPr/>
        </p:nvSpPr>
        <p:spPr bwMode="auto">
          <a:xfrm flipH="1">
            <a:off x="3143250" y="3178175"/>
            <a:ext cx="1951038" cy="688975"/>
          </a:xfrm>
          <a:prstGeom prst="line">
            <a:avLst/>
          </a:prstGeom>
          <a:noFill/>
          <a:ln w="76200">
            <a:solidFill>
              <a:schemeClr val="hlink"/>
            </a:solidFill>
            <a:prstDash val="sysDot"/>
            <a:round/>
            <a:headEnd/>
            <a:tailEnd/>
          </a:ln>
          <a:effectLst>
            <a:outerShdw blurRad="63500" dist="46662" dir="3284183" algn="ctr" rotWithShape="0">
              <a:schemeClr val="tx1">
                <a:alpha val="74997"/>
              </a:schemeClr>
            </a:outerShdw>
          </a:effectLst>
        </p:spPr>
        <p:txBody>
          <a:bodyPr wrap="none" anchor="ctr"/>
          <a:lstStyle/>
          <a:p>
            <a:pPr algn="r">
              <a:defRPr/>
            </a:pPr>
            <a:endParaRPr lang="en-US">
              <a:latin typeface="Comic Sans MS" charset="0"/>
              <a:ea typeface="ＭＳ Ｐゴシック" charset="-128"/>
              <a:cs typeface="ＭＳ Ｐゴシック" charset="-128"/>
            </a:endParaRPr>
          </a:p>
        </p:txBody>
      </p:sp>
      <p:sp>
        <p:nvSpPr>
          <p:cNvPr id="17423" name="TextBox 99">
            <a:extLst>
              <a:ext uri="{FF2B5EF4-FFF2-40B4-BE49-F238E27FC236}">
                <a16:creationId xmlns:a16="http://schemas.microsoft.com/office/drawing/2014/main" id="{178410CC-12CD-3B2C-E386-D6AB00F2A1F3}"/>
              </a:ext>
            </a:extLst>
          </p:cNvPr>
          <p:cNvSpPr txBox="1">
            <a:spLocks noChangeArrowheads="1"/>
          </p:cNvSpPr>
          <p:nvPr/>
        </p:nvSpPr>
        <p:spPr bwMode="auto">
          <a:xfrm>
            <a:off x="3892550" y="5360988"/>
            <a:ext cx="558800"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800"/>
              <a:t>Nathum</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034261"/>
                                        </p:tgtEl>
                                        <p:attrNameLst>
                                          <p:attrName>style.visibility</p:attrName>
                                        </p:attrNameLst>
                                      </p:cBhvr>
                                      <p:to>
                                        <p:strVal val="visible"/>
                                      </p:to>
                                    </p:set>
                                    <p:animEffect transition="in" filter="wipe(right)">
                                      <p:cBhvr>
                                        <p:cTn id="7" dur="500"/>
                                        <p:tgtEl>
                                          <p:spTgt spid="1034261"/>
                                        </p:tgtEl>
                                      </p:cBhvr>
                                    </p:animEffect>
                                  </p:childTnLst>
                                </p:cTn>
                              </p:par>
                            </p:childTnLst>
                          </p:cTn>
                        </p:par>
                        <p:par>
                          <p:cTn id="8" fill="hold" nodeType="afterGroup">
                            <p:stCondLst>
                              <p:cond delay="500"/>
                            </p:stCondLst>
                            <p:childTnLst>
                              <p:par>
                                <p:cTn id="9" presetID="22" presetClass="entr" presetSubtype="2" fill="hold" nodeType="afterEffect">
                                  <p:stCondLst>
                                    <p:cond delay="0"/>
                                  </p:stCondLst>
                                  <p:childTnLst>
                                    <p:set>
                                      <p:cBhvr>
                                        <p:cTn id="10" dur="1" fill="hold">
                                          <p:stCondLst>
                                            <p:cond delay="0"/>
                                          </p:stCondLst>
                                        </p:cTn>
                                        <p:tgtEl>
                                          <p:spTgt spid="1034262"/>
                                        </p:tgtEl>
                                        <p:attrNameLst>
                                          <p:attrName>style.visibility</p:attrName>
                                        </p:attrNameLst>
                                      </p:cBhvr>
                                      <p:to>
                                        <p:strVal val="visible"/>
                                      </p:to>
                                    </p:set>
                                    <p:animEffect transition="in" filter="wipe(right)">
                                      <p:cBhvr>
                                        <p:cTn id="11" dur="500"/>
                                        <p:tgtEl>
                                          <p:spTgt spid="1034262"/>
                                        </p:tgtEl>
                                      </p:cBhvr>
                                    </p:animEffect>
                                  </p:childTnLst>
                                </p:cTn>
                              </p:par>
                            </p:childTnLst>
                          </p:cTn>
                        </p:par>
                        <p:par>
                          <p:cTn id="12" fill="hold" nodeType="afterGroup">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034260"/>
                                        </p:tgtEl>
                                        <p:attrNameLst>
                                          <p:attrName>style.visibility</p:attrName>
                                        </p:attrNameLst>
                                      </p:cBhvr>
                                      <p:to>
                                        <p:strVal val="visible"/>
                                      </p:to>
                                    </p:set>
                                    <p:animEffect transition="in" filter="wipe(up)">
                                      <p:cBhvr>
                                        <p:cTn id="15" dur="500"/>
                                        <p:tgtEl>
                                          <p:spTgt spid="10342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261" grpId="0" animBg="1"/>
      <p:bldP spid="1034260"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346">
            <a:extLst>
              <a:ext uri="{FF2B5EF4-FFF2-40B4-BE49-F238E27FC236}">
                <a16:creationId xmlns:a16="http://schemas.microsoft.com/office/drawing/2014/main" id="{EE6A4156-9161-45AE-F748-83A410A7B291}"/>
              </a:ext>
            </a:extLst>
          </p:cNvPr>
          <p:cNvSpPr>
            <a:spLocks noChangeArrowheads="1"/>
          </p:cNvSpPr>
          <p:nvPr/>
        </p:nvSpPr>
        <p:spPr bwMode="auto">
          <a:xfrm>
            <a:off x="5619750" y="0"/>
            <a:ext cx="4440238" cy="7772400"/>
          </a:xfrm>
          <a:prstGeom prst="rect">
            <a:avLst/>
          </a:prstGeom>
          <a:solidFill>
            <a:schemeClr val="tx1">
              <a:alpha val="50195"/>
            </a:scheme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64867" name="Rectangle 2">
            <a:extLst>
              <a:ext uri="{FF2B5EF4-FFF2-40B4-BE49-F238E27FC236}">
                <a16:creationId xmlns:a16="http://schemas.microsoft.com/office/drawing/2014/main" id="{5EF72AF5-2B7F-F91C-8CD3-92B05E8730C6}"/>
              </a:ext>
            </a:extLst>
          </p:cNvPr>
          <p:cNvSpPr>
            <a:spLocks noChangeArrowheads="1"/>
          </p:cNvSpPr>
          <p:nvPr/>
        </p:nvSpPr>
        <p:spPr bwMode="auto">
          <a:xfrm>
            <a:off x="4681538" y="1214438"/>
            <a:ext cx="0"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a:latin typeface="Arial" panose="020B0604020202020204" pitchFamily="34" charset="0"/>
            </a:endParaRPr>
          </a:p>
        </p:txBody>
      </p:sp>
      <p:sp>
        <p:nvSpPr>
          <p:cNvPr id="164868" name="Rectangle 10">
            <a:extLst>
              <a:ext uri="{FF2B5EF4-FFF2-40B4-BE49-F238E27FC236}">
                <a16:creationId xmlns:a16="http://schemas.microsoft.com/office/drawing/2014/main" id="{CD631504-BEBD-0927-116F-CB6CE04A8426}"/>
              </a:ext>
            </a:extLst>
          </p:cNvPr>
          <p:cNvSpPr>
            <a:spLocks noChangeArrowheads="1"/>
          </p:cNvSpPr>
          <p:nvPr/>
        </p:nvSpPr>
        <p:spPr bwMode="auto">
          <a:xfrm>
            <a:off x="2384425" y="7107238"/>
            <a:ext cx="1454150"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endParaRPr lang="en-US" altLang="en-US" sz="1000">
              <a:latin typeface="Helvetica" pitchFamily="2" charset="0"/>
            </a:endParaRPr>
          </a:p>
        </p:txBody>
      </p:sp>
      <p:sp>
        <p:nvSpPr>
          <p:cNvPr id="164869" name="Rectangle 121">
            <a:extLst>
              <a:ext uri="{FF2B5EF4-FFF2-40B4-BE49-F238E27FC236}">
                <a16:creationId xmlns:a16="http://schemas.microsoft.com/office/drawing/2014/main" id="{10BE9CC6-E366-5B49-603D-77CEAD49A591}"/>
              </a:ext>
            </a:extLst>
          </p:cNvPr>
          <p:cNvSpPr>
            <a:spLocks noChangeArrowheads="1"/>
          </p:cNvSpPr>
          <p:nvPr/>
        </p:nvSpPr>
        <p:spPr bwMode="auto">
          <a:xfrm>
            <a:off x="3932238" y="436563"/>
            <a:ext cx="220662"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A</a:t>
            </a:r>
            <a:endParaRPr lang="en-US" altLang="en-US" sz="2400" b="1">
              <a:latin typeface="Helvetica" pitchFamily="2" charset="0"/>
            </a:endParaRPr>
          </a:p>
        </p:txBody>
      </p:sp>
      <p:grpSp>
        <p:nvGrpSpPr>
          <p:cNvPr id="164870" name="Group 122">
            <a:extLst>
              <a:ext uri="{FF2B5EF4-FFF2-40B4-BE49-F238E27FC236}">
                <a16:creationId xmlns:a16="http://schemas.microsoft.com/office/drawing/2014/main" id="{7E7E4570-A2E7-C9FB-1BE7-BD9BD841BA96}"/>
              </a:ext>
            </a:extLst>
          </p:cNvPr>
          <p:cNvGrpSpPr>
            <a:grpSpLocks/>
          </p:cNvGrpSpPr>
          <p:nvPr/>
        </p:nvGrpSpPr>
        <p:grpSpPr bwMode="auto">
          <a:xfrm>
            <a:off x="2709863" y="-66675"/>
            <a:ext cx="2660650" cy="646113"/>
            <a:chOff x="4596" y="319"/>
            <a:chExt cx="669" cy="407"/>
          </a:xfrm>
        </p:grpSpPr>
        <p:sp>
          <p:nvSpPr>
            <p:cNvPr id="165058" name="Rectangle 123">
              <a:extLst>
                <a:ext uri="{FF2B5EF4-FFF2-40B4-BE49-F238E27FC236}">
                  <a16:creationId xmlns:a16="http://schemas.microsoft.com/office/drawing/2014/main" id="{AA9C1A70-9DAC-AC13-B752-795D5311E530}"/>
                </a:ext>
              </a:extLst>
            </p:cNvPr>
            <p:cNvSpPr>
              <a:spLocks noChangeArrowheads="1"/>
            </p:cNvSpPr>
            <p:nvPr/>
          </p:nvSpPr>
          <p:spPr bwMode="auto">
            <a:xfrm>
              <a:off x="4596" y="319"/>
              <a:ext cx="669"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400" b="1">
                  <a:solidFill>
                    <a:srgbClr val="000000"/>
                  </a:solidFill>
                  <a:latin typeface="Helvetica" pitchFamily="2" charset="0"/>
                </a:rPr>
                <a:t>Maranbingwui</a:t>
              </a:r>
            </a:p>
            <a:p>
              <a:r>
                <a:rPr lang="en-US" altLang="en-US" sz="1400" b="1">
                  <a:solidFill>
                    <a:srgbClr val="000000"/>
                  </a:solidFill>
                  <a:latin typeface="Helvetica" pitchFamily="2" charset="0"/>
                </a:rPr>
                <a:t>nganong kahai</a:t>
              </a:r>
            </a:p>
            <a:p>
              <a:r>
                <a:rPr lang="en-US" altLang="en-US" sz="1400" b="1">
                  <a:solidFill>
                    <a:srgbClr val="000000"/>
                  </a:solidFill>
                  <a:latin typeface="Helvetica" pitchFamily="2" charset="0"/>
                </a:rPr>
                <a:t>Khala kakhui</a:t>
              </a:r>
              <a:endParaRPr lang="en-US" altLang="en-US">
                <a:latin typeface="Engravers MT" panose="02090707080505020304" pitchFamily="18" charset="77"/>
              </a:endParaRPr>
            </a:p>
          </p:txBody>
        </p:sp>
        <p:sp>
          <p:nvSpPr>
            <p:cNvPr id="165059" name="Rectangle 124">
              <a:extLst>
                <a:ext uri="{FF2B5EF4-FFF2-40B4-BE49-F238E27FC236}">
                  <a16:creationId xmlns:a16="http://schemas.microsoft.com/office/drawing/2014/main" id="{DBC5DEDA-76CD-4B7F-70FC-D1DCE1BE7828}"/>
                </a:ext>
              </a:extLst>
            </p:cNvPr>
            <p:cNvSpPr>
              <a:spLocks noChangeArrowheads="1"/>
            </p:cNvSpPr>
            <p:nvPr/>
          </p:nvSpPr>
          <p:spPr bwMode="auto">
            <a:xfrm>
              <a:off x="5244" y="558"/>
              <a:ext cx="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latin typeface="Engravers MT" panose="02090707080505020304" pitchFamily="18" charset="77"/>
              </a:endParaRPr>
            </a:p>
          </p:txBody>
        </p:sp>
      </p:grpSp>
      <p:sp>
        <p:nvSpPr>
          <p:cNvPr id="164871" name="Line 125">
            <a:extLst>
              <a:ext uri="{FF2B5EF4-FFF2-40B4-BE49-F238E27FC236}">
                <a16:creationId xmlns:a16="http://schemas.microsoft.com/office/drawing/2014/main" id="{E411510F-BC3D-8086-D276-E44A057979C6}"/>
              </a:ext>
            </a:extLst>
          </p:cNvPr>
          <p:cNvSpPr>
            <a:spLocks noChangeShapeType="1"/>
          </p:cNvSpPr>
          <p:nvPr/>
        </p:nvSpPr>
        <p:spPr bwMode="auto">
          <a:xfrm>
            <a:off x="3941763" y="1046163"/>
            <a:ext cx="1284287" cy="158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872" name="Line 126">
            <a:extLst>
              <a:ext uri="{FF2B5EF4-FFF2-40B4-BE49-F238E27FC236}">
                <a16:creationId xmlns:a16="http://schemas.microsoft.com/office/drawing/2014/main" id="{58649E1C-566A-E21C-104E-168020D6A3A8}"/>
              </a:ext>
            </a:extLst>
          </p:cNvPr>
          <p:cNvSpPr>
            <a:spLocks noChangeShapeType="1"/>
          </p:cNvSpPr>
          <p:nvPr/>
        </p:nvSpPr>
        <p:spPr bwMode="auto">
          <a:xfrm flipV="1">
            <a:off x="3959225" y="1377950"/>
            <a:ext cx="132715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873" name="Rectangle 128">
            <a:extLst>
              <a:ext uri="{FF2B5EF4-FFF2-40B4-BE49-F238E27FC236}">
                <a16:creationId xmlns:a16="http://schemas.microsoft.com/office/drawing/2014/main" id="{C061D5CA-7AD0-AD78-0017-C22B96D5F9E9}"/>
              </a:ext>
            </a:extLst>
          </p:cNvPr>
          <p:cNvSpPr>
            <a:spLocks noChangeArrowheads="1"/>
          </p:cNvSpPr>
          <p:nvPr/>
        </p:nvSpPr>
        <p:spPr bwMode="auto">
          <a:xfrm>
            <a:off x="4125913" y="1654175"/>
            <a:ext cx="9525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sp>
        <p:nvSpPr>
          <p:cNvPr id="164874" name="Rectangle 129">
            <a:extLst>
              <a:ext uri="{FF2B5EF4-FFF2-40B4-BE49-F238E27FC236}">
                <a16:creationId xmlns:a16="http://schemas.microsoft.com/office/drawing/2014/main" id="{EEB4070C-6558-E59E-6366-42E1F12851F9}"/>
              </a:ext>
            </a:extLst>
          </p:cNvPr>
          <p:cNvSpPr>
            <a:spLocks noChangeArrowheads="1"/>
          </p:cNvSpPr>
          <p:nvPr/>
        </p:nvSpPr>
        <p:spPr bwMode="auto">
          <a:xfrm>
            <a:off x="4125913" y="1797050"/>
            <a:ext cx="25400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sp>
        <p:nvSpPr>
          <p:cNvPr id="164875" name="Rectangle 131">
            <a:extLst>
              <a:ext uri="{FF2B5EF4-FFF2-40B4-BE49-F238E27FC236}">
                <a16:creationId xmlns:a16="http://schemas.microsoft.com/office/drawing/2014/main" id="{A9D6FA52-E57A-106D-A008-7795CED2E0A2}"/>
              </a:ext>
            </a:extLst>
          </p:cNvPr>
          <p:cNvSpPr>
            <a:spLocks noChangeArrowheads="1"/>
          </p:cNvSpPr>
          <p:nvPr/>
        </p:nvSpPr>
        <p:spPr bwMode="auto">
          <a:xfrm>
            <a:off x="4214813" y="3201988"/>
            <a:ext cx="3175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sp>
        <p:nvSpPr>
          <p:cNvPr id="164876" name="Rectangle 132">
            <a:extLst>
              <a:ext uri="{FF2B5EF4-FFF2-40B4-BE49-F238E27FC236}">
                <a16:creationId xmlns:a16="http://schemas.microsoft.com/office/drawing/2014/main" id="{B72F362C-8CDC-9B88-FDF4-4273E9268642}"/>
              </a:ext>
            </a:extLst>
          </p:cNvPr>
          <p:cNvSpPr>
            <a:spLocks noChangeArrowheads="1"/>
          </p:cNvSpPr>
          <p:nvPr/>
        </p:nvSpPr>
        <p:spPr bwMode="auto">
          <a:xfrm>
            <a:off x="4214813" y="3325813"/>
            <a:ext cx="41275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sp>
        <p:nvSpPr>
          <p:cNvPr id="164877" name="Freeform 133">
            <a:extLst>
              <a:ext uri="{FF2B5EF4-FFF2-40B4-BE49-F238E27FC236}">
                <a16:creationId xmlns:a16="http://schemas.microsoft.com/office/drawing/2014/main" id="{C025B9FF-5535-4D5E-5C7A-79015BACBB9A}"/>
              </a:ext>
            </a:extLst>
          </p:cNvPr>
          <p:cNvSpPr>
            <a:spLocks/>
          </p:cNvSpPr>
          <p:nvPr/>
        </p:nvSpPr>
        <p:spPr bwMode="auto">
          <a:xfrm>
            <a:off x="3941763" y="1539875"/>
            <a:ext cx="176212" cy="53975"/>
          </a:xfrm>
          <a:custGeom>
            <a:avLst/>
            <a:gdLst>
              <a:gd name="T0" fmla="*/ 0 w 111"/>
              <a:gd name="T1" fmla="*/ 0 h 34"/>
              <a:gd name="T2" fmla="*/ 2147483646 w 111"/>
              <a:gd name="T3" fmla="*/ 0 h 34"/>
              <a:gd name="T4" fmla="*/ 2147483646 w 111"/>
              <a:gd name="T5" fmla="*/ 2147483646 h 34"/>
              <a:gd name="T6" fmla="*/ 2147483646 w 111"/>
              <a:gd name="T7" fmla="*/ 2147483646 h 34"/>
              <a:gd name="T8" fmla="*/ 0 w 111"/>
              <a:gd name="T9" fmla="*/ 2147483646 h 34"/>
              <a:gd name="T10" fmla="*/ 0 w 111"/>
              <a:gd name="T11" fmla="*/ 2147483646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78" name="Freeform 134">
            <a:extLst>
              <a:ext uri="{FF2B5EF4-FFF2-40B4-BE49-F238E27FC236}">
                <a16:creationId xmlns:a16="http://schemas.microsoft.com/office/drawing/2014/main" id="{DC445D09-5CAD-AD04-F361-FDED19B766FE}"/>
              </a:ext>
            </a:extLst>
          </p:cNvPr>
          <p:cNvSpPr>
            <a:spLocks/>
          </p:cNvSpPr>
          <p:nvPr/>
        </p:nvSpPr>
        <p:spPr bwMode="auto">
          <a:xfrm>
            <a:off x="4206875" y="1539875"/>
            <a:ext cx="177800" cy="53975"/>
          </a:xfrm>
          <a:custGeom>
            <a:avLst/>
            <a:gdLst>
              <a:gd name="T0" fmla="*/ 0 w 112"/>
              <a:gd name="T1" fmla="*/ 0 h 34"/>
              <a:gd name="T2" fmla="*/ 2147483646 w 112"/>
              <a:gd name="T3" fmla="*/ 0 h 34"/>
              <a:gd name="T4" fmla="*/ 2147483646 w 112"/>
              <a:gd name="T5" fmla="*/ 2147483646 h 34"/>
              <a:gd name="T6" fmla="*/ 2147483646 w 112"/>
              <a:gd name="T7" fmla="*/ 2147483646 h 34"/>
              <a:gd name="T8" fmla="*/ 0 w 112"/>
              <a:gd name="T9" fmla="*/ 2147483646 h 34"/>
              <a:gd name="T10" fmla="*/ 0 w 112"/>
              <a:gd name="T11" fmla="*/ 2147483646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79" name="Freeform 135">
            <a:extLst>
              <a:ext uri="{FF2B5EF4-FFF2-40B4-BE49-F238E27FC236}">
                <a16:creationId xmlns:a16="http://schemas.microsoft.com/office/drawing/2014/main" id="{BAA8EC64-FA09-6CBE-3D38-9439CC8F9016}"/>
              </a:ext>
            </a:extLst>
          </p:cNvPr>
          <p:cNvSpPr>
            <a:spLocks/>
          </p:cNvSpPr>
          <p:nvPr/>
        </p:nvSpPr>
        <p:spPr bwMode="auto">
          <a:xfrm>
            <a:off x="4471988" y="1539875"/>
            <a:ext cx="177800" cy="53975"/>
          </a:xfrm>
          <a:custGeom>
            <a:avLst/>
            <a:gdLst>
              <a:gd name="T0" fmla="*/ 0 w 112"/>
              <a:gd name="T1" fmla="*/ 0 h 34"/>
              <a:gd name="T2" fmla="*/ 2147483646 w 112"/>
              <a:gd name="T3" fmla="*/ 0 h 34"/>
              <a:gd name="T4" fmla="*/ 2147483646 w 112"/>
              <a:gd name="T5" fmla="*/ 2147483646 h 34"/>
              <a:gd name="T6" fmla="*/ 2147483646 w 112"/>
              <a:gd name="T7" fmla="*/ 2147483646 h 34"/>
              <a:gd name="T8" fmla="*/ 0 w 112"/>
              <a:gd name="T9" fmla="*/ 2147483646 h 34"/>
              <a:gd name="T10" fmla="*/ 0 w 112"/>
              <a:gd name="T11" fmla="*/ 2147483646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80" name="Line 138">
            <a:extLst>
              <a:ext uri="{FF2B5EF4-FFF2-40B4-BE49-F238E27FC236}">
                <a16:creationId xmlns:a16="http://schemas.microsoft.com/office/drawing/2014/main" id="{291D60FF-94FB-5784-B41E-53C86C22B5CF}"/>
              </a:ext>
            </a:extLst>
          </p:cNvPr>
          <p:cNvSpPr>
            <a:spLocks noChangeShapeType="1"/>
          </p:cNvSpPr>
          <p:nvPr/>
        </p:nvSpPr>
        <p:spPr bwMode="auto">
          <a:xfrm>
            <a:off x="3941763" y="2108200"/>
            <a:ext cx="123983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881" name="Line 139">
            <a:extLst>
              <a:ext uri="{FF2B5EF4-FFF2-40B4-BE49-F238E27FC236}">
                <a16:creationId xmlns:a16="http://schemas.microsoft.com/office/drawing/2014/main" id="{04B55AEA-6DD5-FB85-7F65-C629D169A1CB}"/>
              </a:ext>
            </a:extLst>
          </p:cNvPr>
          <p:cNvSpPr>
            <a:spLocks noChangeShapeType="1"/>
          </p:cNvSpPr>
          <p:nvPr/>
        </p:nvSpPr>
        <p:spPr bwMode="auto">
          <a:xfrm flipV="1">
            <a:off x="3922713" y="2406650"/>
            <a:ext cx="1246187" cy="317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882" name="Line 140">
            <a:extLst>
              <a:ext uri="{FF2B5EF4-FFF2-40B4-BE49-F238E27FC236}">
                <a16:creationId xmlns:a16="http://schemas.microsoft.com/office/drawing/2014/main" id="{40DEC52B-05F9-BF78-A34D-9B5CB6C57090}"/>
              </a:ext>
            </a:extLst>
          </p:cNvPr>
          <p:cNvSpPr>
            <a:spLocks noChangeShapeType="1"/>
          </p:cNvSpPr>
          <p:nvPr/>
        </p:nvSpPr>
        <p:spPr bwMode="auto">
          <a:xfrm>
            <a:off x="3929063" y="2741613"/>
            <a:ext cx="1273175" cy="158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883" name="Line 141">
            <a:extLst>
              <a:ext uri="{FF2B5EF4-FFF2-40B4-BE49-F238E27FC236}">
                <a16:creationId xmlns:a16="http://schemas.microsoft.com/office/drawing/2014/main" id="{6FBD47E0-2D6D-89D2-B2C3-985DD14F3B6A}"/>
              </a:ext>
            </a:extLst>
          </p:cNvPr>
          <p:cNvSpPr>
            <a:spLocks noChangeShapeType="1"/>
          </p:cNvSpPr>
          <p:nvPr/>
        </p:nvSpPr>
        <p:spPr bwMode="auto">
          <a:xfrm>
            <a:off x="3910013" y="3065463"/>
            <a:ext cx="1276350" cy="158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884" name="Line 142">
            <a:extLst>
              <a:ext uri="{FF2B5EF4-FFF2-40B4-BE49-F238E27FC236}">
                <a16:creationId xmlns:a16="http://schemas.microsoft.com/office/drawing/2014/main" id="{BDB2357D-24BB-626C-62AE-CD41DEDBD4D7}"/>
              </a:ext>
            </a:extLst>
          </p:cNvPr>
          <p:cNvSpPr>
            <a:spLocks noChangeShapeType="1"/>
          </p:cNvSpPr>
          <p:nvPr/>
        </p:nvSpPr>
        <p:spPr bwMode="auto">
          <a:xfrm flipV="1">
            <a:off x="3924300" y="3683000"/>
            <a:ext cx="1284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885" name="Line 143">
            <a:extLst>
              <a:ext uri="{FF2B5EF4-FFF2-40B4-BE49-F238E27FC236}">
                <a16:creationId xmlns:a16="http://schemas.microsoft.com/office/drawing/2014/main" id="{66CF052A-A673-9381-7B38-DC586FD163A3}"/>
              </a:ext>
            </a:extLst>
          </p:cNvPr>
          <p:cNvSpPr>
            <a:spLocks noChangeShapeType="1"/>
          </p:cNvSpPr>
          <p:nvPr/>
        </p:nvSpPr>
        <p:spPr bwMode="auto">
          <a:xfrm flipV="1">
            <a:off x="3902075" y="4700588"/>
            <a:ext cx="12827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886" name="Line 144">
            <a:extLst>
              <a:ext uri="{FF2B5EF4-FFF2-40B4-BE49-F238E27FC236}">
                <a16:creationId xmlns:a16="http://schemas.microsoft.com/office/drawing/2014/main" id="{09A01533-E399-26F9-1343-82730BD7AF7A}"/>
              </a:ext>
            </a:extLst>
          </p:cNvPr>
          <p:cNvSpPr>
            <a:spLocks noChangeShapeType="1"/>
          </p:cNvSpPr>
          <p:nvPr/>
        </p:nvSpPr>
        <p:spPr bwMode="auto">
          <a:xfrm>
            <a:off x="3905250" y="5054600"/>
            <a:ext cx="1241425"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887" name="Rectangle 149">
            <a:extLst>
              <a:ext uri="{FF2B5EF4-FFF2-40B4-BE49-F238E27FC236}">
                <a16:creationId xmlns:a16="http://schemas.microsoft.com/office/drawing/2014/main" id="{2DC4C4C8-70C9-8346-1629-0C445FC25186}"/>
              </a:ext>
            </a:extLst>
          </p:cNvPr>
          <p:cNvSpPr>
            <a:spLocks noChangeArrowheads="1"/>
          </p:cNvSpPr>
          <p:nvPr/>
        </p:nvSpPr>
        <p:spPr bwMode="auto">
          <a:xfrm>
            <a:off x="4019550" y="2897188"/>
            <a:ext cx="381000"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b="1">
                <a:solidFill>
                  <a:srgbClr val="000000"/>
                </a:solidFill>
                <a:latin typeface="Helvetica" pitchFamily="2" charset="0"/>
              </a:rPr>
              <a:t>         </a:t>
            </a:r>
            <a:endParaRPr lang="en-US" altLang="en-US">
              <a:latin typeface="Helvetica" pitchFamily="2" charset="0"/>
            </a:endParaRPr>
          </a:p>
        </p:txBody>
      </p:sp>
      <p:sp>
        <p:nvSpPr>
          <p:cNvPr id="164888" name="Rectangle 150">
            <a:extLst>
              <a:ext uri="{FF2B5EF4-FFF2-40B4-BE49-F238E27FC236}">
                <a16:creationId xmlns:a16="http://schemas.microsoft.com/office/drawing/2014/main" id="{FFEE0256-5083-451D-727F-E53025411F92}"/>
              </a:ext>
            </a:extLst>
          </p:cNvPr>
          <p:cNvSpPr>
            <a:spLocks noChangeArrowheads="1"/>
          </p:cNvSpPr>
          <p:nvPr/>
        </p:nvSpPr>
        <p:spPr bwMode="auto">
          <a:xfrm>
            <a:off x="3825875" y="1231900"/>
            <a:ext cx="366713"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        </a:t>
            </a:r>
            <a:endParaRPr lang="en-US" altLang="en-US">
              <a:latin typeface="Helvetica" pitchFamily="2" charset="0"/>
            </a:endParaRPr>
          </a:p>
        </p:txBody>
      </p:sp>
      <p:sp>
        <p:nvSpPr>
          <p:cNvPr id="164889" name="Line 151">
            <a:extLst>
              <a:ext uri="{FF2B5EF4-FFF2-40B4-BE49-F238E27FC236}">
                <a16:creationId xmlns:a16="http://schemas.microsoft.com/office/drawing/2014/main" id="{A5E787DA-1526-8039-FF67-6548632823EC}"/>
              </a:ext>
            </a:extLst>
          </p:cNvPr>
          <p:cNvSpPr>
            <a:spLocks noChangeShapeType="1"/>
          </p:cNvSpPr>
          <p:nvPr/>
        </p:nvSpPr>
        <p:spPr bwMode="auto">
          <a:xfrm>
            <a:off x="3925888" y="758825"/>
            <a:ext cx="1433512" cy="4763"/>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890" name="Rectangle 152">
            <a:extLst>
              <a:ext uri="{FF2B5EF4-FFF2-40B4-BE49-F238E27FC236}">
                <a16:creationId xmlns:a16="http://schemas.microsoft.com/office/drawing/2014/main" id="{8DF6659A-B1FA-BF4A-0C65-2D8147B86D76}"/>
              </a:ext>
            </a:extLst>
          </p:cNvPr>
          <p:cNvSpPr>
            <a:spLocks noChangeArrowheads="1"/>
          </p:cNvSpPr>
          <p:nvPr/>
        </p:nvSpPr>
        <p:spPr bwMode="auto">
          <a:xfrm>
            <a:off x="4240213" y="2822575"/>
            <a:ext cx="7699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i="1">
                <a:solidFill>
                  <a:srgbClr val="000000"/>
                </a:solidFill>
                <a:latin typeface="Helvetica" pitchFamily="2" charset="0"/>
              </a:rPr>
              <a:t>kthuira</a:t>
            </a:r>
            <a:endParaRPr lang="en-US" altLang="en-US" sz="1600" i="1">
              <a:latin typeface="Helvetica" pitchFamily="2" charset="0"/>
            </a:endParaRPr>
          </a:p>
        </p:txBody>
      </p:sp>
      <p:sp>
        <p:nvSpPr>
          <p:cNvPr id="164891" name="Rectangle 153">
            <a:extLst>
              <a:ext uri="{FF2B5EF4-FFF2-40B4-BE49-F238E27FC236}">
                <a16:creationId xmlns:a16="http://schemas.microsoft.com/office/drawing/2014/main" id="{2BD499E5-BD90-008A-0F23-2A16C17D1A44}"/>
              </a:ext>
            </a:extLst>
          </p:cNvPr>
          <p:cNvSpPr>
            <a:spLocks noChangeArrowheads="1"/>
          </p:cNvSpPr>
          <p:nvPr/>
        </p:nvSpPr>
        <p:spPr bwMode="auto">
          <a:xfrm>
            <a:off x="4238625" y="1870075"/>
            <a:ext cx="26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i="1">
                <a:solidFill>
                  <a:srgbClr val="000000"/>
                </a:solidFill>
                <a:latin typeface="Helvetica" pitchFamily="2" charset="0"/>
              </a:rPr>
              <a:t>na</a:t>
            </a:r>
            <a:endParaRPr lang="en-US" altLang="en-US" sz="1800" i="1">
              <a:latin typeface="Helvetica" pitchFamily="2" charset="0"/>
            </a:endParaRPr>
          </a:p>
        </p:txBody>
      </p:sp>
      <p:sp>
        <p:nvSpPr>
          <p:cNvPr id="164892" name="Rectangle 154">
            <a:extLst>
              <a:ext uri="{FF2B5EF4-FFF2-40B4-BE49-F238E27FC236}">
                <a16:creationId xmlns:a16="http://schemas.microsoft.com/office/drawing/2014/main" id="{3F8C2B08-396F-F04E-CBBF-C539174CEEAD}"/>
              </a:ext>
            </a:extLst>
          </p:cNvPr>
          <p:cNvSpPr>
            <a:spLocks noChangeArrowheads="1"/>
          </p:cNvSpPr>
          <p:nvPr/>
        </p:nvSpPr>
        <p:spPr bwMode="auto">
          <a:xfrm>
            <a:off x="4230688" y="2476500"/>
            <a:ext cx="13462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i="1">
                <a:solidFill>
                  <a:srgbClr val="000000"/>
                </a:solidFill>
                <a:latin typeface="Helvetica" pitchFamily="2" charset="0"/>
              </a:rPr>
              <a:t>ahorhailakla</a:t>
            </a:r>
            <a:endParaRPr lang="en-US" altLang="en-US" sz="1800" i="1">
              <a:latin typeface="Helvetica" pitchFamily="2" charset="0"/>
            </a:endParaRPr>
          </a:p>
        </p:txBody>
      </p:sp>
      <p:sp>
        <p:nvSpPr>
          <p:cNvPr id="164893" name="Rectangle 155">
            <a:extLst>
              <a:ext uri="{FF2B5EF4-FFF2-40B4-BE49-F238E27FC236}">
                <a16:creationId xmlns:a16="http://schemas.microsoft.com/office/drawing/2014/main" id="{B547CA03-5AF9-49FB-AAB2-62E641A4E6E1}"/>
              </a:ext>
            </a:extLst>
          </p:cNvPr>
          <p:cNvSpPr>
            <a:spLocks noChangeArrowheads="1"/>
          </p:cNvSpPr>
          <p:nvPr/>
        </p:nvSpPr>
        <p:spPr bwMode="auto">
          <a:xfrm>
            <a:off x="4240213" y="2170113"/>
            <a:ext cx="5254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i="1">
                <a:solidFill>
                  <a:srgbClr val="000000"/>
                </a:solidFill>
                <a:latin typeface="Helvetica" pitchFamily="2" charset="0"/>
              </a:rPr>
              <a:t>esuli</a:t>
            </a:r>
            <a:endParaRPr lang="en-US" altLang="en-US" sz="1800" i="1">
              <a:latin typeface="Helvetica" pitchFamily="2" charset="0"/>
            </a:endParaRPr>
          </a:p>
        </p:txBody>
      </p:sp>
      <p:sp>
        <p:nvSpPr>
          <p:cNvPr id="164894" name="Rectangle 156">
            <a:extLst>
              <a:ext uri="{FF2B5EF4-FFF2-40B4-BE49-F238E27FC236}">
                <a16:creationId xmlns:a16="http://schemas.microsoft.com/office/drawing/2014/main" id="{3D8D9DC2-F655-1636-8537-C3C8F1504F4E}"/>
              </a:ext>
            </a:extLst>
          </p:cNvPr>
          <p:cNvSpPr>
            <a:spLocks noChangeArrowheads="1"/>
          </p:cNvSpPr>
          <p:nvPr/>
        </p:nvSpPr>
        <p:spPr bwMode="auto">
          <a:xfrm>
            <a:off x="4252913" y="4084638"/>
            <a:ext cx="12573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i="1">
                <a:solidFill>
                  <a:srgbClr val="000000"/>
                </a:solidFill>
                <a:latin typeface="Helvetica" pitchFamily="2" charset="0"/>
              </a:rPr>
              <a:t>odaleilakha</a:t>
            </a:r>
            <a:endParaRPr lang="en-US" altLang="en-US" sz="1800" i="1">
              <a:latin typeface="Helvetica" pitchFamily="2" charset="0"/>
            </a:endParaRPr>
          </a:p>
        </p:txBody>
      </p:sp>
      <p:sp>
        <p:nvSpPr>
          <p:cNvPr id="164895" name="Rectangle 157">
            <a:extLst>
              <a:ext uri="{FF2B5EF4-FFF2-40B4-BE49-F238E27FC236}">
                <a16:creationId xmlns:a16="http://schemas.microsoft.com/office/drawing/2014/main" id="{20FB2655-EDE6-FBFA-AA1B-43A146CC2720}"/>
              </a:ext>
            </a:extLst>
          </p:cNvPr>
          <p:cNvSpPr>
            <a:spLocks noChangeArrowheads="1"/>
          </p:cNvSpPr>
          <p:nvPr/>
        </p:nvSpPr>
        <p:spPr bwMode="auto">
          <a:xfrm>
            <a:off x="3933825" y="4414838"/>
            <a:ext cx="1385888"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i="1">
                <a:latin typeface="Helvetica" pitchFamily="2" charset="0"/>
              </a:rPr>
              <a:t>athum</a:t>
            </a:r>
          </a:p>
        </p:txBody>
      </p:sp>
      <p:sp>
        <p:nvSpPr>
          <p:cNvPr id="164896" name="Rectangle 158">
            <a:extLst>
              <a:ext uri="{FF2B5EF4-FFF2-40B4-BE49-F238E27FC236}">
                <a16:creationId xmlns:a16="http://schemas.microsoft.com/office/drawing/2014/main" id="{198DD537-38DE-4CE0-80AF-C7A29479172F}"/>
              </a:ext>
            </a:extLst>
          </p:cNvPr>
          <p:cNvSpPr>
            <a:spLocks noChangeArrowheads="1"/>
          </p:cNvSpPr>
          <p:nvPr/>
        </p:nvSpPr>
        <p:spPr bwMode="auto">
          <a:xfrm>
            <a:off x="4244975" y="496888"/>
            <a:ext cx="12446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i="1">
                <a:latin typeface="Arial" panose="020B0604020202020204" pitchFamily="34" charset="0"/>
              </a:rPr>
              <a:t>gatongarali</a:t>
            </a:r>
            <a:endParaRPr lang="en-US" altLang="en-US" sz="1800" i="1">
              <a:latin typeface="Arial" panose="020B0604020202020204" pitchFamily="34" charset="0"/>
            </a:endParaRPr>
          </a:p>
        </p:txBody>
      </p:sp>
      <p:sp>
        <p:nvSpPr>
          <p:cNvPr id="164897" name="Rectangle 159">
            <a:extLst>
              <a:ext uri="{FF2B5EF4-FFF2-40B4-BE49-F238E27FC236}">
                <a16:creationId xmlns:a16="http://schemas.microsoft.com/office/drawing/2014/main" id="{A69E245C-27F4-25C3-A7E8-51CC8C3EDC21}"/>
              </a:ext>
            </a:extLst>
          </p:cNvPr>
          <p:cNvSpPr>
            <a:spLocks noChangeArrowheads="1"/>
          </p:cNvSpPr>
          <p:nvPr/>
        </p:nvSpPr>
        <p:spPr bwMode="auto">
          <a:xfrm>
            <a:off x="4260850" y="800100"/>
            <a:ext cx="8080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i="1">
                <a:latin typeface="Arial" panose="020B0604020202020204" pitchFamily="34" charset="0"/>
              </a:rPr>
              <a:t>uimida </a:t>
            </a:r>
            <a:endParaRPr lang="en-US" altLang="en-US" sz="1800" i="1">
              <a:latin typeface="Arial" panose="020B0604020202020204" pitchFamily="34" charset="0"/>
            </a:endParaRPr>
          </a:p>
        </p:txBody>
      </p:sp>
      <p:sp>
        <p:nvSpPr>
          <p:cNvPr id="164898" name="Rectangle 165">
            <a:extLst>
              <a:ext uri="{FF2B5EF4-FFF2-40B4-BE49-F238E27FC236}">
                <a16:creationId xmlns:a16="http://schemas.microsoft.com/office/drawing/2014/main" id="{9D361DF9-2FE8-E264-C350-6E359E198ADA}"/>
              </a:ext>
            </a:extLst>
          </p:cNvPr>
          <p:cNvSpPr>
            <a:spLocks noChangeArrowheads="1"/>
          </p:cNvSpPr>
          <p:nvPr/>
        </p:nvSpPr>
        <p:spPr bwMode="auto">
          <a:xfrm>
            <a:off x="3924300" y="4716463"/>
            <a:ext cx="1495425"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i="1">
                <a:latin typeface="Helvetica" pitchFamily="2" charset="0"/>
              </a:rPr>
              <a:t>atunglu    </a:t>
            </a:r>
          </a:p>
        </p:txBody>
      </p:sp>
      <p:sp>
        <p:nvSpPr>
          <p:cNvPr id="164899" name="Line 166">
            <a:extLst>
              <a:ext uri="{FF2B5EF4-FFF2-40B4-BE49-F238E27FC236}">
                <a16:creationId xmlns:a16="http://schemas.microsoft.com/office/drawing/2014/main" id="{4A7FE8A9-EC10-D5B8-D6CD-579CF88BA067}"/>
              </a:ext>
            </a:extLst>
          </p:cNvPr>
          <p:cNvSpPr>
            <a:spLocks noChangeShapeType="1"/>
          </p:cNvSpPr>
          <p:nvPr/>
        </p:nvSpPr>
        <p:spPr bwMode="auto">
          <a:xfrm>
            <a:off x="3900488" y="4330700"/>
            <a:ext cx="12700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900" name="Rectangle 168">
            <a:extLst>
              <a:ext uri="{FF2B5EF4-FFF2-40B4-BE49-F238E27FC236}">
                <a16:creationId xmlns:a16="http://schemas.microsoft.com/office/drawing/2014/main" id="{6B57DEA5-9B61-EB7D-E17F-6C13F9CF52D6}"/>
              </a:ext>
            </a:extLst>
          </p:cNvPr>
          <p:cNvSpPr>
            <a:spLocks noChangeArrowheads="1"/>
          </p:cNvSpPr>
          <p:nvPr/>
        </p:nvSpPr>
        <p:spPr bwMode="auto">
          <a:xfrm>
            <a:off x="4243388" y="3771900"/>
            <a:ext cx="8588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i="1">
                <a:solidFill>
                  <a:srgbClr val="000000"/>
                </a:solidFill>
                <a:latin typeface="Helvetica" pitchFamily="2" charset="0"/>
              </a:rPr>
              <a:t>Ieishida</a:t>
            </a:r>
            <a:endParaRPr lang="en-US" altLang="en-US" sz="1800" i="1">
              <a:latin typeface="Helvetica" pitchFamily="2" charset="0"/>
            </a:endParaRPr>
          </a:p>
        </p:txBody>
      </p:sp>
      <p:sp>
        <p:nvSpPr>
          <p:cNvPr id="164901" name="Line 169">
            <a:extLst>
              <a:ext uri="{FF2B5EF4-FFF2-40B4-BE49-F238E27FC236}">
                <a16:creationId xmlns:a16="http://schemas.microsoft.com/office/drawing/2014/main" id="{4F207C70-EB7C-BDB5-9527-56F56245056C}"/>
              </a:ext>
            </a:extLst>
          </p:cNvPr>
          <p:cNvSpPr>
            <a:spLocks noChangeShapeType="1"/>
          </p:cNvSpPr>
          <p:nvPr/>
        </p:nvSpPr>
        <p:spPr bwMode="auto">
          <a:xfrm>
            <a:off x="3910013" y="4005263"/>
            <a:ext cx="1268412" cy="4762"/>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902" name="Rectangle 170">
            <a:extLst>
              <a:ext uri="{FF2B5EF4-FFF2-40B4-BE49-F238E27FC236}">
                <a16:creationId xmlns:a16="http://schemas.microsoft.com/office/drawing/2014/main" id="{0A905251-EFDD-CC74-FA40-275678F0F0F3}"/>
              </a:ext>
            </a:extLst>
          </p:cNvPr>
          <p:cNvSpPr>
            <a:spLocks noChangeArrowheads="1"/>
          </p:cNvSpPr>
          <p:nvPr/>
        </p:nvSpPr>
        <p:spPr bwMode="auto">
          <a:xfrm>
            <a:off x="3925888" y="747713"/>
            <a:ext cx="220662"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H</a:t>
            </a:r>
            <a:endParaRPr lang="en-US" altLang="en-US" sz="2400" b="1">
              <a:latin typeface="Helvetica" pitchFamily="2" charset="0"/>
            </a:endParaRPr>
          </a:p>
        </p:txBody>
      </p:sp>
      <p:sp>
        <p:nvSpPr>
          <p:cNvPr id="164903" name="Rectangle 171">
            <a:extLst>
              <a:ext uri="{FF2B5EF4-FFF2-40B4-BE49-F238E27FC236}">
                <a16:creationId xmlns:a16="http://schemas.microsoft.com/office/drawing/2014/main" id="{8F96D782-24A0-0B8B-AE4D-ADA27BF06F23}"/>
              </a:ext>
            </a:extLst>
          </p:cNvPr>
          <p:cNvSpPr>
            <a:spLocks noChangeArrowheads="1"/>
          </p:cNvSpPr>
          <p:nvPr/>
        </p:nvSpPr>
        <p:spPr bwMode="auto">
          <a:xfrm>
            <a:off x="3957638" y="1052513"/>
            <a:ext cx="169862"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J</a:t>
            </a:r>
            <a:endParaRPr lang="en-US" altLang="en-US" sz="2400" b="1">
              <a:latin typeface="Helvetica" pitchFamily="2" charset="0"/>
            </a:endParaRPr>
          </a:p>
        </p:txBody>
      </p:sp>
      <p:sp>
        <p:nvSpPr>
          <p:cNvPr id="164904" name="Rectangle 172">
            <a:extLst>
              <a:ext uri="{FF2B5EF4-FFF2-40B4-BE49-F238E27FC236}">
                <a16:creationId xmlns:a16="http://schemas.microsoft.com/office/drawing/2014/main" id="{1D096D6E-C8CE-31BF-FAF5-B7B9569C0A08}"/>
              </a:ext>
            </a:extLst>
          </p:cNvPr>
          <p:cNvSpPr>
            <a:spLocks noChangeArrowheads="1"/>
          </p:cNvSpPr>
          <p:nvPr/>
        </p:nvSpPr>
        <p:spPr bwMode="auto">
          <a:xfrm>
            <a:off x="4243388" y="1133475"/>
            <a:ext cx="10128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i="1">
                <a:latin typeface="Arial" panose="020B0604020202020204" pitchFamily="34" charset="0"/>
              </a:rPr>
              <a:t>amitheilu</a:t>
            </a:r>
            <a:endParaRPr lang="en-US" altLang="en-US" sz="1800" i="1">
              <a:latin typeface="Arial" panose="020B0604020202020204" pitchFamily="34" charset="0"/>
            </a:endParaRPr>
          </a:p>
        </p:txBody>
      </p:sp>
      <p:sp>
        <p:nvSpPr>
          <p:cNvPr id="164905" name="Rectangle 173">
            <a:extLst>
              <a:ext uri="{FF2B5EF4-FFF2-40B4-BE49-F238E27FC236}">
                <a16:creationId xmlns:a16="http://schemas.microsoft.com/office/drawing/2014/main" id="{244F2FA9-A1D5-C46B-780E-DC8030D38E93}"/>
              </a:ext>
            </a:extLst>
          </p:cNvPr>
          <p:cNvSpPr>
            <a:spLocks noChangeArrowheads="1"/>
          </p:cNvSpPr>
          <p:nvPr/>
        </p:nvSpPr>
        <p:spPr bwMode="auto">
          <a:xfrm>
            <a:off x="3984625" y="1808163"/>
            <a:ext cx="84138"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I</a:t>
            </a:r>
            <a:endParaRPr lang="en-US" altLang="en-US" sz="2400" b="1">
              <a:latin typeface="Helvetica" pitchFamily="2" charset="0"/>
            </a:endParaRPr>
          </a:p>
        </p:txBody>
      </p:sp>
      <p:sp>
        <p:nvSpPr>
          <p:cNvPr id="164906" name="Rectangle 174">
            <a:extLst>
              <a:ext uri="{FF2B5EF4-FFF2-40B4-BE49-F238E27FC236}">
                <a16:creationId xmlns:a16="http://schemas.microsoft.com/office/drawing/2014/main" id="{0AA4BB05-A999-1AE8-F385-7B05CFC05EE7}"/>
              </a:ext>
            </a:extLst>
          </p:cNvPr>
          <p:cNvSpPr>
            <a:spLocks noChangeArrowheads="1"/>
          </p:cNvSpPr>
          <p:nvPr/>
        </p:nvSpPr>
        <p:spPr bwMode="auto">
          <a:xfrm>
            <a:off x="3944938" y="2093913"/>
            <a:ext cx="169862"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J</a:t>
            </a:r>
            <a:endParaRPr lang="en-US" altLang="en-US" sz="2400" b="1">
              <a:latin typeface="Helvetica" pitchFamily="2" charset="0"/>
            </a:endParaRPr>
          </a:p>
        </p:txBody>
      </p:sp>
      <p:sp>
        <p:nvSpPr>
          <p:cNvPr id="164907" name="Rectangle 175">
            <a:extLst>
              <a:ext uri="{FF2B5EF4-FFF2-40B4-BE49-F238E27FC236}">
                <a16:creationId xmlns:a16="http://schemas.microsoft.com/office/drawing/2014/main" id="{81CEA2A4-1D1F-D342-A623-2CC2075D89FD}"/>
              </a:ext>
            </a:extLst>
          </p:cNvPr>
          <p:cNvSpPr>
            <a:spLocks noChangeArrowheads="1"/>
          </p:cNvSpPr>
          <p:nvPr/>
        </p:nvSpPr>
        <p:spPr bwMode="auto">
          <a:xfrm>
            <a:off x="3905250" y="2424113"/>
            <a:ext cx="254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M</a:t>
            </a:r>
            <a:endParaRPr lang="en-US" altLang="en-US" sz="2400" b="1">
              <a:latin typeface="Helvetica" pitchFamily="2" charset="0"/>
            </a:endParaRPr>
          </a:p>
        </p:txBody>
      </p:sp>
      <p:sp>
        <p:nvSpPr>
          <p:cNvPr id="164908" name="Rectangle 176">
            <a:extLst>
              <a:ext uri="{FF2B5EF4-FFF2-40B4-BE49-F238E27FC236}">
                <a16:creationId xmlns:a16="http://schemas.microsoft.com/office/drawing/2014/main" id="{D7DE6102-063F-CB92-73DC-2FB9F16CC7A6}"/>
              </a:ext>
            </a:extLst>
          </p:cNvPr>
          <p:cNvSpPr>
            <a:spLocks noChangeArrowheads="1"/>
          </p:cNvSpPr>
          <p:nvPr/>
        </p:nvSpPr>
        <p:spPr bwMode="auto">
          <a:xfrm>
            <a:off x="3908425" y="2754313"/>
            <a:ext cx="236538"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O</a:t>
            </a:r>
            <a:endParaRPr lang="en-US" altLang="en-US" sz="2400" b="1">
              <a:latin typeface="Helvetica" pitchFamily="2" charset="0"/>
            </a:endParaRPr>
          </a:p>
        </p:txBody>
      </p:sp>
      <p:sp>
        <p:nvSpPr>
          <p:cNvPr id="164909" name="Rectangle 177">
            <a:extLst>
              <a:ext uri="{FF2B5EF4-FFF2-40B4-BE49-F238E27FC236}">
                <a16:creationId xmlns:a16="http://schemas.microsoft.com/office/drawing/2014/main" id="{6F0E06BA-A13D-CF7B-F87A-2BDB90BCA759}"/>
              </a:ext>
            </a:extLst>
          </p:cNvPr>
          <p:cNvSpPr>
            <a:spLocks noChangeArrowheads="1"/>
          </p:cNvSpPr>
          <p:nvPr/>
        </p:nvSpPr>
        <p:spPr bwMode="auto">
          <a:xfrm>
            <a:off x="3965575" y="3370263"/>
            <a:ext cx="16986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J</a:t>
            </a:r>
            <a:endParaRPr lang="en-US" altLang="en-US" sz="2400" b="1">
              <a:latin typeface="Helvetica" pitchFamily="2" charset="0"/>
            </a:endParaRPr>
          </a:p>
        </p:txBody>
      </p:sp>
      <p:sp>
        <p:nvSpPr>
          <p:cNvPr id="164910" name="Rectangle 178">
            <a:extLst>
              <a:ext uri="{FF2B5EF4-FFF2-40B4-BE49-F238E27FC236}">
                <a16:creationId xmlns:a16="http://schemas.microsoft.com/office/drawing/2014/main" id="{C4E4CEC6-2D6B-FC30-D6A9-B41CDBF230D7}"/>
              </a:ext>
            </a:extLst>
          </p:cNvPr>
          <p:cNvSpPr>
            <a:spLocks noChangeArrowheads="1"/>
          </p:cNvSpPr>
          <p:nvPr/>
        </p:nvSpPr>
        <p:spPr bwMode="auto">
          <a:xfrm>
            <a:off x="3929063" y="3694113"/>
            <a:ext cx="185737"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L</a:t>
            </a:r>
            <a:endParaRPr lang="en-US" altLang="en-US" sz="2400" b="1">
              <a:latin typeface="Helvetica" pitchFamily="2" charset="0"/>
            </a:endParaRPr>
          </a:p>
        </p:txBody>
      </p:sp>
      <p:sp>
        <p:nvSpPr>
          <p:cNvPr id="164911" name="Rectangle 179">
            <a:extLst>
              <a:ext uri="{FF2B5EF4-FFF2-40B4-BE49-F238E27FC236}">
                <a16:creationId xmlns:a16="http://schemas.microsoft.com/office/drawing/2014/main" id="{11DE0DB5-A3CF-404A-E79C-A29C68528E72}"/>
              </a:ext>
            </a:extLst>
          </p:cNvPr>
          <p:cNvSpPr>
            <a:spLocks noChangeArrowheads="1"/>
          </p:cNvSpPr>
          <p:nvPr/>
        </p:nvSpPr>
        <p:spPr bwMode="auto">
          <a:xfrm>
            <a:off x="3927475" y="4030663"/>
            <a:ext cx="22066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H</a:t>
            </a:r>
            <a:endParaRPr lang="en-US" altLang="en-US" sz="2400" b="1">
              <a:latin typeface="Helvetica" pitchFamily="2" charset="0"/>
            </a:endParaRPr>
          </a:p>
        </p:txBody>
      </p:sp>
      <p:sp>
        <p:nvSpPr>
          <p:cNvPr id="164912" name="Rectangle 180">
            <a:extLst>
              <a:ext uri="{FF2B5EF4-FFF2-40B4-BE49-F238E27FC236}">
                <a16:creationId xmlns:a16="http://schemas.microsoft.com/office/drawing/2014/main" id="{D6C1D336-07C2-08B3-4D9D-23C0E11DD463}"/>
              </a:ext>
            </a:extLst>
          </p:cNvPr>
          <p:cNvSpPr>
            <a:spLocks noChangeArrowheads="1"/>
          </p:cNvSpPr>
          <p:nvPr/>
        </p:nvSpPr>
        <p:spPr bwMode="auto">
          <a:xfrm>
            <a:off x="3927475" y="4398963"/>
            <a:ext cx="22066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N</a:t>
            </a:r>
            <a:endParaRPr lang="en-US" altLang="en-US" sz="2400" b="1">
              <a:latin typeface="Helvetica" pitchFamily="2" charset="0"/>
            </a:endParaRPr>
          </a:p>
        </p:txBody>
      </p:sp>
      <p:sp>
        <p:nvSpPr>
          <p:cNvPr id="164913" name="Rectangle 181">
            <a:extLst>
              <a:ext uri="{FF2B5EF4-FFF2-40B4-BE49-F238E27FC236}">
                <a16:creationId xmlns:a16="http://schemas.microsoft.com/office/drawing/2014/main" id="{856B5C25-A2DD-E85D-2B00-4171ED7A593E}"/>
              </a:ext>
            </a:extLst>
          </p:cNvPr>
          <p:cNvSpPr>
            <a:spLocks noChangeArrowheads="1"/>
          </p:cNvSpPr>
          <p:nvPr/>
        </p:nvSpPr>
        <p:spPr bwMode="auto">
          <a:xfrm>
            <a:off x="3948113" y="4754563"/>
            <a:ext cx="185737"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Z</a:t>
            </a:r>
            <a:endParaRPr lang="en-US" altLang="en-US" sz="2400" b="1">
              <a:latin typeface="Helvetica" pitchFamily="2" charset="0"/>
            </a:endParaRPr>
          </a:p>
        </p:txBody>
      </p:sp>
      <p:sp>
        <p:nvSpPr>
          <p:cNvPr id="164914" name="Rectangle 187">
            <a:extLst>
              <a:ext uri="{FF2B5EF4-FFF2-40B4-BE49-F238E27FC236}">
                <a16:creationId xmlns:a16="http://schemas.microsoft.com/office/drawing/2014/main" id="{77ADC8F8-522F-9BAB-214E-A40869DA13E3}"/>
              </a:ext>
            </a:extLst>
          </p:cNvPr>
          <p:cNvSpPr>
            <a:spLocks noChangeArrowheads="1"/>
          </p:cNvSpPr>
          <p:nvPr/>
        </p:nvSpPr>
        <p:spPr bwMode="auto">
          <a:xfrm>
            <a:off x="4240213" y="3471863"/>
            <a:ext cx="7842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esuna </a:t>
            </a:r>
            <a:r>
              <a:rPr lang="en-US" altLang="en-US" sz="1500" b="1" i="1">
                <a:solidFill>
                  <a:srgbClr val="000000"/>
                </a:solidFill>
                <a:latin typeface="Helvetica" pitchFamily="2" charset="0"/>
              </a:rPr>
              <a:t> </a:t>
            </a:r>
            <a:endParaRPr lang="en-US" altLang="en-US" sz="1400" i="1">
              <a:latin typeface="Helvetica" pitchFamily="2" charset="0"/>
            </a:endParaRPr>
          </a:p>
        </p:txBody>
      </p:sp>
      <p:sp>
        <p:nvSpPr>
          <p:cNvPr id="1218748" name="Rectangle 188">
            <a:extLst>
              <a:ext uri="{FF2B5EF4-FFF2-40B4-BE49-F238E27FC236}">
                <a16:creationId xmlns:a16="http://schemas.microsoft.com/office/drawing/2014/main" id="{6547AB97-1405-0E0A-45B0-32BD5380A3E0}"/>
              </a:ext>
            </a:extLst>
          </p:cNvPr>
          <p:cNvSpPr>
            <a:spLocks noChangeArrowheads="1"/>
          </p:cNvSpPr>
          <p:nvPr/>
        </p:nvSpPr>
        <p:spPr bwMode="auto">
          <a:xfrm>
            <a:off x="3829050" y="457200"/>
            <a:ext cx="373063" cy="4656138"/>
          </a:xfrm>
          <a:prstGeom prst="rect">
            <a:avLst/>
          </a:prstGeom>
          <a:noFill/>
          <a:ln w="50800">
            <a:solidFill>
              <a:schemeClr val="accent1"/>
            </a:solidFill>
            <a:miter lim="800000"/>
            <a:headEnd/>
            <a:tailEnd/>
          </a:ln>
          <a:effectLst>
            <a:outerShdw blurRad="63500" dist="38099" dir="2700000" algn="ctr" rotWithShape="0">
              <a:schemeClr val="tx2">
                <a:alpha val="74997"/>
              </a:schemeClr>
            </a:outerShdw>
          </a:effectLst>
        </p:spPr>
        <p:txBody>
          <a:bodyPr wrap="none" anchor="ctr"/>
          <a:lstStyle/>
          <a:p>
            <a:pPr algn="r">
              <a:defRPr/>
            </a:pPr>
            <a:endParaRPr lang="en-US">
              <a:latin typeface="Comic Sans MS" charset="0"/>
              <a:ea typeface="+mn-ea"/>
            </a:endParaRPr>
          </a:p>
        </p:txBody>
      </p:sp>
      <p:sp>
        <p:nvSpPr>
          <p:cNvPr id="164916" name="Rectangle 189">
            <a:extLst>
              <a:ext uri="{FF2B5EF4-FFF2-40B4-BE49-F238E27FC236}">
                <a16:creationId xmlns:a16="http://schemas.microsoft.com/office/drawing/2014/main" id="{7C1EF9DA-83E7-9F3F-3235-20795AF111D0}"/>
              </a:ext>
            </a:extLst>
          </p:cNvPr>
          <p:cNvSpPr>
            <a:spLocks noChangeArrowheads="1"/>
          </p:cNvSpPr>
          <p:nvPr/>
        </p:nvSpPr>
        <p:spPr bwMode="auto">
          <a:xfrm>
            <a:off x="5629275" y="328613"/>
            <a:ext cx="4059238" cy="711517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pic>
        <p:nvPicPr>
          <p:cNvPr id="164917" name="Picture 190">
            <a:extLst>
              <a:ext uri="{FF2B5EF4-FFF2-40B4-BE49-F238E27FC236}">
                <a16:creationId xmlns:a16="http://schemas.microsoft.com/office/drawing/2014/main" id="{A49A1EF0-6993-9A14-59C2-4E54DC04FD7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11832" r="44525"/>
          <a:stretch>
            <a:fillRect/>
          </a:stretch>
        </p:blipFill>
        <p:spPr bwMode="auto">
          <a:xfrm>
            <a:off x="5613400" y="336550"/>
            <a:ext cx="4445000" cy="7102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sp>
        <p:nvSpPr>
          <p:cNvPr id="1218754" name="Rectangle 194">
            <a:extLst>
              <a:ext uri="{FF2B5EF4-FFF2-40B4-BE49-F238E27FC236}">
                <a16:creationId xmlns:a16="http://schemas.microsoft.com/office/drawing/2014/main" id="{08BB8920-CEDC-CC65-71EC-37C202487B7C}"/>
              </a:ext>
            </a:extLst>
          </p:cNvPr>
          <p:cNvSpPr>
            <a:spLocks noChangeArrowheads="1"/>
          </p:cNvSpPr>
          <p:nvPr/>
        </p:nvSpPr>
        <p:spPr bwMode="auto">
          <a:xfrm>
            <a:off x="6827838" y="584200"/>
            <a:ext cx="2706687"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3200" b="1" i="1">
                <a:solidFill>
                  <a:srgbClr val="66FFFF"/>
                </a:solidFill>
                <a:latin typeface="Helvetica" panose="020B0604020202020204" pitchFamily="34" charset="0"/>
              </a:rPr>
              <a:t> </a:t>
            </a:r>
            <a:endParaRPr lang="en-US" altLang="en-US" sz="1400" b="1" u="sng">
              <a:solidFill>
                <a:srgbClr val="66FFFF"/>
              </a:solidFill>
              <a:latin typeface="Helvetica" panose="020B0604020202020204" pitchFamily="34" charset="0"/>
            </a:endParaRPr>
          </a:p>
        </p:txBody>
      </p:sp>
      <p:sp>
        <p:nvSpPr>
          <p:cNvPr id="1218761" name="Rectangle 201">
            <a:extLst>
              <a:ext uri="{FF2B5EF4-FFF2-40B4-BE49-F238E27FC236}">
                <a16:creationId xmlns:a16="http://schemas.microsoft.com/office/drawing/2014/main" id="{482D8E86-AC5D-4DDB-F957-659833378039}"/>
              </a:ext>
            </a:extLst>
          </p:cNvPr>
          <p:cNvSpPr>
            <a:spLocks noChangeArrowheads="1"/>
          </p:cNvSpPr>
          <p:nvPr/>
        </p:nvSpPr>
        <p:spPr bwMode="auto">
          <a:xfrm>
            <a:off x="6657975"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1218762" name="Rectangle 202">
            <a:extLst>
              <a:ext uri="{FF2B5EF4-FFF2-40B4-BE49-F238E27FC236}">
                <a16:creationId xmlns:a16="http://schemas.microsoft.com/office/drawing/2014/main" id="{FC41E61A-5526-AF15-40B7-AEF44CF368E4}"/>
              </a:ext>
            </a:extLst>
          </p:cNvPr>
          <p:cNvSpPr>
            <a:spLocks noChangeArrowheads="1"/>
          </p:cNvSpPr>
          <p:nvPr/>
        </p:nvSpPr>
        <p:spPr bwMode="auto">
          <a:xfrm>
            <a:off x="6975475" y="584200"/>
            <a:ext cx="3114675" cy="1104900"/>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000" b="1" i="1">
                <a:solidFill>
                  <a:schemeClr val="bg1"/>
                </a:solidFill>
                <a:latin typeface="Arial" panose="020B0604020202020204" pitchFamily="34" charset="0"/>
              </a:rPr>
              <a:t>Lairikbing Semkak</a:t>
            </a:r>
            <a:r>
              <a:rPr lang="en-US" altLang="en-US" sz="2000" b="1">
                <a:solidFill>
                  <a:schemeClr val="bg1"/>
                </a:solidFill>
                <a:latin typeface="Arial" panose="020B0604020202020204" pitchFamily="34" charset="0"/>
                <a:cs typeface="Arial" panose="020B0604020202020204" pitchFamily="34" charset="0"/>
              </a:rPr>
              <a:t>ā</a:t>
            </a:r>
            <a:r>
              <a:rPr lang="en-US" altLang="en-US" sz="2000" b="1" i="1">
                <a:solidFill>
                  <a:schemeClr val="bg1"/>
                </a:solidFill>
                <a:latin typeface="Arial" panose="020B0604020202020204" pitchFamily="34" charset="0"/>
              </a:rPr>
              <a:t>: Kachamma Tuingashit pareng ching kak</a:t>
            </a:r>
            <a:r>
              <a:rPr lang="en-US" altLang="en-US" sz="2000" b="1">
                <a:solidFill>
                  <a:schemeClr val="bg1"/>
                </a:solidFill>
                <a:latin typeface="Arial" panose="020B0604020202020204" pitchFamily="34" charset="0"/>
                <a:cs typeface="Arial" panose="020B0604020202020204" pitchFamily="34" charset="0"/>
              </a:rPr>
              <a:t>ā</a:t>
            </a:r>
            <a:r>
              <a:rPr lang="en-US" altLang="en-US" sz="2000" b="1" i="1">
                <a:solidFill>
                  <a:schemeClr val="bg1"/>
                </a:solidFill>
                <a:latin typeface="Arial" panose="020B0604020202020204" pitchFamily="34" charset="0"/>
              </a:rPr>
              <a:t>                               </a:t>
            </a:r>
            <a:endParaRPr lang="en-US" altLang="en-US" sz="2000" b="1" u="sng">
              <a:solidFill>
                <a:schemeClr val="bg1"/>
              </a:solidFill>
              <a:latin typeface="Arial" panose="020B0604020202020204" pitchFamily="34" charset="0"/>
            </a:endParaRPr>
          </a:p>
        </p:txBody>
      </p:sp>
      <p:sp>
        <p:nvSpPr>
          <p:cNvPr id="164921" name="Freeform 136">
            <a:extLst>
              <a:ext uri="{FF2B5EF4-FFF2-40B4-BE49-F238E27FC236}">
                <a16:creationId xmlns:a16="http://schemas.microsoft.com/office/drawing/2014/main" id="{8899D8BB-44EE-3F76-23D8-834C8CAB842F}"/>
              </a:ext>
            </a:extLst>
          </p:cNvPr>
          <p:cNvSpPr>
            <a:spLocks/>
          </p:cNvSpPr>
          <p:nvPr/>
        </p:nvSpPr>
        <p:spPr bwMode="auto">
          <a:xfrm>
            <a:off x="4721225" y="1539875"/>
            <a:ext cx="176213" cy="53975"/>
          </a:xfrm>
          <a:custGeom>
            <a:avLst/>
            <a:gdLst>
              <a:gd name="T0" fmla="*/ 0 w 111"/>
              <a:gd name="T1" fmla="*/ 0 h 34"/>
              <a:gd name="T2" fmla="*/ 2147483646 w 111"/>
              <a:gd name="T3" fmla="*/ 0 h 34"/>
              <a:gd name="T4" fmla="*/ 2147483646 w 111"/>
              <a:gd name="T5" fmla="*/ 2147483646 h 34"/>
              <a:gd name="T6" fmla="*/ 2147483646 w 111"/>
              <a:gd name="T7" fmla="*/ 2147483646 h 34"/>
              <a:gd name="T8" fmla="*/ 0 w 111"/>
              <a:gd name="T9" fmla="*/ 2147483646 h 34"/>
              <a:gd name="T10" fmla="*/ 0 w 111"/>
              <a:gd name="T11" fmla="*/ 2147483646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22" name="Freeform 137">
            <a:extLst>
              <a:ext uri="{FF2B5EF4-FFF2-40B4-BE49-F238E27FC236}">
                <a16:creationId xmlns:a16="http://schemas.microsoft.com/office/drawing/2014/main" id="{6FB7DB08-2B0C-6E79-ED6E-A71B6C66E98D}"/>
              </a:ext>
            </a:extLst>
          </p:cNvPr>
          <p:cNvSpPr>
            <a:spLocks/>
          </p:cNvSpPr>
          <p:nvPr/>
        </p:nvSpPr>
        <p:spPr bwMode="auto">
          <a:xfrm>
            <a:off x="4986338" y="1539875"/>
            <a:ext cx="177800" cy="53975"/>
          </a:xfrm>
          <a:custGeom>
            <a:avLst/>
            <a:gdLst>
              <a:gd name="T0" fmla="*/ 0 w 112"/>
              <a:gd name="T1" fmla="*/ 0 h 34"/>
              <a:gd name="T2" fmla="*/ 2147483646 w 112"/>
              <a:gd name="T3" fmla="*/ 0 h 34"/>
              <a:gd name="T4" fmla="*/ 2147483646 w 112"/>
              <a:gd name="T5" fmla="*/ 2147483646 h 34"/>
              <a:gd name="T6" fmla="*/ 2147483646 w 112"/>
              <a:gd name="T7" fmla="*/ 2147483646 h 34"/>
              <a:gd name="T8" fmla="*/ 0 w 112"/>
              <a:gd name="T9" fmla="*/ 2147483646 h 34"/>
              <a:gd name="T10" fmla="*/ 0 w 112"/>
              <a:gd name="T11" fmla="*/ 2147483646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64923" name="Group 217">
            <a:extLst>
              <a:ext uri="{FF2B5EF4-FFF2-40B4-BE49-F238E27FC236}">
                <a16:creationId xmlns:a16="http://schemas.microsoft.com/office/drawing/2014/main" id="{B1FB62E5-D2DE-E31E-4ADF-210C98207552}"/>
              </a:ext>
            </a:extLst>
          </p:cNvPr>
          <p:cNvGrpSpPr>
            <a:grpSpLocks/>
          </p:cNvGrpSpPr>
          <p:nvPr/>
        </p:nvGrpSpPr>
        <p:grpSpPr bwMode="auto">
          <a:xfrm>
            <a:off x="5538788" y="1743075"/>
            <a:ext cx="4700587" cy="2333625"/>
            <a:chOff x="3333" y="1098"/>
            <a:chExt cx="2961" cy="1470"/>
          </a:xfrm>
        </p:grpSpPr>
        <p:sp>
          <p:nvSpPr>
            <p:cNvPr id="1218778" name="Text Box 218">
              <a:extLst>
                <a:ext uri="{FF2B5EF4-FFF2-40B4-BE49-F238E27FC236}">
                  <a16:creationId xmlns:a16="http://schemas.microsoft.com/office/drawing/2014/main" id="{3AAF8015-989F-0883-8D41-3EE051BADFF3}"/>
                </a:ext>
              </a:extLst>
            </p:cNvPr>
            <p:cNvSpPr txBox="1">
              <a:spLocks noChangeArrowheads="1"/>
            </p:cNvSpPr>
            <p:nvPr/>
          </p:nvSpPr>
          <p:spPr bwMode="auto">
            <a:xfrm>
              <a:off x="3452" y="1098"/>
              <a:ext cx="2728" cy="352"/>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3600" b="1">
                  <a:solidFill>
                    <a:srgbClr val="FFEA18"/>
                  </a:solidFill>
                  <a:latin typeface="Helvetica" panose="020B0604020202020204" pitchFamily="34" charset="0"/>
                </a:rPr>
                <a:t>“MAR</a:t>
              </a:r>
              <a:r>
                <a:rPr lang="en-US" altLang="en-US" sz="3600" b="1">
                  <a:solidFill>
                    <a:srgbClr val="FFFF00"/>
                  </a:solidFill>
                  <a:latin typeface="Helvetica" panose="020B0604020202020204" pitchFamily="34" charset="0"/>
                  <a:cs typeface="Helvetica" panose="020B0604020202020204" pitchFamily="34" charset="0"/>
                </a:rPr>
                <a:t>Ā</a:t>
              </a:r>
              <a:r>
                <a:rPr lang="en-US" altLang="en-US" sz="3600" b="1">
                  <a:solidFill>
                    <a:srgbClr val="FFEA18"/>
                  </a:solidFill>
                  <a:latin typeface="Helvetica" panose="020B0604020202020204" pitchFamily="34" charset="0"/>
                </a:rPr>
                <a:t>NBING”</a:t>
              </a:r>
            </a:p>
          </p:txBody>
        </p:sp>
        <p:sp>
          <p:nvSpPr>
            <p:cNvPr id="1218779" name="Text Box 219">
              <a:extLst>
                <a:ext uri="{FF2B5EF4-FFF2-40B4-BE49-F238E27FC236}">
                  <a16:creationId xmlns:a16="http://schemas.microsoft.com/office/drawing/2014/main" id="{A9C1AC2A-A907-F89D-6E67-49A5FCA538B7}"/>
                </a:ext>
              </a:extLst>
            </p:cNvPr>
            <p:cNvSpPr txBox="1">
              <a:spLocks noChangeArrowheads="1"/>
            </p:cNvSpPr>
            <p:nvPr/>
          </p:nvSpPr>
          <p:spPr bwMode="auto">
            <a:xfrm>
              <a:off x="3333" y="1390"/>
              <a:ext cx="2961" cy="520"/>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2800" b="1">
                  <a:solidFill>
                    <a:srgbClr val="FFEA18"/>
                  </a:solidFill>
                  <a:latin typeface="Helvetica" panose="020B0604020202020204" pitchFamily="34" charset="0"/>
                </a:rPr>
                <a:t>Wui lairik thar</a:t>
              </a:r>
              <a:r>
                <a:rPr lang="en-US" altLang="en-US" sz="2800" b="1">
                  <a:solidFill>
                    <a:srgbClr val="FFFF00"/>
                  </a:solidFill>
                  <a:latin typeface="Arial" panose="020B0604020202020204" pitchFamily="34" charset="0"/>
                  <a:cs typeface="Arial" panose="020B0604020202020204" pitchFamily="34" charset="0"/>
                </a:rPr>
                <a:t>ā</a:t>
              </a:r>
              <a:r>
                <a:rPr lang="en-US" altLang="en-US" sz="2800" b="1">
                  <a:solidFill>
                    <a:srgbClr val="FFEA18"/>
                  </a:solidFill>
                  <a:latin typeface="Helvetica" panose="020B0604020202020204" pitchFamily="34" charset="0"/>
                </a:rPr>
                <a:t>da shini (17)</a:t>
              </a:r>
            </a:p>
          </p:txBody>
        </p:sp>
        <p:sp>
          <p:nvSpPr>
            <p:cNvPr id="1218780" name="Text Box 220">
              <a:extLst>
                <a:ext uri="{FF2B5EF4-FFF2-40B4-BE49-F238E27FC236}">
                  <a16:creationId xmlns:a16="http://schemas.microsoft.com/office/drawing/2014/main" id="{9D17101A-CE21-DB54-3224-922D6E9CCA6F}"/>
                </a:ext>
              </a:extLst>
            </p:cNvPr>
            <p:cNvSpPr txBox="1">
              <a:spLocks noChangeArrowheads="1"/>
            </p:cNvSpPr>
            <p:nvPr/>
          </p:nvSpPr>
          <p:spPr bwMode="auto">
            <a:xfrm>
              <a:off x="3428" y="1917"/>
              <a:ext cx="2728" cy="651"/>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3600" b="1" i="1">
                  <a:solidFill>
                    <a:srgbClr val="FFEA18"/>
                  </a:solidFill>
                  <a:latin typeface="Helvetica" panose="020B0604020202020204" pitchFamily="34" charset="0"/>
                </a:rPr>
                <a:t>Nganong kahaichi khal</a:t>
              </a:r>
              <a:r>
                <a:rPr lang="en-US" altLang="en-US" sz="3600" b="1">
                  <a:solidFill>
                    <a:srgbClr val="FFFF00"/>
                  </a:solidFill>
                  <a:latin typeface="Arial" panose="020B0604020202020204" pitchFamily="34" charset="0"/>
                  <a:cs typeface="Arial" panose="020B0604020202020204" pitchFamily="34" charset="0"/>
                </a:rPr>
                <a:t>ā</a:t>
              </a:r>
              <a:r>
                <a:rPr lang="en-US" altLang="en-US" sz="3600" b="1" i="1">
                  <a:solidFill>
                    <a:srgbClr val="FFEA18"/>
                  </a:solidFill>
                  <a:latin typeface="Helvetica" panose="020B0604020202020204" pitchFamily="34" charset="0"/>
                </a:rPr>
                <a:t> kakhui</a:t>
              </a:r>
              <a:endParaRPr lang="en-US" altLang="en-US" sz="3600" b="1">
                <a:solidFill>
                  <a:srgbClr val="FFEA18"/>
                </a:solidFill>
                <a:latin typeface="Helvetica" panose="020B0604020202020204" pitchFamily="34" charset="0"/>
              </a:endParaRPr>
            </a:p>
          </p:txBody>
        </p:sp>
      </p:grpSp>
      <p:grpSp>
        <p:nvGrpSpPr>
          <p:cNvPr id="164924" name="Group 221">
            <a:extLst>
              <a:ext uri="{FF2B5EF4-FFF2-40B4-BE49-F238E27FC236}">
                <a16:creationId xmlns:a16="http://schemas.microsoft.com/office/drawing/2014/main" id="{36C10C75-6DBA-6E0C-2F64-A3899F8B7CE2}"/>
              </a:ext>
            </a:extLst>
          </p:cNvPr>
          <p:cNvGrpSpPr>
            <a:grpSpLocks/>
          </p:cNvGrpSpPr>
          <p:nvPr/>
        </p:nvGrpSpPr>
        <p:grpSpPr bwMode="auto">
          <a:xfrm>
            <a:off x="0" y="679450"/>
            <a:ext cx="1628775" cy="6334125"/>
            <a:chOff x="-39" y="450"/>
            <a:chExt cx="1026" cy="3990"/>
          </a:xfrm>
        </p:grpSpPr>
        <p:sp>
          <p:nvSpPr>
            <p:cNvPr id="1218782" name="Rectangle 222">
              <a:extLst>
                <a:ext uri="{FF2B5EF4-FFF2-40B4-BE49-F238E27FC236}">
                  <a16:creationId xmlns:a16="http://schemas.microsoft.com/office/drawing/2014/main" id="{47742710-73D0-EC80-1EF6-FB514CA73164}"/>
                </a:ext>
              </a:extLst>
            </p:cNvPr>
            <p:cNvSpPr>
              <a:spLocks noChangeArrowheads="1"/>
            </p:cNvSpPr>
            <p:nvPr/>
          </p:nvSpPr>
          <p:spPr bwMode="auto">
            <a:xfrm>
              <a:off x="54" y="1396"/>
              <a:ext cx="830" cy="371"/>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lnSpc>
                  <a:spcPct val="65000"/>
                </a:lnSpc>
                <a:spcBef>
                  <a:spcPct val="50000"/>
                </a:spcBef>
                <a:defRPr/>
              </a:pPr>
              <a:r>
                <a:rPr lang="en-US" altLang="en-US" sz="1800" b="1">
                  <a:solidFill>
                    <a:srgbClr val="000000"/>
                  </a:solidFill>
                  <a:latin typeface="Helvetica" panose="020B0604020202020204" pitchFamily="34" charset="0"/>
                </a:rPr>
                <a:t>JUDAH:</a:t>
              </a:r>
            </a:p>
            <a:p>
              <a:pPr algn="r">
                <a:lnSpc>
                  <a:spcPct val="65000"/>
                </a:lnSpc>
                <a:spcBef>
                  <a:spcPct val="50000"/>
                </a:spcBef>
                <a:defRPr/>
              </a:pPr>
              <a:r>
                <a:rPr lang="en-US" altLang="en-US" sz="1800" b="1" i="1" u="sng">
                  <a:solidFill>
                    <a:srgbClr val="000000"/>
                  </a:solidFill>
                  <a:latin typeface="Helvetica" panose="020B0604020202020204" pitchFamily="34" charset="0"/>
                </a:rPr>
                <a:t>Suikat</a:t>
              </a:r>
              <a:r>
                <a:rPr lang="en-US" altLang="en-US" sz="1800" b="1">
                  <a:latin typeface="Arial" panose="020B0604020202020204" pitchFamily="34" charset="0"/>
                  <a:cs typeface="Arial" panose="020B0604020202020204" pitchFamily="34" charset="0"/>
                </a:rPr>
                <a:t>ā</a:t>
              </a:r>
              <a:endParaRPr lang="en-US" altLang="en-US" sz="1800" b="1" i="1" u="sng">
                <a:latin typeface="Helvetica" panose="020B0604020202020204" pitchFamily="34" charset="0"/>
              </a:endParaRPr>
            </a:p>
          </p:txBody>
        </p:sp>
        <p:sp>
          <p:nvSpPr>
            <p:cNvPr id="1218783" name="Rectangle 223">
              <a:extLst>
                <a:ext uri="{FF2B5EF4-FFF2-40B4-BE49-F238E27FC236}">
                  <a16:creationId xmlns:a16="http://schemas.microsoft.com/office/drawing/2014/main" id="{AECEA77F-8F2A-0846-D182-A6C836ED12E5}"/>
                </a:ext>
              </a:extLst>
            </p:cNvPr>
            <p:cNvSpPr>
              <a:spLocks noChangeArrowheads="1"/>
            </p:cNvSpPr>
            <p:nvPr/>
          </p:nvSpPr>
          <p:spPr bwMode="auto">
            <a:xfrm>
              <a:off x="-39" y="4069"/>
              <a:ext cx="974" cy="371"/>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p>
              <a:pPr algn="r">
                <a:lnSpc>
                  <a:spcPct val="65000"/>
                </a:lnSpc>
                <a:spcBef>
                  <a:spcPct val="50000"/>
                </a:spcBef>
                <a:defRPr/>
              </a:pPr>
              <a:r>
                <a:rPr lang="en-US" sz="1800" b="1" dirty="0">
                  <a:solidFill>
                    <a:srgbClr val="000000"/>
                  </a:solidFill>
                  <a:latin typeface="Helvetica" charset="0"/>
                  <a:ea typeface="+mn-ea"/>
                </a:rPr>
                <a:t>JUDAH:</a:t>
              </a:r>
            </a:p>
            <a:p>
              <a:pPr algn="r">
                <a:lnSpc>
                  <a:spcPct val="65000"/>
                </a:lnSpc>
                <a:spcBef>
                  <a:spcPct val="50000"/>
                </a:spcBef>
                <a:defRPr/>
              </a:pPr>
              <a:r>
                <a:rPr lang="en-US" sz="1800" b="1" i="1" u="sng" dirty="0" err="1">
                  <a:solidFill>
                    <a:srgbClr val="000000"/>
                  </a:solidFill>
                  <a:latin typeface="Helvetica" charset="0"/>
                  <a:ea typeface="+mn-ea"/>
                </a:rPr>
                <a:t>Hankhaung</a:t>
              </a:r>
              <a:endParaRPr lang="en-US" sz="1800" b="1" i="1" u="sng" dirty="0">
                <a:solidFill>
                  <a:srgbClr val="000000"/>
                </a:solidFill>
                <a:latin typeface="Helvetica" charset="0"/>
                <a:ea typeface="+mn-ea"/>
              </a:endParaRPr>
            </a:p>
          </p:txBody>
        </p:sp>
        <p:sp>
          <p:nvSpPr>
            <p:cNvPr id="1218784" name="Rectangle 224">
              <a:extLst>
                <a:ext uri="{FF2B5EF4-FFF2-40B4-BE49-F238E27FC236}">
                  <a16:creationId xmlns:a16="http://schemas.microsoft.com/office/drawing/2014/main" id="{A8D07DAA-EF8A-27FE-5E6D-5C49528BF2A8}"/>
                </a:ext>
              </a:extLst>
            </p:cNvPr>
            <p:cNvSpPr>
              <a:spLocks noChangeArrowheads="1"/>
            </p:cNvSpPr>
            <p:nvPr/>
          </p:nvSpPr>
          <p:spPr bwMode="auto">
            <a:xfrm>
              <a:off x="-39" y="450"/>
              <a:ext cx="907" cy="371"/>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lnSpc>
                  <a:spcPct val="65000"/>
                </a:lnSpc>
                <a:spcBef>
                  <a:spcPct val="50000"/>
                </a:spcBef>
                <a:defRPr/>
              </a:pPr>
              <a:r>
                <a:rPr lang="en-US" altLang="en-US" sz="1800" b="1">
                  <a:solidFill>
                    <a:srgbClr val="000000"/>
                  </a:solidFill>
                  <a:latin typeface="Helvetica" panose="020B0604020202020204" pitchFamily="34" charset="0"/>
                </a:rPr>
                <a:t>ISRAEL:</a:t>
              </a:r>
            </a:p>
            <a:p>
              <a:pPr algn="r">
                <a:lnSpc>
                  <a:spcPct val="65000"/>
                </a:lnSpc>
                <a:spcBef>
                  <a:spcPct val="50000"/>
                </a:spcBef>
                <a:defRPr/>
              </a:pPr>
              <a:r>
                <a:rPr lang="en-US" altLang="en-US" sz="1800" b="1">
                  <a:solidFill>
                    <a:srgbClr val="000000"/>
                  </a:solidFill>
                  <a:latin typeface="Helvetica" panose="020B0604020202020204" pitchFamily="34" charset="0"/>
                </a:rPr>
                <a:t>(</a:t>
              </a:r>
              <a:r>
                <a:rPr lang="en-US" altLang="en-US" sz="1800" b="1">
                  <a:latin typeface="Helvetica" panose="020B0604020202020204" pitchFamily="34" charset="0"/>
                  <a:cs typeface="Helvetica" panose="020B0604020202020204" pitchFamily="34" charset="0"/>
                </a:rPr>
                <a:t>Ā</a:t>
              </a:r>
              <a:r>
                <a:rPr lang="en-US" altLang="en-US" sz="1800" b="1">
                  <a:solidFill>
                    <a:srgbClr val="000000"/>
                  </a:solidFill>
                  <a:latin typeface="Helvetica" panose="020B0604020202020204" pitchFamily="34" charset="0"/>
                </a:rPr>
                <a:t>to)</a:t>
              </a:r>
              <a:r>
                <a:rPr lang="en-US" altLang="en-US" sz="1800" b="1" i="1" u="sng">
                  <a:solidFill>
                    <a:srgbClr val="000000"/>
                  </a:solidFill>
                  <a:latin typeface="Helvetica" panose="020B0604020202020204" pitchFamily="34" charset="0"/>
                </a:rPr>
                <a:t> M</a:t>
              </a:r>
              <a:r>
                <a:rPr lang="en-US" altLang="en-US" sz="1800" b="1">
                  <a:latin typeface="Arial" panose="020B0604020202020204" pitchFamily="34" charset="0"/>
                  <a:cs typeface="Arial" panose="020B0604020202020204" pitchFamily="34" charset="0"/>
                </a:rPr>
                <a:t>ā</a:t>
              </a:r>
              <a:r>
                <a:rPr lang="en-US" altLang="en-US" sz="1800" b="1" i="1" u="sng">
                  <a:solidFill>
                    <a:srgbClr val="000000"/>
                  </a:solidFill>
                  <a:latin typeface="Helvetica" panose="020B0604020202020204" pitchFamily="34" charset="0"/>
                </a:rPr>
                <a:t>ng</a:t>
              </a:r>
            </a:p>
          </p:txBody>
        </p:sp>
        <p:sp>
          <p:nvSpPr>
            <p:cNvPr id="1218785" name="Rectangle 225">
              <a:extLst>
                <a:ext uri="{FF2B5EF4-FFF2-40B4-BE49-F238E27FC236}">
                  <a16:creationId xmlns:a16="http://schemas.microsoft.com/office/drawing/2014/main" id="{C2E4F05E-EE53-37D7-B553-8966D8E06C3E}"/>
                </a:ext>
              </a:extLst>
            </p:cNvPr>
            <p:cNvSpPr>
              <a:spLocks noChangeArrowheads="1"/>
            </p:cNvSpPr>
            <p:nvPr/>
          </p:nvSpPr>
          <p:spPr bwMode="auto">
            <a:xfrm>
              <a:off x="-39" y="2643"/>
              <a:ext cx="1026" cy="371"/>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lnSpc>
                  <a:spcPct val="65000"/>
                </a:lnSpc>
                <a:spcBef>
                  <a:spcPct val="50000"/>
                </a:spcBef>
                <a:defRPr/>
              </a:pPr>
              <a:r>
                <a:rPr lang="en-US" altLang="en-US" sz="1800" b="1">
                  <a:solidFill>
                    <a:srgbClr val="000000"/>
                  </a:solidFill>
                  <a:latin typeface="Helvetica" panose="020B0604020202020204" pitchFamily="34" charset="0"/>
                </a:rPr>
                <a:t>JUDAH:</a:t>
              </a:r>
            </a:p>
            <a:p>
              <a:pPr algn="r">
                <a:lnSpc>
                  <a:spcPct val="65000"/>
                </a:lnSpc>
                <a:spcBef>
                  <a:spcPct val="50000"/>
                </a:spcBef>
                <a:defRPr/>
              </a:pPr>
              <a:r>
                <a:rPr lang="en-US" altLang="en-US" sz="1800" b="1" i="1" u="sng">
                  <a:solidFill>
                    <a:srgbClr val="000000"/>
                  </a:solidFill>
                  <a:latin typeface="Helvetica" panose="020B0604020202020204" pitchFamily="34" charset="0"/>
                </a:rPr>
                <a:t>Rotkhamar</a:t>
              </a:r>
              <a:r>
                <a:rPr lang="en-US" altLang="en-US" sz="1800" b="1">
                  <a:latin typeface="Arial" panose="020B0604020202020204" pitchFamily="34" charset="0"/>
                  <a:cs typeface="Arial" panose="020B0604020202020204" pitchFamily="34" charset="0"/>
                </a:rPr>
                <a:t>ā</a:t>
              </a:r>
              <a:r>
                <a:rPr lang="en-US" altLang="en-US" sz="1800" b="1" i="1" u="sng">
                  <a:solidFill>
                    <a:srgbClr val="000000"/>
                  </a:solidFill>
                  <a:latin typeface="Helvetica" panose="020B0604020202020204" pitchFamily="34" charset="0"/>
                </a:rPr>
                <a:t>t</a:t>
              </a:r>
            </a:p>
          </p:txBody>
        </p:sp>
        <p:sp>
          <p:nvSpPr>
            <p:cNvPr id="1218786" name="Rectangle 226">
              <a:extLst>
                <a:ext uri="{FF2B5EF4-FFF2-40B4-BE49-F238E27FC236}">
                  <a16:creationId xmlns:a16="http://schemas.microsoft.com/office/drawing/2014/main" id="{7F97BA91-9B0B-1A9C-0B07-E2FC535BF785}"/>
                </a:ext>
              </a:extLst>
            </p:cNvPr>
            <p:cNvSpPr>
              <a:spLocks noChangeArrowheads="1"/>
            </p:cNvSpPr>
            <p:nvPr/>
          </p:nvSpPr>
          <p:spPr bwMode="auto">
            <a:xfrm>
              <a:off x="100" y="3434"/>
              <a:ext cx="830" cy="381"/>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p>
              <a:pPr algn="r">
                <a:lnSpc>
                  <a:spcPct val="65000"/>
                </a:lnSpc>
                <a:spcBef>
                  <a:spcPct val="50000"/>
                </a:spcBef>
                <a:defRPr/>
              </a:pPr>
              <a:r>
                <a:rPr lang="en-US" sz="1800" b="1" dirty="0">
                  <a:solidFill>
                    <a:srgbClr val="000000"/>
                  </a:solidFill>
                  <a:latin typeface="Helvetica" charset="0"/>
                  <a:ea typeface="+mn-ea"/>
                </a:rPr>
                <a:t>JUDAH:</a:t>
              </a:r>
            </a:p>
            <a:p>
              <a:pPr algn="r">
                <a:lnSpc>
                  <a:spcPct val="65000"/>
                </a:lnSpc>
                <a:spcBef>
                  <a:spcPct val="50000"/>
                </a:spcBef>
                <a:defRPr/>
              </a:pPr>
              <a:r>
                <a:rPr lang="en-US" sz="1800" b="1" i="1" u="sng" dirty="0" err="1">
                  <a:solidFill>
                    <a:srgbClr val="000000"/>
                  </a:solidFill>
                  <a:latin typeface="Helvetica" charset="0"/>
                  <a:ea typeface="+mn-ea"/>
                </a:rPr>
                <a:t>Narkahai</a:t>
              </a:r>
              <a:endParaRPr lang="en-US" sz="1800" b="1" i="1" u="sng" dirty="0">
                <a:solidFill>
                  <a:srgbClr val="000000"/>
                </a:solidFill>
                <a:latin typeface="Helvetica" charset="0"/>
                <a:ea typeface="+mn-ea"/>
              </a:endParaRPr>
            </a:p>
          </p:txBody>
        </p:sp>
      </p:grpSp>
      <p:sp>
        <p:nvSpPr>
          <p:cNvPr id="164925" name="Rectangle 227">
            <a:extLst>
              <a:ext uri="{FF2B5EF4-FFF2-40B4-BE49-F238E27FC236}">
                <a16:creationId xmlns:a16="http://schemas.microsoft.com/office/drawing/2014/main" id="{F45361CC-E9A7-011B-6887-2F9043FE1B7E}"/>
              </a:ext>
            </a:extLst>
          </p:cNvPr>
          <p:cNvSpPr>
            <a:spLocks noChangeArrowheads="1"/>
          </p:cNvSpPr>
          <p:nvPr/>
        </p:nvSpPr>
        <p:spPr bwMode="auto">
          <a:xfrm>
            <a:off x="104775" y="7426325"/>
            <a:ext cx="1454150"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endParaRPr lang="en-US" altLang="en-US" sz="1000">
              <a:latin typeface="Helvetica" pitchFamily="2" charset="0"/>
            </a:endParaRPr>
          </a:p>
        </p:txBody>
      </p:sp>
      <p:sp>
        <p:nvSpPr>
          <p:cNvPr id="164926" name="Text Box 228">
            <a:extLst>
              <a:ext uri="{FF2B5EF4-FFF2-40B4-BE49-F238E27FC236}">
                <a16:creationId xmlns:a16="http://schemas.microsoft.com/office/drawing/2014/main" id="{FB3E7FD9-0DD1-DD1E-6506-8A0CE6470279}"/>
              </a:ext>
            </a:extLst>
          </p:cNvPr>
          <p:cNvSpPr txBox="1">
            <a:spLocks noChangeArrowheads="1"/>
          </p:cNvSpPr>
          <p:nvPr/>
        </p:nvSpPr>
        <p:spPr bwMode="auto">
          <a:xfrm rot="-5400000">
            <a:off x="1378744" y="3656807"/>
            <a:ext cx="38163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Arial Black" panose="020B0604020202020204" pitchFamily="34" charset="0"/>
              </a:rPr>
              <a:t>  </a:t>
            </a:r>
            <a:endParaRPr lang="en-US" altLang="en-US" sz="900">
              <a:latin typeface="Arial Black" panose="020B0604020202020204" pitchFamily="34" charset="0"/>
            </a:endParaRPr>
          </a:p>
        </p:txBody>
      </p:sp>
      <p:sp>
        <p:nvSpPr>
          <p:cNvPr id="164927" name="Line 229">
            <a:extLst>
              <a:ext uri="{FF2B5EF4-FFF2-40B4-BE49-F238E27FC236}">
                <a16:creationId xmlns:a16="http://schemas.microsoft.com/office/drawing/2014/main" id="{80E50176-19A7-B747-52ED-76C47FB10443}"/>
              </a:ext>
            </a:extLst>
          </p:cNvPr>
          <p:cNvSpPr>
            <a:spLocks noChangeShapeType="1"/>
          </p:cNvSpPr>
          <p:nvPr/>
        </p:nvSpPr>
        <p:spPr bwMode="auto">
          <a:xfrm>
            <a:off x="1789113" y="1031875"/>
            <a:ext cx="128428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928" name="Line 230">
            <a:extLst>
              <a:ext uri="{FF2B5EF4-FFF2-40B4-BE49-F238E27FC236}">
                <a16:creationId xmlns:a16="http://schemas.microsoft.com/office/drawing/2014/main" id="{F2B8E040-8274-3D55-DEED-BA24A4BCEF4F}"/>
              </a:ext>
            </a:extLst>
          </p:cNvPr>
          <p:cNvSpPr>
            <a:spLocks noChangeShapeType="1"/>
          </p:cNvSpPr>
          <p:nvPr/>
        </p:nvSpPr>
        <p:spPr bwMode="auto">
          <a:xfrm flipV="1">
            <a:off x="1806575" y="1336675"/>
            <a:ext cx="1284288" cy="142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929" name="Rectangle 231">
            <a:extLst>
              <a:ext uri="{FF2B5EF4-FFF2-40B4-BE49-F238E27FC236}">
                <a16:creationId xmlns:a16="http://schemas.microsoft.com/office/drawing/2014/main" id="{D01B88C7-8A8B-7235-5022-5FB5E04C7F26}"/>
              </a:ext>
            </a:extLst>
          </p:cNvPr>
          <p:cNvSpPr>
            <a:spLocks noChangeArrowheads="1"/>
          </p:cNvSpPr>
          <p:nvPr/>
        </p:nvSpPr>
        <p:spPr bwMode="auto">
          <a:xfrm>
            <a:off x="2044700" y="5197475"/>
            <a:ext cx="3175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sp>
        <p:nvSpPr>
          <p:cNvPr id="164930" name="Rectangle 232">
            <a:extLst>
              <a:ext uri="{FF2B5EF4-FFF2-40B4-BE49-F238E27FC236}">
                <a16:creationId xmlns:a16="http://schemas.microsoft.com/office/drawing/2014/main" id="{72D489DB-90CF-04AD-586B-77945C466371}"/>
              </a:ext>
            </a:extLst>
          </p:cNvPr>
          <p:cNvSpPr>
            <a:spLocks noChangeArrowheads="1"/>
          </p:cNvSpPr>
          <p:nvPr/>
        </p:nvSpPr>
        <p:spPr bwMode="auto">
          <a:xfrm>
            <a:off x="2079625" y="5197475"/>
            <a:ext cx="6350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a:latin typeface="Helvetica" pitchFamily="2" charset="0"/>
            </a:endParaRPr>
          </a:p>
        </p:txBody>
      </p:sp>
      <p:sp>
        <p:nvSpPr>
          <p:cNvPr id="164931" name="Rectangle 233">
            <a:extLst>
              <a:ext uri="{FF2B5EF4-FFF2-40B4-BE49-F238E27FC236}">
                <a16:creationId xmlns:a16="http://schemas.microsoft.com/office/drawing/2014/main" id="{2133D12C-9812-D479-4AC5-174226111F06}"/>
              </a:ext>
            </a:extLst>
          </p:cNvPr>
          <p:cNvSpPr>
            <a:spLocks noChangeArrowheads="1"/>
          </p:cNvSpPr>
          <p:nvPr/>
        </p:nvSpPr>
        <p:spPr bwMode="auto">
          <a:xfrm>
            <a:off x="2044700" y="5338763"/>
            <a:ext cx="25400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sp>
        <p:nvSpPr>
          <p:cNvPr id="164932" name="Rectangle 237">
            <a:extLst>
              <a:ext uri="{FF2B5EF4-FFF2-40B4-BE49-F238E27FC236}">
                <a16:creationId xmlns:a16="http://schemas.microsoft.com/office/drawing/2014/main" id="{21F27CF7-9EA5-36E9-80D0-CA77A15421BB}"/>
              </a:ext>
            </a:extLst>
          </p:cNvPr>
          <p:cNvSpPr>
            <a:spLocks noChangeArrowheads="1"/>
          </p:cNvSpPr>
          <p:nvPr/>
        </p:nvSpPr>
        <p:spPr bwMode="auto">
          <a:xfrm>
            <a:off x="1866900" y="6172200"/>
            <a:ext cx="19050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sp>
        <p:nvSpPr>
          <p:cNvPr id="164933" name="Rectangle 238">
            <a:extLst>
              <a:ext uri="{FF2B5EF4-FFF2-40B4-BE49-F238E27FC236}">
                <a16:creationId xmlns:a16="http://schemas.microsoft.com/office/drawing/2014/main" id="{AD918915-A7D6-395B-E1F0-D7CD78303C42}"/>
              </a:ext>
            </a:extLst>
          </p:cNvPr>
          <p:cNvSpPr>
            <a:spLocks noChangeArrowheads="1"/>
          </p:cNvSpPr>
          <p:nvPr/>
        </p:nvSpPr>
        <p:spPr bwMode="auto">
          <a:xfrm>
            <a:off x="1866900" y="6315075"/>
            <a:ext cx="25400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sp>
        <p:nvSpPr>
          <p:cNvPr id="164934" name="Freeform 239">
            <a:extLst>
              <a:ext uri="{FF2B5EF4-FFF2-40B4-BE49-F238E27FC236}">
                <a16:creationId xmlns:a16="http://schemas.microsoft.com/office/drawing/2014/main" id="{0D9217E8-8EDE-6121-2FCA-8C3DA19D8A50}"/>
              </a:ext>
            </a:extLst>
          </p:cNvPr>
          <p:cNvSpPr>
            <a:spLocks/>
          </p:cNvSpPr>
          <p:nvPr/>
        </p:nvSpPr>
        <p:spPr bwMode="auto">
          <a:xfrm>
            <a:off x="1789113" y="1525588"/>
            <a:ext cx="176212" cy="53975"/>
          </a:xfrm>
          <a:custGeom>
            <a:avLst/>
            <a:gdLst>
              <a:gd name="T0" fmla="*/ 0 w 111"/>
              <a:gd name="T1" fmla="*/ 0 h 34"/>
              <a:gd name="T2" fmla="*/ 2147483646 w 111"/>
              <a:gd name="T3" fmla="*/ 0 h 34"/>
              <a:gd name="T4" fmla="*/ 2147483646 w 111"/>
              <a:gd name="T5" fmla="*/ 2147483646 h 34"/>
              <a:gd name="T6" fmla="*/ 2147483646 w 111"/>
              <a:gd name="T7" fmla="*/ 2147483646 h 34"/>
              <a:gd name="T8" fmla="*/ 0 w 111"/>
              <a:gd name="T9" fmla="*/ 2147483646 h 34"/>
              <a:gd name="T10" fmla="*/ 0 w 111"/>
              <a:gd name="T11" fmla="*/ 2147483646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35" name="Freeform 240">
            <a:extLst>
              <a:ext uri="{FF2B5EF4-FFF2-40B4-BE49-F238E27FC236}">
                <a16:creationId xmlns:a16="http://schemas.microsoft.com/office/drawing/2014/main" id="{023E70A5-B5AA-26C3-A103-F2043F53FEEE}"/>
              </a:ext>
            </a:extLst>
          </p:cNvPr>
          <p:cNvSpPr>
            <a:spLocks/>
          </p:cNvSpPr>
          <p:nvPr/>
        </p:nvSpPr>
        <p:spPr bwMode="auto">
          <a:xfrm>
            <a:off x="2054225" y="1525588"/>
            <a:ext cx="177800" cy="53975"/>
          </a:xfrm>
          <a:custGeom>
            <a:avLst/>
            <a:gdLst>
              <a:gd name="T0" fmla="*/ 0 w 112"/>
              <a:gd name="T1" fmla="*/ 0 h 34"/>
              <a:gd name="T2" fmla="*/ 2147483646 w 112"/>
              <a:gd name="T3" fmla="*/ 0 h 34"/>
              <a:gd name="T4" fmla="*/ 2147483646 w 112"/>
              <a:gd name="T5" fmla="*/ 2147483646 h 34"/>
              <a:gd name="T6" fmla="*/ 2147483646 w 112"/>
              <a:gd name="T7" fmla="*/ 2147483646 h 34"/>
              <a:gd name="T8" fmla="*/ 0 w 112"/>
              <a:gd name="T9" fmla="*/ 2147483646 h 34"/>
              <a:gd name="T10" fmla="*/ 0 w 112"/>
              <a:gd name="T11" fmla="*/ 2147483646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36" name="Freeform 241">
            <a:extLst>
              <a:ext uri="{FF2B5EF4-FFF2-40B4-BE49-F238E27FC236}">
                <a16:creationId xmlns:a16="http://schemas.microsoft.com/office/drawing/2014/main" id="{7BBF4CC7-ACDB-D30E-59E8-931620122A5B}"/>
              </a:ext>
            </a:extLst>
          </p:cNvPr>
          <p:cNvSpPr>
            <a:spLocks/>
          </p:cNvSpPr>
          <p:nvPr/>
        </p:nvSpPr>
        <p:spPr bwMode="auto">
          <a:xfrm>
            <a:off x="2319338" y="1525588"/>
            <a:ext cx="177800" cy="53975"/>
          </a:xfrm>
          <a:custGeom>
            <a:avLst/>
            <a:gdLst>
              <a:gd name="T0" fmla="*/ 0 w 112"/>
              <a:gd name="T1" fmla="*/ 0 h 34"/>
              <a:gd name="T2" fmla="*/ 2147483646 w 112"/>
              <a:gd name="T3" fmla="*/ 0 h 34"/>
              <a:gd name="T4" fmla="*/ 2147483646 w 112"/>
              <a:gd name="T5" fmla="*/ 2147483646 h 34"/>
              <a:gd name="T6" fmla="*/ 2147483646 w 112"/>
              <a:gd name="T7" fmla="*/ 2147483646 h 34"/>
              <a:gd name="T8" fmla="*/ 0 w 112"/>
              <a:gd name="T9" fmla="*/ 2147483646 h 34"/>
              <a:gd name="T10" fmla="*/ 0 w 112"/>
              <a:gd name="T11" fmla="*/ 2147483646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37" name="Freeform 242">
            <a:extLst>
              <a:ext uri="{FF2B5EF4-FFF2-40B4-BE49-F238E27FC236}">
                <a16:creationId xmlns:a16="http://schemas.microsoft.com/office/drawing/2014/main" id="{86A63E6D-40BE-DE32-5EFC-A873BAB9DF6B}"/>
              </a:ext>
            </a:extLst>
          </p:cNvPr>
          <p:cNvSpPr>
            <a:spLocks/>
          </p:cNvSpPr>
          <p:nvPr/>
        </p:nvSpPr>
        <p:spPr bwMode="auto">
          <a:xfrm>
            <a:off x="2568575" y="1525588"/>
            <a:ext cx="176213" cy="53975"/>
          </a:xfrm>
          <a:custGeom>
            <a:avLst/>
            <a:gdLst>
              <a:gd name="T0" fmla="*/ 0 w 111"/>
              <a:gd name="T1" fmla="*/ 0 h 34"/>
              <a:gd name="T2" fmla="*/ 2147483646 w 111"/>
              <a:gd name="T3" fmla="*/ 0 h 34"/>
              <a:gd name="T4" fmla="*/ 2147483646 w 111"/>
              <a:gd name="T5" fmla="*/ 2147483646 h 34"/>
              <a:gd name="T6" fmla="*/ 2147483646 w 111"/>
              <a:gd name="T7" fmla="*/ 2147483646 h 34"/>
              <a:gd name="T8" fmla="*/ 0 w 111"/>
              <a:gd name="T9" fmla="*/ 2147483646 h 34"/>
              <a:gd name="T10" fmla="*/ 0 w 111"/>
              <a:gd name="T11" fmla="*/ 2147483646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38" name="Freeform 243">
            <a:extLst>
              <a:ext uri="{FF2B5EF4-FFF2-40B4-BE49-F238E27FC236}">
                <a16:creationId xmlns:a16="http://schemas.microsoft.com/office/drawing/2014/main" id="{C2794B27-C65C-B2DA-E2DA-6B68187C4DB5}"/>
              </a:ext>
            </a:extLst>
          </p:cNvPr>
          <p:cNvSpPr>
            <a:spLocks/>
          </p:cNvSpPr>
          <p:nvPr/>
        </p:nvSpPr>
        <p:spPr bwMode="auto">
          <a:xfrm>
            <a:off x="2833688" y="1525588"/>
            <a:ext cx="177800" cy="53975"/>
          </a:xfrm>
          <a:custGeom>
            <a:avLst/>
            <a:gdLst>
              <a:gd name="T0" fmla="*/ 0 w 112"/>
              <a:gd name="T1" fmla="*/ 0 h 34"/>
              <a:gd name="T2" fmla="*/ 2147483646 w 112"/>
              <a:gd name="T3" fmla="*/ 0 h 34"/>
              <a:gd name="T4" fmla="*/ 2147483646 w 112"/>
              <a:gd name="T5" fmla="*/ 2147483646 h 34"/>
              <a:gd name="T6" fmla="*/ 2147483646 w 112"/>
              <a:gd name="T7" fmla="*/ 2147483646 h 34"/>
              <a:gd name="T8" fmla="*/ 0 w 112"/>
              <a:gd name="T9" fmla="*/ 2147483646 h 34"/>
              <a:gd name="T10" fmla="*/ 0 w 112"/>
              <a:gd name="T11" fmla="*/ 2147483646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39" name="Line 244">
            <a:extLst>
              <a:ext uri="{FF2B5EF4-FFF2-40B4-BE49-F238E27FC236}">
                <a16:creationId xmlns:a16="http://schemas.microsoft.com/office/drawing/2014/main" id="{DA8EDB0B-CC07-182F-CD31-796A2B5EBD64}"/>
              </a:ext>
            </a:extLst>
          </p:cNvPr>
          <p:cNvSpPr>
            <a:spLocks noChangeShapeType="1"/>
          </p:cNvSpPr>
          <p:nvPr/>
        </p:nvSpPr>
        <p:spPr bwMode="auto">
          <a:xfrm>
            <a:off x="1789113" y="2093913"/>
            <a:ext cx="1239837" cy="158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940" name="Line 245">
            <a:extLst>
              <a:ext uri="{FF2B5EF4-FFF2-40B4-BE49-F238E27FC236}">
                <a16:creationId xmlns:a16="http://schemas.microsoft.com/office/drawing/2014/main" id="{CC987609-B317-A481-AC26-989FAE6166DB}"/>
              </a:ext>
            </a:extLst>
          </p:cNvPr>
          <p:cNvSpPr>
            <a:spLocks noChangeShapeType="1"/>
          </p:cNvSpPr>
          <p:nvPr/>
        </p:nvSpPr>
        <p:spPr bwMode="auto">
          <a:xfrm flipV="1">
            <a:off x="1770063" y="2392363"/>
            <a:ext cx="1246187" cy="317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941" name="Line 246">
            <a:extLst>
              <a:ext uri="{FF2B5EF4-FFF2-40B4-BE49-F238E27FC236}">
                <a16:creationId xmlns:a16="http://schemas.microsoft.com/office/drawing/2014/main" id="{A2448121-FF36-60EE-BAA5-EEBD38B96FAE}"/>
              </a:ext>
            </a:extLst>
          </p:cNvPr>
          <p:cNvSpPr>
            <a:spLocks noChangeShapeType="1"/>
          </p:cNvSpPr>
          <p:nvPr/>
        </p:nvSpPr>
        <p:spPr bwMode="auto">
          <a:xfrm>
            <a:off x="1789113" y="2714625"/>
            <a:ext cx="123983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942" name="Line 247">
            <a:extLst>
              <a:ext uri="{FF2B5EF4-FFF2-40B4-BE49-F238E27FC236}">
                <a16:creationId xmlns:a16="http://schemas.microsoft.com/office/drawing/2014/main" id="{C18C6402-1FCB-9A44-1697-ACFAC3CF1A38}"/>
              </a:ext>
            </a:extLst>
          </p:cNvPr>
          <p:cNvSpPr>
            <a:spLocks noChangeShapeType="1"/>
          </p:cNvSpPr>
          <p:nvPr/>
        </p:nvSpPr>
        <p:spPr bwMode="auto">
          <a:xfrm>
            <a:off x="1770063" y="3051175"/>
            <a:ext cx="1223962"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943" name="Line 248">
            <a:extLst>
              <a:ext uri="{FF2B5EF4-FFF2-40B4-BE49-F238E27FC236}">
                <a16:creationId xmlns:a16="http://schemas.microsoft.com/office/drawing/2014/main" id="{8A21354A-46A8-2418-F3FF-9B89329D124D}"/>
              </a:ext>
            </a:extLst>
          </p:cNvPr>
          <p:cNvSpPr>
            <a:spLocks noChangeShapeType="1"/>
          </p:cNvSpPr>
          <p:nvPr/>
        </p:nvSpPr>
        <p:spPr bwMode="auto">
          <a:xfrm flipV="1">
            <a:off x="1752600" y="3668713"/>
            <a:ext cx="1284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944" name="Line 249">
            <a:extLst>
              <a:ext uri="{FF2B5EF4-FFF2-40B4-BE49-F238E27FC236}">
                <a16:creationId xmlns:a16="http://schemas.microsoft.com/office/drawing/2014/main" id="{28F5B0E3-E030-E47E-8A41-5DD3B0A18C2F}"/>
              </a:ext>
            </a:extLst>
          </p:cNvPr>
          <p:cNvSpPr>
            <a:spLocks noChangeShapeType="1"/>
          </p:cNvSpPr>
          <p:nvPr/>
        </p:nvSpPr>
        <p:spPr bwMode="auto">
          <a:xfrm flipV="1">
            <a:off x="1749425" y="4686300"/>
            <a:ext cx="12827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945" name="Line 250">
            <a:extLst>
              <a:ext uri="{FF2B5EF4-FFF2-40B4-BE49-F238E27FC236}">
                <a16:creationId xmlns:a16="http://schemas.microsoft.com/office/drawing/2014/main" id="{98BF422A-B599-FA0A-19BA-E92B9B2F989B}"/>
              </a:ext>
            </a:extLst>
          </p:cNvPr>
          <p:cNvSpPr>
            <a:spLocks noChangeShapeType="1"/>
          </p:cNvSpPr>
          <p:nvPr/>
        </p:nvSpPr>
        <p:spPr bwMode="auto">
          <a:xfrm flipV="1">
            <a:off x="1752600" y="5029200"/>
            <a:ext cx="1254125" cy="11113"/>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946" name="Line 251">
            <a:extLst>
              <a:ext uri="{FF2B5EF4-FFF2-40B4-BE49-F238E27FC236}">
                <a16:creationId xmlns:a16="http://schemas.microsoft.com/office/drawing/2014/main" id="{D194EEFE-ED35-059D-BD18-1236A0AF6472}"/>
              </a:ext>
            </a:extLst>
          </p:cNvPr>
          <p:cNvSpPr>
            <a:spLocks noChangeShapeType="1"/>
          </p:cNvSpPr>
          <p:nvPr/>
        </p:nvSpPr>
        <p:spPr bwMode="auto">
          <a:xfrm flipV="1">
            <a:off x="1770063" y="5629275"/>
            <a:ext cx="1241425" cy="317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947" name="Line 252">
            <a:extLst>
              <a:ext uri="{FF2B5EF4-FFF2-40B4-BE49-F238E27FC236}">
                <a16:creationId xmlns:a16="http://schemas.microsoft.com/office/drawing/2014/main" id="{B80D1C00-2A27-C222-A7FE-20B4D529DAD6}"/>
              </a:ext>
            </a:extLst>
          </p:cNvPr>
          <p:cNvSpPr>
            <a:spLocks noChangeShapeType="1"/>
          </p:cNvSpPr>
          <p:nvPr/>
        </p:nvSpPr>
        <p:spPr bwMode="auto">
          <a:xfrm>
            <a:off x="1770063" y="5969000"/>
            <a:ext cx="1241425"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948" name="Line 253">
            <a:extLst>
              <a:ext uri="{FF2B5EF4-FFF2-40B4-BE49-F238E27FC236}">
                <a16:creationId xmlns:a16="http://schemas.microsoft.com/office/drawing/2014/main" id="{A5A83D35-FE31-8AF8-5EDA-470F6F6134DF}"/>
              </a:ext>
            </a:extLst>
          </p:cNvPr>
          <p:cNvSpPr>
            <a:spLocks noChangeShapeType="1"/>
          </p:cNvSpPr>
          <p:nvPr/>
        </p:nvSpPr>
        <p:spPr bwMode="auto">
          <a:xfrm>
            <a:off x="1789113" y="6608763"/>
            <a:ext cx="1239837" cy="158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949" name="Line 254">
            <a:extLst>
              <a:ext uri="{FF2B5EF4-FFF2-40B4-BE49-F238E27FC236}">
                <a16:creationId xmlns:a16="http://schemas.microsoft.com/office/drawing/2014/main" id="{586E5CCC-6412-4E89-A3AA-E69D05AD2F1C}"/>
              </a:ext>
            </a:extLst>
          </p:cNvPr>
          <p:cNvSpPr>
            <a:spLocks noChangeShapeType="1"/>
          </p:cNvSpPr>
          <p:nvPr/>
        </p:nvSpPr>
        <p:spPr bwMode="auto">
          <a:xfrm>
            <a:off x="1789113" y="7229475"/>
            <a:ext cx="123983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950" name="Rectangle 255">
            <a:extLst>
              <a:ext uri="{FF2B5EF4-FFF2-40B4-BE49-F238E27FC236}">
                <a16:creationId xmlns:a16="http://schemas.microsoft.com/office/drawing/2014/main" id="{6E9BA284-BA3F-BF0B-E4D7-BA2BCA31E1C0}"/>
              </a:ext>
            </a:extLst>
          </p:cNvPr>
          <p:cNvSpPr>
            <a:spLocks noChangeArrowheads="1"/>
          </p:cNvSpPr>
          <p:nvPr/>
        </p:nvSpPr>
        <p:spPr bwMode="auto">
          <a:xfrm>
            <a:off x="1751013" y="5307013"/>
            <a:ext cx="24765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000" b="1">
                <a:solidFill>
                  <a:srgbClr val="000000"/>
                </a:solidFill>
                <a:latin typeface="Helvetica" pitchFamily="2" charset="0"/>
              </a:rPr>
              <a:t>*</a:t>
            </a:r>
            <a:endParaRPr lang="en-US" altLang="en-US" sz="1600">
              <a:latin typeface="Helvetica" pitchFamily="2" charset="0"/>
            </a:endParaRPr>
          </a:p>
        </p:txBody>
      </p:sp>
      <p:sp>
        <p:nvSpPr>
          <p:cNvPr id="164951" name="Rectangle 256">
            <a:extLst>
              <a:ext uri="{FF2B5EF4-FFF2-40B4-BE49-F238E27FC236}">
                <a16:creationId xmlns:a16="http://schemas.microsoft.com/office/drawing/2014/main" id="{967BFFE7-D59E-FB49-C8D4-C0BA56107E5A}"/>
              </a:ext>
            </a:extLst>
          </p:cNvPr>
          <p:cNvSpPr>
            <a:spLocks noChangeArrowheads="1"/>
          </p:cNvSpPr>
          <p:nvPr/>
        </p:nvSpPr>
        <p:spPr bwMode="auto">
          <a:xfrm>
            <a:off x="1739900" y="3295650"/>
            <a:ext cx="24765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000" b="1">
                <a:solidFill>
                  <a:srgbClr val="000000"/>
                </a:solidFill>
                <a:latin typeface="Helvetica" pitchFamily="2" charset="0"/>
              </a:rPr>
              <a:t>*</a:t>
            </a:r>
            <a:endParaRPr lang="en-US" altLang="en-US" sz="1600">
              <a:latin typeface="Helvetica" pitchFamily="2" charset="0"/>
            </a:endParaRPr>
          </a:p>
        </p:txBody>
      </p:sp>
      <p:sp>
        <p:nvSpPr>
          <p:cNvPr id="164952" name="Rectangle 257">
            <a:extLst>
              <a:ext uri="{FF2B5EF4-FFF2-40B4-BE49-F238E27FC236}">
                <a16:creationId xmlns:a16="http://schemas.microsoft.com/office/drawing/2014/main" id="{8F3FD1AB-5BFE-CC3D-65AA-5FFF6DC1203D}"/>
              </a:ext>
            </a:extLst>
          </p:cNvPr>
          <p:cNvSpPr>
            <a:spLocks noChangeArrowheads="1"/>
          </p:cNvSpPr>
          <p:nvPr/>
        </p:nvSpPr>
        <p:spPr bwMode="auto">
          <a:xfrm>
            <a:off x="1765300" y="1757363"/>
            <a:ext cx="24765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000" b="1">
                <a:solidFill>
                  <a:srgbClr val="000000"/>
                </a:solidFill>
                <a:latin typeface="Helvetica" pitchFamily="2" charset="0"/>
              </a:rPr>
              <a:t>*</a:t>
            </a:r>
            <a:endParaRPr lang="en-US" altLang="en-US">
              <a:latin typeface="Helvetica" pitchFamily="2" charset="0"/>
            </a:endParaRPr>
          </a:p>
        </p:txBody>
      </p:sp>
      <p:sp>
        <p:nvSpPr>
          <p:cNvPr id="164953" name="Rectangle 258">
            <a:extLst>
              <a:ext uri="{FF2B5EF4-FFF2-40B4-BE49-F238E27FC236}">
                <a16:creationId xmlns:a16="http://schemas.microsoft.com/office/drawing/2014/main" id="{B2462845-9916-EDF1-C214-55B7DE155BA0}"/>
              </a:ext>
            </a:extLst>
          </p:cNvPr>
          <p:cNvSpPr>
            <a:spLocks noChangeArrowheads="1"/>
          </p:cNvSpPr>
          <p:nvPr/>
        </p:nvSpPr>
        <p:spPr bwMode="auto">
          <a:xfrm>
            <a:off x="1735138" y="5602288"/>
            <a:ext cx="276225"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600" b="1">
                <a:solidFill>
                  <a:srgbClr val="000000"/>
                </a:solidFill>
                <a:latin typeface="Helvetica" pitchFamily="2" charset="0"/>
              </a:rPr>
              <a:t>*</a:t>
            </a:r>
            <a:endParaRPr lang="en-US" altLang="en-US" sz="1800">
              <a:latin typeface="Helvetica" pitchFamily="2" charset="0"/>
            </a:endParaRPr>
          </a:p>
        </p:txBody>
      </p:sp>
      <p:sp>
        <p:nvSpPr>
          <p:cNvPr id="164954" name="Rectangle 259">
            <a:extLst>
              <a:ext uri="{FF2B5EF4-FFF2-40B4-BE49-F238E27FC236}">
                <a16:creationId xmlns:a16="http://schemas.microsoft.com/office/drawing/2014/main" id="{D70B068F-8066-BCEB-0E45-06A3FD655F4E}"/>
              </a:ext>
            </a:extLst>
          </p:cNvPr>
          <p:cNvSpPr>
            <a:spLocks noChangeArrowheads="1"/>
          </p:cNvSpPr>
          <p:nvPr/>
        </p:nvSpPr>
        <p:spPr bwMode="auto">
          <a:xfrm>
            <a:off x="1866900" y="2882900"/>
            <a:ext cx="3810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b="1">
                <a:solidFill>
                  <a:srgbClr val="000000"/>
                </a:solidFill>
                <a:latin typeface="Helvetica" pitchFamily="2" charset="0"/>
              </a:rPr>
              <a:t>         </a:t>
            </a:r>
            <a:endParaRPr lang="en-US" altLang="en-US">
              <a:latin typeface="Helvetica" pitchFamily="2" charset="0"/>
            </a:endParaRPr>
          </a:p>
        </p:txBody>
      </p:sp>
      <p:sp>
        <p:nvSpPr>
          <p:cNvPr id="164955" name="Rectangle 260">
            <a:extLst>
              <a:ext uri="{FF2B5EF4-FFF2-40B4-BE49-F238E27FC236}">
                <a16:creationId xmlns:a16="http://schemas.microsoft.com/office/drawing/2014/main" id="{DE5801C1-1EA3-262C-B037-C6484F804A0D}"/>
              </a:ext>
            </a:extLst>
          </p:cNvPr>
          <p:cNvSpPr>
            <a:spLocks noChangeArrowheads="1"/>
          </p:cNvSpPr>
          <p:nvPr/>
        </p:nvSpPr>
        <p:spPr bwMode="auto">
          <a:xfrm>
            <a:off x="1673225" y="1217613"/>
            <a:ext cx="366713"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        </a:t>
            </a:r>
            <a:endParaRPr lang="en-US" altLang="en-US">
              <a:latin typeface="Helvetica" pitchFamily="2" charset="0"/>
            </a:endParaRPr>
          </a:p>
        </p:txBody>
      </p:sp>
      <p:sp>
        <p:nvSpPr>
          <p:cNvPr id="164956" name="Line 261">
            <a:extLst>
              <a:ext uri="{FF2B5EF4-FFF2-40B4-BE49-F238E27FC236}">
                <a16:creationId xmlns:a16="http://schemas.microsoft.com/office/drawing/2014/main" id="{F03D4374-DC99-EEC3-A8DE-B9781AC381C9}"/>
              </a:ext>
            </a:extLst>
          </p:cNvPr>
          <p:cNvSpPr>
            <a:spLocks noChangeShapeType="1"/>
          </p:cNvSpPr>
          <p:nvPr/>
        </p:nvSpPr>
        <p:spPr bwMode="auto">
          <a:xfrm flipV="1">
            <a:off x="1239838" y="5362575"/>
            <a:ext cx="420687" cy="1588"/>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957" name="Line 262">
            <a:extLst>
              <a:ext uri="{FF2B5EF4-FFF2-40B4-BE49-F238E27FC236}">
                <a16:creationId xmlns:a16="http://schemas.microsoft.com/office/drawing/2014/main" id="{42AC0A03-6A34-4AAC-4CC1-66CB2DC970AA}"/>
              </a:ext>
            </a:extLst>
          </p:cNvPr>
          <p:cNvSpPr>
            <a:spLocks noChangeShapeType="1"/>
          </p:cNvSpPr>
          <p:nvPr/>
        </p:nvSpPr>
        <p:spPr bwMode="auto">
          <a:xfrm>
            <a:off x="725488" y="3540125"/>
            <a:ext cx="957262" cy="1588"/>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958" name="Line 263">
            <a:extLst>
              <a:ext uri="{FF2B5EF4-FFF2-40B4-BE49-F238E27FC236}">
                <a16:creationId xmlns:a16="http://schemas.microsoft.com/office/drawing/2014/main" id="{19E08C00-09FD-51F3-86F6-D3E0FC66AA4A}"/>
              </a:ext>
            </a:extLst>
          </p:cNvPr>
          <p:cNvSpPr>
            <a:spLocks noChangeShapeType="1"/>
          </p:cNvSpPr>
          <p:nvPr/>
        </p:nvSpPr>
        <p:spPr bwMode="auto">
          <a:xfrm flipH="1" flipV="1">
            <a:off x="3241675" y="249238"/>
            <a:ext cx="174625" cy="7134225"/>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4959" name="AutoShape 264">
            <a:extLst>
              <a:ext uri="{FF2B5EF4-FFF2-40B4-BE49-F238E27FC236}">
                <a16:creationId xmlns:a16="http://schemas.microsoft.com/office/drawing/2014/main" id="{B94AEFEE-53A6-DAE3-1345-AD6572CD8C44}"/>
              </a:ext>
            </a:extLst>
          </p:cNvPr>
          <p:cNvSpPr>
            <a:spLocks noChangeArrowheads="1"/>
          </p:cNvSpPr>
          <p:nvPr/>
        </p:nvSpPr>
        <p:spPr bwMode="auto">
          <a:xfrm rot="5400000">
            <a:off x="1768475" y="1554163"/>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endParaRPr lang="en-US" altLang="en-US">
              <a:solidFill>
                <a:schemeClr val="hlink"/>
              </a:solidFill>
              <a:latin typeface="Engravers MT" panose="02090707080505020304" pitchFamily="18" charset="77"/>
            </a:endParaRPr>
          </a:p>
        </p:txBody>
      </p:sp>
      <p:sp>
        <p:nvSpPr>
          <p:cNvPr id="164960" name="AutoShape 265">
            <a:extLst>
              <a:ext uri="{FF2B5EF4-FFF2-40B4-BE49-F238E27FC236}">
                <a16:creationId xmlns:a16="http://schemas.microsoft.com/office/drawing/2014/main" id="{5F6EFCC7-0B51-0090-6699-2765F13B0B60}"/>
              </a:ext>
            </a:extLst>
          </p:cNvPr>
          <p:cNvSpPr>
            <a:spLocks noChangeArrowheads="1"/>
          </p:cNvSpPr>
          <p:nvPr/>
        </p:nvSpPr>
        <p:spPr bwMode="auto">
          <a:xfrm rot="5400000">
            <a:off x="1784350" y="3082925"/>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endParaRPr lang="en-US" altLang="en-US">
              <a:solidFill>
                <a:schemeClr val="hlink"/>
              </a:solidFill>
              <a:latin typeface="Engravers MT" panose="02090707080505020304" pitchFamily="18" charset="77"/>
            </a:endParaRPr>
          </a:p>
        </p:txBody>
      </p:sp>
      <p:sp>
        <p:nvSpPr>
          <p:cNvPr id="164961" name="AutoShape 266">
            <a:extLst>
              <a:ext uri="{FF2B5EF4-FFF2-40B4-BE49-F238E27FC236}">
                <a16:creationId xmlns:a16="http://schemas.microsoft.com/office/drawing/2014/main" id="{CB866F6B-6C8A-9BFF-52F5-B5D528F6696C}"/>
              </a:ext>
            </a:extLst>
          </p:cNvPr>
          <p:cNvSpPr>
            <a:spLocks noChangeArrowheads="1"/>
          </p:cNvSpPr>
          <p:nvPr/>
        </p:nvSpPr>
        <p:spPr bwMode="auto">
          <a:xfrm rot="5400000">
            <a:off x="1782763" y="5076825"/>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endParaRPr lang="en-US" altLang="en-US">
              <a:solidFill>
                <a:schemeClr val="hlink"/>
              </a:solidFill>
              <a:latin typeface="Engravers MT" panose="02090707080505020304" pitchFamily="18" charset="77"/>
            </a:endParaRPr>
          </a:p>
        </p:txBody>
      </p:sp>
      <p:sp>
        <p:nvSpPr>
          <p:cNvPr id="164962" name="AutoShape 267">
            <a:extLst>
              <a:ext uri="{FF2B5EF4-FFF2-40B4-BE49-F238E27FC236}">
                <a16:creationId xmlns:a16="http://schemas.microsoft.com/office/drawing/2014/main" id="{D3D74404-B7E0-4185-E990-626C23D593F1}"/>
              </a:ext>
            </a:extLst>
          </p:cNvPr>
          <p:cNvSpPr>
            <a:spLocks noChangeArrowheads="1"/>
          </p:cNvSpPr>
          <p:nvPr/>
        </p:nvSpPr>
        <p:spPr bwMode="auto">
          <a:xfrm rot="5400000">
            <a:off x="1762125" y="6069013"/>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endParaRPr lang="en-US" altLang="en-US">
              <a:solidFill>
                <a:schemeClr val="hlink"/>
              </a:solidFill>
              <a:latin typeface="Engravers MT" panose="02090707080505020304" pitchFamily="18" charset="77"/>
            </a:endParaRPr>
          </a:p>
        </p:txBody>
      </p:sp>
      <p:sp>
        <p:nvSpPr>
          <p:cNvPr id="164963" name="Line 268">
            <a:extLst>
              <a:ext uri="{FF2B5EF4-FFF2-40B4-BE49-F238E27FC236}">
                <a16:creationId xmlns:a16="http://schemas.microsoft.com/office/drawing/2014/main" id="{EBF9BC08-48F1-58A4-1023-06C9D80311E5}"/>
              </a:ext>
            </a:extLst>
          </p:cNvPr>
          <p:cNvSpPr>
            <a:spLocks noChangeShapeType="1"/>
          </p:cNvSpPr>
          <p:nvPr/>
        </p:nvSpPr>
        <p:spPr bwMode="auto">
          <a:xfrm>
            <a:off x="1785938" y="731838"/>
            <a:ext cx="1327150" cy="158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964" name="Freeform 269">
            <a:extLst>
              <a:ext uri="{FF2B5EF4-FFF2-40B4-BE49-F238E27FC236}">
                <a16:creationId xmlns:a16="http://schemas.microsoft.com/office/drawing/2014/main" id="{6A128D1A-37A0-8996-DCE5-6AE93520500B}"/>
              </a:ext>
            </a:extLst>
          </p:cNvPr>
          <p:cNvSpPr>
            <a:spLocks/>
          </p:cNvSpPr>
          <p:nvPr/>
        </p:nvSpPr>
        <p:spPr bwMode="auto">
          <a:xfrm>
            <a:off x="744538" y="3552825"/>
            <a:ext cx="120650" cy="396875"/>
          </a:xfrm>
          <a:custGeom>
            <a:avLst/>
            <a:gdLst>
              <a:gd name="T0" fmla="*/ 2147483646 w 357"/>
              <a:gd name="T1" fmla="*/ 0 h 1173"/>
              <a:gd name="T2" fmla="*/ 2147483646 w 357"/>
              <a:gd name="T3" fmla="*/ 2147483646 h 1173"/>
              <a:gd name="T4" fmla="*/ 2147483646 w 357"/>
              <a:gd name="T5" fmla="*/ 2147483646 h 1173"/>
              <a:gd name="T6" fmla="*/ 0 w 357"/>
              <a:gd name="T7" fmla="*/ 2147483646 h 1173"/>
              <a:gd name="T8" fmla="*/ 2147483646 w 357"/>
              <a:gd name="T9" fmla="*/ 0 h 1173"/>
              <a:gd name="T10" fmla="*/ 0 60000 65536"/>
              <a:gd name="T11" fmla="*/ 0 60000 65536"/>
              <a:gd name="T12" fmla="*/ 0 60000 65536"/>
              <a:gd name="T13" fmla="*/ 0 60000 65536"/>
              <a:gd name="T14" fmla="*/ 0 60000 65536"/>
              <a:gd name="T15" fmla="*/ 0 w 357"/>
              <a:gd name="T16" fmla="*/ 0 h 1173"/>
              <a:gd name="T17" fmla="*/ 357 w 357"/>
              <a:gd name="T18" fmla="*/ 1173 h 1173"/>
            </a:gdLst>
            <a:ahLst/>
            <a:cxnLst>
              <a:cxn ang="T10">
                <a:pos x="T0" y="T1"/>
              </a:cxn>
              <a:cxn ang="T11">
                <a:pos x="T2" y="T3"/>
              </a:cxn>
              <a:cxn ang="T12">
                <a:pos x="T4" y="T5"/>
              </a:cxn>
              <a:cxn ang="T13">
                <a:pos x="T6" y="T7"/>
              </a:cxn>
              <a:cxn ang="T14">
                <a:pos x="T8" y="T9"/>
              </a:cxn>
            </a:cxnLst>
            <a:rect l="T15" t="T16" r="T17" b="T18"/>
            <a:pathLst>
              <a:path w="357" h="1173">
                <a:moveTo>
                  <a:pt x="45" y="0"/>
                </a:moveTo>
                <a:lnTo>
                  <a:pt x="357" y="1162"/>
                </a:lnTo>
                <a:lnTo>
                  <a:pt x="312" y="1173"/>
                </a:lnTo>
                <a:lnTo>
                  <a:pt x="0" y="11"/>
                </a:lnTo>
                <a:lnTo>
                  <a:pt x="45" y="0"/>
                </a:lnTo>
                <a:close/>
              </a:path>
            </a:pathLst>
          </a:custGeom>
          <a:solidFill>
            <a:srgbClr val="000000"/>
          </a:solidFill>
          <a:ln w="57150">
            <a:solidFill>
              <a:srgbClr val="000000"/>
            </a:solidFill>
            <a:round/>
            <a:headEnd/>
            <a:tailEnd/>
          </a:ln>
        </p:spPr>
        <p:txBody>
          <a:bodyPr/>
          <a:lstStyle/>
          <a:p>
            <a:endParaRPr lang="en-US"/>
          </a:p>
        </p:txBody>
      </p:sp>
      <p:sp>
        <p:nvSpPr>
          <p:cNvPr id="164965" name="Freeform 270">
            <a:extLst>
              <a:ext uri="{FF2B5EF4-FFF2-40B4-BE49-F238E27FC236}">
                <a16:creationId xmlns:a16="http://schemas.microsoft.com/office/drawing/2014/main" id="{DB7EC959-005C-1F69-96F0-70E5812F44D1}"/>
              </a:ext>
            </a:extLst>
          </p:cNvPr>
          <p:cNvSpPr>
            <a:spLocks/>
          </p:cNvSpPr>
          <p:nvPr/>
        </p:nvSpPr>
        <p:spPr bwMode="auto">
          <a:xfrm>
            <a:off x="1146175" y="4886325"/>
            <a:ext cx="117475" cy="481013"/>
          </a:xfrm>
          <a:custGeom>
            <a:avLst/>
            <a:gdLst>
              <a:gd name="T0" fmla="*/ 2147483646 w 357"/>
              <a:gd name="T1" fmla="*/ 0 h 1173"/>
              <a:gd name="T2" fmla="*/ 2147483646 w 357"/>
              <a:gd name="T3" fmla="*/ 2147483646 h 1173"/>
              <a:gd name="T4" fmla="*/ 2147483646 w 357"/>
              <a:gd name="T5" fmla="*/ 2147483646 h 1173"/>
              <a:gd name="T6" fmla="*/ 0 w 357"/>
              <a:gd name="T7" fmla="*/ 2147483646 h 1173"/>
              <a:gd name="T8" fmla="*/ 2147483646 w 357"/>
              <a:gd name="T9" fmla="*/ 0 h 1173"/>
              <a:gd name="T10" fmla="*/ 0 60000 65536"/>
              <a:gd name="T11" fmla="*/ 0 60000 65536"/>
              <a:gd name="T12" fmla="*/ 0 60000 65536"/>
              <a:gd name="T13" fmla="*/ 0 60000 65536"/>
              <a:gd name="T14" fmla="*/ 0 60000 65536"/>
              <a:gd name="T15" fmla="*/ 0 w 357"/>
              <a:gd name="T16" fmla="*/ 0 h 1173"/>
              <a:gd name="T17" fmla="*/ 357 w 357"/>
              <a:gd name="T18" fmla="*/ 1173 h 1173"/>
            </a:gdLst>
            <a:ahLst/>
            <a:cxnLst>
              <a:cxn ang="T10">
                <a:pos x="T0" y="T1"/>
              </a:cxn>
              <a:cxn ang="T11">
                <a:pos x="T2" y="T3"/>
              </a:cxn>
              <a:cxn ang="T12">
                <a:pos x="T4" y="T5"/>
              </a:cxn>
              <a:cxn ang="T13">
                <a:pos x="T6" y="T7"/>
              </a:cxn>
              <a:cxn ang="T14">
                <a:pos x="T8" y="T9"/>
              </a:cxn>
            </a:cxnLst>
            <a:rect l="T15" t="T16" r="T17" b="T18"/>
            <a:pathLst>
              <a:path w="357" h="1173">
                <a:moveTo>
                  <a:pt x="45" y="0"/>
                </a:moveTo>
                <a:lnTo>
                  <a:pt x="357" y="1162"/>
                </a:lnTo>
                <a:lnTo>
                  <a:pt x="312" y="1173"/>
                </a:lnTo>
                <a:lnTo>
                  <a:pt x="0" y="11"/>
                </a:lnTo>
                <a:lnTo>
                  <a:pt x="45" y="0"/>
                </a:lnTo>
                <a:close/>
              </a:path>
            </a:pathLst>
          </a:custGeom>
          <a:solidFill>
            <a:srgbClr val="000000"/>
          </a:solidFill>
          <a:ln w="57150">
            <a:solidFill>
              <a:srgbClr val="000000"/>
            </a:solidFill>
            <a:round/>
            <a:headEnd/>
            <a:tailEnd/>
          </a:ln>
        </p:spPr>
        <p:txBody>
          <a:bodyPr/>
          <a:lstStyle/>
          <a:p>
            <a:endParaRPr lang="en-US"/>
          </a:p>
        </p:txBody>
      </p:sp>
      <p:sp>
        <p:nvSpPr>
          <p:cNvPr id="164966" name="Rectangle 271">
            <a:extLst>
              <a:ext uri="{FF2B5EF4-FFF2-40B4-BE49-F238E27FC236}">
                <a16:creationId xmlns:a16="http://schemas.microsoft.com/office/drawing/2014/main" id="{BBC07807-5C84-801D-0638-F97750C53CC9}"/>
              </a:ext>
            </a:extLst>
          </p:cNvPr>
          <p:cNvSpPr>
            <a:spLocks noChangeArrowheads="1"/>
          </p:cNvSpPr>
          <p:nvPr/>
        </p:nvSpPr>
        <p:spPr bwMode="auto">
          <a:xfrm>
            <a:off x="1727200" y="2879725"/>
            <a:ext cx="906463"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r>
              <a:rPr lang="en-US" altLang="en-US" b="1">
                <a:solidFill>
                  <a:srgbClr val="000000"/>
                </a:solidFill>
                <a:latin typeface="Helvetica" pitchFamily="2" charset="0"/>
              </a:rPr>
              <a:t>         (Edom)</a:t>
            </a:r>
            <a:endParaRPr lang="en-US" altLang="en-US">
              <a:latin typeface="Helvetica" pitchFamily="2" charset="0"/>
            </a:endParaRPr>
          </a:p>
        </p:txBody>
      </p:sp>
      <p:sp>
        <p:nvSpPr>
          <p:cNvPr id="164967" name="Text Box 272">
            <a:extLst>
              <a:ext uri="{FF2B5EF4-FFF2-40B4-BE49-F238E27FC236}">
                <a16:creationId xmlns:a16="http://schemas.microsoft.com/office/drawing/2014/main" id="{79971AF1-F78A-2C92-D5B2-1763C5E45EF9}"/>
              </a:ext>
            </a:extLst>
          </p:cNvPr>
          <p:cNvSpPr txBox="1">
            <a:spLocks noChangeArrowheads="1"/>
          </p:cNvSpPr>
          <p:nvPr/>
        </p:nvSpPr>
        <p:spPr bwMode="auto">
          <a:xfrm>
            <a:off x="1795463" y="4470400"/>
            <a:ext cx="1130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b="1">
                <a:latin typeface="Helvetica" pitchFamily="2" charset="0"/>
              </a:rPr>
              <a:t>(Niveveh)</a:t>
            </a:r>
          </a:p>
        </p:txBody>
      </p:sp>
      <p:sp>
        <p:nvSpPr>
          <p:cNvPr id="164968" name="Rectangle 273">
            <a:extLst>
              <a:ext uri="{FF2B5EF4-FFF2-40B4-BE49-F238E27FC236}">
                <a16:creationId xmlns:a16="http://schemas.microsoft.com/office/drawing/2014/main" id="{D7B31601-7563-3F3F-B84A-D43F86F00511}"/>
              </a:ext>
            </a:extLst>
          </p:cNvPr>
          <p:cNvSpPr>
            <a:spLocks noChangeArrowheads="1"/>
          </p:cNvSpPr>
          <p:nvPr/>
        </p:nvSpPr>
        <p:spPr bwMode="auto">
          <a:xfrm>
            <a:off x="2046288" y="1189038"/>
            <a:ext cx="693737"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b="1">
                <a:latin typeface="Arial" panose="020B0604020202020204" pitchFamily="34" charset="0"/>
              </a:rPr>
              <a:t>(Nineveh)</a:t>
            </a:r>
            <a:endParaRPr lang="en-US" altLang="en-US">
              <a:latin typeface="Arial" panose="020B0604020202020204" pitchFamily="34" charset="0"/>
            </a:endParaRPr>
          </a:p>
        </p:txBody>
      </p:sp>
      <p:sp>
        <p:nvSpPr>
          <p:cNvPr id="164969" name="Rectangle 274">
            <a:extLst>
              <a:ext uri="{FF2B5EF4-FFF2-40B4-BE49-F238E27FC236}">
                <a16:creationId xmlns:a16="http://schemas.microsoft.com/office/drawing/2014/main" id="{D53DF4DB-30DF-4C63-DF33-36D35CBD81E5}"/>
              </a:ext>
            </a:extLst>
          </p:cNvPr>
          <p:cNvSpPr>
            <a:spLocks noChangeArrowheads="1"/>
          </p:cNvSpPr>
          <p:nvPr/>
        </p:nvSpPr>
        <p:spPr bwMode="auto">
          <a:xfrm>
            <a:off x="1916113" y="2706688"/>
            <a:ext cx="9144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Obadiah</a:t>
            </a:r>
            <a:endParaRPr lang="en-US" altLang="en-US" sz="1600">
              <a:latin typeface="Helvetica" pitchFamily="2" charset="0"/>
            </a:endParaRPr>
          </a:p>
        </p:txBody>
      </p:sp>
      <p:sp>
        <p:nvSpPr>
          <p:cNvPr id="164970" name="Rectangle 275">
            <a:extLst>
              <a:ext uri="{FF2B5EF4-FFF2-40B4-BE49-F238E27FC236}">
                <a16:creationId xmlns:a16="http://schemas.microsoft.com/office/drawing/2014/main" id="{39111267-6011-3B63-C103-2FEC5C4ABDB0}"/>
              </a:ext>
            </a:extLst>
          </p:cNvPr>
          <p:cNvSpPr>
            <a:spLocks noChangeArrowheads="1"/>
          </p:cNvSpPr>
          <p:nvPr/>
        </p:nvSpPr>
        <p:spPr bwMode="auto">
          <a:xfrm>
            <a:off x="2117725" y="1855788"/>
            <a:ext cx="6477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Isaiah</a:t>
            </a:r>
            <a:endParaRPr lang="en-US" altLang="en-US" sz="1800">
              <a:latin typeface="Helvetica" pitchFamily="2" charset="0"/>
            </a:endParaRPr>
          </a:p>
        </p:txBody>
      </p:sp>
      <p:sp>
        <p:nvSpPr>
          <p:cNvPr id="164971" name="Rectangle 276">
            <a:extLst>
              <a:ext uri="{FF2B5EF4-FFF2-40B4-BE49-F238E27FC236}">
                <a16:creationId xmlns:a16="http://schemas.microsoft.com/office/drawing/2014/main" id="{2A351C6D-2349-4A0D-8808-EE458E425338}"/>
              </a:ext>
            </a:extLst>
          </p:cNvPr>
          <p:cNvSpPr>
            <a:spLocks noChangeArrowheads="1"/>
          </p:cNvSpPr>
          <p:nvPr/>
        </p:nvSpPr>
        <p:spPr bwMode="auto">
          <a:xfrm>
            <a:off x="2078038" y="2462213"/>
            <a:ext cx="6477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Micah</a:t>
            </a:r>
            <a:endParaRPr lang="en-US" altLang="en-US" sz="1800">
              <a:latin typeface="Helvetica" pitchFamily="2" charset="0"/>
            </a:endParaRPr>
          </a:p>
        </p:txBody>
      </p:sp>
      <p:sp>
        <p:nvSpPr>
          <p:cNvPr id="164972" name="Rectangle 277">
            <a:extLst>
              <a:ext uri="{FF2B5EF4-FFF2-40B4-BE49-F238E27FC236}">
                <a16:creationId xmlns:a16="http://schemas.microsoft.com/office/drawing/2014/main" id="{DF87A448-C986-53FC-FA03-2DF4903EE142}"/>
              </a:ext>
            </a:extLst>
          </p:cNvPr>
          <p:cNvSpPr>
            <a:spLocks noChangeArrowheads="1"/>
          </p:cNvSpPr>
          <p:nvPr/>
        </p:nvSpPr>
        <p:spPr bwMode="auto">
          <a:xfrm>
            <a:off x="2189163" y="214312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Joel</a:t>
            </a:r>
            <a:endParaRPr lang="en-US" altLang="en-US" sz="1800">
              <a:latin typeface="Helvetica" pitchFamily="2" charset="0"/>
            </a:endParaRPr>
          </a:p>
        </p:txBody>
      </p:sp>
      <p:sp>
        <p:nvSpPr>
          <p:cNvPr id="164973" name="Rectangle 278">
            <a:extLst>
              <a:ext uri="{FF2B5EF4-FFF2-40B4-BE49-F238E27FC236}">
                <a16:creationId xmlns:a16="http://schemas.microsoft.com/office/drawing/2014/main" id="{74863B1B-F24B-E739-F2F8-3812FDFD6597}"/>
              </a:ext>
            </a:extLst>
          </p:cNvPr>
          <p:cNvSpPr>
            <a:spLocks noChangeArrowheads="1"/>
          </p:cNvSpPr>
          <p:nvPr/>
        </p:nvSpPr>
        <p:spPr bwMode="auto">
          <a:xfrm>
            <a:off x="1966913" y="3438525"/>
            <a:ext cx="83661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500" b="1">
                <a:solidFill>
                  <a:srgbClr val="000000"/>
                </a:solidFill>
                <a:latin typeface="Helvetica" pitchFamily="2" charset="0"/>
              </a:rPr>
              <a:t>Jeremiah</a:t>
            </a:r>
            <a:endParaRPr lang="en-US" altLang="en-US" sz="1400">
              <a:latin typeface="Helvetica" pitchFamily="2" charset="0"/>
            </a:endParaRPr>
          </a:p>
        </p:txBody>
      </p:sp>
      <p:sp>
        <p:nvSpPr>
          <p:cNvPr id="164974" name="Rectangle 279">
            <a:extLst>
              <a:ext uri="{FF2B5EF4-FFF2-40B4-BE49-F238E27FC236}">
                <a16:creationId xmlns:a16="http://schemas.microsoft.com/office/drawing/2014/main" id="{927DC12C-B2F0-6E77-1774-190A59957B90}"/>
              </a:ext>
            </a:extLst>
          </p:cNvPr>
          <p:cNvSpPr>
            <a:spLocks noChangeArrowheads="1"/>
          </p:cNvSpPr>
          <p:nvPr/>
        </p:nvSpPr>
        <p:spPr bwMode="auto">
          <a:xfrm>
            <a:off x="1820863" y="4070350"/>
            <a:ext cx="1079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Habakkuk</a:t>
            </a:r>
            <a:endParaRPr lang="en-US" altLang="en-US" sz="1800">
              <a:latin typeface="Helvetica" pitchFamily="2" charset="0"/>
            </a:endParaRPr>
          </a:p>
        </p:txBody>
      </p:sp>
      <p:sp>
        <p:nvSpPr>
          <p:cNvPr id="164975" name="Rectangle 280">
            <a:extLst>
              <a:ext uri="{FF2B5EF4-FFF2-40B4-BE49-F238E27FC236}">
                <a16:creationId xmlns:a16="http://schemas.microsoft.com/office/drawing/2014/main" id="{EA9F5AD7-3C19-D4D3-4579-E7CD7B8D3435}"/>
              </a:ext>
            </a:extLst>
          </p:cNvPr>
          <p:cNvSpPr>
            <a:spLocks noChangeArrowheads="1"/>
          </p:cNvSpPr>
          <p:nvPr/>
        </p:nvSpPr>
        <p:spPr bwMode="auto">
          <a:xfrm>
            <a:off x="1666875" y="4260850"/>
            <a:ext cx="1385888"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Helvetica" pitchFamily="2" charset="0"/>
              </a:rPr>
              <a:t>Nahum</a:t>
            </a:r>
          </a:p>
        </p:txBody>
      </p:sp>
      <p:sp>
        <p:nvSpPr>
          <p:cNvPr id="164976" name="Rectangle 281">
            <a:extLst>
              <a:ext uri="{FF2B5EF4-FFF2-40B4-BE49-F238E27FC236}">
                <a16:creationId xmlns:a16="http://schemas.microsoft.com/office/drawing/2014/main" id="{93CD94C7-0475-FDC1-AF67-2C919999C986}"/>
              </a:ext>
            </a:extLst>
          </p:cNvPr>
          <p:cNvSpPr>
            <a:spLocks noChangeArrowheads="1"/>
          </p:cNvSpPr>
          <p:nvPr/>
        </p:nvSpPr>
        <p:spPr bwMode="auto">
          <a:xfrm>
            <a:off x="2058988" y="1004888"/>
            <a:ext cx="6731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Jonah</a:t>
            </a:r>
            <a:endParaRPr lang="en-US" altLang="en-US" sz="1800">
              <a:latin typeface="Arial" panose="020B0604020202020204" pitchFamily="34" charset="0"/>
            </a:endParaRPr>
          </a:p>
        </p:txBody>
      </p:sp>
      <p:sp>
        <p:nvSpPr>
          <p:cNvPr id="164977" name="Rectangle 282">
            <a:extLst>
              <a:ext uri="{FF2B5EF4-FFF2-40B4-BE49-F238E27FC236}">
                <a16:creationId xmlns:a16="http://schemas.microsoft.com/office/drawing/2014/main" id="{8589507C-948A-9558-12F1-8903CC571E2B}"/>
              </a:ext>
            </a:extLst>
          </p:cNvPr>
          <p:cNvSpPr>
            <a:spLocks noChangeArrowheads="1"/>
          </p:cNvSpPr>
          <p:nvPr/>
        </p:nvSpPr>
        <p:spPr bwMode="auto">
          <a:xfrm>
            <a:off x="2162175" y="482600"/>
            <a:ext cx="635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Amos</a:t>
            </a:r>
            <a:endParaRPr lang="en-US" altLang="en-US" sz="1800">
              <a:latin typeface="Arial" panose="020B0604020202020204" pitchFamily="34" charset="0"/>
            </a:endParaRPr>
          </a:p>
        </p:txBody>
      </p:sp>
      <p:sp>
        <p:nvSpPr>
          <p:cNvPr id="164978" name="Rectangle 283">
            <a:extLst>
              <a:ext uri="{FF2B5EF4-FFF2-40B4-BE49-F238E27FC236}">
                <a16:creationId xmlns:a16="http://schemas.microsoft.com/office/drawing/2014/main" id="{0BEC1F89-0CA8-A93C-C2D9-EC98EB7F064A}"/>
              </a:ext>
            </a:extLst>
          </p:cNvPr>
          <p:cNvSpPr>
            <a:spLocks noChangeArrowheads="1"/>
          </p:cNvSpPr>
          <p:nvPr/>
        </p:nvSpPr>
        <p:spPr bwMode="auto">
          <a:xfrm>
            <a:off x="2044700" y="773113"/>
            <a:ext cx="749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Hosea </a:t>
            </a:r>
            <a:endParaRPr lang="en-US" altLang="en-US" sz="1800">
              <a:latin typeface="Arial" panose="020B0604020202020204" pitchFamily="34" charset="0"/>
            </a:endParaRPr>
          </a:p>
        </p:txBody>
      </p:sp>
      <p:sp>
        <p:nvSpPr>
          <p:cNvPr id="164979" name="Rectangle 284">
            <a:extLst>
              <a:ext uri="{FF2B5EF4-FFF2-40B4-BE49-F238E27FC236}">
                <a16:creationId xmlns:a16="http://schemas.microsoft.com/office/drawing/2014/main" id="{2A56F235-EECD-FC48-0F0B-B819F70FFE44}"/>
              </a:ext>
            </a:extLst>
          </p:cNvPr>
          <p:cNvSpPr>
            <a:spLocks noChangeArrowheads="1"/>
          </p:cNvSpPr>
          <p:nvPr/>
        </p:nvSpPr>
        <p:spPr bwMode="auto">
          <a:xfrm>
            <a:off x="2095500" y="5397500"/>
            <a:ext cx="7747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Ezekiel</a:t>
            </a:r>
            <a:endParaRPr lang="en-US" altLang="en-US" sz="1800">
              <a:latin typeface="Helvetica" pitchFamily="2" charset="0"/>
            </a:endParaRPr>
          </a:p>
        </p:txBody>
      </p:sp>
      <p:sp>
        <p:nvSpPr>
          <p:cNvPr id="164980" name="Rectangle 285">
            <a:extLst>
              <a:ext uri="{FF2B5EF4-FFF2-40B4-BE49-F238E27FC236}">
                <a16:creationId xmlns:a16="http://schemas.microsoft.com/office/drawing/2014/main" id="{304592CA-3A22-9C67-C0B4-69A4220E8897}"/>
              </a:ext>
            </a:extLst>
          </p:cNvPr>
          <p:cNvSpPr>
            <a:spLocks noChangeArrowheads="1"/>
          </p:cNvSpPr>
          <p:nvPr/>
        </p:nvSpPr>
        <p:spPr bwMode="auto">
          <a:xfrm>
            <a:off x="2109788" y="5729288"/>
            <a:ext cx="685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Daniel</a:t>
            </a:r>
            <a:endParaRPr lang="en-US" altLang="en-US" sz="1800">
              <a:latin typeface="Helvetica" pitchFamily="2" charset="0"/>
            </a:endParaRPr>
          </a:p>
        </p:txBody>
      </p:sp>
      <p:sp>
        <p:nvSpPr>
          <p:cNvPr id="164981" name="Rectangle 286">
            <a:extLst>
              <a:ext uri="{FF2B5EF4-FFF2-40B4-BE49-F238E27FC236}">
                <a16:creationId xmlns:a16="http://schemas.microsoft.com/office/drawing/2014/main" id="{8C6B5C4F-F5A2-2490-9362-83B1657E17CB}"/>
              </a:ext>
            </a:extLst>
          </p:cNvPr>
          <p:cNvSpPr>
            <a:spLocks noChangeArrowheads="1"/>
          </p:cNvSpPr>
          <p:nvPr/>
        </p:nvSpPr>
        <p:spPr bwMode="auto">
          <a:xfrm>
            <a:off x="2003425" y="6369050"/>
            <a:ext cx="762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Haggai</a:t>
            </a:r>
            <a:endParaRPr lang="en-US" altLang="en-US" sz="1800">
              <a:latin typeface="Helvetica" pitchFamily="2" charset="0"/>
            </a:endParaRPr>
          </a:p>
        </p:txBody>
      </p:sp>
      <p:sp>
        <p:nvSpPr>
          <p:cNvPr id="164982" name="Rectangle 287">
            <a:extLst>
              <a:ext uri="{FF2B5EF4-FFF2-40B4-BE49-F238E27FC236}">
                <a16:creationId xmlns:a16="http://schemas.microsoft.com/office/drawing/2014/main" id="{360C1F9A-FED8-A691-0CAA-AEDFA2A7B7E1}"/>
              </a:ext>
            </a:extLst>
          </p:cNvPr>
          <p:cNvSpPr>
            <a:spLocks noChangeArrowheads="1"/>
          </p:cNvSpPr>
          <p:nvPr/>
        </p:nvSpPr>
        <p:spPr bwMode="auto">
          <a:xfrm>
            <a:off x="1851025" y="6672263"/>
            <a:ext cx="1079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Zechariah</a:t>
            </a:r>
            <a:endParaRPr lang="en-US" altLang="en-US" sz="1800">
              <a:latin typeface="Helvetica" pitchFamily="2" charset="0"/>
            </a:endParaRPr>
          </a:p>
        </p:txBody>
      </p:sp>
      <p:sp>
        <p:nvSpPr>
          <p:cNvPr id="164983" name="Rectangle 288">
            <a:extLst>
              <a:ext uri="{FF2B5EF4-FFF2-40B4-BE49-F238E27FC236}">
                <a16:creationId xmlns:a16="http://schemas.microsoft.com/office/drawing/2014/main" id="{8790B132-8239-BB50-0A16-F53EC39DF911}"/>
              </a:ext>
            </a:extLst>
          </p:cNvPr>
          <p:cNvSpPr>
            <a:spLocks noChangeArrowheads="1"/>
          </p:cNvSpPr>
          <p:nvPr/>
        </p:nvSpPr>
        <p:spPr bwMode="auto">
          <a:xfrm>
            <a:off x="1925638" y="6989763"/>
            <a:ext cx="838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Malachi</a:t>
            </a:r>
            <a:endParaRPr lang="en-US" altLang="en-US" sz="1800">
              <a:latin typeface="Helvetica" pitchFamily="2" charset="0"/>
            </a:endParaRPr>
          </a:p>
        </p:txBody>
      </p:sp>
      <p:sp>
        <p:nvSpPr>
          <p:cNvPr id="164984" name="Rectangle 289">
            <a:extLst>
              <a:ext uri="{FF2B5EF4-FFF2-40B4-BE49-F238E27FC236}">
                <a16:creationId xmlns:a16="http://schemas.microsoft.com/office/drawing/2014/main" id="{B1836532-A395-B9C3-05B6-B51225CCC5FE}"/>
              </a:ext>
            </a:extLst>
          </p:cNvPr>
          <p:cNvSpPr>
            <a:spLocks noChangeArrowheads="1"/>
          </p:cNvSpPr>
          <p:nvPr/>
        </p:nvSpPr>
        <p:spPr bwMode="auto">
          <a:xfrm>
            <a:off x="1625600" y="4752975"/>
            <a:ext cx="1495425"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Helvetica" pitchFamily="2" charset="0"/>
              </a:rPr>
              <a:t>Zephaniah</a:t>
            </a:r>
          </a:p>
        </p:txBody>
      </p:sp>
      <p:sp>
        <p:nvSpPr>
          <p:cNvPr id="164985" name="Line 290">
            <a:extLst>
              <a:ext uri="{FF2B5EF4-FFF2-40B4-BE49-F238E27FC236}">
                <a16:creationId xmlns:a16="http://schemas.microsoft.com/office/drawing/2014/main" id="{2A0071CD-C3E6-8549-EDAD-0235C4D1942C}"/>
              </a:ext>
            </a:extLst>
          </p:cNvPr>
          <p:cNvSpPr>
            <a:spLocks noChangeShapeType="1"/>
          </p:cNvSpPr>
          <p:nvPr/>
        </p:nvSpPr>
        <p:spPr bwMode="auto">
          <a:xfrm>
            <a:off x="1747838" y="4316413"/>
            <a:ext cx="12700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986" name="Line 291">
            <a:extLst>
              <a:ext uri="{FF2B5EF4-FFF2-40B4-BE49-F238E27FC236}">
                <a16:creationId xmlns:a16="http://schemas.microsoft.com/office/drawing/2014/main" id="{FD2F9408-5084-96BB-0993-4EA8E6D77318}"/>
              </a:ext>
            </a:extLst>
          </p:cNvPr>
          <p:cNvSpPr>
            <a:spLocks noChangeShapeType="1"/>
          </p:cNvSpPr>
          <p:nvPr/>
        </p:nvSpPr>
        <p:spPr bwMode="auto">
          <a:xfrm flipV="1">
            <a:off x="1781175" y="6910388"/>
            <a:ext cx="125253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987" name="Text Box 292">
            <a:extLst>
              <a:ext uri="{FF2B5EF4-FFF2-40B4-BE49-F238E27FC236}">
                <a16:creationId xmlns:a16="http://schemas.microsoft.com/office/drawing/2014/main" id="{21ADA4BD-B8C9-17BB-C366-DD30BD8735AE}"/>
              </a:ext>
            </a:extLst>
          </p:cNvPr>
          <p:cNvSpPr txBox="1">
            <a:spLocks noChangeArrowheads="1"/>
          </p:cNvSpPr>
          <p:nvPr/>
        </p:nvSpPr>
        <p:spPr bwMode="auto">
          <a:xfrm>
            <a:off x="2574925" y="3392488"/>
            <a:ext cx="739775"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101882" tIns="50941" rIns="101882" bIns="50941">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i="1">
                <a:latin typeface="Kosher-Normal" charset="0"/>
              </a:rPr>
              <a:t>NC</a:t>
            </a:r>
            <a:endParaRPr lang="en-US" altLang="en-US" b="1" i="1">
              <a:solidFill>
                <a:srgbClr val="00DFCA"/>
              </a:solidFill>
            </a:endParaRPr>
          </a:p>
        </p:txBody>
      </p:sp>
      <p:sp>
        <p:nvSpPr>
          <p:cNvPr id="164988" name="Line 304">
            <a:extLst>
              <a:ext uri="{FF2B5EF4-FFF2-40B4-BE49-F238E27FC236}">
                <a16:creationId xmlns:a16="http://schemas.microsoft.com/office/drawing/2014/main" id="{3A3DD7DD-EA8A-50EB-1805-4A8C25271312}"/>
              </a:ext>
            </a:extLst>
          </p:cNvPr>
          <p:cNvSpPr>
            <a:spLocks noChangeShapeType="1"/>
          </p:cNvSpPr>
          <p:nvPr/>
        </p:nvSpPr>
        <p:spPr bwMode="auto">
          <a:xfrm>
            <a:off x="1627188" y="238125"/>
            <a:ext cx="0" cy="3316288"/>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4989" name="Line 305">
            <a:extLst>
              <a:ext uri="{FF2B5EF4-FFF2-40B4-BE49-F238E27FC236}">
                <a16:creationId xmlns:a16="http://schemas.microsoft.com/office/drawing/2014/main" id="{66674CFB-122D-BC9D-0109-D4DA54E7AE55}"/>
              </a:ext>
            </a:extLst>
          </p:cNvPr>
          <p:cNvSpPr>
            <a:spLocks noChangeShapeType="1"/>
          </p:cNvSpPr>
          <p:nvPr/>
        </p:nvSpPr>
        <p:spPr bwMode="auto">
          <a:xfrm>
            <a:off x="1603375" y="255588"/>
            <a:ext cx="1235075" cy="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4990" name="Line 306">
            <a:extLst>
              <a:ext uri="{FF2B5EF4-FFF2-40B4-BE49-F238E27FC236}">
                <a16:creationId xmlns:a16="http://schemas.microsoft.com/office/drawing/2014/main" id="{8C9779D3-42CE-B01E-A3DE-AE2BADB9E91E}"/>
              </a:ext>
            </a:extLst>
          </p:cNvPr>
          <p:cNvSpPr>
            <a:spLocks noChangeShapeType="1"/>
          </p:cNvSpPr>
          <p:nvPr/>
        </p:nvSpPr>
        <p:spPr bwMode="auto">
          <a:xfrm flipV="1">
            <a:off x="1590675" y="7383463"/>
            <a:ext cx="2135188" cy="1905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4991" name="Line 307">
            <a:extLst>
              <a:ext uri="{FF2B5EF4-FFF2-40B4-BE49-F238E27FC236}">
                <a16:creationId xmlns:a16="http://schemas.microsoft.com/office/drawing/2014/main" id="{50141A3B-28AD-21ED-C5C9-A0635A71F462}"/>
              </a:ext>
            </a:extLst>
          </p:cNvPr>
          <p:cNvSpPr>
            <a:spLocks noChangeShapeType="1"/>
          </p:cNvSpPr>
          <p:nvPr/>
        </p:nvSpPr>
        <p:spPr bwMode="auto">
          <a:xfrm>
            <a:off x="3673475" y="282575"/>
            <a:ext cx="84138" cy="709930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4992" name="Line 308">
            <a:extLst>
              <a:ext uri="{FF2B5EF4-FFF2-40B4-BE49-F238E27FC236}">
                <a16:creationId xmlns:a16="http://schemas.microsoft.com/office/drawing/2014/main" id="{61B11B4E-AD47-3C7D-D929-6E4160E2F150}"/>
              </a:ext>
            </a:extLst>
          </p:cNvPr>
          <p:cNvSpPr>
            <a:spLocks noChangeShapeType="1"/>
          </p:cNvSpPr>
          <p:nvPr/>
        </p:nvSpPr>
        <p:spPr bwMode="auto">
          <a:xfrm>
            <a:off x="1633538" y="5330825"/>
            <a:ext cx="0" cy="2066925"/>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4993" name="Line 309">
            <a:extLst>
              <a:ext uri="{FF2B5EF4-FFF2-40B4-BE49-F238E27FC236}">
                <a16:creationId xmlns:a16="http://schemas.microsoft.com/office/drawing/2014/main" id="{4FE95ECB-DB2E-C630-CB0D-941A0A647087}"/>
              </a:ext>
            </a:extLst>
          </p:cNvPr>
          <p:cNvSpPr>
            <a:spLocks noChangeShapeType="1"/>
          </p:cNvSpPr>
          <p:nvPr/>
        </p:nvSpPr>
        <p:spPr bwMode="auto">
          <a:xfrm>
            <a:off x="2330450" y="250825"/>
            <a:ext cx="1360488" cy="3175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4994" name="Rectangle 310">
            <a:extLst>
              <a:ext uri="{FF2B5EF4-FFF2-40B4-BE49-F238E27FC236}">
                <a16:creationId xmlns:a16="http://schemas.microsoft.com/office/drawing/2014/main" id="{0ED55E87-D2FE-9071-C886-8B498E28ADAB}"/>
              </a:ext>
            </a:extLst>
          </p:cNvPr>
          <p:cNvSpPr>
            <a:spLocks noChangeArrowheads="1"/>
          </p:cNvSpPr>
          <p:nvPr/>
        </p:nvSpPr>
        <p:spPr bwMode="auto">
          <a:xfrm>
            <a:off x="1735138" y="3763963"/>
            <a:ext cx="93345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600" b="1">
                <a:solidFill>
                  <a:srgbClr val="000000"/>
                </a:solidFill>
                <a:latin typeface="Helvetica" pitchFamily="2" charset="0"/>
              </a:rPr>
              <a:t>Chapchat</a:t>
            </a:r>
            <a:endParaRPr lang="en-US" altLang="en-US" sz="1600">
              <a:latin typeface="Helvetica" pitchFamily="2" charset="0"/>
            </a:endParaRPr>
          </a:p>
        </p:txBody>
      </p:sp>
      <p:sp>
        <p:nvSpPr>
          <p:cNvPr id="164995" name="Line 311">
            <a:extLst>
              <a:ext uri="{FF2B5EF4-FFF2-40B4-BE49-F238E27FC236}">
                <a16:creationId xmlns:a16="http://schemas.microsoft.com/office/drawing/2014/main" id="{4996A796-DB2C-B326-FCB8-7A5A081B4FC1}"/>
              </a:ext>
            </a:extLst>
          </p:cNvPr>
          <p:cNvSpPr>
            <a:spLocks noChangeShapeType="1"/>
          </p:cNvSpPr>
          <p:nvPr/>
        </p:nvSpPr>
        <p:spPr bwMode="auto">
          <a:xfrm flipV="1">
            <a:off x="1757363" y="3989388"/>
            <a:ext cx="1249362" cy="158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996" name="Rectangle 312">
            <a:extLst>
              <a:ext uri="{FF2B5EF4-FFF2-40B4-BE49-F238E27FC236}">
                <a16:creationId xmlns:a16="http://schemas.microsoft.com/office/drawing/2014/main" id="{2FA4BB85-BA42-8282-1B3E-E8139999E64B}"/>
              </a:ext>
            </a:extLst>
          </p:cNvPr>
          <p:cNvSpPr>
            <a:spLocks noChangeArrowheads="1"/>
          </p:cNvSpPr>
          <p:nvPr/>
        </p:nvSpPr>
        <p:spPr bwMode="auto">
          <a:xfrm>
            <a:off x="1506538" y="3633788"/>
            <a:ext cx="24765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000" b="1">
                <a:solidFill>
                  <a:srgbClr val="000000"/>
                </a:solidFill>
                <a:latin typeface="Helvetica" pitchFamily="2" charset="0"/>
              </a:rPr>
              <a:t>*</a:t>
            </a:r>
            <a:endParaRPr lang="en-US" altLang="en-US" sz="1600">
              <a:latin typeface="Helvetica" pitchFamily="2" charset="0"/>
            </a:endParaRPr>
          </a:p>
        </p:txBody>
      </p:sp>
      <p:grpSp>
        <p:nvGrpSpPr>
          <p:cNvPr id="164997" name="Group 320">
            <a:extLst>
              <a:ext uri="{FF2B5EF4-FFF2-40B4-BE49-F238E27FC236}">
                <a16:creationId xmlns:a16="http://schemas.microsoft.com/office/drawing/2014/main" id="{BA8D0EC6-DBB7-46CF-C2D5-22291F07EEB2}"/>
              </a:ext>
            </a:extLst>
          </p:cNvPr>
          <p:cNvGrpSpPr>
            <a:grpSpLocks/>
          </p:cNvGrpSpPr>
          <p:nvPr/>
        </p:nvGrpSpPr>
        <p:grpSpPr bwMode="auto">
          <a:xfrm>
            <a:off x="1673225" y="1211263"/>
            <a:ext cx="449263" cy="708025"/>
            <a:chOff x="2959" y="1049"/>
            <a:chExt cx="4208" cy="446"/>
          </a:xfrm>
        </p:grpSpPr>
        <p:sp>
          <p:nvSpPr>
            <p:cNvPr id="165046" name="Rectangle 321">
              <a:extLst>
                <a:ext uri="{FF2B5EF4-FFF2-40B4-BE49-F238E27FC236}">
                  <a16:creationId xmlns:a16="http://schemas.microsoft.com/office/drawing/2014/main" id="{338A8F83-A995-CB82-BA5D-AC8C62DE5FE8}"/>
                </a:ext>
              </a:extLst>
            </p:cNvPr>
            <p:cNvSpPr>
              <a:spLocks noChangeArrowheads="1"/>
            </p:cNvSpPr>
            <p:nvPr/>
          </p:nvSpPr>
          <p:spPr bwMode="auto">
            <a:xfrm>
              <a:off x="2959" y="1049"/>
              <a:ext cx="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a:latin typeface="Helvetica" pitchFamily="2" charset="0"/>
              </a:endParaRPr>
            </a:p>
          </p:txBody>
        </p:sp>
        <p:sp>
          <p:nvSpPr>
            <p:cNvPr id="165047" name="Rectangle 322">
              <a:extLst>
                <a:ext uri="{FF2B5EF4-FFF2-40B4-BE49-F238E27FC236}">
                  <a16:creationId xmlns:a16="http://schemas.microsoft.com/office/drawing/2014/main" id="{87D069F9-585F-B5C9-85FF-EBCC81D98988}"/>
                </a:ext>
              </a:extLst>
            </p:cNvPr>
            <p:cNvSpPr>
              <a:spLocks noChangeArrowheads="1"/>
            </p:cNvSpPr>
            <p:nvPr/>
          </p:nvSpPr>
          <p:spPr bwMode="auto">
            <a:xfrm>
              <a:off x="6755" y="1321"/>
              <a:ext cx="41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i="1">
                  <a:solidFill>
                    <a:srgbClr val="000000"/>
                  </a:solidFill>
                  <a:latin typeface="Helvetica" pitchFamily="2" charset="0"/>
                </a:rPr>
                <a:t> JUDAH wui</a:t>
              </a:r>
            </a:p>
            <a:p>
              <a:pPr algn="l"/>
              <a:r>
                <a:rPr lang="en-US" altLang="en-US" sz="900" b="1" i="1">
                  <a:solidFill>
                    <a:srgbClr val="000000"/>
                  </a:solidFill>
                  <a:latin typeface="Helvetica" pitchFamily="2" charset="0"/>
                </a:rPr>
                <a:t>suikata</a:t>
              </a:r>
              <a:endParaRPr lang="en-US" altLang="en-US">
                <a:latin typeface="Helvetica" pitchFamily="2" charset="0"/>
              </a:endParaRPr>
            </a:p>
          </p:txBody>
        </p:sp>
        <p:sp>
          <p:nvSpPr>
            <p:cNvPr id="165048" name="Rectangle 323">
              <a:extLst>
                <a:ext uri="{FF2B5EF4-FFF2-40B4-BE49-F238E27FC236}">
                  <a16:creationId xmlns:a16="http://schemas.microsoft.com/office/drawing/2014/main" id="{75C27138-1FE0-7850-9EEE-81E1E0BC9CC8}"/>
                </a:ext>
              </a:extLst>
            </p:cNvPr>
            <p:cNvSpPr>
              <a:spLocks noChangeArrowheads="1"/>
            </p:cNvSpPr>
            <p:nvPr/>
          </p:nvSpPr>
          <p:spPr bwMode="auto">
            <a:xfrm>
              <a:off x="3048" y="1139"/>
              <a:ext cx="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a:latin typeface="Helvetica" pitchFamily="2" charset="0"/>
              </a:endParaRPr>
            </a:p>
          </p:txBody>
        </p:sp>
        <p:sp>
          <p:nvSpPr>
            <p:cNvPr id="165049" name="Rectangle 324">
              <a:extLst>
                <a:ext uri="{FF2B5EF4-FFF2-40B4-BE49-F238E27FC236}">
                  <a16:creationId xmlns:a16="http://schemas.microsoft.com/office/drawing/2014/main" id="{1E42053D-9900-EB93-5EF0-0AA7450BF5B4}"/>
                </a:ext>
              </a:extLst>
            </p:cNvPr>
            <p:cNvSpPr>
              <a:spLocks noChangeArrowheads="1"/>
            </p:cNvSpPr>
            <p:nvPr/>
          </p:nvSpPr>
          <p:spPr bwMode="auto">
            <a:xfrm>
              <a:off x="3227" y="1139"/>
              <a:ext cx="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a:latin typeface="Helvetica" pitchFamily="2" charset="0"/>
              </a:endParaRPr>
            </a:p>
          </p:txBody>
        </p:sp>
      </p:grpSp>
      <p:grpSp>
        <p:nvGrpSpPr>
          <p:cNvPr id="164998" name="Group 325">
            <a:extLst>
              <a:ext uri="{FF2B5EF4-FFF2-40B4-BE49-F238E27FC236}">
                <a16:creationId xmlns:a16="http://schemas.microsoft.com/office/drawing/2014/main" id="{D3946E09-4D9A-CEB4-93BD-8C6E63C567FB}"/>
              </a:ext>
            </a:extLst>
          </p:cNvPr>
          <p:cNvGrpSpPr>
            <a:grpSpLocks/>
          </p:cNvGrpSpPr>
          <p:nvPr/>
        </p:nvGrpSpPr>
        <p:grpSpPr bwMode="auto">
          <a:xfrm>
            <a:off x="1990725" y="3101975"/>
            <a:ext cx="871538" cy="307975"/>
            <a:chOff x="2981" y="1968"/>
            <a:chExt cx="549" cy="194"/>
          </a:xfrm>
        </p:grpSpPr>
        <p:sp>
          <p:nvSpPr>
            <p:cNvPr id="165040" name="Rectangle 326">
              <a:extLst>
                <a:ext uri="{FF2B5EF4-FFF2-40B4-BE49-F238E27FC236}">
                  <a16:creationId xmlns:a16="http://schemas.microsoft.com/office/drawing/2014/main" id="{84CB18E9-7073-66C6-D991-21C149C3A085}"/>
                </a:ext>
              </a:extLst>
            </p:cNvPr>
            <p:cNvSpPr>
              <a:spLocks noChangeArrowheads="1"/>
            </p:cNvSpPr>
            <p:nvPr/>
          </p:nvSpPr>
          <p:spPr bwMode="auto">
            <a:xfrm>
              <a:off x="3181" y="2046"/>
              <a:ext cx="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a:latin typeface="Helvetica" pitchFamily="2" charset="0"/>
              </a:endParaRPr>
            </a:p>
          </p:txBody>
        </p:sp>
        <p:grpSp>
          <p:nvGrpSpPr>
            <p:cNvPr id="165041" name="Group 327">
              <a:extLst>
                <a:ext uri="{FF2B5EF4-FFF2-40B4-BE49-F238E27FC236}">
                  <a16:creationId xmlns:a16="http://schemas.microsoft.com/office/drawing/2014/main" id="{C4F93204-351E-09C8-38B7-1DEE2E81C600}"/>
                </a:ext>
              </a:extLst>
            </p:cNvPr>
            <p:cNvGrpSpPr>
              <a:grpSpLocks/>
            </p:cNvGrpSpPr>
            <p:nvPr/>
          </p:nvGrpSpPr>
          <p:grpSpPr bwMode="auto">
            <a:xfrm>
              <a:off x="2981" y="1968"/>
              <a:ext cx="549" cy="194"/>
              <a:chOff x="2981" y="2024"/>
              <a:chExt cx="549" cy="194"/>
            </a:xfrm>
          </p:grpSpPr>
          <p:sp>
            <p:nvSpPr>
              <p:cNvPr id="165042" name="Rectangle 328">
                <a:extLst>
                  <a:ext uri="{FF2B5EF4-FFF2-40B4-BE49-F238E27FC236}">
                    <a16:creationId xmlns:a16="http://schemas.microsoft.com/office/drawing/2014/main" id="{5C9BAA3C-AF6D-E08E-952B-4AB5A0999883}"/>
                  </a:ext>
                </a:extLst>
              </p:cNvPr>
              <p:cNvSpPr>
                <a:spLocks noChangeArrowheads="1"/>
              </p:cNvSpPr>
              <p:nvPr/>
            </p:nvSpPr>
            <p:spPr bwMode="auto">
              <a:xfrm>
                <a:off x="2981" y="2024"/>
                <a:ext cx="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a:latin typeface="Helvetica" pitchFamily="2" charset="0"/>
                </a:endParaRPr>
              </a:p>
            </p:txBody>
          </p:sp>
          <p:sp>
            <p:nvSpPr>
              <p:cNvPr id="165043" name="Rectangle 329">
                <a:extLst>
                  <a:ext uri="{FF2B5EF4-FFF2-40B4-BE49-F238E27FC236}">
                    <a16:creationId xmlns:a16="http://schemas.microsoft.com/office/drawing/2014/main" id="{953DE66D-60C6-C48F-624C-376BF7DB7611}"/>
                  </a:ext>
                </a:extLst>
              </p:cNvPr>
              <p:cNvSpPr>
                <a:spLocks noChangeArrowheads="1"/>
              </p:cNvSpPr>
              <p:nvPr/>
            </p:nvSpPr>
            <p:spPr bwMode="auto">
              <a:xfrm>
                <a:off x="3071" y="2024"/>
                <a:ext cx="420"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i="1">
                    <a:solidFill>
                      <a:srgbClr val="000000"/>
                    </a:solidFill>
                    <a:latin typeface="Helvetica" pitchFamily="2" charset="0"/>
                  </a:rPr>
                  <a:t> JUDAH wui</a:t>
                </a:r>
              </a:p>
              <a:p>
                <a:pPr algn="l"/>
                <a:r>
                  <a:rPr lang="en-US" altLang="en-US" sz="900" b="1" i="1">
                    <a:solidFill>
                      <a:srgbClr val="000000"/>
                    </a:solidFill>
                    <a:latin typeface="Helvetica" pitchFamily="2" charset="0"/>
                  </a:rPr>
                  <a:t>rotkhamarat</a:t>
                </a:r>
                <a:endParaRPr lang="en-US" altLang="en-US">
                  <a:latin typeface="Helvetica" pitchFamily="2" charset="0"/>
                </a:endParaRPr>
              </a:p>
            </p:txBody>
          </p:sp>
          <p:sp>
            <p:nvSpPr>
              <p:cNvPr id="165044" name="Rectangle 330">
                <a:extLst>
                  <a:ext uri="{FF2B5EF4-FFF2-40B4-BE49-F238E27FC236}">
                    <a16:creationId xmlns:a16="http://schemas.microsoft.com/office/drawing/2014/main" id="{FA5FB25F-C716-4D95-6510-76B2A9A63312}"/>
                  </a:ext>
                </a:extLst>
              </p:cNvPr>
              <p:cNvSpPr>
                <a:spLocks noChangeArrowheads="1"/>
              </p:cNvSpPr>
              <p:nvPr/>
            </p:nvSpPr>
            <p:spPr bwMode="auto">
              <a:xfrm>
                <a:off x="3272" y="2102"/>
                <a:ext cx="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a:latin typeface="Helvetica" pitchFamily="2" charset="0"/>
                </a:endParaRPr>
              </a:p>
            </p:txBody>
          </p:sp>
          <p:sp>
            <p:nvSpPr>
              <p:cNvPr id="165045" name="Rectangle 331">
                <a:extLst>
                  <a:ext uri="{FF2B5EF4-FFF2-40B4-BE49-F238E27FC236}">
                    <a16:creationId xmlns:a16="http://schemas.microsoft.com/office/drawing/2014/main" id="{1CB70548-E1C8-F14C-AF2F-49E06A453E8B}"/>
                  </a:ext>
                </a:extLst>
              </p:cNvPr>
              <p:cNvSpPr>
                <a:spLocks noChangeArrowheads="1"/>
              </p:cNvSpPr>
              <p:nvPr/>
            </p:nvSpPr>
            <p:spPr bwMode="auto">
              <a:xfrm>
                <a:off x="3506" y="2102"/>
                <a:ext cx="24"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a:t>
                </a:r>
                <a:endParaRPr lang="en-US" altLang="en-US">
                  <a:latin typeface="Helvetica" pitchFamily="2" charset="0"/>
                </a:endParaRPr>
              </a:p>
            </p:txBody>
          </p:sp>
        </p:grpSp>
      </p:grpSp>
      <p:grpSp>
        <p:nvGrpSpPr>
          <p:cNvPr id="164999" name="Group 332">
            <a:extLst>
              <a:ext uri="{FF2B5EF4-FFF2-40B4-BE49-F238E27FC236}">
                <a16:creationId xmlns:a16="http://schemas.microsoft.com/office/drawing/2014/main" id="{ABCD3B76-BB26-0661-F456-263DC9306F34}"/>
              </a:ext>
            </a:extLst>
          </p:cNvPr>
          <p:cNvGrpSpPr>
            <a:grpSpLocks/>
          </p:cNvGrpSpPr>
          <p:nvPr/>
        </p:nvGrpSpPr>
        <p:grpSpPr bwMode="auto">
          <a:xfrm>
            <a:off x="2068513" y="5076825"/>
            <a:ext cx="835025" cy="325438"/>
            <a:chOff x="2948" y="3234"/>
            <a:chExt cx="526" cy="205"/>
          </a:xfrm>
        </p:grpSpPr>
        <p:sp>
          <p:nvSpPr>
            <p:cNvPr id="165035" name="Rectangle 333">
              <a:extLst>
                <a:ext uri="{FF2B5EF4-FFF2-40B4-BE49-F238E27FC236}">
                  <a16:creationId xmlns:a16="http://schemas.microsoft.com/office/drawing/2014/main" id="{E28C9CFD-684F-2198-83AE-486EC8DF08AA}"/>
                </a:ext>
              </a:extLst>
            </p:cNvPr>
            <p:cNvSpPr>
              <a:spLocks noChangeArrowheads="1"/>
            </p:cNvSpPr>
            <p:nvPr/>
          </p:nvSpPr>
          <p:spPr bwMode="auto">
            <a:xfrm>
              <a:off x="2948" y="3290"/>
              <a:ext cx="20"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grpSp>
          <p:nvGrpSpPr>
            <p:cNvPr id="165036" name="Group 334">
              <a:extLst>
                <a:ext uri="{FF2B5EF4-FFF2-40B4-BE49-F238E27FC236}">
                  <a16:creationId xmlns:a16="http://schemas.microsoft.com/office/drawing/2014/main" id="{6931D726-8966-0FA8-B607-40475BF2EDC6}"/>
                </a:ext>
              </a:extLst>
            </p:cNvPr>
            <p:cNvGrpSpPr>
              <a:grpSpLocks/>
            </p:cNvGrpSpPr>
            <p:nvPr/>
          </p:nvGrpSpPr>
          <p:grpSpPr bwMode="auto">
            <a:xfrm>
              <a:off x="2970" y="3234"/>
              <a:ext cx="504" cy="205"/>
              <a:chOff x="2970" y="3290"/>
              <a:chExt cx="504" cy="205"/>
            </a:xfrm>
          </p:grpSpPr>
          <p:sp>
            <p:nvSpPr>
              <p:cNvPr id="165037" name="Rectangle 335">
                <a:extLst>
                  <a:ext uri="{FF2B5EF4-FFF2-40B4-BE49-F238E27FC236}">
                    <a16:creationId xmlns:a16="http://schemas.microsoft.com/office/drawing/2014/main" id="{7ED818C1-296C-2A5F-3593-257AE8ED5DAF}"/>
                  </a:ext>
                </a:extLst>
              </p:cNvPr>
              <p:cNvSpPr>
                <a:spLocks noChangeArrowheads="1"/>
              </p:cNvSpPr>
              <p:nvPr/>
            </p:nvSpPr>
            <p:spPr bwMode="auto">
              <a:xfrm>
                <a:off x="2970" y="3290"/>
                <a:ext cx="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a:latin typeface="Helvetica" pitchFamily="2" charset="0"/>
                </a:endParaRPr>
              </a:p>
            </p:txBody>
          </p:sp>
          <p:sp>
            <p:nvSpPr>
              <p:cNvPr id="165038" name="Rectangle 336">
                <a:extLst>
                  <a:ext uri="{FF2B5EF4-FFF2-40B4-BE49-F238E27FC236}">
                    <a16:creationId xmlns:a16="http://schemas.microsoft.com/office/drawing/2014/main" id="{31555223-7020-596F-7377-8973A8674855}"/>
                  </a:ext>
                </a:extLst>
              </p:cNvPr>
              <p:cNvSpPr>
                <a:spLocks noChangeArrowheads="1"/>
              </p:cNvSpPr>
              <p:nvPr/>
            </p:nvSpPr>
            <p:spPr bwMode="auto">
              <a:xfrm>
                <a:off x="3082" y="3290"/>
                <a:ext cx="39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i="1">
                    <a:solidFill>
                      <a:srgbClr val="000000"/>
                    </a:solidFill>
                    <a:latin typeface="Helvetica" pitchFamily="2" charset="0"/>
                  </a:rPr>
                  <a:t>JUDAH wui</a:t>
                </a:r>
              </a:p>
              <a:p>
                <a:pPr algn="l"/>
                <a:r>
                  <a:rPr lang="en-US" altLang="en-US" sz="900" b="1" i="1">
                    <a:solidFill>
                      <a:srgbClr val="000000"/>
                    </a:solidFill>
                    <a:latin typeface="Helvetica" pitchFamily="2" charset="0"/>
                  </a:rPr>
                  <a:t>narkahai</a:t>
                </a:r>
                <a:endParaRPr lang="en-US" altLang="en-US">
                  <a:latin typeface="Helvetica" pitchFamily="2" charset="0"/>
                </a:endParaRPr>
              </a:p>
            </p:txBody>
          </p:sp>
          <p:sp>
            <p:nvSpPr>
              <p:cNvPr id="165039" name="Rectangle 337">
                <a:extLst>
                  <a:ext uri="{FF2B5EF4-FFF2-40B4-BE49-F238E27FC236}">
                    <a16:creationId xmlns:a16="http://schemas.microsoft.com/office/drawing/2014/main" id="{0F92DE08-60C9-2504-92F9-0A5CC234D103}"/>
                  </a:ext>
                </a:extLst>
              </p:cNvPr>
              <p:cNvSpPr>
                <a:spLocks noChangeArrowheads="1"/>
              </p:cNvSpPr>
              <p:nvPr/>
            </p:nvSpPr>
            <p:spPr bwMode="auto">
              <a:xfrm>
                <a:off x="3093" y="3379"/>
                <a:ext cx="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a:latin typeface="Helvetica" pitchFamily="2" charset="0"/>
                </a:endParaRPr>
              </a:p>
            </p:txBody>
          </p:sp>
        </p:grpSp>
      </p:grpSp>
      <p:sp>
        <p:nvSpPr>
          <p:cNvPr id="165000" name="Rectangle 344">
            <a:extLst>
              <a:ext uri="{FF2B5EF4-FFF2-40B4-BE49-F238E27FC236}">
                <a16:creationId xmlns:a16="http://schemas.microsoft.com/office/drawing/2014/main" id="{2E364EB5-EA8C-3DD8-6451-C34DB82796CF}"/>
              </a:ext>
            </a:extLst>
          </p:cNvPr>
          <p:cNvSpPr>
            <a:spLocks noChangeArrowheads="1"/>
          </p:cNvSpPr>
          <p:nvPr/>
        </p:nvSpPr>
        <p:spPr bwMode="auto">
          <a:xfrm>
            <a:off x="0" y="5103813"/>
            <a:ext cx="5507038" cy="2668587"/>
          </a:xfrm>
          <a:prstGeom prst="rect">
            <a:avLst/>
          </a:prstGeom>
          <a:solidFill>
            <a:schemeClr val="tx1">
              <a:alpha val="50195"/>
            </a:scheme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endParaRPr lang="en-US" altLang="en-US" sz="1800"/>
          </a:p>
        </p:txBody>
      </p:sp>
      <p:sp>
        <p:nvSpPr>
          <p:cNvPr id="165001" name="Text Box 348">
            <a:extLst>
              <a:ext uri="{FF2B5EF4-FFF2-40B4-BE49-F238E27FC236}">
                <a16:creationId xmlns:a16="http://schemas.microsoft.com/office/drawing/2014/main" id="{DB124C26-20F5-81AC-7CF8-4E2EE60CD53B}"/>
              </a:ext>
            </a:extLst>
          </p:cNvPr>
          <p:cNvSpPr txBox="1">
            <a:spLocks noChangeArrowheads="1"/>
          </p:cNvSpPr>
          <p:nvPr/>
        </p:nvSpPr>
        <p:spPr bwMode="auto">
          <a:xfrm rot="-5400000">
            <a:off x="1191419" y="3483769"/>
            <a:ext cx="47037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b="1">
                <a:latin typeface="Arial" panose="020B0604020202020204" pitchFamily="34" charset="0"/>
              </a:rPr>
              <a:t>MAR</a:t>
            </a:r>
            <a:r>
              <a:rPr lang="en-US" altLang="en-US" sz="2000" b="1">
                <a:latin typeface="Helvetica" pitchFamily="2" charset="0"/>
              </a:rPr>
              <a:t>Ā</a:t>
            </a:r>
            <a:r>
              <a:rPr lang="en-US" altLang="en-US" sz="2000" b="1">
                <a:latin typeface="Arial" panose="020B0604020202020204" pitchFamily="34" charset="0"/>
              </a:rPr>
              <a:t>NBING (17)</a:t>
            </a:r>
          </a:p>
        </p:txBody>
      </p:sp>
      <p:grpSp>
        <p:nvGrpSpPr>
          <p:cNvPr id="165002" name="Group 349">
            <a:extLst>
              <a:ext uri="{FF2B5EF4-FFF2-40B4-BE49-F238E27FC236}">
                <a16:creationId xmlns:a16="http://schemas.microsoft.com/office/drawing/2014/main" id="{A21FC783-C3F5-CF4E-05B3-F3B932FE5611}"/>
              </a:ext>
            </a:extLst>
          </p:cNvPr>
          <p:cNvGrpSpPr>
            <a:grpSpLocks/>
          </p:cNvGrpSpPr>
          <p:nvPr/>
        </p:nvGrpSpPr>
        <p:grpSpPr bwMode="auto">
          <a:xfrm>
            <a:off x="2041525" y="6099175"/>
            <a:ext cx="977900" cy="327025"/>
            <a:chOff x="2836" y="3844"/>
            <a:chExt cx="616" cy="206"/>
          </a:xfrm>
        </p:grpSpPr>
        <p:sp>
          <p:nvSpPr>
            <p:cNvPr id="165029" name="Rectangle 350">
              <a:extLst>
                <a:ext uri="{FF2B5EF4-FFF2-40B4-BE49-F238E27FC236}">
                  <a16:creationId xmlns:a16="http://schemas.microsoft.com/office/drawing/2014/main" id="{AE433F8D-1FB9-4DC5-EA54-4A9D49DF0C0B}"/>
                </a:ext>
              </a:extLst>
            </p:cNvPr>
            <p:cNvSpPr>
              <a:spLocks noChangeArrowheads="1"/>
            </p:cNvSpPr>
            <p:nvPr/>
          </p:nvSpPr>
          <p:spPr bwMode="auto">
            <a:xfrm>
              <a:off x="2836" y="3904"/>
              <a:ext cx="120"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grpSp>
          <p:nvGrpSpPr>
            <p:cNvPr id="165030" name="Group 351">
              <a:extLst>
                <a:ext uri="{FF2B5EF4-FFF2-40B4-BE49-F238E27FC236}">
                  <a16:creationId xmlns:a16="http://schemas.microsoft.com/office/drawing/2014/main" id="{465E167F-148C-2E23-FE35-C0AD6B080903}"/>
                </a:ext>
              </a:extLst>
            </p:cNvPr>
            <p:cNvGrpSpPr>
              <a:grpSpLocks/>
            </p:cNvGrpSpPr>
            <p:nvPr/>
          </p:nvGrpSpPr>
          <p:grpSpPr bwMode="auto">
            <a:xfrm>
              <a:off x="2948" y="3844"/>
              <a:ext cx="504" cy="206"/>
              <a:chOff x="2948" y="3904"/>
              <a:chExt cx="504" cy="206"/>
            </a:xfrm>
          </p:grpSpPr>
          <p:sp>
            <p:nvSpPr>
              <p:cNvPr id="165031" name="Rectangle 352">
                <a:extLst>
                  <a:ext uri="{FF2B5EF4-FFF2-40B4-BE49-F238E27FC236}">
                    <a16:creationId xmlns:a16="http://schemas.microsoft.com/office/drawing/2014/main" id="{E0B7465D-0195-B34A-1226-F522D4DA009E}"/>
                  </a:ext>
                </a:extLst>
              </p:cNvPr>
              <p:cNvSpPr>
                <a:spLocks noChangeArrowheads="1"/>
              </p:cNvSpPr>
              <p:nvPr/>
            </p:nvSpPr>
            <p:spPr bwMode="auto">
              <a:xfrm>
                <a:off x="2948" y="3904"/>
                <a:ext cx="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a:latin typeface="Helvetica" pitchFamily="2" charset="0"/>
                </a:endParaRPr>
              </a:p>
            </p:txBody>
          </p:sp>
          <p:sp>
            <p:nvSpPr>
              <p:cNvPr id="165032" name="Rectangle 353">
                <a:extLst>
                  <a:ext uri="{FF2B5EF4-FFF2-40B4-BE49-F238E27FC236}">
                    <a16:creationId xmlns:a16="http://schemas.microsoft.com/office/drawing/2014/main" id="{A3F7C52C-8ABF-3F7D-D122-CB2999C72235}"/>
                  </a:ext>
                </a:extLst>
              </p:cNvPr>
              <p:cNvSpPr>
                <a:spLocks noChangeArrowheads="1"/>
              </p:cNvSpPr>
              <p:nvPr/>
            </p:nvSpPr>
            <p:spPr bwMode="auto">
              <a:xfrm>
                <a:off x="3060" y="3904"/>
                <a:ext cx="39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i="1">
                    <a:solidFill>
                      <a:srgbClr val="000000"/>
                    </a:solidFill>
                    <a:latin typeface="Helvetica" pitchFamily="2" charset="0"/>
                  </a:rPr>
                  <a:t>JUDAH wui</a:t>
                </a:r>
              </a:p>
              <a:p>
                <a:pPr algn="l"/>
                <a:r>
                  <a:rPr lang="en-US" altLang="en-US" sz="900" b="1" i="1">
                    <a:solidFill>
                      <a:srgbClr val="000000"/>
                    </a:solidFill>
                    <a:latin typeface="Helvetica" pitchFamily="2" charset="0"/>
                  </a:rPr>
                  <a:t>hankhaung</a:t>
                </a:r>
                <a:endParaRPr lang="en-US" altLang="en-US">
                  <a:latin typeface="Helvetica" pitchFamily="2" charset="0"/>
                </a:endParaRPr>
              </a:p>
            </p:txBody>
          </p:sp>
          <p:sp>
            <p:nvSpPr>
              <p:cNvPr id="165033" name="Rectangle 354">
                <a:extLst>
                  <a:ext uri="{FF2B5EF4-FFF2-40B4-BE49-F238E27FC236}">
                    <a16:creationId xmlns:a16="http://schemas.microsoft.com/office/drawing/2014/main" id="{4DACE78F-6165-5373-3D9A-70D6BA311E29}"/>
                  </a:ext>
                </a:extLst>
              </p:cNvPr>
              <p:cNvSpPr>
                <a:spLocks noChangeArrowheads="1"/>
              </p:cNvSpPr>
              <p:nvPr/>
            </p:nvSpPr>
            <p:spPr bwMode="auto">
              <a:xfrm>
                <a:off x="2981" y="3994"/>
                <a:ext cx="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a:latin typeface="Helvetica" pitchFamily="2" charset="0"/>
                </a:endParaRPr>
              </a:p>
            </p:txBody>
          </p:sp>
          <p:sp>
            <p:nvSpPr>
              <p:cNvPr id="165034" name="Rectangle 355">
                <a:extLst>
                  <a:ext uri="{FF2B5EF4-FFF2-40B4-BE49-F238E27FC236}">
                    <a16:creationId xmlns:a16="http://schemas.microsoft.com/office/drawing/2014/main" id="{FAA6B9DA-6018-3A69-0C15-A436EB5FDA65}"/>
                  </a:ext>
                </a:extLst>
              </p:cNvPr>
              <p:cNvSpPr>
                <a:spLocks noChangeArrowheads="1"/>
              </p:cNvSpPr>
              <p:nvPr/>
            </p:nvSpPr>
            <p:spPr bwMode="auto">
              <a:xfrm>
                <a:off x="3216" y="3994"/>
                <a:ext cx="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a:latin typeface="Helvetica" pitchFamily="2" charset="0"/>
                </a:endParaRPr>
              </a:p>
            </p:txBody>
          </p:sp>
        </p:grpSp>
      </p:grpSp>
      <p:sp>
        <p:nvSpPr>
          <p:cNvPr id="165003" name="Rectangle 358">
            <a:extLst>
              <a:ext uri="{FF2B5EF4-FFF2-40B4-BE49-F238E27FC236}">
                <a16:creationId xmlns:a16="http://schemas.microsoft.com/office/drawing/2014/main" id="{9B9F5D0A-CD41-43C2-7E73-2607A96BDC39}"/>
              </a:ext>
            </a:extLst>
          </p:cNvPr>
          <p:cNvSpPr>
            <a:spLocks noChangeArrowheads="1"/>
          </p:cNvSpPr>
          <p:nvPr/>
        </p:nvSpPr>
        <p:spPr bwMode="auto">
          <a:xfrm>
            <a:off x="5562600" y="306388"/>
            <a:ext cx="4400550" cy="7218362"/>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65004" name="Text Box 359">
            <a:extLst>
              <a:ext uri="{FF2B5EF4-FFF2-40B4-BE49-F238E27FC236}">
                <a16:creationId xmlns:a16="http://schemas.microsoft.com/office/drawing/2014/main" id="{2A723442-9FF8-35C3-A887-6CED84D947E3}"/>
              </a:ext>
            </a:extLst>
          </p:cNvPr>
          <p:cNvSpPr txBox="1">
            <a:spLocks noChangeArrowheads="1"/>
          </p:cNvSpPr>
          <p:nvPr/>
        </p:nvSpPr>
        <p:spPr bwMode="auto">
          <a:xfrm>
            <a:off x="9015413" y="7519988"/>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79</a:t>
            </a:r>
          </a:p>
        </p:txBody>
      </p:sp>
      <p:sp>
        <p:nvSpPr>
          <p:cNvPr id="165005" name="Text Box 360">
            <a:extLst>
              <a:ext uri="{FF2B5EF4-FFF2-40B4-BE49-F238E27FC236}">
                <a16:creationId xmlns:a16="http://schemas.microsoft.com/office/drawing/2014/main" id="{08780F1F-7519-9DE7-6600-0FE5C940B4B9}"/>
              </a:ext>
            </a:extLst>
          </p:cNvPr>
          <p:cNvSpPr txBox="1">
            <a:spLocks noChangeArrowheads="1"/>
          </p:cNvSpPr>
          <p:nvPr/>
        </p:nvSpPr>
        <p:spPr bwMode="auto">
          <a:xfrm>
            <a:off x="8531225" y="7516813"/>
            <a:ext cx="6588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9.6.07.</a:t>
            </a:r>
          </a:p>
        </p:txBody>
      </p:sp>
      <p:sp>
        <p:nvSpPr>
          <p:cNvPr id="1218923" name="Text Box 363">
            <a:extLst>
              <a:ext uri="{FF2B5EF4-FFF2-40B4-BE49-F238E27FC236}">
                <a16:creationId xmlns:a16="http://schemas.microsoft.com/office/drawing/2014/main" id="{0EC18167-BA74-AB2F-0D5A-9D0033E808AE}"/>
              </a:ext>
            </a:extLst>
          </p:cNvPr>
          <p:cNvSpPr txBox="1">
            <a:spLocks noChangeArrowheads="1"/>
          </p:cNvSpPr>
          <p:nvPr/>
        </p:nvSpPr>
        <p:spPr bwMode="auto">
          <a:xfrm>
            <a:off x="6429375" y="4703763"/>
            <a:ext cx="3033713" cy="2492375"/>
          </a:xfrm>
          <a:prstGeom prst="rect">
            <a:avLst/>
          </a:prstGeom>
          <a:noFill/>
          <a:ln w="12700">
            <a:noFill/>
            <a:miter lim="800000"/>
            <a:headEnd/>
            <a:tailEnd/>
          </a:ln>
          <a:effectLst>
            <a:outerShdw blurRad="63500" dist="7184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nSpc>
                <a:spcPct val="50000"/>
              </a:lnSpc>
              <a:spcBef>
                <a:spcPct val="70000"/>
              </a:spcBef>
              <a:defRPr/>
            </a:pPr>
            <a:endParaRPr lang="en-US" altLang="en-US" sz="2400" b="1">
              <a:solidFill>
                <a:srgbClr val="FFFF00"/>
              </a:solidFill>
              <a:latin typeface="Helvetica" panose="020B0604020202020204" pitchFamily="34" charset="0"/>
            </a:endParaRPr>
          </a:p>
          <a:p>
            <a:pPr>
              <a:lnSpc>
                <a:spcPct val="50000"/>
              </a:lnSpc>
              <a:spcBef>
                <a:spcPct val="70000"/>
              </a:spcBef>
              <a:defRPr/>
            </a:pPr>
            <a:r>
              <a:rPr lang="en-US" altLang="en-US" sz="2400" b="1">
                <a:solidFill>
                  <a:srgbClr val="FFFF00"/>
                </a:solidFill>
                <a:latin typeface="Helvetica" panose="020B0604020202020204" pitchFamily="34" charset="0"/>
              </a:rPr>
              <a:t>“Jesuna</a:t>
            </a:r>
          </a:p>
          <a:p>
            <a:pPr>
              <a:lnSpc>
                <a:spcPct val="50000"/>
              </a:lnSpc>
              <a:spcBef>
                <a:spcPct val="70000"/>
              </a:spcBef>
              <a:defRPr/>
            </a:pPr>
            <a:r>
              <a:rPr lang="en-US" altLang="en-US" sz="2400" b="1">
                <a:solidFill>
                  <a:srgbClr val="FFFF00"/>
                </a:solidFill>
                <a:latin typeface="Helvetica" panose="020B0604020202020204" pitchFamily="34" charset="0"/>
              </a:rPr>
              <a:t>    Leishida</a:t>
            </a:r>
          </a:p>
          <a:p>
            <a:pPr>
              <a:lnSpc>
                <a:spcPct val="50000"/>
              </a:lnSpc>
              <a:spcBef>
                <a:spcPct val="70000"/>
              </a:spcBef>
              <a:defRPr/>
            </a:pPr>
            <a:r>
              <a:rPr lang="en-US" altLang="en-US" sz="2400" b="1">
                <a:solidFill>
                  <a:srgbClr val="FFFF00"/>
                </a:solidFill>
                <a:latin typeface="Helvetica" panose="020B0604020202020204" pitchFamily="34" charset="0"/>
              </a:rPr>
              <a:t>      Hodaleilakha</a:t>
            </a:r>
          </a:p>
          <a:p>
            <a:pPr>
              <a:lnSpc>
                <a:spcPct val="50000"/>
              </a:lnSpc>
              <a:spcBef>
                <a:spcPct val="70000"/>
              </a:spcBef>
              <a:defRPr/>
            </a:pPr>
            <a:r>
              <a:rPr lang="en-US" altLang="en-US" sz="2400" b="1">
                <a:solidFill>
                  <a:srgbClr val="FFFF00"/>
                </a:solidFill>
                <a:latin typeface="Helvetica" panose="020B0604020202020204" pitchFamily="34" charset="0"/>
              </a:rPr>
              <a:t>        Nathum</a:t>
            </a:r>
          </a:p>
          <a:p>
            <a:pPr>
              <a:lnSpc>
                <a:spcPct val="50000"/>
              </a:lnSpc>
              <a:spcBef>
                <a:spcPct val="70000"/>
              </a:spcBef>
              <a:defRPr/>
            </a:pPr>
            <a:r>
              <a:rPr lang="en-US" altLang="en-US" sz="2400" b="1">
                <a:solidFill>
                  <a:srgbClr val="FFFF00"/>
                </a:solidFill>
                <a:latin typeface="Helvetica" panose="020B0604020202020204" pitchFamily="34" charset="0"/>
              </a:rPr>
              <a:t>           Zatunglu.”</a:t>
            </a:r>
          </a:p>
        </p:txBody>
      </p:sp>
      <p:sp>
        <p:nvSpPr>
          <p:cNvPr id="1218924" name="Rectangle 364">
            <a:extLst>
              <a:ext uri="{FF2B5EF4-FFF2-40B4-BE49-F238E27FC236}">
                <a16:creationId xmlns:a16="http://schemas.microsoft.com/office/drawing/2014/main" id="{40F8F193-C288-319C-1045-16534C4900ED}"/>
              </a:ext>
            </a:extLst>
          </p:cNvPr>
          <p:cNvSpPr>
            <a:spLocks noChangeArrowheads="1"/>
          </p:cNvSpPr>
          <p:nvPr/>
        </p:nvSpPr>
        <p:spPr bwMode="auto">
          <a:xfrm>
            <a:off x="3917950" y="3322638"/>
            <a:ext cx="1625600" cy="1792287"/>
          </a:xfrm>
          <a:prstGeom prst="rect">
            <a:avLst/>
          </a:prstGeom>
          <a:noFill/>
          <a:ln w="57150">
            <a:solidFill>
              <a:schemeClr val="hlink"/>
            </a:solidFill>
            <a:miter lim="800000"/>
            <a:headEnd/>
            <a:tailEnd/>
          </a:ln>
          <a:effectLst>
            <a:outerShdw blurRad="63500" dist="89803" dir="2700000" algn="ctr" rotWithShape="0">
              <a:schemeClr val="tx1">
                <a:alpha val="74998"/>
              </a:schemeClr>
            </a:outerShdw>
          </a:effectLst>
        </p:spPr>
        <p:txBody>
          <a:bodyPr wrap="none" anchor="ctr"/>
          <a:lstStyle/>
          <a:p>
            <a:pPr algn="r">
              <a:defRPr/>
            </a:pPr>
            <a:endParaRPr lang="en-US">
              <a:latin typeface="Comic Sans MS" charset="0"/>
              <a:ea typeface="+mn-ea"/>
            </a:endParaRPr>
          </a:p>
        </p:txBody>
      </p:sp>
      <p:grpSp>
        <p:nvGrpSpPr>
          <p:cNvPr id="12" name="Group 361">
            <a:extLst>
              <a:ext uri="{FF2B5EF4-FFF2-40B4-BE49-F238E27FC236}">
                <a16:creationId xmlns:a16="http://schemas.microsoft.com/office/drawing/2014/main" id="{1956465A-33F0-6B6B-B1B0-49A58BEEA1BA}"/>
              </a:ext>
            </a:extLst>
          </p:cNvPr>
          <p:cNvGrpSpPr>
            <a:grpSpLocks/>
          </p:cNvGrpSpPr>
          <p:nvPr/>
        </p:nvGrpSpPr>
        <p:grpSpPr bwMode="auto">
          <a:xfrm>
            <a:off x="5811838" y="4081463"/>
            <a:ext cx="3713162" cy="3308350"/>
            <a:chOff x="3649" y="2535"/>
            <a:chExt cx="2339" cy="1766"/>
          </a:xfrm>
        </p:grpSpPr>
        <p:sp>
          <p:nvSpPr>
            <p:cNvPr id="1218764" name="Rectangle 204">
              <a:extLst>
                <a:ext uri="{FF2B5EF4-FFF2-40B4-BE49-F238E27FC236}">
                  <a16:creationId xmlns:a16="http://schemas.microsoft.com/office/drawing/2014/main" id="{61F246D9-FD01-B838-0E5F-BFDD78196439}"/>
                </a:ext>
              </a:extLst>
            </p:cNvPr>
            <p:cNvSpPr>
              <a:spLocks noChangeArrowheads="1"/>
            </p:cNvSpPr>
            <p:nvPr/>
          </p:nvSpPr>
          <p:spPr bwMode="auto">
            <a:xfrm>
              <a:off x="3649" y="2620"/>
              <a:ext cx="2325" cy="442"/>
            </a:xfrm>
            <a:prstGeom prst="rect">
              <a:avLst/>
            </a:prstGeom>
            <a:noFill/>
            <a:ln w="12700">
              <a:noFill/>
              <a:miter lim="800000"/>
              <a:headEnd/>
              <a:tailEnd/>
            </a:ln>
            <a:effectLst>
              <a:outerShdw blurRad="63500" dist="81320" dir="2319588"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70000"/>
                </a:lnSpc>
                <a:spcBef>
                  <a:spcPct val="50000"/>
                </a:spcBef>
                <a:defRPr/>
              </a:pPr>
              <a:r>
                <a:rPr lang="en-US" altLang="en-US" sz="2800" b="1">
                  <a:solidFill>
                    <a:srgbClr val="32F04D"/>
                  </a:solidFill>
                  <a:latin typeface="Helvetica" panose="020B0604020202020204" pitchFamily="34" charset="0"/>
                </a:rPr>
                <a:t>Phaningung khavai khutlai:</a:t>
              </a:r>
              <a:endParaRPr lang="en-US" altLang="en-US" sz="4000" b="1">
                <a:solidFill>
                  <a:srgbClr val="32F04D"/>
                </a:solidFill>
                <a:latin typeface="Helvetica" panose="020B0604020202020204" pitchFamily="34" charset="0"/>
              </a:endParaRPr>
            </a:p>
          </p:txBody>
        </p:sp>
        <p:sp>
          <p:nvSpPr>
            <p:cNvPr id="1218772" name="AutoShape 212">
              <a:extLst>
                <a:ext uri="{FF2B5EF4-FFF2-40B4-BE49-F238E27FC236}">
                  <a16:creationId xmlns:a16="http://schemas.microsoft.com/office/drawing/2014/main" id="{A8BA6EB7-F3AB-01BB-9F71-472B9DA5A830}"/>
                </a:ext>
              </a:extLst>
            </p:cNvPr>
            <p:cNvSpPr>
              <a:spLocks noChangeArrowheads="1"/>
            </p:cNvSpPr>
            <p:nvPr/>
          </p:nvSpPr>
          <p:spPr bwMode="auto">
            <a:xfrm>
              <a:off x="3657" y="2535"/>
              <a:ext cx="2331" cy="1766"/>
            </a:xfrm>
            <a:prstGeom prst="roundRect">
              <a:avLst>
                <a:gd name="adj" fmla="val 16667"/>
              </a:avLst>
            </a:prstGeom>
            <a:noFill/>
            <a:ln w="57150">
              <a:solidFill>
                <a:schemeClr val="bg1"/>
              </a:solidFill>
              <a:round/>
              <a:headEnd/>
              <a:tailEnd/>
            </a:ln>
            <a:effectLst>
              <a:outerShdw blurRad="63500" dist="99190" dir="3011666" algn="ctr" rotWithShape="0">
                <a:schemeClr val="tx1">
                  <a:alpha val="74998"/>
                </a:schemeClr>
              </a:outerShdw>
            </a:effectLst>
          </p:spPr>
          <p:txBody>
            <a:bodyPr wrap="none" anchor="ctr"/>
            <a:lstStyle/>
            <a:p>
              <a:pPr algn="r">
                <a:defRPr/>
              </a:pPr>
              <a:endParaRPr lang="en-US">
                <a:latin typeface="Comic Sans MS" charset="0"/>
                <a:ea typeface="+mn-ea"/>
              </a:endParaRPr>
            </a:p>
          </p:txBody>
        </p:sp>
      </p:grpSp>
      <p:grpSp>
        <p:nvGrpSpPr>
          <p:cNvPr id="165009" name="Group 192">
            <a:extLst>
              <a:ext uri="{FF2B5EF4-FFF2-40B4-BE49-F238E27FC236}">
                <a16:creationId xmlns:a16="http://schemas.microsoft.com/office/drawing/2014/main" id="{0538EF4C-7C23-5758-B3A1-91CC09C63B37}"/>
              </a:ext>
            </a:extLst>
          </p:cNvPr>
          <p:cNvGrpSpPr>
            <a:grpSpLocks/>
          </p:cNvGrpSpPr>
          <p:nvPr/>
        </p:nvGrpSpPr>
        <p:grpSpPr bwMode="auto">
          <a:xfrm>
            <a:off x="2786063" y="2903538"/>
            <a:ext cx="368300" cy="974725"/>
            <a:chOff x="6097583" y="2946408"/>
            <a:chExt cx="957267" cy="1844683"/>
          </a:xfrm>
        </p:grpSpPr>
        <p:grpSp>
          <p:nvGrpSpPr>
            <p:cNvPr id="165015" name="Group 85">
              <a:extLst>
                <a:ext uri="{FF2B5EF4-FFF2-40B4-BE49-F238E27FC236}">
                  <a16:creationId xmlns:a16="http://schemas.microsoft.com/office/drawing/2014/main" id="{B5DA8A08-FBA9-624C-C25B-F2C606A88D54}"/>
                </a:ext>
              </a:extLst>
            </p:cNvPr>
            <p:cNvGrpSpPr>
              <a:grpSpLocks/>
            </p:cNvGrpSpPr>
            <p:nvPr/>
          </p:nvGrpSpPr>
          <p:grpSpPr bwMode="auto">
            <a:xfrm>
              <a:off x="6153150" y="3681413"/>
              <a:ext cx="901700" cy="947736"/>
              <a:chOff x="1557" y="1007"/>
              <a:chExt cx="2105" cy="1949"/>
            </a:xfrm>
          </p:grpSpPr>
          <p:grpSp>
            <p:nvGrpSpPr>
              <p:cNvPr id="165019" name="Group 87">
                <a:extLst>
                  <a:ext uri="{FF2B5EF4-FFF2-40B4-BE49-F238E27FC236}">
                    <a16:creationId xmlns:a16="http://schemas.microsoft.com/office/drawing/2014/main" id="{1C713790-9C48-CC3C-14B0-1C89C9293B9C}"/>
                  </a:ext>
                </a:extLst>
              </p:cNvPr>
              <p:cNvGrpSpPr>
                <a:grpSpLocks/>
              </p:cNvGrpSpPr>
              <p:nvPr/>
            </p:nvGrpSpPr>
            <p:grpSpPr bwMode="auto">
              <a:xfrm>
                <a:off x="1557" y="1209"/>
                <a:ext cx="2105" cy="1421"/>
                <a:chOff x="578" y="2316"/>
                <a:chExt cx="2105" cy="1421"/>
              </a:xfrm>
            </p:grpSpPr>
            <p:sp>
              <p:nvSpPr>
                <p:cNvPr id="165025" name="Freeform 88" descr="Cork">
                  <a:extLst>
                    <a:ext uri="{FF2B5EF4-FFF2-40B4-BE49-F238E27FC236}">
                      <a16:creationId xmlns:a16="http://schemas.microsoft.com/office/drawing/2014/main" id="{05930847-33C6-6D08-8FE7-2FC743F54DD2}"/>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165026" name="Freeform 89" descr="Cork">
                  <a:extLst>
                    <a:ext uri="{FF2B5EF4-FFF2-40B4-BE49-F238E27FC236}">
                      <a16:creationId xmlns:a16="http://schemas.microsoft.com/office/drawing/2014/main" id="{6C96FEB2-D7A2-CA6F-35D9-FBE46F37F626}"/>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165020" name="Freeform 91">
                <a:extLst>
                  <a:ext uri="{FF2B5EF4-FFF2-40B4-BE49-F238E27FC236}">
                    <a16:creationId xmlns:a16="http://schemas.microsoft.com/office/drawing/2014/main" id="{C15F2AF9-2E6F-EA93-D7D1-C97A71276D85}"/>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65021" name="Freeform 92">
                <a:extLst>
                  <a:ext uri="{FF2B5EF4-FFF2-40B4-BE49-F238E27FC236}">
                    <a16:creationId xmlns:a16="http://schemas.microsoft.com/office/drawing/2014/main" id="{DDB18094-A7CB-FF49-BD2E-5981EFBC080F}"/>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65022" name="Freeform 93">
                <a:extLst>
                  <a:ext uri="{FF2B5EF4-FFF2-40B4-BE49-F238E27FC236}">
                    <a16:creationId xmlns:a16="http://schemas.microsoft.com/office/drawing/2014/main" id="{35674F4C-78A9-EF91-130D-784C0265D2E7}"/>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65023" name="Freeform 94">
                <a:extLst>
                  <a:ext uri="{FF2B5EF4-FFF2-40B4-BE49-F238E27FC236}">
                    <a16:creationId xmlns:a16="http://schemas.microsoft.com/office/drawing/2014/main" id="{196013E7-D508-BBA3-373D-42025B3C9662}"/>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65024" name="Freeform 95">
                <a:extLst>
                  <a:ext uri="{FF2B5EF4-FFF2-40B4-BE49-F238E27FC236}">
                    <a16:creationId xmlns:a16="http://schemas.microsoft.com/office/drawing/2014/main" id="{F8A5C05C-4A2D-1D10-C22E-7578A8E22DC4}"/>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165016" name="Group 98">
              <a:extLst>
                <a:ext uri="{FF2B5EF4-FFF2-40B4-BE49-F238E27FC236}">
                  <a16:creationId xmlns:a16="http://schemas.microsoft.com/office/drawing/2014/main" id="{A26ADEF5-C20D-7CF4-F499-E75BC27AE828}"/>
                </a:ext>
              </a:extLst>
            </p:cNvPr>
            <p:cNvGrpSpPr>
              <a:grpSpLocks/>
            </p:cNvGrpSpPr>
            <p:nvPr/>
          </p:nvGrpSpPr>
          <p:grpSpPr bwMode="auto">
            <a:xfrm>
              <a:off x="6097583" y="2946408"/>
              <a:ext cx="846138" cy="1844683"/>
              <a:chOff x="3865" y="1840"/>
              <a:chExt cx="533" cy="1162"/>
            </a:xfrm>
          </p:grpSpPr>
          <p:sp>
            <p:nvSpPr>
              <p:cNvPr id="196" name="Rectangle 96">
                <a:extLst>
                  <a:ext uri="{FF2B5EF4-FFF2-40B4-BE49-F238E27FC236}">
                    <a16:creationId xmlns:a16="http://schemas.microsoft.com/office/drawing/2014/main" id="{420512E3-0444-1508-6D1B-1676277B7571}"/>
                  </a:ext>
                </a:extLst>
              </p:cNvPr>
              <p:cNvSpPr>
                <a:spLocks noChangeArrowheads="1"/>
              </p:cNvSpPr>
              <p:nvPr/>
            </p:nvSpPr>
            <p:spPr bwMode="auto">
              <a:xfrm>
                <a:off x="3930" y="1840"/>
                <a:ext cx="112"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sp>
            <p:nvSpPr>
              <p:cNvPr id="197" name="Rectangle 97">
                <a:extLst>
                  <a:ext uri="{FF2B5EF4-FFF2-40B4-BE49-F238E27FC236}">
                    <a16:creationId xmlns:a16="http://schemas.microsoft.com/office/drawing/2014/main" id="{52E14054-B2E5-8E31-C160-01DA1BD6FC80}"/>
                  </a:ext>
                </a:extLst>
              </p:cNvPr>
              <p:cNvSpPr>
                <a:spLocks noChangeArrowheads="1"/>
              </p:cNvSpPr>
              <p:nvPr/>
            </p:nvSpPr>
            <p:spPr bwMode="auto">
              <a:xfrm>
                <a:off x="3865" y="2381"/>
                <a:ext cx="533" cy="621"/>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1400" i="1">
                    <a:solidFill>
                      <a:srgbClr val="000000"/>
                    </a:solidFill>
                    <a:latin typeface="Kosher-Normal" charset="0"/>
                  </a:rPr>
                  <a:t>KT</a:t>
                </a:r>
                <a:endParaRPr lang="en-US" altLang="en-US" sz="1100" i="1">
                  <a:solidFill>
                    <a:srgbClr val="000000"/>
                  </a:solidFill>
                  <a:latin typeface="Helvetica" panose="020B0604020202020204" pitchFamily="34" charset="0"/>
                </a:endParaRPr>
              </a:p>
            </p:txBody>
          </p:sp>
        </p:grpSp>
      </p:grpSp>
      <p:sp>
        <p:nvSpPr>
          <p:cNvPr id="165010" name="Rectangle 197">
            <a:extLst>
              <a:ext uri="{FF2B5EF4-FFF2-40B4-BE49-F238E27FC236}">
                <a16:creationId xmlns:a16="http://schemas.microsoft.com/office/drawing/2014/main" id="{818ACB55-65C5-AC2D-3E73-608DF716ABD7}"/>
              </a:ext>
            </a:extLst>
          </p:cNvPr>
          <p:cNvSpPr>
            <a:spLocks noChangeArrowheads="1"/>
          </p:cNvSpPr>
          <p:nvPr/>
        </p:nvSpPr>
        <p:spPr bwMode="auto">
          <a:xfrm>
            <a:off x="1544638" y="322263"/>
            <a:ext cx="223678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b="1">
                <a:solidFill>
                  <a:srgbClr val="000000"/>
                </a:solidFill>
                <a:latin typeface="Helvetica" pitchFamily="2" charset="0"/>
              </a:rPr>
              <a:t>  Israel wui: Wungram   Ato</a:t>
            </a:r>
            <a:r>
              <a:rPr lang="en-US" altLang="en-US" sz="1100" b="1">
                <a:solidFill>
                  <a:srgbClr val="000000"/>
                </a:solidFill>
                <a:latin typeface="Helvetica" pitchFamily="2" charset="0"/>
              </a:rPr>
              <a:t> </a:t>
            </a:r>
            <a:endParaRPr lang="en-US" altLang="en-US">
              <a:latin typeface="Helvetica" pitchFamily="2" charset="0"/>
            </a:endParaRPr>
          </a:p>
        </p:txBody>
      </p:sp>
      <p:grpSp>
        <p:nvGrpSpPr>
          <p:cNvPr id="165011" name="Group 192">
            <a:extLst>
              <a:ext uri="{FF2B5EF4-FFF2-40B4-BE49-F238E27FC236}">
                <a16:creationId xmlns:a16="http://schemas.microsoft.com/office/drawing/2014/main" id="{3F292604-E5D1-ED5A-E0F7-C4138F047A79}"/>
              </a:ext>
            </a:extLst>
          </p:cNvPr>
          <p:cNvGrpSpPr>
            <a:grpSpLocks/>
          </p:cNvGrpSpPr>
          <p:nvPr/>
        </p:nvGrpSpPr>
        <p:grpSpPr bwMode="auto">
          <a:xfrm>
            <a:off x="5573713" y="285750"/>
            <a:ext cx="1625600" cy="1470025"/>
            <a:chOff x="2222937" y="4130555"/>
            <a:chExt cx="2222939" cy="1813045"/>
          </a:xfrm>
        </p:grpSpPr>
        <p:sp>
          <p:nvSpPr>
            <p:cNvPr id="194" name="Rectangle 193">
              <a:extLst>
                <a:ext uri="{FF2B5EF4-FFF2-40B4-BE49-F238E27FC236}">
                  <a16:creationId xmlns:a16="http://schemas.microsoft.com/office/drawing/2014/main" id="{FA19DE06-970B-AEE2-99A2-2029B32C0198}"/>
                </a:ext>
              </a:extLst>
            </p:cNvPr>
            <p:cNvSpPr/>
            <p:nvPr/>
          </p:nvSpPr>
          <p:spPr bwMode="auto">
            <a:xfrm>
              <a:off x="2222937" y="4193209"/>
              <a:ext cx="2222939" cy="175039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165013" name="Picture 2" descr="BACKGR~1">
              <a:extLst>
                <a:ext uri="{FF2B5EF4-FFF2-40B4-BE49-F238E27FC236}">
                  <a16:creationId xmlns:a16="http://schemas.microsoft.com/office/drawing/2014/main" id="{4894E896-47BB-10CC-F35F-C479719D328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8" name="WordArt 12">
              <a:extLst>
                <a:ext uri="{FF2B5EF4-FFF2-40B4-BE49-F238E27FC236}">
                  <a16:creationId xmlns:a16="http://schemas.microsoft.com/office/drawing/2014/main" id="{D1A6B09E-CD2A-00AB-54A5-90424808C914}"/>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1218924"/>
                                        </p:tgtEl>
                                        <p:attrNameLst>
                                          <p:attrName>style.visibility</p:attrName>
                                        </p:attrNameLst>
                                      </p:cBhvr>
                                      <p:to>
                                        <p:strVal val="visible"/>
                                      </p:to>
                                    </p:set>
                                    <p:anim calcmode="lin" valueType="num">
                                      <p:cBhvr>
                                        <p:cTn id="7" dur="500" fill="hold"/>
                                        <p:tgtEl>
                                          <p:spTgt spid="1218924"/>
                                        </p:tgtEl>
                                        <p:attrNameLst>
                                          <p:attrName>ppt_w</p:attrName>
                                        </p:attrNameLst>
                                      </p:cBhvr>
                                      <p:tavLst>
                                        <p:tav tm="0">
                                          <p:val>
                                            <p:fltVal val="0"/>
                                          </p:val>
                                        </p:tav>
                                        <p:tav tm="100000">
                                          <p:val>
                                            <p:strVal val="#ppt_w"/>
                                          </p:val>
                                        </p:tav>
                                      </p:tavLst>
                                    </p:anim>
                                    <p:anim calcmode="lin" valueType="num">
                                      <p:cBhvr>
                                        <p:cTn id="8" dur="500" fill="hold"/>
                                        <p:tgtEl>
                                          <p:spTgt spid="1218924"/>
                                        </p:tgtEl>
                                        <p:attrNameLst>
                                          <p:attrName>ppt_h</p:attrName>
                                        </p:attrNameLst>
                                      </p:cBhvr>
                                      <p:tavLst>
                                        <p:tav tm="0">
                                          <p:val>
                                            <p:fltVal val="0"/>
                                          </p:val>
                                        </p:tav>
                                        <p:tav tm="100000">
                                          <p:val>
                                            <p:strVal val="#ppt_h"/>
                                          </p:val>
                                        </p:tav>
                                      </p:tavLst>
                                    </p:anim>
                                    <p:anim calcmode="lin" valueType="num">
                                      <p:cBhvr>
                                        <p:cTn id="9" dur="500" fill="hold"/>
                                        <p:tgtEl>
                                          <p:spTgt spid="1218924"/>
                                        </p:tgtEl>
                                        <p:attrNameLst>
                                          <p:attrName>ppt_x</p:attrName>
                                        </p:attrNameLst>
                                      </p:cBhvr>
                                      <p:tavLst>
                                        <p:tav tm="0">
                                          <p:val>
                                            <p:fltVal val="0.5"/>
                                          </p:val>
                                        </p:tav>
                                        <p:tav tm="100000">
                                          <p:val>
                                            <p:strVal val="#ppt_x"/>
                                          </p:val>
                                        </p:tav>
                                      </p:tavLst>
                                    </p:anim>
                                    <p:anim calcmode="lin" valueType="num">
                                      <p:cBhvr>
                                        <p:cTn id="10" dur="500" fill="hold"/>
                                        <p:tgtEl>
                                          <p:spTgt spid="1218924"/>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 presetClass="entr" presetSubtype="4" fill="hold" nodeType="afterEffect">
                                  <p:stCondLst>
                                    <p:cond delay="0"/>
                                  </p:stCondLst>
                                  <p:childTnLst>
                                    <p:set>
                                      <p:cBhvr>
                                        <p:cTn id="13" dur="1" fill="hold">
                                          <p:stCondLst>
                                            <p:cond delay="0"/>
                                          </p:stCondLst>
                                        </p:cTn>
                                        <p:tgtEl>
                                          <p:spTgt spid="12"/>
                                        </p:tgtEl>
                                        <p:attrNameLst>
                                          <p:attrName>style.visibility</p:attrName>
                                        </p:attrNameLst>
                                      </p:cBhvr>
                                      <p:to>
                                        <p:strVal val="visible"/>
                                      </p:to>
                                    </p:set>
                                    <p:anim calcmode="lin" valueType="num">
                                      <p:cBhvr additive="base">
                                        <p:cTn id="14" dur="500" fill="hold"/>
                                        <p:tgtEl>
                                          <p:spTgt spid="12"/>
                                        </p:tgtEl>
                                        <p:attrNameLst>
                                          <p:attrName>ppt_x</p:attrName>
                                        </p:attrNameLst>
                                      </p:cBhvr>
                                      <p:tavLst>
                                        <p:tav tm="0">
                                          <p:val>
                                            <p:strVal val="#ppt_x"/>
                                          </p:val>
                                        </p:tav>
                                        <p:tav tm="100000">
                                          <p:val>
                                            <p:strVal val="#ppt_x"/>
                                          </p:val>
                                        </p:tav>
                                      </p:tavLst>
                                    </p:anim>
                                    <p:anim calcmode="lin" valueType="num">
                                      <p:cBhvr additive="base">
                                        <p:cTn id="15" dur="500" fill="hold"/>
                                        <p:tgtEl>
                                          <p:spTgt spid="12"/>
                                        </p:tgtEl>
                                        <p:attrNameLst>
                                          <p:attrName>ppt_y</p:attrName>
                                        </p:attrNameLst>
                                      </p:cBhvr>
                                      <p:tavLst>
                                        <p:tav tm="0">
                                          <p:val>
                                            <p:strVal val="1+#ppt_h/2"/>
                                          </p:val>
                                        </p:tav>
                                        <p:tav tm="100000">
                                          <p:val>
                                            <p:strVal val="#ppt_y"/>
                                          </p:val>
                                        </p:tav>
                                      </p:tavLst>
                                    </p:anim>
                                  </p:childTnLst>
                                </p:cTn>
                              </p:par>
                            </p:childTnLst>
                          </p:cTn>
                        </p:par>
                        <p:par>
                          <p:cTn id="16" fill="hold" nodeType="afterGroup">
                            <p:stCondLst>
                              <p:cond delay="1000"/>
                            </p:stCondLst>
                            <p:childTnLst>
                              <p:par>
                                <p:cTn id="17" presetID="22" presetClass="entr" presetSubtype="1" fill="hold" grpId="0" nodeType="afterEffect">
                                  <p:stCondLst>
                                    <p:cond delay="0"/>
                                  </p:stCondLst>
                                  <p:iterate type="lt">
                                    <p:tmPct val="0"/>
                                  </p:iterate>
                                  <p:childTnLst>
                                    <p:set>
                                      <p:cBhvr>
                                        <p:cTn id="18" dur="1" fill="hold">
                                          <p:stCondLst>
                                            <p:cond delay="0"/>
                                          </p:stCondLst>
                                        </p:cTn>
                                        <p:tgtEl>
                                          <p:spTgt spid="1218923"/>
                                        </p:tgtEl>
                                        <p:attrNameLst>
                                          <p:attrName>style.visibility</p:attrName>
                                        </p:attrNameLst>
                                      </p:cBhvr>
                                      <p:to>
                                        <p:strVal val="visible"/>
                                      </p:to>
                                    </p:set>
                                    <p:animEffect transition="in" filter="wipe(up)">
                                      <p:cBhvr>
                                        <p:cTn id="19" dur="2000"/>
                                        <p:tgtEl>
                                          <p:spTgt spid="12189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8923" grpId="0"/>
      <p:bldP spid="1218924"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Rectangle 356">
            <a:extLst>
              <a:ext uri="{FF2B5EF4-FFF2-40B4-BE49-F238E27FC236}">
                <a16:creationId xmlns:a16="http://schemas.microsoft.com/office/drawing/2014/main" id="{3EB49313-81E4-63F0-9844-0321CB1458C3}"/>
              </a:ext>
            </a:extLst>
          </p:cNvPr>
          <p:cNvSpPr>
            <a:spLocks noChangeArrowheads="1"/>
          </p:cNvSpPr>
          <p:nvPr/>
        </p:nvSpPr>
        <p:spPr bwMode="auto">
          <a:xfrm>
            <a:off x="5638800" y="0"/>
            <a:ext cx="4421188" cy="7772400"/>
          </a:xfrm>
          <a:prstGeom prst="rect">
            <a:avLst/>
          </a:prstGeom>
          <a:solidFill>
            <a:schemeClr val="tx1">
              <a:alpha val="50195"/>
            </a:scheme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66915" name="Rectangle 2">
            <a:extLst>
              <a:ext uri="{FF2B5EF4-FFF2-40B4-BE49-F238E27FC236}">
                <a16:creationId xmlns:a16="http://schemas.microsoft.com/office/drawing/2014/main" id="{CC043D6E-5544-FF79-A91C-C3616FA0938A}"/>
              </a:ext>
            </a:extLst>
          </p:cNvPr>
          <p:cNvSpPr>
            <a:spLocks noChangeArrowheads="1"/>
          </p:cNvSpPr>
          <p:nvPr/>
        </p:nvSpPr>
        <p:spPr bwMode="auto">
          <a:xfrm>
            <a:off x="4681538" y="1214438"/>
            <a:ext cx="0"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a:latin typeface="Arial" panose="020B0604020202020204" pitchFamily="34" charset="0"/>
            </a:endParaRPr>
          </a:p>
        </p:txBody>
      </p:sp>
      <p:sp>
        <p:nvSpPr>
          <p:cNvPr id="166916" name="Rectangle 10">
            <a:extLst>
              <a:ext uri="{FF2B5EF4-FFF2-40B4-BE49-F238E27FC236}">
                <a16:creationId xmlns:a16="http://schemas.microsoft.com/office/drawing/2014/main" id="{17104B3E-156E-EF04-4E4D-FDA4F57FD292}"/>
              </a:ext>
            </a:extLst>
          </p:cNvPr>
          <p:cNvSpPr>
            <a:spLocks noChangeArrowheads="1"/>
          </p:cNvSpPr>
          <p:nvPr/>
        </p:nvSpPr>
        <p:spPr bwMode="auto">
          <a:xfrm>
            <a:off x="2384425" y="7107238"/>
            <a:ext cx="1454150"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endParaRPr lang="en-US" altLang="en-US" sz="1000">
              <a:latin typeface="Helvetica" pitchFamily="2" charset="0"/>
            </a:endParaRPr>
          </a:p>
        </p:txBody>
      </p:sp>
      <p:sp>
        <p:nvSpPr>
          <p:cNvPr id="166917" name="Rectangle 121">
            <a:extLst>
              <a:ext uri="{FF2B5EF4-FFF2-40B4-BE49-F238E27FC236}">
                <a16:creationId xmlns:a16="http://schemas.microsoft.com/office/drawing/2014/main" id="{53D46555-71C7-584E-7D67-2EED299D2204}"/>
              </a:ext>
            </a:extLst>
          </p:cNvPr>
          <p:cNvSpPr>
            <a:spLocks noChangeArrowheads="1"/>
          </p:cNvSpPr>
          <p:nvPr/>
        </p:nvSpPr>
        <p:spPr bwMode="auto">
          <a:xfrm>
            <a:off x="3932238" y="436563"/>
            <a:ext cx="220662"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A</a:t>
            </a:r>
            <a:endParaRPr lang="en-US" altLang="en-US" sz="2400" b="1">
              <a:latin typeface="Helvetica" pitchFamily="2" charset="0"/>
            </a:endParaRPr>
          </a:p>
        </p:txBody>
      </p:sp>
      <p:grpSp>
        <p:nvGrpSpPr>
          <p:cNvPr id="166918" name="Group 122">
            <a:extLst>
              <a:ext uri="{FF2B5EF4-FFF2-40B4-BE49-F238E27FC236}">
                <a16:creationId xmlns:a16="http://schemas.microsoft.com/office/drawing/2014/main" id="{2306ABFF-CBE6-5C17-9CCC-A60625551159}"/>
              </a:ext>
            </a:extLst>
          </p:cNvPr>
          <p:cNvGrpSpPr>
            <a:grpSpLocks/>
          </p:cNvGrpSpPr>
          <p:nvPr/>
        </p:nvGrpSpPr>
        <p:grpSpPr bwMode="auto">
          <a:xfrm>
            <a:off x="4956175" y="68263"/>
            <a:ext cx="223838" cy="396875"/>
            <a:chOff x="5244" y="424"/>
            <a:chExt cx="141" cy="250"/>
          </a:xfrm>
        </p:grpSpPr>
        <p:sp>
          <p:nvSpPr>
            <p:cNvPr id="167114" name="Rectangle 123">
              <a:extLst>
                <a:ext uri="{FF2B5EF4-FFF2-40B4-BE49-F238E27FC236}">
                  <a16:creationId xmlns:a16="http://schemas.microsoft.com/office/drawing/2014/main" id="{67EB94FB-5B59-CFB1-4EA8-40BE4D5CAB18}"/>
                </a:ext>
              </a:extLst>
            </p:cNvPr>
            <p:cNvSpPr>
              <a:spLocks noChangeArrowheads="1"/>
            </p:cNvSpPr>
            <p:nvPr/>
          </p:nvSpPr>
          <p:spPr bwMode="auto">
            <a:xfrm>
              <a:off x="5385" y="424"/>
              <a:ext cx="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latin typeface="Engravers MT" panose="02090707080505020304" pitchFamily="18" charset="77"/>
              </a:endParaRPr>
            </a:p>
          </p:txBody>
        </p:sp>
        <p:sp>
          <p:nvSpPr>
            <p:cNvPr id="167115" name="Rectangle 124">
              <a:extLst>
                <a:ext uri="{FF2B5EF4-FFF2-40B4-BE49-F238E27FC236}">
                  <a16:creationId xmlns:a16="http://schemas.microsoft.com/office/drawing/2014/main" id="{A3750FA5-8CAE-AD1B-28EB-56BE1D32C054}"/>
                </a:ext>
              </a:extLst>
            </p:cNvPr>
            <p:cNvSpPr>
              <a:spLocks noChangeArrowheads="1"/>
            </p:cNvSpPr>
            <p:nvPr/>
          </p:nvSpPr>
          <p:spPr bwMode="auto">
            <a:xfrm>
              <a:off x="5244" y="558"/>
              <a:ext cx="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latin typeface="Engravers MT" panose="02090707080505020304" pitchFamily="18" charset="77"/>
              </a:endParaRPr>
            </a:p>
          </p:txBody>
        </p:sp>
      </p:grpSp>
      <p:sp>
        <p:nvSpPr>
          <p:cNvPr id="166919" name="Line 125">
            <a:extLst>
              <a:ext uri="{FF2B5EF4-FFF2-40B4-BE49-F238E27FC236}">
                <a16:creationId xmlns:a16="http://schemas.microsoft.com/office/drawing/2014/main" id="{9F6088BD-5580-078D-9772-CE4C0ACD19E0}"/>
              </a:ext>
            </a:extLst>
          </p:cNvPr>
          <p:cNvSpPr>
            <a:spLocks noChangeShapeType="1"/>
          </p:cNvSpPr>
          <p:nvPr/>
        </p:nvSpPr>
        <p:spPr bwMode="auto">
          <a:xfrm>
            <a:off x="3941763" y="1046163"/>
            <a:ext cx="1284287" cy="158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20" name="Line 126">
            <a:extLst>
              <a:ext uri="{FF2B5EF4-FFF2-40B4-BE49-F238E27FC236}">
                <a16:creationId xmlns:a16="http://schemas.microsoft.com/office/drawing/2014/main" id="{4D91080C-2A36-88B0-906F-0396EF81FA41}"/>
              </a:ext>
            </a:extLst>
          </p:cNvPr>
          <p:cNvSpPr>
            <a:spLocks noChangeShapeType="1"/>
          </p:cNvSpPr>
          <p:nvPr/>
        </p:nvSpPr>
        <p:spPr bwMode="auto">
          <a:xfrm flipV="1">
            <a:off x="3959225" y="1377950"/>
            <a:ext cx="132715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21" name="Rectangle 127">
            <a:extLst>
              <a:ext uri="{FF2B5EF4-FFF2-40B4-BE49-F238E27FC236}">
                <a16:creationId xmlns:a16="http://schemas.microsoft.com/office/drawing/2014/main" id="{11CAB418-CE72-0953-FF54-7F8E0F80FC6F}"/>
              </a:ext>
            </a:extLst>
          </p:cNvPr>
          <p:cNvSpPr>
            <a:spLocks noChangeArrowheads="1"/>
          </p:cNvSpPr>
          <p:nvPr/>
        </p:nvSpPr>
        <p:spPr bwMode="auto">
          <a:xfrm>
            <a:off x="4197350" y="5353050"/>
            <a:ext cx="25400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sp>
        <p:nvSpPr>
          <p:cNvPr id="166922" name="Rectangle 128">
            <a:extLst>
              <a:ext uri="{FF2B5EF4-FFF2-40B4-BE49-F238E27FC236}">
                <a16:creationId xmlns:a16="http://schemas.microsoft.com/office/drawing/2014/main" id="{FC6427A9-CFB0-C289-67FB-8A8B8876467E}"/>
              </a:ext>
            </a:extLst>
          </p:cNvPr>
          <p:cNvSpPr>
            <a:spLocks noChangeArrowheads="1"/>
          </p:cNvSpPr>
          <p:nvPr/>
        </p:nvSpPr>
        <p:spPr bwMode="auto">
          <a:xfrm>
            <a:off x="4125913" y="1654175"/>
            <a:ext cx="9525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sp>
        <p:nvSpPr>
          <p:cNvPr id="166923" name="Rectangle 129">
            <a:extLst>
              <a:ext uri="{FF2B5EF4-FFF2-40B4-BE49-F238E27FC236}">
                <a16:creationId xmlns:a16="http://schemas.microsoft.com/office/drawing/2014/main" id="{746DCF1D-4862-DCCF-B61D-850E3C355B81}"/>
              </a:ext>
            </a:extLst>
          </p:cNvPr>
          <p:cNvSpPr>
            <a:spLocks noChangeArrowheads="1"/>
          </p:cNvSpPr>
          <p:nvPr/>
        </p:nvSpPr>
        <p:spPr bwMode="auto">
          <a:xfrm>
            <a:off x="4125913" y="1797050"/>
            <a:ext cx="25400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sp>
        <p:nvSpPr>
          <p:cNvPr id="166924" name="Rectangle 131">
            <a:extLst>
              <a:ext uri="{FF2B5EF4-FFF2-40B4-BE49-F238E27FC236}">
                <a16:creationId xmlns:a16="http://schemas.microsoft.com/office/drawing/2014/main" id="{EB4CB615-B32B-E469-3F44-C50DB1A32DCE}"/>
              </a:ext>
            </a:extLst>
          </p:cNvPr>
          <p:cNvSpPr>
            <a:spLocks noChangeArrowheads="1"/>
          </p:cNvSpPr>
          <p:nvPr/>
        </p:nvSpPr>
        <p:spPr bwMode="auto">
          <a:xfrm>
            <a:off x="4214813" y="3201988"/>
            <a:ext cx="3175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sp>
        <p:nvSpPr>
          <p:cNvPr id="166925" name="Rectangle 132">
            <a:extLst>
              <a:ext uri="{FF2B5EF4-FFF2-40B4-BE49-F238E27FC236}">
                <a16:creationId xmlns:a16="http://schemas.microsoft.com/office/drawing/2014/main" id="{6627C223-54D5-1681-FC80-86EDAE0986B6}"/>
              </a:ext>
            </a:extLst>
          </p:cNvPr>
          <p:cNvSpPr>
            <a:spLocks noChangeArrowheads="1"/>
          </p:cNvSpPr>
          <p:nvPr/>
        </p:nvSpPr>
        <p:spPr bwMode="auto">
          <a:xfrm>
            <a:off x="4214813" y="3325813"/>
            <a:ext cx="41275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sp>
        <p:nvSpPr>
          <p:cNvPr id="166926" name="Freeform 133">
            <a:extLst>
              <a:ext uri="{FF2B5EF4-FFF2-40B4-BE49-F238E27FC236}">
                <a16:creationId xmlns:a16="http://schemas.microsoft.com/office/drawing/2014/main" id="{B40B194D-C7E6-902B-E9FB-01C2E3D78603}"/>
              </a:ext>
            </a:extLst>
          </p:cNvPr>
          <p:cNvSpPr>
            <a:spLocks/>
          </p:cNvSpPr>
          <p:nvPr/>
        </p:nvSpPr>
        <p:spPr bwMode="auto">
          <a:xfrm>
            <a:off x="3941763" y="1539875"/>
            <a:ext cx="176212" cy="53975"/>
          </a:xfrm>
          <a:custGeom>
            <a:avLst/>
            <a:gdLst>
              <a:gd name="T0" fmla="*/ 0 w 111"/>
              <a:gd name="T1" fmla="*/ 0 h 34"/>
              <a:gd name="T2" fmla="*/ 2147483646 w 111"/>
              <a:gd name="T3" fmla="*/ 0 h 34"/>
              <a:gd name="T4" fmla="*/ 2147483646 w 111"/>
              <a:gd name="T5" fmla="*/ 2147483646 h 34"/>
              <a:gd name="T6" fmla="*/ 2147483646 w 111"/>
              <a:gd name="T7" fmla="*/ 2147483646 h 34"/>
              <a:gd name="T8" fmla="*/ 0 w 111"/>
              <a:gd name="T9" fmla="*/ 2147483646 h 34"/>
              <a:gd name="T10" fmla="*/ 0 w 111"/>
              <a:gd name="T11" fmla="*/ 2147483646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927" name="Freeform 134">
            <a:extLst>
              <a:ext uri="{FF2B5EF4-FFF2-40B4-BE49-F238E27FC236}">
                <a16:creationId xmlns:a16="http://schemas.microsoft.com/office/drawing/2014/main" id="{F11F606B-C284-8370-A573-4C9723A83DC3}"/>
              </a:ext>
            </a:extLst>
          </p:cNvPr>
          <p:cNvSpPr>
            <a:spLocks/>
          </p:cNvSpPr>
          <p:nvPr/>
        </p:nvSpPr>
        <p:spPr bwMode="auto">
          <a:xfrm>
            <a:off x="4206875" y="1539875"/>
            <a:ext cx="177800" cy="53975"/>
          </a:xfrm>
          <a:custGeom>
            <a:avLst/>
            <a:gdLst>
              <a:gd name="T0" fmla="*/ 0 w 112"/>
              <a:gd name="T1" fmla="*/ 0 h 34"/>
              <a:gd name="T2" fmla="*/ 2147483646 w 112"/>
              <a:gd name="T3" fmla="*/ 0 h 34"/>
              <a:gd name="T4" fmla="*/ 2147483646 w 112"/>
              <a:gd name="T5" fmla="*/ 2147483646 h 34"/>
              <a:gd name="T6" fmla="*/ 2147483646 w 112"/>
              <a:gd name="T7" fmla="*/ 2147483646 h 34"/>
              <a:gd name="T8" fmla="*/ 0 w 112"/>
              <a:gd name="T9" fmla="*/ 2147483646 h 34"/>
              <a:gd name="T10" fmla="*/ 0 w 112"/>
              <a:gd name="T11" fmla="*/ 2147483646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928" name="Freeform 135">
            <a:extLst>
              <a:ext uri="{FF2B5EF4-FFF2-40B4-BE49-F238E27FC236}">
                <a16:creationId xmlns:a16="http://schemas.microsoft.com/office/drawing/2014/main" id="{4C96488C-A1D0-18D4-AB05-40962CD40398}"/>
              </a:ext>
            </a:extLst>
          </p:cNvPr>
          <p:cNvSpPr>
            <a:spLocks/>
          </p:cNvSpPr>
          <p:nvPr/>
        </p:nvSpPr>
        <p:spPr bwMode="auto">
          <a:xfrm>
            <a:off x="4471988" y="1539875"/>
            <a:ext cx="177800" cy="53975"/>
          </a:xfrm>
          <a:custGeom>
            <a:avLst/>
            <a:gdLst>
              <a:gd name="T0" fmla="*/ 0 w 112"/>
              <a:gd name="T1" fmla="*/ 0 h 34"/>
              <a:gd name="T2" fmla="*/ 2147483646 w 112"/>
              <a:gd name="T3" fmla="*/ 0 h 34"/>
              <a:gd name="T4" fmla="*/ 2147483646 w 112"/>
              <a:gd name="T5" fmla="*/ 2147483646 h 34"/>
              <a:gd name="T6" fmla="*/ 2147483646 w 112"/>
              <a:gd name="T7" fmla="*/ 2147483646 h 34"/>
              <a:gd name="T8" fmla="*/ 0 w 112"/>
              <a:gd name="T9" fmla="*/ 2147483646 h 34"/>
              <a:gd name="T10" fmla="*/ 0 w 112"/>
              <a:gd name="T11" fmla="*/ 2147483646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929" name="Freeform 136">
            <a:extLst>
              <a:ext uri="{FF2B5EF4-FFF2-40B4-BE49-F238E27FC236}">
                <a16:creationId xmlns:a16="http://schemas.microsoft.com/office/drawing/2014/main" id="{8F9BAA78-A84E-9756-B18A-1644B8FC82E7}"/>
              </a:ext>
            </a:extLst>
          </p:cNvPr>
          <p:cNvSpPr>
            <a:spLocks/>
          </p:cNvSpPr>
          <p:nvPr/>
        </p:nvSpPr>
        <p:spPr bwMode="auto">
          <a:xfrm>
            <a:off x="4721225" y="1539875"/>
            <a:ext cx="176213" cy="53975"/>
          </a:xfrm>
          <a:custGeom>
            <a:avLst/>
            <a:gdLst>
              <a:gd name="T0" fmla="*/ 0 w 111"/>
              <a:gd name="T1" fmla="*/ 0 h 34"/>
              <a:gd name="T2" fmla="*/ 2147483646 w 111"/>
              <a:gd name="T3" fmla="*/ 0 h 34"/>
              <a:gd name="T4" fmla="*/ 2147483646 w 111"/>
              <a:gd name="T5" fmla="*/ 2147483646 h 34"/>
              <a:gd name="T6" fmla="*/ 2147483646 w 111"/>
              <a:gd name="T7" fmla="*/ 2147483646 h 34"/>
              <a:gd name="T8" fmla="*/ 0 w 111"/>
              <a:gd name="T9" fmla="*/ 2147483646 h 34"/>
              <a:gd name="T10" fmla="*/ 0 w 111"/>
              <a:gd name="T11" fmla="*/ 2147483646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930" name="Freeform 137">
            <a:extLst>
              <a:ext uri="{FF2B5EF4-FFF2-40B4-BE49-F238E27FC236}">
                <a16:creationId xmlns:a16="http://schemas.microsoft.com/office/drawing/2014/main" id="{B46CED82-6B82-D0D6-6FED-45EFD5D1842E}"/>
              </a:ext>
            </a:extLst>
          </p:cNvPr>
          <p:cNvSpPr>
            <a:spLocks/>
          </p:cNvSpPr>
          <p:nvPr/>
        </p:nvSpPr>
        <p:spPr bwMode="auto">
          <a:xfrm>
            <a:off x="4986338" y="1539875"/>
            <a:ext cx="177800" cy="53975"/>
          </a:xfrm>
          <a:custGeom>
            <a:avLst/>
            <a:gdLst>
              <a:gd name="T0" fmla="*/ 0 w 112"/>
              <a:gd name="T1" fmla="*/ 0 h 34"/>
              <a:gd name="T2" fmla="*/ 2147483646 w 112"/>
              <a:gd name="T3" fmla="*/ 0 h 34"/>
              <a:gd name="T4" fmla="*/ 2147483646 w 112"/>
              <a:gd name="T5" fmla="*/ 2147483646 h 34"/>
              <a:gd name="T6" fmla="*/ 2147483646 w 112"/>
              <a:gd name="T7" fmla="*/ 2147483646 h 34"/>
              <a:gd name="T8" fmla="*/ 0 w 112"/>
              <a:gd name="T9" fmla="*/ 2147483646 h 34"/>
              <a:gd name="T10" fmla="*/ 0 w 112"/>
              <a:gd name="T11" fmla="*/ 2147483646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931" name="Line 138">
            <a:extLst>
              <a:ext uri="{FF2B5EF4-FFF2-40B4-BE49-F238E27FC236}">
                <a16:creationId xmlns:a16="http://schemas.microsoft.com/office/drawing/2014/main" id="{9EE09905-4988-D810-5ABE-706AE9781B0F}"/>
              </a:ext>
            </a:extLst>
          </p:cNvPr>
          <p:cNvSpPr>
            <a:spLocks noChangeShapeType="1"/>
          </p:cNvSpPr>
          <p:nvPr/>
        </p:nvSpPr>
        <p:spPr bwMode="auto">
          <a:xfrm>
            <a:off x="3941763" y="2108200"/>
            <a:ext cx="123983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32" name="Line 139">
            <a:extLst>
              <a:ext uri="{FF2B5EF4-FFF2-40B4-BE49-F238E27FC236}">
                <a16:creationId xmlns:a16="http://schemas.microsoft.com/office/drawing/2014/main" id="{40928998-EF82-551B-4F4A-DFAE16E9398E}"/>
              </a:ext>
            </a:extLst>
          </p:cNvPr>
          <p:cNvSpPr>
            <a:spLocks noChangeShapeType="1"/>
          </p:cNvSpPr>
          <p:nvPr/>
        </p:nvSpPr>
        <p:spPr bwMode="auto">
          <a:xfrm flipV="1">
            <a:off x="3922713" y="2406650"/>
            <a:ext cx="1246187" cy="317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33" name="Line 140">
            <a:extLst>
              <a:ext uri="{FF2B5EF4-FFF2-40B4-BE49-F238E27FC236}">
                <a16:creationId xmlns:a16="http://schemas.microsoft.com/office/drawing/2014/main" id="{B4F524CA-AB05-5B82-8E16-991CBB2FA573}"/>
              </a:ext>
            </a:extLst>
          </p:cNvPr>
          <p:cNvSpPr>
            <a:spLocks noChangeShapeType="1"/>
          </p:cNvSpPr>
          <p:nvPr/>
        </p:nvSpPr>
        <p:spPr bwMode="auto">
          <a:xfrm>
            <a:off x="3929063" y="2741613"/>
            <a:ext cx="1273175" cy="158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34" name="Line 141">
            <a:extLst>
              <a:ext uri="{FF2B5EF4-FFF2-40B4-BE49-F238E27FC236}">
                <a16:creationId xmlns:a16="http://schemas.microsoft.com/office/drawing/2014/main" id="{E49CBF1D-3EA7-521A-624A-0C4CCD39335E}"/>
              </a:ext>
            </a:extLst>
          </p:cNvPr>
          <p:cNvSpPr>
            <a:spLocks noChangeShapeType="1"/>
          </p:cNvSpPr>
          <p:nvPr/>
        </p:nvSpPr>
        <p:spPr bwMode="auto">
          <a:xfrm>
            <a:off x="3910013" y="3065463"/>
            <a:ext cx="1276350" cy="158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35" name="Line 142">
            <a:extLst>
              <a:ext uri="{FF2B5EF4-FFF2-40B4-BE49-F238E27FC236}">
                <a16:creationId xmlns:a16="http://schemas.microsoft.com/office/drawing/2014/main" id="{5CDF7E05-1EA6-8AF4-EE3D-8719EEBACDCA}"/>
              </a:ext>
            </a:extLst>
          </p:cNvPr>
          <p:cNvSpPr>
            <a:spLocks noChangeShapeType="1"/>
          </p:cNvSpPr>
          <p:nvPr/>
        </p:nvSpPr>
        <p:spPr bwMode="auto">
          <a:xfrm flipV="1">
            <a:off x="3924300" y="3683000"/>
            <a:ext cx="1284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36" name="Line 143">
            <a:extLst>
              <a:ext uri="{FF2B5EF4-FFF2-40B4-BE49-F238E27FC236}">
                <a16:creationId xmlns:a16="http://schemas.microsoft.com/office/drawing/2014/main" id="{40C53ADE-D076-61F7-9691-C8260D9430B7}"/>
              </a:ext>
            </a:extLst>
          </p:cNvPr>
          <p:cNvSpPr>
            <a:spLocks noChangeShapeType="1"/>
          </p:cNvSpPr>
          <p:nvPr/>
        </p:nvSpPr>
        <p:spPr bwMode="auto">
          <a:xfrm flipV="1">
            <a:off x="3902075" y="4700588"/>
            <a:ext cx="12827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37" name="Line 144">
            <a:extLst>
              <a:ext uri="{FF2B5EF4-FFF2-40B4-BE49-F238E27FC236}">
                <a16:creationId xmlns:a16="http://schemas.microsoft.com/office/drawing/2014/main" id="{C3686DD9-3B65-1C77-0F88-E6C3C552F337}"/>
              </a:ext>
            </a:extLst>
          </p:cNvPr>
          <p:cNvSpPr>
            <a:spLocks noChangeShapeType="1"/>
          </p:cNvSpPr>
          <p:nvPr/>
        </p:nvSpPr>
        <p:spPr bwMode="auto">
          <a:xfrm>
            <a:off x="3905250" y="5054600"/>
            <a:ext cx="1241425"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38" name="Line 145">
            <a:extLst>
              <a:ext uri="{FF2B5EF4-FFF2-40B4-BE49-F238E27FC236}">
                <a16:creationId xmlns:a16="http://schemas.microsoft.com/office/drawing/2014/main" id="{4D6A3C4A-0317-BE6E-9134-75C763C3654B}"/>
              </a:ext>
            </a:extLst>
          </p:cNvPr>
          <p:cNvSpPr>
            <a:spLocks noChangeShapeType="1"/>
          </p:cNvSpPr>
          <p:nvPr/>
        </p:nvSpPr>
        <p:spPr bwMode="auto">
          <a:xfrm>
            <a:off x="3910013" y="5646738"/>
            <a:ext cx="1276350" cy="317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39" name="Line 146">
            <a:extLst>
              <a:ext uri="{FF2B5EF4-FFF2-40B4-BE49-F238E27FC236}">
                <a16:creationId xmlns:a16="http://schemas.microsoft.com/office/drawing/2014/main" id="{3768950C-3393-875E-D677-F21C5A048C55}"/>
              </a:ext>
            </a:extLst>
          </p:cNvPr>
          <p:cNvSpPr>
            <a:spLocks noChangeShapeType="1"/>
          </p:cNvSpPr>
          <p:nvPr/>
        </p:nvSpPr>
        <p:spPr bwMode="auto">
          <a:xfrm>
            <a:off x="3922713" y="5983288"/>
            <a:ext cx="1241425" cy="158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40" name="Rectangle 149">
            <a:extLst>
              <a:ext uri="{FF2B5EF4-FFF2-40B4-BE49-F238E27FC236}">
                <a16:creationId xmlns:a16="http://schemas.microsoft.com/office/drawing/2014/main" id="{9C24FEE7-296C-F4DA-BB65-6214EDF522A8}"/>
              </a:ext>
            </a:extLst>
          </p:cNvPr>
          <p:cNvSpPr>
            <a:spLocks noChangeArrowheads="1"/>
          </p:cNvSpPr>
          <p:nvPr/>
        </p:nvSpPr>
        <p:spPr bwMode="auto">
          <a:xfrm>
            <a:off x="4019550" y="2897188"/>
            <a:ext cx="381000"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b="1">
                <a:solidFill>
                  <a:srgbClr val="000000"/>
                </a:solidFill>
                <a:latin typeface="Helvetica" pitchFamily="2" charset="0"/>
              </a:rPr>
              <a:t>         </a:t>
            </a:r>
            <a:endParaRPr lang="en-US" altLang="en-US">
              <a:latin typeface="Helvetica" pitchFamily="2" charset="0"/>
            </a:endParaRPr>
          </a:p>
        </p:txBody>
      </p:sp>
      <p:sp>
        <p:nvSpPr>
          <p:cNvPr id="166941" name="Rectangle 150">
            <a:extLst>
              <a:ext uri="{FF2B5EF4-FFF2-40B4-BE49-F238E27FC236}">
                <a16:creationId xmlns:a16="http://schemas.microsoft.com/office/drawing/2014/main" id="{DBB5B984-0EA0-947E-7087-AD0EAD08E39F}"/>
              </a:ext>
            </a:extLst>
          </p:cNvPr>
          <p:cNvSpPr>
            <a:spLocks noChangeArrowheads="1"/>
          </p:cNvSpPr>
          <p:nvPr/>
        </p:nvSpPr>
        <p:spPr bwMode="auto">
          <a:xfrm>
            <a:off x="3825875" y="1231900"/>
            <a:ext cx="366713"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        </a:t>
            </a:r>
            <a:endParaRPr lang="en-US" altLang="en-US">
              <a:latin typeface="Helvetica" pitchFamily="2" charset="0"/>
            </a:endParaRPr>
          </a:p>
        </p:txBody>
      </p:sp>
      <p:sp>
        <p:nvSpPr>
          <p:cNvPr id="166942" name="Line 151">
            <a:extLst>
              <a:ext uri="{FF2B5EF4-FFF2-40B4-BE49-F238E27FC236}">
                <a16:creationId xmlns:a16="http://schemas.microsoft.com/office/drawing/2014/main" id="{296DEBA5-3E38-8207-E222-6351D1FCFCBB}"/>
              </a:ext>
            </a:extLst>
          </p:cNvPr>
          <p:cNvSpPr>
            <a:spLocks noChangeShapeType="1"/>
          </p:cNvSpPr>
          <p:nvPr/>
        </p:nvSpPr>
        <p:spPr bwMode="auto">
          <a:xfrm>
            <a:off x="3925888" y="758825"/>
            <a:ext cx="1433512" cy="4763"/>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43" name="Rectangle 152">
            <a:extLst>
              <a:ext uri="{FF2B5EF4-FFF2-40B4-BE49-F238E27FC236}">
                <a16:creationId xmlns:a16="http://schemas.microsoft.com/office/drawing/2014/main" id="{A55F4BAD-BD8E-6F58-4200-1E3286374781}"/>
              </a:ext>
            </a:extLst>
          </p:cNvPr>
          <p:cNvSpPr>
            <a:spLocks noChangeArrowheads="1"/>
          </p:cNvSpPr>
          <p:nvPr/>
        </p:nvSpPr>
        <p:spPr bwMode="auto">
          <a:xfrm>
            <a:off x="4240213" y="2822575"/>
            <a:ext cx="7699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kthuira</a:t>
            </a:r>
            <a:endParaRPr lang="en-US" altLang="en-US" sz="1600">
              <a:latin typeface="Helvetica" pitchFamily="2" charset="0"/>
            </a:endParaRPr>
          </a:p>
        </p:txBody>
      </p:sp>
      <p:sp>
        <p:nvSpPr>
          <p:cNvPr id="166944" name="Rectangle 153">
            <a:extLst>
              <a:ext uri="{FF2B5EF4-FFF2-40B4-BE49-F238E27FC236}">
                <a16:creationId xmlns:a16="http://schemas.microsoft.com/office/drawing/2014/main" id="{AB672E6D-BB1F-D28E-6950-BAC26DB49551}"/>
              </a:ext>
            </a:extLst>
          </p:cNvPr>
          <p:cNvSpPr>
            <a:spLocks noChangeArrowheads="1"/>
          </p:cNvSpPr>
          <p:nvPr/>
        </p:nvSpPr>
        <p:spPr bwMode="auto">
          <a:xfrm>
            <a:off x="4238625" y="1870075"/>
            <a:ext cx="26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i="1">
                <a:solidFill>
                  <a:srgbClr val="000000"/>
                </a:solidFill>
                <a:latin typeface="Helvetica" pitchFamily="2" charset="0"/>
              </a:rPr>
              <a:t>na</a:t>
            </a:r>
            <a:endParaRPr lang="en-US" altLang="en-US" sz="1800" i="1">
              <a:latin typeface="Helvetica" pitchFamily="2" charset="0"/>
            </a:endParaRPr>
          </a:p>
        </p:txBody>
      </p:sp>
      <p:sp>
        <p:nvSpPr>
          <p:cNvPr id="166945" name="Rectangle 154">
            <a:extLst>
              <a:ext uri="{FF2B5EF4-FFF2-40B4-BE49-F238E27FC236}">
                <a16:creationId xmlns:a16="http://schemas.microsoft.com/office/drawing/2014/main" id="{41E56C0F-6C74-9B47-EDE4-46D2D3E27023}"/>
              </a:ext>
            </a:extLst>
          </p:cNvPr>
          <p:cNvSpPr>
            <a:spLocks noChangeArrowheads="1"/>
          </p:cNvSpPr>
          <p:nvPr/>
        </p:nvSpPr>
        <p:spPr bwMode="auto">
          <a:xfrm>
            <a:off x="4230688" y="2476500"/>
            <a:ext cx="13462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ahorhailakla</a:t>
            </a:r>
            <a:endParaRPr lang="en-US" altLang="en-US" sz="1800">
              <a:latin typeface="Helvetica" pitchFamily="2" charset="0"/>
            </a:endParaRPr>
          </a:p>
        </p:txBody>
      </p:sp>
      <p:sp>
        <p:nvSpPr>
          <p:cNvPr id="166946" name="Rectangle 155">
            <a:extLst>
              <a:ext uri="{FF2B5EF4-FFF2-40B4-BE49-F238E27FC236}">
                <a16:creationId xmlns:a16="http://schemas.microsoft.com/office/drawing/2014/main" id="{EAD2A5CB-2702-FF2A-3EFC-A4D1A8BF40CD}"/>
              </a:ext>
            </a:extLst>
          </p:cNvPr>
          <p:cNvSpPr>
            <a:spLocks noChangeArrowheads="1"/>
          </p:cNvSpPr>
          <p:nvPr/>
        </p:nvSpPr>
        <p:spPr bwMode="auto">
          <a:xfrm>
            <a:off x="4240213" y="2170113"/>
            <a:ext cx="5254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i="1">
                <a:solidFill>
                  <a:srgbClr val="000000"/>
                </a:solidFill>
                <a:latin typeface="Helvetica" pitchFamily="2" charset="0"/>
              </a:rPr>
              <a:t>esuli</a:t>
            </a:r>
            <a:endParaRPr lang="en-US" altLang="en-US" sz="1800" i="1">
              <a:latin typeface="Helvetica" pitchFamily="2" charset="0"/>
            </a:endParaRPr>
          </a:p>
        </p:txBody>
      </p:sp>
      <p:sp>
        <p:nvSpPr>
          <p:cNvPr id="166947" name="Rectangle 156">
            <a:extLst>
              <a:ext uri="{FF2B5EF4-FFF2-40B4-BE49-F238E27FC236}">
                <a16:creationId xmlns:a16="http://schemas.microsoft.com/office/drawing/2014/main" id="{6D8638F6-BDD8-26E6-B702-A21A4FF258E2}"/>
              </a:ext>
            </a:extLst>
          </p:cNvPr>
          <p:cNvSpPr>
            <a:spLocks noChangeArrowheads="1"/>
          </p:cNvSpPr>
          <p:nvPr/>
        </p:nvSpPr>
        <p:spPr bwMode="auto">
          <a:xfrm>
            <a:off x="4252913" y="4084638"/>
            <a:ext cx="12573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i="1">
                <a:solidFill>
                  <a:srgbClr val="000000"/>
                </a:solidFill>
                <a:latin typeface="Helvetica" pitchFamily="2" charset="0"/>
              </a:rPr>
              <a:t>odaleilakha</a:t>
            </a:r>
            <a:endParaRPr lang="en-US" altLang="en-US" sz="1800" i="1">
              <a:latin typeface="Helvetica" pitchFamily="2" charset="0"/>
            </a:endParaRPr>
          </a:p>
        </p:txBody>
      </p:sp>
      <p:sp>
        <p:nvSpPr>
          <p:cNvPr id="166948" name="Rectangle 157">
            <a:extLst>
              <a:ext uri="{FF2B5EF4-FFF2-40B4-BE49-F238E27FC236}">
                <a16:creationId xmlns:a16="http://schemas.microsoft.com/office/drawing/2014/main" id="{21F610B2-CF58-E62B-5CFC-FA467FD11AE0}"/>
              </a:ext>
            </a:extLst>
          </p:cNvPr>
          <p:cNvSpPr>
            <a:spLocks noChangeArrowheads="1"/>
          </p:cNvSpPr>
          <p:nvPr/>
        </p:nvSpPr>
        <p:spPr bwMode="auto">
          <a:xfrm>
            <a:off x="3971925" y="4414838"/>
            <a:ext cx="1385888"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i="1">
                <a:latin typeface="Helvetica" pitchFamily="2" charset="0"/>
              </a:rPr>
              <a:t>athum</a:t>
            </a:r>
          </a:p>
        </p:txBody>
      </p:sp>
      <p:sp>
        <p:nvSpPr>
          <p:cNvPr id="166949" name="Rectangle 158">
            <a:extLst>
              <a:ext uri="{FF2B5EF4-FFF2-40B4-BE49-F238E27FC236}">
                <a16:creationId xmlns:a16="http://schemas.microsoft.com/office/drawing/2014/main" id="{96E3166C-B117-F6BF-EE13-FC54A32849B9}"/>
              </a:ext>
            </a:extLst>
          </p:cNvPr>
          <p:cNvSpPr>
            <a:spLocks noChangeArrowheads="1"/>
          </p:cNvSpPr>
          <p:nvPr/>
        </p:nvSpPr>
        <p:spPr bwMode="auto">
          <a:xfrm>
            <a:off x="4244975" y="496888"/>
            <a:ext cx="13081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i="1">
                <a:latin typeface="Arial" panose="020B0604020202020204" pitchFamily="34" charset="0"/>
              </a:rPr>
              <a:t>gato ngarali</a:t>
            </a:r>
            <a:endParaRPr lang="en-US" altLang="en-US" sz="1800" i="1">
              <a:latin typeface="Arial" panose="020B0604020202020204" pitchFamily="34" charset="0"/>
            </a:endParaRPr>
          </a:p>
        </p:txBody>
      </p:sp>
      <p:sp>
        <p:nvSpPr>
          <p:cNvPr id="166950" name="Rectangle 159">
            <a:extLst>
              <a:ext uri="{FF2B5EF4-FFF2-40B4-BE49-F238E27FC236}">
                <a16:creationId xmlns:a16="http://schemas.microsoft.com/office/drawing/2014/main" id="{3E2E435D-E358-0A00-EA04-06C86DF55273}"/>
              </a:ext>
            </a:extLst>
          </p:cNvPr>
          <p:cNvSpPr>
            <a:spLocks noChangeArrowheads="1"/>
          </p:cNvSpPr>
          <p:nvPr/>
        </p:nvSpPr>
        <p:spPr bwMode="auto">
          <a:xfrm>
            <a:off x="4260850" y="800100"/>
            <a:ext cx="7445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i="1">
                <a:latin typeface="Arial" panose="020B0604020202020204" pitchFamily="34" charset="0"/>
              </a:rPr>
              <a:t>uimida</a:t>
            </a:r>
            <a:endParaRPr lang="en-US" altLang="en-US" sz="1800" i="1">
              <a:latin typeface="Arial" panose="020B0604020202020204" pitchFamily="34" charset="0"/>
            </a:endParaRPr>
          </a:p>
        </p:txBody>
      </p:sp>
      <p:sp>
        <p:nvSpPr>
          <p:cNvPr id="166951" name="Rectangle 160">
            <a:extLst>
              <a:ext uri="{FF2B5EF4-FFF2-40B4-BE49-F238E27FC236}">
                <a16:creationId xmlns:a16="http://schemas.microsoft.com/office/drawing/2014/main" id="{81A3C44E-B5A0-054A-C1B7-CE2D75720BA4}"/>
              </a:ext>
            </a:extLst>
          </p:cNvPr>
          <p:cNvSpPr>
            <a:spLocks noChangeArrowheads="1"/>
          </p:cNvSpPr>
          <p:nvPr/>
        </p:nvSpPr>
        <p:spPr bwMode="auto">
          <a:xfrm>
            <a:off x="4248150" y="5411788"/>
            <a:ext cx="7302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i="1">
                <a:solidFill>
                  <a:srgbClr val="000000"/>
                </a:solidFill>
                <a:latin typeface="Helvetica" pitchFamily="2" charset="0"/>
              </a:rPr>
              <a:t>ikhoiki</a:t>
            </a:r>
            <a:endParaRPr lang="en-US" altLang="en-US" sz="1800" i="1">
              <a:latin typeface="Helvetica" pitchFamily="2" charset="0"/>
            </a:endParaRPr>
          </a:p>
        </p:txBody>
      </p:sp>
      <p:sp>
        <p:nvSpPr>
          <p:cNvPr id="166952" name="Rectangle 161">
            <a:extLst>
              <a:ext uri="{FF2B5EF4-FFF2-40B4-BE49-F238E27FC236}">
                <a16:creationId xmlns:a16="http://schemas.microsoft.com/office/drawing/2014/main" id="{4BF4E2A6-AF3E-1F14-B61E-26AB47775305}"/>
              </a:ext>
            </a:extLst>
          </p:cNvPr>
          <p:cNvSpPr>
            <a:spLocks noChangeArrowheads="1"/>
          </p:cNvSpPr>
          <p:nvPr/>
        </p:nvSpPr>
        <p:spPr bwMode="auto">
          <a:xfrm>
            <a:off x="4249738" y="5743575"/>
            <a:ext cx="6921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i="1">
                <a:solidFill>
                  <a:srgbClr val="000000"/>
                </a:solidFill>
                <a:latin typeface="Helvetica" pitchFamily="2" charset="0"/>
              </a:rPr>
              <a:t>harma</a:t>
            </a:r>
            <a:endParaRPr lang="en-US" altLang="en-US" sz="1800" i="1">
              <a:latin typeface="Helvetica" pitchFamily="2" charset="0"/>
            </a:endParaRPr>
          </a:p>
        </p:txBody>
      </p:sp>
      <p:sp>
        <p:nvSpPr>
          <p:cNvPr id="166953" name="Rectangle 165">
            <a:extLst>
              <a:ext uri="{FF2B5EF4-FFF2-40B4-BE49-F238E27FC236}">
                <a16:creationId xmlns:a16="http://schemas.microsoft.com/office/drawing/2014/main" id="{5A2B76D0-0850-DF13-606F-C0CDB9A2EF94}"/>
              </a:ext>
            </a:extLst>
          </p:cNvPr>
          <p:cNvSpPr>
            <a:spLocks noChangeArrowheads="1"/>
          </p:cNvSpPr>
          <p:nvPr/>
        </p:nvSpPr>
        <p:spPr bwMode="auto">
          <a:xfrm>
            <a:off x="3943350" y="4773613"/>
            <a:ext cx="1495425"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Helvetica" pitchFamily="2" charset="0"/>
              </a:rPr>
              <a:t>atunglu</a:t>
            </a:r>
          </a:p>
        </p:txBody>
      </p:sp>
      <p:sp>
        <p:nvSpPr>
          <p:cNvPr id="166954" name="Line 166">
            <a:extLst>
              <a:ext uri="{FF2B5EF4-FFF2-40B4-BE49-F238E27FC236}">
                <a16:creationId xmlns:a16="http://schemas.microsoft.com/office/drawing/2014/main" id="{9FFBA7EB-4F86-BC6F-4FC9-CCB0EEEFC591}"/>
              </a:ext>
            </a:extLst>
          </p:cNvPr>
          <p:cNvSpPr>
            <a:spLocks noChangeShapeType="1"/>
          </p:cNvSpPr>
          <p:nvPr/>
        </p:nvSpPr>
        <p:spPr bwMode="auto">
          <a:xfrm>
            <a:off x="3900488" y="4330700"/>
            <a:ext cx="12700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55" name="Rectangle 168">
            <a:extLst>
              <a:ext uri="{FF2B5EF4-FFF2-40B4-BE49-F238E27FC236}">
                <a16:creationId xmlns:a16="http://schemas.microsoft.com/office/drawing/2014/main" id="{D947DAFD-9A90-B343-609F-16F7D306CC12}"/>
              </a:ext>
            </a:extLst>
          </p:cNvPr>
          <p:cNvSpPr>
            <a:spLocks noChangeArrowheads="1"/>
          </p:cNvSpPr>
          <p:nvPr/>
        </p:nvSpPr>
        <p:spPr bwMode="auto">
          <a:xfrm>
            <a:off x="4319588" y="3771900"/>
            <a:ext cx="7953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i="1">
                <a:solidFill>
                  <a:srgbClr val="000000"/>
                </a:solidFill>
                <a:latin typeface="Helvetica" pitchFamily="2" charset="0"/>
              </a:rPr>
              <a:t>eishida</a:t>
            </a:r>
            <a:endParaRPr lang="en-US" altLang="en-US" sz="1800" i="1">
              <a:latin typeface="Helvetica" pitchFamily="2" charset="0"/>
            </a:endParaRPr>
          </a:p>
        </p:txBody>
      </p:sp>
      <p:sp>
        <p:nvSpPr>
          <p:cNvPr id="166956" name="Line 169">
            <a:extLst>
              <a:ext uri="{FF2B5EF4-FFF2-40B4-BE49-F238E27FC236}">
                <a16:creationId xmlns:a16="http://schemas.microsoft.com/office/drawing/2014/main" id="{371C2354-CEFF-6397-C4B2-401AE6C8CA62}"/>
              </a:ext>
            </a:extLst>
          </p:cNvPr>
          <p:cNvSpPr>
            <a:spLocks noChangeShapeType="1"/>
          </p:cNvSpPr>
          <p:nvPr/>
        </p:nvSpPr>
        <p:spPr bwMode="auto">
          <a:xfrm>
            <a:off x="3910013" y="4005263"/>
            <a:ext cx="1268412" cy="4762"/>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57" name="Rectangle 170">
            <a:extLst>
              <a:ext uri="{FF2B5EF4-FFF2-40B4-BE49-F238E27FC236}">
                <a16:creationId xmlns:a16="http://schemas.microsoft.com/office/drawing/2014/main" id="{47EB64D1-B35D-F146-A3E6-B804DFDB686A}"/>
              </a:ext>
            </a:extLst>
          </p:cNvPr>
          <p:cNvSpPr>
            <a:spLocks noChangeArrowheads="1"/>
          </p:cNvSpPr>
          <p:nvPr/>
        </p:nvSpPr>
        <p:spPr bwMode="auto">
          <a:xfrm>
            <a:off x="3925888" y="747713"/>
            <a:ext cx="220662"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H</a:t>
            </a:r>
            <a:endParaRPr lang="en-US" altLang="en-US" sz="2400" b="1">
              <a:latin typeface="Helvetica" pitchFamily="2" charset="0"/>
            </a:endParaRPr>
          </a:p>
        </p:txBody>
      </p:sp>
      <p:sp>
        <p:nvSpPr>
          <p:cNvPr id="166958" name="Rectangle 171">
            <a:extLst>
              <a:ext uri="{FF2B5EF4-FFF2-40B4-BE49-F238E27FC236}">
                <a16:creationId xmlns:a16="http://schemas.microsoft.com/office/drawing/2014/main" id="{84B3476A-6320-83D2-94C0-B1ACCDE5710E}"/>
              </a:ext>
            </a:extLst>
          </p:cNvPr>
          <p:cNvSpPr>
            <a:spLocks noChangeArrowheads="1"/>
          </p:cNvSpPr>
          <p:nvPr/>
        </p:nvSpPr>
        <p:spPr bwMode="auto">
          <a:xfrm>
            <a:off x="3957638" y="1052513"/>
            <a:ext cx="169862"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J</a:t>
            </a:r>
            <a:endParaRPr lang="en-US" altLang="en-US" sz="2400" b="1">
              <a:latin typeface="Helvetica" pitchFamily="2" charset="0"/>
            </a:endParaRPr>
          </a:p>
        </p:txBody>
      </p:sp>
      <p:sp>
        <p:nvSpPr>
          <p:cNvPr id="166959" name="Rectangle 172">
            <a:extLst>
              <a:ext uri="{FF2B5EF4-FFF2-40B4-BE49-F238E27FC236}">
                <a16:creationId xmlns:a16="http://schemas.microsoft.com/office/drawing/2014/main" id="{62091405-406D-4852-F07E-2D0971679FE1}"/>
              </a:ext>
            </a:extLst>
          </p:cNvPr>
          <p:cNvSpPr>
            <a:spLocks noChangeArrowheads="1"/>
          </p:cNvSpPr>
          <p:nvPr/>
        </p:nvSpPr>
        <p:spPr bwMode="auto">
          <a:xfrm>
            <a:off x="4243388" y="1133475"/>
            <a:ext cx="10128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i="1">
                <a:latin typeface="Arial" panose="020B0604020202020204" pitchFamily="34" charset="0"/>
              </a:rPr>
              <a:t>amitheilu</a:t>
            </a:r>
            <a:endParaRPr lang="en-US" altLang="en-US" sz="1800" i="1">
              <a:latin typeface="Arial" panose="020B0604020202020204" pitchFamily="34" charset="0"/>
            </a:endParaRPr>
          </a:p>
        </p:txBody>
      </p:sp>
      <p:sp>
        <p:nvSpPr>
          <p:cNvPr id="166960" name="Rectangle 173">
            <a:extLst>
              <a:ext uri="{FF2B5EF4-FFF2-40B4-BE49-F238E27FC236}">
                <a16:creationId xmlns:a16="http://schemas.microsoft.com/office/drawing/2014/main" id="{D6C82870-44F9-B44C-E050-BB8B107E0994}"/>
              </a:ext>
            </a:extLst>
          </p:cNvPr>
          <p:cNvSpPr>
            <a:spLocks noChangeArrowheads="1"/>
          </p:cNvSpPr>
          <p:nvPr/>
        </p:nvSpPr>
        <p:spPr bwMode="auto">
          <a:xfrm>
            <a:off x="3984625" y="1808163"/>
            <a:ext cx="84138"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I</a:t>
            </a:r>
            <a:endParaRPr lang="en-US" altLang="en-US" sz="2400" b="1">
              <a:latin typeface="Helvetica" pitchFamily="2" charset="0"/>
            </a:endParaRPr>
          </a:p>
        </p:txBody>
      </p:sp>
      <p:sp>
        <p:nvSpPr>
          <p:cNvPr id="166961" name="Rectangle 174">
            <a:extLst>
              <a:ext uri="{FF2B5EF4-FFF2-40B4-BE49-F238E27FC236}">
                <a16:creationId xmlns:a16="http://schemas.microsoft.com/office/drawing/2014/main" id="{18117839-C1E5-EDD7-87F3-3B7509614929}"/>
              </a:ext>
            </a:extLst>
          </p:cNvPr>
          <p:cNvSpPr>
            <a:spLocks noChangeArrowheads="1"/>
          </p:cNvSpPr>
          <p:nvPr/>
        </p:nvSpPr>
        <p:spPr bwMode="auto">
          <a:xfrm>
            <a:off x="3944938" y="2093913"/>
            <a:ext cx="169862"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J</a:t>
            </a:r>
            <a:endParaRPr lang="en-US" altLang="en-US" sz="2400" b="1">
              <a:latin typeface="Helvetica" pitchFamily="2" charset="0"/>
            </a:endParaRPr>
          </a:p>
        </p:txBody>
      </p:sp>
      <p:sp>
        <p:nvSpPr>
          <p:cNvPr id="166962" name="Rectangle 175">
            <a:extLst>
              <a:ext uri="{FF2B5EF4-FFF2-40B4-BE49-F238E27FC236}">
                <a16:creationId xmlns:a16="http://schemas.microsoft.com/office/drawing/2014/main" id="{2EF549F3-7E6D-2E5A-D067-F1A3D2591E96}"/>
              </a:ext>
            </a:extLst>
          </p:cNvPr>
          <p:cNvSpPr>
            <a:spLocks noChangeArrowheads="1"/>
          </p:cNvSpPr>
          <p:nvPr/>
        </p:nvSpPr>
        <p:spPr bwMode="auto">
          <a:xfrm>
            <a:off x="3905250" y="2424113"/>
            <a:ext cx="254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M</a:t>
            </a:r>
            <a:endParaRPr lang="en-US" altLang="en-US" sz="2400" b="1">
              <a:latin typeface="Helvetica" pitchFamily="2" charset="0"/>
            </a:endParaRPr>
          </a:p>
        </p:txBody>
      </p:sp>
      <p:sp>
        <p:nvSpPr>
          <p:cNvPr id="166963" name="Rectangle 176">
            <a:extLst>
              <a:ext uri="{FF2B5EF4-FFF2-40B4-BE49-F238E27FC236}">
                <a16:creationId xmlns:a16="http://schemas.microsoft.com/office/drawing/2014/main" id="{C869D6A8-5F34-63E1-2B19-453A85FAAC00}"/>
              </a:ext>
            </a:extLst>
          </p:cNvPr>
          <p:cNvSpPr>
            <a:spLocks noChangeArrowheads="1"/>
          </p:cNvSpPr>
          <p:nvPr/>
        </p:nvSpPr>
        <p:spPr bwMode="auto">
          <a:xfrm>
            <a:off x="3908425" y="2754313"/>
            <a:ext cx="236538"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O</a:t>
            </a:r>
            <a:endParaRPr lang="en-US" altLang="en-US" sz="2400" b="1">
              <a:latin typeface="Helvetica" pitchFamily="2" charset="0"/>
            </a:endParaRPr>
          </a:p>
        </p:txBody>
      </p:sp>
      <p:sp>
        <p:nvSpPr>
          <p:cNvPr id="166964" name="Rectangle 177">
            <a:extLst>
              <a:ext uri="{FF2B5EF4-FFF2-40B4-BE49-F238E27FC236}">
                <a16:creationId xmlns:a16="http://schemas.microsoft.com/office/drawing/2014/main" id="{8A059E8E-7083-06CC-559D-54800E55B569}"/>
              </a:ext>
            </a:extLst>
          </p:cNvPr>
          <p:cNvSpPr>
            <a:spLocks noChangeArrowheads="1"/>
          </p:cNvSpPr>
          <p:nvPr/>
        </p:nvSpPr>
        <p:spPr bwMode="auto">
          <a:xfrm>
            <a:off x="3965575" y="3370263"/>
            <a:ext cx="16986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J</a:t>
            </a:r>
            <a:endParaRPr lang="en-US" altLang="en-US" sz="2400" b="1">
              <a:latin typeface="Helvetica" pitchFamily="2" charset="0"/>
            </a:endParaRPr>
          </a:p>
        </p:txBody>
      </p:sp>
      <p:sp>
        <p:nvSpPr>
          <p:cNvPr id="166965" name="Rectangle 178">
            <a:extLst>
              <a:ext uri="{FF2B5EF4-FFF2-40B4-BE49-F238E27FC236}">
                <a16:creationId xmlns:a16="http://schemas.microsoft.com/office/drawing/2014/main" id="{42A9EADE-C2D8-7CD0-7039-503E90729C07}"/>
              </a:ext>
            </a:extLst>
          </p:cNvPr>
          <p:cNvSpPr>
            <a:spLocks noChangeArrowheads="1"/>
          </p:cNvSpPr>
          <p:nvPr/>
        </p:nvSpPr>
        <p:spPr bwMode="auto">
          <a:xfrm>
            <a:off x="3929063" y="3694113"/>
            <a:ext cx="185737"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L</a:t>
            </a:r>
            <a:endParaRPr lang="en-US" altLang="en-US" sz="2400" b="1">
              <a:latin typeface="Helvetica" pitchFamily="2" charset="0"/>
            </a:endParaRPr>
          </a:p>
        </p:txBody>
      </p:sp>
      <p:sp>
        <p:nvSpPr>
          <p:cNvPr id="166966" name="Rectangle 179">
            <a:extLst>
              <a:ext uri="{FF2B5EF4-FFF2-40B4-BE49-F238E27FC236}">
                <a16:creationId xmlns:a16="http://schemas.microsoft.com/office/drawing/2014/main" id="{BF72FBEA-C083-5606-CCA1-5B48B41ED38E}"/>
              </a:ext>
            </a:extLst>
          </p:cNvPr>
          <p:cNvSpPr>
            <a:spLocks noChangeArrowheads="1"/>
          </p:cNvSpPr>
          <p:nvPr/>
        </p:nvSpPr>
        <p:spPr bwMode="auto">
          <a:xfrm>
            <a:off x="3927475" y="4030663"/>
            <a:ext cx="22066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H</a:t>
            </a:r>
            <a:endParaRPr lang="en-US" altLang="en-US" sz="2400" b="1">
              <a:latin typeface="Helvetica" pitchFamily="2" charset="0"/>
            </a:endParaRPr>
          </a:p>
        </p:txBody>
      </p:sp>
      <p:sp>
        <p:nvSpPr>
          <p:cNvPr id="166967" name="Rectangle 180">
            <a:extLst>
              <a:ext uri="{FF2B5EF4-FFF2-40B4-BE49-F238E27FC236}">
                <a16:creationId xmlns:a16="http://schemas.microsoft.com/office/drawing/2014/main" id="{822FBDB3-7D54-5EAA-2AAE-9A6007A10DEF}"/>
              </a:ext>
            </a:extLst>
          </p:cNvPr>
          <p:cNvSpPr>
            <a:spLocks noChangeArrowheads="1"/>
          </p:cNvSpPr>
          <p:nvPr/>
        </p:nvSpPr>
        <p:spPr bwMode="auto">
          <a:xfrm>
            <a:off x="3927475" y="4398963"/>
            <a:ext cx="22066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N</a:t>
            </a:r>
            <a:endParaRPr lang="en-US" altLang="en-US" sz="2400" b="1">
              <a:latin typeface="Helvetica" pitchFamily="2" charset="0"/>
            </a:endParaRPr>
          </a:p>
        </p:txBody>
      </p:sp>
      <p:sp>
        <p:nvSpPr>
          <p:cNvPr id="166968" name="Rectangle 181">
            <a:extLst>
              <a:ext uri="{FF2B5EF4-FFF2-40B4-BE49-F238E27FC236}">
                <a16:creationId xmlns:a16="http://schemas.microsoft.com/office/drawing/2014/main" id="{3A73450C-34AC-8FFE-FA94-B905D6FADBBE}"/>
              </a:ext>
            </a:extLst>
          </p:cNvPr>
          <p:cNvSpPr>
            <a:spLocks noChangeArrowheads="1"/>
          </p:cNvSpPr>
          <p:nvPr/>
        </p:nvSpPr>
        <p:spPr bwMode="auto">
          <a:xfrm>
            <a:off x="3948113" y="4754563"/>
            <a:ext cx="185737"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Z</a:t>
            </a:r>
            <a:endParaRPr lang="en-US" altLang="en-US" sz="2400" b="1">
              <a:latin typeface="Helvetica" pitchFamily="2" charset="0"/>
            </a:endParaRPr>
          </a:p>
        </p:txBody>
      </p:sp>
      <p:sp>
        <p:nvSpPr>
          <p:cNvPr id="166969" name="Rectangle 182">
            <a:extLst>
              <a:ext uri="{FF2B5EF4-FFF2-40B4-BE49-F238E27FC236}">
                <a16:creationId xmlns:a16="http://schemas.microsoft.com/office/drawing/2014/main" id="{C51A7ECC-94A8-B431-5D95-9EE6CE977E55}"/>
              </a:ext>
            </a:extLst>
          </p:cNvPr>
          <p:cNvSpPr>
            <a:spLocks noChangeArrowheads="1"/>
          </p:cNvSpPr>
          <p:nvPr/>
        </p:nvSpPr>
        <p:spPr bwMode="auto">
          <a:xfrm>
            <a:off x="3921125" y="5338763"/>
            <a:ext cx="2032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E</a:t>
            </a:r>
            <a:endParaRPr lang="en-US" altLang="en-US" sz="2400" b="1">
              <a:latin typeface="Helvetica" pitchFamily="2" charset="0"/>
            </a:endParaRPr>
          </a:p>
        </p:txBody>
      </p:sp>
      <p:sp>
        <p:nvSpPr>
          <p:cNvPr id="166970" name="Rectangle 183">
            <a:extLst>
              <a:ext uri="{FF2B5EF4-FFF2-40B4-BE49-F238E27FC236}">
                <a16:creationId xmlns:a16="http://schemas.microsoft.com/office/drawing/2014/main" id="{AD6843C3-8C8A-33D9-ADAF-826561810534}"/>
              </a:ext>
            </a:extLst>
          </p:cNvPr>
          <p:cNvSpPr>
            <a:spLocks noChangeArrowheads="1"/>
          </p:cNvSpPr>
          <p:nvPr/>
        </p:nvSpPr>
        <p:spPr bwMode="auto">
          <a:xfrm>
            <a:off x="3924300" y="5675313"/>
            <a:ext cx="22066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D</a:t>
            </a:r>
            <a:endParaRPr lang="en-US" altLang="en-US" sz="2400" b="1">
              <a:latin typeface="Helvetica" pitchFamily="2" charset="0"/>
            </a:endParaRPr>
          </a:p>
        </p:txBody>
      </p:sp>
      <p:sp>
        <p:nvSpPr>
          <p:cNvPr id="166971" name="Rectangle 187">
            <a:extLst>
              <a:ext uri="{FF2B5EF4-FFF2-40B4-BE49-F238E27FC236}">
                <a16:creationId xmlns:a16="http://schemas.microsoft.com/office/drawing/2014/main" id="{2826AFAC-24A1-1E0C-3A29-11C82517671E}"/>
              </a:ext>
            </a:extLst>
          </p:cNvPr>
          <p:cNvSpPr>
            <a:spLocks noChangeArrowheads="1"/>
          </p:cNvSpPr>
          <p:nvPr/>
        </p:nvSpPr>
        <p:spPr bwMode="auto">
          <a:xfrm>
            <a:off x="4278313" y="3471863"/>
            <a:ext cx="966787"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600" b="1">
                <a:solidFill>
                  <a:srgbClr val="000000"/>
                </a:solidFill>
                <a:latin typeface="Helvetica" pitchFamily="2" charset="0"/>
              </a:rPr>
              <a:t>esuna </a:t>
            </a:r>
            <a:r>
              <a:rPr lang="en-US" altLang="en-US" sz="1500" b="1" i="1">
                <a:solidFill>
                  <a:srgbClr val="000000"/>
                </a:solidFill>
                <a:latin typeface="Helvetica" pitchFamily="2" charset="0"/>
              </a:rPr>
              <a:t>      </a:t>
            </a:r>
            <a:endParaRPr lang="en-US" altLang="en-US" sz="1400" i="1">
              <a:latin typeface="Helvetica" pitchFamily="2" charset="0"/>
            </a:endParaRPr>
          </a:p>
        </p:txBody>
      </p:sp>
      <p:sp>
        <p:nvSpPr>
          <p:cNvPr id="166972" name="Rectangle 189">
            <a:extLst>
              <a:ext uri="{FF2B5EF4-FFF2-40B4-BE49-F238E27FC236}">
                <a16:creationId xmlns:a16="http://schemas.microsoft.com/office/drawing/2014/main" id="{DF6F7F7E-B5E6-17EB-8856-1532C79CD5A6}"/>
              </a:ext>
            </a:extLst>
          </p:cNvPr>
          <p:cNvSpPr>
            <a:spLocks noChangeArrowheads="1"/>
          </p:cNvSpPr>
          <p:nvPr/>
        </p:nvSpPr>
        <p:spPr bwMode="auto">
          <a:xfrm>
            <a:off x="5800725" y="328613"/>
            <a:ext cx="4059238" cy="711517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pic>
        <p:nvPicPr>
          <p:cNvPr id="166973" name="Picture 190">
            <a:extLst>
              <a:ext uri="{FF2B5EF4-FFF2-40B4-BE49-F238E27FC236}">
                <a16:creationId xmlns:a16="http://schemas.microsoft.com/office/drawing/2014/main" id="{1DCAE3C5-AF87-F3B4-C8EE-AD20DD2229A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11832" r="44525"/>
          <a:stretch>
            <a:fillRect/>
          </a:stretch>
        </p:blipFill>
        <p:spPr bwMode="auto">
          <a:xfrm>
            <a:off x="5822950" y="336550"/>
            <a:ext cx="4081463" cy="7102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sp>
        <p:nvSpPr>
          <p:cNvPr id="1220802" name="Rectangle 194">
            <a:extLst>
              <a:ext uri="{FF2B5EF4-FFF2-40B4-BE49-F238E27FC236}">
                <a16:creationId xmlns:a16="http://schemas.microsoft.com/office/drawing/2014/main" id="{A94A0F18-62B6-E669-21E8-DC3D5FAE7291}"/>
              </a:ext>
            </a:extLst>
          </p:cNvPr>
          <p:cNvSpPr>
            <a:spLocks noChangeArrowheads="1"/>
          </p:cNvSpPr>
          <p:nvPr/>
        </p:nvSpPr>
        <p:spPr bwMode="auto">
          <a:xfrm>
            <a:off x="6827838" y="584200"/>
            <a:ext cx="2706687"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3200" b="1" i="1">
                <a:solidFill>
                  <a:srgbClr val="66FFFF"/>
                </a:solidFill>
                <a:latin typeface="Helvetica" panose="020B0604020202020204" pitchFamily="34" charset="0"/>
              </a:rPr>
              <a:t> </a:t>
            </a:r>
            <a:endParaRPr lang="en-US" altLang="en-US" sz="1400" b="1" u="sng">
              <a:solidFill>
                <a:srgbClr val="66FFFF"/>
              </a:solidFill>
              <a:latin typeface="Helvetica" panose="020B0604020202020204" pitchFamily="34" charset="0"/>
            </a:endParaRPr>
          </a:p>
        </p:txBody>
      </p:sp>
      <p:sp>
        <p:nvSpPr>
          <p:cNvPr id="1220810" name="Rectangle 202">
            <a:extLst>
              <a:ext uri="{FF2B5EF4-FFF2-40B4-BE49-F238E27FC236}">
                <a16:creationId xmlns:a16="http://schemas.microsoft.com/office/drawing/2014/main" id="{AA4C607D-FEF3-3196-000B-A7380A0C5D7A}"/>
              </a:ext>
            </a:extLst>
          </p:cNvPr>
          <p:cNvSpPr>
            <a:spLocks noChangeArrowheads="1"/>
          </p:cNvSpPr>
          <p:nvPr/>
        </p:nvSpPr>
        <p:spPr bwMode="auto">
          <a:xfrm>
            <a:off x="6994525" y="584200"/>
            <a:ext cx="3114675" cy="1104900"/>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000" b="1" i="1">
                <a:solidFill>
                  <a:schemeClr val="bg1"/>
                </a:solidFill>
                <a:latin typeface="Arial" panose="020B0604020202020204" pitchFamily="34" charset="0"/>
              </a:rPr>
              <a:t>Lairikbing Semkak</a:t>
            </a:r>
            <a:r>
              <a:rPr lang="en-US" altLang="en-US" sz="2000" b="1">
                <a:solidFill>
                  <a:schemeClr val="bg1"/>
                </a:solidFill>
                <a:latin typeface="Arial" panose="020B0604020202020204" pitchFamily="34" charset="0"/>
                <a:cs typeface="Arial" panose="020B0604020202020204" pitchFamily="34" charset="0"/>
              </a:rPr>
              <a:t>ā</a:t>
            </a:r>
            <a:r>
              <a:rPr lang="en-US" altLang="en-US" sz="2000" b="1" i="1">
                <a:solidFill>
                  <a:schemeClr val="bg1"/>
                </a:solidFill>
                <a:latin typeface="Arial" panose="020B0604020202020204" pitchFamily="34" charset="0"/>
              </a:rPr>
              <a:t>: Kachamma Tuingashit pareng ching kak</a:t>
            </a:r>
            <a:r>
              <a:rPr lang="en-US" altLang="en-US" sz="2000" b="1">
                <a:solidFill>
                  <a:schemeClr val="bg1"/>
                </a:solidFill>
                <a:latin typeface="Arial" panose="020B0604020202020204" pitchFamily="34" charset="0"/>
                <a:cs typeface="Arial" panose="020B0604020202020204" pitchFamily="34" charset="0"/>
              </a:rPr>
              <a:t>ā</a:t>
            </a:r>
            <a:r>
              <a:rPr lang="en-US" altLang="en-US" sz="2000" b="1" i="1">
                <a:solidFill>
                  <a:schemeClr val="bg1"/>
                </a:solidFill>
                <a:latin typeface="Arial" panose="020B0604020202020204" pitchFamily="34" charset="0"/>
              </a:rPr>
              <a:t>                               </a:t>
            </a:r>
            <a:endParaRPr lang="en-US" altLang="en-US" sz="2000" b="1" u="sng">
              <a:solidFill>
                <a:schemeClr val="bg1"/>
              </a:solidFill>
              <a:latin typeface="Arial" panose="020B0604020202020204" pitchFamily="34" charset="0"/>
            </a:endParaRPr>
          </a:p>
        </p:txBody>
      </p:sp>
      <p:sp>
        <p:nvSpPr>
          <p:cNvPr id="1220814" name="Text Box 206">
            <a:extLst>
              <a:ext uri="{FF2B5EF4-FFF2-40B4-BE49-F238E27FC236}">
                <a16:creationId xmlns:a16="http://schemas.microsoft.com/office/drawing/2014/main" id="{DE7D242B-C108-DE9A-638E-CA8DA1704AA9}"/>
              </a:ext>
            </a:extLst>
          </p:cNvPr>
          <p:cNvSpPr txBox="1">
            <a:spLocks noChangeArrowheads="1"/>
          </p:cNvSpPr>
          <p:nvPr/>
        </p:nvSpPr>
        <p:spPr bwMode="auto">
          <a:xfrm>
            <a:off x="6500813" y="5588000"/>
            <a:ext cx="2830512" cy="1273175"/>
          </a:xfrm>
          <a:prstGeom prst="rect">
            <a:avLst/>
          </a:prstGeom>
          <a:noFill/>
          <a:ln w="12700">
            <a:noFill/>
            <a:miter lim="800000"/>
            <a:headEnd/>
            <a:tailEnd/>
          </a:ln>
          <a:effectLst>
            <a:outerShdw blurRad="63500" dist="89803"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20000"/>
              </a:lnSpc>
              <a:spcBef>
                <a:spcPct val="50000"/>
              </a:spcBef>
              <a:defRPr/>
            </a:pPr>
            <a:r>
              <a:rPr lang="en-US" altLang="en-US" sz="3200" b="1">
                <a:solidFill>
                  <a:srgbClr val="FFF819"/>
                </a:solidFill>
                <a:latin typeface="Helvetica" panose="020B0604020202020204" pitchFamily="34" charset="0"/>
              </a:rPr>
              <a:t>“Eikhoiki          Dharma!” </a:t>
            </a:r>
          </a:p>
        </p:txBody>
      </p:sp>
      <p:sp>
        <p:nvSpPr>
          <p:cNvPr id="1220796" name="Rectangle 188">
            <a:extLst>
              <a:ext uri="{FF2B5EF4-FFF2-40B4-BE49-F238E27FC236}">
                <a16:creationId xmlns:a16="http://schemas.microsoft.com/office/drawing/2014/main" id="{649178A3-0835-616B-201D-6002D6069757}"/>
              </a:ext>
            </a:extLst>
          </p:cNvPr>
          <p:cNvSpPr>
            <a:spLocks noChangeArrowheads="1"/>
          </p:cNvSpPr>
          <p:nvPr/>
        </p:nvSpPr>
        <p:spPr bwMode="auto">
          <a:xfrm>
            <a:off x="3829050" y="457200"/>
            <a:ext cx="373063" cy="5662613"/>
          </a:xfrm>
          <a:prstGeom prst="rect">
            <a:avLst/>
          </a:prstGeom>
          <a:noFill/>
          <a:ln w="50800">
            <a:solidFill>
              <a:schemeClr val="accent1"/>
            </a:solidFill>
            <a:miter lim="800000"/>
            <a:headEnd/>
            <a:tailEnd/>
          </a:ln>
          <a:effectLst>
            <a:outerShdw blurRad="63500" dist="38099" dir="2700000" algn="ctr" rotWithShape="0">
              <a:schemeClr val="tx2">
                <a:alpha val="74997"/>
              </a:schemeClr>
            </a:outerShdw>
          </a:effectLst>
        </p:spPr>
        <p:txBody>
          <a:bodyPr wrap="none" anchor="ctr"/>
          <a:lstStyle/>
          <a:p>
            <a:pPr algn="r">
              <a:defRPr/>
            </a:pPr>
            <a:endParaRPr lang="en-US">
              <a:latin typeface="Comic Sans MS" charset="0"/>
              <a:ea typeface="+mn-ea"/>
            </a:endParaRPr>
          </a:p>
        </p:txBody>
      </p:sp>
      <p:grpSp>
        <p:nvGrpSpPr>
          <p:cNvPr id="166978" name="Group 218">
            <a:extLst>
              <a:ext uri="{FF2B5EF4-FFF2-40B4-BE49-F238E27FC236}">
                <a16:creationId xmlns:a16="http://schemas.microsoft.com/office/drawing/2014/main" id="{2B98FEA9-0F48-4D4C-1A7B-27464070DF30}"/>
              </a:ext>
            </a:extLst>
          </p:cNvPr>
          <p:cNvGrpSpPr>
            <a:grpSpLocks/>
          </p:cNvGrpSpPr>
          <p:nvPr/>
        </p:nvGrpSpPr>
        <p:grpSpPr bwMode="auto">
          <a:xfrm>
            <a:off x="5478463" y="1793875"/>
            <a:ext cx="4700587" cy="2509838"/>
            <a:chOff x="3295" y="1130"/>
            <a:chExt cx="2961" cy="1581"/>
          </a:xfrm>
        </p:grpSpPr>
        <p:sp>
          <p:nvSpPr>
            <p:cNvPr id="1220827" name="Text Box 219">
              <a:extLst>
                <a:ext uri="{FF2B5EF4-FFF2-40B4-BE49-F238E27FC236}">
                  <a16:creationId xmlns:a16="http://schemas.microsoft.com/office/drawing/2014/main" id="{7A6F29CD-90A8-7908-AF1E-921BD558D287}"/>
                </a:ext>
              </a:extLst>
            </p:cNvPr>
            <p:cNvSpPr txBox="1">
              <a:spLocks noChangeArrowheads="1"/>
            </p:cNvSpPr>
            <p:nvPr/>
          </p:nvSpPr>
          <p:spPr bwMode="auto">
            <a:xfrm>
              <a:off x="3312" y="1130"/>
              <a:ext cx="2728" cy="352"/>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3600" b="1">
                  <a:solidFill>
                    <a:srgbClr val="FFEA18"/>
                  </a:solidFill>
                  <a:latin typeface="Helvetica" panose="020B0604020202020204" pitchFamily="34" charset="0"/>
                </a:rPr>
                <a:t>“MAR</a:t>
              </a:r>
              <a:r>
                <a:rPr lang="en-US" altLang="en-US" sz="3600" b="1">
                  <a:solidFill>
                    <a:srgbClr val="FFFF00"/>
                  </a:solidFill>
                  <a:latin typeface="Helvetica" panose="020B0604020202020204" pitchFamily="34" charset="0"/>
                  <a:cs typeface="Helvetica" panose="020B0604020202020204" pitchFamily="34" charset="0"/>
                </a:rPr>
                <a:t>Ā</a:t>
              </a:r>
              <a:r>
                <a:rPr lang="en-US" altLang="en-US" sz="3600" b="1">
                  <a:solidFill>
                    <a:srgbClr val="FFEA18"/>
                  </a:solidFill>
                  <a:latin typeface="Helvetica" panose="020B0604020202020204" pitchFamily="34" charset="0"/>
                </a:rPr>
                <a:t>NBING”</a:t>
              </a:r>
            </a:p>
          </p:txBody>
        </p:sp>
        <p:sp>
          <p:nvSpPr>
            <p:cNvPr id="1220828" name="Text Box 220">
              <a:extLst>
                <a:ext uri="{FF2B5EF4-FFF2-40B4-BE49-F238E27FC236}">
                  <a16:creationId xmlns:a16="http://schemas.microsoft.com/office/drawing/2014/main" id="{EC8A70CD-FCD2-C714-10E5-248DC67AE5F1}"/>
                </a:ext>
              </a:extLst>
            </p:cNvPr>
            <p:cNvSpPr txBox="1">
              <a:spLocks noChangeArrowheads="1"/>
            </p:cNvSpPr>
            <p:nvPr/>
          </p:nvSpPr>
          <p:spPr bwMode="auto">
            <a:xfrm>
              <a:off x="3295" y="1571"/>
              <a:ext cx="2961" cy="520"/>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2800" b="1">
                  <a:solidFill>
                    <a:srgbClr val="FFEA18"/>
                  </a:solidFill>
                  <a:latin typeface="Helvetica" panose="020B0604020202020204" pitchFamily="34" charset="0"/>
                </a:rPr>
                <a:t>Wui lairik thar</a:t>
              </a:r>
              <a:r>
                <a:rPr lang="en-US" altLang="en-US" sz="2800" b="1">
                  <a:solidFill>
                    <a:srgbClr val="FFFF00"/>
                  </a:solidFill>
                  <a:latin typeface="Arial" panose="020B0604020202020204" pitchFamily="34" charset="0"/>
                  <a:cs typeface="Arial" panose="020B0604020202020204" pitchFamily="34" charset="0"/>
                </a:rPr>
                <a:t>ā</a:t>
              </a:r>
              <a:r>
                <a:rPr lang="en-US" altLang="en-US" sz="2800" b="1">
                  <a:solidFill>
                    <a:srgbClr val="FFEA18"/>
                  </a:solidFill>
                  <a:latin typeface="Helvetica" panose="020B0604020202020204" pitchFamily="34" charset="0"/>
                </a:rPr>
                <a:t>da shini (17)</a:t>
              </a:r>
            </a:p>
          </p:txBody>
        </p:sp>
        <p:sp>
          <p:nvSpPr>
            <p:cNvPr id="1220829" name="Text Box 221">
              <a:extLst>
                <a:ext uri="{FF2B5EF4-FFF2-40B4-BE49-F238E27FC236}">
                  <a16:creationId xmlns:a16="http://schemas.microsoft.com/office/drawing/2014/main" id="{53B4F11A-7227-3BC5-35A2-0C4C8AA5809A}"/>
                </a:ext>
              </a:extLst>
            </p:cNvPr>
            <p:cNvSpPr txBox="1">
              <a:spLocks noChangeArrowheads="1"/>
            </p:cNvSpPr>
            <p:nvPr/>
          </p:nvSpPr>
          <p:spPr bwMode="auto">
            <a:xfrm>
              <a:off x="3411" y="2060"/>
              <a:ext cx="2728" cy="651"/>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3600" b="1" i="1">
                  <a:solidFill>
                    <a:srgbClr val="FFEA18"/>
                  </a:solidFill>
                  <a:latin typeface="Helvetica" panose="020B0604020202020204" pitchFamily="34" charset="0"/>
                </a:rPr>
                <a:t>Nganong kahai  chi  khal</a:t>
              </a:r>
              <a:r>
                <a:rPr lang="en-US" altLang="en-US" sz="3600" b="1">
                  <a:solidFill>
                    <a:srgbClr val="FFFF00"/>
                  </a:solidFill>
                  <a:latin typeface="Arial" panose="020B0604020202020204" pitchFamily="34" charset="0"/>
                  <a:cs typeface="Arial" panose="020B0604020202020204" pitchFamily="34" charset="0"/>
                </a:rPr>
                <a:t>ā</a:t>
              </a:r>
              <a:r>
                <a:rPr lang="en-US" altLang="en-US" sz="3600" b="1" i="1">
                  <a:solidFill>
                    <a:srgbClr val="FFEA18"/>
                  </a:solidFill>
                  <a:latin typeface="Helvetica" panose="020B0604020202020204" pitchFamily="34" charset="0"/>
                </a:rPr>
                <a:t>  kakhui</a:t>
              </a:r>
              <a:endParaRPr lang="en-US" altLang="en-US" sz="3600" b="1">
                <a:solidFill>
                  <a:srgbClr val="FFEA18"/>
                </a:solidFill>
                <a:latin typeface="Helvetica" panose="020B0604020202020204" pitchFamily="34" charset="0"/>
              </a:endParaRPr>
            </a:p>
          </p:txBody>
        </p:sp>
      </p:grpSp>
      <p:grpSp>
        <p:nvGrpSpPr>
          <p:cNvPr id="166979" name="Group 223">
            <a:extLst>
              <a:ext uri="{FF2B5EF4-FFF2-40B4-BE49-F238E27FC236}">
                <a16:creationId xmlns:a16="http://schemas.microsoft.com/office/drawing/2014/main" id="{7C373DC7-3438-B60F-5E0D-BDB610170C29}"/>
              </a:ext>
            </a:extLst>
          </p:cNvPr>
          <p:cNvGrpSpPr>
            <a:grpSpLocks/>
          </p:cNvGrpSpPr>
          <p:nvPr/>
        </p:nvGrpSpPr>
        <p:grpSpPr bwMode="auto">
          <a:xfrm>
            <a:off x="-285750" y="679450"/>
            <a:ext cx="1981200" cy="6334125"/>
            <a:chOff x="-219" y="450"/>
            <a:chExt cx="1248" cy="3990"/>
          </a:xfrm>
        </p:grpSpPr>
        <p:sp>
          <p:nvSpPr>
            <p:cNvPr id="1220832" name="Rectangle 224">
              <a:extLst>
                <a:ext uri="{FF2B5EF4-FFF2-40B4-BE49-F238E27FC236}">
                  <a16:creationId xmlns:a16="http://schemas.microsoft.com/office/drawing/2014/main" id="{AD11D735-C307-4840-BDCB-8FEFC2A1468A}"/>
                </a:ext>
              </a:extLst>
            </p:cNvPr>
            <p:cNvSpPr>
              <a:spLocks noChangeArrowheads="1"/>
            </p:cNvSpPr>
            <p:nvPr/>
          </p:nvSpPr>
          <p:spPr bwMode="auto">
            <a:xfrm>
              <a:off x="54" y="1396"/>
              <a:ext cx="830" cy="371"/>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lnSpc>
                  <a:spcPct val="65000"/>
                </a:lnSpc>
                <a:spcBef>
                  <a:spcPct val="50000"/>
                </a:spcBef>
                <a:defRPr/>
              </a:pPr>
              <a:r>
                <a:rPr lang="en-US" altLang="en-US" sz="1800" b="1">
                  <a:solidFill>
                    <a:srgbClr val="000000"/>
                  </a:solidFill>
                  <a:latin typeface="Helvetica" panose="020B0604020202020204" pitchFamily="34" charset="0"/>
                </a:rPr>
                <a:t>JUDAH:</a:t>
              </a:r>
            </a:p>
            <a:p>
              <a:pPr algn="r">
                <a:lnSpc>
                  <a:spcPct val="65000"/>
                </a:lnSpc>
                <a:spcBef>
                  <a:spcPct val="50000"/>
                </a:spcBef>
                <a:defRPr/>
              </a:pPr>
              <a:r>
                <a:rPr lang="en-US" altLang="en-US" sz="1800" b="1" i="1" u="sng">
                  <a:solidFill>
                    <a:srgbClr val="000000"/>
                  </a:solidFill>
                  <a:latin typeface="Helvetica" panose="020B0604020202020204" pitchFamily="34" charset="0"/>
                </a:rPr>
                <a:t>Suikat</a:t>
              </a:r>
              <a:r>
                <a:rPr lang="en-US" altLang="en-US" sz="1800" b="1">
                  <a:latin typeface="Arial" panose="020B0604020202020204" pitchFamily="34" charset="0"/>
                  <a:cs typeface="Arial" panose="020B0604020202020204" pitchFamily="34" charset="0"/>
                </a:rPr>
                <a:t>ā</a:t>
              </a:r>
              <a:endParaRPr lang="en-US" altLang="en-US" sz="1800" b="1" i="1" u="sng">
                <a:latin typeface="Helvetica" panose="020B0604020202020204" pitchFamily="34" charset="0"/>
              </a:endParaRPr>
            </a:p>
          </p:txBody>
        </p:sp>
        <p:sp>
          <p:nvSpPr>
            <p:cNvPr id="1220833" name="Rectangle 225">
              <a:extLst>
                <a:ext uri="{FF2B5EF4-FFF2-40B4-BE49-F238E27FC236}">
                  <a16:creationId xmlns:a16="http://schemas.microsoft.com/office/drawing/2014/main" id="{92B6FFFF-A806-4749-0BBB-6095B68A96FC}"/>
                </a:ext>
              </a:extLst>
            </p:cNvPr>
            <p:cNvSpPr>
              <a:spLocks noChangeArrowheads="1"/>
            </p:cNvSpPr>
            <p:nvPr/>
          </p:nvSpPr>
          <p:spPr bwMode="auto">
            <a:xfrm>
              <a:off x="-39" y="4069"/>
              <a:ext cx="984" cy="371"/>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p>
              <a:pPr algn="r">
                <a:lnSpc>
                  <a:spcPct val="65000"/>
                </a:lnSpc>
                <a:spcBef>
                  <a:spcPct val="50000"/>
                </a:spcBef>
                <a:defRPr/>
              </a:pPr>
              <a:r>
                <a:rPr lang="en-US" sz="1800" b="1" dirty="0">
                  <a:solidFill>
                    <a:srgbClr val="000000"/>
                  </a:solidFill>
                  <a:latin typeface="Helvetica" charset="0"/>
                  <a:ea typeface="+mn-ea"/>
                </a:rPr>
                <a:t>JUDAH:</a:t>
              </a:r>
            </a:p>
            <a:p>
              <a:pPr algn="r">
                <a:lnSpc>
                  <a:spcPct val="65000"/>
                </a:lnSpc>
                <a:spcBef>
                  <a:spcPct val="50000"/>
                </a:spcBef>
                <a:defRPr/>
              </a:pPr>
              <a:r>
                <a:rPr lang="en-US" sz="1800" b="1" i="1" u="sng" dirty="0" err="1">
                  <a:solidFill>
                    <a:srgbClr val="000000"/>
                  </a:solidFill>
                  <a:latin typeface="Helvetica" charset="0"/>
                  <a:ea typeface="+mn-ea"/>
                </a:rPr>
                <a:t>Hankhaung</a:t>
              </a:r>
              <a:endParaRPr lang="en-US" sz="1800" b="1" i="1" u="sng" dirty="0">
                <a:solidFill>
                  <a:srgbClr val="000000"/>
                </a:solidFill>
                <a:latin typeface="Helvetica" charset="0"/>
                <a:ea typeface="+mn-ea"/>
              </a:endParaRPr>
            </a:p>
          </p:txBody>
        </p:sp>
        <p:sp>
          <p:nvSpPr>
            <p:cNvPr id="1220834" name="Rectangle 226">
              <a:extLst>
                <a:ext uri="{FF2B5EF4-FFF2-40B4-BE49-F238E27FC236}">
                  <a16:creationId xmlns:a16="http://schemas.microsoft.com/office/drawing/2014/main" id="{88812700-02D3-4D39-3BB4-4BC258C385CE}"/>
                </a:ext>
              </a:extLst>
            </p:cNvPr>
            <p:cNvSpPr>
              <a:spLocks noChangeArrowheads="1"/>
            </p:cNvSpPr>
            <p:nvPr/>
          </p:nvSpPr>
          <p:spPr bwMode="auto">
            <a:xfrm>
              <a:off x="-219" y="450"/>
              <a:ext cx="1087" cy="371"/>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lnSpc>
                  <a:spcPct val="65000"/>
                </a:lnSpc>
                <a:spcBef>
                  <a:spcPct val="50000"/>
                </a:spcBef>
                <a:defRPr/>
              </a:pPr>
              <a:r>
                <a:rPr lang="en-US" altLang="en-US" sz="1800" b="1">
                  <a:solidFill>
                    <a:srgbClr val="000000"/>
                  </a:solidFill>
                  <a:latin typeface="Helvetica" panose="020B0604020202020204" pitchFamily="34" charset="0"/>
                </a:rPr>
                <a:t>ISRAEL:</a:t>
              </a:r>
            </a:p>
            <a:p>
              <a:pPr algn="r">
                <a:lnSpc>
                  <a:spcPct val="65000"/>
                </a:lnSpc>
                <a:spcBef>
                  <a:spcPct val="50000"/>
                </a:spcBef>
                <a:defRPr/>
              </a:pPr>
              <a:r>
                <a:rPr lang="en-US" altLang="en-US" sz="1800" b="1">
                  <a:solidFill>
                    <a:srgbClr val="000000"/>
                  </a:solidFill>
                  <a:latin typeface="Helvetica" panose="020B0604020202020204" pitchFamily="34" charset="0"/>
                </a:rPr>
                <a:t>(</a:t>
              </a:r>
              <a:r>
                <a:rPr lang="en-US" altLang="en-US" sz="1800" b="1">
                  <a:latin typeface="Helvetica" panose="020B0604020202020204" pitchFamily="34" charset="0"/>
                  <a:cs typeface="Helvetica" panose="020B0604020202020204" pitchFamily="34" charset="0"/>
                </a:rPr>
                <a:t>Ā</a:t>
              </a:r>
              <a:r>
                <a:rPr lang="en-US" altLang="en-US" sz="1800" b="1">
                  <a:solidFill>
                    <a:srgbClr val="000000"/>
                  </a:solidFill>
                  <a:latin typeface="Helvetica" panose="020B0604020202020204" pitchFamily="34" charset="0"/>
                </a:rPr>
                <a:t>to)</a:t>
              </a:r>
              <a:r>
                <a:rPr lang="en-US" altLang="en-US" sz="1800" b="1" i="1" u="sng">
                  <a:solidFill>
                    <a:srgbClr val="000000"/>
                  </a:solidFill>
                  <a:latin typeface="Helvetica" panose="020B0604020202020204" pitchFamily="34" charset="0"/>
                </a:rPr>
                <a:t> M</a:t>
              </a:r>
              <a:r>
                <a:rPr lang="en-US" altLang="en-US" sz="1800" b="1">
                  <a:latin typeface="Arial" panose="020B0604020202020204" pitchFamily="34" charset="0"/>
                  <a:cs typeface="Arial" panose="020B0604020202020204" pitchFamily="34" charset="0"/>
                </a:rPr>
                <a:t>ā</a:t>
              </a:r>
              <a:r>
                <a:rPr lang="en-US" altLang="en-US" sz="1800" b="1" i="1" u="sng">
                  <a:solidFill>
                    <a:srgbClr val="000000"/>
                  </a:solidFill>
                  <a:latin typeface="Helvetica" panose="020B0604020202020204" pitchFamily="34" charset="0"/>
                </a:rPr>
                <a:t>ng</a:t>
              </a:r>
            </a:p>
          </p:txBody>
        </p:sp>
        <p:sp>
          <p:nvSpPr>
            <p:cNvPr id="1220835" name="Rectangle 227">
              <a:extLst>
                <a:ext uri="{FF2B5EF4-FFF2-40B4-BE49-F238E27FC236}">
                  <a16:creationId xmlns:a16="http://schemas.microsoft.com/office/drawing/2014/main" id="{ABC11A6D-4B59-E72B-0D87-BD793201EBB0}"/>
                </a:ext>
              </a:extLst>
            </p:cNvPr>
            <p:cNvSpPr>
              <a:spLocks noChangeArrowheads="1"/>
            </p:cNvSpPr>
            <p:nvPr/>
          </p:nvSpPr>
          <p:spPr bwMode="auto">
            <a:xfrm>
              <a:off x="-39" y="2643"/>
              <a:ext cx="1068" cy="371"/>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lnSpc>
                  <a:spcPct val="65000"/>
                </a:lnSpc>
                <a:spcBef>
                  <a:spcPct val="50000"/>
                </a:spcBef>
                <a:defRPr/>
              </a:pPr>
              <a:r>
                <a:rPr lang="en-US" altLang="en-US" sz="1800" b="1">
                  <a:solidFill>
                    <a:srgbClr val="000000"/>
                  </a:solidFill>
                  <a:latin typeface="Helvetica" panose="020B0604020202020204" pitchFamily="34" charset="0"/>
                </a:rPr>
                <a:t>JUDAH:</a:t>
              </a:r>
            </a:p>
            <a:p>
              <a:pPr algn="r">
                <a:lnSpc>
                  <a:spcPct val="65000"/>
                </a:lnSpc>
                <a:spcBef>
                  <a:spcPct val="50000"/>
                </a:spcBef>
                <a:defRPr/>
              </a:pPr>
              <a:r>
                <a:rPr lang="en-US" altLang="en-US" sz="1800" b="1" i="1" u="sng">
                  <a:solidFill>
                    <a:srgbClr val="000000"/>
                  </a:solidFill>
                  <a:latin typeface="Helvetica" panose="020B0604020202020204" pitchFamily="34" charset="0"/>
                </a:rPr>
                <a:t>Rotkhamar</a:t>
              </a:r>
              <a:r>
                <a:rPr lang="en-US" altLang="en-US" sz="1800" b="1">
                  <a:latin typeface="Arial" panose="020B0604020202020204" pitchFamily="34" charset="0"/>
                  <a:cs typeface="Arial" panose="020B0604020202020204" pitchFamily="34" charset="0"/>
                </a:rPr>
                <a:t>ā</a:t>
              </a:r>
              <a:r>
                <a:rPr lang="en-US" altLang="en-US" sz="1800" b="1" i="1" u="sng">
                  <a:solidFill>
                    <a:srgbClr val="000000"/>
                  </a:solidFill>
                  <a:latin typeface="Helvetica" panose="020B0604020202020204" pitchFamily="34" charset="0"/>
                </a:rPr>
                <a:t>t</a:t>
              </a:r>
            </a:p>
          </p:txBody>
        </p:sp>
        <p:sp>
          <p:nvSpPr>
            <p:cNvPr id="1220836" name="Rectangle 228">
              <a:extLst>
                <a:ext uri="{FF2B5EF4-FFF2-40B4-BE49-F238E27FC236}">
                  <a16:creationId xmlns:a16="http://schemas.microsoft.com/office/drawing/2014/main" id="{9E63238F-0893-2D0A-F795-CCCA4498650F}"/>
                </a:ext>
              </a:extLst>
            </p:cNvPr>
            <p:cNvSpPr>
              <a:spLocks noChangeArrowheads="1"/>
            </p:cNvSpPr>
            <p:nvPr/>
          </p:nvSpPr>
          <p:spPr bwMode="auto">
            <a:xfrm>
              <a:off x="100" y="3434"/>
              <a:ext cx="830" cy="381"/>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p>
              <a:pPr algn="r">
                <a:lnSpc>
                  <a:spcPct val="65000"/>
                </a:lnSpc>
                <a:spcBef>
                  <a:spcPct val="50000"/>
                </a:spcBef>
                <a:defRPr/>
              </a:pPr>
              <a:r>
                <a:rPr lang="en-US" sz="1800" b="1" dirty="0">
                  <a:solidFill>
                    <a:srgbClr val="000000"/>
                  </a:solidFill>
                  <a:latin typeface="Helvetica" charset="0"/>
                  <a:ea typeface="+mn-ea"/>
                </a:rPr>
                <a:t>JUDAH:</a:t>
              </a:r>
            </a:p>
            <a:p>
              <a:pPr algn="r">
                <a:lnSpc>
                  <a:spcPct val="65000"/>
                </a:lnSpc>
                <a:spcBef>
                  <a:spcPct val="50000"/>
                </a:spcBef>
                <a:defRPr/>
              </a:pPr>
              <a:r>
                <a:rPr lang="en-US" sz="1800" b="1" i="1" u="sng" dirty="0" err="1">
                  <a:solidFill>
                    <a:srgbClr val="000000"/>
                  </a:solidFill>
                  <a:latin typeface="Helvetica" charset="0"/>
                  <a:ea typeface="+mn-ea"/>
                </a:rPr>
                <a:t>Narkahai</a:t>
              </a:r>
              <a:endParaRPr lang="en-US" sz="1800" b="1" i="1" u="sng" dirty="0">
                <a:solidFill>
                  <a:srgbClr val="000000"/>
                </a:solidFill>
                <a:latin typeface="Helvetica" charset="0"/>
                <a:ea typeface="+mn-ea"/>
              </a:endParaRPr>
            </a:p>
          </p:txBody>
        </p:sp>
      </p:grpSp>
      <p:sp>
        <p:nvSpPr>
          <p:cNvPr id="166980" name="Rectangle 229">
            <a:extLst>
              <a:ext uri="{FF2B5EF4-FFF2-40B4-BE49-F238E27FC236}">
                <a16:creationId xmlns:a16="http://schemas.microsoft.com/office/drawing/2014/main" id="{2488CA4B-421B-7A7E-036B-FEF7623D4014}"/>
              </a:ext>
            </a:extLst>
          </p:cNvPr>
          <p:cNvSpPr>
            <a:spLocks noChangeArrowheads="1"/>
          </p:cNvSpPr>
          <p:nvPr/>
        </p:nvSpPr>
        <p:spPr bwMode="auto">
          <a:xfrm>
            <a:off x="104775" y="7426325"/>
            <a:ext cx="1454150"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endParaRPr lang="en-US" altLang="en-US" sz="1000">
              <a:latin typeface="Helvetica" pitchFamily="2" charset="0"/>
            </a:endParaRPr>
          </a:p>
        </p:txBody>
      </p:sp>
      <p:sp>
        <p:nvSpPr>
          <p:cNvPr id="166981" name="Text Box 230">
            <a:extLst>
              <a:ext uri="{FF2B5EF4-FFF2-40B4-BE49-F238E27FC236}">
                <a16:creationId xmlns:a16="http://schemas.microsoft.com/office/drawing/2014/main" id="{EC3A11EB-859D-95DB-73DB-C3DF21266B42}"/>
              </a:ext>
            </a:extLst>
          </p:cNvPr>
          <p:cNvSpPr txBox="1">
            <a:spLocks noChangeArrowheads="1"/>
          </p:cNvSpPr>
          <p:nvPr/>
        </p:nvSpPr>
        <p:spPr bwMode="auto">
          <a:xfrm rot="-5400000">
            <a:off x="1378744" y="3656807"/>
            <a:ext cx="38163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Arial Black" panose="020B0604020202020204" pitchFamily="34" charset="0"/>
              </a:rPr>
              <a:t>  </a:t>
            </a:r>
            <a:endParaRPr lang="en-US" altLang="en-US" sz="900">
              <a:latin typeface="Arial Black" panose="020B0604020202020204" pitchFamily="34" charset="0"/>
            </a:endParaRPr>
          </a:p>
        </p:txBody>
      </p:sp>
      <p:sp>
        <p:nvSpPr>
          <p:cNvPr id="166982" name="Line 231">
            <a:extLst>
              <a:ext uri="{FF2B5EF4-FFF2-40B4-BE49-F238E27FC236}">
                <a16:creationId xmlns:a16="http://schemas.microsoft.com/office/drawing/2014/main" id="{D5D4213C-0048-C527-CE2B-DC462219A520}"/>
              </a:ext>
            </a:extLst>
          </p:cNvPr>
          <p:cNvSpPr>
            <a:spLocks noChangeShapeType="1"/>
          </p:cNvSpPr>
          <p:nvPr/>
        </p:nvSpPr>
        <p:spPr bwMode="auto">
          <a:xfrm>
            <a:off x="1789113" y="1031875"/>
            <a:ext cx="128428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83" name="Line 232">
            <a:extLst>
              <a:ext uri="{FF2B5EF4-FFF2-40B4-BE49-F238E27FC236}">
                <a16:creationId xmlns:a16="http://schemas.microsoft.com/office/drawing/2014/main" id="{924151CE-0D58-5D2A-9500-28770AA04C24}"/>
              </a:ext>
            </a:extLst>
          </p:cNvPr>
          <p:cNvSpPr>
            <a:spLocks noChangeShapeType="1"/>
          </p:cNvSpPr>
          <p:nvPr/>
        </p:nvSpPr>
        <p:spPr bwMode="auto">
          <a:xfrm flipV="1">
            <a:off x="1806575" y="1336675"/>
            <a:ext cx="1284288" cy="142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84" name="Rectangle 233">
            <a:extLst>
              <a:ext uri="{FF2B5EF4-FFF2-40B4-BE49-F238E27FC236}">
                <a16:creationId xmlns:a16="http://schemas.microsoft.com/office/drawing/2014/main" id="{8E32886F-33E9-7CC0-D364-EF9989EA9E6A}"/>
              </a:ext>
            </a:extLst>
          </p:cNvPr>
          <p:cNvSpPr>
            <a:spLocks noChangeArrowheads="1"/>
          </p:cNvSpPr>
          <p:nvPr/>
        </p:nvSpPr>
        <p:spPr bwMode="auto">
          <a:xfrm>
            <a:off x="2044700" y="5197475"/>
            <a:ext cx="3175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sp>
        <p:nvSpPr>
          <p:cNvPr id="166985" name="Rectangle 234">
            <a:extLst>
              <a:ext uri="{FF2B5EF4-FFF2-40B4-BE49-F238E27FC236}">
                <a16:creationId xmlns:a16="http://schemas.microsoft.com/office/drawing/2014/main" id="{81113334-1073-2B97-0209-9DE4AF6AB3D2}"/>
              </a:ext>
            </a:extLst>
          </p:cNvPr>
          <p:cNvSpPr>
            <a:spLocks noChangeArrowheads="1"/>
          </p:cNvSpPr>
          <p:nvPr/>
        </p:nvSpPr>
        <p:spPr bwMode="auto">
          <a:xfrm>
            <a:off x="2079625" y="5197475"/>
            <a:ext cx="6350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a:latin typeface="Helvetica" pitchFamily="2" charset="0"/>
            </a:endParaRPr>
          </a:p>
        </p:txBody>
      </p:sp>
      <p:sp>
        <p:nvSpPr>
          <p:cNvPr id="166986" name="Rectangle 235">
            <a:extLst>
              <a:ext uri="{FF2B5EF4-FFF2-40B4-BE49-F238E27FC236}">
                <a16:creationId xmlns:a16="http://schemas.microsoft.com/office/drawing/2014/main" id="{FA8C0B86-4450-4282-D52F-7EFF6B6EC111}"/>
              </a:ext>
            </a:extLst>
          </p:cNvPr>
          <p:cNvSpPr>
            <a:spLocks noChangeArrowheads="1"/>
          </p:cNvSpPr>
          <p:nvPr/>
        </p:nvSpPr>
        <p:spPr bwMode="auto">
          <a:xfrm>
            <a:off x="2044700" y="5338763"/>
            <a:ext cx="25400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sp>
        <p:nvSpPr>
          <p:cNvPr id="166987" name="Rectangle 237">
            <a:extLst>
              <a:ext uri="{FF2B5EF4-FFF2-40B4-BE49-F238E27FC236}">
                <a16:creationId xmlns:a16="http://schemas.microsoft.com/office/drawing/2014/main" id="{B961701F-3CA6-4554-FD15-66745722C137}"/>
              </a:ext>
            </a:extLst>
          </p:cNvPr>
          <p:cNvSpPr>
            <a:spLocks noChangeArrowheads="1"/>
          </p:cNvSpPr>
          <p:nvPr/>
        </p:nvSpPr>
        <p:spPr bwMode="auto">
          <a:xfrm>
            <a:off x="1708150" y="298450"/>
            <a:ext cx="1808163" cy="138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i="1">
                <a:solidFill>
                  <a:srgbClr val="000000"/>
                </a:solidFill>
                <a:latin typeface="Helvetica" pitchFamily="2" charset="0"/>
              </a:rPr>
              <a:t>ISRAEL wui: Wungram        Aton</a:t>
            </a:r>
            <a:endParaRPr lang="en-US" altLang="en-US">
              <a:latin typeface="Helvetica" pitchFamily="2" charset="0"/>
            </a:endParaRPr>
          </a:p>
        </p:txBody>
      </p:sp>
      <p:sp>
        <p:nvSpPr>
          <p:cNvPr id="166988" name="Rectangle 239">
            <a:extLst>
              <a:ext uri="{FF2B5EF4-FFF2-40B4-BE49-F238E27FC236}">
                <a16:creationId xmlns:a16="http://schemas.microsoft.com/office/drawing/2014/main" id="{98C18262-9674-C3A9-4F39-26436C4D2273}"/>
              </a:ext>
            </a:extLst>
          </p:cNvPr>
          <p:cNvSpPr>
            <a:spLocks noChangeArrowheads="1"/>
          </p:cNvSpPr>
          <p:nvPr/>
        </p:nvSpPr>
        <p:spPr bwMode="auto">
          <a:xfrm>
            <a:off x="1866900" y="6172200"/>
            <a:ext cx="19050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sp>
        <p:nvSpPr>
          <p:cNvPr id="166989" name="Rectangle 240">
            <a:extLst>
              <a:ext uri="{FF2B5EF4-FFF2-40B4-BE49-F238E27FC236}">
                <a16:creationId xmlns:a16="http://schemas.microsoft.com/office/drawing/2014/main" id="{7D9D66AA-5D20-8E82-E555-FDDBB90FD19B}"/>
              </a:ext>
            </a:extLst>
          </p:cNvPr>
          <p:cNvSpPr>
            <a:spLocks noChangeArrowheads="1"/>
          </p:cNvSpPr>
          <p:nvPr/>
        </p:nvSpPr>
        <p:spPr bwMode="auto">
          <a:xfrm>
            <a:off x="1866900" y="6315075"/>
            <a:ext cx="25400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sp>
        <p:nvSpPr>
          <p:cNvPr id="166990" name="Freeform 241">
            <a:extLst>
              <a:ext uri="{FF2B5EF4-FFF2-40B4-BE49-F238E27FC236}">
                <a16:creationId xmlns:a16="http://schemas.microsoft.com/office/drawing/2014/main" id="{5147CEB2-6B8C-B02A-1811-C5A036182555}"/>
              </a:ext>
            </a:extLst>
          </p:cNvPr>
          <p:cNvSpPr>
            <a:spLocks/>
          </p:cNvSpPr>
          <p:nvPr/>
        </p:nvSpPr>
        <p:spPr bwMode="auto">
          <a:xfrm>
            <a:off x="1789113" y="1525588"/>
            <a:ext cx="176212" cy="53975"/>
          </a:xfrm>
          <a:custGeom>
            <a:avLst/>
            <a:gdLst>
              <a:gd name="T0" fmla="*/ 0 w 111"/>
              <a:gd name="T1" fmla="*/ 0 h 34"/>
              <a:gd name="T2" fmla="*/ 2147483646 w 111"/>
              <a:gd name="T3" fmla="*/ 0 h 34"/>
              <a:gd name="T4" fmla="*/ 2147483646 w 111"/>
              <a:gd name="T5" fmla="*/ 2147483646 h 34"/>
              <a:gd name="T6" fmla="*/ 2147483646 w 111"/>
              <a:gd name="T7" fmla="*/ 2147483646 h 34"/>
              <a:gd name="T8" fmla="*/ 0 w 111"/>
              <a:gd name="T9" fmla="*/ 2147483646 h 34"/>
              <a:gd name="T10" fmla="*/ 0 w 111"/>
              <a:gd name="T11" fmla="*/ 2147483646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991" name="Freeform 242">
            <a:extLst>
              <a:ext uri="{FF2B5EF4-FFF2-40B4-BE49-F238E27FC236}">
                <a16:creationId xmlns:a16="http://schemas.microsoft.com/office/drawing/2014/main" id="{A400222C-7565-ED51-6D06-1027ED32754B}"/>
              </a:ext>
            </a:extLst>
          </p:cNvPr>
          <p:cNvSpPr>
            <a:spLocks/>
          </p:cNvSpPr>
          <p:nvPr/>
        </p:nvSpPr>
        <p:spPr bwMode="auto">
          <a:xfrm>
            <a:off x="2054225" y="1525588"/>
            <a:ext cx="177800" cy="53975"/>
          </a:xfrm>
          <a:custGeom>
            <a:avLst/>
            <a:gdLst>
              <a:gd name="T0" fmla="*/ 0 w 112"/>
              <a:gd name="T1" fmla="*/ 0 h 34"/>
              <a:gd name="T2" fmla="*/ 2147483646 w 112"/>
              <a:gd name="T3" fmla="*/ 0 h 34"/>
              <a:gd name="T4" fmla="*/ 2147483646 w 112"/>
              <a:gd name="T5" fmla="*/ 2147483646 h 34"/>
              <a:gd name="T6" fmla="*/ 2147483646 w 112"/>
              <a:gd name="T7" fmla="*/ 2147483646 h 34"/>
              <a:gd name="T8" fmla="*/ 0 w 112"/>
              <a:gd name="T9" fmla="*/ 2147483646 h 34"/>
              <a:gd name="T10" fmla="*/ 0 w 112"/>
              <a:gd name="T11" fmla="*/ 2147483646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992" name="Freeform 243">
            <a:extLst>
              <a:ext uri="{FF2B5EF4-FFF2-40B4-BE49-F238E27FC236}">
                <a16:creationId xmlns:a16="http://schemas.microsoft.com/office/drawing/2014/main" id="{8C10FB88-516F-C0E7-6DD4-1A3A2DD5F44D}"/>
              </a:ext>
            </a:extLst>
          </p:cNvPr>
          <p:cNvSpPr>
            <a:spLocks/>
          </p:cNvSpPr>
          <p:nvPr/>
        </p:nvSpPr>
        <p:spPr bwMode="auto">
          <a:xfrm>
            <a:off x="2319338" y="1525588"/>
            <a:ext cx="177800" cy="53975"/>
          </a:xfrm>
          <a:custGeom>
            <a:avLst/>
            <a:gdLst>
              <a:gd name="T0" fmla="*/ 0 w 112"/>
              <a:gd name="T1" fmla="*/ 0 h 34"/>
              <a:gd name="T2" fmla="*/ 2147483646 w 112"/>
              <a:gd name="T3" fmla="*/ 0 h 34"/>
              <a:gd name="T4" fmla="*/ 2147483646 w 112"/>
              <a:gd name="T5" fmla="*/ 2147483646 h 34"/>
              <a:gd name="T6" fmla="*/ 2147483646 w 112"/>
              <a:gd name="T7" fmla="*/ 2147483646 h 34"/>
              <a:gd name="T8" fmla="*/ 0 w 112"/>
              <a:gd name="T9" fmla="*/ 2147483646 h 34"/>
              <a:gd name="T10" fmla="*/ 0 w 112"/>
              <a:gd name="T11" fmla="*/ 2147483646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993" name="Freeform 244">
            <a:extLst>
              <a:ext uri="{FF2B5EF4-FFF2-40B4-BE49-F238E27FC236}">
                <a16:creationId xmlns:a16="http://schemas.microsoft.com/office/drawing/2014/main" id="{4D984270-211C-FCAF-82E8-6EAFACEC2738}"/>
              </a:ext>
            </a:extLst>
          </p:cNvPr>
          <p:cNvSpPr>
            <a:spLocks/>
          </p:cNvSpPr>
          <p:nvPr/>
        </p:nvSpPr>
        <p:spPr bwMode="auto">
          <a:xfrm>
            <a:off x="2568575" y="1525588"/>
            <a:ext cx="176213" cy="53975"/>
          </a:xfrm>
          <a:custGeom>
            <a:avLst/>
            <a:gdLst>
              <a:gd name="T0" fmla="*/ 0 w 111"/>
              <a:gd name="T1" fmla="*/ 0 h 34"/>
              <a:gd name="T2" fmla="*/ 2147483646 w 111"/>
              <a:gd name="T3" fmla="*/ 0 h 34"/>
              <a:gd name="T4" fmla="*/ 2147483646 w 111"/>
              <a:gd name="T5" fmla="*/ 2147483646 h 34"/>
              <a:gd name="T6" fmla="*/ 2147483646 w 111"/>
              <a:gd name="T7" fmla="*/ 2147483646 h 34"/>
              <a:gd name="T8" fmla="*/ 0 w 111"/>
              <a:gd name="T9" fmla="*/ 2147483646 h 34"/>
              <a:gd name="T10" fmla="*/ 0 w 111"/>
              <a:gd name="T11" fmla="*/ 2147483646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994" name="Freeform 245">
            <a:extLst>
              <a:ext uri="{FF2B5EF4-FFF2-40B4-BE49-F238E27FC236}">
                <a16:creationId xmlns:a16="http://schemas.microsoft.com/office/drawing/2014/main" id="{1B812769-7E8A-1139-A1DE-01122AF2EDD7}"/>
              </a:ext>
            </a:extLst>
          </p:cNvPr>
          <p:cNvSpPr>
            <a:spLocks/>
          </p:cNvSpPr>
          <p:nvPr/>
        </p:nvSpPr>
        <p:spPr bwMode="auto">
          <a:xfrm>
            <a:off x="2833688" y="1525588"/>
            <a:ext cx="177800" cy="53975"/>
          </a:xfrm>
          <a:custGeom>
            <a:avLst/>
            <a:gdLst>
              <a:gd name="T0" fmla="*/ 0 w 112"/>
              <a:gd name="T1" fmla="*/ 0 h 34"/>
              <a:gd name="T2" fmla="*/ 2147483646 w 112"/>
              <a:gd name="T3" fmla="*/ 0 h 34"/>
              <a:gd name="T4" fmla="*/ 2147483646 w 112"/>
              <a:gd name="T5" fmla="*/ 2147483646 h 34"/>
              <a:gd name="T6" fmla="*/ 2147483646 w 112"/>
              <a:gd name="T7" fmla="*/ 2147483646 h 34"/>
              <a:gd name="T8" fmla="*/ 0 w 112"/>
              <a:gd name="T9" fmla="*/ 2147483646 h 34"/>
              <a:gd name="T10" fmla="*/ 0 w 112"/>
              <a:gd name="T11" fmla="*/ 2147483646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995" name="Line 246">
            <a:extLst>
              <a:ext uri="{FF2B5EF4-FFF2-40B4-BE49-F238E27FC236}">
                <a16:creationId xmlns:a16="http://schemas.microsoft.com/office/drawing/2014/main" id="{399FBDDA-F8E6-4010-43D8-5FD6E33F5591}"/>
              </a:ext>
            </a:extLst>
          </p:cNvPr>
          <p:cNvSpPr>
            <a:spLocks noChangeShapeType="1"/>
          </p:cNvSpPr>
          <p:nvPr/>
        </p:nvSpPr>
        <p:spPr bwMode="auto">
          <a:xfrm>
            <a:off x="1789113" y="2093913"/>
            <a:ext cx="1239837" cy="158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96" name="Line 247">
            <a:extLst>
              <a:ext uri="{FF2B5EF4-FFF2-40B4-BE49-F238E27FC236}">
                <a16:creationId xmlns:a16="http://schemas.microsoft.com/office/drawing/2014/main" id="{78A544F2-A13B-8A8A-62C2-F306CDF5B7C2}"/>
              </a:ext>
            </a:extLst>
          </p:cNvPr>
          <p:cNvSpPr>
            <a:spLocks noChangeShapeType="1"/>
          </p:cNvSpPr>
          <p:nvPr/>
        </p:nvSpPr>
        <p:spPr bwMode="auto">
          <a:xfrm flipV="1">
            <a:off x="1770063" y="2392363"/>
            <a:ext cx="1246187" cy="317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97" name="Line 248">
            <a:extLst>
              <a:ext uri="{FF2B5EF4-FFF2-40B4-BE49-F238E27FC236}">
                <a16:creationId xmlns:a16="http://schemas.microsoft.com/office/drawing/2014/main" id="{0BBFCEF9-B95F-EB09-5BEA-0962D689F7FD}"/>
              </a:ext>
            </a:extLst>
          </p:cNvPr>
          <p:cNvSpPr>
            <a:spLocks noChangeShapeType="1"/>
          </p:cNvSpPr>
          <p:nvPr/>
        </p:nvSpPr>
        <p:spPr bwMode="auto">
          <a:xfrm>
            <a:off x="1789113" y="2714625"/>
            <a:ext cx="123983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98" name="Line 249">
            <a:extLst>
              <a:ext uri="{FF2B5EF4-FFF2-40B4-BE49-F238E27FC236}">
                <a16:creationId xmlns:a16="http://schemas.microsoft.com/office/drawing/2014/main" id="{EA64154A-3C83-2A15-E5D3-CE14BCB3D998}"/>
              </a:ext>
            </a:extLst>
          </p:cNvPr>
          <p:cNvSpPr>
            <a:spLocks noChangeShapeType="1"/>
          </p:cNvSpPr>
          <p:nvPr/>
        </p:nvSpPr>
        <p:spPr bwMode="auto">
          <a:xfrm>
            <a:off x="1770063" y="3051175"/>
            <a:ext cx="1223962"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99" name="Line 250">
            <a:extLst>
              <a:ext uri="{FF2B5EF4-FFF2-40B4-BE49-F238E27FC236}">
                <a16:creationId xmlns:a16="http://schemas.microsoft.com/office/drawing/2014/main" id="{976E7C38-235B-EF95-A70D-CAA168A99AE7}"/>
              </a:ext>
            </a:extLst>
          </p:cNvPr>
          <p:cNvSpPr>
            <a:spLocks noChangeShapeType="1"/>
          </p:cNvSpPr>
          <p:nvPr/>
        </p:nvSpPr>
        <p:spPr bwMode="auto">
          <a:xfrm flipV="1">
            <a:off x="1752600" y="3668713"/>
            <a:ext cx="1284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000" name="Line 251">
            <a:extLst>
              <a:ext uri="{FF2B5EF4-FFF2-40B4-BE49-F238E27FC236}">
                <a16:creationId xmlns:a16="http://schemas.microsoft.com/office/drawing/2014/main" id="{E621DFD4-D919-DE3D-987E-5C2F123A1E2A}"/>
              </a:ext>
            </a:extLst>
          </p:cNvPr>
          <p:cNvSpPr>
            <a:spLocks noChangeShapeType="1"/>
          </p:cNvSpPr>
          <p:nvPr/>
        </p:nvSpPr>
        <p:spPr bwMode="auto">
          <a:xfrm flipV="1">
            <a:off x="1749425" y="4686300"/>
            <a:ext cx="12827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001" name="Line 252">
            <a:extLst>
              <a:ext uri="{FF2B5EF4-FFF2-40B4-BE49-F238E27FC236}">
                <a16:creationId xmlns:a16="http://schemas.microsoft.com/office/drawing/2014/main" id="{EF198F9F-CE01-D407-CFFD-DDE619AEA7AD}"/>
              </a:ext>
            </a:extLst>
          </p:cNvPr>
          <p:cNvSpPr>
            <a:spLocks noChangeShapeType="1"/>
          </p:cNvSpPr>
          <p:nvPr/>
        </p:nvSpPr>
        <p:spPr bwMode="auto">
          <a:xfrm flipV="1">
            <a:off x="1752600" y="5029200"/>
            <a:ext cx="1254125" cy="11113"/>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002" name="Line 253">
            <a:extLst>
              <a:ext uri="{FF2B5EF4-FFF2-40B4-BE49-F238E27FC236}">
                <a16:creationId xmlns:a16="http://schemas.microsoft.com/office/drawing/2014/main" id="{EC6EEF02-63D8-AFAF-52B6-E7369784946E}"/>
              </a:ext>
            </a:extLst>
          </p:cNvPr>
          <p:cNvSpPr>
            <a:spLocks noChangeShapeType="1"/>
          </p:cNvSpPr>
          <p:nvPr/>
        </p:nvSpPr>
        <p:spPr bwMode="auto">
          <a:xfrm flipV="1">
            <a:off x="1770063" y="5629275"/>
            <a:ext cx="1241425" cy="317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003" name="Line 254">
            <a:extLst>
              <a:ext uri="{FF2B5EF4-FFF2-40B4-BE49-F238E27FC236}">
                <a16:creationId xmlns:a16="http://schemas.microsoft.com/office/drawing/2014/main" id="{8AA66286-C979-A818-D01F-7FA556D2D6AA}"/>
              </a:ext>
            </a:extLst>
          </p:cNvPr>
          <p:cNvSpPr>
            <a:spLocks noChangeShapeType="1"/>
          </p:cNvSpPr>
          <p:nvPr/>
        </p:nvSpPr>
        <p:spPr bwMode="auto">
          <a:xfrm>
            <a:off x="1770063" y="5969000"/>
            <a:ext cx="1241425"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004" name="Line 255">
            <a:extLst>
              <a:ext uri="{FF2B5EF4-FFF2-40B4-BE49-F238E27FC236}">
                <a16:creationId xmlns:a16="http://schemas.microsoft.com/office/drawing/2014/main" id="{E6D3D702-42E0-6190-9D6A-985DC45CFD93}"/>
              </a:ext>
            </a:extLst>
          </p:cNvPr>
          <p:cNvSpPr>
            <a:spLocks noChangeShapeType="1"/>
          </p:cNvSpPr>
          <p:nvPr/>
        </p:nvSpPr>
        <p:spPr bwMode="auto">
          <a:xfrm>
            <a:off x="1789113" y="6608763"/>
            <a:ext cx="1239837" cy="158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005" name="Line 256">
            <a:extLst>
              <a:ext uri="{FF2B5EF4-FFF2-40B4-BE49-F238E27FC236}">
                <a16:creationId xmlns:a16="http://schemas.microsoft.com/office/drawing/2014/main" id="{588632C6-64E0-31DC-1502-BA29AED3F06B}"/>
              </a:ext>
            </a:extLst>
          </p:cNvPr>
          <p:cNvSpPr>
            <a:spLocks noChangeShapeType="1"/>
          </p:cNvSpPr>
          <p:nvPr/>
        </p:nvSpPr>
        <p:spPr bwMode="auto">
          <a:xfrm>
            <a:off x="1789113" y="7229475"/>
            <a:ext cx="123983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006" name="Rectangle 257">
            <a:extLst>
              <a:ext uri="{FF2B5EF4-FFF2-40B4-BE49-F238E27FC236}">
                <a16:creationId xmlns:a16="http://schemas.microsoft.com/office/drawing/2014/main" id="{D0B98796-51BB-C998-EC9C-25782AC89B48}"/>
              </a:ext>
            </a:extLst>
          </p:cNvPr>
          <p:cNvSpPr>
            <a:spLocks noChangeArrowheads="1"/>
          </p:cNvSpPr>
          <p:nvPr/>
        </p:nvSpPr>
        <p:spPr bwMode="auto">
          <a:xfrm>
            <a:off x="1751013" y="5307013"/>
            <a:ext cx="24765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000" b="1">
                <a:solidFill>
                  <a:srgbClr val="000000"/>
                </a:solidFill>
                <a:latin typeface="Helvetica" pitchFamily="2" charset="0"/>
              </a:rPr>
              <a:t>*</a:t>
            </a:r>
            <a:endParaRPr lang="en-US" altLang="en-US" sz="1600">
              <a:latin typeface="Helvetica" pitchFamily="2" charset="0"/>
            </a:endParaRPr>
          </a:p>
        </p:txBody>
      </p:sp>
      <p:sp>
        <p:nvSpPr>
          <p:cNvPr id="167007" name="Rectangle 258">
            <a:extLst>
              <a:ext uri="{FF2B5EF4-FFF2-40B4-BE49-F238E27FC236}">
                <a16:creationId xmlns:a16="http://schemas.microsoft.com/office/drawing/2014/main" id="{6A24252A-B734-A962-16A6-E70B4560ECDD}"/>
              </a:ext>
            </a:extLst>
          </p:cNvPr>
          <p:cNvSpPr>
            <a:spLocks noChangeArrowheads="1"/>
          </p:cNvSpPr>
          <p:nvPr/>
        </p:nvSpPr>
        <p:spPr bwMode="auto">
          <a:xfrm>
            <a:off x="1739900" y="3295650"/>
            <a:ext cx="24765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000" b="1">
                <a:solidFill>
                  <a:srgbClr val="000000"/>
                </a:solidFill>
                <a:latin typeface="Helvetica" pitchFamily="2" charset="0"/>
              </a:rPr>
              <a:t>*</a:t>
            </a:r>
            <a:endParaRPr lang="en-US" altLang="en-US" sz="1600">
              <a:latin typeface="Helvetica" pitchFamily="2" charset="0"/>
            </a:endParaRPr>
          </a:p>
        </p:txBody>
      </p:sp>
      <p:sp>
        <p:nvSpPr>
          <p:cNvPr id="167008" name="Rectangle 259">
            <a:extLst>
              <a:ext uri="{FF2B5EF4-FFF2-40B4-BE49-F238E27FC236}">
                <a16:creationId xmlns:a16="http://schemas.microsoft.com/office/drawing/2014/main" id="{1416475D-C114-56B1-5E3C-D257B6322B34}"/>
              </a:ext>
            </a:extLst>
          </p:cNvPr>
          <p:cNvSpPr>
            <a:spLocks noChangeArrowheads="1"/>
          </p:cNvSpPr>
          <p:nvPr/>
        </p:nvSpPr>
        <p:spPr bwMode="auto">
          <a:xfrm>
            <a:off x="1765300" y="1757363"/>
            <a:ext cx="24765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000" b="1">
                <a:solidFill>
                  <a:srgbClr val="000000"/>
                </a:solidFill>
                <a:latin typeface="Helvetica" pitchFamily="2" charset="0"/>
              </a:rPr>
              <a:t>*</a:t>
            </a:r>
            <a:endParaRPr lang="en-US" altLang="en-US">
              <a:latin typeface="Helvetica" pitchFamily="2" charset="0"/>
            </a:endParaRPr>
          </a:p>
        </p:txBody>
      </p:sp>
      <p:sp>
        <p:nvSpPr>
          <p:cNvPr id="167009" name="Rectangle 260">
            <a:extLst>
              <a:ext uri="{FF2B5EF4-FFF2-40B4-BE49-F238E27FC236}">
                <a16:creationId xmlns:a16="http://schemas.microsoft.com/office/drawing/2014/main" id="{92647612-3277-0DC2-86F7-001B61247035}"/>
              </a:ext>
            </a:extLst>
          </p:cNvPr>
          <p:cNvSpPr>
            <a:spLocks noChangeArrowheads="1"/>
          </p:cNvSpPr>
          <p:nvPr/>
        </p:nvSpPr>
        <p:spPr bwMode="auto">
          <a:xfrm>
            <a:off x="1735138" y="5602288"/>
            <a:ext cx="276225"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600" b="1">
                <a:solidFill>
                  <a:srgbClr val="000000"/>
                </a:solidFill>
                <a:latin typeface="Helvetica" pitchFamily="2" charset="0"/>
              </a:rPr>
              <a:t>*</a:t>
            </a:r>
            <a:endParaRPr lang="en-US" altLang="en-US" sz="1800">
              <a:latin typeface="Helvetica" pitchFamily="2" charset="0"/>
            </a:endParaRPr>
          </a:p>
        </p:txBody>
      </p:sp>
      <p:sp>
        <p:nvSpPr>
          <p:cNvPr id="167010" name="Rectangle 261">
            <a:extLst>
              <a:ext uri="{FF2B5EF4-FFF2-40B4-BE49-F238E27FC236}">
                <a16:creationId xmlns:a16="http://schemas.microsoft.com/office/drawing/2014/main" id="{CFA0A696-5307-D983-E422-E66E90AD72B1}"/>
              </a:ext>
            </a:extLst>
          </p:cNvPr>
          <p:cNvSpPr>
            <a:spLocks noChangeArrowheads="1"/>
          </p:cNvSpPr>
          <p:nvPr/>
        </p:nvSpPr>
        <p:spPr bwMode="auto">
          <a:xfrm>
            <a:off x="1866900" y="2882900"/>
            <a:ext cx="3810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b="1">
                <a:solidFill>
                  <a:srgbClr val="000000"/>
                </a:solidFill>
                <a:latin typeface="Helvetica" pitchFamily="2" charset="0"/>
              </a:rPr>
              <a:t>         </a:t>
            </a:r>
            <a:endParaRPr lang="en-US" altLang="en-US">
              <a:latin typeface="Helvetica" pitchFamily="2" charset="0"/>
            </a:endParaRPr>
          </a:p>
        </p:txBody>
      </p:sp>
      <p:sp>
        <p:nvSpPr>
          <p:cNvPr id="167011" name="Rectangle 262">
            <a:extLst>
              <a:ext uri="{FF2B5EF4-FFF2-40B4-BE49-F238E27FC236}">
                <a16:creationId xmlns:a16="http://schemas.microsoft.com/office/drawing/2014/main" id="{3054F667-DE3E-1E94-AA00-4E694C306949}"/>
              </a:ext>
            </a:extLst>
          </p:cNvPr>
          <p:cNvSpPr>
            <a:spLocks noChangeArrowheads="1"/>
          </p:cNvSpPr>
          <p:nvPr/>
        </p:nvSpPr>
        <p:spPr bwMode="auto">
          <a:xfrm>
            <a:off x="1673225" y="1217613"/>
            <a:ext cx="366713"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        </a:t>
            </a:r>
            <a:endParaRPr lang="en-US" altLang="en-US">
              <a:latin typeface="Helvetica" pitchFamily="2" charset="0"/>
            </a:endParaRPr>
          </a:p>
        </p:txBody>
      </p:sp>
      <p:sp>
        <p:nvSpPr>
          <p:cNvPr id="167012" name="Line 263">
            <a:extLst>
              <a:ext uri="{FF2B5EF4-FFF2-40B4-BE49-F238E27FC236}">
                <a16:creationId xmlns:a16="http://schemas.microsoft.com/office/drawing/2014/main" id="{9C2D7B45-8011-B9C1-691E-8C3EFA6D3D7F}"/>
              </a:ext>
            </a:extLst>
          </p:cNvPr>
          <p:cNvSpPr>
            <a:spLocks noChangeShapeType="1"/>
          </p:cNvSpPr>
          <p:nvPr/>
        </p:nvSpPr>
        <p:spPr bwMode="auto">
          <a:xfrm flipV="1">
            <a:off x="1239838" y="5362575"/>
            <a:ext cx="420687" cy="1588"/>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013" name="Line 264">
            <a:extLst>
              <a:ext uri="{FF2B5EF4-FFF2-40B4-BE49-F238E27FC236}">
                <a16:creationId xmlns:a16="http://schemas.microsoft.com/office/drawing/2014/main" id="{DB8F85E5-3D74-55C6-9EB4-EEACD7351B38}"/>
              </a:ext>
            </a:extLst>
          </p:cNvPr>
          <p:cNvSpPr>
            <a:spLocks noChangeShapeType="1"/>
          </p:cNvSpPr>
          <p:nvPr/>
        </p:nvSpPr>
        <p:spPr bwMode="auto">
          <a:xfrm>
            <a:off x="725488" y="3540125"/>
            <a:ext cx="957262" cy="1588"/>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014" name="Line 265">
            <a:extLst>
              <a:ext uri="{FF2B5EF4-FFF2-40B4-BE49-F238E27FC236}">
                <a16:creationId xmlns:a16="http://schemas.microsoft.com/office/drawing/2014/main" id="{41BC63E0-F14C-5325-BA78-5BBEA9AF7403}"/>
              </a:ext>
            </a:extLst>
          </p:cNvPr>
          <p:cNvSpPr>
            <a:spLocks noChangeShapeType="1"/>
          </p:cNvSpPr>
          <p:nvPr/>
        </p:nvSpPr>
        <p:spPr bwMode="auto">
          <a:xfrm flipV="1">
            <a:off x="3117850" y="276225"/>
            <a:ext cx="0" cy="713740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7015" name="AutoShape 266">
            <a:extLst>
              <a:ext uri="{FF2B5EF4-FFF2-40B4-BE49-F238E27FC236}">
                <a16:creationId xmlns:a16="http://schemas.microsoft.com/office/drawing/2014/main" id="{ABB8DE7E-CCCE-CF0F-985F-2B35ACC221E3}"/>
              </a:ext>
            </a:extLst>
          </p:cNvPr>
          <p:cNvSpPr>
            <a:spLocks noChangeArrowheads="1"/>
          </p:cNvSpPr>
          <p:nvPr/>
        </p:nvSpPr>
        <p:spPr bwMode="auto">
          <a:xfrm rot="5400000">
            <a:off x="1768475" y="1554163"/>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endParaRPr lang="en-US" altLang="en-US">
              <a:solidFill>
                <a:schemeClr val="hlink"/>
              </a:solidFill>
              <a:latin typeface="Engravers MT" panose="02090707080505020304" pitchFamily="18" charset="77"/>
            </a:endParaRPr>
          </a:p>
        </p:txBody>
      </p:sp>
      <p:sp>
        <p:nvSpPr>
          <p:cNvPr id="167016" name="AutoShape 267">
            <a:extLst>
              <a:ext uri="{FF2B5EF4-FFF2-40B4-BE49-F238E27FC236}">
                <a16:creationId xmlns:a16="http://schemas.microsoft.com/office/drawing/2014/main" id="{9E61C2A5-ACC3-5738-2397-95D04F875477}"/>
              </a:ext>
            </a:extLst>
          </p:cNvPr>
          <p:cNvSpPr>
            <a:spLocks noChangeArrowheads="1"/>
          </p:cNvSpPr>
          <p:nvPr/>
        </p:nvSpPr>
        <p:spPr bwMode="auto">
          <a:xfrm rot="5400000">
            <a:off x="1784350" y="3082925"/>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endParaRPr lang="en-US" altLang="en-US">
              <a:solidFill>
                <a:schemeClr val="hlink"/>
              </a:solidFill>
              <a:latin typeface="Engravers MT" panose="02090707080505020304" pitchFamily="18" charset="77"/>
            </a:endParaRPr>
          </a:p>
        </p:txBody>
      </p:sp>
      <p:sp>
        <p:nvSpPr>
          <p:cNvPr id="167017" name="AutoShape 268">
            <a:extLst>
              <a:ext uri="{FF2B5EF4-FFF2-40B4-BE49-F238E27FC236}">
                <a16:creationId xmlns:a16="http://schemas.microsoft.com/office/drawing/2014/main" id="{4233B39B-9D14-2364-9ED0-B796A31E29E7}"/>
              </a:ext>
            </a:extLst>
          </p:cNvPr>
          <p:cNvSpPr>
            <a:spLocks noChangeArrowheads="1"/>
          </p:cNvSpPr>
          <p:nvPr/>
        </p:nvSpPr>
        <p:spPr bwMode="auto">
          <a:xfrm rot="5400000">
            <a:off x="1782763" y="5076825"/>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endParaRPr lang="en-US" altLang="en-US">
              <a:solidFill>
                <a:schemeClr val="hlink"/>
              </a:solidFill>
              <a:latin typeface="Engravers MT" panose="02090707080505020304" pitchFamily="18" charset="77"/>
            </a:endParaRPr>
          </a:p>
        </p:txBody>
      </p:sp>
      <p:sp>
        <p:nvSpPr>
          <p:cNvPr id="167018" name="AutoShape 269">
            <a:extLst>
              <a:ext uri="{FF2B5EF4-FFF2-40B4-BE49-F238E27FC236}">
                <a16:creationId xmlns:a16="http://schemas.microsoft.com/office/drawing/2014/main" id="{C5AB998C-CF13-F922-D55B-F10CFC1A1453}"/>
              </a:ext>
            </a:extLst>
          </p:cNvPr>
          <p:cNvSpPr>
            <a:spLocks noChangeArrowheads="1"/>
          </p:cNvSpPr>
          <p:nvPr/>
        </p:nvSpPr>
        <p:spPr bwMode="auto">
          <a:xfrm rot="5400000">
            <a:off x="1762125" y="6069013"/>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endParaRPr lang="en-US" altLang="en-US">
              <a:solidFill>
                <a:schemeClr val="hlink"/>
              </a:solidFill>
              <a:latin typeface="Engravers MT" panose="02090707080505020304" pitchFamily="18" charset="77"/>
            </a:endParaRPr>
          </a:p>
        </p:txBody>
      </p:sp>
      <p:sp>
        <p:nvSpPr>
          <p:cNvPr id="167019" name="Line 270">
            <a:extLst>
              <a:ext uri="{FF2B5EF4-FFF2-40B4-BE49-F238E27FC236}">
                <a16:creationId xmlns:a16="http://schemas.microsoft.com/office/drawing/2014/main" id="{6E696E27-D369-7416-99B7-3CE46FCF2202}"/>
              </a:ext>
            </a:extLst>
          </p:cNvPr>
          <p:cNvSpPr>
            <a:spLocks noChangeShapeType="1"/>
          </p:cNvSpPr>
          <p:nvPr/>
        </p:nvSpPr>
        <p:spPr bwMode="auto">
          <a:xfrm>
            <a:off x="1785938" y="731838"/>
            <a:ext cx="1327150" cy="158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020" name="Freeform 271">
            <a:extLst>
              <a:ext uri="{FF2B5EF4-FFF2-40B4-BE49-F238E27FC236}">
                <a16:creationId xmlns:a16="http://schemas.microsoft.com/office/drawing/2014/main" id="{E8B43BE0-4AF0-826C-43EF-D99505A05C88}"/>
              </a:ext>
            </a:extLst>
          </p:cNvPr>
          <p:cNvSpPr>
            <a:spLocks/>
          </p:cNvSpPr>
          <p:nvPr/>
        </p:nvSpPr>
        <p:spPr bwMode="auto">
          <a:xfrm>
            <a:off x="744538" y="3552825"/>
            <a:ext cx="120650" cy="396875"/>
          </a:xfrm>
          <a:custGeom>
            <a:avLst/>
            <a:gdLst>
              <a:gd name="T0" fmla="*/ 2147483646 w 357"/>
              <a:gd name="T1" fmla="*/ 0 h 1173"/>
              <a:gd name="T2" fmla="*/ 2147483646 w 357"/>
              <a:gd name="T3" fmla="*/ 2147483646 h 1173"/>
              <a:gd name="T4" fmla="*/ 2147483646 w 357"/>
              <a:gd name="T5" fmla="*/ 2147483646 h 1173"/>
              <a:gd name="T6" fmla="*/ 0 w 357"/>
              <a:gd name="T7" fmla="*/ 2147483646 h 1173"/>
              <a:gd name="T8" fmla="*/ 2147483646 w 357"/>
              <a:gd name="T9" fmla="*/ 0 h 1173"/>
              <a:gd name="T10" fmla="*/ 0 60000 65536"/>
              <a:gd name="T11" fmla="*/ 0 60000 65536"/>
              <a:gd name="T12" fmla="*/ 0 60000 65536"/>
              <a:gd name="T13" fmla="*/ 0 60000 65536"/>
              <a:gd name="T14" fmla="*/ 0 60000 65536"/>
              <a:gd name="T15" fmla="*/ 0 w 357"/>
              <a:gd name="T16" fmla="*/ 0 h 1173"/>
              <a:gd name="T17" fmla="*/ 357 w 357"/>
              <a:gd name="T18" fmla="*/ 1173 h 1173"/>
            </a:gdLst>
            <a:ahLst/>
            <a:cxnLst>
              <a:cxn ang="T10">
                <a:pos x="T0" y="T1"/>
              </a:cxn>
              <a:cxn ang="T11">
                <a:pos x="T2" y="T3"/>
              </a:cxn>
              <a:cxn ang="T12">
                <a:pos x="T4" y="T5"/>
              </a:cxn>
              <a:cxn ang="T13">
                <a:pos x="T6" y="T7"/>
              </a:cxn>
              <a:cxn ang="T14">
                <a:pos x="T8" y="T9"/>
              </a:cxn>
            </a:cxnLst>
            <a:rect l="T15" t="T16" r="T17" b="T18"/>
            <a:pathLst>
              <a:path w="357" h="1173">
                <a:moveTo>
                  <a:pt x="45" y="0"/>
                </a:moveTo>
                <a:lnTo>
                  <a:pt x="357" y="1162"/>
                </a:lnTo>
                <a:lnTo>
                  <a:pt x="312" y="1173"/>
                </a:lnTo>
                <a:lnTo>
                  <a:pt x="0" y="11"/>
                </a:lnTo>
                <a:lnTo>
                  <a:pt x="45" y="0"/>
                </a:lnTo>
                <a:close/>
              </a:path>
            </a:pathLst>
          </a:custGeom>
          <a:solidFill>
            <a:srgbClr val="000000"/>
          </a:solidFill>
          <a:ln w="57150">
            <a:solidFill>
              <a:srgbClr val="000000"/>
            </a:solidFill>
            <a:round/>
            <a:headEnd/>
            <a:tailEnd/>
          </a:ln>
        </p:spPr>
        <p:txBody>
          <a:bodyPr/>
          <a:lstStyle/>
          <a:p>
            <a:endParaRPr lang="en-US"/>
          </a:p>
        </p:txBody>
      </p:sp>
      <p:sp>
        <p:nvSpPr>
          <p:cNvPr id="167021" name="Freeform 272">
            <a:extLst>
              <a:ext uri="{FF2B5EF4-FFF2-40B4-BE49-F238E27FC236}">
                <a16:creationId xmlns:a16="http://schemas.microsoft.com/office/drawing/2014/main" id="{52026575-72DE-D729-B9F1-31A4553D5475}"/>
              </a:ext>
            </a:extLst>
          </p:cNvPr>
          <p:cNvSpPr>
            <a:spLocks/>
          </p:cNvSpPr>
          <p:nvPr/>
        </p:nvSpPr>
        <p:spPr bwMode="auto">
          <a:xfrm>
            <a:off x="1146175" y="4886325"/>
            <a:ext cx="117475" cy="481013"/>
          </a:xfrm>
          <a:custGeom>
            <a:avLst/>
            <a:gdLst>
              <a:gd name="T0" fmla="*/ 2147483646 w 357"/>
              <a:gd name="T1" fmla="*/ 0 h 1173"/>
              <a:gd name="T2" fmla="*/ 2147483646 w 357"/>
              <a:gd name="T3" fmla="*/ 2147483646 h 1173"/>
              <a:gd name="T4" fmla="*/ 2147483646 w 357"/>
              <a:gd name="T5" fmla="*/ 2147483646 h 1173"/>
              <a:gd name="T6" fmla="*/ 0 w 357"/>
              <a:gd name="T7" fmla="*/ 2147483646 h 1173"/>
              <a:gd name="T8" fmla="*/ 2147483646 w 357"/>
              <a:gd name="T9" fmla="*/ 0 h 1173"/>
              <a:gd name="T10" fmla="*/ 0 60000 65536"/>
              <a:gd name="T11" fmla="*/ 0 60000 65536"/>
              <a:gd name="T12" fmla="*/ 0 60000 65536"/>
              <a:gd name="T13" fmla="*/ 0 60000 65536"/>
              <a:gd name="T14" fmla="*/ 0 60000 65536"/>
              <a:gd name="T15" fmla="*/ 0 w 357"/>
              <a:gd name="T16" fmla="*/ 0 h 1173"/>
              <a:gd name="T17" fmla="*/ 357 w 357"/>
              <a:gd name="T18" fmla="*/ 1173 h 1173"/>
            </a:gdLst>
            <a:ahLst/>
            <a:cxnLst>
              <a:cxn ang="T10">
                <a:pos x="T0" y="T1"/>
              </a:cxn>
              <a:cxn ang="T11">
                <a:pos x="T2" y="T3"/>
              </a:cxn>
              <a:cxn ang="T12">
                <a:pos x="T4" y="T5"/>
              </a:cxn>
              <a:cxn ang="T13">
                <a:pos x="T6" y="T7"/>
              </a:cxn>
              <a:cxn ang="T14">
                <a:pos x="T8" y="T9"/>
              </a:cxn>
            </a:cxnLst>
            <a:rect l="T15" t="T16" r="T17" b="T18"/>
            <a:pathLst>
              <a:path w="357" h="1173">
                <a:moveTo>
                  <a:pt x="45" y="0"/>
                </a:moveTo>
                <a:lnTo>
                  <a:pt x="357" y="1162"/>
                </a:lnTo>
                <a:lnTo>
                  <a:pt x="312" y="1173"/>
                </a:lnTo>
                <a:lnTo>
                  <a:pt x="0" y="11"/>
                </a:lnTo>
                <a:lnTo>
                  <a:pt x="45" y="0"/>
                </a:lnTo>
                <a:close/>
              </a:path>
            </a:pathLst>
          </a:custGeom>
          <a:solidFill>
            <a:srgbClr val="000000"/>
          </a:solidFill>
          <a:ln w="57150">
            <a:solidFill>
              <a:srgbClr val="000000"/>
            </a:solidFill>
            <a:round/>
            <a:headEnd/>
            <a:tailEnd/>
          </a:ln>
        </p:spPr>
        <p:txBody>
          <a:bodyPr/>
          <a:lstStyle/>
          <a:p>
            <a:endParaRPr lang="en-US"/>
          </a:p>
        </p:txBody>
      </p:sp>
      <p:sp>
        <p:nvSpPr>
          <p:cNvPr id="167022" name="Rectangle 273">
            <a:extLst>
              <a:ext uri="{FF2B5EF4-FFF2-40B4-BE49-F238E27FC236}">
                <a16:creationId xmlns:a16="http://schemas.microsoft.com/office/drawing/2014/main" id="{00635284-0A30-6F56-244A-5F095CD22CDD}"/>
              </a:ext>
            </a:extLst>
          </p:cNvPr>
          <p:cNvSpPr>
            <a:spLocks noChangeArrowheads="1"/>
          </p:cNvSpPr>
          <p:nvPr/>
        </p:nvSpPr>
        <p:spPr bwMode="auto">
          <a:xfrm>
            <a:off x="1727200" y="2879725"/>
            <a:ext cx="906463"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r>
              <a:rPr lang="en-US" altLang="en-US" b="1">
                <a:solidFill>
                  <a:srgbClr val="000000"/>
                </a:solidFill>
                <a:latin typeface="Helvetica" pitchFamily="2" charset="0"/>
              </a:rPr>
              <a:t>         (Edom)</a:t>
            </a:r>
            <a:endParaRPr lang="en-US" altLang="en-US">
              <a:latin typeface="Helvetica" pitchFamily="2" charset="0"/>
            </a:endParaRPr>
          </a:p>
        </p:txBody>
      </p:sp>
      <p:sp>
        <p:nvSpPr>
          <p:cNvPr id="167023" name="Text Box 274">
            <a:extLst>
              <a:ext uri="{FF2B5EF4-FFF2-40B4-BE49-F238E27FC236}">
                <a16:creationId xmlns:a16="http://schemas.microsoft.com/office/drawing/2014/main" id="{D848FB0B-8292-99CC-9E74-E8A5ED6A3FDF}"/>
              </a:ext>
            </a:extLst>
          </p:cNvPr>
          <p:cNvSpPr txBox="1">
            <a:spLocks noChangeArrowheads="1"/>
          </p:cNvSpPr>
          <p:nvPr/>
        </p:nvSpPr>
        <p:spPr bwMode="auto">
          <a:xfrm>
            <a:off x="1795463" y="4470400"/>
            <a:ext cx="1130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b="1">
                <a:latin typeface="Helvetica" pitchFamily="2" charset="0"/>
              </a:rPr>
              <a:t>(Niveveh)</a:t>
            </a:r>
          </a:p>
        </p:txBody>
      </p:sp>
      <p:sp>
        <p:nvSpPr>
          <p:cNvPr id="167024" name="Rectangle 275">
            <a:extLst>
              <a:ext uri="{FF2B5EF4-FFF2-40B4-BE49-F238E27FC236}">
                <a16:creationId xmlns:a16="http://schemas.microsoft.com/office/drawing/2014/main" id="{F33CF547-7775-E302-4719-5660E7863299}"/>
              </a:ext>
            </a:extLst>
          </p:cNvPr>
          <p:cNvSpPr>
            <a:spLocks noChangeArrowheads="1"/>
          </p:cNvSpPr>
          <p:nvPr/>
        </p:nvSpPr>
        <p:spPr bwMode="auto">
          <a:xfrm>
            <a:off x="2046288" y="1189038"/>
            <a:ext cx="693737"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b="1">
                <a:latin typeface="Arial" panose="020B0604020202020204" pitchFamily="34" charset="0"/>
              </a:rPr>
              <a:t>(Nineveh)</a:t>
            </a:r>
            <a:endParaRPr lang="en-US" altLang="en-US">
              <a:latin typeface="Arial" panose="020B0604020202020204" pitchFamily="34" charset="0"/>
            </a:endParaRPr>
          </a:p>
        </p:txBody>
      </p:sp>
      <p:sp>
        <p:nvSpPr>
          <p:cNvPr id="167025" name="Rectangle 276">
            <a:extLst>
              <a:ext uri="{FF2B5EF4-FFF2-40B4-BE49-F238E27FC236}">
                <a16:creationId xmlns:a16="http://schemas.microsoft.com/office/drawing/2014/main" id="{12595CCC-7EE4-FAE3-ED2B-81E2A6137480}"/>
              </a:ext>
            </a:extLst>
          </p:cNvPr>
          <p:cNvSpPr>
            <a:spLocks noChangeArrowheads="1"/>
          </p:cNvSpPr>
          <p:nvPr/>
        </p:nvSpPr>
        <p:spPr bwMode="auto">
          <a:xfrm>
            <a:off x="1916113" y="2706688"/>
            <a:ext cx="9144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Obadiah</a:t>
            </a:r>
            <a:endParaRPr lang="en-US" altLang="en-US" sz="1600">
              <a:latin typeface="Helvetica" pitchFamily="2" charset="0"/>
            </a:endParaRPr>
          </a:p>
        </p:txBody>
      </p:sp>
      <p:sp>
        <p:nvSpPr>
          <p:cNvPr id="167026" name="Rectangle 277">
            <a:extLst>
              <a:ext uri="{FF2B5EF4-FFF2-40B4-BE49-F238E27FC236}">
                <a16:creationId xmlns:a16="http://schemas.microsoft.com/office/drawing/2014/main" id="{365D571F-C886-C978-0F29-6CB37D105BB4}"/>
              </a:ext>
            </a:extLst>
          </p:cNvPr>
          <p:cNvSpPr>
            <a:spLocks noChangeArrowheads="1"/>
          </p:cNvSpPr>
          <p:nvPr/>
        </p:nvSpPr>
        <p:spPr bwMode="auto">
          <a:xfrm>
            <a:off x="2117725" y="1855788"/>
            <a:ext cx="6477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Isaiah</a:t>
            </a:r>
            <a:endParaRPr lang="en-US" altLang="en-US" sz="1800">
              <a:latin typeface="Helvetica" pitchFamily="2" charset="0"/>
            </a:endParaRPr>
          </a:p>
        </p:txBody>
      </p:sp>
      <p:sp>
        <p:nvSpPr>
          <p:cNvPr id="167027" name="Rectangle 278">
            <a:extLst>
              <a:ext uri="{FF2B5EF4-FFF2-40B4-BE49-F238E27FC236}">
                <a16:creationId xmlns:a16="http://schemas.microsoft.com/office/drawing/2014/main" id="{CC2AB488-2053-DB04-6CB9-6EE1F0BAD5E3}"/>
              </a:ext>
            </a:extLst>
          </p:cNvPr>
          <p:cNvSpPr>
            <a:spLocks noChangeArrowheads="1"/>
          </p:cNvSpPr>
          <p:nvPr/>
        </p:nvSpPr>
        <p:spPr bwMode="auto">
          <a:xfrm>
            <a:off x="2078038" y="2462213"/>
            <a:ext cx="6477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Micah</a:t>
            </a:r>
            <a:endParaRPr lang="en-US" altLang="en-US" sz="1800">
              <a:latin typeface="Helvetica" pitchFamily="2" charset="0"/>
            </a:endParaRPr>
          </a:p>
        </p:txBody>
      </p:sp>
      <p:sp>
        <p:nvSpPr>
          <p:cNvPr id="167028" name="Rectangle 279">
            <a:extLst>
              <a:ext uri="{FF2B5EF4-FFF2-40B4-BE49-F238E27FC236}">
                <a16:creationId xmlns:a16="http://schemas.microsoft.com/office/drawing/2014/main" id="{6859F737-D360-2936-48E4-94A727E76EB0}"/>
              </a:ext>
            </a:extLst>
          </p:cNvPr>
          <p:cNvSpPr>
            <a:spLocks noChangeArrowheads="1"/>
          </p:cNvSpPr>
          <p:nvPr/>
        </p:nvSpPr>
        <p:spPr bwMode="auto">
          <a:xfrm>
            <a:off x="2189163" y="214312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Joel</a:t>
            </a:r>
            <a:endParaRPr lang="en-US" altLang="en-US" sz="1800">
              <a:latin typeface="Helvetica" pitchFamily="2" charset="0"/>
            </a:endParaRPr>
          </a:p>
        </p:txBody>
      </p:sp>
      <p:sp>
        <p:nvSpPr>
          <p:cNvPr id="167029" name="Rectangle 280">
            <a:extLst>
              <a:ext uri="{FF2B5EF4-FFF2-40B4-BE49-F238E27FC236}">
                <a16:creationId xmlns:a16="http://schemas.microsoft.com/office/drawing/2014/main" id="{535C0257-D86C-C46E-F564-2A42CCCAD2B1}"/>
              </a:ext>
            </a:extLst>
          </p:cNvPr>
          <p:cNvSpPr>
            <a:spLocks noChangeArrowheads="1"/>
          </p:cNvSpPr>
          <p:nvPr/>
        </p:nvSpPr>
        <p:spPr bwMode="auto">
          <a:xfrm>
            <a:off x="1966913" y="3438525"/>
            <a:ext cx="83661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500" b="1">
                <a:solidFill>
                  <a:srgbClr val="000000"/>
                </a:solidFill>
                <a:latin typeface="Helvetica" pitchFamily="2" charset="0"/>
              </a:rPr>
              <a:t>Jeremiah</a:t>
            </a:r>
            <a:endParaRPr lang="en-US" altLang="en-US" sz="1400">
              <a:latin typeface="Helvetica" pitchFamily="2" charset="0"/>
            </a:endParaRPr>
          </a:p>
        </p:txBody>
      </p:sp>
      <p:sp>
        <p:nvSpPr>
          <p:cNvPr id="167030" name="Rectangle 281">
            <a:extLst>
              <a:ext uri="{FF2B5EF4-FFF2-40B4-BE49-F238E27FC236}">
                <a16:creationId xmlns:a16="http://schemas.microsoft.com/office/drawing/2014/main" id="{4D3A6AD4-F851-0A35-0F4D-EC68E73F1ECB}"/>
              </a:ext>
            </a:extLst>
          </p:cNvPr>
          <p:cNvSpPr>
            <a:spLocks noChangeArrowheads="1"/>
          </p:cNvSpPr>
          <p:nvPr/>
        </p:nvSpPr>
        <p:spPr bwMode="auto">
          <a:xfrm>
            <a:off x="1820863" y="4070350"/>
            <a:ext cx="1079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Habakkuk</a:t>
            </a:r>
            <a:endParaRPr lang="en-US" altLang="en-US" sz="1800">
              <a:latin typeface="Helvetica" pitchFamily="2" charset="0"/>
            </a:endParaRPr>
          </a:p>
        </p:txBody>
      </p:sp>
      <p:sp>
        <p:nvSpPr>
          <p:cNvPr id="167031" name="Rectangle 282">
            <a:extLst>
              <a:ext uri="{FF2B5EF4-FFF2-40B4-BE49-F238E27FC236}">
                <a16:creationId xmlns:a16="http://schemas.microsoft.com/office/drawing/2014/main" id="{80B26AB1-CF59-6D4A-8E3E-06916B45CCD0}"/>
              </a:ext>
            </a:extLst>
          </p:cNvPr>
          <p:cNvSpPr>
            <a:spLocks noChangeArrowheads="1"/>
          </p:cNvSpPr>
          <p:nvPr/>
        </p:nvSpPr>
        <p:spPr bwMode="auto">
          <a:xfrm>
            <a:off x="1666875" y="4260850"/>
            <a:ext cx="1385888"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Helvetica" pitchFamily="2" charset="0"/>
              </a:rPr>
              <a:t>Nahum</a:t>
            </a:r>
          </a:p>
        </p:txBody>
      </p:sp>
      <p:sp>
        <p:nvSpPr>
          <p:cNvPr id="167032" name="Rectangle 283">
            <a:extLst>
              <a:ext uri="{FF2B5EF4-FFF2-40B4-BE49-F238E27FC236}">
                <a16:creationId xmlns:a16="http://schemas.microsoft.com/office/drawing/2014/main" id="{6B1626A6-08CB-B768-AAAE-C9F47A4824BA}"/>
              </a:ext>
            </a:extLst>
          </p:cNvPr>
          <p:cNvSpPr>
            <a:spLocks noChangeArrowheads="1"/>
          </p:cNvSpPr>
          <p:nvPr/>
        </p:nvSpPr>
        <p:spPr bwMode="auto">
          <a:xfrm>
            <a:off x="2058988" y="1004888"/>
            <a:ext cx="6731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Jonah</a:t>
            </a:r>
            <a:endParaRPr lang="en-US" altLang="en-US" sz="1800">
              <a:latin typeface="Arial" panose="020B0604020202020204" pitchFamily="34" charset="0"/>
            </a:endParaRPr>
          </a:p>
        </p:txBody>
      </p:sp>
      <p:sp>
        <p:nvSpPr>
          <p:cNvPr id="167033" name="Rectangle 284">
            <a:extLst>
              <a:ext uri="{FF2B5EF4-FFF2-40B4-BE49-F238E27FC236}">
                <a16:creationId xmlns:a16="http://schemas.microsoft.com/office/drawing/2014/main" id="{2C5C9655-2BBF-E0B4-1CD7-0692574652C5}"/>
              </a:ext>
            </a:extLst>
          </p:cNvPr>
          <p:cNvSpPr>
            <a:spLocks noChangeArrowheads="1"/>
          </p:cNvSpPr>
          <p:nvPr/>
        </p:nvSpPr>
        <p:spPr bwMode="auto">
          <a:xfrm>
            <a:off x="2162175" y="482600"/>
            <a:ext cx="635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Amos</a:t>
            </a:r>
            <a:endParaRPr lang="en-US" altLang="en-US" sz="1800">
              <a:latin typeface="Arial" panose="020B0604020202020204" pitchFamily="34" charset="0"/>
            </a:endParaRPr>
          </a:p>
        </p:txBody>
      </p:sp>
      <p:sp>
        <p:nvSpPr>
          <p:cNvPr id="167034" name="Rectangle 285">
            <a:extLst>
              <a:ext uri="{FF2B5EF4-FFF2-40B4-BE49-F238E27FC236}">
                <a16:creationId xmlns:a16="http://schemas.microsoft.com/office/drawing/2014/main" id="{B129BBC6-8D2C-D390-AA16-4558F11388FA}"/>
              </a:ext>
            </a:extLst>
          </p:cNvPr>
          <p:cNvSpPr>
            <a:spLocks noChangeArrowheads="1"/>
          </p:cNvSpPr>
          <p:nvPr/>
        </p:nvSpPr>
        <p:spPr bwMode="auto">
          <a:xfrm>
            <a:off x="2044700" y="773113"/>
            <a:ext cx="749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Hosea </a:t>
            </a:r>
            <a:endParaRPr lang="en-US" altLang="en-US" sz="1800">
              <a:latin typeface="Arial" panose="020B0604020202020204" pitchFamily="34" charset="0"/>
            </a:endParaRPr>
          </a:p>
        </p:txBody>
      </p:sp>
      <p:sp>
        <p:nvSpPr>
          <p:cNvPr id="167035" name="Rectangle 286">
            <a:extLst>
              <a:ext uri="{FF2B5EF4-FFF2-40B4-BE49-F238E27FC236}">
                <a16:creationId xmlns:a16="http://schemas.microsoft.com/office/drawing/2014/main" id="{96488489-E2CC-115A-5C2A-455BB5C4A53F}"/>
              </a:ext>
            </a:extLst>
          </p:cNvPr>
          <p:cNvSpPr>
            <a:spLocks noChangeArrowheads="1"/>
          </p:cNvSpPr>
          <p:nvPr/>
        </p:nvSpPr>
        <p:spPr bwMode="auto">
          <a:xfrm>
            <a:off x="2095500" y="5397500"/>
            <a:ext cx="7747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Ezekiel</a:t>
            </a:r>
            <a:endParaRPr lang="en-US" altLang="en-US" sz="1800">
              <a:latin typeface="Helvetica" pitchFamily="2" charset="0"/>
            </a:endParaRPr>
          </a:p>
        </p:txBody>
      </p:sp>
      <p:sp>
        <p:nvSpPr>
          <p:cNvPr id="167036" name="Rectangle 287">
            <a:extLst>
              <a:ext uri="{FF2B5EF4-FFF2-40B4-BE49-F238E27FC236}">
                <a16:creationId xmlns:a16="http://schemas.microsoft.com/office/drawing/2014/main" id="{8A539278-58A9-735F-ABA7-B6211768B9E3}"/>
              </a:ext>
            </a:extLst>
          </p:cNvPr>
          <p:cNvSpPr>
            <a:spLocks noChangeArrowheads="1"/>
          </p:cNvSpPr>
          <p:nvPr/>
        </p:nvSpPr>
        <p:spPr bwMode="auto">
          <a:xfrm>
            <a:off x="2109788" y="5729288"/>
            <a:ext cx="685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Daniel</a:t>
            </a:r>
            <a:endParaRPr lang="en-US" altLang="en-US" sz="1800">
              <a:latin typeface="Helvetica" pitchFamily="2" charset="0"/>
            </a:endParaRPr>
          </a:p>
        </p:txBody>
      </p:sp>
      <p:sp>
        <p:nvSpPr>
          <p:cNvPr id="167037" name="Rectangle 288">
            <a:extLst>
              <a:ext uri="{FF2B5EF4-FFF2-40B4-BE49-F238E27FC236}">
                <a16:creationId xmlns:a16="http://schemas.microsoft.com/office/drawing/2014/main" id="{AD9C6C81-3EE7-83E1-4C46-530C3F5080CC}"/>
              </a:ext>
            </a:extLst>
          </p:cNvPr>
          <p:cNvSpPr>
            <a:spLocks noChangeArrowheads="1"/>
          </p:cNvSpPr>
          <p:nvPr/>
        </p:nvSpPr>
        <p:spPr bwMode="auto">
          <a:xfrm>
            <a:off x="2003425" y="6369050"/>
            <a:ext cx="762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Haggai</a:t>
            </a:r>
            <a:endParaRPr lang="en-US" altLang="en-US" sz="1800">
              <a:latin typeface="Helvetica" pitchFamily="2" charset="0"/>
            </a:endParaRPr>
          </a:p>
        </p:txBody>
      </p:sp>
      <p:sp>
        <p:nvSpPr>
          <p:cNvPr id="167038" name="Rectangle 289">
            <a:extLst>
              <a:ext uri="{FF2B5EF4-FFF2-40B4-BE49-F238E27FC236}">
                <a16:creationId xmlns:a16="http://schemas.microsoft.com/office/drawing/2014/main" id="{60CF58A9-CDBD-CCA3-A0B7-6E07F5931EED}"/>
              </a:ext>
            </a:extLst>
          </p:cNvPr>
          <p:cNvSpPr>
            <a:spLocks noChangeArrowheads="1"/>
          </p:cNvSpPr>
          <p:nvPr/>
        </p:nvSpPr>
        <p:spPr bwMode="auto">
          <a:xfrm>
            <a:off x="1851025" y="6672263"/>
            <a:ext cx="1079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Zechariah</a:t>
            </a:r>
            <a:endParaRPr lang="en-US" altLang="en-US" sz="1800">
              <a:latin typeface="Helvetica" pitchFamily="2" charset="0"/>
            </a:endParaRPr>
          </a:p>
        </p:txBody>
      </p:sp>
      <p:sp>
        <p:nvSpPr>
          <p:cNvPr id="167039" name="Rectangle 290">
            <a:extLst>
              <a:ext uri="{FF2B5EF4-FFF2-40B4-BE49-F238E27FC236}">
                <a16:creationId xmlns:a16="http://schemas.microsoft.com/office/drawing/2014/main" id="{511D5215-F7A7-8023-3F26-373E147A728D}"/>
              </a:ext>
            </a:extLst>
          </p:cNvPr>
          <p:cNvSpPr>
            <a:spLocks noChangeArrowheads="1"/>
          </p:cNvSpPr>
          <p:nvPr/>
        </p:nvSpPr>
        <p:spPr bwMode="auto">
          <a:xfrm>
            <a:off x="1925638" y="6989763"/>
            <a:ext cx="838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Malachi</a:t>
            </a:r>
            <a:endParaRPr lang="en-US" altLang="en-US" sz="1800">
              <a:latin typeface="Helvetica" pitchFamily="2" charset="0"/>
            </a:endParaRPr>
          </a:p>
        </p:txBody>
      </p:sp>
      <p:sp>
        <p:nvSpPr>
          <p:cNvPr id="167040" name="Rectangle 291">
            <a:extLst>
              <a:ext uri="{FF2B5EF4-FFF2-40B4-BE49-F238E27FC236}">
                <a16:creationId xmlns:a16="http://schemas.microsoft.com/office/drawing/2014/main" id="{B93B5BB7-3EB0-2E4C-534E-91EA84DED5EC}"/>
              </a:ext>
            </a:extLst>
          </p:cNvPr>
          <p:cNvSpPr>
            <a:spLocks noChangeArrowheads="1"/>
          </p:cNvSpPr>
          <p:nvPr/>
        </p:nvSpPr>
        <p:spPr bwMode="auto">
          <a:xfrm>
            <a:off x="1625600" y="4752975"/>
            <a:ext cx="1495425"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Helvetica" pitchFamily="2" charset="0"/>
              </a:rPr>
              <a:t>Zephaniah</a:t>
            </a:r>
          </a:p>
        </p:txBody>
      </p:sp>
      <p:sp>
        <p:nvSpPr>
          <p:cNvPr id="167041" name="Line 292">
            <a:extLst>
              <a:ext uri="{FF2B5EF4-FFF2-40B4-BE49-F238E27FC236}">
                <a16:creationId xmlns:a16="http://schemas.microsoft.com/office/drawing/2014/main" id="{D31C7CEB-100B-BFFB-CC9D-BFBF4C450250}"/>
              </a:ext>
            </a:extLst>
          </p:cNvPr>
          <p:cNvSpPr>
            <a:spLocks noChangeShapeType="1"/>
          </p:cNvSpPr>
          <p:nvPr/>
        </p:nvSpPr>
        <p:spPr bwMode="auto">
          <a:xfrm>
            <a:off x="1747838" y="4316413"/>
            <a:ext cx="12700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042" name="Line 293">
            <a:extLst>
              <a:ext uri="{FF2B5EF4-FFF2-40B4-BE49-F238E27FC236}">
                <a16:creationId xmlns:a16="http://schemas.microsoft.com/office/drawing/2014/main" id="{D4823C83-ABBD-0456-0B7A-D7F29257EFFD}"/>
              </a:ext>
            </a:extLst>
          </p:cNvPr>
          <p:cNvSpPr>
            <a:spLocks noChangeShapeType="1"/>
          </p:cNvSpPr>
          <p:nvPr/>
        </p:nvSpPr>
        <p:spPr bwMode="auto">
          <a:xfrm flipV="1">
            <a:off x="1781175" y="6910388"/>
            <a:ext cx="125253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043" name="Text Box 294">
            <a:extLst>
              <a:ext uri="{FF2B5EF4-FFF2-40B4-BE49-F238E27FC236}">
                <a16:creationId xmlns:a16="http://schemas.microsoft.com/office/drawing/2014/main" id="{D2DA3D6D-2C91-687F-01E8-BC4D0B79FB88}"/>
              </a:ext>
            </a:extLst>
          </p:cNvPr>
          <p:cNvSpPr txBox="1">
            <a:spLocks noChangeArrowheads="1"/>
          </p:cNvSpPr>
          <p:nvPr/>
        </p:nvSpPr>
        <p:spPr bwMode="auto">
          <a:xfrm>
            <a:off x="2574925" y="3392488"/>
            <a:ext cx="739775"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101882" tIns="50941" rIns="101882" bIns="50941">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i="1">
                <a:latin typeface="Kosher-Normal" charset="0"/>
              </a:rPr>
              <a:t>NC</a:t>
            </a:r>
            <a:endParaRPr lang="en-US" altLang="en-US" b="1" i="1">
              <a:solidFill>
                <a:srgbClr val="00DFCA"/>
              </a:solidFill>
            </a:endParaRPr>
          </a:p>
        </p:txBody>
      </p:sp>
      <p:sp>
        <p:nvSpPr>
          <p:cNvPr id="167044" name="Line 306">
            <a:extLst>
              <a:ext uri="{FF2B5EF4-FFF2-40B4-BE49-F238E27FC236}">
                <a16:creationId xmlns:a16="http://schemas.microsoft.com/office/drawing/2014/main" id="{0E25FCBD-65EC-27B2-12FC-8E1A1F525C24}"/>
              </a:ext>
            </a:extLst>
          </p:cNvPr>
          <p:cNvSpPr>
            <a:spLocks noChangeShapeType="1"/>
          </p:cNvSpPr>
          <p:nvPr/>
        </p:nvSpPr>
        <p:spPr bwMode="auto">
          <a:xfrm>
            <a:off x="1627188" y="238125"/>
            <a:ext cx="0" cy="3316288"/>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7045" name="Line 307">
            <a:extLst>
              <a:ext uri="{FF2B5EF4-FFF2-40B4-BE49-F238E27FC236}">
                <a16:creationId xmlns:a16="http://schemas.microsoft.com/office/drawing/2014/main" id="{72C76FD1-DA35-4B55-C569-1C7CB818327F}"/>
              </a:ext>
            </a:extLst>
          </p:cNvPr>
          <p:cNvSpPr>
            <a:spLocks noChangeShapeType="1"/>
          </p:cNvSpPr>
          <p:nvPr/>
        </p:nvSpPr>
        <p:spPr bwMode="auto">
          <a:xfrm>
            <a:off x="1603375" y="255588"/>
            <a:ext cx="1235075" cy="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7046" name="Line 308">
            <a:extLst>
              <a:ext uri="{FF2B5EF4-FFF2-40B4-BE49-F238E27FC236}">
                <a16:creationId xmlns:a16="http://schemas.microsoft.com/office/drawing/2014/main" id="{0E8881F1-7747-5F0E-28A6-8175D1E79320}"/>
              </a:ext>
            </a:extLst>
          </p:cNvPr>
          <p:cNvSpPr>
            <a:spLocks noChangeShapeType="1"/>
          </p:cNvSpPr>
          <p:nvPr/>
        </p:nvSpPr>
        <p:spPr bwMode="auto">
          <a:xfrm>
            <a:off x="1590675" y="7402513"/>
            <a:ext cx="1979613" cy="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7047" name="Line 309">
            <a:extLst>
              <a:ext uri="{FF2B5EF4-FFF2-40B4-BE49-F238E27FC236}">
                <a16:creationId xmlns:a16="http://schemas.microsoft.com/office/drawing/2014/main" id="{2DDB231B-F99B-0176-617F-21DF5BEF4B91}"/>
              </a:ext>
            </a:extLst>
          </p:cNvPr>
          <p:cNvSpPr>
            <a:spLocks noChangeShapeType="1"/>
          </p:cNvSpPr>
          <p:nvPr/>
        </p:nvSpPr>
        <p:spPr bwMode="auto">
          <a:xfrm>
            <a:off x="3530600" y="260350"/>
            <a:ext cx="0" cy="7151688"/>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7048" name="Line 310">
            <a:extLst>
              <a:ext uri="{FF2B5EF4-FFF2-40B4-BE49-F238E27FC236}">
                <a16:creationId xmlns:a16="http://schemas.microsoft.com/office/drawing/2014/main" id="{CE51839D-D5FF-C8DB-1573-B5ADB4931103}"/>
              </a:ext>
            </a:extLst>
          </p:cNvPr>
          <p:cNvSpPr>
            <a:spLocks noChangeShapeType="1"/>
          </p:cNvSpPr>
          <p:nvPr/>
        </p:nvSpPr>
        <p:spPr bwMode="auto">
          <a:xfrm>
            <a:off x="1633538" y="5330825"/>
            <a:ext cx="0" cy="2066925"/>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7049" name="Line 311">
            <a:extLst>
              <a:ext uri="{FF2B5EF4-FFF2-40B4-BE49-F238E27FC236}">
                <a16:creationId xmlns:a16="http://schemas.microsoft.com/office/drawing/2014/main" id="{65B3A379-5549-05B1-95BB-63A3901364A4}"/>
              </a:ext>
            </a:extLst>
          </p:cNvPr>
          <p:cNvSpPr>
            <a:spLocks noChangeShapeType="1"/>
          </p:cNvSpPr>
          <p:nvPr/>
        </p:nvSpPr>
        <p:spPr bwMode="auto">
          <a:xfrm>
            <a:off x="2330450" y="250825"/>
            <a:ext cx="1235075" cy="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7050" name="Rectangle 312">
            <a:extLst>
              <a:ext uri="{FF2B5EF4-FFF2-40B4-BE49-F238E27FC236}">
                <a16:creationId xmlns:a16="http://schemas.microsoft.com/office/drawing/2014/main" id="{790F9716-49A3-E46D-1BFF-E529D9DEB7AA}"/>
              </a:ext>
            </a:extLst>
          </p:cNvPr>
          <p:cNvSpPr>
            <a:spLocks noChangeArrowheads="1"/>
          </p:cNvSpPr>
          <p:nvPr/>
        </p:nvSpPr>
        <p:spPr bwMode="auto">
          <a:xfrm>
            <a:off x="1735138" y="3763963"/>
            <a:ext cx="87630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600">
                <a:latin typeface="Helvetica" pitchFamily="2" charset="0"/>
              </a:rPr>
              <a:t>Chapchat</a:t>
            </a:r>
          </a:p>
        </p:txBody>
      </p:sp>
      <p:sp>
        <p:nvSpPr>
          <p:cNvPr id="167051" name="Line 313">
            <a:extLst>
              <a:ext uri="{FF2B5EF4-FFF2-40B4-BE49-F238E27FC236}">
                <a16:creationId xmlns:a16="http://schemas.microsoft.com/office/drawing/2014/main" id="{4A94D900-22A5-2C24-24A5-D0A9762D099C}"/>
              </a:ext>
            </a:extLst>
          </p:cNvPr>
          <p:cNvSpPr>
            <a:spLocks noChangeShapeType="1"/>
          </p:cNvSpPr>
          <p:nvPr/>
        </p:nvSpPr>
        <p:spPr bwMode="auto">
          <a:xfrm flipV="1">
            <a:off x="1757363" y="3989388"/>
            <a:ext cx="1249362" cy="158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052" name="Rectangle 314">
            <a:extLst>
              <a:ext uri="{FF2B5EF4-FFF2-40B4-BE49-F238E27FC236}">
                <a16:creationId xmlns:a16="http://schemas.microsoft.com/office/drawing/2014/main" id="{A15F2F1E-B7CF-87A1-02EA-AD1979CDC7D0}"/>
              </a:ext>
            </a:extLst>
          </p:cNvPr>
          <p:cNvSpPr>
            <a:spLocks noChangeArrowheads="1"/>
          </p:cNvSpPr>
          <p:nvPr/>
        </p:nvSpPr>
        <p:spPr bwMode="auto">
          <a:xfrm>
            <a:off x="1506538" y="3633788"/>
            <a:ext cx="24765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000" b="1">
                <a:solidFill>
                  <a:srgbClr val="000000"/>
                </a:solidFill>
                <a:latin typeface="Helvetica" pitchFamily="2" charset="0"/>
              </a:rPr>
              <a:t>*</a:t>
            </a:r>
            <a:endParaRPr lang="en-US" altLang="en-US" sz="1600">
              <a:latin typeface="Helvetica" pitchFamily="2" charset="0"/>
            </a:endParaRPr>
          </a:p>
        </p:txBody>
      </p:sp>
      <p:grpSp>
        <p:nvGrpSpPr>
          <p:cNvPr id="167053" name="Group 322">
            <a:extLst>
              <a:ext uri="{FF2B5EF4-FFF2-40B4-BE49-F238E27FC236}">
                <a16:creationId xmlns:a16="http://schemas.microsoft.com/office/drawing/2014/main" id="{9E5B6868-A150-00AD-3A19-BE71A4F14440}"/>
              </a:ext>
            </a:extLst>
          </p:cNvPr>
          <p:cNvGrpSpPr>
            <a:grpSpLocks/>
          </p:cNvGrpSpPr>
          <p:nvPr/>
        </p:nvGrpSpPr>
        <p:grpSpPr bwMode="auto">
          <a:xfrm>
            <a:off x="2028825" y="1590675"/>
            <a:ext cx="863600" cy="327025"/>
            <a:chOff x="2959" y="1049"/>
            <a:chExt cx="544" cy="206"/>
          </a:xfrm>
        </p:grpSpPr>
        <p:sp>
          <p:nvSpPr>
            <p:cNvPr id="167102" name="Rectangle 323">
              <a:extLst>
                <a:ext uri="{FF2B5EF4-FFF2-40B4-BE49-F238E27FC236}">
                  <a16:creationId xmlns:a16="http://schemas.microsoft.com/office/drawing/2014/main" id="{9B31EA21-806B-5011-AAC0-EBBD05A5B553}"/>
                </a:ext>
              </a:extLst>
            </p:cNvPr>
            <p:cNvSpPr>
              <a:spLocks noChangeArrowheads="1"/>
            </p:cNvSpPr>
            <p:nvPr/>
          </p:nvSpPr>
          <p:spPr bwMode="auto">
            <a:xfrm>
              <a:off x="2959" y="1049"/>
              <a:ext cx="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a:latin typeface="Helvetica" pitchFamily="2" charset="0"/>
              </a:endParaRPr>
            </a:p>
          </p:txBody>
        </p:sp>
        <p:sp>
          <p:nvSpPr>
            <p:cNvPr id="167103" name="Rectangle 324">
              <a:extLst>
                <a:ext uri="{FF2B5EF4-FFF2-40B4-BE49-F238E27FC236}">
                  <a16:creationId xmlns:a16="http://schemas.microsoft.com/office/drawing/2014/main" id="{B333F5A6-D256-BF1C-1DA5-D16A5E442622}"/>
                </a:ext>
              </a:extLst>
            </p:cNvPr>
            <p:cNvSpPr>
              <a:spLocks noChangeArrowheads="1"/>
            </p:cNvSpPr>
            <p:nvPr/>
          </p:nvSpPr>
          <p:spPr bwMode="auto">
            <a:xfrm>
              <a:off x="3071" y="1049"/>
              <a:ext cx="43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i="1">
                  <a:solidFill>
                    <a:srgbClr val="000000"/>
                  </a:solidFill>
                  <a:latin typeface="Helvetica" pitchFamily="2" charset="0"/>
                </a:rPr>
                <a:t> JUDAH  wui</a:t>
              </a:r>
            </a:p>
            <a:p>
              <a:pPr algn="l"/>
              <a:r>
                <a:rPr lang="en-US" altLang="en-US" sz="900" b="1" i="1">
                  <a:solidFill>
                    <a:srgbClr val="000000"/>
                  </a:solidFill>
                  <a:latin typeface="Helvetica" pitchFamily="2" charset="0"/>
                </a:rPr>
                <a:t>suikata</a:t>
              </a:r>
              <a:endParaRPr lang="en-US" altLang="en-US">
                <a:latin typeface="Helvetica" pitchFamily="2" charset="0"/>
              </a:endParaRPr>
            </a:p>
          </p:txBody>
        </p:sp>
        <p:sp>
          <p:nvSpPr>
            <p:cNvPr id="167104" name="Rectangle 325">
              <a:extLst>
                <a:ext uri="{FF2B5EF4-FFF2-40B4-BE49-F238E27FC236}">
                  <a16:creationId xmlns:a16="http://schemas.microsoft.com/office/drawing/2014/main" id="{B448B047-6370-9D88-A484-90476EFCA7B8}"/>
                </a:ext>
              </a:extLst>
            </p:cNvPr>
            <p:cNvSpPr>
              <a:spLocks noChangeArrowheads="1"/>
            </p:cNvSpPr>
            <p:nvPr/>
          </p:nvSpPr>
          <p:spPr bwMode="auto">
            <a:xfrm>
              <a:off x="3048" y="1139"/>
              <a:ext cx="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a:latin typeface="Helvetica" pitchFamily="2" charset="0"/>
              </a:endParaRPr>
            </a:p>
          </p:txBody>
        </p:sp>
        <p:sp>
          <p:nvSpPr>
            <p:cNvPr id="167105" name="Rectangle 326">
              <a:extLst>
                <a:ext uri="{FF2B5EF4-FFF2-40B4-BE49-F238E27FC236}">
                  <a16:creationId xmlns:a16="http://schemas.microsoft.com/office/drawing/2014/main" id="{8001FFC0-EA42-1756-60BF-EFC6CC854434}"/>
                </a:ext>
              </a:extLst>
            </p:cNvPr>
            <p:cNvSpPr>
              <a:spLocks noChangeArrowheads="1"/>
            </p:cNvSpPr>
            <p:nvPr/>
          </p:nvSpPr>
          <p:spPr bwMode="auto">
            <a:xfrm>
              <a:off x="3227" y="1139"/>
              <a:ext cx="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a:latin typeface="Helvetica" pitchFamily="2" charset="0"/>
              </a:endParaRPr>
            </a:p>
          </p:txBody>
        </p:sp>
      </p:grpSp>
      <p:grpSp>
        <p:nvGrpSpPr>
          <p:cNvPr id="167054" name="Group 327">
            <a:extLst>
              <a:ext uri="{FF2B5EF4-FFF2-40B4-BE49-F238E27FC236}">
                <a16:creationId xmlns:a16="http://schemas.microsoft.com/office/drawing/2014/main" id="{0BC8AEAA-D93E-0926-74C8-0887B7499453}"/>
              </a:ext>
            </a:extLst>
          </p:cNvPr>
          <p:cNvGrpSpPr>
            <a:grpSpLocks/>
          </p:cNvGrpSpPr>
          <p:nvPr/>
        </p:nvGrpSpPr>
        <p:grpSpPr bwMode="auto">
          <a:xfrm>
            <a:off x="1974850" y="3135313"/>
            <a:ext cx="871538" cy="307975"/>
            <a:chOff x="2981" y="1968"/>
            <a:chExt cx="549" cy="194"/>
          </a:xfrm>
        </p:grpSpPr>
        <p:sp>
          <p:nvSpPr>
            <p:cNvPr id="167096" name="Rectangle 328">
              <a:extLst>
                <a:ext uri="{FF2B5EF4-FFF2-40B4-BE49-F238E27FC236}">
                  <a16:creationId xmlns:a16="http://schemas.microsoft.com/office/drawing/2014/main" id="{A2299516-096C-CB20-534A-ECE6D3561A85}"/>
                </a:ext>
              </a:extLst>
            </p:cNvPr>
            <p:cNvSpPr>
              <a:spLocks noChangeArrowheads="1"/>
            </p:cNvSpPr>
            <p:nvPr/>
          </p:nvSpPr>
          <p:spPr bwMode="auto">
            <a:xfrm>
              <a:off x="3181" y="2046"/>
              <a:ext cx="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a:latin typeface="Helvetica" pitchFamily="2" charset="0"/>
              </a:endParaRPr>
            </a:p>
          </p:txBody>
        </p:sp>
        <p:grpSp>
          <p:nvGrpSpPr>
            <p:cNvPr id="167097" name="Group 329">
              <a:extLst>
                <a:ext uri="{FF2B5EF4-FFF2-40B4-BE49-F238E27FC236}">
                  <a16:creationId xmlns:a16="http://schemas.microsoft.com/office/drawing/2014/main" id="{5202E6DE-2CB0-E57E-0E09-9EF70C499193}"/>
                </a:ext>
              </a:extLst>
            </p:cNvPr>
            <p:cNvGrpSpPr>
              <a:grpSpLocks/>
            </p:cNvGrpSpPr>
            <p:nvPr/>
          </p:nvGrpSpPr>
          <p:grpSpPr bwMode="auto">
            <a:xfrm>
              <a:off x="2981" y="1968"/>
              <a:ext cx="549" cy="194"/>
              <a:chOff x="2981" y="2024"/>
              <a:chExt cx="549" cy="194"/>
            </a:xfrm>
          </p:grpSpPr>
          <p:sp>
            <p:nvSpPr>
              <p:cNvPr id="167098" name="Rectangle 330">
                <a:extLst>
                  <a:ext uri="{FF2B5EF4-FFF2-40B4-BE49-F238E27FC236}">
                    <a16:creationId xmlns:a16="http://schemas.microsoft.com/office/drawing/2014/main" id="{F2BB1083-E697-9CEA-8AC3-A7DA0E82EA58}"/>
                  </a:ext>
                </a:extLst>
              </p:cNvPr>
              <p:cNvSpPr>
                <a:spLocks noChangeArrowheads="1"/>
              </p:cNvSpPr>
              <p:nvPr/>
            </p:nvSpPr>
            <p:spPr bwMode="auto">
              <a:xfrm>
                <a:off x="2981" y="2024"/>
                <a:ext cx="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a:latin typeface="Helvetica" pitchFamily="2" charset="0"/>
                </a:endParaRPr>
              </a:p>
            </p:txBody>
          </p:sp>
          <p:sp>
            <p:nvSpPr>
              <p:cNvPr id="167099" name="Rectangle 331">
                <a:extLst>
                  <a:ext uri="{FF2B5EF4-FFF2-40B4-BE49-F238E27FC236}">
                    <a16:creationId xmlns:a16="http://schemas.microsoft.com/office/drawing/2014/main" id="{59A3BC8E-6184-F11D-3B56-666EBB74A9A0}"/>
                  </a:ext>
                </a:extLst>
              </p:cNvPr>
              <p:cNvSpPr>
                <a:spLocks noChangeArrowheads="1"/>
              </p:cNvSpPr>
              <p:nvPr/>
            </p:nvSpPr>
            <p:spPr bwMode="auto">
              <a:xfrm>
                <a:off x="3071" y="2024"/>
                <a:ext cx="43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i="1">
                    <a:solidFill>
                      <a:srgbClr val="000000"/>
                    </a:solidFill>
                    <a:latin typeface="Helvetica" pitchFamily="2" charset="0"/>
                  </a:rPr>
                  <a:t> JUDAH wui </a:t>
                </a:r>
              </a:p>
              <a:p>
                <a:pPr algn="l"/>
                <a:r>
                  <a:rPr lang="en-US" altLang="en-US" sz="900" b="1" i="1">
                    <a:solidFill>
                      <a:srgbClr val="000000"/>
                    </a:solidFill>
                    <a:latin typeface="Helvetica" pitchFamily="2" charset="0"/>
                  </a:rPr>
                  <a:t>rotkhamarat</a:t>
                </a:r>
                <a:endParaRPr lang="en-US" altLang="en-US">
                  <a:latin typeface="Helvetica" pitchFamily="2" charset="0"/>
                </a:endParaRPr>
              </a:p>
            </p:txBody>
          </p:sp>
          <p:sp>
            <p:nvSpPr>
              <p:cNvPr id="167100" name="Rectangle 332">
                <a:extLst>
                  <a:ext uri="{FF2B5EF4-FFF2-40B4-BE49-F238E27FC236}">
                    <a16:creationId xmlns:a16="http://schemas.microsoft.com/office/drawing/2014/main" id="{A9AA95D4-E182-89B7-D9D3-C1D9405E1BC0}"/>
                  </a:ext>
                </a:extLst>
              </p:cNvPr>
              <p:cNvSpPr>
                <a:spLocks noChangeArrowheads="1"/>
              </p:cNvSpPr>
              <p:nvPr/>
            </p:nvSpPr>
            <p:spPr bwMode="auto">
              <a:xfrm>
                <a:off x="3272" y="2102"/>
                <a:ext cx="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a:latin typeface="Helvetica" pitchFamily="2" charset="0"/>
                </a:endParaRPr>
              </a:p>
            </p:txBody>
          </p:sp>
          <p:sp>
            <p:nvSpPr>
              <p:cNvPr id="167101" name="Rectangle 333">
                <a:extLst>
                  <a:ext uri="{FF2B5EF4-FFF2-40B4-BE49-F238E27FC236}">
                    <a16:creationId xmlns:a16="http://schemas.microsoft.com/office/drawing/2014/main" id="{E6CEAEFB-E23B-4316-AA82-F6E8EDC3FA88}"/>
                  </a:ext>
                </a:extLst>
              </p:cNvPr>
              <p:cNvSpPr>
                <a:spLocks noChangeArrowheads="1"/>
              </p:cNvSpPr>
              <p:nvPr/>
            </p:nvSpPr>
            <p:spPr bwMode="auto">
              <a:xfrm>
                <a:off x="3506" y="2102"/>
                <a:ext cx="24"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a:t>
                </a:r>
                <a:endParaRPr lang="en-US" altLang="en-US">
                  <a:latin typeface="Helvetica" pitchFamily="2" charset="0"/>
                </a:endParaRPr>
              </a:p>
            </p:txBody>
          </p:sp>
        </p:grpSp>
      </p:grpSp>
      <p:grpSp>
        <p:nvGrpSpPr>
          <p:cNvPr id="167055" name="Group 334">
            <a:extLst>
              <a:ext uri="{FF2B5EF4-FFF2-40B4-BE49-F238E27FC236}">
                <a16:creationId xmlns:a16="http://schemas.microsoft.com/office/drawing/2014/main" id="{746AFFD1-90CE-4E66-146C-AA635C04B235}"/>
              </a:ext>
            </a:extLst>
          </p:cNvPr>
          <p:cNvGrpSpPr>
            <a:grpSpLocks/>
          </p:cNvGrpSpPr>
          <p:nvPr/>
        </p:nvGrpSpPr>
        <p:grpSpPr bwMode="auto">
          <a:xfrm>
            <a:off x="1966913" y="5095875"/>
            <a:ext cx="835025" cy="279400"/>
            <a:chOff x="2948" y="3234"/>
            <a:chExt cx="526" cy="176"/>
          </a:xfrm>
        </p:grpSpPr>
        <p:sp>
          <p:nvSpPr>
            <p:cNvPr id="167091" name="Rectangle 335">
              <a:extLst>
                <a:ext uri="{FF2B5EF4-FFF2-40B4-BE49-F238E27FC236}">
                  <a16:creationId xmlns:a16="http://schemas.microsoft.com/office/drawing/2014/main" id="{28364276-0519-640F-DD99-AF802B7FE956}"/>
                </a:ext>
              </a:extLst>
            </p:cNvPr>
            <p:cNvSpPr>
              <a:spLocks noChangeArrowheads="1"/>
            </p:cNvSpPr>
            <p:nvPr/>
          </p:nvSpPr>
          <p:spPr bwMode="auto">
            <a:xfrm>
              <a:off x="2948" y="3290"/>
              <a:ext cx="20"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grpSp>
          <p:nvGrpSpPr>
            <p:cNvPr id="167092" name="Group 336">
              <a:extLst>
                <a:ext uri="{FF2B5EF4-FFF2-40B4-BE49-F238E27FC236}">
                  <a16:creationId xmlns:a16="http://schemas.microsoft.com/office/drawing/2014/main" id="{B5221245-BB5B-7472-C218-F87CF98A5B57}"/>
                </a:ext>
              </a:extLst>
            </p:cNvPr>
            <p:cNvGrpSpPr>
              <a:grpSpLocks/>
            </p:cNvGrpSpPr>
            <p:nvPr/>
          </p:nvGrpSpPr>
          <p:grpSpPr bwMode="auto">
            <a:xfrm>
              <a:off x="2970" y="3234"/>
              <a:ext cx="504" cy="176"/>
              <a:chOff x="2970" y="3290"/>
              <a:chExt cx="504" cy="176"/>
            </a:xfrm>
          </p:grpSpPr>
          <p:sp>
            <p:nvSpPr>
              <p:cNvPr id="167093" name="Rectangle 337">
                <a:extLst>
                  <a:ext uri="{FF2B5EF4-FFF2-40B4-BE49-F238E27FC236}">
                    <a16:creationId xmlns:a16="http://schemas.microsoft.com/office/drawing/2014/main" id="{B9482607-4208-6BB3-BF69-3609B15CE319}"/>
                  </a:ext>
                </a:extLst>
              </p:cNvPr>
              <p:cNvSpPr>
                <a:spLocks noChangeArrowheads="1"/>
              </p:cNvSpPr>
              <p:nvPr/>
            </p:nvSpPr>
            <p:spPr bwMode="auto">
              <a:xfrm>
                <a:off x="2970" y="3290"/>
                <a:ext cx="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a:latin typeface="Helvetica" pitchFamily="2" charset="0"/>
                </a:endParaRPr>
              </a:p>
            </p:txBody>
          </p:sp>
          <p:sp>
            <p:nvSpPr>
              <p:cNvPr id="167094" name="Rectangle 338">
                <a:extLst>
                  <a:ext uri="{FF2B5EF4-FFF2-40B4-BE49-F238E27FC236}">
                    <a16:creationId xmlns:a16="http://schemas.microsoft.com/office/drawing/2014/main" id="{72D75CF0-4526-C9F9-A46F-C0C007F6F5C5}"/>
                  </a:ext>
                </a:extLst>
              </p:cNvPr>
              <p:cNvSpPr>
                <a:spLocks noChangeArrowheads="1"/>
              </p:cNvSpPr>
              <p:nvPr/>
            </p:nvSpPr>
            <p:spPr bwMode="auto">
              <a:xfrm>
                <a:off x="3082" y="3290"/>
                <a:ext cx="39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i="1">
                    <a:solidFill>
                      <a:srgbClr val="000000"/>
                    </a:solidFill>
                    <a:latin typeface="Helvetica" pitchFamily="2" charset="0"/>
                  </a:rPr>
                  <a:t>JUDAH wui</a:t>
                </a:r>
              </a:p>
              <a:p>
                <a:pPr algn="l"/>
                <a:r>
                  <a:rPr lang="en-US" altLang="en-US" sz="900" b="1" i="1">
                    <a:solidFill>
                      <a:srgbClr val="000000"/>
                    </a:solidFill>
                    <a:latin typeface="Helvetica" pitchFamily="2" charset="0"/>
                  </a:rPr>
                  <a:t>narkahai</a:t>
                </a:r>
                <a:endParaRPr lang="en-US" altLang="en-US">
                  <a:latin typeface="Helvetica" pitchFamily="2" charset="0"/>
                </a:endParaRPr>
              </a:p>
            </p:txBody>
          </p:sp>
          <p:sp>
            <p:nvSpPr>
              <p:cNvPr id="167095" name="Rectangle 339">
                <a:extLst>
                  <a:ext uri="{FF2B5EF4-FFF2-40B4-BE49-F238E27FC236}">
                    <a16:creationId xmlns:a16="http://schemas.microsoft.com/office/drawing/2014/main" id="{0772FFF6-C1C8-8629-5022-746C7525E380}"/>
                  </a:ext>
                </a:extLst>
              </p:cNvPr>
              <p:cNvSpPr>
                <a:spLocks noChangeArrowheads="1"/>
              </p:cNvSpPr>
              <p:nvPr/>
            </p:nvSpPr>
            <p:spPr bwMode="auto">
              <a:xfrm>
                <a:off x="3093" y="3379"/>
                <a:ext cx="2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u="sng">
                    <a:solidFill>
                      <a:srgbClr val="000000"/>
                    </a:solidFill>
                    <a:latin typeface="Helvetica" pitchFamily="2" charset="0"/>
                  </a:rPr>
                  <a:t>:</a:t>
                </a:r>
                <a:endParaRPr lang="en-US" altLang="en-US">
                  <a:latin typeface="Helvetica" pitchFamily="2" charset="0"/>
                </a:endParaRPr>
              </a:p>
            </p:txBody>
          </p:sp>
        </p:grpSp>
      </p:grpSp>
      <p:sp>
        <p:nvSpPr>
          <p:cNvPr id="167056" name="Rectangle 354">
            <a:extLst>
              <a:ext uri="{FF2B5EF4-FFF2-40B4-BE49-F238E27FC236}">
                <a16:creationId xmlns:a16="http://schemas.microsoft.com/office/drawing/2014/main" id="{50B01435-8C4D-A6AB-BD6F-6003C45990CF}"/>
              </a:ext>
            </a:extLst>
          </p:cNvPr>
          <p:cNvSpPr>
            <a:spLocks noChangeArrowheads="1"/>
          </p:cNvSpPr>
          <p:nvPr/>
        </p:nvSpPr>
        <p:spPr bwMode="auto">
          <a:xfrm>
            <a:off x="0" y="6088063"/>
            <a:ext cx="5657850" cy="1684337"/>
          </a:xfrm>
          <a:prstGeom prst="rect">
            <a:avLst/>
          </a:prstGeom>
          <a:solidFill>
            <a:schemeClr val="tx1">
              <a:alpha val="50195"/>
            </a:scheme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endParaRPr lang="en-US" altLang="en-US" sz="1800">
              <a:solidFill>
                <a:schemeClr val="bg1"/>
              </a:solidFill>
            </a:endParaRPr>
          </a:p>
        </p:txBody>
      </p:sp>
      <p:sp>
        <p:nvSpPr>
          <p:cNvPr id="1220809" name="Rectangle 201">
            <a:extLst>
              <a:ext uri="{FF2B5EF4-FFF2-40B4-BE49-F238E27FC236}">
                <a16:creationId xmlns:a16="http://schemas.microsoft.com/office/drawing/2014/main" id="{5CDD380C-8881-DBF4-E08B-155B2B5E7649}"/>
              </a:ext>
            </a:extLst>
          </p:cNvPr>
          <p:cNvSpPr>
            <a:spLocks noChangeArrowheads="1"/>
          </p:cNvSpPr>
          <p:nvPr/>
        </p:nvSpPr>
        <p:spPr bwMode="auto">
          <a:xfrm>
            <a:off x="6657975"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167058" name="Text Box 358">
            <a:extLst>
              <a:ext uri="{FF2B5EF4-FFF2-40B4-BE49-F238E27FC236}">
                <a16:creationId xmlns:a16="http://schemas.microsoft.com/office/drawing/2014/main" id="{E084B089-25E6-B303-0E86-A300C127C707}"/>
              </a:ext>
            </a:extLst>
          </p:cNvPr>
          <p:cNvSpPr txBox="1">
            <a:spLocks noChangeArrowheads="1"/>
          </p:cNvSpPr>
          <p:nvPr/>
        </p:nvSpPr>
        <p:spPr bwMode="auto">
          <a:xfrm rot="-5400000">
            <a:off x="967582" y="3483769"/>
            <a:ext cx="47037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b="1">
                <a:latin typeface="Arial" panose="020B0604020202020204" pitchFamily="34" charset="0"/>
              </a:rPr>
              <a:t>MAR</a:t>
            </a:r>
            <a:r>
              <a:rPr lang="en-US" altLang="en-US" sz="2000" b="1">
                <a:latin typeface="Helvetica" pitchFamily="2" charset="0"/>
              </a:rPr>
              <a:t>Ā</a:t>
            </a:r>
            <a:r>
              <a:rPr lang="en-US" altLang="en-US" sz="2000" b="1">
                <a:latin typeface="Arial" panose="020B0604020202020204" pitchFamily="34" charset="0"/>
              </a:rPr>
              <a:t>NBING (17)</a:t>
            </a:r>
          </a:p>
        </p:txBody>
      </p:sp>
      <p:grpSp>
        <p:nvGrpSpPr>
          <p:cNvPr id="167059" name="Group 359">
            <a:extLst>
              <a:ext uri="{FF2B5EF4-FFF2-40B4-BE49-F238E27FC236}">
                <a16:creationId xmlns:a16="http://schemas.microsoft.com/office/drawing/2014/main" id="{3AEAEDDF-ACCB-24D0-54AD-8F069D55600B}"/>
              </a:ext>
            </a:extLst>
          </p:cNvPr>
          <p:cNvGrpSpPr>
            <a:grpSpLocks/>
          </p:cNvGrpSpPr>
          <p:nvPr/>
        </p:nvGrpSpPr>
        <p:grpSpPr bwMode="auto">
          <a:xfrm>
            <a:off x="1933575" y="6097588"/>
            <a:ext cx="977900" cy="327025"/>
            <a:chOff x="2836" y="3844"/>
            <a:chExt cx="616" cy="206"/>
          </a:xfrm>
        </p:grpSpPr>
        <p:sp>
          <p:nvSpPr>
            <p:cNvPr id="167085" name="Rectangle 360">
              <a:extLst>
                <a:ext uri="{FF2B5EF4-FFF2-40B4-BE49-F238E27FC236}">
                  <a16:creationId xmlns:a16="http://schemas.microsoft.com/office/drawing/2014/main" id="{7EA9D8A1-2240-3378-209C-D7B5DFB7DF63}"/>
                </a:ext>
              </a:extLst>
            </p:cNvPr>
            <p:cNvSpPr>
              <a:spLocks noChangeArrowheads="1"/>
            </p:cNvSpPr>
            <p:nvPr/>
          </p:nvSpPr>
          <p:spPr bwMode="auto">
            <a:xfrm>
              <a:off x="2836" y="3904"/>
              <a:ext cx="120"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grpSp>
          <p:nvGrpSpPr>
            <p:cNvPr id="167086" name="Group 361">
              <a:extLst>
                <a:ext uri="{FF2B5EF4-FFF2-40B4-BE49-F238E27FC236}">
                  <a16:creationId xmlns:a16="http://schemas.microsoft.com/office/drawing/2014/main" id="{F4733547-9CED-EF48-77C1-5DB125DB819D}"/>
                </a:ext>
              </a:extLst>
            </p:cNvPr>
            <p:cNvGrpSpPr>
              <a:grpSpLocks/>
            </p:cNvGrpSpPr>
            <p:nvPr/>
          </p:nvGrpSpPr>
          <p:grpSpPr bwMode="auto">
            <a:xfrm>
              <a:off x="2948" y="3844"/>
              <a:ext cx="504" cy="206"/>
              <a:chOff x="2948" y="3904"/>
              <a:chExt cx="504" cy="206"/>
            </a:xfrm>
          </p:grpSpPr>
          <p:sp>
            <p:nvSpPr>
              <p:cNvPr id="167087" name="Rectangle 362">
                <a:extLst>
                  <a:ext uri="{FF2B5EF4-FFF2-40B4-BE49-F238E27FC236}">
                    <a16:creationId xmlns:a16="http://schemas.microsoft.com/office/drawing/2014/main" id="{1DF1A2FA-2A82-AE03-D676-2D31C38B925E}"/>
                  </a:ext>
                </a:extLst>
              </p:cNvPr>
              <p:cNvSpPr>
                <a:spLocks noChangeArrowheads="1"/>
              </p:cNvSpPr>
              <p:nvPr/>
            </p:nvSpPr>
            <p:spPr bwMode="auto">
              <a:xfrm>
                <a:off x="2948" y="3904"/>
                <a:ext cx="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a:latin typeface="Helvetica" pitchFamily="2" charset="0"/>
                </a:endParaRPr>
              </a:p>
            </p:txBody>
          </p:sp>
          <p:sp>
            <p:nvSpPr>
              <p:cNvPr id="167088" name="Rectangle 363">
                <a:extLst>
                  <a:ext uri="{FF2B5EF4-FFF2-40B4-BE49-F238E27FC236}">
                    <a16:creationId xmlns:a16="http://schemas.microsoft.com/office/drawing/2014/main" id="{43EC6A18-0805-4317-8F28-B55B66B75DDC}"/>
                  </a:ext>
                </a:extLst>
              </p:cNvPr>
              <p:cNvSpPr>
                <a:spLocks noChangeArrowheads="1"/>
              </p:cNvSpPr>
              <p:nvPr/>
            </p:nvSpPr>
            <p:spPr bwMode="auto">
              <a:xfrm>
                <a:off x="3060" y="3904"/>
                <a:ext cx="39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i="1">
                    <a:solidFill>
                      <a:srgbClr val="000000"/>
                    </a:solidFill>
                    <a:latin typeface="Helvetica" pitchFamily="2" charset="0"/>
                  </a:rPr>
                  <a:t>JUDAH wui</a:t>
                </a:r>
              </a:p>
              <a:p>
                <a:pPr algn="l"/>
                <a:r>
                  <a:rPr lang="en-US" altLang="en-US" sz="900" b="1" i="1">
                    <a:solidFill>
                      <a:srgbClr val="000000"/>
                    </a:solidFill>
                    <a:latin typeface="Helvetica" pitchFamily="2" charset="0"/>
                  </a:rPr>
                  <a:t>hankhaung</a:t>
                </a:r>
                <a:endParaRPr lang="en-US" altLang="en-US">
                  <a:latin typeface="Helvetica" pitchFamily="2" charset="0"/>
                </a:endParaRPr>
              </a:p>
            </p:txBody>
          </p:sp>
          <p:sp>
            <p:nvSpPr>
              <p:cNvPr id="167089" name="Rectangle 364">
                <a:extLst>
                  <a:ext uri="{FF2B5EF4-FFF2-40B4-BE49-F238E27FC236}">
                    <a16:creationId xmlns:a16="http://schemas.microsoft.com/office/drawing/2014/main" id="{16E5068D-AAEF-0C2A-9682-805C621D6B0D}"/>
                  </a:ext>
                </a:extLst>
              </p:cNvPr>
              <p:cNvSpPr>
                <a:spLocks noChangeArrowheads="1"/>
              </p:cNvSpPr>
              <p:nvPr/>
            </p:nvSpPr>
            <p:spPr bwMode="auto">
              <a:xfrm>
                <a:off x="2981" y="3994"/>
                <a:ext cx="14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a:latin typeface="Helvetica" pitchFamily="2" charset="0"/>
                </a:endParaRPr>
              </a:p>
            </p:txBody>
          </p:sp>
          <p:sp>
            <p:nvSpPr>
              <p:cNvPr id="167090" name="Rectangle 365">
                <a:extLst>
                  <a:ext uri="{FF2B5EF4-FFF2-40B4-BE49-F238E27FC236}">
                    <a16:creationId xmlns:a16="http://schemas.microsoft.com/office/drawing/2014/main" id="{85061436-F85B-F359-6308-EAFDB84E6E38}"/>
                  </a:ext>
                </a:extLst>
              </p:cNvPr>
              <p:cNvSpPr>
                <a:spLocks noChangeArrowheads="1"/>
              </p:cNvSpPr>
              <p:nvPr/>
            </p:nvSpPr>
            <p:spPr bwMode="auto">
              <a:xfrm>
                <a:off x="3216" y="3994"/>
                <a:ext cx="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a:latin typeface="Helvetica" pitchFamily="2" charset="0"/>
                </a:endParaRPr>
              </a:p>
            </p:txBody>
          </p:sp>
        </p:grpSp>
      </p:grpSp>
      <p:sp>
        <p:nvSpPr>
          <p:cNvPr id="167060" name="Rectangle 366">
            <a:extLst>
              <a:ext uri="{FF2B5EF4-FFF2-40B4-BE49-F238E27FC236}">
                <a16:creationId xmlns:a16="http://schemas.microsoft.com/office/drawing/2014/main" id="{16DFBA5A-AA19-6D02-911D-225ECE8019E2}"/>
              </a:ext>
            </a:extLst>
          </p:cNvPr>
          <p:cNvSpPr>
            <a:spLocks noChangeArrowheads="1"/>
          </p:cNvSpPr>
          <p:nvPr/>
        </p:nvSpPr>
        <p:spPr bwMode="auto">
          <a:xfrm>
            <a:off x="5722938" y="285750"/>
            <a:ext cx="4278312" cy="7162800"/>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67061" name="Text Box 367">
            <a:extLst>
              <a:ext uri="{FF2B5EF4-FFF2-40B4-BE49-F238E27FC236}">
                <a16:creationId xmlns:a16="http://schemas.microsoft.com/office/drawing/2014/main" id="{33C0852C-8898-1281-1C34-54E154C9DD93}"/>
              </a:ext>
            </a:extLst>
          </p:cNvPr>
          <p:cNvSpPr txBox="1">
            <a:spLocks noChangeArrowheads="1"/>
          </p:cNvSpPr>
          <p:nvPr/>
        </p:nvSpPr>
        <p:spPr bwMode="auto">
          <a:xfrm>
            <a:off x="9015413" y="7519988"/>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80</a:t>
            </a:r>
          </a:p>
        </p:txBody>
      </p:sp>
      <p:sp>
        <p:nvSpPr>
          <p:cNvPr id="167062" name="Text Box 368">
            <a:extLst>
              <a:ext uri="{FF2B5EF4-FFF2-40B4-BE49-F238E27FC236}">
                <a16:creationId xmlns:a16="http://schemas.microsoft.com/office/drawing/2014/main" id="{38529C19-B1FF-E2D5-2E46-0D71E368B473}"/>
              </a:ext>
            </a:extLst>
          </p:cNvPr>
          <p:cNvSpPr txBox="1">
            <a:spLocks noChangeArrowheads="1"/>
          </p:cNvSpPr>
          <p:nvPr/>
        </p:nvSpPr>
        <p:spPr bwMode="auto">
          <a:xfrm>
            <a:off x="8531225" y="7516813"/>
            <a:ext cx="6588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9.6.07.</a:t>
            </a:r>
          </a:p>
        </p:txBody>
      </p:sp>
      <p:sp>
        <p:nvSpPr>
          <p:cNvPr id="1220979" name="Rectangle 371">
            <a:extLst>
              <a:ext uri="{FF2B5EF4-FFF2-40B4-BE49-F238E27FC236}">
                <a16:creationId xmlns:a16="http://schemas.microsoft.com/office/drawing/2014/main" id="{1A113C8C-2B05-B016-AEEE-D3F27F641355}"/>
              </a:ext>
            </a:extLst>
          </p:cNvPr>
          <p:cNvSpPr>
            <a:spLocks noChangeArrowheads="1"/>
          </p:cNvSpPr>
          <p:nvPr/>
        </p:nvSpPr>
        <p:spPr bwMode="auto">
          <a:xfrm>
            <a:off x="3822700" y="5262563"/>
            <a:ext cx="1625600" cy="844550"/>
          </a:xfrm>
          <a:prstGeom prst="rect">
            <a:avLst/>
          </a:prstGeom>
          <a:noFill/>
          <a:ln w="57150">
            <a:solidFill>
              <a:schemeClr val="hlink"/>
            </a:solidFill>
            <a:miter lim="800000"/>
            <a:headEnd/>
            <a:tailEnd/>
          </a:ln>
          <a:effectLst>
            <a:outerShdw blurRad="63500" dist="89803" dir="2700000" algn="ctr" rotWithShape="0">
              <a:schemeClr val="tx1">
                <a:alpha val="74998"/>
              </a:schemeClr>
            </a:outerShdw>
          </a:effectLst>
        </p:spPr>
        <p:txBody>
          <a:bodyPr wrap="none" anchor="ctr"/>
          <a:lstStyle/>
          <a:p>
            <a:pPr algn="r">
              <a:defRPr/>
            </a:pPr>
            <a:endParaRPr lang="en-US">
              <a:latin typeface="Comic Sans MS" charset="0"/>
              <a:ea typeface="+mn-ea"/>
            </a:endParaRPr>
          </a:p>
        </p:txBody>
      </p:sp>
      <p:grpSp>
        <p:nvGrpSpPr>
          <p:cNvPr id="12" name="Group 369">
            <a:extLst>
              <a:ext uri="{FF2B5EF4-FFF2-40B4-BE49-F238E27FC236}">
                <a16:creationId xmlns:a16="http://schemas.microsoft.com/office/drawing/2014/main" id="{EE65A6B8-FE4C-4C56-43F0-174DACEEB30D}"/>
              </a:ext>
            </a:extLst>
          </p:cNvPr>
          <p:cNvGrpSpPr>
            <a:grpSpLocks/>
          </p:cNvGrpSpPr>
          <p:nvPr/>
        </p:nvGrpSpPr>
        <p:grpSpPr bwMode="auto">
          <a:xfrm>
            <a:off x="5983288" y="4319588"/>
            <a:ext cx="3713162" cy="2736850"/>
            <a:chOff x="3649" y="2721"/>
            <a:chExt cx="2339" cy="1403"/>
          </a:xfrm>
        </p:grpSpPr>
        <p:sp>
          <p:nvSpPr>
            <p:cNvPr id="1220813" name="Rectangle 205">
              <a:extLst>
                <a:ext uri="{FF2B5EF4-FFF2-40B4-BE49-F238E27FC236}">
                  <a16:creationId xmlns:a16="http://schemas.microsoft.com/office/drawing/2014/main" id="{31F532AD-68A0-45AD-2A79-9EBCAC6C480A}"/>
                </a:ext>
              </a:extLst>
            </p:cNvPr>
            <p:cNvSpPr>
              <a:spLocks noChangeArrowheads="1"/>
            </p:cNvSpPr>
            <p:nvPr/>
          </p:nvSpPr>
          <p:spPr bwMode="auto">
            <a:xfrm>
              <a:off x="3649" y="2890"/>
              <a:ext cx="2325" cy="578"/>
            </a:xfrm>
            <a:prstGeom prst="rect">
              <a:avLst/>
            </a:prstGeom>
            <a:noFill/>
            <a:ln w="12700">
              <a:noFill/>
              <a:miter lim="800000"/>
              <a:headEnd/>
              <a:tailEnd/>
            </a:ln>
            <a:effectLst>
              <a:outerShdw blurRad="63500" dist="81320" dir="2319588"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70000"/>
                </a:lnSpc>
                <a:spcBef>
                  <a:spcPct val="50000"/>
                </a:spcBef>
                <a:defRPr/>
              </a:pPr>
              <a:r>
                <a:rPr lang="en-US" altLang="en-US" sz="2800" b="1">
                  <a:solidFill>
                    <a:srgbClr val="32F04D"/>
                  </a:solidFill>
                  <a:latin typeface="Helvetica" panose="020B0604020202020204" pitchFamily="34" charset="0"/>
                </a:rPr>
                <a:t>Phaningung khavai</a:t>
              </a:r>
            </a:p>
            <a:p>
              <a:pPr algn="ctr">
                <a:lnSpc>
                  <a:spcPct val="70000"/>
                </a:lnSpc>
                <a:spcBef>
                  <a:spcPct val="50000"/>
                </a:spcBef>
                <a:defRPr/>
              </a:pPr>
              <a:r>
                <a:rPr lang="en-US" altLang="en-US" sz="2800" b="1">
                  <a:solidFill>
                    <a:srgbClr val="32F04D"/>
                  </a:solidFill>
                  <a:latin typeface="Helvetica" panose="020B0604020202020204" pitchFamily="34" charset="0"/>
                </a:rPr>
                <a:t> khutlai:</a:t>
              </a:r>
              <a:endParaRPr lang="en-US" altLang="en-US" sz="4000" b="1">
                <a:solidFill>
                  <a:srgbClr val="32F04D"/>
                </a:solidFill>
                <a:latin typeface="Helvetica" panose="020B0604020202020204" pitchFamily="34" charset="0"/>
              </a:endParaRPr>
            </a:p>
          </p:txBody>
        </p:sp>
        <p:sp>
          <p:nvSpPr>
            <p:cNvPr id="1220830" name="AutoShape 222">
              <a:extLst>
                <a:ext uri="{FF2B5EF4-FFF2-40B4-BE49-F238E27FC236}">
                  <a16:creationId xmlns:a16="http://schemas.microsoft.com/office/drawing/2014/main" id="{5591755D-CA04-0466-C5A1-8AAD3410B841}"/>
                </a:ext>
              </a:extLst>
            </p:cNvPr>
            <p:cNvSpPr>
              <a:spLocks noChangeArrowheads="1"/>
            </p:cNvSpPr>
            <p:nvPr/>
          </p:nvSpPr>
          <p:spPr bwMode="auto">
            <a:xfrm>
              <a:off x="3657" y="2721"/>
              <a:ext cx="2331" cy="1403"/>
            </a:xfrm>
            <a:prstGeom prst="roundRect">
              <a:avLst>
                <a:gd name="adj" fmla="val 16667"/>
              </a:avLst>
            </a:prstGeom>
            <a:noFill/>
            <a:ln w="57150">
              <a:solidFill>
                <a:schemeClr val="bg1"/>
              </a:solidFill>
              <a:round/>
              <a:headEnd/>
              <a:tailEnd/>
            </a:ln>
            <a:effectLst>
              <a:outerShdw blurRad="63500" dist="99190" dir="3011666" algn="ctr" rotWithShape="0">
                <a:schemeClr val="tx1">
                  <a:alpha val="74998"/>
                </a:schemeClr>
              </a:outerShdw>
            </a:effectLst>
          </p:spPr>
          <p:txBody>
            <a:bodyPr wrap="none" anchor="ctr"/>
            <a:lstStyle/>
            <a:p>
              <a:pPr algn="r">
                <a:defRPr/>
              </a:pPr>
              <a:endParaRPr lang="en-US">
                <a:latin typeface="Comic Sans MS" charset="0"/>
                <a:ea typeface="+mn-ea"/>
              </a:endParaRPr>
            </a:p>
          </p:txBody>
        </p:sp>
      </p:grpSp>
      <p:grpSp>
        <p:nvGrpSpPr>
          <p:cNvPr id="167065" name="Group 199">
            <a:extLst>
              <a:ext uri="{FF2B5EF4-FFF2-40B4-BE49-F238E27FC236}">
                <a16:creationId xmlns:a16="http://schemas.microsoft.com/office/drawing/2014/main" id="{DFFB7425-837E-F42E-9CEC-4CCDFCA0E5E6}"/>
              </a:ext>
            </a:extLst>
          </p:cNvPr>
          <p:cNvGrpSpPr>
            <a:grpSpLocks/>
          </p:cNvGrpSpPr>
          <p:nvPr/>
        </p:nvGrpSpPr>
        <p:grpSpPr bwMode="auto">
          <a:xfrm>
            <a:off x="2786063" y="2903538"/>
            <a:ext cx="368300" cy="974725"/>
            <a:chOff x="6097583" y="2946408"/>
            <a:chExt cx="957267" cy="1844683"/>
          </a:xfrm>
        </p:grpSpPr>
        <p:grpSp>
          <p:nvGrpSpPr>
            <p:cNvPr id="167071" name="Group 85">
              <a:extLst>
                <a:ext uri="{FF2B5EF4-FFF2-40B4-BE49-F238E27FC236}">
                  <a16:creationId xmlns:a16="http://schemas.microsoft.com/office/drawing/2014/main" id="{3D86A01C-3332-F5B3-FB08-4652AEA05B52}"/>
                </a:ext>
              </a:extLst>
            </p:cNvPr>
            <p:cNvGrpSpPr>
              <a:grpSpLocks/>
            </p:cNvGrpSpPr>
            <p:nvPr/>
          </p:nvGrpSpPr>
          <p:grpSpPr bwMode="auto">
            <a:xfrm>
              <a:off x="6153150" y="3681413"/>
              <a:ext cx="901700" cy="947736"/>
              <a:chOff x="1557" y="1007"/>
              <a:chExt cx="2105" cy="1949"/>
            </a:xfrm>
          </p:grpSpPr>
          <p:grpSp>
            <p:nvGrpSpPr>
              <p:cNvPr id="167075" name="Group 87">
                <a:extLst>
                  <a:ext uri="{FF2B5EF4-FFF2-40B4-BE49-F238E27FC236}">
                    <a16:creationId xmlns:a16="http://schemas.microsoft.com/office/drawing/2014/main" id="{8665500D-382C-6EB4-97E8-F42101A49FB2}"/>
                  </a:ext>
                </a:extLst>
              </p:cNvPr>
              <p:cNvGrpSpPr>
                <a:grpSpLocks/>
              </p:cNvGrpSpPr>
              <p:nvPr/>
            </p:nvGrpSpPr>
            <p:grpSpPr bwMode="auto">
              <a:xfrm>
                <a:off x="1557" y="1209"/>
                <a:ext cx="2105" cy="1421"/>
                <a:chOff x="578" y="2316"/>
                <a:chExt cx="2105" cy="1421"/>
              </a:xfrm>
            </p:grpSpPr>
            <p:sp>
              <p:nvSpPr>
                <p:cNvPr id="167081" name="Freeform 88" descr="Cork">
                  <a:extLst>
                    <a:ext uri="{FF2B5EF4-FFF2-40B4-BE49-F238E27FC236}">
                      <a16:creationId xmlns:a16="http://schemas.microsoft.com/office/drawing/2014/main" id="{E043B18C-1A20-8887-97D8-5AADC6CE0EBE}"/>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167082" name="Freeform 89" descr="Cork">
                  <a:extLst>
                    <a:ext uri="{FF2B5EF4-FFF2-40B4-BE49-F238E27FC236}">
                      <a16:creationId xmlns:a16="http://schemas.microsoft.com/office/drawing/2014/main" id="{347C2D7C-C9FB-AEE6-704D-89E3D26C01F0}"/>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167076" name="Freeform 91">
                <a:extLst>
                  <a:ext uri="{FF2B5EF4-FFF2-40B4-BE49-F238E27FC236}">
                    <a16:creationId xmlns:a16="http://schemas.microsoft.com/office/drawing/2014/main" id="{B67B27DA-9A06-7262-BA1F-5F7D8286372F}"/>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67077" name="Freeform 92">
                <a:extLst>
                  <a:ext uri="{FF2B5EF4-FFF2-40B4-BE49-F238E27FC236}">
                    <a16:creationId xmlns:a16="http://schemas.microsoft.com/office/drawing/2014/main" id="{917602D8-52E9-85D0-8FED-CEAEF1C9F9FF}"/>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67078" name="Freeform 93">
                <a:extLst>
                  <a:ext uri="{FF2B5EF4-FFF2-40B4-BE49-F238E27FC236}">
                    <a16:creationId xmlns:a16="http://schemas.microsoft.com/office/drawing/2014/main" id="{5CD482FB-B3CF-280A-22EA-6C029AF8D5C7}"/>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67079" name="Freeform 94">
                <a:extLst>
                  <a:ext uri="{FF2B5EF4-FFF2-40B4-BE49-F238E27FC236}">
                    <a16:creationId xmlns:a16="http://schemas.microsoft.com/office/drawing/2014/main" id="{E2CFB9B3-AAB4-6BAD-03A3-D4BCFDF1DBEC}"/>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67080" name="Freeform 95">
                <a:extLst>
                  <a:ext uri="{FF2B5EF4-FFF2-40B4-BE49-F238E27FC236}">
                    <a16:creationId xmlns:a16="http://schemas.microsoft.com/office/drawing/2014/main" id="{FCEDBE67-1AB5-22E0-83D6-85B7E3B19136}"/>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167072" name="Group 98">
              <a:extLst>
                <a:ext uri="{FF2B5EF4-FFF2-40B4-BE49-F238E27FC236}">
                  <a16:creationId xmlns:a16="http://schemas.microsoft.com/office/drawing/2014/main" id="{4035949F-90B6-3AFD-8E85-2DBFCC0C0BAC}"/>
                </a:ext>
              </a:extLst>
            </p:cNvPr>
            <p:cNvGrpSpPr>
              <a:grpSpLocks/>
            </p:cNvGrpSpPr>
            <p:nvPr/>
          </p:nvGrpSpPr>
          <p:grpSpPr bwMode="auto">
            <a:xfrm>
              <a:off x="6097583" y="2946408"/>
              <a:ext cx="846138" cy="1844683"/>
              <a:chOff x="3865" y="1840"/>
              <a:chExt cx="533" cy="1162"/>
            </a:xfrm>
          </p:grpSpPr>
          <p:sp>
            <p:nvSpPr>
              <p:cNvPr id="203" name="Rectangle 96">
                <a:extLst>
                  <a:ext uri="{FF2B5EF4-FFF2-40B4-BE49-F238E27FC236}">
                    <a16:creationId xmlns:a16="http://schemas.microsoft.com/office/drawing/2014/main" id="{FD01363A-D976-CD08-6A8B-5B7B0B037BD8}"/>
                  </a:ext>
                </a:extLst>
              </p:cNvPr>
              <p:cNvSpPr>
                <a:spLocks noChangeArrowheads="1"/>
              </p:cNvSpPr>
              <p:nvPr/>
            </p:nvSpPr>
            <p:spPr bwMode="auto">
              <a:xfrm>
                <a:off x="3930" y="1840"/>
                <a:ext cx="112"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sp>
            <p:nvSpPr>
              <p:cNvPr id="204" name="Rectangle 97">
                <a:extLst>
                  <a:ext uri="{FF2B5EF4-FFF2-40B4-BE49-F238E27FC236}">
                    <a16:creationId xmlns:a16="http://schemas.microsoft.com/office/drawing/2014/main" id="{56CA992F-911F-6EFB-CE18-9DF985BBE1C1}"/>
                  </a:ext>
                </a:extLst>
              </p:cNvPr>
              <p:cNvSpPr>
                <a:spLocks noChangeArrowheads="1"/>
              </p:cNvSpPr>
              <p:nvPr/>
            </p:nvSpPr>
            <p:spPr bwMode="auto">
              <a:xfrm>
                <a:off x="3865" y="2381"/>
                <a:ext cx="533" cy="621"/>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1400" i="1">
                    <a:solidFill>
                      <a:srgbClr val="000000"/>
                    </a:solidFill>
                    <a:latin typeface="Kosher-Normal" charset="0"/>
                  </a:rPr>
                  <a:t>KT</a:t>
                </a:r>
                <a:endParaRPr lang="en-US" altLang="en-US" sz="1100" i="1">
                  <a:solidFill>
                    <a:srgbClr val="000000"/>
                  </a:solidFill>
                  <a:latin typeface="Helvetica" panose="020B0604020202020204" pitchFamily="34" charset="0"/>
                </a:endParaRPr>
              </a:p>
            </p:txBody>
          </p:sp>
        </p:grpSp>
      </p:grpSp>
      <p:sp>
        <p:nvSpPr>
          <p:cNvPr id="167066" name="Rectangle 201">
            <a:extLst>
              <a:ext uri="{FF2B5EF4-FFF2-40B4-BE49-F238E27FC236}">
                <a16:creationId xmlns:a16="http://schemas.microsoft.com/office/drawing/2014/main" id="{BC829BDA-8F57-4050-2678-83A78DC8C926}"/>
              </a:ext>
            </a:extLst>
          </p:cNvPr>
          <p:cNvSpPr>
            <a:spLocks noChangeArrowheads="1"/>
          </p:cNvSpPr>
          <p:nvPr/>
        </p:nvSpPr>
        <p:spPr bwMode="auto">
          <a:xfrm>
            <a:off x="3773488" y="-66675"/>
            <a:ext cx="1560512"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b="1">
                <a:solidFill>
                  <a:srgbClr val="000000"/>
                </a:solidFill>
                <a:latin typeface="Helvetica" pitchFamily="2" charset="0"/>
              </a:rPr>
              <a:t>Maranbingwui</a:t>
            </a:r>
          </a:p>
          <a:p>
            <a:r>
              <a:rPr lang="en-US" altLang="en-US" b="1">
                <a:solidFill>
                  <a:srgbClr val="000000"/>
                </a:solidFill>
                <a:latin typeface="Helvetica" pitchFamily="2" charset="0"/>
              </a:rPr>
              <a:t>nganong kahai</a:t>
            </a:r>
          </a:p>
          <a:p>
            <a:r>
              <a:rPr lang="en-US" altLang="en-US" b="1">
                <a:solidFill>
                  <a:srgbClr val="000000"/>
                </a:solidFill>
                <a:latin typeface="Helvetica" pitchFamily="2" charset="0"/>
              </a:rPr>
              <a:t>Khala kakhui</a:t>
            </a:r>
            <a:endParaRPr lang="en-US" altLang="en-US"/>
          </a:p>
        </p:txBody>
      </p:sp>
      <p:grpSp>
        <p:nvGrpSpPr>
          <p:cNvPr id="167067" name="Group 200">
            <a:extLst>
              <a:ext uri="{FF2B5EF4-FFF2-40B4-BE49-F238E27FC236}">
                <a16:creationId xmlns:a16="http://schemas.microsoft.com/office/drawing/2014/main" id="{0975CDDD-E1E7-A3A7-0EDB-38350DED647B}"/>
              </a:ext>
            </a:extLst>
          </p:cNvPr>
          <p:cNvGrpSpPr>
            <a:grpSpLocks/>
          </p:cNvGrpSpPr>
          <p:nvPr/>
        </p:nvGrpSpPr>
        <p:grpSpPr bwMode="auto">
          <a:xfrm>
            <a:off x="5573713" y="285750"/>
            <a:ext cx="1625600" cy="1470025"/>
            <a:chOff x="2222937" y="4130555"/>
            <a:chExt cx="2222939" cy="1813045"/>
          </a:xfrm>
        </p:grpSpPr>
        <p:sp>
          <p:nvSpPr>
            <p:cNvPr id="202" name="Rectangle 201">
              <a:extLst>
                <a:ext uri="{FF2B5EF4-FFF2-40B4-BE49-F238E27FC236}">
                  <a16:creationId xmlns:a16="http://schemas.microsoft.com/office/drawing/2014/main" id="{13D777C2-35C8-DEF7-908F-E53FEC1F3BA4}"/>
                </a:ext>
              </a:extLst>
            </p:cNvPr>
            <p:cNvSpPr/>
            <p:nvPr/>
          </p:nvSpPr>
          <p:spPr bwMode="auto">
            <a:xfrm>
              <a:off x="2222937" y="4193209"/>
              <a:ext cx="2222939" cy="175039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167069" name="Picture 2" descr="BACKGR~1">
              <a:extLst>
                <a:ext uri="{FF2B5EF4-FFF2-40B4-BE49-F238E27FC236}">
                  <a16:creationId xmlns:a16="http://schemas.microsoft.com/office/drawing/2014/main" id="{2A5124A5-8873-C6FF-194D-BF94AF85C7C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6" name="WordArt 12">
              <a:extLst>
                <a:ext uri="{FF2B5EF4-FFF2-40B4-BE49-F238E27FC236}">
                  <a16:creationId xmlns:a16="http://schemas.microsoft.com/office/drawing/2014/main" id="{433350AC-F783-159A-C2FB-FAE84B0252C9}"/>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1220979"/>
                                        </p:tgtEl>
                                        <p:attrNameLst>
                                          <p:attrName>style.visibility</p:attrName>
                                        </p:attrNameLst>
                                      </p:cBhvr>
                                      <p:to>
                                        <p:strVal val="visible"/>
                                      </p:to>
                                    </p:set>
                                    <p:anim calcmode="lin" valueType="num">
                                      <p:cBhvr>
                                        <p:cTn id="7" dur="500" fill="hold"/>
                                        <p:tgtEl>
                                          <p:spTgt spid="1220979"/>
                                        </p:tgtEl>
                                        <p:attrNameLst>
                                          <p:attrName>ppt_w</p:attrName>
                                        </p:attrNameLst>
                                      </p:cBhvr>
                                      <p:tavLst>
                                        <p:tav tm="0">
                                          <p:val>
                                            <p:fltVal val="0"/>
                                          </p:val>
                                        </p:tav>
                                        <p:tav tm="100000">
                                          <p:val>
                                            <p:strVal val="#ppt_w"/>
                                          </p:val>
                                        </p:tav>
                                      </p:tavLst>
                                    </p:anim>
                                    <p:anim calcmode="lin" valueType="num">
                                      <p:cBhvr>
                                        <p:cTn id="8" dur="500" fill="hold"/>
                                        <p:tgtEl>
                                          <p:spTgt spid="1220979"/>
                                        </p:tgtEl>
                                        <p:attrNameLst>
                                          <p:attrName>ppt_h</p:attrName>
                                        </p:attrNameLst>
                                      </p:cBhvr>
                                      <p:tavLst>
                                        <p:tav tm="0">
                                          <p:val>
                                            <p:fltVal val="0"/>
                                          </p:val>
                                        </p:tav>
                                        <p:tav tm="100000">
                                          <p:val>
                                            <p:strVal val="#ppt_h"/>
                                          </p:val>
                                        </p:tav>
                                      </p:tavLst>
                                    </p:anim>
                                    <p:anim calcmode="lin" valueType="num">
                                      <p:cBhvr>
                                        <p:cTn id="9" dur="500" fill="hold"/>
                                        <p:tgtEl>
                                          <p:spTgt spid="1220979"/>
                                        </p:tgtEl>
                                        <p:attrNameLst>
                                          <p:attrName>ppt_x</p:attrName>
                                        </p:attrNameLst>
                                      </p:cBhvr>
                                      <p:tavLst>
                                        <p:tav tm="0">
                                          <p:val>
                                            <p:fltVal val="0.5"/>
                                          </p:val>
                                        </p:tav>
                                        <p:tav tm="100000">
                                          <p:val>
                                            <p:strVal val="#ppt_x"/>
                                          </p:val>
                                        </p:tav>
                                      </p:tavLst>
                                    </p:anim>
                                    <p:anim calcmode="lin" valueType="num">
                                      <p:cBhvr>
                                        <p:cTn id="10" dur="500" fill="hold"/>
                                        <p:tgtEl>
                                          <p:spTgt spid="1220979"/>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 presetClass="entr" presetSubtype="4" fill="hold" nodeType="afterEffect">
                                  <p:stCondLst>
                                    <p:cond delay="0"/>
                                  </p:stCondLst>
                                  <p:childTnLst>
                                    <p:set>
                                      <p:cBhvr>
                                        <p:cTn id="13" dur="1" fill="hold">
                                          <p:stCondLst>
                                            <p:cond delay="0"/>
                                          </p:stCondLst>
                                        </p:cTn>
                                        <p:tgtEl>
                                          <p:spTgt spid="12"/>
                                        </p:tgtEl>
                                        <p:attrNameLst>
                                          <p:attrName>style.visibility</p:attrName>
                                        </p:attrNameLst>
                                      </p:cBhvr>
                                      <p:to>
                                        <p:strVal val="visible"/>
                                      </p:to>
                                    </p:set>
                                    <p:anim calcmode="lin" valueType="num">
                                      <p:cBhvr additive="base">
                                        <p:cTn id="14" dur="500" fill="hold"/>
                                        <p:tgtEl>
                                          <p:spTgt spid="12"/>
                                        </p:tgtEl>
                                        <p:attrNameLst>
                                          <p:attrName>ppt_x</p:attrName>
                                        </p:attrNameLst>
                                      </p:cBhvr>
                                      <p:tavLst>
                                        <p:tav tm="0">
                                          <p:val>
                                            <p:strVal val="#ppt_x"/>
                                          </p:val>
                                        </p:tav>
                                        <p:tav tm="100000">
                                          <p:val>
                                            <p:strVal val="#ppt_x"/>
                                          </p:val>
                                        </p:tav>
                                      </p:tavLst>
                                    </p:anim>
                                    <p:anim calcmode="lin" valueType="num">
                                      <p:cBhvr additive="base">
                                        <p:cTn id="15" dur="500" fill="hold"/>
                                        <p:tgtEl>
                                          <p:spTgt spid="12"/>
                                        </p:tgtEl>
                                        <p:attrNameLst>
                                          <p:attrName>ppt_y</p:attrName>
                                        </p:attrNameLst>
                                      </p:cBhvr>
                                      <p:tavLst>
                                        <p:tav tm="0">
                                          <p:val>
                                            <p:strVal val="1+#ppt_h/2"/>
                                          </p:val>
                                        </p:tav>
                                        <p:tav tm="100000">
                                          <p:val>
                                            <p:strVal val="#ppt_y"/>
                                          </p:val>
                                        </p:tav>
                                      </p:tavLst>
                                    </p:anim>
                                  </p:childTnLst>
                                </p:cTn>
                              </p:par>
                            </p:childTnLst>
                          </p:cTn>
                        </p:par>
                        <p:par>
                          <p:cTn id="16" fill="hold" nodeType="afterGroup">
                            <p:stCondLst>
                              <p:cond delay="1000"/>
                            </p:stCondLst>
                            <p:childTnLst>
                              <p:par>
                                <p:cTn id="17" presetID="22" presetClass="entr" presetSubtype="1" fill="hold" grpId="0" nodeType="afterEffect">
                                  <p:stCondLst>
                                    <p:cond delay="0"/>
                                  </p:stCondLst>
                                  <p:childTnLst>
                                    <p:set>
                                      <p:cBhvr>
                                        <p:cTn id="18" dur="1" fill="hold">
                                          <p:stCondLst>
                                            <p:cond delay="0"/>
                                          </p:stCondLst>
                                        </p:cTn>
                                        <p:tgtEl>
                                          <p:spTgt spid="1220814"/>
                                        </p:tgtEl>
                                        <p:attrNameLst>
                                          <p:attrName>style.visibility</p:attrName>
                                        </p:attrNameLst>
                                      </p:cBhvr>
                                      <p:to>
                                        <p:strVal val="visible"/>
                                      </p:to>
                                    </p:set>
                                    <p:animEffect transition="in" filter="wipe(up)">
                                      <p:cBhvr>
                                        <p:cTn id="19" dur="500"/>
                                        <p:tgtEl>
                                          <p:spTgt spid="12208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0814" grpId="0"/>
      <p:bldP spid="1220979"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2" name="Rectangle 2">
            <a:extLst>
              <a:ext uri="{FF2B5EF4-FFF2-40B4-BE49-F238E27FC236}">
                <a16:creationId xmlns:a16="http://schemas.microsoft.com/office/drawing/2014/main" id="{FF393437-64D4-C3D3-5D38-978B3ECBA73A}"/>
              </a:ext>
            </a:extLst>
          </p:cNvPr>
          <p:cNvSpPr>
            <a:spLocks noChangeArrowheads="1"/>
          </p:cNvSpPr>
          <p:nvPr/>
        </p:nvSpPr>
        <p:spPr bwMode="auto">
          <a:xfrm>
            <a:off x="4681538" y="1214438"/>
            <a:ext cx="0"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a:latin typeface="Arial" panose="020B0604020202020204" pitchFamily="34" charset="0"/>
            </a:endParaRPr>
          </a:p>
        </p:txBody>
      </p:sp>
      <p:sp>
        <p:nvSpPr>
          <p:cNvPr id="168963" name="Rectangle 10">
            <a:extLst>
              <a:ext uri="{FF2B5EF4-FFF2-40B4-BE49-F238E27FC236}">
                <a16:creationId xmlns:a16="http://schemas.microsoft.com/office/drawing/2014/main" id="{E35C4334-6086-C110-75F4-1FB6DE130960}"/>
              </a:ext>
            </a:extLst>
          </p:cNvPr>
          <p:cNvSpPr>
            <a:spLocks noChangeArrowheads="1"/>
          </p:cNvSpPr>
          <p:nvPr/>
        </p:nvSpPr>
        <p:spPr bwMode="auto">
          <a:xfrm>
            <a:off x="2384425" y="7107238"/>
            <a:ext cx="1454150"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endParaRPr lang="en-US" altLang="en-US" sz="1000">
              <a:latin typeface="Helvetica" pitchFamily="2" charset="0"/>
            </a:endParaRPr>
          </a:p>
        </p:txBody>
      </p:sp>
      <p:sp>
        <p:nvSpPr>
          <p:cNvPr id="168964" name="Rectangle 121">
            <a:extLst>
              <a:ext uri="{FF2B5EF4-FFF2-40B4-BE49-F238E27FC236}">
                <a16:creationId xmlns:a16="http://schemas.microsoft.com/office/drawing/2014/main" id="{92792B4D-108D-8A43-59B7-BC072DD32E99}"/>
              </a:ext>
            </a:extLst>
          </p:cNvPr>
          <p:cNvSpPr>
            <a:spLocks noChangeArrowheads="1"/>
          </p:cNvSpPr>
          <p:nvPr/>
        </p:nvSpPr>
        <p:spPr bwMode="auto">
          <a:xfrm>
            <a:off x="3933825" y="436563"/>
            <a:ext cx="22066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A</a:t>
            </a:r>
            <a:endParaRPr lang="en-US" altLang="en-US" sz="2400" b="1">
              <a:latin typeface="Helvetica" pitchFamily="2" charset="0"/>
            </a:endParaRPr>
          </a:p>
        </p:txBody>
      </p:sp>
      <p:grpSp>
        <p:nvGrpSpPr>
          <p:cNvPr id="168965" name="Group 122">
            <a:extLst>
              <a:ext uri="{FF2B5EF4-FFF2-40B4-BE49-F238E27FC236}">
                <a16:creationId xmlns:a16="http://schemas.microsoft.com/office/drawing/2014/main" id="{FBAF5207-EB15-13B5-B0B3-883DCDF09C92}"/>
              </a:ext>
            </a:extLst>
          </p:cNvPr>
          <p:cNvGrpSpPr>
            <a:grpSpLocks/>
          </p:cNvGrpSpPr>
          <p:nvPr/>
        </p:nvGrpSpPr>
        <p:grpSpPr bwMode="auto">
          <a:xfrm>
            <a:off x="4957763" y="68263"/>
            <a:ext cx="222250" cy="396875"/>
            <a:chOff x="5245" y="424"/>
            <a:chExt cx="140" cy="250"/>
          </a:xfrm>
        </p:grpSpPr>
        <p:sp>
          <p:nvSpPr>
            <p:cNvPr id="169170" name="Rectangle 123">
              <a:extLst>
                <a:ext uri="{FF2B5EF4-FFF2-40B4-BE49-F238E27FC236}">
                  <a16:creationId xmlns:a16="http://schemas.microsoft.com/office/drawing/2014/main" id="{6A47B4FD-755A-F078-3438-FDFF5924C449}"/>
                </a:ext>
              </a:extLst>
            </p:cNvPr>
            <p:cNvSpPr>
              <a:spLocks noChangeArrowheads="1"/>
            </p:cNvSpPr>
            <p:nvPr/>
          </p:nvSpPr>
          <p:spPr bwMode="auto">
            <a:xfrm>
              <a:off x="5385" y="424"/>
              <a:ext cx="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latin typeface="Engravers MT" panose="02090707080505020304" pitchFamily="18" charset="77"/>
              </a:endParaRPr>
            </a:p>
          </p:txBody>
        </p:sp>
        <p:sp>
          <p:nvSpPr>
            <p:cNvPr id="169171" name="Rectangle 124">
              <a:extLst>
                <a:ext uri="{FF2B5EF4-FFF2-40B4-BE49-F238E27FC236}">
                  <a16:creationId xmlns:a16="http://schemas.microsoft.com/office/drawing/2014/main" id="{0FB9ECB3-26BD-EA40-5294-D90427E0AFC5}"/>
                </a:ext>
              </a:extLst>
            </p:cNvPr>
            <p:cNvSpPr>
              <a:spLocks noChangeArrowheads="1"/>
            </p:cNvSpPr>
            <p:nvPr/>
          </p:nvSpPr>
          <p:spPr bwMode="auto">
            <a:xfrm>
              <a:off x="5245" y="558"/>
              <a:ext cx="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latin typeface="Engravers MT" panose="02090707080505020304" pitchFamily="18" charset="77"/>
              </a:endParaRPr>
            </a:p>
          </p:txBody>
        </p:sp>
      </p:grpSp>
      <p:sp>
        <p:nvSpPr>
          <p:cNvPr id="168966" name="Line 125">
            <a:extLst>
              <a:ext uri="{FF2B5EF4-FFF2-40B4-BE49-F238E27FC236}">
                <a16:creationId xmlns:a16="http://schemas.microsoft.com/office/drawing/2014/main" id="{55E39A79-FBC7-7C64-6CA2-8EA83B1D445D}"/>
              </a:ext>
            </a:extLst>
          </p:cNvPr>
          <p:cNvSpPr>
            <a:spLocks noChangeShapeType="1"/>
          </p:cNvSpPr>
          <p:nvPr/>
        </p:nvSpPr>
        <p:spPr bwMode="auto">
          <a:xfrm>
            <a:off x="3941763" y="1046163"/>
            <a:ext cx="1284287" cy="158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67" name="Line 126">
            <a:extLst>
              <a:ext uri="{FF2B5EF4-FFF2-40B4-BE49-F238E27FC236}">
                <a16:creationId xmlns:a16="http://schemas.microsoft.com/office/drawing/2014/main" id="{74F4CB30-BC17-DE6D-7C38-E8C3C2D90001}"/>
              </a:ext>
            </a:extLst>
          </p:cNvPr>
          <p:cNvSpPr>
            <a:spLocks noChangeShapeType="1"/>
          </p:cNvSpPr>
          <p:nvPr/>
        </p:nvSpPr>
        <p:spPr bwMode="auto">
          <a:xfrm flipV="1">
            <a:off x="3959225" y="1377950"/>
            <a:ext cx="132715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68" name="Rectangle 127">
            <a:extLst>
              <a:ext uri="{FF2B5EF4-FFF2-40B4-BE49-F238E27FC236}">
                <a16:creationId xmlns:a16="http://schemas.microsoft.com/office/drawing/2014/main" id="{B64C5941-364C-920F-451C-F437F4316A45}"/>
              </a:ext>
            </a:extLst>
          </p:cNvPr>
          <p:cNvSpPr>
            <a:spLocks noChangeArrowheads="1"/>
          </p:cNvSpPr>
          <p:nvPr/>
        </p:nvSpPr>
        <p:spPr bwMode="auto">
          <a:xfrm>
            <a:off x="4197350" y="5353050"/>
            <a:ext cx="25400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sp>
        <p:nvSpPr>
          <p:cNvPr id="168969" name="Rectangle 128">
            <a:extLst>
              <a:ext uri="{FF2B5EF4-FFF2-40B4-BE49-F238E27FC236}">
                <a16:creationId xmlns:a16="http://schemas.microsoft.com/office/drawing/2014/main" id="{AF1DDD36-FABA-4A35-B831-80728D6B4A96}"/>
              </a:ext>
            </a:extLst>
          </p:cNvPr>
          <p:cNvSpPr>
            <a:spLocks noChangeArrowheads="1"/>
          </p:cNvSpPr>
          <p:nvPr/>
        </p:nvSpPr>
        <p:spPr bwMode="auto">
          <a:xfrm>
            <a:off x="4125913" y="1654175"/>
            <a:ext cx="9525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sp>
        <p:nvSpPr>
          <p:cNvPr id="168970" name="Rectangle 129">
            <a:extLst>
              <a:ext uri="{FF2B5EF4-FFF2-40B4-BE49-F238E27FC236}">
                <a16:creationId xmlns:a16="http://schemas.microsoft.com/office/drawing/2014/main" id="{3BF9F19B-8B17-E7BE-8B89-6D4B7BD1D1EC}"/>
              </a:ext>
            </a:extLst>
          </p:cNvPr>
          <p:cNvSpPr>
            <a:spLocks noChangeArrowheads="1"/>
          </p:cNvSpPr>
          <p:nvPr/>
        </p:nvSpPr>
        <p:spPr bwMode="auto">
          <a:xfrm>
            <a:off x="4125913" y="1797050"/>
            <a:ext cx="25400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sp>
        <p:nvSpPr>
          <p:cNvPr id="168971" name="Rectangle 130">
            <a:extLst>
              <a:ext uri="{FF2B5EF4-FFF2-40B4-BE49-F238E27FC236}">
                <a16:creationId xmlns:a16="http://schemas.microsoft.com/office/drawing/2014/main" id="{50F70A54-C15D-906A-36D7-73B2851C39AA}"/>
              </a:ext>
            </a:extLst>
          </p:cNvPr>
          <p:cNvSpPr>
            <a:spLocks noChangeArrowheads="1"/>
          </p:cNvSpPr>
          <p:nvPr/>
        </p:nvSpPr>
        <p:spPr bwMode="auto">
          <a:xfrm>
            <a:off x="4019550" y="6329363"/>
            <a:ext cx="25400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sp>
        <p:nvSpPr>
          <p:cNvPr id="168972" name="Rectangle 131">
            <a:extLst>
              <a:ext uri="{FF2B5EF4-FFF2-40B4-BE49-F238E27FC236}">
                <a16:creationId xmlns:a16="http://schemas.microsoft.com/office/drawing/2014/main" id="{B68FA6EE-F0AC-F91E-65E9-F59BFCF68328}"/>
              </a:ext>
            </a:extLst>
          </p:cNvPr>
          <p:cNvSpPr>
            <a:spLocks noChangeArrowheads="1"/>
          </p:cNvSpPr>
          <p:nvPr/>
        </p:nvSpPr>
        <p:spPr bwMode="auto">
          <a:xfrm>
            <a:off x="4214813" y="3201988"/>
            <a:ext cx="3175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sp>
        <p:nvSpPr>
          <p:cNvPr id="168973" name="Rectangle 132">
            <a:extLst>
              <a:ext uri="{FF2B5EF4-FFF2-40B4-BE49-F238E27FC236}">
                <a16:creationId xmlns:a16="http://schemas.microsoft.com/office/drawing/2014/main" id="{6A429495-3A48-FB93-3951-2C8CD47CEDAC}"/>
              </a:ext>
            </a:extLst>
          </p:cNvPr>
          <p:cNvSpPr>
            <a:spLocks noChangeArrowheads="1"/>
          </p:cNvSpPr>
          <p:nvPr/>
        </p:nvSpPr>
        <p:spPr bwMode="auto">
          <a:xfrm>
            <a:off x="4214813" y="3325813"/>
            <a:ext cx="41275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sp>
        <p:nvSpPr>
          <p:cNvPr id="168974" name="Freeform 133">
            <a:extLst>
              <a:ext uri="{FF2B5EF4-FFF2-40B4-BE49-F238E27FC236}">
                <a16:creationId xmlns:a16="http://schemas.microsoft.com/office/drawing/2014/main" id="{E2EFC14C-C7D6-CD73-C2BE-2314F95B47D1}"/>
              </a:ext>
            </a:extLst>
          </p:cNvPr>
          <p:cNvSpPr>
            <a:spLocks/>
          </p:cNvSpPr>
          <p:nvPr/>
        </p:nvSpPr>
        <p:spPr bwMode="auto">
          <a:xfrm>
            <a:off x="3941763" y="1539875"/>
            <a:ext cx="176212" cy="53975"/>
          </a:xfrm>
          <a:custGeom>
            <a:avLst/>
            <a:gdLst>
              <a:gd name="T0" fmla="*/ 0 w 111"/>
              <a:gd name="T1" fmla="*/ 0 h 34"/>
              <a:gd name="T2" fmla="*/ 2147483646 w 111"/>
              <a:gd name="T3" fmla="*/ 0 h 34"/>
              <a:gd name="T4" fmla="*/ 2147483646 w 111"/>
              <a:gd name="T5" fmla="*/ 2147483646 h 34"/>
              <a:gd name="T6" fmla="*/ 2147483646 w 111"/>
              <a:gd name="T7" fmla="*/ 2147483646 h 34"/>
              <a:gd name="T8" fmla="*/ 0 w 111"/>
              <a:gd name="T9" fmla="*/ 2147483646 h 34"/>
              <a:gd name="T10" fmla="*/ 0 w 111"/>
              <a:gd name="T11" fmla="*/ 2147483646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8975" name="Freeform 134">
            <a:extLst>
              <a:ext uri="{FF2B5EF4-FFF2-40B4-BE49-F238E27FC236}">
                <a16:creationId xmlns:a16="http://schemas.microsoft.com/office/drawing/2014/main" id="{6AEAEF33-3A40-9145-A522-3385A92370CD}"/>
              </a:ext>
            </a:extLst>
          </p:cNvPr>
          <p:cNvSpPr>
            <a:spLocks/>
          </p:cNvSpPr>
          <p:nvPr/>
        </p:nvSpPr>
        <p:spPr bwMode="auto">
          <a:xfrm>
            <a:off x="4206875" y="1539875"/>
            <a:ext cx="177800" cy="53975"/>
          </a:xfrm>
          <a:custGeom>
            <a:avLst/>
            <a:gdLst>
              <a:gd name="T0" fmla="*/ 0 w 112"/>
              <a:gd name="T1" fmla="*/ 0 h 34"/>
              <a:gd name="T2" fmla="*/ 2147483646 w 112"/>
              <a:gd name="T3" fmla="*/ 0 h 34"/>
              <a:gd name="T4" fmla="*/ 2147483646 w 112"/>
              <a:gd name="T5" fmla="*/ 2147483646 h 34"/>
              <a:gd name="T6" fmla="*/ 2147483646 w 112"/>
              <a:gd name="T7" fmla="*/ 2147483646 h 34"/>
              <a:gd name="T8" fmla="*/ 0 w 112"/>
              <a:gd name="T9" fmla="*/ 2147483646 h 34"/>
              <a:gd name="T10" fmla="*/ 0 w 112"/>
              <a:gd name="T11" fmla="*/ 2147483646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8976" name="Freeform 135">
            <a:extLst>
              <a:ext uri="{FF2B5EF4-FFF2-40B4-BE49-F238E27FC236}">
                <a16:creationId xmlns:a16="http://schemas.microsoft.com/office/drawing/2014/main" id="{55819112-DE3E-FE89-4D5C-D4EAE1AAFA2D}"/>
              </a:ext>
            </a:extLst>
          </p:cNvPr>
          <p:cNvSpPr>
            <a:spLocks/>
          </p:cNvSpPr>
          <p:nvPr/>
        </p:nvSpPr>
        <p:spPr bwMode="auto">
          <a:xfrm>
            <a:off x="4471988" y="1539875"/>
            <a:ext cx="177800" cy="53975"/>
          </a:xfrm>
          <a:custGeom>
            <a:avLst/>
            <a:gdLst>
              <a:gd name="T0" fmla="*/ 0 w 112"/>
              <a:gd name="T1" fmla="*/ 0 h 34"/>
              <a:gd name="T2" fmla="*/ 2147483646 w 112"/>
              <a:gd name="T3" fmla="*/ 0 h 34"/>
              <a:gd name="T4" fmla="*/ 2147483646 w 112"/>
              <a:gd name="T5" fmla="*/ 2147483646 h 34"/>
              <a:gd name="T6" fmla="*/ 2147483646 w 112"/>
              <a:gd name="T7" fmla="*/ 2147483646 h 34"/>
              <a:gd name="T8" fmla="*/ 0 w 112"/>
              <a:gd name="T9" fmla="*/ 2147483646 h 34"/>
              <a:gd name="T10" fmla="*/ 0 w 112"/>
              <a:gd name="T11" fmla="*/ 2147483646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8977" name="Freeform 136">
            <a:extLst>
              <a:ext uri="{FF2B5EF4-FFF2-40B4-BE49-F238E27FC236}">
                <a16:creationId xmlns:a16="http://schemas.microsoft.com/office/drawing/2014/main" id="{222BADF1-D708-24B4-6C6F-EEE02A565149}"/>
              </a:ext>
            </a:extLst>
          </p:cNvPr>
          <p:cNvSpPr>
            <a:spLocks/>
          </p:cNvSpPr>
          <p:nvPr/>
        </p:nvSpPr>
        <p:spPr bwMode="auto">
          <a:xfrm>
            <a:off x="4721225" y="1539875"/>
            <a:ext cx="176213" cy="53975"/>
          </a:xfrm>
          <a:custGeom>
            <a:avLst/>
            <a:gdLst>
              <a:gd name="T0" fmla="*/ 0 w 111"/>
              <a:gd name="T1" fmla="*/ 0 h 34"/>
              <a:gd name="T2" fmla="*/ 2147483646 w 111"/>
              <a:gd name="T3" fmla="*/ 0 h 34"/>
              <a:gd name="T4" fmla="*/ 2147483646 w 111"/>
              <a:gd name="T5" fmla="*/ 2147483646 h 34"/>
              <a:gd name="T6" fmla="*/ 2147483646 w 111"/>
              <a:gd name="T7" fmla="*/ 2147483646 h 34"/>
              <a:gd name="T8" fmla="*/ 0 w 111"/>
              <a:gd name="T9" fmla="*/ 2147483646 h 34"/>
              <a:gd name="T10" fmla="*/ 0 w 111"/>
              <a:gd name="T11" fmla="*/ 2147483646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8978" name="Freeform 137">
            <a:extLst>
              <a:ext uri="{FF2B5EF4-FFF2-40B4-BE49-F238E27FC236}">
                <a16:creationId xmlns:a16="http://schemas.microsoft.com/office/drawing/2014/main" id="{E90A0349-185A-D818-C84B-40798F6725B6}"/>
              </a:ext>
            </a:extLst>
          </p:cNvPr>
          <p:cNvSpPr>
            <a:spLocks/>
          </p:cNvSpPr>
          <p:nvPr/>
        </p:nvSpPr>
        <p:spPr bwMode="auto">
          <a:xfrm>
            <a:off x="4986338" y="1539875"/>
            <a:ext cx="177800" cy="53975"/>
          </a:xfrm>
          <a:custGeom>
            <a:avLst/>
            <a:gdLst>
              <a:gd name="T0" fmla="*/ 0 w 112"/>
              <a:gd name="T1" fmla="*/ 0 h 34"/>
              <a:gd name="T2" fmla="*/ 2147483646 w 112"/>
              <a:gd name="T3" fmla="*/ 0 h 34"/>
              <a:gd name="T4" fmla="*/ 2147483646 w 112"/>
              <a:gd name="T5" fmla="*/ 2147483646 h 34"/>
              <a:gd name="T6" fmla="*/ 2147483646 w 112"/>
              <a:gd name="T7" fmla="*/ 2147483646 h 34"/>
              <a:gd name="T8" fmla="*/ 0 w 112"/>
              <a:gd name="T9" fmla="*/ 2147483646 h 34"/>
              <a:gd name="T10" fmla="*/ 0 w 112"/>
              <a:gd name="T11" fmla="*/ 2147483646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8979" name="Line 138">
            <a:extLst>
              <a:ext uri="{FF2B5EF4-FFF2-40B4-BE49-F238E27FC236}">
                <a16:creationId xmlns:a16="http://schemas.microsoft.com/office/drawing/2014/main" id="{4463AF4B-DAC4-4E63-3041-B635BE92D205}"/>
              </a:ext>
            </a:extLst>
          </p:cNvPr>
          <p:cNvSpPr>
            <a:spLocks noChangeShapeType="1"/>
          </p:cNvSpPr>
          <p:nvPr/>
        </p:nvSpPr>
        <p:spPr bwMode="auto">
          <a:xfrm>
            <a:off x="3941763" y="2108200"/>
            <a:ext cx="123983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80" name="Line 139">
            <a:extLst>
              <a:ext uri="{FF2B5EF4-FFF2-40B4-BE49-F238E27FC236}">
                <a16:creationId xmlns:a16="http://schemas.microsoft.com/office/drawing/2014/main" id="{AED6E631-5DB5-60C7-3672-51BB7F027265}"/>
              </a:ext>
            </a:extLst>
          </p:cNvPr>
          <p:cNvSpPr>
            <a:spLocks noChangeShapeType="1"/>
          </p:cNvSpPr>
          <p:nvPr/>
        </p:nvSpPr>
        <p:spPr bwMode="auto">
          <a:xfrm flipV="1">
            <a:off x="3922713" y="2406650"/>
            <a:ext cx="1246187" cy="317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81" name="Line 140">
            <a:extLst>
              <a:ext uri="{FF2B5EF4-FFF2-40B4-BE49-F238E27FC236}">
                <a16:creationId xmlns:a16="http://schemas.microsoft.com/office/drawing/2014/main" id="{AEF640B2-6CD0-F150-C53C-532B1C83FF18}"/>
              </a:ext>
            </a:extLst>
          </p:cNvPr>
          <p:cNvSpPr>
            <a:spLocks noChangeShapeType="1"/>
          </p:cNvSpPr>
          <p:nvPr/>
        </p:nvSpPr>
        <p:spPr bwMode="auto">
          <a:xfrm>
            <a:off x="3929063" y="2741613"/>
            <a:ext cx="1273175" cy="158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82" name="Line 141">
            <a:extLst>
              <a:ext uri="{FF2B5EF4-FFF2-40B4-BE49-F238E27FC236}">
                <a16:creationId xmlns:a16="http://schemas.microsoft.com/office/drawing/2014/main" id="{E92F0973-83DB-29E9-679D-6C4FD455842D}"/>
              </a:ext>
            </a:extLst>
          </p:cNvPr>
          <p:cNvSpPr>
            <a:spLocks noChangeShapeType="1"/>
          </p:cNvSpPr>
          <p:nvPr/>
        </p:nvSpPr>
        <p:spPr bwMode="auto">
          <a:xfrm>
            <a:off x="3910013" y="3065463"/>
            <a:ext cx="1276350" cy="158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83" name="Line 142">
            <a:extLst>
              <a:ext uri="{FF2B5EF4-FFF2-40B4-BE49-F238E27FC236}">
                <a16:creationId xmlns:a16="http://schemas.microsoft.com/office/drawing/2014/main" id="{80CB8AAF-58E3-16EB-DB96-068371006A62}"/>
              </a:ext>
            </a:extLst>
          </p:cNvPr>
          <p:cNvSpPr>
            <a:spLocks noChangeShapeType="1"/>
          </p:cNvSpPr>
          <p:nvPr/>
        </p:nvSpPr>
        <p:spPr bwMode="auto">
          <a:xfrm flipV="1">
            <a:off x="3924300" y="3683000"/>
            <a:ext cx="1284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84" name="Line 143">
            <a:extLst>
              <a:ext uri="{FF2B5EF4-FFF2-40B4-BE49-F238E27FC236}">
                <a16:creationId xmlns:a16="http://schemas.microsoft.com/office/drawing/2014/main" id="{28154D42-98E3-4C42-66C1-CC4DAF768DB3}"/>
              </a:ext>
            </a:extLst>
          </p:cNvPr>
          <p:cNvSpPr>
            <a:spLocks noChangeShapeType="1"/>
          </p:cNvSpPr>
          <p:nvPr/>
        </p:nvSpPr>
        <p:spPr bwMode="auto">
          <a:xfrm flipV="1">
            <a:off x="3902075" y="4700588"/>
            <a:ext cx="12827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85" name="Line 144">
            <a:extLst>
              <a:ext uri="{FF2B5EF4-FFF2-40B4-BE49-F238E27FC236}">
                <a16:creationId xmlns:a16="http://schemas.microsoft.com/office/drawing/2014/main" id="{72583C73-82BA-4E46-293C-A698EE71F826}"/>
              </a:ext>
            </a:extLst>
          </p:cNvPr>
          <p:cNvSpPr>
            <a:spLocks noChangeShapeType="1"/>
          </p:cNvSpPr>
          <p:nvPr/>
        </p:nvSpPr>
        <p:spPr bwMode="auto">
          <a:xfrm>
            <a:off x="3905250" y="5054600"/>
            <a:ext cx="1241425"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86" name="Line 145">
            <a:extLst>
              <a:ext uri="{FF2B5EF4-FFF2-40B4-BE49-F238E27FC236}">
                <a16:creationId xmlns:a16="http://schemas.microsoft.com/office/drawing/2014/main" id="{C7C59736-EB6D-8439-DDBA-63F574A44BEE}"/>
              </a:ext>
            </a:extLst>
          </p:cNvPr>
          <p:cNvSpPr>
            <a:spLocks noChangeShapeType="1"/>
          </p:cNvSpPr>
          <p:nvPr/>
        </p:nvSpPr>
        <p:spPr bwMode="auto">
          <a:xfrm>
            <a:off x="3910013" y="5646738"/>
            <a:ext cx="1276350" cy="317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87" name="Line 146">
            <a:extLst>
              <a:ext uri="{FF2B5EF4-FFF2-40B4-BE49-F238E27FC236}">
                <a16:creationId xmlns:a16="http://schemas.microsoft.com/office/drawing/2014/main" id="{C33BD31B-E792-95DA-BD84-9D0D1F295030}"/>
              </a:ext>
            </a:extLst>
          </p:cNvPr>
          <p:cNvSpPr>
            <a:spLocks noChangeShapeType="1"/>
          </p:cNvSpPr>
          <p:nvPr/>
        </p:nvSpPr>
        <p:spPr bwMode="auto">
          <a:xfrm>
            <a:off x="3922713" y="5983288"/>
            <a:ext cx="1241425" cy="158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88" name="Line 147">
            <a:extLst>
              <a:ext uri="{FF2B5EF4-FFF2-40B4-BE49-F238E27FC236}">
                <a16:creationId xmlns:a16="http://schemas.microsoft.com/office/drawing/2014/main" id="{BF94285D-37A8-C7E4-C08A-15D41AA8833D}"/>
              </a:ext>
            </a:extLst>
          </p:cNvPr>
          <p:cNvSpPr>
            <a:spLocks noChangeShapeType="1"/>
          </p:cNvSpPr>
          <p:nvPr/>
        </p:nvSpPr>
        <p:spPr bwMode="auto">
          <a:xfrm>
            <a:off x="3941763" y="6623050"/>
            <a:ext cx="123983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89" name="Line 148">
            <a:extLst>
              <a:ext uri="{FF2B5EF4-FFF2-40B4-BE49-F238E27FC236}">
                <a16:creationId xmlns:a16="http://schemas.microsoft.com/office/drawing/2014/main" id="{C1857F9D-C2B9-6923-545C-3C2C11267544}"/>
              </a:ext>
            </a:extLst>
          </p:cNvPr>
          <p:cNvSpPr>
            <a:spLocks noChangeShapeType="1"/>
          </p:cNvSpPr>
          <p:nvPr/>
        </p:nvSpPr>
        <p:spPr bwMode="auto">
          <a:xfrm>
            <a:off x="3941763" y="7243763"/>
            <a:ext cx="1239837" cy="158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90" name="Rectangle 149">
            <a:extLst>
              <a:ext uri="{FF2B5EF4-FFF2-40B4-BE49-F238E27FC236}">
                <a16:creationId xmlns:a16="http://schemas.microsoft.com/office/drawing/2014/main" id="{3A925220-B70F-95C4-3776-60FFAB9BE512}"/>
              </a:ext>
            </a:extLst>
          </p:cNvPr>
          <p:cNvSpPr>
            <a:spLocks noChangeArrowheads="1"/>
          </p:cNvSpPr>
          <p:nvPr/>
        </p:nvSpPr>
        <p:spPr bwMode="auto">
          <a:xfrm>
            <a:off x="4019550" y="2897188"/>
            <a:ext cx="381000"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b="1">
                <a:solidFill>
                  <a:srgbClr val="000000"/>
                </a:solidFill>
                <a:latin typeface="Helvetica" pitchFamily="2" charset="0"/>
              </a:rPr>
              <a:t>         </a:t>
            </a:r>
            <a:endParaRPr lang="en-US" altLang="en-US">
              <a:latin typeface="Helvetica" pitchFamily="2" charset="0"/>
            </a:endParaRPr>
          </a:p>
        </p:txBody>
      </p:sp>
      <p:sp>
        <p:nvSpPr>
          <p:cNvPr id="168991" name="Rectangle 150">
            <a:extLst>
              <a:ext uri="{FF2B5EF4-FFF2-40B4-BE49-F238E27FC236}">
                <a16:creationId xmlns:a16="http://schemas.microsoft.com/office/drawing/2014/main" id="{B64033BE-F1A1-E4B5-17BC-4351EB98A98A}"/>
              </a:ext>
            </a:extLst>
          </p:cNvPr>
          <p:cNvSpPr>
            <a:spLocks noChangeArrowheads="1"/>
          </p:cNvSpPr>
          <p:nvPr/>
        </p:nvSpPr>
        <p:spPr bwMode="auto">
          <a:xfrm>
            <a:off x="3825875" y="1231900"/>
            <a:ext cx="366713"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        </a:t>
            </a:r>
            <a:endParaRPr lang="en-US" altLang="en-US">
              <a:latin typeface="Helvetica" pitchFamily="2" charset="0"/>
            </a:endParaRPr>
          </a:p>
        </p:txBody>
      </p:sp>
      <p:sp>
        <p:nvSpPr>
          <p:cNvPr id="168992" name="Line 151">
            <a:extLst>
              <a:ext uri="{FF2B5EF4-FFF2-40B4-BE49-F238E27FC236}">
                <a16:creationId xmlns:a16="http://schemas.microsoft.com/office/drawing/2014/main" id="{20F2BC68-5E0F-1711-2187-9B4135420E6A}"/>
              </a:ext>
            </a:extLst>
          </p:cNvPr>
          <p:cNvSpPr>
            <a:spLocks noChangeShapeType="1"/>
          </p:cNvSpPr>
          <p:nvPr/>
        </p:nvSpPr>
        <p:spPr bwMode="auto">
          <a:xfrm>
            <a:off x="3925888" y="758825"/>
            <a:ext cx="1433512" cy="4763"/>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93" name="Rectangle 152">
            <a:extLst>
              <a:ext uri="{FF2B5EF4-FFF2-40B4-BE49-F238E27FC236}">
                <a16:creationId xmlns:a16="http://schemas.microsoft.com/office/drawing/2014/main" id="{55B504DE-BE8A-F606-F701-C98BE1477C93}"/>
              </a:ext>
            </a:extLst>
          </p:cNvPr>
          <p:cNvSpPr>
            <a:spLocks noChangeArrowheads="1"/>
          </p:cNvSpPr>
          <p:nvPr/>
        </p:nvSpPr>
        <p:spPr bwMode="auto">
          <a:xfrm>
            <a:off x="4240213" y="2822575"/>
            <a:ext cx="74295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600" b="1">
                <a:latin typeface="Helvetica" pitchFamily="2" charset="0"/>
              </a:rPr>
              <a:t>kthuira </a:t>
            </a:r>
            <a:endParaRPr lang="en-US" altLang="en-US" sz="1600" i="1">
              <a:latin typeface="Helvetica" pitchFamily="2" charset="0"/>
            </a:endParaRPr>
          </a:p>
        </p:txBody>
      </p:sp>
      <p:sp>
        <p:nvSpPr>
          <p:cNvPr id="168994" name="Rectangle 153">
            <a:extLst>
              <a:ext uri="{FF2B5EF4-FFF2-40B4-BE49-F238E27FC236}">
                <a16:creationId xmlns:a16="http://schemas.microsoft.com/office/drawing/2014/main" id="{2AA50098-22BB-8BA0-951E-584B0D13988D}"/>
              </a:ext>
            </a:extLst>
          </p:cNvPr>
          <p:cNvSpPr>
            <a:spLocks noChangeArrowheads="1"/>
          </p:cNvSpPr>
          <p:nvPr/>
        </p:nvSpPr>
        <p:spPr bwMode="auto">
          <a:xfrm>
            <a:off x="4238625" y="1870075"/>
            <a:ext cx="26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i="1">
                <a:solidFill>
                  <a:srgbClr val="000000"/>
                </a:solidFill>
                <a:latin typeface="Helvetica" pitchFamily="2" charset="0"/>
              </a:rPr>
              <a:t>na</a:t>
            </a:r>
            <a:endParaRPr lang="en-US" altLang="en-US" sz="1800" i="1">
              <a:latin typeface="Helvetica" pitchFamily="2" charset="0"/>
            </a:endParaRPr>
          </a:p>
        </p:txBody>
      </p:sp>
      <p:sp>
        <p:nvSpPr>
          <p:cNvPr id="168995" name="Rectangle 154">
            <a:extLst>
              <a:ext uri="{FF2B5EF4-FFF2-40B4-BE49-F238E27FC236}">
                <a16:creationId xmlns:a16="http://schemas.microsoft.com/office/drawing/2014/main" id="{7A826399-0848-40FA-3530-FF5484515F12}"/>
              </a:ext>
            </a:extLst>
          </p:cNvPr>
          <p:cNvSpPr>
            <a:spLocks noChangeArrowheads="1"/>
          </p:cNvSpPr>
          <p:nvPr/>
        </p:nvSpPr>
        <p:spPr bwMode="auto">
          <a:xfrm>
            <a:off x="4230688" y="2476500"/>
            <a:ext cx="13462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ahorhailakla</a:t>
            </a:r>
            <a:endParaRPr lang="en-US" altLang="en-US" sz="1800">
              <a:latin typeface="Helvetica" pitchFamily="2" charset="0"/>
            </a:endParaRPr>
          </a:p>
        </p:txBody>
      </p:sp>
      <p:sp>
        <p:nvSpPr>
          <p:cNvPr id="168996" name="Rectangle 155">
            <a:extLst>
              <a:ext uri="{FF2B5EF4-FFF2-40B4-BE49-F238E27FC236}">
                <a16:creationId xmlns:a16="http://schemas.microsoft.com/office/drawing/2014/main" id="{8ECB1D14-3AE7-F8EB-A8DE-2F55C1365B44}"/>
              </a:ext>
            </a:extLst>
          </p:cNvPr>
          <p:cNvSpPr>
            <a:spLocks noChangeArrowheads="1"/>
          </p:cNvSpPr>
          <p:nvPr/>
        </p:nvSpPr>
        <p:spPr bwMode="auto">
          <a:xfrm>
            <a:off x="4240213" y="2170113"/>
            <a:ext cx="5254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i="1">
                <a:solidFill>
                  <a:srgbClr val="000000"/>
                </a:solidFill>
                <a:latin typeface="Helvetica" pitchFamily="2" charset="0"/>
              </a:rPr>
              <a:t>esuli</a:t>
            </a:r>
            <a:endParaRPr lang="en-US" altLang="en-US" sz="1800" i="1">
              <a:latin typeface="Helvetica" pitchFamily="2" charset="0"/>
            </a:endParaRPr>
          </a:p>
        </p:txBody>
      </p:sp>
      <p:sp>
        <p:nvSpPr>
          <p:cNvPr id="168997" name="Rectangle 156">
            <a:extLst>
              <a:ext uri="{FF2B5EF4-FFF2-40B4-BE49-F238E27FC236}">
                <a16:creationId xmlns:a16="http://schemas.microsoft.com/office/drawing/2014/main" id="{0E5BECCD-BBA2-C478-1145-3936D0F1EE19}"/>
              </a:ext>
            </a:extLst>
          </p:cNvPr>
          <p:cNvSpPr>
            <a:spLocks noChangeArrowheads="1"/>
          </p:cNvSpPr>
          <p:nvPr/>
        </p:nvSpPr>
        <p:spPr bwMode="auto">
          <a:xfrm>
            <a:off x="4252913" y="4084638"/>
            <a:ext cx="12573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i="1">
                <a:solidFill>
                  <a:srgbClr val="000000"/>
                </a:solidFill>
                <a:latin typeface="Helvetica" pitchFamily="2" charset="0"/>
              </a:rPr>
              <a:t>odaleilakha</a:t>
            </a:r>
            <a:endParaRPr lang="en-US" altLang="en-US" sz="1800" i="1">
              <a:latin typeface="Helvetica" pitchFamily="2" charset="0"/>
            </a:endParaRPr>
          </a:p>
        </p:txBody>
      </p:sp>
      <p:sp>
        <p:nvSpPr>
          <p:cNvPr id="168998" name="Rectangle 157">
            <a:extLst>
              <a:ext uri="{FF2B5EF4-FFF2-40B4-BE49-F238E27FC236}">
                <a16:creationId xmlns:a16="http://schemas.microsoft.com/office/drawing/2014/main" id="{AD200257-727E-6C94-B4A4-461141AEDA65}"/>
              </a:ext>
            </a:extLst>
          </p:cNvPr>
          <p:cNvSpPr>
            <a:spLocks noChangeArrowheads="1"/>
          </p:cNvSpPr>
          <p:nvPr/>
        </p:nvSpPr>
        <p:spPr bwMode="auto">
          <a:xfrm>
            <a:off x="3914775" y="4414838"/>
            <a:ext cx="1385888"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i="1">
                <a:latin typeface="Helvetica" pitchFamily="2" charset="0"/>
              </a:rPr>
              <a:t>athum</a:t>
            </a:r>
          </a:p>
        </p:txBody>
      </p:sp>
      <p:sp>
        <p:nvSpPr>
          <p:cNvPr id="168999" name="Rectangle 158">
            <a:extLst>
              <a:ext uri="{FF2B5EF4-FFF2-40B4-BE49-F238E27FC236}">
                <a16:creationId xmlns:a16="http://schemas.microsoft.com/office/drawing/2014/main" id="{83FAE38B-E6B4-2201-A8BE-1093CD6C28FA}"/>
              </a:ext>
            </a:extLst>
          </p:cNvPr>
          <p:cNvSpPr>
            <a:spLocks noChangeArrowheads="1"/>
          </p:cNvSpPr>
          <p:nvPr/>
        </p:nvSpPr>
        <p:spPr bwMode="auto">
          <a:xfrm>
            <a:off x="4244975" y="496888"/>
            <a:ext cx="13081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i="1">
                <a:latin typeface="Arial" panose="020B0604020202020204" pitchFamily="34" charset="0"/>
              </a:rPr>
              <a:t>gato ngarali</a:t>
            </a:r>
            <a:endParaRPr lang="en-US" altLang="en-US" sz="1800" i="1">
              <a:latin typeface="Arial" panose="020B0604020202020204" pitchFamily="34" charset="0"/>
            </a:endParaRPr>
          </a:p>
        </p:txBody>
      </p:sp>
      <p:sp>
        <p:nvSpPr>
          <p:cNvPr id="169000" name="Rectangle 159">
            <a:extLst>
              <a:ext uri="{FF2B5EF4-FFF2-40B4-BE49-F238E27FC236}">
                <a16:creationId xmlns:a16="http://schemas.microsoft.com/office/drawing/2014/main" id="{67656020-89A5-E990-1052-52D6899B4C14}"/>
              </a:ext>
            </a:extLst>
          </p:cNvPr>
          <p:cNvSpPr>
            <a:spLocks noChangeArrowheads="1"/>
          </p:cNvSpPr>
          <p:nvPr/>
        </p:nvSpPr>
        <p:spPr bwMode="auto">
          <a:xfrm>
            <a:off x="4260850" y="800100"/>
            <a:ext cx="8080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i="1">
                <a:latin typeface="Arial" panose="020B0604020202020204" pitchFamily="34" charset="0"/>
              </a:rPr>
              <a:t>uimida </a:t>
            </a:r>
            <a:endParaRPr lang="en-US" altLang="en-US" sz="1800" i="1">
              <a:latin typeface="Arial" panose="020B0604020202020204" pitchFamily="34" charset="0"/>
            </a:endParaRPr>
          </a:p>
        </p:txBody>
      </p:sp>
      <p:sp>
        <p:nvSpPr>
          <p:cNvPr id="169001" name="Rectangle 160">
            <a:extLst>
              <a:ext uri="{FF2B5EF4-FFF2-40B4-BE49-F238E27FC236}">
                <a16:creationId xmlns:a16="http://schemas.microsoft.com/office/drawing/2014/main" id="{4053EDA9-DCC0-5C54-3DD7-284B1664FF79}"/>
              </a:ext>
            </a:extLst>
          </p:cNvPr>
          <p:cNvSpPr>
            <a:spLocks noChangeArrowheads="1"/>
          </p:cNvSpPr>
          <p:nvPr/>
        </p:nvSpPr>
        <p:spPr bwMode="auto">
          <a:xfrm>
            <a:off x="4248150" y="5411788"/>
            <a:ext cx="7302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i="1">
                <a:solidFill>
                  <a:srgbClr val="000000"/>
                </a:solidFill>
                <a:latin typeface="Helvetica" pitchFamily="2" charset="0"/>
              </a:rPr>
              <a:t>ikhoiki</a:t>
            </a:r>
            <a:endParaRPr lang="en-US" altLang="en-US" sz="1800" i="1">
              <a:latin typeface="Helvetica" pitchFamily="2" charset="0"/>
            </a:endParaRPr>
          </a:p>
        </p:txBody>
      </p:sp>
      <p:sp>
        <p:nvSpPr>
          <p:cNvPr id="169002" name="Rectangle 161">
            <a:extLst>
              <a:ext uri="{FF2B5EF4-FFF2-40B4-BE49-F238E27FC236}">
                <a16:creationId xmlns:a16="http://schemas.microsoft.com/office/drawing/2014/main" id="{34F848C8-AB70-CF06-AAE2-744CB92E8C81}"/>
              </a:ext>
            </a:extLst>
          </p:cNvPr>
          <p:cNvSpPr>
            <a:spLocks noChangeArrowheads="1"/>
          </p:cNvSpPr>
          <p:nvPr/>
        </p:nvSpPr>
        <p:spPr bwMode="auto">
          <a:xfrm>
            <a:off x="4249738" y="5743575"/>
            <a:ext cx="6921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i="1">
                <a:solidFill>
                  <a:srgbClr val="000000"/>
                </a:solidFill>
                <a:latin typeface="Helvetica" pitchFamily="2" charset="0"/>
              </a:rPr>
              <a:t>harma</a:t>
            </a:r>
            <a:endParaRPr lang="en-US" altLang="en-US" sz="1800" i="1">
              <a:latin typeface="Helvetica" pitchFamily="2" charset="0"/>
            </a:endParaRPr>
          </a:p>
        </p:txBody>
      </p:sp>
      <p:sp>
        <p:nvSpPr>
          <p:cNvPr id="169003" name="Rectangle 163">
            <a:extLst>
              <a:ext uri="{FF2B5EF4-FFF2-40B4-BE49-F238E27FC236}">
                <a16:creationId xmlns:a16="http://schemas.microsoft.com/office/drawing/2014/main" id="{16D625F2-E9F5-BB9A-E27C-B9536BEE4084}"/>
              </a:ext>
            </a:extLst>
          </p:cNvPr>
          <p:cNvSpPr>
            <a:spLocks noChangeArrowheads="1"/>
          </p:cNvSpPr>
          <p:nvPr/>
        </p:nvSpPr>
        <p:spPr bwMode="auto">
          <a:xfrm>
            <a:off x="4238625" y="6686550"/>
            <a:ext cx="8588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i="1">
                <a:solidFill>
                  <a:srgbClr val="000000"/>
                </a:solidFill>
                <a:latin typeface="Helvetica" pitchFamily="2" charset="0"/>
              </a:rPr>
              <a:t>akshida</a:t>
            </a:r>
            <a:endParaRPr lang="en-US" altLang="en-US" sz="1800" i="1">
              <a:latin typeface="Helvetica" pitchFamily="2" charset="0"/>
            </a:endParaRPr>
          </a:p>
        </p:txBody>
      </p:sp>
      <p:sp>
        <p:nvSpPr>
          <p:cNvPr id="169004" name="Rectangle 164">
            <a:extLst>
              <a:ext uri="{FF2B5EF4-FFF2-40B4-BE49-F238E27FC236}">
                <a16:creationId xmlns:a16="http://schemas.microsoft.com/office/drawing/2014/main" id="{FD81A70A-3B34-FCF9-AB84-E6F0268B6E8D}"/>
              </a:ext>
            </a:extLst>
          </p:cNvPr>
          <p:cNvSpPr>
            <a:spLocks noChangeArrowheads="1"/>
          </p:cNvSpPr>
          <p:nvPr/>
        </p:nvSpPr>
        <p:spPr bwMode="auto">
          <a:xfrm>
            <a:off x="4243388" y="7010400"/>
            <a:ext cx="1270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i="1">
                <a:solidFill>
                  <a:srgbClr val="000000"/>
                </a:solidFill>
                <a:latin typeface="Helvetica" pitchFamily="2" charset="0"/>
              </a:rPr>
              <a:t>akhuihaialu</a:t>
            </a:r>
            <a:endParaRPr lang="en-US" altLang="en-US" sz="1800" i="1">
              <a:latin typeface="Helvetica" pitchFamily="2" charset="0"/>
            </a:endParaRPr>
          </a:p>
        </p:txBody>
      </p:sp>
      <p:sp>
        <p:nvSpPr>
          <p:cNvPr id="169005" name="Rectangle 165">
            <a:extLst>
              <a:ext uri="{FF2B5EF4-FFF2-40B4-BE49-F238E27FC236}">
                <a16:creationId xmlns:a16="http://schemas.microsoft.com/office/drawing/2014/main" id="{2061246A-7D51-6752-6545-10562154CD78}"/>
              </a:ext>
            </a:extLst>
          </p:cNvPr>
          <p:cNvSpPr>
            <a:spLocks noChangeArrowheads="1"/>
          </p:cNvSpPr>
          <p:nvPr/>
        </p:nvSpPr>
        <p:spPr bwMode="auto">
          <a:xfrm>
            <a:off x="3943350" y="4773613"/>
            <a:ext cx="1495425"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i="1">
                <a:latin typeface="Helvetica" pitchFamily="2" charset="0"/>
              </a:rPr>
              <a:t>atunglu</a:t>
            </a:r>
          </a:p>
        </p:txBody>
      </p:sp>
      <p:sp>
        <p:nvSpPr>
          <p:cNvPr id="169006" name="Line 166">
            <a:extLst>
              <a:ext uri="{FF2B5EF4-FFF2-40B4-BE49-F238E27FC236}">
                <a16:creationId xmlns:a16="http://schemas.microsoft.com/office/drawing/2014/main" id="{D931847E-A9B1-CF45-9A5B-55F3846E8AAD}"/>
              </a:ext>
            </a:extLst>
          </p:cNvPr>
          <p:cNvSpPr>
            <a:spLocks noChangeShapeType="1"/>
          </p:cNvSpPr>
          <p:nvPr/>
        </p:nvSpPr>
        <p:spPr bwMode="auto">
          <a:xfrm>
            <a:off x="3900488" y="4330700"/>
            <a:ext cx="12700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07" name="Line 167">
            <a:extLst>
              <a:ext uri="{FF2B5EF4-FFF2-40B4-BE49-F238E27FC236}">
                <a16:creationId xmlns:a16="http://schemas.microsoft.com/office/drawing/2014/main" id="{E16AD72C-575E-0DE4-1775-E17889ED3CD1}"/>
              </a:ext>
            </a:extLst>
          </p:cNvPr>
          <p:cNvSpPr>
            <a:spLocks noChangeShapeType="1"/>
          </p:cNvSpPr>
          <p:nvPr/>
        </p:nvSpPr>
        <p:spPr bwMode="auto">
          <a:xfrm flipV="1">
            <a:off x="3933825" y="6924675"/>
            <a:ext cx="125253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08" name="Rectangle 168">
            <a:extLst>
              <a:ext uri="{FF2B5EF4-FFF2-40B4-BE49-F238E27FC236}">
                <a16:creationId xmlns:a16="http://schemas.microsoft.com/office/drawing/2014/main" id="{D211A2D4-1EE1-506B-A36B-FAD4C4E241C6}"/>
              </a:ext>
            </a:extLst>
          </p:cNvPr>
          <p:cNvSpPr>
            <a:spLocks noChangeArrowheads="1"/>
          </p:cNvSpPr>
          <p:nvPr/>
        </p:nvSpPr>
        <p:spPr bwMode="auto">
          <a:xfrm>
            <a:off x="4243388" y="3771900"/>
            <a:ext cx="7953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i="1">
                <a:solidFill>
                  <a:srgbClr val="000000"/>
                </a:solidFill>
                <a:latin typeface="Helvetica" pitchFamily="2" charset="0"/>
              </a:rPr>
              <a:t>eishida</a:t>
            </a:r>
            <a:endParaRPr lang="en-US" altLang="en-US" sz="1800" i="1">
              <a:latin typeface="Helvetica" pitchFamily="2" charset="0"/>
            </a:endParaRPr>
          </a:p>
        </p:txBody>
      </p:sp>
      <p:sp>
        <p:nvSpPr>
          <p:cNvPr id="169009" name="Line 169">
            <a:extLst>
              <a:ext uri="{FF2B5EF4-FFF2-40B4-BE49-F238E27FC236}">
                <a16:creationId xmlns:a16="http://schemas.microsoft.com/office/drawing/2014/main" id="{82726DD4-BE95-E380-AD14-D7B5C0A916B4}"/>
              </a:ext>
            </a:extLst>
          </p:cNvPr>
          <p:cNvSpPr>
            <a:spLocks noChangeShapeType="1"/>
          </p:cNvSpPr>
          <p:nvPr/>
        </p:nvSpPr>
        <p:spPr bwMode="auto">
          <a:xfrm>
            <a:off x="3910013" y="4005263"/>
            <a:ext cx="1268412" cy="4762"/>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10" name="Rectangle 170">
            <a:extLst>
              <a:ext uri="{FF2B5EF4-FFF2-40B4-BE49-F238E27FC236}">
                <a16:creationId xmlns:a16="http://schemas.microsoft.com/office/drawing/2014/main" id="{07EDB9CA-0F7C-3AD5-FCEF-B82077E0CC0E}"/>
              </a:ext>
            </a:extLst>
          </p:cNvPr>
          <p:cNvSpPr>
            <a:spLocks noChangeArrowheads="1"/>
          </p:cNvSpPr>
          <p:nvPr/>
        </p:nvSpPr>
        <p:spPr bwMode="auto">
          <a:xfrm>
            <a:off x="3927475" y="747713"/>
            <a:ext cx="22066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H</a:t>
            </a:r>
            <a:endParaRPr lang="en-US" altLang="en-US" sz="2400" b="1">
              <a:latin typeface="Helvetica" pitchFamily="2" charset="0"/>
            </a:endParaRPr>
          </a:p>
        </p:txBody>
      </p:sp>
      <p:sp>
        <p:nvSpPr>
          <p:cNvPr id="169011" name="Rectangle 171">
            <a:extLst>
              <a:ext uri="{FF2B5EF4-FFF2-40B4-BE49-F238E27FC236}">
                <a16:creationId xmlns:a16="http://schemas.microsoft.com/office/drawing/2014/main" id="{1A0A15E2-C0BC-54A5-A4A4-74C9162E8F9E}"/>
              </a:ext>
            </a:extLst>
          </p:cNvPr>
          <p:cNvSpPr>
            <a:spLocks noChangeArrowheads="1"/>
          </p:cNvSpPr>
          <p:nvPr/>
        </p:nvSpPr>
        <p:spPr bwMode="auto">
          <a:xfrm>
            <a:off x="3959225" y="1052513"/>
            <a:ext cx="16986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J</a:t>
            </a:r>
            <a:endParaRPr lang="en-US" altLang="en-US" sz="2400" b="1">
              <a:latin typeface="Helvetica" pitchFamily="2" charset="0"/>
            </a:endParaRPr>
          </a:p>
        </p:txBody>
      </p:sp>
      <p:sp>
        <p:nvSpPr>
          <p:cNvPr id="169012" name="Rectangle 172">
            <a:extLst>
              <a:ext uri="{FF2B5EF4-FFF2-40B4-BE49-F238E27FC236}">
                <a16:creationId xmlns:a16="http://schemas.microsoft.com/office/drawing/2014/main" id="{B8A65E69-4B2D-1E2C-B200-D0CD762D87E9}"/>
              </a:ext>
            </a:extLst>
          </p:cNvPr>
          <p:cNvSpPr>
            <a:spLocks noChangeArrowheads="1"/>
          </p:cNvSpPr>
          <p:nvPr/>
        </p:nvSpPr>
        <p:spPr bwMode="auto">
          <a:xfrm>
            <a:off x="4243388" y="1133475"/>
            <a:ext cx="10779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i="1">
                <a:latin typeface="Arial" panose="020B0604020202020204" pitchFamily="34" charset="0"/>
              </a:rPr>
              <a:t>amiltheilu</a:t>
            </a:r>
            <a:endParaRPr lang="en-US" altLang="en-US" sz="1800" i="1">
              <a:latin typeface="Arial" panose="020B0604020202020204" pitchFamily="34" charset="0"/>
            </a:endParaRPr>
          </a:p>
        </p:txBody>
      </p:sp>
      <p:sp>
        <p:nvSpPr>
          <p:cNvPr id="169013" name="Rectangle 173">
            <a:extLst>
              <a:ext uri="{FF2B5EF4-FFF2-40B4-BE49-F238E27FC236}">
                <a16:creationId xmlns:a16="http://schemas.microsoft.com/office/drawing/2014/main" id="{085A67A3-5EFF-214C-E259-121A9C530C67}"/>
              </a:ext>
            </a:extLst>
          </p:cNvPr>
          <p:cNvSpPr>
            <a:spLocks noChangeArrowheads="1"/>
          </p:cNvSpPr>
          <p:nvPr/>
        </p:nvSpPr>
        <p:spPr bwMode="auto">
          <a:xfrm>
            <a:off x="3984625" y="1808163"/>
            <a:ext cx="84138"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I</a:t>
            </a:r>
            <a:endParaRPr lang="en-US" altLang="en-US" sz="2400" b="1">
              <a:latin typeface="Helvetica" pitchFamily="2" charset="0"/>
            </a:endParaRPr>
          </a:p>
        </p:txBody>
      </p:sp>
      <p:sp>
        <p:nvSpPr>
          <p:cNvPr id="169014" name="Rectangle 174">
            <a:extLst>
              <a:ext uri="{FF2B5EF4-FFF2-40B4-BE49-F238E27FC236}">
                <a16:creationId xmlns:a16="http://schemas.microsoft.com/office/drawing/2014/main" id="{A31A6927-EA7A-C10D-74BC-550B0E8F398E}"/>
              </a:ext>
            </a:extLst>
          </p:cNvPr>
          <p:cNvSpPr>
            <a:spLocks noChangeArrowheads="1"/>
          </p:cNvSpPr>
          <p:nvPr/>
        </p:nvSpPr>
        <p:spPr bwMode="auto">
          <a:xfrm>
            <a:off x="3946525" y="2093913"/>
            <a:ext cx="16986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J</a:t>
            </a:r>
            <a:endParaRPr lang="en-US" altLang="en-US" sz="2400" b="1">
              <a:latin typeface="Helvetica" pitchFamily="2" charset="0"/>
            </a:endParaRPr>
          </a:p>
        </p:txBody>
      </p:sp>
      <p:sp>
        <p:nvSpPr>
          <p:cNvPr id="169015" name="Rectangle 175">
            <a:extLst>
              <a:ext uri="{FF2B5EF4-FFF2-40B4-BE49-F238E27FC236}">
                <a16:creationId xmlns:a16="http://schemas.microsoft.com/office/drawing/2014/main" id="{33B52D19-B66C-1B13-BCBB-73D12D7B85B1}"/>
              </a:ext>
            </a:extLst>
          </p:cNvPr>
          <p:cNvSpPr>
            <a:spLocks noChangeArrowheads="1"/>
          </p:cNvSpPr>
          <p:nvPr/>
        </p:nvSpPr>
        <p:spPr bwMode="auto">
          <a:xfrm>
            <a:off x="3906838" y="2424113"/>
            <a:ext cx="254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M</a:t>
            </a:r>
            <a:endParaRPr lang="en-US" altLang="en-US" sz="2400" b="1">
              <a:latin typeface="Helvetica" pitchFamily="2" charset="0"/>
            </a:endParaRPr>
          </a:p>
        </p:txBody>
      </p:sp>
      <p:sp>
        <p:nvSpPr>
          <p:cNvPr id="169016" name="Rectangle 176">
            <a:extLst>
              <a:ext uri="{FF2B5EF4-FFF2-40B4-BE49-F238E27FC236}">
                <a16:creationId xmlns:a16="http://schemas.microsoft.com/office/drawing/2014/main" id="{B31D71DA-1C2B-6CCD-19BA-944A4AE1F0C9}"/>
              </a:ext>
            </a:extLst>
          </p:cNvPr>
          <p:cNvSpPr>
            <a:spLocks noChangeArrowheads="1"/>
          </p:cNvSpPr>
          <p:nvPr/>
        </p:nvSpPr>
        <p:spPr bwMode="auto">
          <a:xfrm>
            <a:off x="3908425" y="2754313"/>
            <a:ext cx="236538"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O</a:t>
            </a:r>
            <a:endParaRPr lang="en-US" altLang="en-US" sz="2400" b="1">
              <a:latin typeface="Helvetica" pitchFamily="2" charset="0"/>
            </a:endParaRPr>
          </a:p>
        </p:txBody>
      </p:sp>
      <p:sp>
        <p:nvSpPr>
          <p:cNvPr id="169017" name="Rectangle 177">
            <a:extLst>
              <a:ext uri="{FF2B5EF4-FFF2-40B4-BE49-F238E27FC236}">
                <a16:creationId xmlns:a16="http://schemas.microsoft.com/office/drawing/2014/main" id="{BB047AB2-F7D6-CCED-3A04-1DF378EF9809}"/>
              </a:ext>
            </a:extLst>
          </p:cNvPr>
          <p:cNvSpPr>
            <a:spLocks noChangeArrowheads="1"/>
          </p:cNvSpPr>
          <p:nvPr/>
        </p:nvSpPr>
        <p:spPr bwMode="auto">
          <a:xfrm>
            <a:off x="3967163" y="3370263"/>
            <a:ext cx="169862"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J</a:t>
            </a:r>
            <a:endParaRPr lang="en-US" altLang="en-US" sz="2400" b="1">
              <a:latin typeface="Helvetica" pitchFamily="2" charset="0"/>
            </a:endParaRPr>
          </a:p>
        </p:txBody>
      </p:sp>
      <p:sp>
        <p:nvSpPr>
          <p:cNvPr id="169018" name="Rectangle 178">
            <a:extLst>
              <a:ext uri="{FF2B5EF4-FFF2-40B4-BE49-F238E27FC236}">
                <a16:creationId xmlns:a16="http://schemas.microsoft.com/office/drawing/2014/main" id="{F2433837-A9F4-EDCC-2809-5B4DD982272E}"/>
              </a:ext>
            </a:extLst>
          </p:cNvPr>
          <p:cNvSpPr>
            <a:spLocks noChangeArrowheads="1"/>
          </p:cNvSpPr>
          <p:nvPr/>
        </p:nvSpPr>
        <p:spPr bwMode="auto">
          <a:xfrm>
            <a:off x="3929063" y="3694113"/>
            <a:ext cx="185737"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L</a:t>
            </a:r>
            <a:endParaRPr lang="en-US" altLang="en-US" sz="2400" b="1">
              <a:latin typeface="Helvetica" pitchFamily="2" charset="0"/>
            </a:endParaRPr>
          </a:p>
        </p:txBody>
      </p:sp>
      <p:sp>
        <p:nvSpPr>
          <p:cNvPr id="169019" name="Rectangle 179">
            <a:extLst>
              <a:ext uri="{FF2B5EF4-FFF2-40B4-BE49-F238E27FC236}">
                <a16:creationId xmlns:a16="http://schemas.microsoft.com/office/drawing/2014/main" id="{34A76234-077C-76B5-63B4-FC0E0BA6581B}"/>
              </a:ext>
            </a:extLst>
          </p:cNvPr>
          <p:cNvSpPr>
            <a:spLocks noChangeArrowheads="1"/>
          </p:cNvSpPr>
          <p:nvPr/>
        </p:nvSpPr>
        <p:spPr bwMode="auto">
          <a:xfrm>
            <a:off x="3929063" y="4030663"/>
            <a:ext cx="220662"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H</a:t>
            </a:r>
            <a:endParaRPr lang="en-US" altLang="en-US" sz="2400" b="1">
              <a:latin typeface="Helvetica" pitchFamily="2" charset="0"/>
            </a:endParaRPr>
          </a:p>
        </p:txBody>
      </p:sp>
      <p:sp>
        <p:nvSpPr>
          <p:cNvPr id="169020" name="Rectangle 180">
            <a:extLst>
              <a:ext uri="{FF2B5EF4-FFF2-40B4-BE49-F238E27FC236}">
                <a16:creationId xmlns:a16="http://schemas.microsoft.com/office/drawing/2014/main" id="{F6297B03-D745-8790-560A-A11722F267AB}"/>
              </a:ext>
            </a:extLst>
          </p:cNvPr>
          <p:cNvSpPr>
            <a:spLocks noChangeArrowheads="1"/>
          </p:cNvSpPr>
          <p:nvPr/>
        </p:nvSpPr>
        <p:spPr bwMode="auto">
          <a:xfrm>
            <a:off x="3929063" y="4398963"/>
            <a:ext cx="220662"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N</a:t>
            </a:r>
            <a:endParaRPr lang="en-US" altLang="en-US" sz="2400" b="1">
              <a:latin typeface="Helvetica" pitchFamily="2" charset="0"/>
            </a:endParaRPr>
          </a:p>
        </p:txBody>
      </p:sp>
      <p:sp>
        <p:nvSpPr>
          <p:cNvPr id="169021" name="Rectangle 181">
            <a:extLst>
              <a:ext uri="{FF2B5EF4-FFF2-40B4-BE49-F238E27FC236}">
                <a16:creationId xmlns:a16="http://schemas.microsoft.com/office/drawing/2014/main" id="{0FD21755-04F4-35DA-CB26-5EC4844658C3}"/>
              </a:ext>
            </a:extLst>
          </p:cNvPr>
          <p:cNvSpPr>
            <a:spLocks noChangeArrowheads="1"/>
          </p:cNvSpPr>
          <p:nvPr/>
        </p:nvSpPr>
        <p:spPr bwMode="auto">
          <a:xfrm>
            <a:off x="3948113" y="4754563"/>
            <a:ext cx="185737"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Z</a:t>
            </a:r>
            <a:endParaRPr lang="en-US" altLang="en-US" sz="2400" b="1">
              <a:latin typeface="Helvetica" pitchFamily="2" charset="0"/>
            </a:endParaRPr>
          </a:p>
        </p:txBody>
      </p:sp>
      <p:sp>
        <p:nvSpPr>
          <p:cNvPr id="169022" name="Rectangle 182">
            <a:extLst>
              <a:ext uri="{FF2B5EF4-FFF2-40B4-BE49-F238E27FC236}">
                <a16:creationId xmlns:a16="http://schemas.microsoft.com/office/drawing/2014/main" id="{39B6A116-28EF-7E94-3B04-BC0E59B73CEC}"/>
              </a:ext>
            </a:extLst>
          </p:cNvPr>
          <p:cNvSpPr>
            <a:spLocks noChangeArrowheads="1"/>
          </p:cNvSpPr>
          <p:nvPr/>
        </p:nvSpPr>
        <p:spPr bwMode="auto">
          <a:xfrm>
            <a:off x="3921125" y="5338763"/>
            <a:ext cx="2032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E</a:t>
            </a:r>
            <a:endParaRPr lang="en-US" altLang="en-US" sz="2400" b="1">
              <a:latin typeface="Helvetica" pitchFamily="2" charset="0"/>
            </a:endParaRPr>
          </a:p>
        </p:txBody>
      </p:sp>
      <p:sp>
        <p:nvSpPr>
          <p:cNvPr id="169023" name="Rectangle 183">
            <a:extLst>
              <a:ext uri="{FF2B5EF4-FFF2-40B4-BE49-F238E27FC236}">
                <a16:creationId xmlns:a16="http://schemas.microsoft.com/office/drawing/2014/main" id="{E667EA35-47ED-CA1F-CC7C-9F17D9457810}"/>
              </a:ext>
            </a:extLst>
          </p:cNvPr>
          <p:cNvSpPr>
            <a:spLocks noChangeArrowheads="1"/>
          </p:cNvSpPr>
          <p:nvPr/>
        </p:nvSpPr>
        <p:spPr bwMode="auto">
          <a:xfrm>
            <a:off x="3925888" y="5675313"/>
            <a:ext cx="220662"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D</a:t>
            </a:r>
            <a:endParaRPr lang="en-US" altLang="en-US" sz="2400" b="1">
              <a:latin typeface="Helvetica" pitchFamily="2" charset="0"/>
            </a:endParaRPr>
          </a:p>
        </p:txBody>
      </p:sp>
      <p:sp>
        <p:nvSpPr>
          <p:cNvPr id="169024" name="Rectangle 184">
            <a:extLst>
              <a:ext uri="{FF2B5EF4-FFF2-40B4-BE49-F238E27FC236}">
                <a16:creationId xmlns:a16="http://schemas.microsoft.com/office/drawing/2014/main" id="{D319CC1B-7588-FEA6-86E1-652574A410E9}"/>
              </a:ext>
            </a:extLst>
          </p:cNvPr>
          <p:cNvSpPr>
            <a:spLocks noChangeArrowheads="1"/>
          </p:cNvSpPr>
          <p:nvPr/>
        </p:nvSpPr>
        <p:spPr bwMode="auto">
          <a:xfrm>
            <a:off x="3925888" y="6316663"/>
            <a:ext cx="220662"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H</a:t>
            </a:r>
            <a:endParaRPr lang="en-US" altLang="en-US" sz="2400" b="1">
              <a:latin typeface="Helvetica" pitchFamily="2" charset="0"/>
            </a:endParaRPr>
          </a:p>
        </p:txBody>
      </p:sp>
      <p:sp>
        <p:nvSpPr>
          <p:cNvPr id="169025" name="Rectangle 185">
            <a:extLst>
              <a:ext uri="{FF2B5EF4-FFF2-40B4-BE49-F238E27FC236}">
                <a16:creationId xmlns:a16="http://schemas.microsoft.com/office/drawing/2014/main" id="{641BFAEE-1989-B7D7-2B8C-1248F8FB48C6}"/>
              </a:ext>
            </a:extLst>
          </p:cNvPr>
          <p:cNvSpPr>
            <a:spLocks noChangeArrowheads="1"/>
          </p:cNvSpPr>
          <p:nvPr/>
        </p:nvSpPr>
        <p:spPr bwMode="auto">
          <a:xfrm>
            <a:off x="3932238" y="6621463"/>
            <a:ext cx="185737"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Z</a:t>
            </a:r>
            <a:endParaRPr lang="en-US" altLang="en-US" sz="2400" b="1">
              <a:latin typeface="Helvetica" pitchFamily="2" charset="0"/>
            </a:endParaRPr>
          </a:p>
        </p:txBody>
      </p:sp>
      <p:sp>
        <p:nvSpPr>
          <p:cNvPr id="169026" name="Rectangle 186">
            <a:extLst>
              <a:ext uri="{FF2B5EF4-FFF2-40B4-BE49-F238E27FC236}">
                <a16:creationId xmlns:a16="http://schemas.microsoft.com/office/drawing/2014/main" id="{913B763E-7675-EA34-996C-B121CBDD77A9}"/>
              </a:ext>
            </a:extLst>
          </p:cNvPr>
          <p:cNvSpPr>
            <a:spLocks noChangeArrowheads="1"/>
          </p:cNvSpPr>
          <p:nvPr/>
        </p:nvSpPr>
        <p:spPr bwMode="auto">
          <a:xfrm>
            <a:off x="3905250" y="6945313"/>
            <a:ext cx="254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M</a:t>
            </a:r>
            <a:endParaRPr lang="en-US" altLang="en-US" sz="2400" b="1">
              <a:latin typeface="Helvetica" pitchFamily="2" charset="0"/>
            </a:endParaRPr>
          </a:p>
        </p:txBody>
      </p:sp>
      <p:sp>
        <p:nvSpPr>
          <p:cNvPr id="169027" name="Rectangle 187">
            <a:extLst>
              <a:ext uri="{FF2B5EF4-FFF2-40B4-BE49-F238E27FC236}">
                <a16:creationId xmlns:a16="http://schemas.microsoft.com/office/drawing/2014/main" id="{9859541B-6719-5F20-3274-D19E7D9F7F14}"/>
              </a:ext>
            </a:extLst>
          </p:cNvPr>
          <p:cNvSpPr>
            <a:spLocks noChangeArrowheads="1"/>
          </p:cNvSpPr>
          <p:nvPr/>
        </p:nvSpPr>
        <p:spPr bwMode="auto">
          <a:xfrm>
            <a:off x="4240213" y="3471863"/>
            <a:ext cx="966787"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600" b="1" i="1">
                <a:solidFill>
                  <a:srgbClr val="000000"/>
                </a:solidFill>
                <a:latin typeface="Helvetica" pitchFamily="2" charset="0"/>
              </a:rPr>
              <a:t>esuna </a:t>
            </a:r>
            <a:r>
              <a:rPr lang="en-US" altLang="en-US" sz="1500" b="1" i="1">
                <a:solidFill>
                  <a:srgbClr val="000000"/>
                </a:solidFill>
                <a:latin typeface="Helvetica" pitchFamily="2" charset="0"/>
              </a:rPr>
              <a:t>      </a:t>
            </a:r>
            <a:endParaRPr lang="en-US" altLang="en-US" sz="1400" i="1">
              <a:latin typeface="Helvetica" pitchFamily="2" charset="0"/>
            </a:endParaRPr>
          </a:p>
        </p:txBody>
      </p:sp>
      <p:sp>
        <p:nvSpPr>
          <p:cNvPr id="169028" name="Rectangle 189">
            <a:extLst>
              <a:ext uri="{FF2B5EF4-FFF2-40B4-BE49-F238E27FC236}">
                <a16:creationId xmlns:a16="http://schemas.microsoft.com/office/drawing/2014/main" id="{FDE80310-6F0D-6694-5A8C-87F36860AF40}"/>
              </a:ext>
            </a:extLst>
          </p:cNvPr>
          <p:cNvSpPr>
            <a:spLocks noChangeArrowheads="1"/>
          </p:cNvSpPr>
          <p:nvPr/>
        </p:nvSpPr>
        <p:spPr bwMode="auto">
          <a:xfrm>
            <a:off x="5781675" y="328613"/>
            <a:ext cx="4059238" cy="711517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pic>
        <p:nvPicPr>
          <p:cNvPr id="169029" name="Picture 190">
            <a:extLst>
              <a:ext uri="{FF2B5EF4-FFF2-40B4-BE49-F238E27FC236}">
                <a16:creationId xmlns:a16="http://schemas.microsoft.com/office/drawing/2014/main" id="{86B7C5CC-7B89-9D08-9D6F-6CDB7FE4BD6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11832" r="44525"/>
          <a:stretch>
            <a:fillRect/>
          </a:stretch>
        </p:blipFill>
        <p:spPr bwMode="auto">
          <a:xfrm>
            <a:off x="5880100" y="336550"/>
            <a:ext cx="4081463" cy="7102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sp>
        <p:nvSpPr>
          <p:cNvPr id="1222850" name="Rectangle 194">
            <a:extLst>
              <a:ext uri="{FF2B5EF4-FFF2-40B4-BE49-F238E27FC236}">
                <a16:creationId xmlns:a16="http://schemas.microsoft.com/office/drawing/2014/main" id="{FF6D4FC3-CC19-4EAC-CD03-572EB880F8DB}"/>
              </a:ext>
            </a:extLst>
          </p:cNvPr>
          <p:cNvSpPr>
            <a:spLocks noChangeArrowheads="1"/>
          </p:cNvSpPr>
          <p:nvPr/>
        </p:nvSpPr>
        <p:spPr bwMode="auto">
          <a:xfrm>
            <a:off x="6827838" y="584200"/>
            <a:ext cx="2706687"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3200" b="1" i="1">
                <a:solidFill>
                  <a:srgbClr val="66FFFF"/>
                </a:solidFill>
                <a:latin typeface="Helvetica" panose="020B0604020202020204" pitchFamily="34" charset="0"/>
              </a:rPr>
              <a:t> </a:t>
            </a:r>
            <a:endParaRPr lang="en-US" altLang="en-US" sz="1400" b="1" u="sng">
              <a:solidFill>
                <a:srgbClr val="66FFFF"/>
              </a:solidFill>
              <a:latin typeface="Helvetica" panose="020B0604020202020204" pitchFamily="34" charset="0"/>
            </a:endParaRPr>
          </a:p>
        </p:txBody>
      </p:sp>
      <p:sp>
        <p:nvSpPr>
          <p:cNvPr id="1222857" name="Rectangle 201">
            <a:extLst>
              <a:ext uri="{FF2B5EF4-FFF2-40B4-BE49-F238E27FC236}">
                <a16:creationId xmlns:a16="http://schemas.microsoft.com/office/drawing/2014/main" id="{005D1C4F-82A9-0879-92A2-9C7F2FFE79AA}"/>
              </a:ext>
            </a:extLst>
          </p:cNvPr>
          <p:cNvSpPr>
            <a:spLocks noChangeArrowheads="1"/>
          </p:cNvSpPr>
          <p:nvPr/>
        </p:nvSpPr>
        <p:spPr bwMode="auto">
          <a:xfrm>
            <a:off x="6657975"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1222858" name="Rectangle 202">
            <a:extLst>
              <a:ext uri="{FF2B5EF4-FFF2-40B4-BE49-F238E27FC236}">
                <a16:creationId xmlns:a16="http://schemas.microsoft.com/office/drawing/2014/main" id="{CA1D6FFF-3323-F031-520B-EB53E13390D3}"/>
              </a:ext>
            </a:extLst>
          </p:cNvPr>
          <p:cNvSpPr>
            <a:spLocks noChangeArrowheads="1"/>
          </p:cNvSpPr>
          <p:nvPr/>
        </p:nvSpPr>
        <p:spPr bwMode="auto">
          <a:xfrm>
            <a:off x="7032625" y="584200"/>
            <a:ext cx="3114675" cy="1104900"/>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000" b="1" i="1">
                <a:solidFill>
                  <a:schemeClr val="bg1"/>
                </a:solidFill>
                <a:latin typeface="Arial" panose="020B0604020202020204" pitchFamily="34" charset="0"/>
              </a:rPr>
              <a:t>Lairikbing Semkak</a:t>
            </a:r>
            <a:r>
              <a:rPr lang="en-US" altLang="en-US" sz="2000" b="1">
                <a:solidFill>
                  <a:schemeClr val="bg1"/>
                </a:solidFill>
                <a:latin typeface="Arial" panose="020B0604020202020204" pitchFamily="34" charset="0"/>
                <a:cs typeface="Arial" panose="020B0604020202020204" pitchFamily="34" charset="0"/>
              </a:rPr>
              <a:t>ā</a:t>
            </a:r>
            <a:r>
              <a:rPr lang="en-US" altLang="en-US" sz="2000" b="1" i="1">
                <a:solidFill>
                  <a:schemeClr val="bg1"/>
                </a:solidFill>
                <a:latin typeface="Arial" panose="020B0604020202020204" pitchFamily="34" charset="0"/>
              </a:rPr>
              <a:t>:      Kachamma Tuingashit pareng ching kak</a:t>
            </a:r>
            <a:r>
              <a:rPr lang="en-US" altLang="en-US" sz="2000" b="1">
                <a:solidFill>
                  <a:schemeClr val="bg1"/>
                </a:solidFill>
                <a:latin typeface="Arial" panose="020B0604020202020204" pitchFamily="34" charset="0"/>
                <a:cs typeface="Arial" panose="020B0604020202020204" pitchFamily="34" charset="0"/>
              </a:rPr>
              <a:t>ā</a:t>
            </a:r>
            <a:endParaRPr lang="en-US" altLang="en-US" sz="2000" b="1" u="sng">
              <a:solidFill>
                <a:schemeClr val="bg1"/>
              </a:solidFill>
              <a:latin typeface="Arial" panose="020B0604020202020204" pitchFamily="34" charset="0"/>
            </a:endParaRPr>
          </a:p>
        </p:txBody>
      </p:sp>
      <p:sp>
        <p:nvSpPr>
          <p:cNvPr id="1222861" name="Text Box 205">
            <a:extLst>
              <a:ext uri="{FF2B5EF4-FFF2-40B4-BE49-F238E27FC236}">
                <a16:creationId xmlns:a16="http://schemas.microsoft.com/office/drawing/2014/main" id="{7D1FE47C-A163-D576-98A8-EDCFCC9AF8AB}"/>
              </a:ext>
            </a:extLst>
          </p:cNvPr>
          <p:cNvSpPr txBox="1">
            <a:spLocks noChangeArrowheads="1"/>
          </p:cNvSpPr>
          <p:nvPr/>
        </p:nvSpPr>
        <p:spPr bwMode="auto">
          <a:xfrm>
            <a:off x="5924550" y="5664200"/>
            <a:ext cx="3905250" cy="1127125"/>
          </a:xfrm>
          <a:prstGeom prst="rect">
            <a:avLst/>
          </a:prstGeom>
          <a:noFill/>
          <a:ln w="12700">
            <a:noFill/>
            <a:miter lim="800000"/>
            <a:headEnd/>
            <a:tailEnd/>
          </a:ln>
          <a:effectLst>
            <a:outerShdw blurRad="63500" dist="89803"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70000"/>
              </a:lnSpc>
              <a:spcBef>
                <a:spcPct val="50000"/>
              </a:spcBef>
              <a:defRPr/>
            </a:pPr>
            <a:r>
              <a:rPr lang="en-US" altLang="en-US" sz="3200" b="1">
                <a:solidFill>
                  <a:srgbClr val="FFF819"/>
                </a:solidFill>
                <a:latin typeface="Helvetica" panose="020B0604020202020204" pitchFamily="34" charset="0"/>
              </a:rPr>
              <a:t>“Hangkhamachinli Zakshida Makhuihaialu” </a:t>
            </a:r>
          </a:p>
        </p:txBody>
      </p:sp>
      <p:sp>
        <p:nvSpPr>
          <p:cNvPr id="1222844" name="Rectangle 188">
            <a:extLst>
              <a:ext uri="{FF2B5EF4-FFF2-40B4-BE49-F238E27FC236}">
                <a16:creationId xmlns:a16="http://schemas.microsoft.com/office/drawing/2014/main" id="{2A002C25-B29A-B413-C1BF-1A5489BF365A}"/>
              </a:ext>
            </a:extLst>
          </p:cNvPr>
          <p:cNvSpPr>
            <a:spLocks noChangeArrowheads="1"/>
          </p:cNvSpPr>
          <p:nvPr/>
        </p:nvSpPr>
        <p:spPr bwMode="auto">
          <a:xfrm>
            <a:off x="3829050" y="457200"/>
            <a:ext cx="373063" cy="6977063"/>
          </a:xfrm>
          <a:prstGeom prst="rect">
            <a:avLst/>
          </a:prstGeom>
          <a:noFill/>
          <a:ln w="50800">
            <a:solidFill>
              <a:schemeClr val="accent1"/>
            </a:solidFill>
            <a:miter lim="800000"/>
            <a:headEnd/>
            <a:tailEnd/>
          </a:ln>
          <a:effectLst>
            <a:outerShdw blurRad="63500" dist="38099" dir="2700000" algn="ctr" rotWithShape="0">
              <a:schemeClr val="tx2">
                <a:alpha val="74997"/>
              </a:schemeClr>
            </a:outerShdw>
          </a:effectLst>
        </p:spPr>
        <p:txBody>
          <a:bodyPr wrap="none" anchor="ctr"/>
          <a:lstStyle/>
          <a:p>
            <a:pPr algn="r">
              <a:defRPr/>
            </a:pPr>
            <a:endParaRPr lang="en-US">
              <a:latin typeface="Comic Sans MS" charset="0"/>
              <a:ea typeface="+mn-ea"/>
            </a:endParaRPr>
          </a:p>
        </p:txBody>
      </p:sp>
      <p:grpSp>
        <p:nvGrpSpPr>
          <p:cNvPr id="169035" name="Group 216">
            <a:extLst>
              <a:ext uri="{FF2B5EF4-FFF2-40B4-BE49-F238E27FC236}">
                <a16:creationId xmlns:a16="http://schemas.microsoft.com/office/drawing/2014/main" id="{586FE340-D7EA-C6F9-2902-00F049AC6A1C}"/>
              </a:ext>
            </a:extLst>
          </p:cNvPr>
          <p:cNvGrpSpPr>
            <a:grpSpLocks/>
          </p:cNvGrpSpPr>
          <p:nvPr/>
        </p:nvGrpSpPr>
        <p:grpSpPr bwMode="auto">
          <a:xfrm>
            <a:off x="5454650" y="1776413"/>
            <a:ext cx="4803775" cy="2490787"/>
            <a:chOff x="3280" y="1119"/>
            <a:chExt cx="3026" cy="1569"/>
          </a:xfrm>
        </p:grpSpPr>
        <p:sp>
          <p:nvSpPr>
            <p:cNvPr id="1222873" name="Text Box 217">
              <a:extLst>
                <a:ext uri="{FF2B5EF4-FFF2-40B4-BE49-F238E27FC236}">
                  <a16:creationId xmlns:a16="http://schemas.microsoft.com/office/drawing/2014/main" id="{DB65B492-1697-708B-1331-608D8656B7BC}"/>
                </a:ext>
              </a:extLst>
            </p:cNvPr>
            <p:cNvSpPr txBox="1">
              <a:spLocks noChangeArrowheads="1"/>
            </p:cNvSpPr>
            <p:nvPr/>
          </p:nvSpPr>
          <p:spPr bwMode="auto">
            <a:xfrm>
              <a:off x="3280" y="1119"/>
              <a:ext cx="2728" cy="352"/>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3600" b="1">
                  <a:solidFill>
                    <a:srgbClr val="FFEA18"/>
                  </a:solidFill>
                  <a:latin typeface="Helvetica" panose="020B0604020202020204" pitchFamily="34" charset="0"/>
                </a:rPr>
                <a:t>“MAR</a:t>
              </a:r>
              <a:r>
                <a:rPr lang="en-US" altLang="en-US" sz="3600" b="1">
                  <a:solidFill>
                    <a:srgbClr val="FFFF00"/>
                  </a:solidFill>
                  <a:latin typeface="Helvetica" panose="020B0604020202020204" pitchFamily="34" charset="0"/>
                  <a:cs typeface="Helvetica" panose="020B0604020202020204" pitchFamily="34" charset="0"/>
                </a:rPr>
                <a:t>Ā</a:t>
              </a:r>
              <a:r>
                <a:rPr lang="en-US" altLang="en-US" sz="3600" b="1">
                  <a:solidFill>
                    <a:srgbClr val="FFEA18"/>
                  </a:solidFill>
                  <a:latin typeface="Helvetica" panose="020B0604020202020204" pitchFamily="34" charset="0"/>
                </a:rPr>
                <a:t>NBING”</a:t>
              </a:r>
            </a:p>
          </p:txBody>
        </p:sp>
        <p:sp>
          <p:nvSpPr>
            <p:cNvPr id="1222874" name="Text Box 218">
              <a:extLst>
                <a:ext uri="{FF2B5EF4-FFF2-40B4-BE49-F238E27FC236}">
                  <a16:creationId xmlns:a16="http://schemas.microsoft.com/office/drawing/2014/main" id="{86C96A54-A3F4-9930-8434-77C071848D8F}"/>
                </a:ext>
              </a:extLst>
            </p:cNvPr>
            <p:cNvSpPr txBox="1">
              <a:spLocks noChangeArrowheads="1"/>
            </p:cNvSpPr>
            <p:nvPr/>
          </p:nvSpPr>
          <p:spPr bwMode="auto">
            <a:xfrm>
              <a:off x="3345" y="1517"/>
              <a:ext cx="2961" cy="520"/>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2800" b="1">
                  <a:solidFill>
                    <a:srgbClr val="FFEA18"/>
                  </a:solidFill>
                  <a:latin typeface="Helvetica" panose="020B0604020202020204" pitchFamily="34" charset="0"/>
                </a:rPr>
                <a:t>Wui lairik thar</a:t>
              </a:r>
              <a:r>
                <a:rPr lang="en-US" altLang="en-US" sz="2800" b="1">
                  <a:solidFill>
                    <a:srgbClr val="FFFF00"/>
                  </a:solidFill>
                  <a:latin typeface="Arial" panose="020B0604020202020204" pitchFamily="34" charset="0"/>
                  <a:cs typeface="Arial" panose="020B0604020202020204" pitchFamily="34" charset="0"/>
                </a:rPr>
                <a:t>ā</a:t>
              </a:r>
              <a:r>
                <a:rPr lang="en-US" altLang="en-US" sz="2800" b="1">
                  <a:solidFill>
                    <a:srgbClr val="FFEA18"/>
                  </a:solidFill>
                  <a:latin typeface="Helvetica" panose="020B0604020202020204" pitchFamily="34" charset="0"/>
                </a:rPr>
                <a:t>da shini (17)</a:t>
              </a:r>
            </a:p>
          </p:txBody>
        </p:sp>
        <p:sp>
          <p:nvSpPr>
            <p:cNvPr id="1222875" name="Text Box 219">
              <a:extLst>
                <a:ext uri="{FF2B5EF4-FFF2-40B4-BE49-F238E27FC236}">
                  <a16:creationId xmlns:a16="http://schemas.microsoft.com/office/drawing/2014/main" id="{4E73BD5C-B1CF-FB88-D4CE-747511CE466D}"/>
                </a:ext>
              </a:extLst>
            </p:cNvPr>
            <p:cNvSpPr txBox="1">
              <a:spLocks noChangeArrowheads="1"/>
            </p:cNvSpPr>
            <p:nvPr/>
          </p:nvSpPr>
          <p:spPr bwMode="auto">
            <a:xfrm>
              <a:off x="3470" y="2037"/>
              <a:ext cx="2728" cy="651"/>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3600" b="1" i="1">
                  <a:solidFill>
                    <a:srgbClr val="FFEA18"/>
                  </a:solidFill>
                  <a:latin typeface="Helvetica" panose="020B0604020202020204" pitchFamily="34" charset="0"/>
                </a:rPr>
                <a:t>Nganong kahai chi khal</a:t>
              </a:r>
              <a:r>
                <a:rPr lang="en-US" altLang="en-US" sz="3600" b="1">
                  <a:solidFill>
                    <a:srgbClr val="FFFF00"/>
                  </a:solidFill>
                  <a:latin typeface="Arial" panose="020B0604020202020204" pitchFamily="34" charset="0"/>
                  <a:cs typeface="Arial" panose="020B0604020202020204" pitchFamily="34" charset="0"/>
                </a:rPr>
                <a:t>ā</a:t>
              </a:r>
              <a:r>
                <a:rPr lang="en-US" altLang="en-US" sz="3600" b="1" i="1">
                  <a:solidFill>
                    <a:srgbClr val="FFEA18"/>
                  </a:solidFill>
                  <a:latin typeface="Helvetica" panose="020B0604020202020204" pitchFamily="34" charset="0"/>
                </a:rPr>
                <a:t> kakhui</a:t>
              </a:r>
              <a:endParaRPr lang="en-US" altLang="en-US" sz="3600" b="1">
                <a:solidFill>
                  <a:srgbClr val="FFEA18"/>
                </a:solidFill>
                <a:latin typeface="Helvetica" panose="020B0604020202020204" pitchFamily="34" charset="0"/>
              </a:endParaRPr>
            </a:p>
          </p:txBody>
        </p:sp>
      </p:grpSp>
      <p:grpSp>
        <p:nvGrpSpPr>
          <p:cNvPr id="169036" name="Group 220">
            <a:extLst>
              <a:ext uri="{FF2B5EF4-FFF2-40B4-BE49-F238E27FC236}">
                <a16:creationId xmlns:a16="http://schemas.microsoft.com/office/drawing/2014/main" id="{5CE02220-244F-0709-33C6-569E273405F4}"/>
              </a:ext>
            </a:extLst>
          </p:cNvPr>
          <p:cNvGrpSpPr>
            <a:grpSpLocks/>
          </p:cNvGrpSpPr>
          <p:nvPr/>
        </p:nvGrpSpPr>
        <p:grpSpPr bwMode="auto">
          <a:xfrm>
            <a:off x="0" y="679450"/>
            <a:ext cx="1662113" cy="6334125"/>
            <a:chOff x="-39" y="450"/>
            <a:chExt cx="1047" cy="3990"/>
          </a:xfrm>
        </p:grpSpPr>
        <p:sp>
          <p:nvSpPr>
            <p:cNvPr id="1222877" name="Rectangle 221">
              <a:extLst>
                <a:ext uri="{FF2B5EF4-FFF2-40B4-BE49-F238E27FC236}">
                  <a16:creationId xmlns:a16="http://schemas.microsoft.com/office/drawing/2014/main" id="{E361ACE5-5F59-D2A4-5AE9-CE58550C8DF9}"/>
                </a:ext>
              </a:extLst>
            </p:cNvPr>
            <p:cNvSpPr>
              <a:spLocks noChangeArrowheads="1"/>
            </p:cNvSpPr>
            <p:nvPr/>
          </p:nvSpPr>
          <p:spPr bwMode="auto">
            <a:xfrm>
              <a:off x="54" y="1396"/>
              <a:ext cx="830" cy="371"/>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lnSpc>
                  <a:spcPct val="65000"/>
                </a:lnSpc>
                <a:spcBef>
                  <a:spcPct val="50000"/>
                </a:spcBef>
                <a:defRPr/>
              </a:pPr>
              <a:r>
                <a:rPr lang="en-US" altLang="en-US" sz="1800" b="1">
                  <a:latin typeface="Helvetica" panose="020B0604020202020204" pitchFamily="34" charset="0"/>
                </a:rPr>
                <a:t>JUDAH:</a:t>
              </a:r>
            </a:p>
            <a:p>
              <a:pPr algn="r">
                <a:lnSpc>
                  <a:spcPct val="65000"/>
                </a:lnSpc>
                <a:spcBef>
                  <a:spcPct val="50000"/>
                </a:spcBef>
                <a:defRPr/>
              </a:pPr>
              <a:r>
                <a:rPr lang="en-US" altLang="en-US" sz="1800" b="1" i="1" u="sng">
                  <a:latin typeface="Helvetica" panose="020B0604020202020204" pitchFamily="34" charset="0"/>
                </a:rPr>
                <a:t>Suikat</a:t>
              </a:r>
              <a:r>
                <a:rPr lang="en-US" altLang="en-US" sz="1800" b="1">
                  <a:latin typeface="Arial" panose="020B0604020202020204" pitchFamily="34" charset="0"/>
                  <a:cs typeface="Arial" panose="020B0604020202020204" pitchFamily="34" charset="0"/>
                </a:rPr>
                <a:t>ā</a:t>
              </a:r>
              <a:endParaRPr lang="en-US" altLang="en-US" sz="1800" b="1" i="1" u="sng">
                <a:latin typeface="Helvetica" panose="020B0604020202020204" pitchFamily="34" charset="0"/>
              </a:endParaRPr>
            </a:p>
          </p:txBody>
        </p:sp>
        <p:sp>
          <p:nvSpPr>
            <p:cNvPr id="1222878" name="Rectangle 222">
              <a:extLst>
                <a:ext uri="{FF2B5EF4-FFF2-40B4-BE49-F238E27FC236}">
                  <a16:creationId xmlns:a16="http://schemas.microsoft.com/office/drawing/2014/main" id="{E66FB6C5-1ADA-6312-9EB2-9E7E4AF4E5B5}"/>
                </a:ext>
              </a:extLst>
            </p:cNvPr>
            <p:cNvSpPr>
              <a:spLocks noChangeArrowheads="1"/>
            </p:cNvSpPr>
            <p:nvPr/>
          </p:nvSpPr>
          <p:spPr bwMode="auto">
            <a:xfrm>
              <a:off x="48" y="4069"/>
              <a:ext cx="918" cy="371"/>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p>
              <a:pPr algn="r">
                <a:lnSpc>
                  <a:spcPct val="65000"/>
                </a:lnSpc>
                <a:spcBef>
                  <a:spcPct val="50000"/>
                </a:spcBef>
                <a:defRPr/>
              </a:pPr>
              <a:r>
                <a:rPr lang="en-US" sz="1800" b="1" dirty="0">
                  <a:latin typeface="Helvetica" charset="0"/>
                  <a:ea typeface="+mn-ea"/>
                </a:rPr>
                <a:t>JUDAH:</a:t>
              </a:r>
            </a:p>
            <a:p>
              <a:pPr algn="r">
                <a:lnSpc>
                  <a:spcPct val="65000"/>
                </a:lnSpc>
                <a:spcBef>
                  <a:spcPct val="50000"/>
                </a:spcBef>
                <a:defRPr/>
              </a:pPr>
              <a:r>
                <a:rPr lang="en-US" sz="1800" b="1" i="1" u="sng" dirty="0" err="1">
                  <a:latin typeface="Helvetica" charset="0"/>
                  <a:ea typeface="+mn-ea"/>
                </a:rPr>
                <a:t>Hankhaung</a:t>
              </a:r>
              <a:endParaRPr lang="en-US" sz="1800" b="1" i="1" u="sng" dirty="0">
                <a:latin typeface="Helvetica" charset="0"/>
                <a:ea typeface="+mn-ea"/>
              </a:endParaRPr>
            </a:p>
          </p:txBody>
        </p:sp>
        <p:sp>
          <p:nvSpPr>
            <p:cNvPr id="1222879" name="Rectangle 223">
              <a:extLst>
                <a:ext uri="{FF2B5EF4-FFF2-40B4-BE49-F238E27FC236}">
                  <a16:creationId xmlns:a16="http://schemas.microsoft.com/office/drawing/2014/main" id="{8EEFA886-2029-6EAE-1B88-67EB2C8DE6F2}"/>
                </a:ext>
              </a:extLst>
            </p:cNvPr>
            <p:cNvSpPr>
              <a:spLocks noChangeArrowheads="1"/>
            </p:cNvSpPr>
            <p:nvPr/>
          </p:nvSpPr>
          <p:spPr bwMode="auto">
            <a:xfrm>
              <a:off x="-39" y="450"/>
              <a:ext cx="907" cy="371"/>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lnSpc>
                  <a:spcPct val="65000"/>
                </a:lnSpc>
                <a:spcBef>
                  <a:spcPct val="50000"/>
                </a:spcBef>
                <a:defRPr/>
              </a:pPr>
              <a:r>
                <a:rPr lang="en-US" altLang="en-US" sz="1800" b="1">
                  <a:latin typeface="Helvetica" panose="020B0604020202020204" pitchFamily="34" charset="0"/>
                </a:rPr>
                <a:t>ISRAEL:</a:t>
              </a:r>
            </a:p>
            <a:p>
              <a:pPr algn="r">
                <a:lnSpc>
                  <a:spcPct val="65000"/>
                </a:lnSpc>
                <a:spcBef>
                  <a:spcPct val="50000"/>
                </a:spcBef>
                <a:defRPr/>
              </a:pPr>
              <a:r>
                <a:rPr lang="en-US" altLang="en-US" sz="1800" b="1">
                  <a:latin typeface="Helvetica" panose="020B0604020202020204" pitchFamily="34" charset="0"/>
                </a:rPr>
                <a:t>(</a:t>
              </a:r>
              <a:r>
                <a:rPr lang="en-US" altLang="en-US" sz="1800" b="1">
                  <a:latin typeface="Helvetica" panose="020B0604020202020204" pitchFamily="34" charset="0"/>
                  <a:cs typeface="Helvetica" panose="020B0604020202020204" pitchFamily="34" charset="0"/>
                </a:rPr>
                <a:t>Ā</a:t>
              </a:r>
              <a:r>
                <a:rPr lang="en-US" altLang="en-US" sz="1800" b="1">
                  <a:latin typeface="Helvetica" panose="020B0604020202020204" pitchFamily="34" charset="0"/>
                </a:rPr>
                <a:t>to)</a:t>
              </a:r>
              <a:r>
                <a:rPr lang="en-US" altLang="en-US" sz="1800" b="1" i="1" u="sng">
                  <a:latin typeface="Helvetica" panose="020B0604020202020204" pitchFamily="34" charset="0"/>
                </a:rPr>
                <a:t> M</a:t>
              </a:r>
              <a:r>
                <a:rPr lang="en-US" altLang="en-US" sz="1800" b="1">
                  <a:latin typeface="Arial" panose="020B0604020202020204" pitchFamily="34" charset="0"/>
                  <a:cs typeface="Arial" panose="020B0604020202020204" pitchFamily="34" charset="0"/>
                </a:rPr>
                <a:t>ā</a:t>
              </a:r>
              <a:r>
                <a:rPr lang="en-US" altLang="en-US" sz="1800" b="1" i="1" u="sng">
                  <a:latin typeface="Helvetica" panose="020B0604020202020204" pitchFamily="34" charset="0"/>
                </a:rPr>
                <a:t>ng</a:t>
              </a:r>
            </a:p>
          </p:txBody>
        </p:sp>
        <p:sp>
          <p:nvSpPr>
            <p:cNvPr id="1222880" name="Rectangle 224">
              <a:extLst>
                <a:ext uri="{FF2B5EF4-FFF2-40B4-BE49-F238E27FC236}">
                  <a16:creationId xmlns:a16="http://schemas.microsoft.com/office/drawing/2014/main" id="{DB0F0A3E-E21D-C634-A025-47B3BD65A8D7}"/>
                </a:ext>
              </a:extLst>
            </p:cNvPr>
            <p:cNvSpPr>
              <a:spLocks noChangeArrowheads="1"/>
            </p:cNvSpPr>
            <p:nvPr/>
          </p:nvSpPr>
          <p:spPr bwMode="auto">
            <a:xfrm>
              <a:off x="-39" y="2643"/>
              <a:ext cx="1047" cy="371"/>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lnSpc>
                  <a:spcPct val="65000"/>
                </a:lnSpc>
                <a:spcBef>
                  <a:spcPct val="50000"/>
                </a:spcBef>
                <a:defRPr/>
              </a:pPr>
              <a:r>
                <a:rPr lang="en-US" altLang="en-US" sz="1800" b="1">
                  <a:latin typeface="Helvetica" panose="020B0604020202020204" pitchFamily="34" charset="0"/>
                </a:rPr>
                <a:t>JUDAH:</a:t>
              </a:r>
            </a:p>
            <a:p>
              <a:pPr algn="r">
                <a:lnSpc>
                  <a:spcPct val="65000"/>
                </a:lnSpc>
                <a:spcBef>
                  <a:spcPct val="50000"/>
                </a:spcBef>
                <a:defRPr/>
              </a:pPr>
              <a:r>
                <a:rPr lang="en-US" altLang="en-US" sz="1800" b="1" i="1" u="sng">
                  <a:latin typeface="Helvetica" panose="020B0604020202020204" pitchFamily="34" charset="0"/>
                </a:rPr>
                <a:t>Rotkhamar</a:t>
              </a:r>
              <a:r>
                <a:rPr lang="en-US" altLang="en-US" sz="1800" b="1">
                  <a:latin typeface="Arial" panose="020B0604020202020204" pitchFamily="34" charset="0"/>
                  <a:cs typeface="Arial" panose="020B0604020202020204" pitchFamily="34" charset="0"/>
                </a:rPr>
                <a:t>ā</a:t>
              </a:r>
              <a:r>
                <a:rPr lang="en-US" altLang="en-US" sz="1800" b="1" i="1" u="sng">
                  <a:latin typeface="Helvetica" panose="020B0604020202020204" pitchFamily="34" charset="0"/>
                </a:rPr>
                <a:t>t</a:t>
              </a:r>
            </a:p>
          </p:txBody>
        </p:sp>
        <p:sp>
          <p:nvSpPr>
            <p:cNvPr id="1222881" name="Rectangle 225">
              <a:extLst>
                <a:ext uri="{FF2B5EF4-FFF2-40B4-BE49-F238E27FC236}">
                  <a16:creationId xmlns:a16="http://schemas.microsoft.com/office/drawing/2014/main" id="{0B6C1020-41AD-009B-77F5-049CF1FC97BE}"/>
                </a:ext>
              </a:extLst>
            </p:cNvPr>
            <p:cNvSpPr>
              <a:spLocks noChangeArrowheads="1"/>
            </p:cNvSpPr>
            <p:nvPr/>
          </p:nvSpPr>
          <p:spPr bwMode="auto">
            <a:xfrm>
              <a:off x="100" y="3434"/>
              <a:ext cx="830" cy="381"/>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p>
              <a:pPr algn="r">
                <a:lnSpc>
                  <a:spcPct val="65000"/>
                </a:lnSpc>
                <a:spcBef>
                  <a:spcPct val="50000"/>
                </a:spcBef>
                <a:defRPr/>
              </a:pPr>
              <a:r>
                <a:rPr lang="en-US" sz="1800" b="1" dirty="0">
                  <a:latin typeface="Helvetica" charset="0"/>
                  <a:ea typeface="+mn-ea"/>
                </a:rPr>
                <a:t>JUDAH:</a:t>
              </a:r>
            </a:p>
            <a:p>
              <a:pPr algn="r">
                <a:lnSpc>
                  <a:spcPct val="65000"/>
                </a:lnSpc>
                <a:spcBef>
                  <a:spcPct val="50000"/>
                </a:spcBef>
                <a:defRPr/>
              </a:pPr>
              <a:r>
                <a:rPr lang="en-US" sz="1800" b="1" i="1" u="sng" dirty="0" err="1">
                  <a:latin typeface="Helvetica" charset="0"/>
                  <a:ea typeface="+mn-ea"/>
                </a:rPr>
                <a:t>Narkahai</a:t>
              </a:r>
              <a:endParaRPr lang="en-US" sz="1800" b="1" i="1" u="sng" dirty="0">
                <a:latin typeface="Helvetica" charset="0"/>
                <a:ea typeface="+mn-ea"/>
              </a:endParaRPr>
            </a:p>
          </p:txBody>
        </p:sp>
      </p:grpSp>
      <p:sp>
        <p:nvSpPr>
          <p:cNvPr id="169037" name="Rectangle 226">
            <a:extLst>
              <a:ext uri="{FF2B5EF4-FFF2-40B4-BE49-F238E27FC236}">
                <a16:creationId xmlns:a16="http://schemas.microsoft.com/office/drawing/2014/main" id="{02C4A72E-8785-F6BF-A2F6-CC75CFFA6E31}"/>
              </a:ext>
            </a:extLst>
          </p:cNvPr>
          <p:cNvSpPr>
            <a:spLocks noChangeArrowheads="1"/>
          </p:cNvSpPr>
          <p:nvPr/>
        </p:nvSpPr>
        <p:spPr bwMode="auto">
          <a:xfrm>
            <a:off x="104775" y="7426325"/>
            <a:ext cx="1454150"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endParaRPr lang="en-US" altLang="en-US" sz="1000">
              <a:latin typeface="Helvetica" pitchFamily="2" charset="0"/>
            </a:endParaRPr>
          </a:p>
        </p:txBody>
      </p:sp>
      <p:sp>
        <p:nvSpPr>
          <p:cNvPr id="169038" name="Text Box 227">
            <a:extLst>
              <a:ext uri="{FF2B5EF4-FFF2-40B4-BE49-F238E27FC236}">
                <a16:creationId xmlns:a16="http://schemas.microsoft.com/office/drawing/2014/main" id="{E4C984BA-22BD-AC2C-6CFD-17724691F320}"/>
              </a:ext>
            </a:extLst>
          </p:cNvPr>
          <p:cNvSpPr txBox="1">
            <a:spLocks noChangeArrowheads="1"/>
          </p:cNvSpPr>
          <p:nvPr/>
        </p:nvSpPr>
        <p:spPr bwMode="auto">
          <a:xfrm rot="-5400000">
            <a:off x="1378744" y="3656807"/>
            <a:ext cx="38163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Arial Black" panose="020B0604020202020204" pitchFamily="34" charset="0"/>
              </a:rPr>
              <a:t>  </a:t>
            </a:r>
            <a:endParaRPr lang="en-US" altLang="en-US" sz="900">
              <a:latin typeface="Arial Black" panose="020B0604020202020204" pitchFamily="34" charset="0"/>
            </a:endParaRPr>
          </a:p>
        </p:txBody>
      </p:sp>
      <p:sp>
        <p:nvSpPr>
          <p:cNvPr id="169039" name="Line 228">
            <a:extLst>
              <a:ext uri="{FF2B5EF4-FFF2-40B4-BE49-F238E27FC236}">
                <a16:creationId xmlns:a16="http://schemas.microsoft.com/office/drawing/2014/main" id="{4DA4450C-61C4-C212-CCFC-BFEC59390C7A}"/>
              </a:ext>
            </a:extLst>
          </p:cNvPr>
          <p:cNvSpPr>
            <a:spLocks noChangeShapeType="1"/>
          </p:cNvSpPr>
          <p:nvPr/>
        </p:nvSpPr>
        <p:spPr bwMode="auto">
          <a:xfrm>
            <a:off x="1789113" y="1031875"/>
            <a:ext cx="128428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40" name="Line 229">
            <a:extLst>
              <a:ext uri="{FF2B5EF4-FFF2-40B4-BE49-F238E27FC236}">
                <a16:creationId xmlns:a16="http://schemas.microsoft.com/office/drawing/2014/main" id="{33D95505-B6B1-2273-232D-F2C50D52528A}"/>
              </a:ext>
            </a:extLst>
          </p:cNvPr>
          <p:cNvSpPr>
            <a:spLocks noChangeShapeType="1"/>
          </p:cNvSpPr>
          <p:nvPr/>
        </p:nvSpPr>
        <p:spPr bwMode="auto">
          <a:xfrm flipV="1">
            <a:off x="1806575" y="1336675"/>
            <a:ext cx="1284288" cy="142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41" name="Rectangle 230">
            <a:extLst>
              <a:ext uri="{FF2B5EF4-FFF2-40B4-BE49-F238E27FC236}">
                <a16:creationId xmlns:a16="http://schemas.microsoft.com/office/drawing/2014/main" id="{C5AEEB5F-3EA1-F9B2-AAEC-99DCCC140774}"/>
              </a:ext>
            </a:extLst>
          </p:cNvPr>
          <p:cNvSpPr>
            <a:spLocks noChangeArrowheads="1"/>
          </p:cNvSpPr>
          <p:nvPr/>
        </p:nvSpPr>
        <p:spPr bwMode="auto">
          <a:xfrm>
            <a:off x="2044700" y="5197475"/>
            <a:ext cx="3175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sp>
        <p:nvSpPr>
          <p:cNvPr id="169042" name="Rectangle 231">
            <a:extLst>
              <a:ext uri="{FF2B5EF4-FFF2-40B4-BE49-F238E27FC236}">
                <a16:creationId xmlns:a16="http://schemas.microsoft.com/office/drawing/2014/main" id="{C04ED728-5A27-D4D7-34C5-A03B2203C319}"/>
              </a:ext>
            </a:extLst>
          </p:cNvPr>
          <p:cNvSpPr>
            <a:spLocks noChangeArrowheads="1"/>
          </p:cNvSpPr>
          <p:nvPr/>
        </p:nvSpPr>
        <p:spPr bwMode="auto">
          <a:xfrm>
            <a:off x="2079625" y="5197475"/>
            <a:ext cx="6350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a:latin typeface="Helvetica" pitchFamily="2" charset="0"/>
            </a:endParaRPr>
          </a:p>
        </p:txBody>
      </p:sp>
      <p:sp>
        <p:nvSpPr>
          <p:cNvPr id="169043" name="Rectangle 232">
            <a:extLst>
              <a:ext uri="{FF2B5EF4-FFF2-40B4-BE49-F238E27FC236}">
                <a16:creationId xmlns:a16="http://schemas.microsoft.com/office/drawing/2014/main" id="{287FB380-48CB-BC61-84E7-871B410A0BEE}"/>
              </a:ext>
            </a:extLst>
          </p:cNvPr>
          <p:cNvSpPr>
            <a:spLocks noChangeArrowheads="1"/>
          </p:cNvSpPr>
          <p:nvPr/>
        </p:nvSpPr>
        <p:spPr bwMode="auto">
          <a:xfrm>
            <a:off x="2044700" y="5338763"/>
            <a:ext cx="25400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sp>
        <p:nvSpPr>
          <p:cNvPr id="169044" name="Rectangle 234">
            <a:extLst>
              <a:ext uri="{FF2B5EF4-FFF2-40B4-BE49-F238E27FC236}">
                <a16:creationId xmlns:a16="http://schemas.microsoft.com/office/drawing/2014/main" id="{8EAA820B-5F9F-3E9D-2C94-2B5CEE14380E}"/>
              </a:ext>
            </a:extLst>
          </p:cNvPr>
          <p:cNvSpPr>
            <a:spLocks noChangeArrowheads="1"/>
          </p:cNvSpPr>
          <p:nvPr/>
        </p:nvSpPr>
        <p:spPr bwMode="auto">
          <a:xfrm>
            <a:off x="1657350" y="331788"/>
            <a:ext cx="145573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i="1">
                <a:solidFill>
                  <a:srgbClr val="000000"/>
                </a:solidFill>
                <a:latin typeface="Helvetica" pitchFamily="2" charset="0"/>
              </a:rPr>
              <a:t>ISRAEL wui: wungram Ato</a:t>
            </a:r>
            <a:endParaRPr lang="en-US" altLang="en-US">
              <a:latin typeface="Helvetica" pitchFamily="2" charset="0"/>
            </a:endParaRPr>
          </a:p>
        </p:txBody>
      </p:sp>
      <p:sp>
        <p:nvSpPr>
          <p:cNvPr id="169045" name="Rectangle 236">
            <a:extLst>
              <a:ext uri="{FF2B5EF4-FFF2-40B4-BE49-F238E27FC236}">
                <a16:creationId xmlns:a16="http://schemas.microsoft.com/office/drawing/2014/main" id="{04807938-B1E6-9628-7ADA-783FC58E373A}"/>
              </a:ext>
            </a:extLst>
          </p:cNvPr>
          <p:cNvSpPr>
            <a:spLocks noChangeArrowheads="1"/>
          </p:cNvSpPr>
          <p:nvPr/>
        </p:nvSpPr>
        <p:spPr bwMode="auto">
          <a:xfrm>
            <a:off x="1866900" y="6172200"/>
            <a:ext cx="19050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sp>
        <p:nvSpPr>
          <p:cNvPr id="169046" name="Rectangle 237">
            <a:extLst>
              <a:ext uri="{FF2B5EF4-FFF2-40B4-BE49-F238E27FC236}">
                <a16:creationId xmlns:a16="http://schemas.microsoft.com/office/drawing/2014/main" id="{FD97536C-260F-4E16-BB86-8A32CFEB8739}"/>
              </a:ext>
            </a:extLst>
          </p:cNvPr>
          <p:cNvSpPr>
            <a:spLocks noChangeArrowheads="1"/>
          </p:cNvSpPr>
          <p:nvPr/>
        </p:nvSpPr>
        <p:spPr bwMode="auto">
          <a:xfrm>
            <a:off x="1866900" y="6315075"/>
            <a:ext cx="25400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sp>
        <p:nvSpPr>
          <p:cNvPr id="169047" name="Freeform 238">
            <a:extLst>
              <a:ext uri="{FF2B5EF4-FFF2-40B4-BE49-F238E27FC236}">
                <a16:creationId xmlns:a16="http://schemas.microsoft.com/office/drawing/2014/main" id="{A632B456-A2DF-0BF7-1808-2BDC0760E0C2}"/>
              </a:ext>
            </a:extLst>
          </p:cNvPr>
          <p:cNvSpPr>
            <a:spLocks/>
          </p:cNvSpPr>
          <p:nvPr/>
        </p:nvSpPr>
        <p:spPr bwMode="auto">
          <a:xfrm>
            <a:off x="1789113" y="1525588"/>
            <a:ext cx="176212" cy="53975"/>
          </a:xfrm>
          <a:custGeom>
            <a:avLst/>
            <a:gdLst>
              <a:gd name="T0" fmla="*/ 0 w 111"/>
              <a:gd name="T1" fmla="*/ 0 h 34"/>
              <a:gd name="T2" fmla="*/ 2147483646 w 111"/>
              <a:gd name="T3" fmla="*/ 0 h 34"/>
              <a:gd name="T4" fmla="*/ 2147483646 w 111"/>
              <a:gd name="T5" fmla="*/ 2147483646 h 34"/>
              <a:gd name="T6" fmla="*/ 2147483646 w 111"/>
              <a:gd name="T7" fmla="*/ 2147483646 h 34"/>
              <a:gd name="T8" fmla="*/ 0 w 111"/>
              <a:gd name="T9" fmla="*/ 2147483646 h 34"/>
              <a:gd name="T10" fmla="*/ 0 w 111"/>
              <a:gd name="T11" fmla="*/ 2147483646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9048" name="Freeform 239">
            <a:extLst>
              <a:ext uri="{FF2B5EF4-FFF2-40B4-BE49-F238E27FC236}">
                <a16:creationId xmlns:a16="http://schemas.microsoft.com/office/drawing/2014/main" id="{07A53E2D-A678-A760-AD0B-ECCE922AC280}"/>
              </a:ext>
            </a:extLst>
          </p:cNvPr>
          <p:cNvSpPr>
            <a:spLocks/>
          </p:cNvSpPr>
          <p:nvPr/>
        </p:nvSpPr>
        <p:spPr bwMode="auto">
          <a:xfrm>
            <a:off x="2054225" y="1525588"/>
            <a:ext cx="177800" cy="53975"/>
          </a:xfrm>
          <a:custGeom>
            <a:avLst/>
            <a:gdLst>
              <a:gd name="T0" fmla="*/ 0 w 112"/>
              <a:gd name="T1" fmla="*/ 0 h 34"/>
              <a:gd name="T2" fmla="*/ 2147483646 w 112"/>
              <a:gd name="T3" fmla="*/ 0 h 34"/>
              <a:gd name="T4" fmla="*/ 2147483646 w 112"/>
              <a:gd name="T5" fmla="*/ 2147483646 h 34"/>
              <a:gd name="T6" fmla="*/ 2147483646 w 112"/>
              <a:gd name="T7" fmla="*/ 2147483646 h 34"/>
              <a:gd name="T8" fmla="*/ 0 w 112"/>
              <a:gd name="T9" fmla="*/ 2147483646 h 34"/>
              <a:gd name="T10" fmla="*/ 0 w 112"/>
              <a:gd name="T11" fmla="*/ 2147483646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9049" name="Freeform 240">
            <a:extLst>
              <a:ext uri="{FF2B5EF4-FFF2-40B4-BE49-F238E27FC236}">
                <a16:creationId xmlns:a16="http://schemas.microsoft.com/office/drawing/2014/main" id="{74A2C3B4-4627-313E-4353-14AD9AB4A685}"/>
              </a:ext>
            </a:extLst>
          </p:cNvPr>
          <p:cNvSpPr>
            <a:spLocks/>
          </p:cNvSpPr>
          <p:nvPr/>
        </p:nvSpPr>
        <p:spPr bwMode="auto">
          <a:xfrm>
            <a:off x="2319338" y="1525588"/>
            <a:ext cx="177800" cy="53975"/>
          </a:xfrm>
          <a:custGeom>
            <a:avLst/>
            <a:gdLst>
              <a:gd name="T0" fmla="*/ 0 w 112"/>
              <a:gd name="T1" fmla="*/ 0 h 34"/>
              <a:gd name="T2" fmla="*/ 2147483646 w 112"/>
              <a:gd name="T3" fmla="*/ 0 h 34"/>
              <a:gd name="T4" fmla="*/ 2147483646 w 112"/>
              <a:gd name="T5" fmla="*/ 2147483646 h 34"/>
              <a:gd name="T6" fmla="*/ 2147483646 w 112"/>
              <a:gd name="T7" fmla="*/ 2147483646 h 34"/>
              <a:gd name="T8" fmla="*/ 0 w 112"/>
              <a:gd name="T9" fmla="*/ 2147483646 h 34"/>
              <a:gd name="T10" fmla="*/ 0 w 112"/>
              <a:gd name="T11" fmla="*/ 2147483646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9050" name="Freeform 241">
            <a:extLst>
              <a:ext uri="{FF2B5EF4-FFF2-40B4-BE49-F238E27FC236}">
                <a16:creationId xmlns:a16="http://schemas.microsoft.com/office/drawing/2014/main" id="{7D39DF56-2F7B-82F4-9E0C-B15F496A0966}"/>
              </a:ext>
            </a:extLst>
          </p:cNvPr>
          <p:cNvSpPr>
            <a:spLocks/>
          </p:cNvSpPr>
          <p:nvPr/>
        </p:nvSpPr>
        <p:spPr bwMode="auto">
          <a:xfrm>
            <a:off x="2568575" y="1525588"/>
            <a:ext cx="176213" cy="53975"/>
          </a:xfrm>
          <a:custGeom>
            <a:avLst/>
            <a:gdLst>
              <a:gd name="T0" fmla="*/ 0 w 111"/>
              <a:gd name="T1" fmla="*/ 0 h 34"/>
              <a:gd name="T2" fmla="*/ 2147483646 w 111"/>
              <a:gd name="T3" fmla="*/ 0 h 34"/>
              <a:gd name="T4" fmla="*/ 2147483646 w 111"/>
              <a:gd name="T5" fmla="*/ 2147483646 h 34"/>
              <a:gd name="T6" fmla="*/ 2147483646 w 111"/>
              <a:gd name="T7" fmla="*/ 2147483646 h 34"/>
              <a:gd name="T8" fmla="*/ 0 w 111"/>
              <a:gd name="T9" fmla="*/ 2147483646 h 34"/>
              <a:gd name="T10" fmla="*/ 0 w 111"/>
              <a:gd name="T11" fmla="*/ 2147483646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9051" name="Freeform 242">
            <a:extLst>
              <a:ext uri="{FF2B5EF4-FFF2-40B4-BE49-F238E27FC236}">
                <a16:creationId xmlns:a16="http://schemas.microsoft.com/office/drawing/2014/main" id="{A9A78035-282D-FF1D-11C3-B0D0EC78B6FB}"/>
              </a:ext>
            </a:extLst>
          </p:cNvPr>
          <p:cNvSpPr>
            <a:spLocks/>
          </p:cNvSpPr>
          <p:nvPr/>
        </p:nvSpPr>
        <p:spPr bwMode="auto">
          <a:xfrm>
            <a:off x="2833688" y="1525588"/>
            <a:ext cx="177800" cy="53975"/>
          </a:xfrm>
          <a:custGeom>
            <a:avLst/>
            <a:gdLst>
              <a:gd name="T0" fmla="*/ 0 w 112"/>
              <a:gd name="T1" fmla="*/ 0 h 34"/>
              <a:gd name="T2" fmla="*/ 2147483646 w 112"/>
              <a:gd name="T3" fmla="*/ 0 h 34"/>
              <a:gd name="T4" fmla="*/ 2147483646 w 112"/>
              <a:gd name="T5" fmla="*/ 2147483646 h 34"/>
              <a:gd name="T6" fmla="*/ 2147483646 w 112"/>
              <a:gd name="T7" fmla="*/ 2147483646 h 34"/>
              <a:gd name="T8" fmla="*/ 0 w 112"/>
              <a:gd name="T9" fmla="*/ 2147483646 h 34"/>
              <a:gd name="T10" fmla="*/ 0 w 112"/>
              <a:gd name="T11" fmla="*/ 2147483646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9052" name="Line 243">
            <a:extLst>
              <a:ext uri="{FF2B5EF4-FFF2-40B4-BE49-F238E27FC236}">
                <a16:creationId xmlns:a16="http://schemas.microsoft.com/office/drawing/2014/main" id="{88588049-6F30-5387-A1E7-2A6A9F785DA7}"/>
              </a:ext>
            </a:extLst>
          </p:cNvPr>
          <p:cNvSpPr>
            <a:spLocks noChangeShapeType="1"/>
          </p:cNvSpPr>
          <p:nvPr/>
        </p:nvSpPr>
        <p:spPr bwMode="auto">
          <a:xfrm>
            <a:off x="1789113" y="2093913"/>
            <a:ext cx="1239837" cy="158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53" name="Line 244">
            <a:extLst>
              <a:ext uri="{FF2B5EF4-FFF2-40B4-BE49-F238E27FC236}">
                <a16:creationId xmlns:a16="http://schemas.microsoft.com/office/drawing/2014/main" id="{0B0DC854-877A-3264-BA92-539A66CEBA1B}"/>
              </a:ext>
            </a:extLst>
          </p:cNvPr>
          <p:cNvSpPr>
            <a:spLocks noChangeShapeType="1"/>
          </p:cNvSpPr>
          <p:nvPr/>
        </p:nvSpPr>
        <p:spPr bwMode="auto">
          <a:xfrm flipV="1">
            <a:off x="1770063" y="2392363"/>
            <a:ext cx="1246187" cy="317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54" name="Line 245">
            <a:extLst>
              <a:ext uri="{FF2B5EF4-FFF2-40B4-BE49-F238E27FC236}">
                <a16:creationId xmlns:a16="http://schemas.microsoft.com/office/drawing/2014/main" id="{A9907303-6D16-01A4-C39A-46A581BA3D67}"/>
              </a:ext>
            </a:extLst>
          </p:cNvPr>
          <p:cNvSpPr>
            <a:spLocks noChangeShapeType="1"/>
          </p:cNvSpPr>
          <p:nvPr/>
        </p:nvSpPr>
        <p:spPr bwMode="auto">
          <a:xfrm>
            <a:off x="1789113" y="2714625"/>
            <a:ext cx="123983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55" name="Line 246">
            <a:extLst>
              <a:ext uri="{FF2B5EF4-FFF2-40B4-BE49-F238E27FC236}">
                <a16:creationId xmlns:a16="http://schemas.microsoft.com/office/drawing/2014/main" id="{BDCE04D6-08BB-B473-9723-4C3B44FA6143}"/>
              </a:ext>
            </a:extLst>
          </p:cNvPr>
          <p:cNvSpPr>
            <a:spLocks noChangeShapeType="1"/>
          </p:cNvSpPr>
          <p:nvPr/>
        </p:nvSpPr>
        <p:spPr bwMode="auto">
          <a:xfrm>
            <a:off x="1770063" y="3051175"/>
            <a:ext cx="1223962"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56" name="Line 247">
            <a:extLst>
              <a:ext uri="{FF2B5EF4-FFF2-40B4-BE49-F238E27FC236}">
                <a16:creationId xmlns:a16="http://schemas.microsoft.com/office/drawing/2014/main" id="{610A35B0-31AD-6FFC-B66C-EAAB2D8BE78F}"/>
              </a:ext>
            </a:extLst>
          </p:cNvPr>
          <p:cNvSpPr>
            <a:spLocks noChangeShapeType="1"/>
          </p:cNvSpPr>
          <p:nvPr/>
        </p:nvSpPr>
        <p:spPr bwMode="auto">
          <a:xfrm flipV="1">
            <a:off x="1752600" y="3668713"/>
            <a:ext cx="1284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57" name="Line 248">
            <a:extLst>
              <a:ext uri="{FF2B5EF4-FFF2-40B4-BE49-F238E27FC236}">
                <a16:creationId xmlns:a16="http://schemas.microsoft.com/office/drawing/2014/main" id="{08AF195D-7684-F760-3754-50DA35BA3EA1}"/>
              </a:ext>
            </a:extLst>
          </p:cNvPr>
          <p:cNvSpPr>
            <a:spLocks noChangeShapeType="1"/>
          </p:cNvSpPr>
          <p:nvPr/>
        </p:nvSpPr>
        <p:spPr bwMode="auto">
          <a:xfrm flipV="1">
            <a:off x="1749425" y="4686300"/>
            <a:ext cx="12827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58" name="Line 249">
            <a:extLst>
              <a:ext uri="{FF2B5EF4-FFF2-40B4-BE49-F238E27FC236}">
                <a16:creationId xmlns:a16="http://schemas.microsoft.com/office/drawing/2014/main" id="{1E5F0B09-7753-31E9-54E5-A73456830D5B}"/>
              </a:ext>
            </a:extLst>
          </p:cNvPr>
          <p:cNvSpPr>
            <a:spLocks noChangeShapeType="1"/>
          </p:cNvSpPr>
          <p:nvPr/>
        </p:nvSpPr>
        <p:spPr bwMode="auto">
          <a:xfrm flipV="1">
            <a:off x="1752600" y="5029200"/>
            <a:ext cx="1254125" cy="11113"/>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59" name="Line 250">
            <a:extLst>
              <a:ext uri="{FF2B5EF4-FFF2-40B4-BE49-F238E27FC236}">
                <a16:creationId xmlns:a16="http://schemas.microsoft.com/office/drawing/2014/main" id="{6E62195D-98AC-178F-BD0B-7F3B75C6C006}"/>
              </a:ext>
            </a:extLst>
          </p:cNvPr>
          <p:cNvSpPr>
            <a:spLocks noChangeShapeType="1"/>
          </p:cNvSpPr>
          <p:nvPr/>
        </p:nvSpPr>
        <p:spPr bwMode="auto">
          <a:xfrm flipV="1">
            <a:off x="1770063" y="5629275"/>
            <a:ext cx="1241425" cy="317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60" name="Line 251">
            <a:extLst>
              <a:ext uri="{FF2B5EF4-FFF2-40B4-BE49-F238E27FC236}">
                <a16:creationId xmlns:a16="http://schemas.microsoft.com/office/drawing/2014/main" id="{49C4B0EB-05D5-36D5-B680-AEF7196A5BF5}"/>
              </a:ext>
            </a:extLst>
          </p:cNvPr>
          <p:cNvSpPr>
            <a:spLocks noChangeShapeType="1"/>
          </p:cNvSpPr>
          <p:nvPr/>
        </p:nvSpPr>
        <p:spPr bwMode="auto">
          <a:xfrm>
            <a:off x="1770063" y="5969000"/>
            <a:ext cx="1241425"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61" name="Line 252">
            <a:extLst>
              <a:ext uri="{FF2B5EF4-FFF2-40B4-BE49-F238E27FC236}">
                <a16:creationId xmlns:a16="http://schemas.microsoft.com/office/drawing/2014/main" id="{AFE78C4A-11CF-DF01-096C-E80C67A6FF23}"/>
              </a:ext>
            </a:extLst>
          </p:cNvPr>
          <p:cNvSpPr>
            <a:spLocks noChangeShapeType="1"/>
          </p:cNvSpPr>
          <p:nvPr/>
        </p:nvSpPr>
        <p:spPr bwMode="auto">
          <a:xfrm>
            <a:off x="1789113" y="6608763"/>
            <a:ext cx="1239837" cy="158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62" name="Line 253">
            <a:extLst>
              <a:ext uri="{FF2B5EF4-FFF2-40B4-BE49-F238E27FC236}">
                <a16:creationId xmlns:a16="http://schemas.microsoft.com/office/drawing/2014/main" id="{A0C204D0-B0AF-0AC7-332C-7F52DC86F000}"/>
              </a:ext>
            </a:extLst>
          </p:cNvPr>
          <p:cNvSpPr>
            <a:spLocks noChangeShapeType="1"/>
          </p:cNvSpPr>
          <p:nvPr/>
        </p:nvSpPr>
        <p:spPr bwMode="auto">
          <a:xfrm>
            <a:off x="1789113" y="7229475"/>
            <a:ext cx="123983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63" name="Rectangle 254">
            <a:extLst>
              <a:ext uri="{FF2B5EF4-FFF2-40B4-BE49-F238E27FC236}">
                <a16:creationId xmlns:a16="http://schemas.microsoft.com/office/drawing/2014/main" id="{4A84A700-24EB-E958-D015-5CC181721481}"/>
              </a:ext>
            </a:extLst>
          </p:cNvPr>
          <p:cNvSpPr>
            <a:spLocks noChangeArrowheads="1"/>
          </p:cNvSpPr>
          <p:nvPr/>
        </p:nvSpPr>
        <p:spPr bwMode="auto">
          <a:xfrm>
            <a:off x="1751013" y="5307013"/>
            <a:ext cx="24765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000" b="1">
                <a:solidFill>
                  <a:srgbClr val="000000"/>
                </a:solidFill>
                <a:latin typeface="Helvetica" pitchFamily="2" charset="0"/>
              </a:rPr>
              <a:t>*</a:t>
            </a:r>
            <a:endParaRPr lang="en-US" altLang="en-US" sz="1600">
              <a:latin typeface="Helvetica" pitchFamily="2" charset="0"/>
            </a:endParaRPr>
          </a:p>
        </p:txBody>
      </p:sp>
      <p:sp>
        <p:nvSpPr>
          <p:cNvPr id="169064" name="Rectangle 255">
            <a:extLst>
              <a:ext uri="{FF2B5EF4-FFF2-40B4-BE49-F238E27FC236}">
                <a16:creationId xmlns:a16="http://schemas.microsoft.com/office/drawing/2014/main" id="{FFB7F22A-19E5-9067-9B24-B04C6A147FAD}"/>
              </a:ext>
            </a:extLst>
          </p:cNvPr>
          <p:cNvSpPr>
            <a:spLocks noChangeArrowheads="1"/>
          </p:cNvSpPr>
          <p:nvPr/>
        </p:nvSpPr>
        <p:spPr bwMode="auto">
          <a:xfrm>
            <a:off x="1739900" y="3295650"/>
            <a:ext cx="24765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000" b="1">
                <a:solidFill>
                  <a:srgbClr val="000000"/>
                </a:solidFill>
                <a:latin typeface="Helvetica" pitchFamily="2" charset="0"/>
              </a:rPr>
              <a:t>*</a:t>
            </a:r>
            <a:endParaRPr lang="en-US" altLang="en-US" sz="1600">
              <a:latin typeface="Helvetica" pitchFamily="2" charset="0"/>
            </a:endParaRPr>
          </a:p>
        </p:txBody>
      </p:sp>
      <p:sp>
        <p:nvSpPr>
          <p:cNvPr id="169065" name="Rectangle 256">
            <a:extLst>
              <a:ext uri="{FF2B5EF4-FFF2-40B4-BE49-F238E27FC236}">
                <a16:creationId xmlns:a16="http://schemas.microsoft.com/office/drawing/2014/main" id="{D2119559-770A-1509-D467-D87F659DBA46}"/>
              </a:ext>
            </a:extLst>
          </p:cNvPr>
          <p:cNvSpPr>
            <a:spLocks noChangeArrowheads="1"/>
          </p:cNvSpPr>
          <p:nvPr/>
        </p:nvSpPr>
        <p:spPr bwMode="auto">
          <a:xfrm>
            <a:off x="1765300" y="1757363"/>
            <a:ext cx="24765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000" b="1">
                <a:solidFill>
                  <a:srgbClr val="000000"/>
                </a:solidFill>
                <a:latin typeface="Helvetica" pitchFamily="2" charset="0"/>
              </a:rPr>
              <a:t>*</a:t>
            </a:r>
            <a:endParaRPr lang="en-US" altLang="en-US">
              <a:latin typeface="Helvetica" pitchFamily="2" charset="0"/>
            </a:endParaRPr>
          </a:p>
        </p:txBody>
      </p:sp>
      <p:sp>
        <p:nvSpPr>
          <p:cNvPr id="169066" name="Rectangle 257">
            <a:extLst>
              <a:ext uri="{FF2B5EF4-FFF2-40B4-BE49-F238E27FC236}">
                <a16:creationId xmlns:a16="http://schemas.microsoft.com/office/drawing/2014/main" id="{BEBD2572-3E90-9090-1C31-FF7ABB7A5D94}"/>
              </a:ext>
            </a:extLst>
          </p:cNvPr>
          <p:cNvSpPr>
            <a:spLocks noChangeArrowheads="1"/>
          </p:cNvSpPr>
          <p:nvPr/>
        </p:nvSpPr>
        <p:spPr bwMode="auto">
          <a:xfrm>
            <a:off x="1735138" y="5602288"/>
            <a:ext cx="276225"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600" b="1">
                <a:solidFill>
                  <a:srgbClr val="000000"/>
                </a:solidFill>
                <a:latin typeface="Helvetica" pitchFamily="2" charset="0"/>
              </a:rPr>
              <a:t>*</a:t>
            </a:r>
            <a:endParaRPr lang="en-US" altLang="en-US" sz="1800">
              <a:latin typeface="Helvetica" pitchFamily="2" charset="0"/>
            </a:endParaRPr>
          </a:p>
        </p:txBody>
      </p:sp>
      <p:sp>
        <p:nvSpPr>
          <p:cNvPr id="169067" name="Rectangle 258">
            <a:extLst>
              <a:ext uri="{FF2B5EF4-FFF2-40B4-BE49-F238E27FC236}">
                <a16:creationId xmlns:a16="http://schemas.microsoft.com/office/drawing/2014/main" id="{5D278076-D83D-8FB7-9DD5-571D91E956CD}"/>
              </a:ext>
            </a:extLst>
          </p:cNvPr>
          <p:cNvSpPr>
            <a:spLocks noChangeArrowheads="1"/>
          </p:cNvSpPr>
          <p:nvPr/>
        </p:nvSpPr>
        <p:spPr bwMode="auto">
          <a:xfrm>
            <a:off x="1866900" y="2882900"/>
            <a:ext cx="3810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b="1">
                <a:solidFill>
                  <a:srgbClr val="000000"/>
                </a:solidFill>
                <a:latin typeface="Helvetica" pitchFamily="2" charset="0"/>
              </a:rPr>
              <a:t>         </a:t>
            </a:r>
            <a:endParaRPr lang="en-US" altLang="en-US">
              <a:latin typeface="Helvetica" pitchFamily="2" charset="0"/>
            </a:endParaRPr>
          </a:p>
        </p:txBody>
      </p:sp>
      <p:sp>
        <p:nvSpPr>
          <p:cNvPr id="169068" name="Rectangle 259">
            <a:extLst>
              <a:ext uri="{FF2B5EF4-FFF2-40B4-BE49-F238E27FC236}">
                <a16:creationId xmlns:a16="http://schemas.microsoft.com/office/drawing/2014/main" id="{B5A68E59-A942-BE56-7B40-BB2B590FC78E}"/>
              </a:ext>
            </a:extLst>
          </p:cNvPr>
          <p:cNvSpPr>
            <a:spLocks noChangeArrowheads="1"/>
          </p:cNvSpPr>
          <p:nvPr/>
        </p:nvSpPr>
        <p:spPr bwMode="auto">
          <a:xfrm>
            <a:off x="1673225" y="1217613"/>
            <a:ext cx="366713"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        </a:t>
            </a:r>
            <a:endParaRPr lang="en-US" altLang="en-US">
              <a:latin typeface="Helvetica" pitchFamily="2" charset="0"/>
            </a:endParaRPr>
          </a:p>
        </p:txBody>
      </p:sp>
      <p:sp>
        <p:nvSpPr>
          <p:cNvPr id="169069" name="Line 260">
            <a:extLst>
              <a:ext uri="{FF2B5EF4-FFF2-40B4-BE49-F238E27FC236}">
                <a16:creationId xmlns:a16="http://schemas.microsoft.com/office/drawing/2014/main" id="{F4F9E8EA-1AE7-8C70-0AB5-FC0B51C8A44F}"/>
              </a:ext>
            </a:extLst>
          </p:cNvPr>
          <p:cNvSpPr>
            <a:spLocks noChangeShapeType="1"/>
          </p:cNvSpPr>
          <p:nvPr/>
        </p:nvSpPr>
        <p:spPr bwMode="auto">
          <a:xfrm flipV="1">
            <a:off x="1239838" y="5362575"/>
            <a:ext cx="420687" cy="1588"/>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70" name="Line 261">
            <a:extLst>
              <a:ext uri="{FF2B5EF4-FFF2-40B4-BE49-F238E27FC236}">
                <a16:creationId xmlns:a16="http://schemas.microsoft.com/office/drawing/2014/main" id="{BD187877-71CB-7873-8D53-118A6D5980B9}"/>
              </a:ext>
            </a:extLst>
          </p:cNvPr>
          <p:cNvSpPr>
            <a:spLocks noChangeShapeType="1"/>
          </p:cNvSpPr>
          <p:nvPr/>
        </p:nvSpPr>
        <p:spPr bwMode="auto">
          <a:xfrm>
            <a:off x="725488" y="3540125"/>
            <a:ext cx="957262" cy="1588"/>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71" name="Line 262">
            <a:extLst>
              <a:ext uri="{FF2B5EF4-FFF2-40B4-BE49-F238E27FC236}">
                <a16:creationId xmlns:a16="http://schemas.microsoft.com/office/drawing/2014/main" id="{50E4E37C-1325-6294-7063-2ACDC62DFD52}"/>
              </a:ext>
            </a:extLst>
          </p:cNvPr>
          <p:cNvSpPr>
            <a:spLocks noChangeShapeType="1"/>
          </p:cNvSpPr>
          <p:nvPr/>
        </p:nvSpPr>
        <p:spPr bwMode="auto">
          <a:xfrm flipV="1">
            <a:off x="3117850" y="276225"/>
            <a:ext cx="0" cy="713740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9072" name="AutoShape 263">
            <a:extLst>
              <a:ext uri="{FF2B5EF4-FFF2-40B4-BE49-F238E27FC236}">
                <a16:creationId xmlns:a16="http://schemas.microsoft.com/office/drawing/2014/main" id="{612AD59C-0BEB-781B-B8C5-286EA36050A9}"/>
              </a:ext>
            </a:extLst>
          </p:cNvPr>
          <p:cNvSpPr>
            <a:spLocks noChangeArrowheads="1"/>
          </p:cNvSpPr>
          <p:nvPr/>
        </p:nvSpPr>
        <p:spPr bwMode="auto">
          <a:xfrm rot="5400000">
            <a:off x="1768475" y="1554163"/>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endParaRPr lang="en-US" altLang="en-US">
              <a:solidFill>
                <a:schemeClr val="hlink"/>
              </a:solidFill>
              <a:latin typeface="Engravers MT" panose="02090707080505020304" pitchFamily="18" charset="77"/>
            </a:endParaRPr>
          </a:p>
        </p:txBody>
      </p:sp>
      <p:sp>
        <p:nvSpPr>
          <p:cNvPr id="169073" name="AutoShape 264">
            <a:extLst>
              <a:ext uri="{FF2B5EF4-FFF2-40B4-BE49-F238E27FC236}">
                <a16:creationId xmlns:a16="http://schemas.microsoft.com/office/drawing/2014/main" id="{7BF90798-5386-D588-017C-FDF7EA66A4DA}"/>
              </a:ext>
            </a:extLst>
          </p:cNvPr>
          <p:cNvSpPr>
            <a:spLocks noChangeArrowheads="1"/>
          </p:cNvSpPr>
          <p:nvPr/>
        </p:nvSpPr>
        <p:spPr bwMode="auto">
          <a:xfrm rot="5400000">
            <a:off x="1784350" y="3082925"/>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endParaRPr lang="en-US" altLang="en-US">
              <a:solidFill>
                <a:schemeClr val="hlink"/>
              </a:solidFill>
              <a:latin typeface="Engravers MT" panose="02090707080505020304" pitchFamily="18" charset="77"/>
            </a:endParaRPr>
          </a:p>
        </p:txBody>
      </p:sp>
      <p:sp>
        <p:nvSpPr>
          <p:cNvPr id="169074" name="AutoShape 265">
            <a:extLst>
              <a:ext uri="{FF2B5EF4-FFF2-40B4-BE49-F238E27FC236}">
                <a16:creationId xmlns:a16="http://schemas.microsoft.com/office/drawing/2014/main" id="{5701298B-2FE8-D85E-3A99-F6C0B9F03E37}"/>
              </a:ext>
            </a:extLst>
          </p:cNvPr>
          <p:cNvSpPr>
            <a:spLocks noChangeArrowheads="1"/>
          </p:cNvSpPr>
          <p:nvPr/>
        </p:nvSpPr>
        <p:spPr bwMode="auto">
          <a:xfrm rot="5400000">
            <a:off x="1782763" y="5076825"/>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endParaRPr lang="en-US" altLang="en-US">
              <a:solidFill>
                <a:schemeClr val="hlink"/>
              </a:solidFill>
              <a:latin typeface="Engravers MT" panose="02090707080505020304" pitchFamily="18" charset="77"/>
            </a:endParaRPr>
          </a:p>
        </p:txBody>
      </p:sp>
      <p:sp>
        <p:nvSpPr>
          <p:cNvPr id="169075" name="AutoShape 266">
            <a:extLst>
              <a:ext uri="{FF2B5EF4-FFF2-40B4-BE49-F238E27FC236}">
                <a16:creationId xmlns:a16="http://schemas.microsoft.com/office/drawing/2014/main" id="{649DE208-0DFA-57CA-EC20-83221AE1F55D}"/>
              </a:ext>
            </a:extLst>
          </p:cNvPr>
          <p:cNvSpPr>
            <a:spLocks noChangeArrowheads="1"/>
          </p:cNvSpPr>
          <p:nvPr/>
        </p:nvSpPr>
        <p:spPr bwMode="auto">
          <a:xfrm rot="5400000">
            <a:off x="1762125" y="6069013"/>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endParaRPr lang="en-US" altLang="en-US">
              <a:solidFill>
                <a:schemeClr val="hlink"/>
              </a:solidFill>
              <a:latin typeface="Engravers MT" panose="02090707080505020304" pitchFamily="18" charset="77"/>
            </a:endParaRPr>
          </a:p>
        </p:txBody>
      </p:sp>
      <p:sp>
        <p:nvSpPr>
          <p:cNvPr id="169076" name="Line 267">
            <a:extLst>
              <a:ext uri="{FF2B5EF4-FFF2-40B4-BE49-F238E27FC236}">
                <a16:creationId xmlns:a16="http://schemas.microsoft.com/office/drawing/2014/main" id="{5E674243-ED42-B183-16C0-D6140AC41EAF}"/>
              </a:ext>
            </a:extLst>
          </p:cNvPr>
          <p:cNvSpPr>
            <a:spLocks noChangeShapeType="1"/>
          </p:cNvSpPr>
          <p:nvPr/>
        </p:nvSpPr>
        <p:spPr bwMode="auto">
          <a:xfrm>
            <a:off x="1785938" y="731838"/>
            <a:ext cx="1327150" cy="158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77" name="Freeform 268">
            <a:extLst>
              <a:ext uri="{FF2B5EF4-FFF2-40B4-BE49-F238E27FC236}">
                <a16:creationId xmlns:a16="http://schemas.microsoft.com/office/drawing/2014/main" id="{DAE57256-7003-C83E-BF99-F452C5EE3125}"/>
              </a:ext>
            </a:extLst>
          </p:cNvPr>
          <p:cNvSpPr>
            <a:spLocks/>
          </p:cNvSpPr>
          <p:nvPr/>
        </p:nvSpPr>
        <p:spPr bwMode="auto">
          <a:xfrm>
            <a:off x="744538" y="3552825"/>
            <a:ext cx="120650" cy="396875"/>
          </a:xfrm>
          <a:custGeom>
            <a:avLst/>
            <a:gdLst>
              <a:gd name="T0" fmla="*/ 2147483646 w 357"/>
              <a:gd name="T1" fmla="*/ 0 h 1173"/>
              <a:gd name="T2" fmla="*/ 2147483646 w 357"/>
              <a:gd name="T3" fmla="*/ 2147483646 h 1173"/>
              <a:gd name="T4" fmla="*/ 2147483646 w 357"/>
              <a:gd name="T5" fmla="*/ 2147483646 h 1173"/>
              <a:gd name="T6" fmla="*/ 0 w 357"/>
              <a:gd name="T7" fmla="*/ 2147483646 h 1173"/>
              <a:gd name="T8" fmla="*/ 2147483646 w 357"/>
              <a:gd name="T9" fmla="*/ 0 h 1173"/>
              <a:gd name="T10" fmla="*/ 0 60000 65536"/>
              <a:gd name="T11" fmla="*/ 0 60000 65536"/>
              <a:gd name="T12" fmla="*/ 0 60000 65536"/>
              <a:gd name="T13" fmla="*/ 0 60000 65536"/>
              <a:gd name="T14" fmla="*/ 0 60000 65536"/>
              <a:gd name="T15" fmla="*/ 0 w 357"/>
              <a:gd name="T16" fmla="*/ 0 h 1173"/>
              <a:gd name="T17" fmla="*/ 357 w 357"/>
              <a:gd name="T18" fmla="*/ 1173 h 1173"/>
            </a:gdLst>
            <a:ahLst/>
            <a:cxnLst>
              <a:cxn ang="T10">
                <a:pos x="T0" y="T1"/>
              </a:cxn>
              <a:cxn ang="T11">
                <a:pos x="T2" y="T3"/>
              </a:cxn>
              <a:cxn ang="T12">
                <a:pos x="T4" y="T5"/>
              </a:cxn>
              <a:cxn ang="T13">
                <a:pos x="T6" y="T7"/>
              </a:cxn>
              <a:cxn ang="T14">
                <a:pos x="T8" y="T9"/>
              </a:cxn>
            </a:cxnLst>
            <a:rect l="T15" t="T16" r="T17" b="T18"/>
            <a:pathLst>
              <a:path w="357" h="1173">
                <a:moveTo>
                  <a:pt x="45" y="0"/>
                </a:moveTo>
                <a:lnTo>
                  <a:pt x="357" y="1162"/>
                </a:lnTo>
                <a:lnTo>
                  <a:pt x="312" y="1173"/>
                </a:lnTo>
                <a:lnTo>
                  <a:pt x="0" y="11"/>
                </a:lnTo>
                <a:lnTo>
                  <a:pt x="45" y="0"/>
                </a:lnTo>
                <a:close/>
              </a:path>
            </a:pathLst>
          </a:custGeom>
          <a:solidFill>
            <a:srgbClr val="000000"/>
          </a:solidFill>
          <a:ln w="57150">
            <a:solidFill>
              <a:srgbClr val="000000"/>
            </a:solidFill>
            <a:round/>
            <a:headEnd/>
            <a:tailEnd/>
          </a:ln>
        </p:spPr>
        <p:txBody>
          <a:bodyPr/>
          <a:lstStyle/>
          <a:p>
            <a:endParaRPr lang="en-US"/>
          </a:p>
        </p:txBody>
      </p:sp>
      <p:sp>
        <p:nvSpPr>
          <p:cNvPr id="169078" name="Freeform 269">
            <a:extLst>
              <a:ext uri="{FF2B5EF4-FFF2-40B4-BE49-F238E27FC236}">
                <a16:creationId xmlns:a16="http://schemas.microsoft.com/office/drawing/2014/main" id="{DD10F087-8C03-86D7-C51A-116FBF4D0B25}"/>
              </a:ext>
            </a:extLst>
          </p:cNvPr>
          <p:cNvSpPr>
            <a:spLocks/>
          </p:cNvSpPr>
          <p:nvPr/>
        </p:nvSpPr>
        <p:spPr bwMode="auto">
          <a:xfrm>
            <a:off x="1146175" y="4886325"/>
            <a:ext cx="117475" cy="481013"/>
          </a:xfrm>
          <a:custGeom>
            <a:avLst/>
            <a:gdLst>
              <a:gd name="T0" fmla="*/ 2147483646 w 357"/>
              <a:gd name="T1" fmla="*/ 0 h 1173"/>
              <a:gd name="T2" fmla="*/ 2147483646 w 357"/>
              <a:gd name="T3" fmla="*/ 2147483646 h 1173"/>
              <a:gd name="T4" fmla="*/ 2147483646 w 357"/>
              <a:gd name="T5" fmla="*/ 2147483646 h 1173"/>
              <a:gd name="T6" fmla="*/ 0 w 357"/>
              <a:gd name="T7" fmla="*/ 2147483646 h 1173"/>
              <a:gd name="T8" fmla="*/ 2147483646 w 357"/>
              <a:gd name="T9" fmla="*/ 0 h 1173"/>
              <a:gd name="T10" fmla="*/ 0 60000 65536"/>
              <a:gd name="T11" fmla="*/ 0 60000 65536"/>
              <a:gd name="T12" fmla="*/ 0 60000 65536"/>
              <a:gd name="T13" fmla="*/ 0 60000 65536"/>
              <a:gd name="T14" fmla="*/ 0 60000 65536"/>
              <a:gd name="T15" fmla="*/ 0 w 357"/>
              <a:gd name="T16" fmla="*/ 0 h 1173"/>
              <a:gd name="T17" fmla="*/ 357 w 357"/>
              <a:gd name="T18" fmla="*/ 1173 h 1173"/>
            </a:gdLst>
            <a:ahLst/>
            <a:cxnLst>
              <a:cxn ang="T10">
                <a:pos x="T0" y="T1"/>
              </a:cxn>
              <a:cxn ang="T11">
                <a:pos x="T2" y="T3"/>
              </a:cxn>
              <a:cxn ang="T12">
                <a:pos x="T4" y="T5"/>
              </a:cxn>
              <a:cxn ang="T13">
                <a:pos x="T6" y="T7"/>
              </a:cxn>
              <a:cxn ang="T14">
                <a:pos x="T8" y="T9"/>
              </a:cxn>
            </a:cxnLst>
            <a:rect l="T15" t="T16" r="T17" b="T18"/>
            <a:pathLst>
              <a:path w="357" h="1173">
                <a:moveTo>
                  <a:pt x="45" y="0"/>
                </a:moveTo>
                <a:lnTo>
                  <a:pt x="357" y="1162"/>
                </a:lnTo>
                <a:lnTo>
                  <a:pt x="312" y="1173"/>
                </a:lnTo>
                <a:lnTo>
                  <a:pt x="0" y="11"/>
                </a:lnTo>
                <a:lnTo>
                  <a:pt x="45" y="0"/>
                </a:lnTo>
                <a:close/>
              </a:path>
            </a:pathLst>
          </a:custGeom>
          <a:solidFill>
            <a:srgbClr val="000000"/>
          </a:solidFill>
          <a:ln w="57150">
            <a:solidFill>
              <a:srgbClr val="000000"/>
            </a:solidFill>
            <a:round/>
            <a:headEnd/>
            <a:tailEnd/>
          </a:ln>
        </p:spPr>
        <p:txBody>
          <a:bodyPr/>
          <a:lstStyle/>
          <a:p>
            <a:endParaRPr lang="en-US"/>
          </a:p>
        </p:txBody>
      </p:sp>
      <p:sp>
        <p:nvSpPr>
          <p:cNvPr id="169079" name="Rectangle 270">
            <a:extLst>
              <a:ext uri="{FF2B5EF4-FFF2-40B4-BE49-F238E27FC236}">
                <a16:creationId xmlns:a16="http://schemas.microsoft.com/office/drawing/2014/main" id="{F0A827B8-A2BD-0A69-6490-3113AFD966E3}"/>
              </a:ext>
            </a:extLst>
          </p:cNvPr>
          <p:cNvSpPr>
            <a:spLocks noChangeArrowheads="1"/>
          </p:cNvSpPr>
          <p:nvPr/>
        </p:nvSpPr>
        <p:spPr bwMode="auto">
          <a:xfrm>
            <a:off x="1727200" y="2879725"/>
            <a:ext cx="906463"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r>
              <a:rPr lang="en-US" altLang="en-US" b="1">
                <a:solidFill>
                  <a:srgbClr val="000000"/>
                </a:solidFill>
                <a:latin typeface="Helvetica" pitchFamily="2" charset="0"/>
              </a:rPr>
              <a:t>         (Edom)</a:t>
            </a:r>
            <a:endParaRPr lang="en-US" altLang="en-US">
              <a:latin typeface="Helvetica" pitchFamily="2" charset="0"/>
            </a:endParaRPr>
          </a:p>
        </p:txBody>
      </p:sp>
      <p:sp>
        <p:nvSpPr>
          <p:cNvPr id="169080" name="Text Box 271">
            <a:extLst>
              <a:ext uri="{FF2B5EF4-FFF2-40B4-BE49-F238E27FC236}">
                <a16:creationId xmlns:a16="http://schemas.microsoft.com/office/drawing/2014/main" id="{D1F4E058-D13C-1752-B82B-79664C2EE2E4}"/>
              </a:ext>
            </a:extLst>
          </p:cNvPr>
          <p:cNvSpPr txBox="1">
            <a:spLocks noChangeArrowheads="1"/>
          </p:cNvSpPr>
          <p:nvPr/>
        </p:nvSpPr>
        <p:spPr bwMode="auto">
          <a:xfrm>
            <a:off x="1795463" y="4470400"/>
            <a:ext cx="1130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b="1">
                <a:latin typeface="Helvetica" pitchFamily="2" charset="0"/>
              </a:rPr>
              <a:t>(Niveveh)</a:t>
            </a:r>
          </a:p>
        </p:txBody>
      </p:sp>
      <p:sp>
        <p:nvSpPr>
          <p:cNvPr id="169081" name="Rectangle 272">
            <a:extLst>
              <a:ext uri="{FF2B5EF4-FFF2-40B4-BE49-F238E27FC236}">
                <a16:creationId xmlns:a16="http://schemas.microsoft.com/office/drawing/2014/main" id="{A8471C96-E897-8C4D-F64C-6279B2BEB7FE}"/>
              </a:ext>
            </a:extLst>
          </p:cNvPr>
          <p:cNvSpPr>
            <a:spLocks noChangeArrowheads="1"/>
          </p:cNvSpPr>
          <p:nvPr/>
        </p:nvSpPr>
        <p:spPr bwMode="auto">
          <a:xfrm>
            <a:off x="2046288" y="1189038"/>
            <a:ext cx="693737"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b="1">
                <a:latin typeface="Arial" panose="020B0604020202020204" pitchFamily="34" charset="0"/>
              </a:rPr>
              <a:t>(Nineveh)</a:t>
            </a:r>
            <a:endParaRPr lang="en-US" altLang="en-US">
              <a:latin typeface="Arial" panose="020B0604020202020204" pitchFamily="34" charset="0"/>
            </a:endParaRPr>
          </a:p>
        </p:txBody>
      </p:sp>
      <p:sp>
        <p:nvSpPr>
          <p:cNvPr id="169082" name="Rectangle 273">
            <a:extLst>
              <a:ext uri="{FF2B5EF4-FFF2-40B4-BE49-F238E27FC236}">
                <a16:creationId xmlns:a16="http://schemas.microsoft.com/office/drawing/2014/main" id="{93ECFD1B-EE24-5916-E62A-82F57B58F9BF}"/>
              </a:ext>
            </a:extLst>
          </p:cNvPr>
          <p:cNvSpPr>
            <a:spLocks noChangeArrowheads="1"/>
          </p:cNvSpPr>
          <p:nvPr/>
        </p:nvSpPr>
        <p:spPr bwMode="auto">
          <a:xfrm>
            <a:off x="1916113" y="2706688"/>
            <a:ext cx="9144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Obadiah</a:t>
            </a:r>
            <a:endParaRPr lang="en-US" altLang="en-US" sz="1600">
              <a:latin typeface="Helvetica" pitchFamily="2" charset="0"/>
            </a:endParaRPr>
          </a:p>
        </p:txBody>
      </p:sp>
      <p:sp>
        <p:nvSpPr>
          <p:cNvPr id="169083" name="Rectangle 274">
            <a:extLst>
              <a:ext uri="{FF2B5EF4-FFF2-40B4-BE49-F238E27FC236}">
                <a16:creationId xmlns:a16="http://schemas.microsoft.com/office/drawing/2014/main" id="{EDB92BC8-49A4-1522-7D30-B529A4DD9571}"/>
              </a:ext>
            </a:extLst>
          </p:cNvPr>
          <p:cNvSpPr>
            <a:spLocks noChangeArrowheads="1"/>
          </p:cNvSpPr>
          <p:nvPr/>
        </p:nvSpPr>
        <p:spPr bwMode="auto">
          <a:xfrm>
            <a:off x="2117725" y="1855788"/>
            <a:ext cx="6477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Isaiah</a:t>
            </a:r>
            <a:endParaRPr lang="en-US" altLang="en-US" sz="1800">
              <a:latin typeface="Helvetica" pitchFamily="2" charset="0"/>
            </a:endParaRPr>
          </a:p>
        </p:txBody>
      </p:sp>
      <p:sp>
        <p:nvSpPr>
          <p:cNvPr id="169084" name="Rectangle 275">
            <a:extLst>
              <a:ext uri="{FF2B5EF4-FFF2-40B4-BE49-F238E27FC236}">
                <a16:creationId xmlns:a16="http://schemas.microsoft.com/office/drawing/2014/main" id="{BA2808F8-91F9-AAA2-9BEA-902681292B0D}"/>
              </a:ext>
            </a:extLst>
          </p:cNvPr>
          <p:cNvSpPr>
            <a:spLocks noChangeArrowheads="1"/>
          </p:cNvSpPr>
          <p:nvPr/>
        </p:nvSpPr>
        <p:spPr bwMode="auto">
          <a:xfrm>
            <a:off x="2078038" y="2462213"/>
            <a:ext cx="6477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Micah</a:t>
            </a:r>
            <a:endParaRPr lang="en-US" altLang="en-US" sz="1800">
              <a:latin typeface="Helvetica" pitchFamily="2" charset="0"/>
            </a:endParaRPr>
          </a:p>
        </p:txBody>
      </p:sp>
      <p:sp>
        <p:nvSpPr>
          <p:cNvPr id="169085" name="Rectangle 276">
            <a:extLst>
              <a:ext uri="{FF2B5EF4-FFF2-40B4-BE49-F238E27FC236}">
                <a16:creationId xmlns:a16="http://schemas.microsoft.com/office/drawing/2014/main" id="{F845A6F8-4838-7354-8FDE-9FEA6301F199}"/>
              </a:ext>
            </a:extLst>
          </p:cNvPr>
          <p:cNvSpPr>
            <a:spLocks noChangeArrowheads="1"/>
          </p:cNvSpPr>
          <p:nvPr/>
        </p:nvSpPr>
        <p:spPr bwMode="auto">
          <a:xfrm>
            <a:off x="2189163" y="214312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Joel</a:t>
            </a:r>
            <a:endParaRPr lang="en-US" altLang="en-US" sz="1800">
              <a:latin typeface="Helvetica" pitchFamily="2" charset="0"/>
            </a:endParaRPr>
          </a:p>
        </p:txBody>
      </p:sp>
      <p:sp>
        <p:nvSpPr>
          <p:cNvPr id="169086" name="Rectangle 277">
            <a:extLst>
              <a:ext uri="{FF2B5EF4-FFF2-40B4-BE49-F238E27FC236}">
                <a16:creationId xmlns:a16="http://schemas.microsoft.com/office/drawing/2014/main" id="{FEB72860-06AA-6CA7-C6FE-C88BA03B8BDC}"/>
              </a:ext>
            </a:extLst>
          </p:cNvPr>
          <p:cNvSpPr>
            <a:spLocks noChangeArrowheads="1"/>
          </p:cNvSpPr>
          <p:nvPr/>
        </p:nvSpPr>
        <p:spPr bwMode="auto">
          <a:xfrm>
            <a:off x="1966913" y="3438525"/>
            <a:ext cx="83661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500" b="1">
                <a:solidFill>
                  <a:srgbClr val="000000"/>
                </a:solidFill>
                <a:latin typeface="Helvetica" pitchFamily="2" charset="0"/>
              </a:rPr>
              <a:t>Jeremiah</a:t>
            </a:r>
            <a:endParaRPr lang="en-US" altLang="en-US" sz="1400">
              <a:latin typeface="Helvetica" pitchFamily="2" charset="0"/>
            </a:endParaRPr>
          </a:p>
        </p:txBody>
      </p:sp>
      <p:sp>
        <p:nvSpPr>
          <p:cNvPr id="169087" name="Rectangle 278">
            <a:extLst>
              <a:ext uri="{FF2B5EF4-FFF2-40B4-BE49-F238E27FC236}">
                <a16:creationId xmlns:a16="http://schemas.microsoft.com/office/drawing/2014/main" id="{EC5D38A4-A603-1952-36FE-9C2A083FFAD4}"/>
              </a:ext>
            </a:extLst>
          </p:cNvPr>
          <p:cNvSpPr>
            <a:spLocks noChangeArrowheads="1"/>
          </p:cNvSpPr>
          <p:nvPr/>
        </p:nvSpPr>
        <p:spPr bwMode="auto">
          <a:xfrm>
            <a:off x="1820863" y="4070350"/>
            <a:ext cx="1079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Habakkuk</a:t>
            </a:r>
            <a:endParaRPr lang="en-US" altLang="en-US" sz="1800">
              <a:latin typeface="Helvetica" pitchFamily="2" charset="0"/>
            </a:endParaRPr>
          </a:p>
        </p:txBody>
      </p:sp>
      <p:sp>
        <p:nvSpPr>
          <p:cNvPr id="169088" name="Rectangle 279">
            <a:extLst>
              <a:ext uri="{FF2B5EF4-FFF2-40B4-BE49-F238E27FC236}">
                <a16:creationId xmlns:a16="http://schemas.microsoft.com/office/drawing/2014/main" id="{85EBEB12-B161-DB09-D922-B466E6EB335C}"/>
              </a:ext>
            </a:extLst>
          </p:cNvPr>
          <p:cNvSpPr>
            <a:spLocks noChangeArrowheads="1"/>
          </p:cNvSpPr>
          <p:nvPr/>
        </p:nvSpPr>
        <p:spPr bwMode="auto">
          <a:xfrm>
            <a:off x="1666875" y="4260850"/>
            <a:ext cx="1385888"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Helvetica" pitchFamily="2" charset="0"/>
              </a:rPr>
              <a:t>Nahum</a:t>
            </a:r>
          </a:p>
        </p:txBody>
      </p:sp>
      <p:sp>
        <p:nvSpPr>
          <p:cNvPr id="169089" name="Rectangle 280">
            <a:extLst>
              <a:ext uri="{FF2B5EF4-FFF2-40B4-BE49-F238E27FC236}">
                <a16:creationId xmlns:a16="http://schemas.microsoft.com/office/drawing/2014/main" id="{D480D0D1-7845-0297-F02E-D37CF47BE8A8}"/>
              </a:ext>
            </a:extLst>
          </p:cNvPr>
          <p:cNvSpPr>
            <a:spLocks noChangeArrowheads="1"/>
          </p:cNvSpPr>
          <p:nvPr/>
        </p:nvSpPr>
        <p:spPr bwMode="auto">
          <a:xfrm>
            <a:off x="2058988" y="1004888"/>
            <a:ext cx="6731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Jonah</a:t>
            </a:r>
            <a:endParaRPr lang="en-US" altLang="en-US" sz="1800">
              <a:latin typeface="Arial" panose="020B0604020202020204" pitchFamily="34" charset="0"/>
            </a:endParaRPr>
          </a:p>
        </p:txBody>
      </p:sp>
      <p:sp>
        <p:nvSpPr>
          <p:cNvPr id="169090" name="Rectangle 281">
            <a:extLst>
              <a:ext uri="{FF2B5EF4-FFF2-40B4-BE49-F238E27FC236}">
                <a16:creationId xmlns:a16="http://schemas.microsoft.com/office/drawing/2014/main" id="{AB0CB918-0A42-380B-F378-6DC5BB7BFE27}"/>
              </a:ext>
            </a:extLst>
          </p:cNvPr>
          <p:cNvSpPr>
            <a:spLocks noChangeArrowheads="1"/>
          </p:cNvSpPr>
          <p:nvPr/>
        </p:nvSpPr>
        <p:spPr bwMode="auto">
          <a:xfrm>
            <a:off x="2162175" y="482600"/>
            <a:ext cx="635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Amos</a:t>
            </a:r>
            <a:endParaRPr lang="en-US" altLang="en-US" sz="1800">
              <a:latin typeface="Arial" panose="020B0604020202020204" pitchFamily="34" charset="0"/>
            </a:endParaRPr>
          </a:p>
        </p:txBody>
      </p:sp>
      <p:sp>
        <p:nvSpPr>
          <p:cNvPr id="169091" name="Rectangle 282">
            <a:extLst>
              <a:ext uri="{FF2B5EF4-FFF2-40B4-BE49-F238E27FC236}">
                <a16:creationId xmlns:a16="http://schemas.microsoft.com/office/drawing/2014/main" id="{C578BA05-7516-A3F1-0871-0B9D84D7BE2A}"/>
              </a:ext>
            </a:extLst>
          </p:cNvPr>
          <p:cNvSpPr>
            <a:spLocks noChangeArrowheads="1"/>
          </p:cNvSpPr>
          <p:nvPr/>
        </p:nvSpPr>
        <p:spPr bwMode="auto">
          <a:xfrm>
            <a:off x="2044700" y="773113"/>
            <a:ext cx="749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Hosea </a:t>
            </a:r>
            <a:endParaRPr lang="en-US" altLang="en-US" sz="1800">
              <a:latin typeface="Arial" panose="020B0604020202020204" pitchFamily="34" charset="0"/>
            </a:endParaRPr>
          </a:p>
        </p:txBody>
      </p:sp>
      <p:sp>
        <p:nvSpPr>
          <p:cNvPr id="169092" name="Rectangle 283">
            <a:extLst>
              <a:ext uri="{FF2B5EF4-FFF2-40B4-BE49-F238E27FC236}">
                <a16:creationId xmlns:a16="http://schemas.microsoft.com/office/drawing/2014/main" id="{C08DA115-9F83-2E05-A4B1-C50FBEA59395}"/>
              </a:ext>
            </a:extLst>
          </p:cNvPr>
          <p:cNvSpPr>
            <a:spLocks noChangeArrowheads="1"/>
          </p:cNvSpPr>
          <p:nvPr/>
        </p:nvSpPr>
        <p:spPr bwMode="auto">
          <a:xfrm>
            <a:off x="2095500" y="5397500"/>
            <a:ext cx="7747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Ezekiel</a:t>
            </a:r>
            <a:endParaRPr lang="en-US" altLang="en-US" sz="1800">
              <a:latin typeface="Helvetica" pitchFamily="2" charset="0"/>
            </a:endParaRPr>
          </a:p>
        </p:txBody>
      </p:sp>
      <p:sp>
        <p:nvSpPr>
          <p:cNvPr id="169093" name="Rectangle 284">
            <a:extLst>
              <a:ext uri="{FF2B5EF4-FFF2-40B4-BE49-F238E27FC236}">
                <a16:creationId xmlns:a16="http://schemas.microsoft.com/office/drawing/2014/main" id="{44FC4C2A-8426-33C4-D0B2-F5494B9547A6}"/>
              </a:ext>
            </a:extLst>
          </p:cNvPr>
          <p:cNvSpPr>
            <a:spLocks noChangeArrowheads="1"/>
          </p:cNvSpPr>
          <p:nvPr/>
        </p:nvSpPr>
        <p:spPr bwMode="auto">
          <a:xfrm>
            <a:off x="2109788" y="5729288"/>
            <a:ext cx="685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Daniel</a:t>
            </a:r>
            <a:endParaRPr lang="en-US" altLang="en-US" sz="1800">
              <a:latin typeface="Helvetica" pitchFamily="2" charset="0"/>
            </a:endParaRPr>
          </a:p>
        </p:txBody>
      </p:sp>
      <p:sp>
        <p:nvSpPr>
          <p:cNvPr id="169094" name="Rectangle 285">
            <a:extLst>
              <a:ext uri="{FF2B5EF4-FFF2-40B4-BE49-F238E27FC236}">
                <a16:creationId xmlns:a16="http://schemas.microsoft.com/office/drawing/2014/main" id="{00272F81-2C81-902E-6131-71F55A2C1A33}"/>
              </a:ext>
            </a:extLst>
          </p:cNvPr>
          <p:cNvSpPr>
            <a:spLocks noChangeArrowheads="1"/>
          </p:cNvSpPr>
          <p:nvPr/>
        </p:nvSpPr>
        <p:spPr bwMode="auto">
          <a:xfrm>
            <a:off x="2003425" y="6369050"/>
            <a:ext cx="762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Haggai</a:t>
            </a:r>
            <a:endParaRPr lang="en-US" altLang="en-US" sz="1800">
              <a:latin typeface="Helvetica" pitchFamily="2" charset="0"/>
            </a:endParaRPr>
          </a:p>
        </p:txBody>
      </p:sp>
      <p:sp>
        <p:nvSpPr>
          <p:cNvPr id="169095" name="Rectangle 286">
            <a:extLst>
              <a:ext uri="{FF2B5EF4-FFF2-40B4-BE49-F238E27FC236}">
                <a16:creationId xmlns:a16="http://schemas.microsoft.com/office/drawing/2014/main" id="{D13A211D-E9C4-7063-BDC1-DB75D7C91DE4}"/>
              </a:ext>
            </a:extLst>
          </p:cNvPr>
          <p:cNvSpPr>
            <a:spLocks noChangeArrowheads="1"/>
          </p:cNvSpPr>
          <p:nvPr/>
        </p:nvSpPr>
        <p:spPr bwMode="auto">
          <a:xfrm>
            <a:off x="1851025" y="6672263"/>
            <a:ext cx="1079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Zechariah</a:t>
            </a:r>
            <a:endParaRPr lang="en-US" altLang="en-US" sz="1800">
              <a:latin typeface="Helvetica" pitchFamily="2" charset="0"/>
            </a:endParaRPr>
          </a:p>
        </p:txBody>
      </p:sp>
      <p:sp>
        <p:nvSpPr>
          <p:cNvPr id="169096" name="Rectangle 287">
            <a:extLst>
              <a:ext uri="{FF2B5EF4-FFF2-40B4-BE49-F238E27FC236}">
                <a16:creationId xmlns:a16="http://schemas.microsoft.com/office/drawing/2014/main" id="{396AF683-1E7B-6E55-22F7-A8C59BE20877}"/>
              </a:ext>
            </a:extLst>
          </p:cNvPr>
          <p:cNvSpPr>
            <a:spLocks noChangeArrowheads="1"/>
          </p:cNvSpPr>
          <p:nvPr/>
        </p:nvSpPr>
        <p:spPr bwMode="auto">
          <a:xfrm>
            <a:off x="1925638" y="6989763"/>
            <a:ext cx="838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Malachi</a:t>
            </a:r>
            <a:endParaRPr lang="en-US" altLang="en-US" sz="1800">
              <a:latin typeface="Helvetica" pitchFamily="2" charset="0"/>
            </a:endParaRPr>
          </a:p>
        </p:txBody>
      </p:sp>
      <p:sp>
        <p:nvSpPr>
          <p:cNvPr id="169097" name="Rectangle 288">
            <a:extLst>
              <a:ext uri="{FF2B5EF4-FFF2-40B4-BE49-F238E27FC236}">
                <a16:creationId xmlns:a16="http://schemas.microsoft.com/office/drawing/2014/main" id="{B211BB49-54E8-8A06-70AD-E39664F8266C}"/>
              </a:ext>
            </a:extLst>
          </p:cNvPr>
          <p:cNvSpPr>
            <a:spLocks noChangeArrowheads="1"/>
          </p:cNvSpPr>
          <p:nvPr/>
        </p:nvSpPr>
        <p:spPr bwMode="auto">
          <a:xfrm>
            <a:off x="1625600" y="4752975"/>
            <a:ext cx="1495425"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Helvetica" pitchFamily="2" charset="0"/>
              </a:rPr>
              <a:t>Zephaniah</a:t>
            </a:r>
          </a:p>
        </p:txBody>
      </p:sp>
      <p:sp>
        <p:nvSpPr>
          <p:cNvPr id="169098" name="Line 289">
            <a:extLst>
              <a:ext uri="{FF2B5EF4-FFF2-40B4-BE49-F238E27FC236}">
                <a16:creationId xmlns:a16="http://schemas.microsoft.com/office/drawing/2014/main" id="{B345236B-E282-1E28-6747-761E5CA352BD}"/>
              </a:ext>
            </a:extLst>
          </p:cNvPr>
          <p:cNvSpPr>
            <a:spLocks noChangeShapeType="1"/>
          </p:cNvSpPr>
          <p:nvPr/>
        </p:nvSpPr>
        <p:spPr bwMode="auto">
          <a:xfrm>
            <a:off x="1747838" y="4316413"/>
            <a:ext cx="12700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099" name="Line 290">
            <a:extLst>
              <a:ext uri="{FF2B5EF4-FFF2-40B4-BE49-F238E27FC236}">
                <a16:creationId xmlns:a16="http://schemas.microsoft.com/office/drawing/2014/main" id="{3C0B0645-6DC8-CFEB-B696-11D8440C8590}"/>
              </a:ext>
            </a:extLst>
          </p:cNvPr>
          <p:cNvSpPr>
            <a:spLocks noChangeShapeType="1"/>
          </p:cNvSpPr>
          <p:nvPr/>
        </p:nvSpPr>
        <p:spPr bwMode="auto">
          <a:xfrm flipV="1">
            <a:off x="1781175" y="6910388"/>
            <a:ext cx="125253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100" name="Text Box 291">
            <a:extLst>
              <a:ext uri="{FF2B5EF4-FFF2-40B4-BE49-F238E27FC236}">
                <a16:creationId xmlns:a16="http://schemas.microsoft.com/office/drawing/2014/main" id="{5B80DBED-F26C-C064-71B6-B07ED6EEFF4C}"/>
              </a:ext>
            </a:extLst>
          </p:cNvPr>
          <p:cNvSpPr txBox="1">
            <a:spLocks noChangeArrowheads="1"/>
          </p:cNvSpPr>
          <p:nvPr/>
        </p:nvSpPr>
        <p:spPr bwMode="auto">
          <a:xfrm>
            <a:off x="2574925" y="3392488"/>
            <a:ext cx="739775"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101882" tIns="50941" rIns="101882" bIns="50941">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i="1">
                <a:latin typeface="Kosher-Normal" charset="0"/>
              </a:rPr>
              <a:t>NC</a:t>
            </a:r>
            <a:endParaRPr lang="en-US" altLang="en-US" b="1" i="1">
              <a:solidFill>
                <a:srgbClr val="00DFCA"/>
              </a:solidFill>
            </a:endParaRPr>
          </a:p>
        </p:txBody>
      </p:sp>
      <p:sp>
        <p:nvSpPr>
          <p:cNvPr id="169101" name="Line 303">
            <a:extLst>
              <a:ext uri="{FF2B5EF4-FFF2-40B4-BE49-F238E27FC236}">
                <a16:creationId xmlns:a16="http://schemas.microsoft.com/office/drawing/2014/main" id="{CF650C6A-1209-4189-53BF-3DC5685741B9}"/>
              </a:ext>
            </a:extLst>
          </p:cNvPr>
          <p:cNvSpPr>
            <a:spLocks noChangeShapeType="1"/>
          </p:cNvSpPr>
          <p:nvPr/>
        </p:nvSpPr>
        <p:spPr bwMode="auto">
          <a:xfrm>
            <a:off x="1627188" y="238125"/>
            <a:ext cx="0" cy="3316288"/>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9102" name="Line 304">
            <a:extLst>
              <a:ext uri="{FF2B5EF4-FFF2-40B4-BE49-F238E27FC236}">
                <a16:creationId xmlns:a16="http://schemas.microsoft.com/office/drawing/2014/main" id="{A0147E1D-383E-F368-FF4C-A30C796322CC}"/>
              </a:ext>
            </a:extLst>
          </p:cNvPr>
          <p:cNvSpPr>
            <a:spLocks noChangeShapeType="1"/>
          </p:cNvSpPr>
          <p:nvPr/>
        </p:nvSpPr>
        <p:spPr bwMode="auto">
          <a:xfrm>
            <a:off x="1603375" y="255588"/>
            <a:ext cx="1235075" cy="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9103" name="Line 305">
            <a:extLst>
              <a:ext uri="{FF2B5EF4-FFF2-40B4-BE49-F238E27FC236}">
                <a16:creationId xmlns:a16="http://schemas.microsoft.com/office/drawing/2014/main" id="{675AAEC1-35C3-7B32-2FC9-2C230F4150E2}"/>
              </a:ext>
            </a:extLst>
          </p:cNvPr>
          <p:cNvSpPr>
            <a:spLocks noChangeShapeType="1"/>
          </p:cNvSpPr>
          <p:nvPr/>
        </p:nvSpPr>
        <p:spPr bwMode="auto">
          <a:xfrm>
            <a:off x="1590675" y="7402513"/>
            <a:ext cx="1979613" cy="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9104" name="Line 306">
            <a:extLst>
              <a:ext uri="{FF2B5EF4-FFF2-40B4-BE49-F238E27FC236}">
                <a16:creationId xmlns:a16="http://schemas.microsoft.com/office/drawing/2014/main" id="{B2A080F6-2FBF-FBFD-A3B1-F69297129802}"/>
              </a:ext>
            </a:extLst>
          </p:cNvPr>
          <p:cNvSpPr>
            <a:spLocks noChangeShapeType="1"/>
          </p:cNvSpPr>
          <p:nvPr/>
        </p:nvSpPr>
        <p:spPr bwMode="auto">
          <a:xfrm>
            <a:off x="3530600" y="260350"/>
            <a:ext cx="0" cy="7151688"/>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9105" name="Line 307">
            <a:extLst>
              <a:ext uri="{FF2B5EF4-FFF2-40B4-BE49-F238E27FC236}">
                <a16:creationId xmlns:a16="http://schemas.microsoft.com/office/drawing/2014/main" id="{5B5043AC-8896-2315-1284-4F0E5AE99294}"/>
              </a:ext>
            </a:extLst>
          </p:cNvPr>
          <p:cNvSpPr>
            <a:spLocks noChangeShapeType="1"/>
          </p:cNvSpPr>
          <p:nvPr/>
        </p:nvSpPr>
        <p:spPr bwMode="auto">
          <a:xfrm>
            <a:off x="1633538" y="5330825"/>
            <a:ext cx="0" cy="2066925"/>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9106" name="Line 308">
            <a:extLst>
              <a:ext uri="{FF2B5EF4-FFF2-40B4-BE49-F238E27FC236}">
                <a16:creationId xmlns:a16="http://schemas.microsoft.com/office/drawing/2014/main" id="{2CD06DC9-4C7C-9BBF-F239-83B8B727ECCF}"/>
              </a:ext>
            </a:extLst>
          </p:cNvPr>
          <p:cNvSpPr>
            <a:spLocks noChangeShapeType="1"/>
          </p:cNvSpPr>
          <p:nvPr/>
        </p:nvSpPr>
        <p:spPr bwMode="auto">
          <a:xfrm>
            <a:off x="2330450" y="250825"/>
            <a:ext cx="1235075" cy="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9107" name="Rectangle 309">
            <a:extLst>
              <a:ext uri="{FF2B5EF4-FFF2-40B4-BE49-F238E27FC236}">
                <a16:creationId xmlns:a16="http://schemas.microsoft.com/office/drawing/2014/main" id="{3E290C53-8FD3-8EED-D340-E639831FD385}"/>
              </a:ext>
            </a:extLst>
          </p:cNvPr>
          <p:cNvSpPr>
            <a:spLocks noChangeArrowheads="1"/>
          </p:cNvSpPr>
          <p:nvPr/>
        </p:nvSpPr>
        <p:spPr bwMode="auto">
          <a:xfrm>
            <a:off x="1735138" y="3763963"/>
            <a:ext cx="87630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600">
                <a:latin typeface="Helvetica" pitchFamily="2" charset="0"/>
              </a:rPr>
              <a:t>Chapch</a:t>
            </a:r>
            <a:r>
              <a:rPr lang="en-US" altLang="en-US" sz="1600" b="1">
                <a:latin typeface="Arial" panose="020B0604020202020204" pitchFamily="34" charset="0"/>
                <a:cs typeface="Arial" panose="020B0604020202020204" pitchFamily="34" charset="0"/>
              </a:rPr>
              <a:t>ā</a:t>
            </a:r>
            <a:r>
              <a:rPr lang="en-US" altLang="en-US" sz="1600">
                <a:latin typeface="Helvetica" pitchFamily="2" charset="0"/>
              </a:rPr>
              <a:t>t</a:t>
            </a:r>
          </a:p>
        </p:txBody>
      </p:sp>
      <p:sp>
        <p:nvSpPr>
          <p:cNvPr id="169108" name="Line 310">
            <a:extLst>
              <a:ext uri="{FF2B5EF4-FFF2-40B4-BE49-F238E27FC236}">
                <a16:creationId xmlns:a16="http://schemas.microsoft.com/office/drawing/2014/main" id="{FD2FA4A7-CAB2-73EE-093B-CADA0F2DDCDE}"/>
              </a:ext>
            </a:extLst>
          </p:cNvPr>
          <p:cNvSpPr>
            <a:spLocks noChangeShapeType="1"/>
          </p:cNvSpPr>
          <p:nvPr/>
        </p:nvSpPr>
        <p:spPr bwMode="auto">
          <a:xfrm flipV="1">
            <a:off x="1757363" y="3989388"/>
            <a:ext cx="1249362" cy="158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109" name="Rectangle 311">
            <a:extLst>
              <a:ext uri="{FF2B5EF4-FFF2-40B4-BE49-F238E27FC236}">
                <a16:creationId xmlns:a16="http://schemas.microsoft.com/office/drawing/2014/main" id="{31FB96B2-02DD-D9B2-8DF0-C7FEDCCA9796}"/>
              </a:ext>
            </a:extLst>
          </p:cNvPr>
          <p:cNvSpPr>
            <a:spLocks noChangeArrowheads="1"/>
          </p:cNvSpPr>
          <p:nvPr/>
        </p:nvSpPr>
        <p:spPr bwMode="auto">
          <a:xfrm>
            <a:off x="1506538" y="3633788"/>
            <a:ext cx="24765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000" b="1">
                <a:solidFill>
                  <a:srgbClr val="000000"/>
                </a:solidFill>
                <a:latin typeface="Helvetica" pitchFamily="2" charset="0"/>
              </a:rPr>
              <a:t>*</a:t>
            </a:r>
            <a:endParaRPr lang="en-US" altLang="en-US" sz="1600">
              <a:latin typeface="Helvetica" pitchFamily="2" charset="0"/>
            </a:endParaRPr>
          </a:p>
        </p:txBody>
      </p:sp>
      <p:grpSp>
        <p:nvGrpSpPr>
          <p:cNvPr id="169110" name="Group 319">
            <a:extLst>
              <a:ext uri="{FF2B5EF4-FFF2-40B4-BE49-F238E27FC236}">
                <a16:creationId xmlns:a16="http://schemas.microsoft.com/office/drawing/2014/main" id="{D44C06B9-5A83-0B54-8128-F5C97D48384B}"/>
              </a:ext>
            </a:extLst>
          </p:cNvPr>
          <p:cNvGrpSpPr>
            <a:grpSpLocks/>
          </p:cNvGrpSpPr>
          <p:nvPr/>
        </p:nvGrpSpPr>
        <p:grpSpPr bwMode="auto">
          <a:xfrm>
            <a:off x="1928813" y="1574800"/>
            <a:ext cx="831850" cy="327025"/>
            <a:chOff x="2959" y="1049"/>
            <a:chExt cx="524" cy="206"/>
          </a:xfrm>
        </p:grpSpPr>
        <p:sp>
          <p:nvSpPr>
            <p:cNvPr id="169158" name="Rectangle 320">
              <a:extLst>
                <a:ext uri="{FF2B5EF4-FFF2-40B4-BE49-F238E27FC236}">
                  <a16:creationId xmlns:a16="http://schemas.microsoft.com/office/drawing/2014/main" id="{5B3E8816-80A7-9755-8BB2-1E596BF8F0B4}"/>
                </a:ext>
              </a:extLst>
            </p:cNvPr>
            <p:cNvSpPr>
              <a:spLocks noChangeArrowheads="1"/>
            </p:cNvSpPr>
            <p:nvPr/>
          </p:nvSpPr>
          <p:spPr bwMode="auto">
            <a:xfrm>
              <a:off x="2959" y="1049"/>
              <a:ext cx="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a:latin typeface="Helvetica" pitchFamily="2" charset="0"/>
              </a:endParaRPr>
            </a:p>
          </p:txBody>
        </p:sp>
        <p:sp>
          <p:nvSpPr>
            <p:cNvPr id="169159" name="Rectangle 321">
              <a:extLst>
                <a:ext uri="{FF2B5EF4-FFF2-40B4-BE49-F238E27FC236}">
                  <a16:creationId xmlns:a16="http://schemas.microsoft.com/office/drawing/2014/main" id="{B37AC2EA-7FF4-A980-A8B4-7D58667EE97D}"/>
                </a:ext>
              </a:extLst>
            </p:cNvPr>
            <p:cNvSpPr>
              <a:spLocks noChangeArrowheads="1"/>
            </p:cNvSpPr>
            <p:nvPr/>
          </p:nvSpPr>
          <p:spPr bwMode="auto">
            <a:xfrm>
              <a:off x="3071" y="1049"/>
              <a:ext cx="41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i="1">
                  <a:solidFill>
                    <a:srgbClr val="000000"/>
                  </a:solidFill>
                  <a:latin typeface="Helvetica" pitchFamily="2" charset="0"/>
                </a:rPr>
                <a:t> JUDAH wui</a:t>
              </a:r>
            </a:p>
            <a:p>
              <a:pPr algn="l"/>
              <a:r>
                <a:rPr lang="en-US" altLang="en-US" sz="900" b="1" i="1">
                  <a:solidFill>
                    <a:srgbClr val="000000"/>
                  </a:solidFill>
                  <a:latin typeface="Helvetica" pitchFamily="2" charset="0"/>
                </a:rPr>
                <a:t>suikata</a:t>
              </a:r>
              <a:endParaRPr lang="en-US" altLang="en-US">
                <a:latin typeface="Helvetica" pitchFamily="2" charset="0"/>
              </a:endParaRPr>
            </a:p>
          </p:txBody>
        </p:sp>
        <p:sp>
          <p:nvSpPr>
            <p:cNvPr id="169160" name="Rectangle 322">
              <a:extLst>
                <a:ext uri="{FF2B5EF4-FFF2-40B4-BE49-F238E27FC236}">
                  <a16:creationId xmlns:a16="http://schemas.microsoft.com/office/drawing/2014/main" id="{B9C765CB-C1C6-FA3F-FC58-0B988C4D8A1F}"/>
                </a:ext>
              </a:extLst>
            </p:cNvPr>
            <p:cNvSpPr>
              <a:spLocks noChangeArrowheads="1"/>
            </p:cNvSpPr>
            <p:nvPr/>
          </p:nvSpPr>
          <p:spPr bwMode="auto">
            <a:xfrm>
              <a:off x="3048" y="1139"/>
              <a:ext cx="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a:latin typeface="Helvetica" pitchFamily="2" charset="0"/>
              </a:endParaRPr>
            </a:p>
          </p:txBody>
        </p:sp>
        <p:sp>
          <p:nvSpPr>
            <p:cNvPr id="169161" name="Rectangle 323">
              <a:extLst>
                <a:ext uri="{FF2B5EF4-FFF2-40B4-BE49-F238E27FC236}">
                  <a16:creationId xmlns:a16="http://schemas.microsoft.com/office/drawing/2014/main" id="{8A5F2871-4CDE-E7CF-4056-493716D5512F}"/>
                </a:ext>
              </a:extLst>
            </p:cNvPr>
            <p:cNvSpPr>
              <a:spLocks noChangeArrowheads="1"/>
            </p:cNvSpPr>
            <p:nvPr/>
          </p:nvSpPr>
          <p:spPr bwMode="auto">
            <a:xfrm>
              <a:off x="3227" y="1139"/>
              <a:ext cx="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a:latin typeface="Helvetica" pitchFamily="2" charset="0"/>
              </a:endParaRPr>
            </a:p>
          </p:txBody>
        </p:sp>
      </p:grpSp>
      <p:grpSp>
        <p:nvGrpSpPr>
          <p:cNvPr id="169111" name="Group 324">
            <a:extLst>
              <a:ext uri="{FF2B5EF4-FFF2-40B4-BE49-F238E27FC236}">
                <a16:creationId xmlns:a16="http://schemas.microsoft.com/office/drawing/2014/main" id="{595D0556-B7BE-43E4-CE77-B11396BF46F7}"/>
              </a:ext>
            </a:extLst>
          </p:cNvPr>
          <p:cNvGrpSpPr>
            <a:grpSpLocks/>
          </p:cNvGrpSpPr>
          <p:nvPr/>
        </p:nvGrpSpPr>
        <p:grpSpPr bwMode="auto">
          <a:xfrm>
            <a:off x="1941513" y="3135313"/>
            <a:ext cx="871537" cy="307975"/>
            <a:chOff x="2981" y="1968"/>
            <a:chExt cx="549" cy="194"/>
          </a:xfrm>
        </p:grpSpPr>
        <p:sp>
          <p:nvSpPr>
            <p:cNvPr id="169152" name="Rectangle 325">
              <a:extLst>
                <a:ext uri="{FF2B5EF4-FFF2-40B4-BE49-F238E27FC236}">
                  <a16:creationId xmlns:a16="http://schemas.microsoft.com/office/drawing/2014/main" id="{4F179B6C-91EB-2D9E-B7A1-C1317506B7A4}"/>
                </a:ext>
              </a:extLst>
            </p:cNvPr>
            <p:cNvSpPr>
              <a:spLocks noChangeArrowheads="1"/>
            </p:cNvSpPr>
            <p:nvPr/>
          </p:nvSpPr>
          <p:spPr bwMode="auto">
            <a:xfrm>
              <a:off x="3181" y="2046"/>
              <a:ext cx="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a:latin typeface="Helvetica" pitchFamily="2" charset="0"/>
              </a:endParaRPr>
            </a:p>
          </p:txBody>
        </p:sp>
        <p:grpSp>
          <p:nvGrpSpPr>
            <p:cNvPr id="169153" name="Group 326">
              <a:extLst>
                <a:ext uri="{FF2B5EF4-FFF2-40B4-BE49-F238E27FC236}">
                  <a16:creationId xmlns:a16="http://schemas.microsoft.com/office/drawing/2014/main" id="{6237CE33-6DC7-DCDC-AAFE-EDE6035A1590}"/>
                </a:ext>
              </a:extLst>
            </p:cNvPr>
            <p:cNvGrpSpPr>
              <a:grpSpLocks/>
            </p:cNvGrpSpPr>
            <p:nvPr/>
          </p:nvGrpSpPr>
          <p:grpSpPr bwMode="auto">
            <a:xfrm>
              <a:off x="2981" y="1968"/>
              <a:ext cx="549" cy="194"/>
              <a:chOff x="2981" y="2024"/>
              <a:chExt cx="549" cy="194"/>
            </a:xfrm>
          </p:grpSpPr>
          <p:sp>
            <p:nvSpPr>
              <p:cNvPr id="169154" name="Rectangle 327">
                <a:extLst>
                  <a:ext uri="{FF2B5EF4-FFF2-40B4-BE49-F238E27FC236}">
                    <a16:creationId xmlns:a16="http://schemas.microsoft.com/office/drawing/2014/main" id="{EF1F04D2-0DE0-BCEB-AD98-C27F9342D514}"/>
                  </a:ext>
                </a:extLst>
              </p:cNvPr>
              <p:cNvSpPr>
                <a:spLocks noChangeArrowheads="1"/>
              </p:cNvSpPr>
              <p:nvPr/>
            </p:nvSpPr>
            <p:spPr bwMode="auto">
              <a:xfrm>
                <a:off x="2981" y="2024"/>
                <a:ext cx="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a:latin typeface="Helvetica" pitchFamily="2" charset="0"/>
                </a:endParaRPr>
              </a:p>
            </p:txBody>
          </p:sp>
          <p:sp>
            <p:nvSpPr>
              <p:cNvPr id="169155" name="Rectangle 328">
                <a:extLst>
                  <a:ext uri="{FF2B5EF4-FFF2-40B4-BE49-F238E27FC236}">
                    <a16:creationId xmlns:a16="http://schemas.microsoft.com/office/drawing/2014/main" id="{D2F7887F-110B-CEBD-926D-68CA1D19C6FB}"/>
                  </a:ext>
                </a:extLst>
              </p:cNvPr>
              <p:cNvSpPr>
                <a:spLocks noChangeArrowheads="1"/>
              </p:cNvSpPr>
              <p:nvPr/>
            </p:nvSpPr>
            <p:spPr bwMode="auto">
              <a:xfrm>
                <a:off x="3071" y="2024"/>
                <a:ext cx="420"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i="1">
                    <a:solidFill>
                      <a:srgbClr val="000000"/>
                    </a:solidFill>
                    <a:latin typeface="Helvetica" pitchFamily="2" charset="0"/>
                  </a:rPr>
                  <a:t> JUDAH wui</a:t>
                </a:r>
              </a:p>
              <a:p>
                <a:pPr algn="l"/>
                <a:r>
                  <a:rPr lang="en-US" altLang="en-US" sz="900" b="1" i="1">
                    <a:solidFill>
                      <a:srgbClr val="000000"/>
                    </a:solidFill>
                    <a:latin typeface="Helvetica" pitchFamily="2" charset="0"/>
                  </a:rPr>
                  <a:t>rotkhamarat</a:t>
                </a:r>
                <a:endParaRPr lang="en-US" altLang="en-US">
                  <a:latin typeface="Helvetica" pitchFamily="2" charset="0"/>
                </a:endParaRPr>
              </a:p>
            </p:txBody>
          </p:sp>
          <p:sp>
            <p:nvSpPr>
              <p:cNvPr id="169156" name="Rectangle 329">
                <a:extLst>
                  <a:ext uri="{FF2B5EF4-FFF2-40B4-BE49-F238E27FC236}">
                    <a16:creationId xmlns:a16="http://schemas.microsoft.com/office/drawing/2014/main" id="{F02ECCC1-A230-8D7C-EBC0-477AD68BB65D}"/>
                  </a:ext>
                </a:extLst>
              </p:cNvPr>
              <p:cNvSpPr>
                <a:spLocks noChangeArrowheads="1"/>
              </p:cNvSpPr>
              <p:nvPr/>
            </p:nvSpPr>
            <p:spPr bwMode="auto">
              <a:xfrm>
                <a:off x="3272" y="2102"/>
                <a:ext cx="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a:latin typeface="Helvetica" pitchFamily="2" charset="0"/>
                </a:endParaRPr>
              </a:p>
            </p:txBody>
          </p:sp>
          <p:sp>
            <p:nvSpPr>
              <p:cNvPr id="169157" name="Rectangle 330">
                <a:extLst>
                  <a:ext uri="{FF2B5EF4-FFF2-40B4-BE49-F238E27FC236}">
                    <a16:creationId xmlns:a16="http://schemas.microsoft.com/office/drawing/2014/main" id="{FB1348FC-7A92-CD30-CEA1-FA148FC5E948}"/>
                  </a:ext>
                </a:extLst>
              </p:cNvPr>
              <p:cNvSpPr>
                <a:spLocks noChangeArrowheads="1"/>
              </p:cNvSpPr>
              <p:nvPr/>
            </p:nvSpPr>
            <p:spPr bwMode="auto">
              <a:xfrm>
                <a:off x="3506" y="2102"/>
                <a:ext cx="24"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a:t>
                </a:r>
                <a:endParaRPr lang="en-US" altLang="en-US">
                  <a:latin typeface="Helvetica" pitchFamily="2" charset="0"/>
                </a:endParaRPr>
              </a:p>
            </p:txBody>
          </p:sp>
        </p:grpSp>
      </p:grpSp>
      <p:grpSp>
        <p:nvGrpSpPr>
          <p:cNvPr id="169112" name="Group 331">
            <a:extLst>
              <a:ext uri="{FF2B5EF4-FFF2-40B4-BE49-F238E27FC236}">
                <a16:creationId xmlns:a16="http://schemas.microsoft.com/office/drawing/2014/main" id="{37ACAE31-482B-191B-5432-09150E93FB18}"/>
              </a:ext>
            </a:extLst>
          </p:cNvPr>
          <p:cNvGrpSpPr>
            <a:grpSpLocks/>
          </p:cNvGrpSpPr>
          <p:nvPr/>
        </p:nvGrpSpPr>
        <p:grpSpPr bwMode="auto">
          <a:xfrm>
            <a:off x="1866900" y="5145088"/>
            <a:ext cx="835025" cy="279400"/>
            <a:chOff x="2948" y="3234"/>
            <a:chExt cx="526" cy="176"/>
          </a:xfrm>
        </p:grpSpPr>
        <p:sp>
          <p:nvSpPr>
            <p:cNvPr id="169147" name="Rectangle 332">
              <a:extLst>
                <a:ext uri="{FF2B5EF4-FFF2-40B4-BE49-F238E27FC236}">
                  <a16:creationId xmlns:a16="http://schemas.microsoft.com/office/drawing/2014/main" id="{D182668B-3814-C837-527C-F9058C8242BC}"/>
                </a:ext>
              </a:extLst>
            </p:cNvPr>
            <p:cNvSpPr>
              <a:spLocks noChangeArrowheads="1"/>
            </p:cNvSpPr>
            <p:nvPr/>
          </p:nvSpPr>
          <p:spPr bwMode="auto">
            <a:xfrm>
              <a:off x="2948" y="3290"/>
              <a:ext cx="20"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grpSp>
          <p:nvGrpSpPr>
            <p:cNvPr id="169148" name="Group 333">
              <a:extLst>
                <a:ext uri="{FF2B5EF4-FFF2-40B4-BE49-F238E27FC236}">
                  <a16:creationId xmlns:a16="http://schemas.microsoft.com/office/drawing/2014/main" id="{A49B65FD-745E-5DA9-8E85-80A78B9A095D}"/>
                </a:ext>
              </a:extLst>
            </p:cNvPr>
            <p:cNvGrpSpPr>
              <a:grpSpLocks/>
            </p:cNvGrpSpPr>
            <p:nvPr/>
          </p:nvGrpSpPr>
          <p:grpSpPr bwMode="auto">
            <a:xfrm>
              <a:off x="2970" y="3234"/>
              <a:ext cx="504" cy="176"/>
              <a:chOff x="2970" y="3290"/>
              <a:chExt cx="504" cy="176"/>
            </a:xfrm>
          </p:grpSpPr>
          <p:sp>
            <p:nvSpPr>
              <p:cNvPr id="169149" name="Rectangle 334">
                <a:extLst>
                  <a:ext uri="{FF2B5EF4-FFF2-40B4-BE49-F238E27FC236}">
                    <a16:creationId xmlns:a16="http://schemas.microsoft.com/office/drawing/2014/main" id="{16C8E1A9-17DD-70CF-96E8-0AEF1BE58908}"/>
                  </a:ext>
                </a:extLst>
              </p:cNvPr>
              <p:cNvSpPr>
                <a:spLocks noChangeArrowheads="1"/>
              </p:cNvSpPr>
              <p:nvPr/>
            </p:nvSpPr>
            <p:spPr bwMode="auto">
              <a:xfrm>
                <a:off x="2970" y="3290"/>
                <a:ext cx="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a:latin typeface="Helvetica" pitchFamily="2" charset="0"/>
                </a:endParaRPr>
              </a:p>
            </p:txBody>
          </p:sp>
          <p:sp>
            <p:nvSpPr>
              <p:cNvPr id="169150" name="Rectangle 335">
                <a:extLst>
                  <a:ext uri="{FF2B5EF4-FFF2-40B4-BE49-F238E27FC236}">
                    <a16:creationId xmlns:a16="http://schemas.microsoft.com/office/drawing/2014/main" id="{A2DFD54B-3152-E884-AA39-55995B4AAD99}"/>
                  </a:ext>
                </a:extLst>
              </p:cNvPr>
              <p:cNvSpPr>
                <a:spLocks noChangeArrowheads="1"/>
              </p:cNvSpPr>
              <p:nvPr/>
            </p:nvSpPr>
            <p:spPr bwMode="auto">
              <a:xfrm>
                <a:off x="3082" y="3290"/>
                <a:ext cx="39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i="1">
                    <a:solidFill>
                      <a:srgbClr val="000000"/>
                    </a:solidFill>
                    <a:latin typeface="Helvetica" pitchFamily="2" charset="0"/>
                  </a:rPr>
                  <a:t>JUDAH wui</a:t>
                </a:r>
              </a:p>
              <a:p>
                <a:pPr algn="l"/>
                <a:r>
                  <a:rPr lang="en-US" altLang="en-US" sz="900" b="1" i="1">
                    <a:solidFill>
                      <a:srgbClr val="000000"/>
                    </a:solidFill>
                    <a:latin typeface="Helvetica" pitchFamily="2" charset="0"/>
                  </a:rPr>
                  <a:t>narkahai</a:t>
                </a:r>
                <a:endParaRPr lang="en-US" altLang="en-US">
                  <a:latin typeface="Helvetica" pitchFamily="2" charset="0"/>
                </a:endParaRPr>
              </a:p>
            </p:txBody>
          </p:sp>
          <p:sp>
            <p:nvSpPr>
              <p:cNvPr id="169151" name="Rectangle 336">
                <a:extLst>
                  <a:ext uri="{FF2B5EF4-FFF2-40B4-BE49-F238E27FC236}">
                    <a16:creationId xmlns:a16="http://schemas.microsoft.com/office/drawing/2014/main" id="{5F75BE41-7E8E-DC2F-268E-9DAB068C487A}"/>
                  </a:ext>
                </a:extLst>
              </p:cNvPr>
              <p:cNvSpPr>
                <a:spLocks noChangeArrowheads="1"/>
              </p:cNvSpPr>
              <p:nvPr/>
            </p:nvSpPr>
            <p:spPr bwMode="auto">
              <a:xfrm>
                <a:off x="3093" y="3379"/>
                <a:ext cx="2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u="sng">
                    <a:solidFill>
                      <a:srgbClr val="000000"/>
                    </a:solidFill>
                    <a:latin typeface="Helvetica" pitchFamily="2" charset="0"/>
                  </a:rPr>
                  <a:t>:</a:t>
                </a:r>
                <a:endParaRPr lang="en-US" altLang="en-US">
                  <a:latin typeface="Helvetica" pitchFamily="2" charset="0"/>
                </a:endParaRPr>
              </a:p>
            </p:txBody>
          </p:sp>
        </p:grpSp>
      </p:grpSp>
      <p:sp>
        <p:nvSpPr>
          <p:cNvPr id="169113" name="Text Box 349">
            <a:extLst>
              <a:ext uri="{FF2B5EF4-FFF2-40B4-BE49-F238E27FC236}">
                <a16:creationId xmlns:a16="http://schemas.microsoft.com/office/drawing/2014/main" id="{873E4248-4A4C-A075-6CDC-B97E5D204F31}"/>
              </a:ext>
            </a:extLst>
          </p:cNvPr>
          <p:cNvSpPr txBox="1">
            <a:spLocks noChangeArrowheads="1"/>
          </p:cNvSpPr>
          <p:nvPr/>
        </p:nvSpPr>
        <p:spPr bwMode="auto">
          <a:xfrm rot="-5400000">
            <a:off x="967582" y="3483769"/>
            <a:ext cx="47037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b="1">
                <a:latin typeface="Arial" panose="020B0604020202020204" pitchFamily="34" charset="0"/>
              </a:rPr>
              <a:t>  MAR</a:t>
            </a:r>
            <a:r>
              <a:rPr lang="en-US" altLang="en-US" sz="2000" b="1">
                <a:latin typeface="Helvetica" pitchFamily="2" charset="0"/>
              </a:rPr>
              <a:t>Ā</a:t>
            </a:r>
            <a:r>
              <a:rPr lang="en-US" altLang="en-US" sz="2000" b="1">
                <a:latin typeface="Arial" panose="020B0604020202020204" pitchFamily="34" charset="0"/>
              </a:rPr>
              <a:t>NBING (17)</a:t>
            </a:r>
          </a:p>
        </p:txBody>
      </p:sp>
      <p:grpSp>
        <p:nvGrpSpPr>
          <p:cNvPr id="169114" name="Group 350">
            <a:extLst>
              <a:ext uri="{FF2B5EF4-FFF2-40B4-BE49-F238E27FC236}">
                <a16:creationId xmlns:a16="http://schemas.microsoft.com/office/drawing/2014/main" id="{628B333F-6DCF-54B9-24D5-9448BA97951C}"/>
              </a:ext>
            </a:extLst>
          </p:cNvPr>
          <p:cNvGrpSpPr>
            <a:grpSpLocks/>
          </p:cNvGrpSpPr>
          <p:nvPr/>
        </p:nvGrpSpPr>
        <p:grpSpPr bwMode="auto">
          <a:xfrm>
            <a:off x="1898650" y="6089650"/>
            <a:ext cx="977900" cy="327025"/>
            <a:chOff x="2836" y="3844"/>
            <a:chExt cx="616" cy="206"/>
          </a:xfrm>
        </p:grpSpPr>
        <p:sp>
          <p:nvSpPr>
            <p:cNvPr id="169141" name="Rectangle 351">
              <a:extLst>
                <a:ext uri="{FF2B5EF4-FFF2-40B4-BE49-F238E27FC236}">
                  <a16:creationId xmlns:a16="http://schemas.microsoft.com/office/drawing/2014/main" id="{4944D75A-421F-E444-6477-CD05A6F6A60B}"/>
                </a:ext>
              </a:extLst>
            </p:cNvPr>
            <p:cNvSpPr>
              <a:spLocks noChangeArrowheads="1"/>
            </p:cNvSpPr>
            <p:nvPr/>
          </p:nvSpPr>
          <p:spPr bwMode="auto">
            <a:xfrm>
              <a:off x="2836" y="3904"/>
              <a:ext cx="120"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grpSp>
          <p:nvGrpSpPr>
            <p:cNvPr id="169142" name="Group 352">
              <a:extLst>
                <a:ext uri="{FF2B5EF4-FFF2-40B4-BE49-F238E27FC236}">
                  <a16:creationId xmlns:a16="http://schemas.microsoft.com/office/drawing/2014/main" id="{A57F9219-06EF-5C50-C2D0-04F11DA1CCB4}"/>
                </a:ext>
              </a:extLst>
            </p:cNvPr>
            <p:cNvGrpSpPr>
              <a:grpSpLocks/>
            </p:cNvGrpSpPr>
            <p:nvPr/>
          </p:nvGrpSpPr>
          <p:grpSpPr bwMode="auto">
            <a:xfrm>
              <a:off x="2948" y="3844"/>
              <a:ext cx="504" cy="206"/>
              <a:chOff x="2948" y="3904"/>
              <a:chExt cx="504" cy="206"/>
            </a:xfrm>
          </p:grpSpPr>
          <p:sp>
            <p:nvSpPr>
              <p:cNvPr id="169143" name="Rectangle 353">
                <a:extLst>
                  <a:ext uri="{FF2B5EF4-FFF2-40B4-BE49-F238E27FC236}">
                    <a16:creationId xmlns:a16="http://schemas.microsoft.com/office/drawing/2014/main" id="{A3225171-D60E-9911-5339-29304E3F8C1A}"/>
                  </a:ext>
                </a:extLst>
              </p:cNvPr>
              <p:cNvSpPr>
                <a:spLocks noChangeArrowheads="1"/>
              </p:cNvSpPr>
              <p:nvPr/>
            </p:nvSpPr>
            <p:spPr bwMode="auto">
              <a:xfrm>
                <a:off x="2948" y="3904"/>
                <a:ext cx="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a:latin typeface="Helvetica" pitchFamily="2" charset="0"/>
                </a:endParaRPr>
              </a:p>
            </p:txBody>
          </p:sp>
          <p:sp>
            <p:nvSpPr>
              <p:cNvPr id="169144" name="Rectangle 354">
                <a:extLst>
                  <a:ext uri="{FF2B5EF4-FFF2-40B4-BE49-F238E27FC236}">
                    <a16:creationId xmlns:a16="http://schemas.microsoft.com/office/drawing/2014/main" id="{E8A5BE5C-BA0F-3E89-8E20-37D0AA254775}"/>
                  </a:ext>
                </a:extLst>
              </p:cNvPr>
              <p:cNvSpPr>
                <a:spLocks noChangeArrowheads="1"/>
              </p:cNvSpPr>
              <p:nvPr/>
            </p:nvSpPr>
            <p:spPr bwMode="auto">
              <a:xfrm>
                <a:off x="3060" y="3904"/>
                <a:ext cx="39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i="1">
                    <a:solidFill>
                      <a:srgbClr val="000000"/>
                    </a:solidFill>
                    <a:latin typeface="Helvetica" pitchFamily="2" charset="0"/>
                  </a:rPr>
                  <a:t>JUDAH wui</a:t>
                </a:r>
              </a:p>
              <a:p>
                <a:pPr algn="l"/>
                <a:r>
                  <a:rPr lang="en-US" altLang="en-US" sz="900" b="1" i="1">
                    <a:solidFill>
                      <a:srgbClr val="000000"/>
                    </a:solidFill>
                    <a:latin typeface="Helvetica" pitchFamily="2" charset="0"/>
                  </a:rPr>
                  <a:t>hankhaung</a:t>
                </a:r>
                <a:endParaRPr lang="en-US" altLang="en-US">
                  <a:latin typeface="Helvetica" pitchFamily="2" charset="0"/>
                </a:endParaRPr>
              </a:p>
            </p:txBody>
          </p:sp>
          <p:sp>
            <p:nvSpPr>
              <p:cNvPr id="169145" name="Rectangle 355">
                <a:extLst>
                  <a:ext uri="{FF2B5EF4-FFF2-40B4-BE49-F238E27FC236}">
                    <a16:creationId xmlns:a16="http://schemas.microsoft.com/office/drawing/2014/main" id="{445662D1-FC67-B612-D748-5BEC6F1AE4F6}"/>
                  </a:ext>
                </a:extLst>
              </p:cNvPr>
              <p:cNvSpPr>
                <a:spLocks noChangeArrowheads="1"/>
              </p:cNvSpPr>
              <p:nvPr/>
            </p:nvSpPr>
            <p:spPr bwMode="auto">
              <a:xfrm>
                <a:off x="2981" y="3994"/>
                <a:ext cx="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a:latin typeface="Helvetica" pitchFamily="2" charset="0"/>
                </a:endParaRPr>
              </a:p>
            </p:txBody>
          </p:sp>
          <p:sp>
            <p:nvSpPr>
              <p:cNvPr id="169146" name="Rectangle 356">
                <a:extLst>
                  <a:ext uri="{FF2B5EF4-FFF2-40B4-BE49-F238E27FC236}">
                    <a16:creationId xmlns:a16="http://schemas.microsoft.com/office/drawing/2014/main" id="{94EAFBB1-17FB-4BF8-2B4E-C2CAB4EFF1C2}"/>
                  </a:ext>
                </a:extLst>
              </p:cNvPr>
              <p:cNvSpPr>
                <a:spLocks noChangeArrowheads="1"/>
              </p:cNvSpPr>
              <p:nvPr/>
            </p:nvSpPr>
            <p:spPr bwMode="auto">
              <a:xfrm>
                <a:off x="3216" y="3994"/>
                <a:ext cx="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a:latin typeface="Helvetica" pitchFamily="2" charset="0"/>
                </a:endParaRPr>
              </a:p>
            </p:txBody>
          </p:sp>
        </p:grpSp>
      </p:grpSp>
      <p:sp>
        <p:nvSpPr>
          <p:cNvPr id="169115" name="Rectangle 357">
            <a:extLst>
              <a:ext uri="{FF2B5EF4-FFF2-40B4-BE49-F238E27FC236}">
                <a16:creationId xmlns:a16="http://schemas.microsoft.com/office/drawing/2014/main" id="{0775C5F1-5E2E-AFC7-3701-1DCF5232D4FE}"/>
              </a:ext>
            </a:extLst>
          </p:cNvPr>
          <p:cNvSpPr>
            <a:spLocks noChangeArrowheads="1"/>
          </p:cNvSpPr>
          <p:nvPr/>
        </p:nvSpPr>
        <p:spPr bwMode="auto">
          <a:xfrm>
            <a:off x="5810250" y="306388"/>
            <a:ext cx="4248150" cy="7199312"/>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69116" name="Text Box 358">
            <a:extLst>
              <a:ext uri="{FF2B5EF4-FFF2-40B4-BE49-F238E27FC236}">
                <a16:creationId xmlns:a16="http://schemas.microsoft.com/office/drawing/2014/main" id="{FE85DA40-ADA8-A353-7FE1-CAA1736A9DFB}"/>
              </a:ext>
            </a:extLst>
          </p:cNvPr>
          <p:cNvSpPr txBox="1">
            <a:spLocks noChangeArrowheads="1"/>
          </p:cNvSpPr>
          <p:nvPr/>
        </p:nvSpPr>
        <p:spPr bwMode="auto">
          <a:xfrm>
            <a:off x="9015413" y="7518400"/>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81</a:t>
            </a:r>
          </a:p>
        </p:txBody>
      </p:sp>
      <p:sp>
        <p:nvSpPr>
          <p:cNvPr id="169117" name="Text Box 359">
            <a:extLst>
              <a:ext uri="{FF2B5EF4-FFF2-40B4-BE49-F238E27FC236}">
                <a16:creationId xmlns:a16="http://schemas.microsoft.com/office/drawing/2014/main" id="{4278CF8E-5089-E8D4-83AD-600528B5CC17}"/>
              </a:ext>
            </a:extLst>
          </p:cNvPr>
          <p:cNvSpPr txBox="1">
            <a:spLocks noChangeArrowheads="1"/>
          </p:cNvSpPr>
          <p:nvPr/>
        </p:nvSpPr>
        <p:spPr bwMode="auto">
          <a:xfrm>
            <a:off x="8531225" y="7518400"/>
            <a:ext cx="6588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9.6.07.</a:t>
            </a:r>
          </a:p>
        </p:txBody>
      </p:sp>
      <p:sp>
        <p:nvSpPr>
          <p:cNvPr id="1223018" name="Rectangle 362">
            <a:extLst>
              <a:ext uri="{FF2B5EF4-FFF2-40B4-BE49-F238E27FC236}">
                <a16:creationId xmlns:a16="http://schemas.microsoft.com/office/drawing/2014/main" id="{3781CC19-3549-222F-E009-624F8263700F}"/>
              </a:ext>
            </a:extLst>
          </p:cNvPr>
          <p:cNvSpPr>
            <a:spLocks noChangeArrowheads="1"/>
          </p:cNvSpPr>
          <p:nvPr/>
        </p:nvSpPr>
        <p:spPr bwMode="auto">
          <a:xfrm>
            <a:off x="3822700" y="6267450"/>
            <a:ext cx="1892300" cy="1149350"/>
          </a:xfrm>
          <a:prstGeom prst="rect">
            <a:avLst/>
          </a:prstGeom>
          <a:noFill/>
          <a:ln w="57150">
            <a:solidFill>
              <a:schemeClr val="hlink"/>
            </a:solidFill>
            <a:miter lim="800000"/>
            <a:headEnd/>
            <a:tailEnd/>
          </a:ln>
          <a:effectLst>
            <a:outerShdw blurRad="63500" dist="89803" dir="2700000" algn="ctr" rotWithShape="0">
              <a:schemeClr val="tx1">
                <a:alpha val="74998"/>
              </a:schemeClr>
            </a:outerShdw>
          </a:effectLst>
        </p:spPr>
        <p:txBody>
          <a:bodyPr wrap="none" anchor="ctr"/>
          <a:lstStyle/>
          <a:p>
            <a:pPr algn="r">
              <a:defRPr/>
            </a:pPr>
            <a:endParaRPr lang="en-US">
              <a:latin typeface="Comic Sans MS" charset="0"/>
              <a:ea typeface="+mn-ea"/>
            </a:endParaRPr>
          </a:p>
        </p:txBody>
      </p:sp>
      <p:grpSp>
        <p:nvGrpSpPr>
          <p:cNvPr id="12" name="Group 360">
            <a:extLst>
              <a:ext uri="{FF2B5EF4-FFF2-40B4-BE49-F238E27FC236}">
                <a16:creationId xmlns:a16="http://schemas.microsoft.com/office/drawing/2014/main" id="{5E081C68-E8AD-82BB-7ED7-44A1495890DD}"/>
              </a:ext>
            </a:extLst>
          </p:cNvPr>
          <p:cNvGrpSpPr>
            <a:grpSpLocks/>
          </p:cNvGrpSpPr>
          <p:nvPr/>
        </p:nvGrpSpPr>
        <p:grpSpPr bwMode="auto">
          <a:xfrm>
            <a:off x="5888038" y="4300538"/>
            <a:ext cx="3903662" cy="3062287"/>
            <a:chOff x="3649" y="2721"/>
            <a:chExt cx="2339" cy="1403"/>
          </a:xfrm>
        </p:grpSpPr>
        <p:sp>
          <p:nvSpPr>
            <p:cNvPr id="1222859" name="AutoShape 203">
              <a:extLst>
                <a:ext uri="{FF2B5EF4-FFF2-40B4-BE49-F238E27FC236}">
                  <a16:creationId xmlns:a16="http://schemas.microsoft.com/office/drawing/2014/main" id="{2C1CFB29-7DAC-B43A-1604-191C90BBD806}"/>
                </a:ext>
              </a:extLst>
            </p:cNvPr>
            <p:cNvSpPr>
              <a:spLocks noChangeArrowheads="1"/>
            </p:cNvSpPr>
            <p:nvPr/>
          </p:nvSpPr>
          <p:spPr bwMode="auto">
            <a:xfrm>
              <a:off x="3657" y="2721"/>
              <a:ext cx="2331" cy="1403"/>
            </a:xfrm>
            <a:prstGeom prst="roundRect">
              <a:avLst>
                <a:gd name="adj" fmla="val 16667"/>
              </a:avLst>
            </a:prstGeom>
            <a:noFill/>
            <a:ln w="57150">
              <a:solidFill>
                <a:schemeClr val="bg1"/>
              </a:solidFill>
              <a:round/>
              <a:headEnd/>
              <a:tailEnd/>
            </a:ln>
            <a:effectLst>
              <a:outerShdw blurRad="63500" dist="99190" dir="3011666"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1222860" name="Rectangle 204">
              <a:extLst>
                <a:ext uri="{FF2B5EF4-FFF2-40B4-BE49-F238E27FC236}">
                  <a16:creationId xmlns:a16="http://schemas.microsoft.com/office/drawing/2014/main" id="{1B58FF9D-16D5-766D-CFD2-D31E9603DDCC}"/>
                </a:ext>
              </a:extLst>
            </p:cNvPr>
            <p:cNvSpPr>
              <a:spLocks noChangeArrowheads="1"/>
            </p:cNvSpPr>
            <p:nvPr/>
          </p:nvSpPr>
          <p:spPr bwMode="auto">
            <a:xfrm>
              <a:off x="3649" y="2836"/>
              <a:ext cx="2325" cy="578"/>
            </a:xfrm>
            <a:prstGeom prst="rect">
              <a:avLst/>
            </a:prstGeom>
            <a:noFill/>
            <a:ln w="12700">
              <a:noFill/>
              <a:miter lim="800000"/>
              <a:headEnd/>
              <a:tailEnd/>
            </a:ln>
            <a:effectLst>
              <a:outerShdw blurRad="63500" dist="81320" dir="2319588"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70000"/>
                </a:lnSpc>
                <a:spcBef>
                  <a:spcPct val="50000"/>
                </a:spcBef>
                <a:defRPr/>
              </a:pPr>
              <a:r>
                <a:rPr lang="en-US" altLang="en-US" sz="2800" b="1">
                  <a:solidFill>
                    <a:srgbClr val="32F04D"/>
                  </a:solidFill>
                  <a:latin typeface="Helvetica" panose="020B0604020202020204" pitchFamily="34" charset="0"/>
                </a:rPr>
                <a:t>Phaningung khavai</a:t>
              </a:r>
            </a:p>
            <a:p>
              <a:pPr algn="ctr">
                <a:lnSpc>
                  <a:spcPct val="70000"/>
                </a:lnSpc>
                <a:spcBef>
                  <a:spcPct val="50000"/>
                </a:spcBef>
                <a:defRPr/>
              </a:pPr>
              <a:r>
                <a:rPr lang="en-US" altLang="en-US" sz="2800" b="1">
                  <a:solidFill>
                    <a:srgbClr val="32F04D"/>
                  </a:solidFill>
                  <a:latin typeface="Helvetica" panose="020B0604020202020204" pitchFamily="34" charset="0"/>
                </a:rPr>
                <a:t>khutlai:</a:t>
              </a:r>
              <a:endParaRPr lang="en-US" altLang="en-US" sz="4000" b="1">
                <a:solidFill>
                  <a:srgbClr val="32F04D"/>
                </a:solidFill>
                <a:latin typeface="Helvetica" panose="020B0604020202020204" pitchFamily="34" charset="0"/>
              </a:endParaRPr>
            </a:p>
          </p:txBody>
        </p:sp>
      </p:grpSp>
      <p:grpSp>
        <p:nvGrpSpPr>
          <p:cNvPr id="169120" name="Group 207">
            <a:extLst>
              <a:ext uri="{FF2B5EF4-FFF2-40B4-BE49-F238E27FC236}">
                <a16:creationId xmlns:a16="http://schemas.microsoft.com/office/drawing/2014/main" id="{722F0B54-FB1F-8EC5-25CB-31453FB3BEE1}"/>
              </a:ext>
            </a:extLst>
          </p:cNvPr>
          <p:cNvGrpSpPr>
            <a:grpSpLocks/>
          </p:cNvGrpSpPr>
          <p:nvPr/>
        </p:nvGrpSpPr>
        <p:grpSpPr bwMode="auto">
          <a:xfrm>
            <a:off x="2786063" y="2903538"/>
            <a:ext cx="368300" cy="974725"/>
            <a:chOff x="6097583" y="2946408"/>
            <a:chExt cx="957267" cy="1844683"/>
          </a:xfrm>
        </p:grpSpPr>
        <p:grpSp>
          <p:nvGrpSpPr>
            <p:cNvPr id="169127" name="Group 85">
              <a:extLst>
                <a:ext uri="{FF2B5EF4-FFF2-40B4-BE49-F238E27FC236}">
                  <a16:creationId xmlns:a16="http://schemas.microsoft.com/office/drawing/2014/main" id="{664855C7-2258-2148-85DB-55A14BCABA56}"/>
                </a:ext>
              </a:extLst>
            </p:cNvPr>
            <p:cNvGrpSpPr>
              <a:grpSpLocks/>
            </p:cNvGrpSpPr>
            <p:nvPr/>
          </p:nvGrpSpPr>
          <p:grpSpPr bwMode="auto">
            <a:xfrm>
              <a:off x="6153150" y="3681413"/>
              <a:ext cx="901700" cy="947736"/>
              <a:chOff x="1557" y="1007"/>
              <a:chExt cx="2105" cy="1949"/>
            </a:xfrm>
          </p:grpSpPr>
          <p:grpSp>
            <p:nvGrpSpPr>
              <p:cNvPr id="169131" name="Group 87">
                <a:extLst>
                  <a:ext uri="{FF2B5EF4-FFF2-40B4-BE49-F238E27FC236}">
                    <a16:creationId xmlns:a16="http://schemas.microsoft.com/office/drawing/2014/main" id="{3BBE4223-FE05-1C45-D612-D3F4E471CB63}"/>
                  </a:ext>
                </a:extLst>
              </p:cNvPr>
              <p:cNvGrpSpPr>
                <a:grpSpLocks/>
              </p:cNvGrpSpPr>
              <p:nvPr/>
            </p:nvGrpSpPr>
            <p:grpSpPr bwMode="auto">
              <a:xfrm>
                <a:off x="1557" y="1209"/>
                <a:ext cx="2105" cy="1421"/>
                <a:chOff x="578" y="2316"/>
                <a:chExt cx="2105" cy="1421"/>
              </a:xfrm>
            </p:grpSpPr>
            <p:sp>
              <p:nvSpPr>
                <p:cNvPr id="169137" name="Freeform 88" descr="Cork">
                  <a:extLst>
                    <a:ext uri="{FF2B5EF4-FFF2-40B4-BE49-F238E27FC236}">
                      <a16:creationId xmlns:a16="http://schemas.microsoft.com/office/drawing/2014/main" id="{C3902919-EB32-495F-FA60-DEF87610EA26}"/>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169138" name="Freeform 89" descr="Cork">
                  <a:extLst>
                    <a:ext uri="{FF2B5EF4-FFF2-40B4-BE49-F238E27FC236}">
                      <a16:creationId xmlns:a16="http://schemas.microsoft.com/office/drawing/2014/main" id="{F0E1DBF2-75AA-8D46-B924-4F9CC34FD59F}"/>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169132" name="Freeform 91">
                <a:extLst>
                  <a:ext uri="{FF2B5EF4-FFF2-40B4-BE49-F238E27FC236}">
                    <a16:creationId xmlns:a16="http://schemas.microsoft.com/office/drawing/2014/main" id="{3C74D5C0-0BFB-EB00-541E-3A41A917B459}"/>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69133" name="Freeform 92">
                <a:extLst>
                  <a:ext uri="{FF2B5EF4-FFF2-40B4-BE49-F238E27FC236}">
                    <a16:creationId xmlns:a16="http://schemas.microsoft.com/office/drawing/2014/main" id="{62D920C2-19CC-B867-3990-5DABF036E2B3}"/>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69134" name="Freeform 93">
                <a:extLst>
                  <a:ext uri="{FF2B5EF4-FFF2-40B4-BE49-F238E27FC236}">
                    <a16:creationId xmlns:a16="http://schemas.microsoft.com/office/drawing/2014/main" id="{2A3599C2-10CB-284D-3A98-3B00FB8A75A4}"/>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69135" name="Freeform 94">
                <a:extLst>
                  <a:ext uri="{FF2B5EF4-FFF2-40B4-BE49-F238E27FC236}">
                    <a16:creationId xmlns:a16="http://schemas.microsoft.com/office/drawing/2014/main" id="{339A0052-4628-A34F-28B4-665EE65E82B8}"/>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69136" name="Freeform 95">
                <a:extLst>
                  <a:ext uri="{FF2B5EF4-FFF2-40B4-BE49-F238E27FC236}">
                    <a16:creationId xmlns:a16="http://schemas.microsoft.com/office/drawing/2014/main" id="{4AB728D2-3068-674E-6A54-F8ADB45A2A4B}"/>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169128" name="Group 98">
              <a:extLst>
                <a:ext uri="{FF2B5EF4-FFF2-40B4-BE49-F238E27FC236}">
                  <a16:creationId xmlns:a16="http://schemas.microsoft.com/office/drawing/2014/main" id="{A804E9B7-D96C-6033-4CCE-1353AFEFC430}"/>
                </a:ext>
              </a:extLst>
            </p:cNvPr>
            <p:cNvGrpSpPr>
              <a:grpSpLocks/>
            </p:cNvGrpSpPr>
            <p:nvPr/>
          </p:nvGrpSpPr>
          <p:grpSpPr bwMode="auto">
            <a:xfrm>
              <a:off x="6097583" y="2946408"/>
              <a:ext cx="846138" cy="1844683"/>
              <a:chOff x="3865" y="1840"/>
              <a:chExt cx="533" cy="1162"/>
            </a:xfrm>
          </p:grpSpPr>
          <p:sp>
            <p:nvSpPr>
              <p:cNvPr id="211" name="Rectangle 96">
                <a:extLst>
                  <a:ext uri="{FF2B5EF4-FFF2-40B4-BE49-F238E27FC236}">
                    <a16:creationId xmlns:a16="http://schemas.microsoft.com/office/drawing/2014/main" id="{4827D797-D8DA-D956-7FE6-C30E0E0E29CD}"/>
                  </a:ext>
                </a:extLst>
              </p:cNvPr>
              <p:cNvSpPr>
                <a:spLocks noChangeArrowheads="1"/>
              </p:cNvSpPr>
              <p:nvPr/>
            </p:nvSpPr>
            <p:spPr bwMode="auto">
              <a:xfrm>
                <a:off x="3930" y="1840"/>
                <a:ext cx="112"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sp>
            <p:nvSpPr>
              <p:cNvPr id="212" name="Rectangle 97">
                <a:extLst>
                  <a:ext uri="{FF2B5EF4-FFF2-40B4-BE49-F238E27FC236}">
                    <a16:creationId xmlns:a16="http://schemas.microsoft.com/office/drawing/2014/main" id="{43C93805-0471-8FE0-DD1C-D8E514FADEEF}"/>
                  </a:ext>
                </a:extLst>
              </p:cNvPr>
              <p:cNvSpPr>
                <a:spLocks noChangeArrowheads="1"/>
              </p:cNvSpPr>
              <p:nvPr/>
            </p:nvSpPr>
            <p:spPr bwMode="auto">
              <a:xfrm>
                <a:off x="3865" y="2381"/>
                <a:ext cx="533" cy="621"/>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1400" i="1">
                    <a:solidFill>
                      <a:srgbClr val="000000"/>
                    </a:solidFill>
                    <a:latin typeface="Kosher-Normal" charset="0"/>
                  </a:rPr>
                  <a:t>KT</a:t>
                </a:r>
                <a:endParaRPr lang="en-US" altLang="en-US" sz="1100" i="1">
                  <a:solidFill>
                    <a:srgbClr val="000000"/>
                  </a:solidFill>
                  <a:latin typeface="Helvetica" panose="020B0604020202020204" pitchFamily="34" charset="0"/>
                </a:endParaRPr>
              </a:p>
            </p:txBody>
          </p:sp>
        </p:grpSp>
      </p:grpSp>
      <p:sp>
        <p:nvSpPr>
          <p:cNvPr id="169121" name="Rectangle 209">
            <a:extLst>
              <a:ext uri="{FF2B5EF4-FFF2-40B4-BE49-F238E27FC236}">
                <a16:creationId xmlns:a16="http://schemas.microsoft.com/office/drawing/2014/main" id="{C793B3F9-58A1-F596-B460-8E2B27EA0CDA}"/>
              </a:ext>
            </a:extLst>
          </p:cNvPr>
          <p:cNvSpPr>
            <a:spLocks noChangeArrowheads="1"/>
          </p:cNvSpPr>
          <p:nvPr/>
        </p:nvSpPr>
        <p:spPr bwMode="auto">
          <a:xfrm>
            <a:off x="3673475" y="-66675"/>
            <a:ext cx="180022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b="1">
                <a:solidFill>
                  <a:srgbClr val="000000"/>
                </a:solidFill>
                <a:latin typeface="Helvetica" pitchFamily="2" charset="0"/>
              </a:rPr>
              <a:t>Maranbingwui</a:t>
            </a:r>
          </a:p>
          <a:p>
            <a:r>
              <a:rPr lang="en-US" altLang="en-US" b="1">
                <a:solidFill>
                  <a:srgbClr val="000000"/>
                </a:solidFill>
                <a:latin typeface="Helvetica" pitchFamily="2" charset="0"/>
              </a:rPr>
              <a:t>nganong kahai</a:t>
            </a:r>
          </a:p>
          <a:p>
            <a:r>
              <a:rPr lang="en-US" altLang="en-US" b="1">
                <a:solidFill>
                  <a:srgbClr val="000000"/>
                </a:solidFill>
                <a:latin typeface="Helvetica" pitchFamily="2" charset="0"/>
              </a:rPr>
              <a:t>Khala kakhui</a:t>
            </a:r>
            <a:endParaRPr lang="en-US" altLang="en-US"/>
          </a:p>
        </p:txBody>
      </p:sp>
      <p:sp>
        <p:nvSpPr>
          <p:cNvPr id="169122" name="Rectangle 162">
            <a:extLst>
              <a:ext uri="{FF2B5EF4-FFF2-40B4-BE49-F238E27FC236}">
                <a16:creationId xmlns:a16="http://schemas.microsoft.com/office/drawing/2014/main" id="{0254DBD4-B755-82D7-7856-F61258598D93}"/>
              </a:ext>
            </a:extLst>
          </p:cNvPr>
          <p:cNvSpPr>
            <a:spLocks noChangeArrowheads="1"/>
          </p:cNvSpPr>
          <p:nvPr/>
        </p:nvSpPr>
        <p:spPr bwMode="auto">
          <a:xfrm>
            <a:off x="4137025" y="6408738"/>
            <a:ext cx="18256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600" b="1">
                <a:solidFill>
                  <a:srgbClr val="000000"/>
                </a:solidFill>
                <a:latin typeface="Helvetica" pitchFamily="2" charset="0"/>
              </a:rPr>
              <a:t>angkhamachinl</a:t>
            </a:r>
            <a:r>
              <a:rPr lang="en-US" altLang="en-US" sz="1600" b="1" i="1">
                <a:solidFill>
                  <a:srgbClr val="000000"/>
                </a:solidFill>
                <a:latin typeface="Helvetica" pitchFamily="2" charset="0"/>
              </a:rPr>
              <a:t>i</a:t>
            </a:r>
            <a:endParaRPr lang="en-US" altLang="en-US" sz="1600" i="1">
              <a:latin typeface="Helvetica" pitchFamily="2" charset="0"/>
            </a:endParaRPr>
          </a:p>
        </p:txBody>
      </p:sp>
      <p:grpSp>
        <p:nvGrpSpPr>
          <p:cNvPr id="169123" name="Group 208">
            <a:extLst>
              <a:ext uri="{FF2B5EF4-FFF2-40B4-BE49-F238E27FC236}">
                <a16:creationId xmlns:a16="http://schemas.microsoft.com/office/drawing/2014/main" id="{107D3F1B-C91A-3315-8CFD-831543905B73}"/>
              </a:ext>
            </a:extLst>
          </p:cNvPr>
          <p:cNvGrpSpPr>
            <a:grpSpLocks/>
          </p:cNvGrpSpPr>
          <p:nvPr/>
        </p:nvGrpSpPr>
        <p:grpSpPr bwMode="auto">
          <a:xfrm>
            <a:off x="5573713" y="285750"/>
            <a:ext cx="1625600" cy="1470025"/>
            <a:chOff x="2222937" y="4130555"/>
            <a:chExt cx="2222939" cy="1813045"/>
          </a:xfrm>
        </p:grpSpPr>
        <p:sp>
          <p:nvSpPr>
            <p:cNvPr id="210" name="Rectangle 209">
              <a:extLst>
                <a:ext uri="{FF2B5EF4-FFF2-40B4-BE49-F238E27FC236}">
                  <a16:creationId xmlns:a16="http://schemas.microsoft.com/office/drawing/2014/main" id="{B2B29846-4598-8597-4961-748493B99E3D}"/>
                </a:ext>
              </a:extLst>
            </p:cNvPr>
            <p:cNvSpPr/>
            <p:nvPr/>
          </p:nvSpPr>
          <p:spPr bwMode="auto">
            <a:xfrm>
              <a:off x="2222937" y="4193209"/>
              <a:ext cx="2222939" cy="175039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169125" name="Picture 2" descr="BACKGR~1">
              <a:extLst>
                <a:ext uri="{FF2B5EF4-FFF2-40B4-BE49-F238E27FC236}">
                  <a16:creationId xmlns:a16="http://schemas.microsoft.com/office/drawing/2014/main" id="{E20FD7E6-2E36-4C8F-A48B-0D6E2B53053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 name="WordArt 12">
              <a:extLst>
                <a:ext uri="{FF2B5EF4-FFF2-40B4-BE49-F238E27FC236}">
                  <a16:creationId xmlns:a16="http://schemas.microsoft.com/office/drawing/2014/main" id="{7D175A83-DDB1-6FED-AC06-364FBA42125A}"/>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223018"/>
                                        </p:tgtEl>
                                        <p:attrNameLst>
                                          <p:attrName>style.visibility</p:attrName>
                                        </p:attrNameLst>
                                      </p:cBhvr>
                                      <p:to>
                                        <p:strVal val="visible"/>
                                      </p:to>
                                    </p:set>
                                    <p:anim calcmode="lin" valueType="num">
                                      <p:cBhvr>
                                        <p:cTn id="7" dur="500" fill="hold"/>
                                        <p:tgtEl>
                                          <p:spTgt spid="1223018"/>
                                        </p:tgtEl>
                                        <p:attrNameLst>
                                          <p:attrName>ppt_w</p:attrName>
                                        </p:attrNameLst>
                                      </p:cBhvr>
                                      <p:tavLst>
                                        <p:tav tm="0">
                                          <p:val>
                                            <p:fltVal val="0"/>
                                          </p:val>
                                        </p:tav>
                                        <p:tav tm="100000">
                                          <p:val>
                                            <p:strVal val="#ppt_w"/>
                                          </p:val>
                                        </p:tav>
                                      </p:tavLst>
                                    </p:anim>
                                    <p:anim calcmode="lin" valueType="num">
                                      <p:cBhvr>
                                        <p:cTn id="8" dur="500" fill="hold"/>
                                        <p:tgtEl>
                                          <p:spTgt spid="1223018"/>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 presetClass="entr" presetSubtype="4" fill="hold" nodeType="after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additive="base">
                                        <p:cTn id="12" dur="500" fill="hold"/>
                                        <p:tgtEl>
                                          <p:spTgt spid="12"/>
                                        </p:tgtEl>
                                        <p:attrNameLst>
                                          <p:attrName>ppt_x</p:attrName>
                                        </p:attrNameLst>
                                      </p:cBhvr>
                                      <p:tavLst>
                                        <p:tav tm="0">
                                          <p:val>
                                            <p:strVal val="#ppt_x"/>
                                          </p:val>
                                        </p:tav>
                                        <p:tav tm="100000">
                                          <p:val>
                                            <p:strVal val="#ppt_x"/>
                                          </p:val>
                                        </p:tav>
                                      </p:tavLst>
                                    </p:anim>
                                    <p:anim calcmode="lin" valueType="num">
                                      <p:cBhvr additive="base">
                                        <p:cTn id="13" dur="500" fill="hold"/>
                                        <p:tgtEl>
                                          <p:spTgt spid="12"/>
                                        </p:tgtEl>
                                        <p:attrNameLst>
                                          <p:attrName>ppt_y</p:attrName>
                                        </p:attrNameLst>
                                      </p:cBhvr>
                                      <p:tavLst>
                                        <p:tav tm="0">
                                          <p:val>
                                            <p:strVal val="1+#ppt_h/2"/>
                                          </p:val>
                                        </p:tav>
                                        <p:tav tm="100000">
                                          <p:val>
                                            <p:strVal val="#ppt_y"/>
                                          </p:val>
                                        </p:tav>
                                      </p:tavLst>
                                    </p:anim>
                                  </p:childTnLst>
                                </p:cTn>
                              </p:par>
                            </p:childTnLst>
                          </p:cTn>
                        </p:par>
                        <p:par>
                          <p:cTn id="14" fill="hold" nodeType="afterGroup">
                            <p:stCondLst>
                              <p:cond delay="1000"/>
                            </p:stCondLst>
                            <p:childTnLst>
                              <p:par>
                                <p:cTn id="15" presetID="22" presetClass="entr" presetSubtype="1" fill="hold" grpId="0" nodeType="afterEffect">
                                  <p:stCondLst>
                                    <p:cond delay="0"/>
                                  </p:stCondLst>
                                  <p:childTnLst>
                                    <p:set>
                                      <p:cBhvr>
                                        <p:cTn id="16" dur="1" fill="hold">
                                          <p:stCondLst>
                                            <p:cond delay="0"/>
                                          </p:stCondLst>
                                        </p:cTn>
                                        <p:tgtEl>
                                          <p:spTgt spid="1222861"/>
                                        </p:tgtEl>
                                        <p:attrNameLst>
                                          <p:attrName>style.visibility</p:attrName>
                                        </p:attrNameLst>
                                      </p:cBhvr>
                                      <p:to>
                                        <p:strVal val="visible"/>
                                      </p:to>
                                    </p:set>
                                    <p:animEffect transition="in" filter="wipe(up)">
                                      <p:cBhvr>
                                        <p:cTn id="17" dur="2000"/>
                                        <p:tgtEl>
                                          <p:spTgt spid="12228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2861" grpId="0"/>
      <p:bldP spid="1223018"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2">
            <a:extLst>
              <a:ext uri="{FF2B5EF4-FFF2-40B4-BE49-F238E27FC236}">
                <a16:creationId xmlns:a16="http://schemas.microsoft.com/office/drawing/2014/main" id="{1D11D9B1-6234-F36C-7349-865DD33CF7CC}"/>
              </a:ext>
            </a:extLst>
          </p:cNvPr>
          <p:cNvSpPr>
            <a:spLocks noChangeArrowheads="1"/>
          </p:cNvSpPr>
          <p:nvPr/>
        </p:nvSpPr>
        <p:spPr bwMode="auto">
          <a:xfrm>
            <a:off x="4681538" y="1214438"/>
            <a:ext cx="0"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a:latin typeface="Arial" panose="020B0604020202020204" pitchFamily="34" charset="0"/>
            </a:endParaRPr>
          </a:p>
        </p:txBody>
      </p:sp>
      <p:grpSp>
        <p:nvGrpSpPr>
          <p:cNvPr id="171011" name="Group 3">
            <a:extLst>
              <a:ext uri="{FF2B5EF4-FFF2-40B4-BE49-F238E27FC236}">
                <a16:creationId xmlns:a16="http://schemas.microsoft.com/office/drawing/2014/main" id="{BAA13AC7-165F-DF4B-8286-BC69D9F430C4}"/>
              </a:ext>
            </a:extLst>
          </p:cNvPr>
          <p:cNvGrpSpPr>
            <a:grpSpLocks/>
          </p:cNvGrpSpPr>
          <p:nvPr/>
        </p:nvGrpSpPr>
        <p:grpSpPr bwMode="auto">
          <a:xfrm>
            <a:off x="0" y="679450"/>
            <a:ext cx="1760538" cy="6334125"/>
            <a:chOff x="-39" y="450"/>
            <a:chExt cx="1109" cy="3990"/>
          </a:xfrm>
        </p:grpSpPr>
        <p:sp>
          <p:nvSpPr>
            <p:cNvPr id="1224708" name="Rectangle 4">
              <a:extLst>
                <a:ext uri="{FF2B5EF4-FFF2-40B4-BE49-F238E27FC236}">
                  <a16:creationId xmlns:a16="http://schemas.microsoft.com/office/drawing/2014/main" id="{57CD406B-695D-D2FB-7908-0D5EFDF622BE}"/>
                </a:ext>
              </a:extLst>
            </p:cNvPr>
            <p:cNvSpPr>
              <a:spLocks noChangeArrowheads="1"/>
            </p:cNvSpPr>
            <p:nvPr/>
          </p:nvSpPr>
          <p:spPr bwMode="auto">
            <a:xfrm>
              <a:off x="54" y="1396"/>
              <a:ext cx="830" cy="371"/>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lnSpc>
                  <a:spcPct val="65000"/>
                </a:lnSpc>
                <a:spcBef>
                  <a:spcPct val="50000"/>
                </a:spcBef>
                <a:defRPr/>
              </a:pPr>
              <a:r>
                <a:rPr lang="en-US" altLang="en-US" sz="1800" b="1">
                  <a:solidFill>
                    <a:srgbClr val="000000"/>
                  </a:solidFill>
                  <a:latin typeface="Helvetica" panose="020B0604020202020204" pitchFamily="34" charset="0"/>
                </a:rPr>
                <a:t>JUDAH:</a:t>
              </a:r>
            </a:p>
            <a:p>
              <a:pPr algn="r">
                <a:lnSpc>
                  <a:spcPct val="65000"/>
                </a:lnSpc>
                <a:spcBef>
                  <a:spcPct val="50000"/>
                </a:spcBef>
                <a:defRPr/>
              </a:pPr>
              <a:r>
                <a:rPr lang="en-US" altLang="en-US" sz="1800" b="1" i="1" u="sng">
                  <a:solidFill>
                    <a:srgbClr val="000000"/>
                  </a:solidFill>
                  <a:latin typeface="Helvetica" panose="020B0604020202020204" pitchFamily="34" charset="0"/>
                </a:rPr>
                <a:t>Suikat</a:t>
              </a:r>
              <a:r>
                <a:rPr lang="en-US" altLang="en-US" sz="1800" b="1">
                  <a:latin typeface="Arial" panose="020B0604020202020204" pitchFamily="34" charset="0"/>
                  <a:cs typeface="Arial" panose="020B0604020202020204" pitchFamily="34" charset="0"/>
                </a:rPr>
                <a:t>ā</a:t>
              </a:r>
              <a:endParaRPr lang="en-US" altLang="en-US" sz="1800" b="1" i="1" u="sng">
                <a:latin typeface="Helvetica" panose="020B0604020202020204" pitchFamily="34" charset="0"/>
              </a:endParaRPr>
            </a:p>
          </p:txBody>
        </p:sp>
        <p:sp>
          <p:nvSpPr>
            <p:cNvPr id="1224709" name="Rectangle 5">
              <a:extLst>
                <a:ext uri="{FF2B5EF4-FFF2-40B4-BE49-F238E27FC236}">
                  <a16:creationId xmlns:a16="http://schemas.microsoft.com/office/drawing/2014/main" id="{4C10D6F1-FF83-95DE-C06D-A9D84DF9A1C4}"/>
                </a:ext>
              </a:extLst>
            </p:cNvPr>
            <p:cNvSpPr>
              <a:spLocks noChangeArrowheads="1"/>
            </p:cNvSpPr>
            <p:nvPr/>
          </p:nvSpPr>
          <p:spPr bwMode="auto">
            <a:xfrm>
              <a:off x="48" y="4069"/>
              <a:ext cx="913" cy="371"/>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p>
              <a:pPr algn="r">
                <a:lnSpc>
                  <a:spcPct val="65000"/>
                </a:lnSpc>
                <a:spcBef>
                  <a:spcPct val="50000"/>
                </a:spcBef>
                <a:defRPr/>
              </a:pPr>
              <a:r>
                <a:rPr lang="en-US" sz="1800" b="1" dirty="0">
                  <a:solidFill>
                    <a:srgbClr val="000000"/>
                  </a:solidFill>
                  <a:latin typeface="Helvetica" charset="0"/>
                  <a:ea typeface="+mn-ea"/>
                </a:rPr>
                <a:t>JUDAH:</a:t>
              </a:r>
            </a:p>
            <a:p>
              <a:pPr algn="r">
                <a:lnSpc>
                  <a:spcPct val="65000"/>
                </a:lnSpc>
                <a:spcBef>
                  <a:spcPct val="50000"/>
                </a:spcBef>
                <a:defRPr/>
              </a:pPr>
              <a:r>
                <a:rPr lang="en-US" sz="1800" b="1" i="1" u="sng" dirty="0" err="1">
                  <a:solidFill>
                    <a:srgbClr val="000000"/>
                  </a:solidFill>
                  <a:latin typeface="Helvetica" charset="0"/>
                  <a:ea typeface="+mn-ea"/>
                </a:rPr>
                <a:t>Hankhaung</a:t>
              </a:r>
              <a:endParaRPr lang="en-US" sz="1800" b="1" i="1" u="sng" dirty="0">
                <a:solidFill>
                  <a:srgbClr val="000000"/>
                </a:solidFill>
                <a:latin typeface="Helvetica" charset="0"/>
                <a:ea typeface="+mn-ea"/>
              </a:endParaRPr>
            </a:p>
          </p:txBody>
        </p:sp>
        <p:sp>
          <p:nvSpPr>
            <p:cNvPr id="1224710" name="Rectangle 6">
              <a:extLst>
                <a:ext uri="{FF2B5EF4-FFF2-40B4-BE49-F238E27FC236}">
                  <a16:creationId xmlns:a16="http://schemas.microsoft.com/office/drawing/2014/main" id="{73C1F93A-E63C-0898-844F-4DB312632854}"/>
                </a:ext>
              </a:extLst>
            </p:cNvPr>
            <p:cNvSpPr>
              <a:spLocks noChangeArrowheads="1"/>
            </p:cNvSpPr>
            <p:nvPr/>
          </p:nvSpPr>
          <p:spPr bwMode="auto">
            <a:xfrm>
              <a:off x="-39" y="450"/>
              <a:ext cx="907" cy="371"/>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lnSpc>
                  <a:spcPct val="65000"/>
                </a:lnSpc>
                <a:spcBef>
                  <a:spcPct val="50000"/>
                </a:spcBef>
                <a:defRPr/>
              </a:pPr>
              <a:r>
                <a:rPr lang="en-US" altLang="en-US" sz="1800" b="1">
                  <a:solidFill>
                    <a:srgbClr val="000000"/>
                  </a:solidFill>
                  <a:latin typeface="Helvetica" panose="020B0604020202020204" pitchFamily="34" charset="0"/>
                </a:rPr>
                <a:t>ISRAEL:</a:t>
              </a:r>
            </a:p>
            <a:p>
              <a:pPr algn="r">
                <a:lnSpc>
                  <a:spcPct val="65000"/>
                </a:lnSpc>
                <a:spcBef>
                  <a:spcPct val="50000"/>
                </a:spcBef>
                <a:defRPr/>
              </a:pPr>
              <a:r>
                <a:rPr lang="en-US" altLang="en-US" sz="1800" b="1">
                  <a:solidFill>
                    <a:srgbClr val="000000"/>
                  </a:solidFill>
                  <a:latin typeface="Helvetica" panose="020B0604020202020204" pitchFamily="34" charset="0"/>
                </a:rPr>
                <a:t>(</a:t>
              </a:r>
              <a:r>
                <a:rPr lang="en-US" altLang="en-US" sz="1800" b="1">
                  <a:latin typeface="Helvetica" panose="020B0604020202020204" pitchFamily="34" charset="0"/>
                  <a:cs typeface="Helvetica" panose="020B0604020202020204" pitchFamily="34" charset="0"/>
                </a:rPr>
                <a:t>Ā</a:t>
              </a:r>
              <a:r>
                <a:rPr lang="en-US" altLang="en-US" sz="1800" b="1">
                  <a:solidFill>
                    <a:srgbClr val="000000"/>
                  </a:solidFill>
                  <a:latin typeface="Helvetica" panose="020B0604020202020204" pitchFamily="34" charset="0"/>
                </a:rPr>
                <a:t>to)</a:t>
              </a:r>
              <a:r>
                <a:rPr lang="en-US" altLang="en-US" sz="1800" b="1" i="1" u="sng">
                  <a:solidFill>
                    <a:srgbClr val="000000"/>
                  </a:solidFill>
                  <a:latin typeface="Helvetica" panose="020B0604020202020204" pitchFamily="34" charset="0"/>
                </a:rPr>
                <a:t> M</a:t>
              </a:r>
              <a:r>
                <a:rPr lang="en-US" altLang="en-US" sz="1800" b="1">
                  <a:latin typeface="Arial" panose="020B0604020202020204" pitchFamily="34" charset="0"/>
                  <a:cs typeface="Arial" panose="020B0604020202020204" pitchFamily="34" charset="0"/>
                </a:rPr>
                <a:t>ā</a:t>
              </a:r>
              <a:r>
                <a:rPr lang="en-US" altLang="en-US" sz="1800" b="1" i="1" u="sng">
                  <a:solidFill>
                    <a:srgbClr val="000000"/>
                  </a:solidFill>
                  <a:latin typeface="Helvetica" panose="020B0604020202020204" pitchFamily="34" charset="0"/>
                </a:rPr>
                <a:t>ng</a:t>
              </a:r>
            </a:p>
          </p:txBody>
        </p:sp>
        <p:sp>
          <p:nvSpPr>
            <p:cNvPr id="1224711" name="Rectangle 7">
              <a:extLst>
                <a:ext uri="{FF2B5EF4-FFF2-40B4-BE49-F238E27FC236}">
                  <a16:creationId xmlns:a16="http://schemas.microsoft.com/office/drawing/2014/main" id="{E52F3308-9D7F-E619-9C1C-B04D5B362A27}"/>
                </a:ext>
              </a:extLst>
            </p:cNvPr>
            <p:cNvSpPr>
              <a:spLocks noChangeArrowheads="1"/>
            </p:cNvSpPr>
            <p:nvPr/>
          </p:nvSpPr>
          <p:spPr bwMode="auto">
            <a:xfrm>
              <a:off x="-39" y="2643"/>
              <a:ext cx="1109" cy="371"/>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lnSpc>
                  <a:spcPct val="65000"/>
                </a:lnSpc>
                <a:spcBef>
                  <a:spcPct val="50000"/>
                </a:spcBef>
                <a:defRPr/>
              </a:pPr>
              <a:r>
                <a:rPr lang="en-US" altLang="en-US" sz="1800" b="1">
                  <a:solidFill>
                    <a:srgbClr val="000000"/>
                  </a:solidFill>
                  <a:latin typeface="Helvetica" panose="020B0604020202020204" pitchFamily="34" charset="0"/>
                </a:rPr>
                <a:t>JUDAH:</a:t>
              </a:r>
            </a:p>
            <a:p>
              <a:pPr algn="r">
                <a:lnSpc>
                  <a:spcPct val="65000"/>
                </a:lnSpc>
                <a:spcBef>
                  <a:spcPct val="50000"/>
                </a:spcBef>
                <a:defRPr/>
              </a:pPr>
              <a:r>
                <a:rPr lang="en-US" altLang="en-US" sz="1800" b="1" i="1" u="sng">
                  <a:solidFill>
                    <a:srgbClr val="000000"/>
                  </a:solidFill>
                  <a:latin typeface="Helvetica" panose="020B0604020202020204" pitchFamily="34" charset="0"/>
                </a:rPr>
                <a:t>Rotkhamar</a:t>
              </a:r>
              <a:r>
                <a:rPr lang="en-US" altLang="en-US" sz="1800" b="1">
                  <a:latin typeface="Arial" panose="020B0604020202020204" pitchFamily="34" charset="0"/>
                  <a:cs typeface="Arial" panose="020B0604020202020204" pitchFamily="34" charset="0"/>
                </a:rPr>
                <a:t>ā</a:t>
              </a:r>
              <a:r>
                <a:rPr lang="en-US" altLang="en-US" sz="1800" b="1" i="1" u="sng">
                  <a:solidFill>
                    <a:srgbClr val="000000"/>
                  </a:solidFill>
                  <a:latin typeface="Helvetica" panose="020B0604020202020204" pitchFamily="34" charset="0"/>
                </a:rPr>
                <a:t>t</a:t>
              </a:r>
            </a:p>
          </p:txBody>
        </p:sp>
        <p:sp>
          <p:nvSpPr>
            <p:cNvPr id="1224712" name="Rectangle 8">
              <a:extLst>
                <a:ext uri="{FF2B5EF4-FFF2-40B4-BE49-F238E27FC236}">
                  <a16:creationId xmlns:a16="http://schemas.microsoft.com/office/drawing/2014/main" id="{87877394-77AA-E017-B7A4-614DC9E8D44F}"/>
                </a:ext>
              </a:extLst>
            </p:cNvPr>
            <p:cNvSpPr>
              <a:spLocks noChangeArrowheads="1"/>
            </p:cNvSpPr>
            <p:nvPr/>
          </p:nvSpPr>
          <p:spPr bwMode="auto">
            <a:xfrm>
              <a:off x="100" y="3434"/>
              <a:ext cx="830" cy="381"/>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p>
              <a:pPr algn="r">
                <a:lnSpc>
                  <a:spcPct val="65000"/>
                </a:lnSpc>
                <a:spcBef>
                  <a:spcPct val="50000"/>
                </a:spcBef>
                <a:defRPr/>
              </a:pPr>
              <a:r>
                <a:rPr lang="en-US" sz="1800" b="1" dirty="0">
                  <a:solidFill>
                    <a:srgbClr val="000000"/>
                  </a:solidFill>
                  <a:latin typeface="Helvetica" charset="0"/>
                  <a:ea typeface="+mn-ea"/>
                </a:rPr>
                <a:t>JUDAH:</a:t>
              </a:r>
            </a:p>
            <a:p>
              <a:pPr algn="r">
                <a:lnSpc>
                  <a:spcPct val="65000"/>
                </a:lnSpc>
                <a:spcBef>
                  <a:spcPct val="50000"/>
                </a:spcBef>
                <a:defRPr/>
              </a:pPr>
              <a:r>
                <a:rPr lang="en-US" sz="1800" b="1" i="1" u="sng" dirty="0" err="1">
                  <a:solidFill>
                    <a:srgbClr val="000000"/>
                  </a:solidFill>
                  <a:latin typeface="Helvetica" charset="0"/>
                  <a:ea typeface="+mn-ea"/>
                </a:rPr>
                <a:t>Narkahai</a:t>
              </a:r>
              <a:endParaRPr lang="en-US" sz="1800" b="1" i="1" u="sng" dirty="0">
                <a:solidFill>
                  <a:srgbClr val="000000"/>
                </a:solidFill>
                <a:latin typeface="Helvetica" charset="0"/>
                <a:ea typeface="+mn-ea"/>
              </a:endParaRPr>
            </a:p>
          </p:txBody>
        </p:sp>
      </p:grpSp>
      <p:sp>
        <p:nvSpPr>
          <p:cNvPr id="171012" name="Rectangle 9">
            <a:extLst>
              <a:ext uri="{FF2B5EF4-FFF2-40B4-BE49-F238E27FC236}">
                <a16:creationId xmlns:a16="http://schemas.microsoft.com/office/drawing/2014/main" id="{A1F1DFCD-3E30-4682-D324-89FA98854D49}"/>
              </a:ext>
            </a:extLst>
          </p:cNvPr>
          <p:cNvSpPr>
            <a:spLocks noChangeArrowheads="1"/>
          </p:cNvSpPr>
          <p:nvPr/>
        </p:nvSpPr>
        <p:spPr bwMode="auto">
          <a:xfrm>
            <a:off x="104775" y="7426325"/>
            <a:ext cx="1454150"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endParaRPr lang="en-US" altLang="en-US" sz="1000">
              <a:latin typeface="Helvetica" pitchFamily="2" charset="0"/>
            </a:endParaRPr>
          </a:p>
        </p:txBody>
      </p:sp>
      <p:sp>
        <p:nvSpPr>
          <p:cNvPr id="171013" name="Rectangle 10">
            <a:extLst>
              <a:ext uri="{FF2B5EF4-FFF2-40B4-BE49-F238E27FC236}">
                <a16:creationId xmlns:a16="http://schemas.microsoft.com/office/drawing/2014/main" id="{F89B9CB4-5E1D-E21E-19CB-3383571F776E}"/>
              </a:ext>
            </a:extLst>
          </p:cNvPr>
          <p:cNvSpPr>
            <a:spLocks noChangeArrowheads="1"/>
          </p:cNvSpPr>
          <p:nvPr/>
        </p:nvSpPr>
        <p:spPr bwMode="auto">
          <a:xfrm>
            <a:off x="2384425" y="7107238"/>
            <a:ext cx="1454150"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endParaRPr lang="en-US" altLang="en-US" sz="1000">
              <a:latin typeface="Helvetica" pitchFamily="2" charset="0"/>
            </a:endParaRPr>
          </a:p>
        </p:txBody>
      </p:sp>
      <p:sp>
        <p:nvSpPr>
          <p:cNvPr id="171014" name="Text Box 11">
            <a:extLst>
              <a:ext uri="{FF2B5EF4-FFF2-40B4-BE49-F238E27FC236}">
                <a16:creationId xmlns:a16="http://schemas.microsoft.com/office/drawing/2014/main" id="{1FAFC077-D9E4-CE36-0FFB-7686347902C2}"/>
              </a:ext>
            </a:extLst>
          </p:cNvPr>
          <p:cNvSpPr txBox="1">
            <a:spLocks noChangeArrowheads="1"/>
          </p:cNvSpPr>
          <p:nvPr/>
        </p:nvSpPr>
        <p:spPr bwMode="auto">
          <a:xfrm rot="-5400000">
            <a:off x="1378744" y="3656807"/>
            <a:ext cx="38163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Arial Black" panose="020B0604020202020204" pitchFamily="34" charset="0"/>
              </a:rPr>
              <a:t>  </a:t>
            </a:r>
            <a:endParaRPr lang="en-US" altLang="en-US" sz="900">
              <a:latin typeface="Arial Black" panose="020B0604020202020204" pitchFamily="34" charset="0"/>
            </a:endParaRPr>
          </a:p>
        </p:txBody>
      </p:sp>
      <p:sp>
        <p:nvSpPr>
          <p:cNvPr id="171015" name="Line 12">
            <a:extLst>
              <a:ext uri="{FF2B5EF4-FFF2-40B4-BE49-F238E27FC236}">
                <a16:creationId xmlns:a16="http://schemas.microsoft.com/office/drawing/2014/main" id="{F28225BD-A9EB-BAD9-D4EE-C6073B1610CB}"/>
              </a:ext>
            </a:extLst>
          </p:cNvPr>
          <p:cNvSpPr>
            <a:spLocks noChangeShapeType="1"/>
          </p:cNvSpPr>
          <p:nvPr/>
        </p:nvSpPr>
        <p:spPr bwMode="auto">
          <a:xfrm>
            <a:off x="1789113" y="1031875"/>
            <a:ext cx="128428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16" name="Line 13">
            <a:extLst>
              <a:ext uri="{FF2B5EF4-FFF2-40B4-BE49-F238E27FC236}">
                <a16:creationId xmlns:a16="http://schemas.microsoft.com/office/drawing/2014/main" id="{6470ECA8-C2B1-021D-D041-2293A9296839}"/>
              </a:ext>
            </a:extLst>
          </p:cNvPr>
          <p:cNvSpPr>
            <a:spLocks noChangeShapeType="1"/>
          </p:cNvSpPr>
          <p:nvPr/>
        </p:nvSpPr>
        <p:spPr bwMode="auto">
          <a:xfrm flipV="1">
            <a:off x="1806575" y="1336675"/>
            <a:ext cx="1284288" cy="142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17" name="Rectangle 14">
            <a:extLst>
              <a:ext uri="{FF2B5EF4-FFF2-40B4-BE49-F238E27FC236}">
                <a16:creationId xmlns:a16="http://schemas.microsoft.com/office/drawing/2014/main" id="{4466128D-4B00-7ED0-A5E9-D5FD4ED370B7}"/>
              </a:ext>
            </a:extLst>
          </p:cNvPr>
          <p:cNvSpPr>
            <a:spLocks noChangeArrowheads="1"/>
          </p:cNvSpPr>
          <p:nvPr/>
        </p:nvSpPr>
        <p:spPr bwMode="auto">
          <a:xfrm>
            <a:off x="2044700" y="5197475"/>
            <a:ext cx="3175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sp>
        <p:nvSpPr>
          <p:cNvPr id="171018" name="Rectangle 15">
            <a:extLst>
              <a:ext uri="{FF2B5EF4-FFF2-40B4-BE49-F238E27FC236}">
                <a16:creationId xmlns:a16="http://schemas.microsoft.com/office/drawing/2014/main" id="{C0913D6D-3CC3-B4A6-D398-DEBF7A690A83}"/>
              </a:ext>
            </a:extLst>
          </p:cNvPr>
          <p:cNvSpPr>
            <a:spLocks noChangeArrowheads="1"/>
          </p:cNvSpPr>
          <p:nvPr/>
        </p:nvSpPr>
        <p:spPr bwMode="auto">
          <a:xfrm>
            <a:off x="2079625" y="5197475"/>
            <a:ext cx="6350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a:latin typeface="Helvetica" pitchFamily="2" charset="0"/>
            </a:endParaRPr>
          </a:p>
        </p:txBody>
      </p:sp>
      <p:sp>
        <p:nvSpPr>
          <p:cNvPr id="171019" name="Rectangle 16">
            <a:extLst>
              <a:ext uri="{FF2B5EF4-FFF2-40B4-BE49-F238E27FC236}">
                <a16:creationId xmlns:a16="http://schemas.microsoft.com/office/drawing/2014/main" id="{1E443232-EA84-A916-D491-86FF8192F502}"/>
              </a:ext>
            </a:extLst>
          </p:cNvPr>
          <p:cNvSpPr>
            <a:spLocks noChangeArrowheads="1"/>
          </p:cNvSpPr>
          <p:nvPr/>
        </p:nvSpPr>
        <p:spPr bwMode="auto">
          <a:xfrm>
            <a:off x="2044700" y="5338763"/>
            <a:ext cx="25400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sp>
        <p:nvSpPr>
          <p:cNvPr id="171020" name="Rectangle 17">
            <a:extLst>
              <a:ext uri="{FF2B5EF4-FFF2-40B4-BE49-F238E27FC236}">
                <a16:creationId xmlns:a16="http://schemas.microsoft.com/office/drawing/2014/main" id="{7D59BF75-A375-C285-DF84-55F5F4FFAB03}"/>
              </a:ext>
            </a:extLst>
          </p:cNvPr>
          <p:cNvSpPr>
            <a:spLocks noChangeArrowheads="1"/>
          </p:cNvSpPr>
          <p:nvPr/>
        </p:nvSpPr>
        <p:spPr bwMode="auto">
          <a:xfrm>
            <a:off x="1712913" y="347663"/>
            <a:ext cx="31750"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a:latin typeface="Helvetica" pitchFamily="2" charset="0"/>
            </a:endParaRPr>
          </a:p>
        </p:txBody>
      </p:sp>
      <p:sp>
        <p:nvSpPr>
          <p:cNvPr id="171021" name="Rectangle 18">
            <a:extLst>
              <a:ext uri="{FF2B5EF4-FFF2-40B4-BE49-F238E27FC236}">
                <a16:creationId xmlns:a16="http://schemas.microsoft.com/office/drawing/2014/main" id="{8FA7EA7C-EB49-9A62-0E35-BFECE93A850B}"/>
              </a:ext>
            </a:extLst>
          </p:cNvPr>
          <p:cNvSpPr>
            <a:spLocks noChangeArrowheads="1"/>
          </p:cNvSpPr>
          <p:nvPr/>
        </p:nvSpPr>
        <p:spPr bwMode="auto">
          <a:xfrm>
            <a:off x="1631950" y="347663"/>
            <a:ext cx="14747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i="1">
                <a:solidFill>
                  <a:srgbClr val="000000"/>
                </a:solidFill>
                <a:latin typeface="Helvetica" pitchFamily="2" charset="0"/>
              </a:rPr>
              <a:t>ISRAEL wui: Wungram Ato</a:t>
            </a:r>
            <a:endParaRPr lang="en-US" altLang="en-US">
              <a:latin typeface="Helvetica" pitchFamily="2" charset="0"/>
            </a:endParaRPr>
          </a:p>
        </p:txBody>
      </p:sp>
      <p:sp>
        <p:nvSpPr>
          <p:cNvPr id="171022" name="Rectangle 20">
            <a:extLst>
              <a:ext uri="{FF2B5EF4-FFF2-40B4-BE49-F238E27FC236}">
                <a16:creationId xmlns:a16="http://schemas.microsoft.com/office/drawing/2014/main" id="{A368331A-6A58-51BA-1972-5366EDDE4510}"/>
              </a:ext>
            </a:extLst>
          </p:cNvPr>
          <p:cNvSpPr>
            <a:spLocks noChangeArrowheads="1"/>
          </p:cNvSpPr>
          <p:nvPr/>
        </p:nvSpPr>
        <p:spPr bwMode="auto">
          <a:xfrm>
            <a:off x="1866900" y="6172200"/>
            <a:ext cx="19050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sp>
        <p:nvSpPr>
          <p:cNvPr id="171023" name="Rectangle 21">
            <a:extLst>
              <a:ext uri="{FF2B5EF4-FFF2-40B4-BE49-F238E27FC236}">
                <a16:creationId xmlns:a16="http://schemas.microsoft.com/office/drawing/2014/main" id="{05DCC82C-5CD2-DE1F-1099-78E0CCE4EA1F}"/>
              </a:ext>
            </a:extLst>
          </p:cNvPr>
          <p:cNvSpPr>
            <a:spLocks noChangeArrowheads="1"/>
          </p:cNvSpPr>
          <p:nvPr/>
        </p:nvSpPr>
        <p:spPr bwMode="auto">
          <a:xfrm>
            <a:off x="1866900" y="6315075"/>
            <a:ext cx="25400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sp>
        <p:nvSpPr>
          <p:cNvPr id="171024" name="Freeform 22">
            <a:extLst>
              <a:ext uri="{FF2B5EF4-FFF2-40B4-BE49-F238E27FC236}">
                <a16:creationId xmlns:a16="http://schemas.microsoft.com/office/drawing/2014/main" id="{3687CE5F-4BEB-632A-8D62-18C0E1868918}"/>
              </a:ext>
            </a:extLst>
          </p:cNvPr>
          <p:cNvSpPr>
            <a:spLocks/>
          </p:cNvSpPr>
          <p:nvPr/>
        </p:nvSpPr>
        <p:spPr bwMode="auto">
          <a:xfrm>
            <a:off x="1789113" y="1525588"/>
            <a:ext cx="176212" cy="53975"/>
          </a:xfrm>
          <a:custGeom>
            <a:avLst/>
            <a:gdLst>
              <a:gd name="T0" fmla="*/ 0 w 111"/>
              <a:gd name="T1" fmla="*/ 0 h 34"/>
              <a:gd name="T2" fmla="*/ 2147483646 w 111"/>
              <a:gd name="T3" fmla="*/ 0 h 34"/>
              <a:gd name="T4" fmla="*/ 2147483646 w 111"/>
              <a:gd name="T5" fmla="*/ 2147483646 h 34"/>
              <a:gd name="T6" fmla="*/ 2147483646 w 111"/>
              <a:gd name="T7" fmla="*/ 2147483646 h 34"/>
              <a:gd name="T8" fmla="*/ 0 w 111"/>
              <a:gd name="T9" fmla="*/ 2147483646 h 34"/>
              <a:gd name="T10" fmla="*/ 0 w 111"/>
              <a:gd name="T11" fmla="*/ 2147483646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25" name="Freeform 23">
            <a:extLst>
              <a:ext uri="{FF2B5EF4-FFF2-40B4-BE49-F238E27FC236}">
                <a16:creationId xmlns:a16="http://schemas.microsoft.com/office/drawing/2014/main" id="{64165AFC-59EF-DCC8-BBEA-ACF211C398CE}"/>
              </a:ext>
            </a:extLst>
          </p:cNvPr>
          <p:cNvSpPr>
            <a:spLocks/>
          </p:cNvSpPr>
          <p:nvPr/>
        </p:nvSpPr>
        <p:spPr bwMode="auto">
          <a:xfrm>
            <a:off x="2054225" y="1525588"/>
            <a:ext cx="177800" cy="53975"/>
          </a:xfrm>
          <a:custGeom>
            <a:avLst/>
            <a:gdLst>
              <a:gd name="T0" fmla="*/ 0 w 112"/>
              <a:gd name="T1" fmla="*/ 0 h 34"/>
              <a:gd name="T2" fmla="*/ 2147483646 w 112"/>
              <a:gd name="T3" fmla="*/ 0 h 34"/>
              <a:gd name="T4" fmla="*/ 2147483646 w 112"/>
              <a:gd name="T5" fmla="*/ 2147483646 h 34"/>
              <a:gd name="T6" fmla="*/ 2147483646 w 112"/>
              <a:gd name="T7" fmla="*/ 2147483646 h 34"/>
              <a:gd name="T8" fmla="*/ 0 w 112"/>
              <a:gd name="T9" fmla="*/ 2147483646 h 34"/>
              <a:gd name="T10" fmla="*/ 0 w 112"/>
              <a:gd name="T11" fmla="*/ 2147483646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26" name="Freeform 24">
            <a:extLst>
              <a:ext uri="{FF2B5EF4-FFF2-40B4-BE49-F238E27FC236}">
                <a16:creationId xmlns:a16="http://schemas.microsoft.com/office/drawing/2014/main" id="{DF566FFC-D997-88B5-ACCB-0467A1110297}"/>
              </a:ext>
            </a:extLst>
          </p:cNvPr>
          <p:cNvSpPr>
            <a:spLocks/>
          </p:cNvSpPr>
          <p:nvPr/>
        </p:nvSpPr>
        <p:spPr bwMode="auto">
          <a:xfrm>
            <a:off x="2319338" y="1525588"/>
            <a:ext cx="177800" cy="53975"/>
          </a:xfrm>
          <a:custGeom>
            <a:avLst/>
            <a:gdLst>
              <a:gd name="T0" fmla="*/ 0 w 112"/>
              <a:gd name="T1" fmla="*/ 0 h 34"/>
              <a:gd name="T2" fmla="*/ 2147483646 w 112"/>
              <a:gd name="T3" fmla="*/ 0 h 34"/>
              <a:gd name="T4" fmla="*/ 2147483646 w 112"/>
              <a:gd name="T5" fmla="*/ 2147483646 h 34"/>
              <a:gd name="T6" fmla="*/ 2147483646 w 112"/>
              <a:gd name="T7" fmla="*/ 2147483646 h 34"/>
              <a:gd name="T8" fmla="*/ 0 w 112"/>
              <a:gd name="T9" fmla="*/ 2147483646 h 34"/>
              <a:gd name="T10" fmla="*/ 0 w 112"/>
              <a:gd name="T11" fmla="*/ 2147483646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27" name="Freeform 25">
            <a:extLst>
              <a:ext uri="{FF2B5EF4-FFF2-40B4-BE49-F238E27FC236}">
                <a16:creationId xmlns:a16="http://schemas.microsoft.com/office/drawing/2014/main" id="{75D64CBC-3407-962C-F5E5-DEEF9C73DFC1}"/>
              </a:ext>
            </a:extLst>
          </p:cNvPr>
          <p:cNvSpPr>
            <a:spLocks/>
          </p:cNvSpPr>
          <p:nvPr/>
        </p:nvSpPr>
        <p:spPr bwMode="auto">
          <a:xfrm>
            <a:off x="2568575" y="1525588"/>
            <a:ext cx="176213" cy="53975"/>
          </a:xfrm>
          <a:custGeom>
            <a:avLst/>
            <a:gdLst>
              <a:gd name="T0" fmla="*/ 0 w 111"/>
              <a:gd name="T1" fmla="*/ 0 h 34"/>
              <a:gd name="T2" fmla="*/ 2147483646 w 111"/>
              <a:gd name="T3" fmla="*/ 0 h 34"/>
              <a:gd name="T4" fmla="*/ 2147483646 w 111"/>
              <a:gd name="T5" fmla="*/ 2147483646 h 34"/>
              <a:gd name="T6" fmla="*/ 2147483646 w 111"/>
              <a:gd name="T7" fmla="*/ 2147483646 h 34"/>
              <a:gd name="T8" fmla="*/ 0 w 111"/>
              <a:gd name="T9" fmla="*/ 2147483646 h 34"/>
              <a:gd name="T10" fmla="*/ 0 w 111"/>
              <a:gd name="T11" fmla="*/ 2147483646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28" name="Freeform 26">
            <a:extLst>
              <a:ext uri="{FF2B5EF4-FFF2-40B4-BE49-F238E27FC236}">
                <a16:creationId xmlns:a16="http://schemas.microsoft.com/office/drawing/2014/main" id="{034EA408-5973-7281-484C-C36156B18B25}"/>
              </a:ext>
            </a:extLst>
          </p:cNvPr>
          <p:cNvSpPr>
            <a:spLocks/>
          </p:cNvSpPr>
          <p:nvPr/>
        </p:nvSpPr>
        <p:spPr bwMode="auto">
          <a:xfrm>
            <a:off x="2833688" y="1525588"/>
            <a:ext cx="177800" cy="53975"/>
          </a:xfrm>
          <a:custGeom>
            <a:avLst/>
            <a:gdLst>
              <a:gd name="T0" fmla="*/ 0 w 112"/>
              <a:gd name="T1" fmla="*/ 0 h 34"/>
              <a:gd name="T2" fmla="*/ 2147483646 w 112"/>
              <a:gd name="T3" fmla="*/ 0 h 34"/>
              <a:gd name="T4" fmla="*/ 2147483646 w 112"/>
              <a:gd name="T5" fmla="*/ 2147483646 h 34"/>
              <a:gd name="T6" fmla="*/ 2147483646 w 112"/>
              <a:gd name="T7" fmla="*/ 2147483646 h 34"/>
              <a:gd name="T8" fmla="*/ 0 w 112"/>
              <a:gd name="T9" fmla="*/ 2147483646 h 34"/>
              <a:gd name="T10" fmla="*/ 0 w 112"/>
              <a:gd name="T11" fmla="*/ 2147483646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29" name="Line 27">
            <a:extLst>
              <a:ext uri="{FF2B5EF4-FFF2-40B4-BE49-F238E27FC236}">
                <a16:creationId xmlns:a16="http://schemas.microsoft.com/office/drawing/2014/main" id="{FFDC0026-F58A-2A96-7B4E-4FE8C8EDA1B6}"/>
              </a:ext>
            </a:extLst>
          </p:cNvPr>
          <p:cNvSpPr>
            <a:spLocks noChangeShapeType="1"/>
          </p:cNvSpPr>
          <p:nvPr/>
        </p:nvSpPr>
        <p:spPr bwMode="auto">
          <a:xfrm>
            <a:off x="1789113" y="2093913"/>
            <a:ext cx="1239837" cy="158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30" name="Line 28">
            <a:extLst>
              <a:ext uri="{FF2B5EF4-FFF2-40B4-BE49-F238E27FC236}">
                <a16:creationId xmlns:a16="http://schemas.microsoft.com/office/drawing/2014/main" id="{33018B04-CEEB-A8BB-2A53-6A15489FF18D}"/>
              </a:ext>
            </a:extLst>
          </p:cNvPr>
          <p:cNvSpPr>
            <a:spLocks noChangeShapeType="1"/>
          </p:cNvSpPr>
          <p:nvPr/>
        </p:nvSpPr>
        <p:spPr bwMode="auto">
          <a:xfrm flipV="1">
            <a:off x="1770063" y="2392363"/>
            <a:ext cx="1246187" cy="317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31" name="Line 29">
            <a:extLst>
              <a:ext uri="{FF2B5EF4-FFF2-40B4-BE49-F238E27FC236}">
                <a16:creationId xmlns:a16="http://schemas.microsoft.com/office/drawing/2014/main" id="{7107B434-89CD-6057-9011-E90BC7605A59}"/>
              </a:ext>
            </a:extLst>
          </p:cNvPr>
          <p:cNvSpPr>
            <a:spLocks noChangeShapeType="1"/>
          </p:cNvSpPr>
          <p:nvPr/>
        </p:nvSpPr>
        <p:spPr bwMode="auto">
          <a:xfrm>
            <a:off x="1789113" y="2714625"/>
            <a:ext cx="123983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32" name="Line 30">
            <a:extLst>
              <a:ext uri="{FF2B5EF4-FFF2-40B4-BE49-F238E27FC236}">
                <a16:creationId xmlns:a16="http://schemas.microsoft.com/office/drawing/2014/main" id="{67CB9D10-A4F2-3471-9D15-B7B6FE70A64F}"/>
              </a:ext>
            </a:extLst>
          </p:cNvPr>
          <p:cNvSpPr>
            <a:spLocks noChangeShapeType="1"/>
          </p:cNvSpPr>
          <p:nvPr/>
        </p:nvSpPr>
        <p:spPr bwMode="auto">
          <a:xfrm>
            <a:off x="1770063" y="3051175"/>
            <a:ext cx="1223962"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33" name="Line 31">
            <a:extLst>
              <a:ext uri="{FF2B5EF4-FFF2-40B4-BE49-F238E27FC236}">
                <a16:creationId xmlns:a16="http://schemas.microsoft.com/office/drawing/2014/main" id="{6CD146D7-4A4C-3C92-E9D0-CA79A14D4C00}"/>
              </a:ext>
            </a:extLst>
          </p:cNvPr>
          <p:cNvSpPr>
            <a:spLocks noChangeShapeType="1"/>
          </p:cNvSpPr>
          <p:nvPr/>
        </p:nvSpPr>
        <p:spPr bwMode="auto">
          <a:xfrm flipV="1">
            <a:off x="1752600" y="3668713"/>
            <a:ext cx="1284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34" name="Line 32">
            <a:extLst>
              <a:ext uri="{FF2B5EF4-FFF2-40B4-BE49-F238E27FC236}">
                <a16:creationId xmlns:a16="http://schemas.microsoft.com/office/drawing/2014/main" id="{5162E98B-5FD6-FD37-9328-F5D600D6DC03}"/>
              </a:ext>
            </a:extLst>
          </p:cNvPr>
          <p:cNvSpPr>
            <a:spLocks noChangeShapeType="1"/>
          </p:cNvSpPr>
          <p:nvPr/>
        </p:nvSpPr>
        <p:spPr bwMode="auto">
          <a:xfrm flipV="1">
            <a:off x="1749425" y="4686300"/>
            <a:ext cx="12827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35" name="Line 33">
            <a:extLst>
              <a:ext uri="{FF2B5EF4-FFF2-40B4-BE49-F238E27FC236}">
                <a16:creationId xmlns:a16="http://schemas.microsoft.com/office/drawing/2014/main" id="{8FD0FC46-5838-DF15-8E9E-D8C0D1F842C2}"/>
              </a:ext>
            </a:extLst>
          </p:cNvPr>
          <p:cNvSpPr>
            <a:spLocks noChangeShapeType="1"/>
          </p:cNvSpPr>
          <p:nvPr/>
        </p:nvSpPr>
        <p:spPr bwMode="auto">
          <a:xfrm flipV="1">
            <a:off x="1752600" y="5029200"/>
            <a:ext cx="1254125" cy="11113"/>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36" name="Line 34">
            <a:extLst>
              <a:ext uri="{FF2B5EF4-FFF2-40B4-BE49-F238E27FC236}">
                <a16:creationId xmlns:a16="http://schemas.microsoft.com/office/drawing/2014/main" id="{3D5490D0-5EA1-9C84-84F1-173C61EAA158}"/>
              </a:ext>
            </a:extLst>
          </p:cNvPr>
          <p:cNvSpPr>
            <a:spLocks noChangeShapeType="1"/>
          </p:cNvSpPr>
          <p:nvPr/>
        </p:nvSpPr>
        <p:spPr bwMode="auto">
          <a:xfrm flipV="1">
            <a:off x="1770063" y="5629275"/>
            <a:ext cx="1241425" cy="317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37" name="Line 35">
            <a:extLst>
              <a:ext uri="{FF2B5EF4-FFF2-40B4-BE49-F238E27FC236}">
                <a16:creationId xmlns:a16="http://schemas.microsoft.com/office/drawing/2014/main" id="{6C749D9E-CC8C-F22A-6B89-E13B7E261B38}"/>
              </a:ext>
            </a:extLst>
          </p:cNvPr>
          <p:cNvSpPr>
            <a:spLocks noChangeShapeType="1"/>
          </p:cNvSpPr>
          <p:nvPr/>
        </p:nvSpPr>
        <p:spPr bwMode="auto">
          <a:xfrm>
            <a:off x="1770063" y="5969000"/>
            <a:ext cx="1241425"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38" name="Line 36">
            <a:extLst>
              <a:ext uri="{FF2B5EF4-FFF2-40B4-BE49-F238E27FC236}">
                <a16:creationId xmlns:a16="http://schemas.microsoft.com/office/drawing/2014/main" id="{E95EA324-3E3B-87FD-9487-BEBA30575727}"/>
              </a:ext>
            </a:extLst>
          </p:cNvPr>
          <p:cNvSpPr>
            <a:spLocks noChangeShapeType="1"/>
          </p:cNvSpPr>
          <p:nvPr/>
        </p:nvSpPr>
        <p:spPr bwMode="auto">
          <a:xfrm>
            <a:off x="1789113" y="6608763"/>
            <a:ext cx="1239837" cy="158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39" name="Line 37">
            <a:extLst>
              <a:ext uri="{FF2B5EF4-FFF2-40B4-BE49-F238E27FC236}">
                <a16:creationId xmlns:a16="http://schemas.microsoft.com/office/drawing/2014/main" id="{D91180ED-B1F7-4544-3295-E8B5EA8D297F}"/>
              </a:ext>
            </a:extLst>
          </p:cNvPr>
          <p:cNvSpPr>
            <a:spLocks noChangeShapeType="1"/>
          </p:cNvSpPr>
          <p:nvPr/>
        </p:nvSpPr>
        <p:spPr bwMode="auto">
          <a:xfrm>
            <a:off x="1789113" y="7229475"/>
            <a:ext cx="123983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40" name="Rectangle 38">
            <a:extLst>
              <a:ext uri="{FF2B5EF4-FFF2-40B4-BE49-F238E27FC236}">
                <a16:creationId xmlns:a16="http://schemas.microsoft.com/office/drawing/2014/main" id="{DA79C4D2-969C-AE4A-48E0-DBBCE3935568}"/>
              </a:ext>
            </a:extLst>
          </p:cNvPr>
          <p:cNvSpPr>
            <a:spLocks noChangeArrowheads="1"/>
          </p:cNvSpPr>
          <p:nvPr/>
        </p:nvSpPr>
        <p:spPr bwMode="auto">
          <a:xfrm>
            <a:off x="1751013" y="5307013"/>
            <a:ext cx="24765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000" b="1">
                <a:solidFill>
                  <a:srgbClr val="000000"/>
                </a:solidFill>
                <a:latin typeface="Helvetica" pitchFamily="2" charset="0"/>
              </a:rPr>
              <a:t>*</a:t>
            </a:r>
            <a:endParaRPr lang="en-US" altLang="en-US" sz="1600">
              <a:latin typeface="Helvetica" pitchFamily="2" charset="0"/>
            </a:endParaRPr>
          </a:p>
        </p:txBody>
      </p:sp>
      <p:sp>
        <p:nvSpPr>
          <p:cNvPr id="171041" name="Rectangle 39">
            <a:extLst>
              <a:ext uri="{FF2B5EF4-FFF2-40B4-BE49-F238E27FC236}">
                <a16:creationId xmlns:a16="http://schemas.microsoft.com/office/drawing/2014/main" id="{C3AD108E-910B-9954-A7A3-380C55763D11}"/>
              </a:ext>
            </a:extLst>
          </p:cNvPr>
          <p:cNvSpPr>
            <a:spLocks noChangeArrowheads="1"/>
          </p:cNvSpPr>
          <p:nvPr/>
        </p:nvSpPr>
        <p:spPr bwMode="auto">
          <a:xfrm>
            <a:off x="1739900" y="3295650"/>
            <a:ext cx="24765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000" b="1">
                <a:solidFill>
                  <a:srgbClr val="000000"/>
                </a:solidFill>
                <a:latin typeface="Helvetica" pitchFamily="2" charset="0"/>
              </a:rPr>
              <a:t>*</a:t>
            </a:r>
            <a:endParaRPr lang="en-US" altLang="en-US" sz="1600">
              <a:latin typeface="Helvetica" pitchFamily="2" charset="0"/>
            </a:endParaRPr>
          </a:p>
        </p:txBody>
      </p:sp>
      <p:sp>
        <p:nvSpPr>
          <p:cNvPr id="171042" name="Rectangle 40">
            <a:extLst>
              <a:ext uri="{FF2B5EF4-FFF2-40B4-BE49-F238E27FC236}">
                <a16:creationId xmlns:a16="http://schemas.microsoft.com/office/drawing/2014/main" id="{C83672BC-5CD5-FC85-FA49-8920E7EACB50}"/>
              </a:ext>
            </a:extLst>
          </p:cNvPr>
          <p:cNvSpPr>
            <a:spLocks noChangeArrowheads="1"/>
          </p:cNvSpPr>
          <p:nvPr/>
        </p:nvSpPr>
        <p:spPr bwMode="auto">
          <a:xfrm>
            <a:off x="1765300" y="1757363"/>
            <a:ext cx="24765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000" b="1">
                <a:solidFill>
                  <a:srgbClr val="000000"/>
                </a:solidFill>
                <a:latin typeface="Helvetica" pitchFamily="2" charset="0"/>
              </a:rPr>
              <a:t>*</a:t>
            </a:r>
            <a:endParaRPr lang="en-US" altLang="en-US">
              <a:latin typeface="Helvetica" pitchFamily="2" charset="0"/>
            </a:endParaRPr>
          </a:p>
        </p:txBody>
      </p:sp>
      <p:sp>
        <p:nvSpPr>
          <p:cNvPr id="171043" name="Rectangle 41">
            <a:extLst>
              <a:ext uri="{FF2B5EF4-FFF2-40B4-BE49-F238E27FC236}">
                <a16:creationId xmlns:a16="http://schemas.microsoft.com/office/drawing/2014/main" id="{727D25FE-1B2E-3446-224D-7CD6C2D2086E}"/>
              </a:ext>
            </a:extLst>
          </p:cNvPr>
          <p:cNvSpPr>
            <a:spLocks noChangeArrowheads="1"/>
          </p:cNvSpPr>
          <p:nvPr/>
        </p:nvSpPr>
        <p:spPr bwMode="auto">
          <a:xfrm>
            <a:off x="1735138" y="5602288"/>
            <a:ext cx="276225"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600" b="1">
                <a:solidFill>
                  <a:srgbClr val="000000"/>
                </a:solidFill>
                <a:latin typeface="Helvetica" pitchFamily="2" charset="0"/>
              </a:rPr>
              <a:t>*</a:t>
            </a:r>
            <a:endParaRPr lang="en-US" altLang="en-US" sz="1800">
              <a:latin typeface="Helvetica" pitchFamily="2" charset="0"/>
            </a:endParaRPr>
          </a:p>
        </p:txBody>
      </p:sp>
      <p:sp>
        <p:nvSpPr>
          <p:cNvPr id="171044" name="Rectangle 42">
            <a:extLst>
              <a:ext uri="{FF2B5EF4-FFF2-40B4-BE49-F238E27FC236}">
                <a16:creationId xmlns:a16="http://schemas.microsoft.com/office/drawing/2014/main" id="{F11453F2-4873-F889-0316-52233AE15F9A}"/>
              </a:ext>
            </a:extLst>
          </p:cNvPr>
          <p:cNvSpPr>
            <a:spLocks noChangeArrowheads="1"/>
          </p:cNvSpPr>
          <p:nvPr/>
        </p:nvSpPr>
        <p:spPr bwMode="auto">
          <a:xfrm>
            <a:off x="1866900" y="2882900"/>
            <a:ext cx="3810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b="1">
                <a:solidFill>
                  <a:srgbClr val="000000"/>
                </a:solidFill>
                <a:latin typeface="Helvetica" pitchFamily="2" charset="0"/>
              </a:rPr>
              <a:t>         </a:t>
            </a:r>
            <a:endParaRPr lang="en-US" altLang="en-US">
              <a:latin typeface="Helvetica" pitchFamily="2" charset="0"/>
            </a:endParaRPr>
          </a:p>
        </p:txBody>
      </p:sp>
      <p:sp>
        <p:nvSpPr>
          <p:cNvPr id="171045" name="Rectangle 43">
            <a:extLst>
              <a:ext uri="{FF2B5EF4-FFF2-40B4-BE49-F238E27FC236}">
                <a16:creationId xmlns:a16="http://schemas.microsoft.com/office/drawing/2014/main" id="{765F3406-F458-C66B-ADC1-6B968A8DEA7F}"/>
              </a:ext>
            </a:extLst>
          </p:cNvPr>
          <p:cNvSpPr>
            <a:spLocks noChangeArrowheads="1"/>
          </p:cNvSpPr>
          <p:nvPr/>
        </p:nvSpPr>
        <p:spPr bwMode="auto">
          <a:xfrm>
            <a:off x="1673225" y="1217613"/>
            <a:ext cx="366713"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        </a:t>
            </a:r>
            <a:endParaRPr lang="en-US" altLang="en-US">
              <a:latin typeface="Helvetica" pitchFamily="2" charset="0"/>
            </a:endParaRPr>
          </a:p>
        </p:txBody>
      </p:sp>
      <p:sp>
        <p:nvSpPr>
          <p:cNvPr id="171046" name="Line 44">
            <a:extLst>
              <a:ext uri="{FF2B5EF4-FFF2-40B4-BE49-F238E27FC236}">
                <a16:creationId xmlns:a16="http://schemas.microsoft.com/office/drawing/2014/main" id="{D84B17DA-47FB-CA11-0E37-87DCC67CCC62}"/>
              </a:ext>
            </a:extLst>
          </p:cNvPr>
          <p:cNvSpPr>
            <a:spLocks noChangeShapeType="1"/>
          </p:cNvSpPr>
          <p:nvPr/>
        </p:nvSpPr>
        <p:spPr bwMode="auto">
          <a:xfrm flipV="1">
            <a:off x="1239838" y="5362575"/>
            <a:ext cx="420687" cy="1588"/>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47" name="Line 45">
            <a:extLst>
              <a:ext uri="{FF2B5EF4-FFF2-40B4-BE49-F238E27FC236}">
                <a16:creationId xmlns:a16="http://schemas.microsoft.com/office/drawing/2014/main" id="{DD02500A-C4EE-4301-D4E3-433CD598CB99}"/>
              </a:ext>
            </a:extLst>
          </p:cNvPr>
          <p:cNvSpPr>
            <a:spLocks noChangeShapeType="1"/>
          </p:cNvSpPr>
          <p:nvPr/>
        </p:nvSpPr>
        <p:spPr bwMode="auto">
          <a:xfrm>
            <a:off x="725488" y="3540125"/>
            <a:ext cx="957262" cy="1588"/>
          </a:xfrm>
          <a:prstGeom prst="line">
            <a:avLst/>
          </a:prstGeom>
          <a:noFill/>
          <a:ln w="793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48" name="Line 46">
            <a:extLst>
              <a:ext uri="{FF2B5EF4-FFF2-40B4-BE49-F238E27FC236}">
                <a16:creationId xmlns:a16="http://schemas.microsoft.com/office/drawing/2014/main" id="{8259203F-A790-98E6-6B57-ABC92401AAC5}"/>
              </a:ext>
            </a:extLst>
          </p:cNvPr>
          <p:cNvSpPr>
            <a:spLocks noChangeShapeType="1"/>
          </p:cNvSpPr>
          <p:nvPr/>
        </p:nvSpPr>
        <p:spPr bwMode="auto">
          <a:xfrm flipV="1">
            <a:off x="3135313" y="241300"/>
            <a:ext cx="0" cy="713740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1049" name="AutoShape 47">
            <a:extLst>
              <a:ext uri="{FF2B5EF4-FFF2-40B4-BE49-F238E27FC236}">
                <a16:creationId xmlns:a16="http://schemas.microsoft.com/office/drawing/2014/main" id="{F543BE27-84D7-21F2-6E08-86AF4F7A2CF4}"/>
              </a:ext>
            </a:extLst>
          </p:cNvPr>
          <p:cNvSpPr>
            <a:spLocks noChangeArrowheads="1"/>
          </p:cNvSpPr>
          <p:nvPr/>
        </p:nvSpPr>
        <p:spPr bwMode="auto">
          <a:xfrm rot="5400000">
            <a:off x="1768475" y="1554163"/>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endParaRPr lang="en-US" altLang="en-US">
              <a:solidFill>
                <a:schemeClr val="hlink"/>
              </a:solidFill>
              <a:latin typeface="Engravers MT" panose="02090707080505020304" pitchFamily="18" charset="77"/>
            </a:endParaRPr>
          </a:p>
        </p:txBody>
      </p:sp>
      <p:sp>
        <p:nvSpPr>
          <p:cNvPr id="171050" name="AutoShape 48">
            <a:extLst>
              <a:ext uri="{FF2B5EF4-FFF2-40B4-BE49-F238E27FC236}">
                <a16:creationId xmlns:a16="http://schemas.microsoft.com/office/drawing/2014/main" id="{FC50B4A9-508D-EBD1-8CE0-54B24162BD60}"/>
              </a:ext>
            </a:extLst>
          </p:cNvPr>
          <p:cNvSpPr>
            <a:spLocks noChangeArrowheads="1"/>
          </p:cNvSpPr>
          <p:nvPr/>
        </p:nvSpPr>
        <p:spPr bwMode="auto">
          <a:xfrm rot="5400000">
            <a:off x="1784350" y="3082925"/>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endParaRPr lang="en-US" altLang="en-US">
              <a:solidFill>
                <a:schemeClr val="hlink"/>
              </a:solidFill>
              <a:latin typeface="Engravers MT" panose="02090707080505020304" pitchFamily="18" charset="77"/>
            </a:endParaRPr>
          </a:p>
        </p:txBody>
      </p:sp>
      <p:sp>
        <p:nvSpPr>
          <p:cNvPr id="171051" name="AutoShape 49">
            <a:extLst>
              <a:ext uri="{FF2B5EF4-FFF2-40B4-BE49-F238E27FC236}">
                <a16:creationId xmlns:a16="http://schemas.microsoft.com/office/drawing/2014/main" id="{5BC753D7-D799-EE04-92AD-3C2E93928580}"/>
              </a:ext>
            </a:extLst>
          </p:cNvPr>
          <p:cNvSpPr>
            <a:spLocks noChangeArrowheads="1"/>
          </p:cNvSpPr>
          <p:nvPr/>
        </p:nvSpPr>
        <p:spPr bwMode="auto">
          <a:xfrm rot="5400000">
            <a:off x="1782763" y="5076825"/>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endParaRPr lang="en-US" altLang="en-US">
              <a:solidFill>
                <a:schemeClr val="hlink"/>
              </a:solidFill>
              <a:latin typeface="Engravers MT" panose="02090707080505020304" pitchFamily="18" charset="77"/>
            </a:endParaRPr>
          </a:p>
        </p:txBody>
      </p:sp>
      <p:sp>
        <p:nvSpPr>
          <p:cNvPr id="171052" name="AutoShape 50">
            <a:extLst>
              <a:ext uri="{FF2B5EF4-FFF2-40B4-BE49-F238E27FC236}">
                <a16:creationId xmlns:a16="http://schemas.microsoft.com/office/drawing/2014/main" id="{F3E84CF1-EB9F-0FC6-7157-429F21B9C9E8}"/>
              </a:ext>
            </a:extLst>
          </p:cNvPr>
          <p:cNvSpPr>
            <a:spLocks noChangeArrowheads="1"/>
          </p:cNvSpPr>
          <p:nvPr/>
        </p:nvSpPr>
        <p:spPr bwMode="auto">
          <a:xfrm rot="5400000">
            <a:off x="1762125" y="6069013"/>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endParaRPr lang="en-US" altLang="en-US">
              <a:solidFill>
                <a:schemeClr val="hlink"/>
              </a:solidFill>
              <a:latin typeface="Engravers MT" panose="02090707080505020304" pitchFamily="18" charset="77"/>
            </a:endParaRPr>
          </a:p>
        </p:txBody>
      </p:sp>
      <p:sp>
        <p:nvSpPr>
          <p:cNvPr id="171053" name="Line 51">
            <a:extLst>
              <a:ext uri="{FF2B5EF4-FFF2-40B4-BE49-F238E27FC236}">
                <a16:creationId xmlns:a16="http://schemas.microsoft.com/office/drawing/2014/main" id="{6858DAF4-4490-A530-2263-93ECDABDB55D}"/>
              </a:ext>
            </a:extLst>
          </p:cNvPr>
          <p:cNvSpPr>
            <a:spLocks noChangeShapeType="1"/>
          </p:cNvSpPr>
          <p:nvPr/>
        </p:nvSpPr>
        <p:spPr bwMode="auto">
          <a:xfrm>
            <a:off x="1785938" y="731838"/>
            <a:ext cx="1327150" cy="158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54" name="Freeform 52">
            <a:extLst>
              <a:ext uri="{FF2B5EF4-FFF2-40B4-BE49-F238E27FC236}">
                <a16:creationId xmlns:a16="http://schemas.microsoft.com/office/drawing/2014/main" id="{9BDAD6A3-2DBE-CA2E-E086-74761E4314DE}"/>
              </a:ext>
            </a:extLst>
          </p:cNvPr>
          <p:cNvSpPr>
            <a:spLocks/>
          </p:cNvSpPr>
          <p:nvPr/>
        </p:nvSpPr>
        <p:spPr bwMode="auto">
          <a:xfrm>
            <a:off x="744538" y="3552825"/>
            <a:ext cx="120650" cy="396875"/>
          </a:xfrm>
          <a:custGeom>
            <a:avLst/>
            <a:gdLst>
              <a:gd name="T0" fmla="*/ 2147483646 w 357"/>
              <a:gd name="T1" fmla="*/ 0 h 1173"/>
              <a:gd name="T2" fmla="*/ 2147483646 w 357"/>
              <a:gd name="T3" fmla="*/ 2147483646 h 1173"/>
              <a:gd name="T4" fmla="*/ 2147483646 w 357"/>
              <a:gd name="T5" fmla="*/ 2147483646 h 1173"/>
              <a:gd name="T6" fmla="*/ 0 w 357"/>
              <a:gd name="T7" fmla="*/ 2147483646 h 1173"/>
              <a:gd name="T8" fmla="*/ 2147483646 w 357"/>
              <a:gd name="T9" fmla="*/ 0 h 1173"/>
              <a:gd name="T10" fmla="*/ 0 60000 65536"/>
              <a:gd name="T11" fmla="*/ 0 60000 65536"/>
              <a:gd name="T12" fmla="*/ 0 60000 65536"/>
              <a:gd name="T13" fmla="*/ 0 60000 65536"/>
              <a:gd name="T14" fmla="*/ 0 60000 65536"/>
              <a:gd name="T15" fmla="*/ 0 w 357"/>
              <a:gd name="T16" fmla="*/ 0 h 1173"/>
              <a:gd name="T17" fmla="*/ 357 w 357"/>
              <a:gd name="T18" fmla="*/ 1173 h 1173"/>
            </a:gdLst>
            <a:ahLst/>
            <a:cxnLst>
              <a:cxn ang="T10">
                <a:pos x="T0" y="T1"/>
              </a:cxn>
              <a:cxn ang="T11">
                <a:pos x="T2" y="T3"/>
              </a:cxn>
              <a:cxn ang="T12">
                <a:pos x="T4" y="T5"/>
              </a:cxn>
              <a:cxn ang="T13">
                <a:pos x="T6" y="T7"/>
              </a:cxn>
              <a:cxn ang="T14">
                <a:pos x="T8" y="T9"/>
              </a:cxn>
            </a:cxnLst>
            <a:rect l="T15" t="T16" r="T17" b="T18"/>
            <a:pathLst>
              <a:path w="357" h="1173">
                <a:moveTo>
                  <a:pt x="45" y="0"/>
                </a:moveTo>
                <a:lnTo>
                  <a:pt x="357" y="1162"/>
                </a:lnTo>
                <a:lnTo>
                  <a:pt x="312" y="1173"/>
                </a:lnTo>
                <a:lnTo>
                  <a:pt x="0" y="11"/>
                </a:lnTo>
                <a:lnTo>
                  <a:pt x="45" y="0"/>
                </a:lnTo>
                <a:close/>
              </a:path>
            </a:pathLst>
          </a:custGeom>
          <a:solidFill>
            <a:srgbClr val="000000"/>
          </a:solidFill>
          <a:ln w="57150">
            <a:solidFill>
              <a:srgbClr val="000000"/>
            </a:solidFill>
            <a:round/>
            <a:headEnd/>
            <a:tailEnd/>
          </a:ln>
        </p:spPr>
        <p:txBody>
          <a:bodyPr/>
          <a:lstStyle/>
          <a:p>
            <a:endParaRPr lang="en-US"/>
          </a:p>
        </p:txBody>
      </p:sp>
      <p:sp>
        <p:nvSpPr>
          <p:cNvPr id="171055" name="Freeform 53">
            <a:extLst>
              <a:ext uri="{FF2B5EF4-FFF2-40B4-BE49-F238E27FC236}">
                <a16:creationId xmlns:a16="http://schemas.microsoft.com/office/drawing/2014/main" id="{04E1234B-2B67-5776-3C74-E64A83F0BDDF}"/>
              </a:ext>
            </a:extLst>
          </p:cNvPr>
          <p:cNvSpPr>
            <a:spLocks/>
          </p:cNvSpPr>
          <p:nvPr/>
        </p:nvSpPr>
        <p:spPr bwMode="auto">
          <a:xfrm>
            <a:off x="1146175" y="4886325"/>
            <a:ext cx="117475" cy="481013"/>
          </a:xfrm>
          <a:custGeom>
            <a:avLst/>
            <a:gdLst>
              <a:gd name="T0" fmla="*/ 2147483646 w 357"/>
              <a:gd name="T1" fmla="*/ 0 h 1173"/>
              <a:gd name="T2" fmla="*/ 2147483646 w 357"/>
              <a:gd name="T3" fmla="*/ 2147483646 h 1173"/>
              <a:gd name="T4" fmla="*/ 2147483646 w 357"/>
              <a:gd name="T5" fmla="*/ 2147483646 h 1173"/>
              <a:gd name="T6" fmla="*/ 0 w 357"/>
              <a:gd name="T7" fmla="*/ 2147483646 h 1173"/>
              <a:gd name="T8" fmla="*/ 2147483646 w 357"/>
              <a:gd name="T9" fmla="*/ 0 h 1173"/>
              <a:gd name="T10" fmla="*/ 0 60000 65536"/>
              <a:gd name="T11" fmla="*/ 0 60000 65536"/>
              <a:gd name="T12" fmla="*/ 0 60000 65536"/>
              <a:gd name="T13" fmla="*/ 0 60000 65536"/>
              <a:gd name="T14" fmla="*/ 0 60000 65536"/>
              <a:gd name="T15" fmla="*/ 0 w 357"/>
              <a:gd name="T16" fmla="*/ 0 h 1173"/>
              <a:gd name="T17" fmla="*/ 357 w 357"/>
              <a:gd name="T18" fmla="*/ 1173 h 1173"/>
            </a:gdLst>
            <a:ahLst/>
            <a:cxnLst>
              <a:cxn ang="T10">
                <a:pos x="T0" y="T1"/>
              </a:cxn>
              <a:cxn ang="T11">
                <a:pos x="T2" y="T3"/>
              </a:cxn>
              <a:cxn ang="T12">
                <a:pos x="T4" y="T5"/>
              </a:cxn>
              <a:cxn ang="T13">
                <a:pos x="T6" y="T7"/>
              </a:cxn>
              <a:cxn ang="T14">
                <a:pos x="T8" y="T9"/>
              </a:cxn>
            </a:cxnLst>
            <a:rect l="T15" t="T16" r="T17" b="T18"/>
            <a:pathLst>
              <a:path w="357" h="1173">
                <a:moveTo>
                  <a:pt x="45" y="0"/>
                </a:moveTo>
                <a:lnTo>
                  <a:pt x="357" y="1162"/>
                </a:lnTo>
                <a:lnTo>
                  <a:pt x="312" y="1173"/>
                </a:lnTo>
                <a:lnTo>
                  <a:pt x="0" y="11"/>
                </a:lnTo>
                <a:lnTo>
                  <a:pt x="45" y="0"/>
                </a:lnTo>
                <a:close/>
              </a:path>
            </a:pathLst>
          </a:custGeom>
          <a:solidFill>
            <a:srgbClr val="000000"/>
          </a:solidFill>
          <a:ln w="57150">
            <a:solidFill>
              <a:srgbClr val="000000"/>
            </a:solidFill>
            <a:round/>
            <a:headEnd/>
            <a:tailEnd/>
          </a:ln>
        </p:spPr>
        <p:txBody>
          <a:bodyPr/>
          <a:lstStyle/>
          <a:p>
            <a:endParaRPr lang="en-US"/>
          </a:p>
        </p:txBody>
      </p:sp>
      <p:sp>
        <p:nvSpPr>
          <p:cNvPr id="171056" name="Rectangle 54">
            <a:extLst>
              <a:ext uri="{FF2B5EF4-FFF2-40B4-BE49-F238E27FC236}">
                <a16:creationId xmlns:a16="http://schemas.microsoft.com/office/drawing/2014/main" id="{130F7975-3E1B-5592-5663-C92883A7F4F0}"/>
              </a:ext>
            </a:extLst>
          </p:cNvPr>
          <p:cNvSpPr>
            <a:spLocks noChangeArrowheads="1"/>
          </p:cNvSpPr>
          <p:nvPr/>
        </p:nvSpPr>
        <p:spPr bwMode="auto">
          <a:xfrm>
            <a:off x="1727200" y="2879725"/>
            <a:ext cx="906463"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r>
              <a:rPr lang="en-US" altLang="en-US" b="1">
                <a:solidFill>
                  <a:srgbClr val="000000"/>
                </a:solidFill>
                <a:latin typeface="Helvetica" pitchFamily="2" charset="0"/>
              </a:rPr>
              <a:t>         (Edom)</a:t>
            </a:r>
            <a:endParaRPr lang="en-US" altLang="en-US">
              <a:latin typeface="Helvetica" pitchFamily="2" charset="0"/>
            </a:endParaRPr>
          </a:p>
        </p:txBody>
      </p:sp>
      <p:sp>
        <p:nvSpPr>
          <p:cNvPr id="171057" name="Text Box 55">
            <a:extLst>
              <a:ext uri="{FF2B5EF4-FFF2-40B4-BE49-F238E27FC236}">
                <a16:creationId xmlns:a16="http://schemas.microsoft.com/office/drawing/2014/main" id="{A077420B-6CD5-08E0-0F1D-7FC16CF89BFC}"/>
              </a:ext>
            </a:extLst>
          </p:cNvPr>
          <p:cNvSpPr txBox="1">
            <a:spLocks noChangeArrowheads="1"/>
          </p:cNvSpPr>
          <p:nvPr/>
        </p:nvSpPr>
        <p:spPr bwMode="auto">
          <a:xfrm>
            <a:off x="1795463" y="4470400"/>
            <a:ext cx="1130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b="1">
                <a:latin typeface="Helvetica" pitchFamily="2" charset="0"/>
              </a:rPr>
              <a:t>(Niveveh)</a:t>
            </a:r>
          </a:p>
        </p:txBody>
      </p:sp>
      <p:sp>
        <p:nvSpPr>
          <p:cNvPr id="171058" name="Rectangle 56">
            <a:extLst>
              <a:ext uri="{FF2B5EF4-FFF2-40B4-BE49-F238E27FC236}">
                <a16:creationId xmlns:a16="http://schemas.microsoft.com/office/drawing/2014/main" id="{2C271F98-6A5D-7441-EF5A-8D9F8E0941BE}"/>
              </a:ext>
            </a:extLst>
          </p:cNvPr>
          <p:cNvSpPr>
            <a:spLocks noChangeArrowheads="1"/>
          </p:cNvSpPr>
          <p:nvPr/>
        </p:nvSpPr>
        <p:spPr bwMode="auto">
          <a:xfrm>
            <a:off x="2046288" y="1189038"/>
            <a:ext cx="693737"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b="1">
                <a:latin typeface="Arial" panose="020B0604020202020204" pitchFamily="34" charset="0"/>
              </a:rPr>
              <a:t>(Nineveh)</a:t>
            </a:r>
            <a:endParaRPr lang="en-US" altLang="en-US">
              <a:latin typeface="Arial" panose="020B0604020202020204" pitchFamily="34" charset="0"/>
            </a:endParaRPr>
          </a:p>
        </p:txBody>
      </p:sp>
      <p:sp>
        <p:nvSpPr>
          <p:cNvPr id="171059" name="Rectangle 57">
            <a:extLst>
              <a:ext uri="{FF2B5EF4-FFF2-40B4-BE49-F238E27FC236}">
                <a16:creationId xmlns:a16="http://schemas.microsoft.com/office/drawing/2014/main" id="{A97709AD-1CF1-F9F3-3D0E-04E0CFE93037}"/>
              </a:ext>
            </a:extLst>
          </p:cNvPr>
          <p:cNvSpPr>
            <a:spLocks noChangeArrowheads="1"/>
          </p:cNvSpPr>
          <p:nvPr/>
        </p:nvSpPr>
        <p:spPr bwMode="auto">
          <a:xfrm>
            <a:off x="1916113" y="2706688"/>
            <a:ext cx="9144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Obadiah</a:t>
            </a:r>
            <a:endParaRPr lang="en-US" altLang="en-US" sz="1600">
              <a:latin typeface="Helvetica" pitchFamily="2" charset="0"/>
            </a:endParaRPr>
          </a:p>
        </p:txBody>
      </p:sp>
      <p:sp>
        <p:nvSpPr>
          <p:cNvPr id="171060" name="Rectangle 58">
            <a:extLst>
              <a:ext uri="{FF2B5EF4-FFF2-40B4-BE49-F238E27FC236}">
                <a16:creationId xmlns:a16="http://schemas.microsoft.com/office/drawing/2014/main" id="{FBA04B7B-FC95-1917-C5E8-C413A95101A1}"/>
              </a:ext>
            </a:extLst>
          </p:cNvPr>
          <p:cNvSpPr>
            <a:spLocks noChangeArrowheads="1"/>
          </p:cNvSpPr>
          <p:nvPr/>
        </p:nvSpPr>
        <p:spPr bwMode="auto">
          <a:xfrm>
            <a:off x="2117725" y="1855788"/>
            <a:ext cx="6477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Isaiah</a:t>
            </a:r>
            <a:endParaRPr lang="en-US" altLang="en-US" sz="1800">
              <a:latin typeface="Helvetica" pitchFamily="2" charset="0"/>
            </a:endParaRPr>
          </a:p>
        </p:txBody>
      </p:sp>
      <p:sp>
        <p:nvSpPr>
          <p:cNvPr id="171061" name="Rectangle 59">
            <a:extLst>
              <a:ext uri="{FF2B5EF4-FFF2-40B4-BE49-F238E27FC236}">
                <a16:creationId xmlns:a16="http://schemas.microsoft.com/office/drawing/2014/main" id="{23CB80BD-A0F8-D9EF-3BA8-5C6F859AF8CD}"/>
              </a:ext>
            </a:extLst>
          </p:cNvPr>
          <p:cNvSpPr>
            <a:spLocks noChangeArrowheads="1"/>
          </p:cNvSpPr>
          <p:nvPr/>
        </p:nvSpPr>
        <p:spPr bwMode="auto">
          <a:xfrm>
            <a:off x="2078038" y="2462213"/>
            <a:ext cx="6477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Micah</a:t>
            </a:r>
            <a:endParaRPr lang="en-US" altLang="en-US" sz="1800">
              <a:latin typeface="Helvetica" pitchFamily="2" charset="0"/>
            </a:endParaRPr>
          </a:p>
        </p:txBody>
      </p:sp>
      <p:sp>
        <p:nvSpPr>
          <p:cNvPr id="171062" name="Rectangle 60">
            <a:extLst>
              <a:ext uri="{FF2B5EF4-FFF2-40B4-BE49-F238E27FC236}">
                <a16:creationId xmlns:a16="http://schemas.microsoft.com/office/drawing/2014/main" id="{9996D779-60C3-C07C-B9B4-ED099E348A27}"/>
              </a:ext>
            </a:extLst>
          </p:cNvPr>
          <p:cNvSpPr>
            <a:spLocks noChangeArrowheads="1"/>
          </p:cNvSpPr>
          <p:nvPr/>
        </p:nvSpPr>
        <p:spPr bwMode="auto">
          <a:xfrm>
            <a:off x="2189163" y="214312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Joel</a:t>
            </a:r>
            <a:endParaRPr lang="en-US" altLang="en-US" sz="1800">
              <a:latin typeface="Helvetica" pitchFamily="2" charset="0"/>
            </a:endParaRPr>
          </a:p>
        </p:txBody>
      </p:sp>
      <p:sp>
        <p:nvSpPr>
          <p:cNvPr id="171063" name="Rectangle 61">
            <a:extLst>
              <a:ext uri="{FF2B5EF4-FFF2-40B4-BE49-F238E27FC236}">
                <a16:creationId xmlns:a16="http://schemas.microsoft.com/office/drawing/2014/main" id="{5A66E67B-C4CB-8D6E-4675-63540D0691BA}"/>
              </a:ext>
            </a:extLst>
          </p:cNvPr>
          <p:cNvSpPr>
            <a:spLocks noChangeArrowheads="1"/>
          </p:cNvSpPr>
          <p:nvPr/>
        </p:nvSpPr>
        <p:spPr bwMode="auto">
          <a:xfrm>
            <a:off x="1966913" y="3438525"/>
            <a:ext cx="83661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500" b="1">
                <a:solidFill>
                  <a:srgbClr val="000000"/>
                </a:solidFill>
                <a:latin typeface="Helvetica" pitchFamily="2" charset="0"/>
              </a:rPr>
              <a:t>Jeremiah</a:t>
            </a:r>
            <a:endParaRPr lang="en-US" altLang="en-US" sz="1400">
              <a:latin typeface="Helvetica" pitchFamily="2" charset="0"/>
            </a:endParaRPr>
          </a:p>
        </p:txBody>
      </p:sp>
      <p:sp>
        <p:nvSpPr>
          <p:cNvPr id="171064" name="Rectangle 62">
            <a:extLst>
              <a:ext uri="{FF2B5EF4-FFF2-40B4-BE49-F238E27FC236}">
                <a16:creationId xmlns:a16="http://schemas.microsoft.com/office/drawing/2014/main" id="{A51040B9-3506-FBEB-A4FC-626D2E2A2B23}"/>
              </a:ext>
            </a:extLst>
          </p:cNvPr>
          <p:cNvSpPr>
            <a:spLocks noChangeArrowheads="1"/>
          </p:cNvSpPr>
          <p:nvPr/>
        </p:nvSpPr>
        <p:spPr bwMode="auto">
          <a:xfrm>
            <a:off x="1820863" y="4070350"/>
            <a:ext cx="1079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Habakkuk</a:t>
            </a:r>
            <a:endParaRPr lang="en-US" altLang="en-US" sz="1800">
              <a:latin typeface="Helvetica" pitchFamily="2" charset="0"/>
            </a:endParaRPr>
          </a:p>
        </p:txBody>
      </p:sp>
      <p:sp>
        <p:nvSpPr>
          <p:cNvPr id="171065" name="Rectangle 63">
            <a:extLst>
              <a:ext uri="{FF2B5EF4-FFF2-40B4-BE49-F238E27FC236}">
                <a16:creationId xmlns:a16="http://schemas.microsoft.com/office/drawing/2014/main" id="{550DBD13-0386-091F-F4B6-ACFD86E43D56}"/>
              </a:ext>
            </a:extLst>
          </p:cNvPr>
          <p:cNvSpPr>
            <a:spLocks noChangeArrowheads="1"/>
          </p:cNvSpPr>
          <p:nvPr/>
        </p:nvSpPr>
        <p:spPr bwMode="auto">
          <a:xfrm>
            <a:off x="1666875" y="4260850"/>
            <a:ext cx="1385888"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Helvetica" pitchFamily="2" charset="0"/>
              </a:rPr>
              <a:t>Nahum</a:t>
            </a:r>
          </a:p>
        </p:txBody>
      </p:sp>
      <p:sp>
        <p:nvSpPr>
          <p:cNvPr id="171066" name="Rectangle 64">
            <a:extLst>
              <a:ext uri="{FF2B5EF4-FFF2-40B4-BE49-F238E27FC236}">
                <a16:creationId xmlns:a16="http://schemas.microsoft.com/office/drawing/2014/main" id="{7556F249-D4FC-99D3-FBE6-C211F2474459}"/>
              </a:ext>
            </a:extLst>
          </p:cNvPr>
          <p:cNvSpPr>
            <a:spLocks noChangeArrowheads="1"/>
          </p:cNvSpPr>
          <p:nvPr/>
        </p:nvSpPr>
        <p:spPr bwMode="auto">
          <a:xfrm>
            <a:off x="2058988" y="1004888"/>
            <a:ext cx="6731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Jonah</a:t>
            </a:r>
            <a:endParaRPr lang="en-US" altLang="en-US" sz="1800">
              <a:latin typeface="Arial" panose="020B0604020202020204" pitchFamily="34" charset="0"/>
            </a:endParaRPr>
          </a:p>
        </p:txBody>
      </p:sp>
      <p:sp>
        <p:nvSpPr>
          <p:cNvPr id="171067" name="Rectangle 65">
            <a:extLst>
              <a:ext uri="{FF2B5EF4-FFF2-40B4-BE49-F238E27FC236}">
                <a16:creationId xmlns:a16="http://schemas.microsoft.com/office/drawing/2014/main" id="{BABD5187-DB02-DC23-5EFA-9343577BBA84}"/>
              </a:ext>
            </a:extLst>
          </p:cNvPr>
          <p:cNvSpPr>
            <a:spLocks noChangeArrowheads="1"/>
          </p:cNvSpPr>
          <p:nvPr/>
        </p:nvSpPr>
        <p:spPr bwMode="auto">
          <a:xfrm>
            <a:off x="2162175" y="482600"/>
            <a:ext cx="635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Amos</a:t>
            </a:r>
            <a:endParaRPr lang="en-US" altLang="en-US" sz="1800">
              <a:latin typeface="Arial" panose="020B0604020202020204" pitchFamily="34" charset="0"/>
            </a:endParaRPr>
          </a:p>
        </p:txBody>
      </p:sp>
      <p:sp>
        <p:nvSpPr>
          <p:cNvPr id="171068" name="Rectangle 66">
            <a:extLst>
              <a:ext uri="{FF2B5EF4-FFF2-40B4-BE49-F238E27FC236}">
                <a16:creationId xmlns:a16="http://schemas.microsoft.com/office/drawing/2014/main" id="{B498BE97-B0BE-D2CF-00CA-EF2E80B4A210}"/>
              </a:ext>
            </a:extLst>
          </p:cNvPr>
          <p:cNvSpPr>
            <a:spLocks noChangeArrowheads="1"/>
          </p:cNvSpPr>
          <p:nvPr/>
        </p:nvSpPr>
        <p:spPr bwMode="auto">
          <a:xfrm>
            <a:off x="2044700" y="773113"/>
            <a:ext cx="749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Hosea </a:t>
            </a:r>
            <a:endParaRPr lang="en-US" altLang="en-US" sz="1800">
              <a:latin typeface="Arial" panose="020B0604020202020204" pitchFamily="34" charset="0"/>
            </a:endParaRPr>
          </a:p>
        </p:txBody>
      </p:sp>
      <p:sp>
        <p:nvSpPr>
          <p:cNvPr id="171069" name="Rectangle 67">
            <a:extLst>
              <a:ext uri="{FF2B5EF4-FFF2-40B4-BE49-F238E27FC236}">
                <a16:creationId xmlns:a16="http://schemas.microsoft.com/office/drawing/2014/main" id="{2E7001F6-3F68-FC04-E177-CD1D15CED8C5}"/>
              </a:ext>
            </a:extLst>
          </p:cNvPr>
          <p:cNvSpPr>
            <a:spLocks noChangeArrowheads="1"/>
          </p:cNvSpPr>
          <p:nvPr/>
        </p:nvSpPr>
        <p:spPr bwMode="auto">
          <a:xfrm>
            <a:off x="2095500" y="5397500"/>
            <a:ext cx="7747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Ezekiel</a:t>
            </a:r>
            <a:endParaRPr lang="en-US" altLang="en-US" sz="1800">
              <a:latin typeface="Helvetica" pitchFamily="2" charset="0"/>
            </a:endParaRPr>
          </a:p>
        </p:txBody>
      </p:sp>
      <p:sp>
        <p:nvSpPr>
          <p:cNvPr id="171070" name="Rectangle 68">
            <a:extLst>
              <a:ext uri="{FF2B5EF4-FFF2-40B4-BE49-F238E27FC236}">
                <a16:creationId xmlns:a16="http://schemas.microsoft.com/office/drawing/2014/main" id="{C91440CA-D6A0-7A85-C804-C8A83F080C62}"/>
              </a:ext>
            </a:extLst>
          </p:cNvPr>
          <p:cNvSpPr>
            <a:spLocks noChangeArrowheads="1"/>
          </p:cNvSpPr>
          <p:nvPr/>
        </p:nvSpPr>
        <p:spPr bwMode="auto">
          <a:xfrm>
            <a:off x="2109788" y="5729288"/>
            <a:ext cx="685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Daniel</a:t>
            </a:r>
            <a:endParaRPr lang="en-US" altLang="en-US" sz="1800">
              <a:latin typeface="Helvetica" pitchFamily="2" charset="0"/>
            </a:endParaRPr>
          </a:p>
        </p:txBody>
      </p:sp>
      <p:sp>
        <p:nvSpPr>
          <p:cNvPr id="171071" name="Rectangle 69">
            <a:extLst>
              <a:ext uri="{FF2B5EF4-FFF2-40B4-BE49-F238E27FC236}">
                <a16:creationId xmlns:a16="http://schemas.microsoft.com/office/drawing/2014/main" id="{8227BD3C-3669-4DCA-3BF5-5914865CBDC1}"/>
              </a:ext>
            </a:extLst>
          </p:cNvPr>
          <p:cNvSpPr>
            <a:spLocks noChangeArrowheads="1"/>
          </p:cNvSpPr>
          <p:nvPr/>
        </p:nvSpPr>
        <p:spPr bwMode="auto">
          <a:xfrm>
            <a:off x="2003425" y="6369050"/>
            <a:ext cx="762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Haggai</a:t>
            </a:r>
            <a:endParaRPr lang="en-US" altLang="en-US" sz="1800">
              <a:latin typeface="Helvetica" pitchFamily="2" charset="0"/>
            </a:endParaRPr>
          </a:p>
        </p:txBody>
      </p:sp>
      <p:sp>
        <p:nvSpPr>
          <p:cNvPr id="171072" name="Rectangle 70">
            <a:extLst>
              <a:ext uri="{FF2B5EF4-FFF2-40B4-BE49-F238E27FC236}">
                <a16:creationId xmlns:a16="http://schemas.microsoft.com/office/drawing/2014/main" id="{42135240-0637-4AF6-B5A7-C9C9785A8A8E}"/>
              </a:ext>
            </a:extLst>
          </p:cNvPr>
          <p:cNvSpPr>
            <a:spLocks noChangeArrowheads="1"/>
          </p:cNvSpPr>
          <p:nvPr/>
        </p:nvSpPr>
        <p:spPr bwMode="auto">
          <a:xfrm>
            <a:off x="1851025" y="6672263"/>
            <a:ext cx="1079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Zechariah</a:t>
            </a:r>
            <a:endParaRPr lang="en-US" altLang="en-US" sz="1800">
              <a:latin typeface="Helvetica" pitchFamily="2" charset="0"/>
            </a:endParaRPr>
          </a:p>
        </p:txBody>
      </p:sp>
      <p:sp>
        <p:nvSpPr>
          <p:cNvPr id="171073" name="Rectangle 71">
            <a:extLst>
              <a:ext uri="{FF2B5EF4-FFF2-40B4-BE49-F238E27FC236}">
                <a16:creationId xmlns:a16="http://schemas.microsoft.com/office/drawing/2014/main" id="{125170B0-F069-2438-5928-9169F1E9E0AA}"/>
              </a:ext>
            </a:extLst>
          </p:cNvPr>
          <p:cNvSpPr>
            <a:spLocks noChangeArrowheads="1"/>
          </p:cNvSpPr>
          <p:nvPr/>
        </p:nvSpPr>
        <p:spPr bwMode="auto">
          <a:xfrm>
            <a:off x="1925638" y="6989763"/>
            <a:ext cx="838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Malachi</a:t>
            </a:r>
            <a:endParaRPr lang="en-US" altLang="en-US" sz="1800">
              <a:latin typeface="Helvetica" pitchFamily="2" charset="0"/>
            </a:endParaRPr>
          </a:p>
        </p:txBody>
      </p:sp>
      <p:sp>
        <p:nvSpPr>
          <p:cNvPr id="171074" name="Rectangle 72">
            <a:extLst>
              <a:ext uri="{FF2B5EF4-FFF2-40B4-BE49-F238E27FC236}">
                <a16:creationId xmlns:a16="http://schemas.microsoft.com/office/drawing/2014/main" id="{9877DBED-9178-991D-B502-453A990D7283}"/>
              </a:ext>
            </a:extLst>
          </p:cNvPr>
          <p:cNvSpPr>
            <a:spLocks noChangeArrowheads="1"/>
          </p:cNvSpPr>
          <p:nvPr/>
        </p:nvSpPr>
        <p:spPr bwMode="auto">
          <a:xfrm>
            <a:off x="1625600" y="4752975"/>
            <a:ext cx="1495425"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Helvetica" pitchFamily="2" charset="0"/>
              </a:rPr>
              <a:t>Zephaniah</a:t>
            </a:r>
          </a:p>
        </p:txBody>
      </p:sp>
      <p:sp>
        <p:nvSpPr>
          <p:cNvPr id="171075" name="Line 73">
            <a:extLst>
              <a:ext uri="{FF2B5EF4-FFF2-40B4-BE49-F238E27FC236}">
                <a16:creationId xmlns:a16="http://schemas.microsoft.com/office/drawing/2014/main" id="{EEBF1E4D-8E7E-FDD6-6EA9-D2C84D246CE2}"/>
              </a:ext>
            </a:extLst>
          </p:cNvPr>
          <p:cNvSpPr>
            <a:spLocks noChangeShapeType="1"/>
          </p:cNvSpPr>
          <p:nvPr/>
        </p:nvSpPr>
        <p:spPr bwMode="auto">
          <a:xfrm>
            <a:off x="1747838" y="4316413"/>
            <a:ext cx="12700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76" name="Line 74">
            <a:extLst>
              <a:ext uri="{FF2B5EF4-FFF2-40B4-BE49-F238E27FC236}">
                <a16:creationId xmlns:a16="http://schemas.microsoft.com/office/drawing/2014/main" id="{28DF9DF1-A478-8741-DEA0-26B97370175D}"/>
              </a:ext>
            </a:extLst>
          </p:cNvPr>
          <p:cNvSpPr>
            <a:spLocks noChangeShapeType="1"/>
          </p:cNvSpPr>
          <p:nvPr/>
        </p:nvSpPr>
        <p:spPr bwMode="auto">
          <a:xfrm flipV="1">
            <a:off x="1781175" y="6910388"/>
            <a:ext cx="125253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77" name="Text Box 75">
            <a:extLst>
              <a:ext uri="{FF2B5EF4-FFF2-40B4-BE49-F238E27FC236}">
                <a16:creationId xmlns:a16="http://schemas.microsoft.com/office/drawing/2014/main" id="{41F4B543-A9BA-88A6-6592-37A47E68A472}"/>
              </a:ext>
            </a:extLst>
          </p:cNvPr>
          <p:cNvSpPr txBox="1">
            <a:spLocks noChangeArrowheads="1"/>
          </p:cNvSpPr>
          <p:nvPr/>
        </p:nvSpPr>
        <p:spPr bwMode="auto">
          <a:xfrm>
            <a:off x="2574925" y="3392488"/>
            <a:ext cx="739775"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101882" tIns="50941" rIns="101882" bIns="50941">
            <a:spAutoFit/>
          </a:bodyPr>
          <a:lstStyle>
            <a:lvl1pPr algn="r" defTabSz="1019175">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1019175">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1019175">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1019175">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1019175">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1019175"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i="1">
                <a:latin typeface="Kosher-Normal" charset="0"/>
              </a:rPr>
              <a:t>NC</a:t>
            </a:r>
            <a:endParaRPr lang="en-US" altLang="en-US" b="1" i="1">
              <a:solidFill>
                <a:srgbClr val="00DFCA"/>
              </a:solidFill>
            </a:endParaRPr>
          </a:p>
        </p:txBody>
      </p:sp>
      <p:sp>
        <p:nvSpPr>
          <p:cNvPr id="171078" name="Line 87">
            <a:extLst>
              <a:ext uri="{FF2B5EF4-FFF2-40B4-BE49-F238E27FC236}">
                <a16:creationId xmlns:a16="http://schemas.microsoft.com/office/drawing/2014/main" id="{99748B29-0528-B93B-2B5E-B10310A94469}"/>
              </a:ext>
            </a:extLst>
          </p:cNvPr>
          <p:cNvSpPr>
            <a:spLocks noChangeShapeType="1"/>
          </p:cNvSpPr>
          <p:nvPr/>
        </p:nvSpPr>
        <p:spPr bwMode="auto">
          <a:xfrm>
            <a:off x="1627188" y="238125"/>
            <a:ext cx="0" cy="3316288"/>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1079" name="Line 88">
            <a:extLst>
              <a:ext uri="{FF2B5EF4-FFF2-40B4-BE49-F238E27FC236}">
                <a16:creationId xmlns:a16="http://schemas.microsoft.com/office/drawing/2014/main" id="{A482138E-5582-F415-9C7E-9BE232FE2A78}"/>
              </a:ext>
            </a:extLst>
          </p:cNvPr>
          <p:cNvSpPr>
            <a:spLocks noChangeShapeType="1"/>
          </p:cNvSpPr>
          <p:nvPr/>
        </p:nvSpPr>
        <p:spPr bwMode="auto">
          <a:xfrm>
            <a:off x="1603375" y="255588"/>
            <a:ext cx="1235075" cy="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1080" name="Line 89">
            <a:extLst>
              <a:ext uri="{FF2B5EF4-FFF2-40B4-BE49-F238E27FC236}">
                <a16:creationId xmlns:a16="http://schemas.microsoft.com/office/drawing/2014/main" id="{1C5565DD-EBF6-CF53-DB6F-894B935A6765}"/>
              </a:ext>
            </a:extLst>
          </p:cNvPr>
          <p:cNvSpPr>
            <a:spLocks noChangeShapeType="1"/>
          </p:cNvSpPr>
          <p:nvPr/>
        </p:nvSpPr>
        <p:spPr bwMode="auto">
          <a:xfrm>
            <a:off x="1590675" y="7402513"/>
            <a:ext cx="1979613" cy="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1081" name="Line 90">
            <a:extLst>
              <a:ext uri="{FF2B5EF4-FFF2-40B4-BE49-F238E27FC236}">
                <a16:creationId xmlns:a16="http://schemas.microsoft.com/office/drawing/2014/main" id="{E41BFCD7-212D-A831-0A6C-B77B759BFA2C}"/>
              </a:ext>
            </a:extLst>
          </p:cNvPr>
          <p:cNvSpPr>
            <a:spLocks noChangeShapeType="1"/>
          </p:cNvSpPr>
          <p:nvPr/>
        </p:nvSpPr>
        <p:spPr bwMode="auto">
          <a:xfrm>
            <a:off x="3530600" y="260350"/>
            <a:ext cx="0" cy="7151688"/>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1082" name="Line 91">
            <a:extLst>
              <a:ext uri="{FF2B5EF4-FFF2-40B4-BE49-F238E27FC236}">
                <a16:creationId xmlns:a16="http://schemas.microsoft.com/office/drawing/2014/main" id="{7FDDC6BA-6C33-327E-91F2-27994474ED6A}"/>
              </a:ext>
            </a:extLst>
          </p:cNvPr>
          <p:cNvSpPr>
            <a:spLocks noChangeShapeType="1"/>
          </p:cNvSpPr>
          <p:nvPr/>
        </p:nvSpPr>
        <p:spPr bwMode="auto">
          <a:xfrm>
            <a:off x="1633538" y="5330825"/>
            <a:ext cx="0" cy="2066925"/>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1083" name="Line 92">
            <a:extLst>
              <a:ext uri="{FF2B5EF4-FFF2-40B4-BE49-F238E27FC236}">
                <a16:creationId xmlns:a16="http://schemas.microsoft.com/office/drawing/2014/main" id="{A23F1D9B-CEA5-BC8C-7A89-F07B74C2DB6D}"/>
              </a:ext>
            </a:extLst>
          </p:cNvPr>
          <p:cNvSpPr>
            <a:spLocks noChangeShapeType="1"/>
          </p:cNvSpPr>
          <p:nvPr/>
        </p:nvSpPr>
        <p:spPr bwMode="auto">
          <a:xfrm>
            <a:off x="2330450" y="250825"/>
            <a:ext cx="1235075" cy="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1084" name="Rectangle 93">
            <a:extLst>
              <a:ext uri="{FF2B5EF4-FFF2-40B4-BE49-F238E27FC236}">
                <a16:creationId xmlns:a16="http://schemas.microsoft.com/office/drawing/2014/main" id="{2D32F697-5C83-D9AA-E1E1-93490A14523B}"/>
              </a:ext>
            </a:extLst>
          </p:cNvPr>
          <p:cNvSpPr>
            <a:spLocks noChangeArrowheads="1"/>
          </p:cNvSpPr>
          <p:nvPr/>
        </p:nvSpPr>
        <p:spPr bwMode="auto">
          <a:xfrm>
            <a:off x="1735138" y="3763963"/>
            <a:ext cx="93345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600" b="1">
                <a:solidFill>
                  <a:srgbClr val="000000"/>
                </a:solidFill>
                <a:latin typeface="Helvetica" pitchFamily="2" charset="0"/>
              </a:rPr>
              <a:t>Chapchat</a:t>
            </a:r>
            <a:endParaRPr lang="en-US" altLang="en-US" sz="1600">
              <a:latin typeface="Helvetica" pitchFamily="2" charset="0"/>
            </a:endParaRPr>
          </a:p>
        </p:txBody>
      </p:sp>
      <p:sp>
        <p:nvSpPr>
          <p:cNvPr id="171085" name="Line 94">
            <a:extLst>
              <a:ext uri="{FF2B5EF4-FFF2-40B4-BE49-F238E27FC236}">
                <a16:creationId xmlns:a16="http://schemas.microsoft.com/office/drawing/2014/main" id="{988F53BE-5CA0-37C8-D68B-6C08B0DC3671}"/>
              </a:ext>
            </a:extLst>
          </p:cNvPr>
          <p:cNvSpPr>
            <a:spLocks noChangeShapeType="1"/>
          </p:cNvSpPr>
          <p:nvPr/>
        </p:nvSpPr>
        <p:spPr bwMode="auto">
          <a:xfrm flipV="1">
            <a:off x="1757363" y="3989388"/>
            <a:ext cx="1249362" cy="158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86" name="Rectangle 95">
            <a:extLst>
              <a:ext uri="{FF2B5EF4-FFF2-40B4-BE49-F238E27FC236}">
                <a16:creationId xmlns:a16="http://schemas.microsoft.com/office/drawing/2014/main" id="{DEB8894E-D13E-703B-B9FE-6EB9F53835C8}"/>
              </a:ext>
            </a:extLst>
          </p:cNvPr>
          <p:cNvSpPr>
            <a:spLocks noChangeArrowheads="1"/>
          </p:cNvSpPr>
          <p:nvPr/>
        </p:nvSpPr>
        <p:spPr bwMode="auto">
          <a:xfrm>
            <a:off x="1506538" y="3633788"/>
            <a:ext cx="24765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5000" b="1">
                <a:solidFill>
                  <a:srgbClr val="000000"/>
                </a:solidFill>
                <a:latin typeface="Helvetica" pitchFamily="2" charset="0"/>
              </a:rPr>
              <a:t>*</a:t>
            </a:r>
            <a:endParaRPr lang="en-US" altLang="en-US" sz="1600">
              <a:latin typeface="Helvetica" pitchFamily="2" charset="0"/>
            </a:endParaRPr>
          </a:p>
        </p:txBody>
      </p:sp>
      <p:grpSp>
        <p:nvGrpSpPr>
          <p:cNvPr id="171087" name="Group 103">
            <a:extLst>
              <a:ext uri="{FF2B5EF4-FFF2-40B4-BE49-F238E27FC236}">
                <a16:creationId xmlns:a16="http://schemas.microsoft.com/office/drawing/2014/main" id="{4F31B170-DC0C-1D15-C572-C12A9BEC54CD}"/>
              </a:ext>
            </a:extLst>
          </p:cNvPr>
          <p:cNvGrpSpPr>
            <a:grpSpLocks/>
          </p:cNvGrpSpPr>
          <p:nvPr/>
        </p:nvGrpSpPr>
        <p:grpSpPr bwMode="auto">
          <a:xfrm>
            <a:off x="2081213" y="1625600"/>
            <a:ext cx="831850" cy="327025"/>
            <a:chOff x="2959" y="1049"/>
            <a:chExt cx="524" cy="206"/>
          </a:xfrm>
        </p:grpSpPr>
        <p:sp>
          <p:nvSpPr>
            <p:cNvPr id="171208" name="Rectangle 104">
              <a:extLst>
                <a:ext uri="{FF2B5EF4-FFF2-40B4-BE49-F238E27FC236}">
                  <a16:creationId xmlns:a16="http://schemas.microsoft.com/office/drawing/2014/main" id="{F75EDB2B-22EC-1306-9052-527029AA1C4E}"/>
                </a:ext>
              </a:extLst>
            </p:cNvPr>
            <p:cNvSpPr>
              <a:spLocks noChangeArrowheads="1"/>
            </p:cNvSpPr>
            <p:nvPr/>
          </p:nvSpPr>
          <p:spPr bwMode="auto">
            <a:xfrm>
              <a:off x="2959" y="1049"/>
              <a:ext cx="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a:latin typeface="Helvetica" pitchFamily="2" charset="0"/>
              </a:endParaRPr>
            </a:p>
          </p:txBody>
        </p:sp>
        <p:sp>
          <p:nvSpPr>
            <p:cNvPr id="171209" name="Rectangle 105">
              <a:extLst>
                <a:ext uri="{FF2B5EF4-FFF2-40B4-BE49-F238E27FC236}">
                  <a16:creationId xmlns:a16="http://schemas.microsoft.com/office/drawing/2014/main" id="{D5DA4A39-4F41-0DD4-2B31-EAE03E2B1B4D}"/>
                </a:ext>
              </a:extLst>
            </p:cNvPr>
            <p:cNvSpPr>
              <a:spLocks noChangeArrowheads="1"/>
            </p:cNvSpPr>
            <p:nvPr/>
          </p:nvSpPr>
          <p:spPr bwMode="auto">
            <a:xfrm>
              <a:off x="3071" y="1049"/>
              <a:ext cx="41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i="1">
                  <a:solidFill>
                    <a:srgbClr val="000000"/>
                  </a:solidFill>
                  <a:latin typeface="Helvetica" pitchFamily="2" charset="0"/>
                </a:rPr>
                <a:t> JUDAH wui</a:t>
              </a:r>
            </a:p>
            <a:p>
              <a:pPr algn="l"/>
              <a:r>
                <a:rPr lang="en-US" altLang="en-US" sz="900" b="1" i="1">
                  <a:solidFill>
                    <a:srgbClr val="000000"/>
                  </a:solidFill>
                  <a:latin typeface="Helvetica" pitchFamily="2" charset="0"/>
                </a:rPr>
                <a:t>suikata</a:t>
              </a:r>
              <a:endParaRPr lang="en-US" altLang="en-US">
                <a:latin typeface="Helvetica" pitchFamily="2" charset="0"/>
              </a:endParaRPr>
            </a:p>
          </p:txBody>
        </p:sp>
        <p:sp>
          <p:nvSpPr>
            <p:cNvPr id="171210" name="Rectangle 106">
              <a:extLst>
                <a:ext uri="{FF2B5EF4-FFF2-40B4-BE49-F238E27FC236}">
                  <a16:creationId xmlns:a16="http://schemas.microsoft.com/office/drawing/2014/main" id="{12775632-3CC3-C6C1-DF94-C45A146AF172}"/>
                </a:ext>
              </a:extLst>
            </p:cNvPr>
            <p:cNvSpPr>
              <a:spLocks noChangeArrowheads="1"/>
            </p:cNvSpPr>
            <p:nvPr/>
          </p:nvSpPr>
          <p:spPr bwMode="auto">
            <a:xfrm>
              <a:off x="3048" y="1139"/>
              <a:ext cx="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a:latin typeface="Helvetica" pitchFamily="2" charset="0"/>
              </a:endParaRPr>
            </a:p>
          </p:txBody>
        </p:sp>
        <p:sp>
          <p:nvSpPr>
            <p:cNvPr id="171211" name="Rectangle 107">
              <a:extLst>
                <a:ext uri="{FF2B5EF4-FFF2-40B4-BE49-F238E27FC236}">
                  <a16:creationId xmlns:a16="http://schemas.microsoft.com/office/drawing/2014/main" id="{8999532C-2DAC-00E9-F7DB-39F87268CF3B}"/>
                </a:ext>
              </a:extLst>
            </p:cNvPr>
            <p:cNvSpPr>
              <a:spLocks noChangeArrowheads="1"/>
            </p:cNvSpPr>
            <p:nvPr/>
          </p:nvSpPr>
          <p:spPr bwMode="auto">
            <a:xfrm>
              <a:off x="3227" y="1139"/>
              <a:ext cx="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a:latin typeface="Helvetica" pitchFamily="2" charset="0"/>
              </a:endParaRPr>
            </a:p>
          </p:txBody>
        </p:sp>
      </p:grpSp>
      <p:grpSp>
        <p:nvGrpSpPr>
          <p:cNvPr id="171088" name="Group 108">
            <a:extLst>
              <a:ext uri="{FF2B5EF4-FFF2-40B4-BE49-F238E27FC236}">
                <a16:creationId xmlns:a16="http://schemas.microsoft.com/office/drawing/2014/main" id="{4545C92B-380E-A181-2F3A-04C9427E6C69}"/>
              </a:ext>
            </a:extLst>
          </p:cNvPr>
          <p:cNvGrpSpPr>
            <a:grpSpLocks/>
          </p:cNvGrpSpPr>
          <p:nvPr/>
        </p:nvGrpSpPr>
        <p:grpSpPr bwMode="auto">
          <a:xfrm>
            <a:off x="1922463" y="3119438"/>
            <a:ext cx="833437" cy="307975"/>
            <a:chOff x="2981" y="1968"/>
            <a:chExt cx="525" cy="194"/>
          </a:xfrm>
        </p:grpSpPr>
        <p:sp>
          <p:nvSpPr>
            <p:cNvPr id="171202" name="Rectangle 109">
              <a:extLst>
                <a:ext uri="{FF2B5EF4-FFF2-40B4-BE49-F238E27FC236}">
                  <a16:creationId xmlns:a16="http://schemas.microsoft.com/office/drawing/2014/main" id="{EA07CB7D-9761-835F-C593-B4CA92982AC4}"/>
                </a:ext>
              </a:extLst>
            </p:cNvPr>
            <p:cNvSpPr>
              <a:spLocks noChangeArrowheads="1"/>
            </p:cNvSpPr>
            <p:nvPr/>
          </p:nvSpPr>
          <p:spPr bwMode="auto">
            <a:xfrm>
              <a:off x="3181" y="2046"/>
              <a:ext cx="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a:latin typeface="Helvetica" pitchFamily="2" charset="0"/>
              </a:endParaRPr>
            </a:p>
          </p:txBody>
        </p:sp>
        <p:grpSp>
          <p:nvGrpSpPr>
            <p:cNvPr id="171203" name="Group 110">
              <a:extLst>
                <a:ext uri="{FF2B5EF4-FFF2-40B4-BE49-F238E27FC236}">
                  <a16:creationId xmlns:a16="http://schemas.microsoft.com/office/drawing/2014/main" id="{6F1F0B49-D894-B60C-B5E7-C8DA2F7240F7}"/>
                </a:ext>
              </a:extLst>
            </p:cNvPr>
            <p:cNvGrpSpPr>
              <a:grpSpLocks/>
            </p:cNvGrpSpPr>
            <p:nvPr/>
          </p:nvGrpSpPr>
          <p:grpSpPr bwMode="auto">
            <a:xfrm>
              <a:off x="2981" y="1968"/>
              <a:ext cx="525" cy="194"/>
              <a:chOff x="2981" y="2024"/>
              <a:chExt cx="525" cy="194"/>
            </a:xfrm>
          </p:grpSpPr>
          <p:sp>
            <p:nvSpPr>
              <p:cNvPr id="171204" name="Rectangle 111">
                <a:extLst>
                  <a:ext uri="{FF2B5EF4-FFF2-40B4-BE49-F238E27FC236}">
                    <a16:creationId xmlns:a16="http://schemas.microsoft.com/office/drawing/2014/main" id="{C7440F7B-53B2-31F4-0ACC-85ED1FB69FCA}"/>
                  </a:ext>
                </a:extLst>
              </p:cNvPr>
              <p:cNvSpPr>
                <a:spLocks noChangeArrowheads="1"/>
              </p:cNvSpPr>
              <p:nvPr/>
            </p:nvSpPr>
            <p:spPr bwMode="auto">
              <a:xfrm>
                <a:off x="2981" y="2024"/>
                <a:ext cx="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a:latin typeface="Helvetica" pitchFamily="2" charset="0"/>
                </a:endParaRPr>
              </a:p>
            </p:txBody>
          </p:sp>
          <p:sp>
            <p:nvSpPr>
              <p:cNvPr id="171205" name="Rectangle 112">
                <a:extLst>
                  <a:ext uri="{FF2B5EF4-FFF2-40B4-BE49-F238E27FC236}">
                    <a16:creationId xmlns:a16="http://schemas.microsoft.com/office/drawing/2014/main" id="{52BD2422-B9A2-2D42-B989-E28B0F7C4AAB}"/>
                  </a:ext>
                </a:extLst>
              </p:cNvPr>
              <p:cNvSpPr>
                <a:spLocks noChangeArrowheads="1"/>
              </p:cNvSpPr>
              <p:nvPr/>
            </p:nvSpPr>
            <p:spPr bwMode="auto">
              <a:xfrm>
                <a:off x="3071" y="2024"/>
                <a:ext cx="43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i="1">
                    <a:solidFill>
                      <a:srgbClr val="000000"/>
                    </a:solidFill>
                    <a:latin typeface="Helvetica" pitchFamily="2" charset="0"/>
                  </a:rPr>
                  <a:t> JUDAH  wui</a:t>
                </a:r>
              </a:p>
              <a:p>
                <a:pPr algn="l"/>
                <a:r>
                  <a:rPr lang="en-US" altLang="en-US" sz="900" b="1" i="1">
                    <a:solidFill>
                      <a:srgbClr val="000000"/>
                    </a:solidFill>
                    <a:latin typeface="Helvetica" pitchFamily="2" charset="0"/>
                  </a:rPr>
                  <a:t>rotkhamarat</a:t>
                </a:r>
                <a:endParaRPr lang="en-US" altLang="en-US">
                  <a:latin typeface="Helvetica" pitchFamily="2" charset="0"/>
                </a:endParaRPr>
              </a:p>
            </p:txBody>
          </p:sp>
          <p:sp>
            <p:nvSpPr>
              <p:cNvPr id="171206" name="Rectangle 113">
                <a:extLst>
                  <a:ext uri="{FF2B5EF4-FFF2-40B4-BE49-F238E27FC236}">
                    <a16:creationId xmlns:a16="http://schemas.microsoft.com/office/drawing/2014/main" id="{3764916E-5EDF-FA80-8917-F49D00242955}"/>
                  </a:ext>
                </a:extLst>
              </p:cNvPr>
              <p:cNvSpPr>
                <a:spLocks noChangeArrowheads="1"/>
              </p:cNvSpPr>
              <p:nvPr/>
            </p:nvSpPr>
            <p:spPr bwMode="auto">
              <a:xfrm>
                <a:off x="3272" y="2102"/>
                <a:ext cx="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a:latin typeface="Helvetica" pitchFamily="2" charset="0"/>
                </a:endParaRPr>
              </a:p>
            </p:txBody>
          </p:sp>
          <p:sp>
            <p:nvSpPr>
              <p:cNvPr id="171207" name="Rectangle 114">
                <a:extLst>
                  <a:ext uri="{FF2B5EF4-FFF2-40B4-BE49-F238E27FC236}">
                    <a16:creationId xmlns:a16="http://schemas.microsoft.com/office/drawing/2014/main" id="{3ABF3A4F-7119-0D71-7189-252235AB3E62}"/>
                  </a:ext>
                </a:extLst>
              </p:cNvPr>
              <p:cNvSpPr>
                <a:spLocks noChangeArrowheads="1"/>
              </p:cNvSpPr>
              <p:nvPr/>
            </p:nvSpPr>
            <p:spPr bwMode="auto">
              <a:xfrm>
                <a:off x="3506" y="2102"/>
                <a:ext cx="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a:latin typeface="Helvetica" pitchFamily="2" charset="0"/>
                </a:endParaRPr>
              </a:p>
            </p:txBody>
          </p:sp>
        </p:grpSp>
      </p:grpSp>
      <p:grpSp>
        <p:nvGrpSpPr>
          <p:cNvPr id="171089" name="Group 115">
            <a:extLst>
              <a:ext uri="{FF2B5EF4-FFF2-40B4-BE49-F238E27FC236}">
                <a16:creationId xmlns:a16="http://schemas.microsoft.com/office/drawing/2014/main" id="{CF01B984-5426-5F56-94C6-F39DF381878A}"/>
              </a:ext>
            </a:extLst>
          </p:cNvPr>
          <p:cNvGrpSpPr>
            <a:grpSpLocks/>
          </p:cNvGrpSpPr>
          <p:nvPr/>
        </p:nvGrpSpPr>
        <p:grpSpPr bwMode="auto">
          <a:xfrm>
            <a:off x="2000250" y="5094288"/>
            <a:ext cx="835025" cy="279400"/>
            <a:chOff x="2948" y="3234"/>
            <a:chExt cx="526" cy="176"/>
          </a:xfrm>
        </p:grpSpPr>
        <p:sp>
          <p:nvSpPr>
            <p:cNvPr id="171197" name="Rectangle 116">
              <a:extLst>
                <a:ext uri="{FF2B5EF4-FFF2-40B4-BE49-F238E27FC236}">
                  <a16:creationId xmlns:a16="http://schemas.microsoft.com/office/drawing/2014/main" id="{3D2686FD-1FC0-1B5D-1732-EB1EFDF20073}"/>
                </a:ext>
              </a:extLst>
            </p:cNvPr>
            <p:cNvSpPr>
              <a:spLocks noChangeArrowheads="1"/>
            </p:cNvSpPr>
            <p:nvPr/>
          </p:nvSpPr>
          <p:spPr bwMode="auto">
            <a:xfrm>
              <a:off x="2948" y="3290"/>
              <a:ext cx="20"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grpSp>
          <p:nvGrpSpPr>
            <p:cNvPr id="171198" name="Group 117">
              <a:extLst>
                <a:ext uri="{FF2B5EF4-FFF2-40B4-BE49-F238E27FC236}">
                  <a16:creationId xmlns:a16="http://schemas.microsoft.com/office/drawing/2014/main" id="{6BA0B97D-FE88-A785-3221-A5654CD34142}"/>
                </a:ext>
              </a:extLst>
            </p:cNvPr>
            <p:cNvGrpSpPr>
              <a:grpSpLocks/>
            </p:cNvGrpSpPr>
            <p:nvPr/>
          </p:nvGrpSpPr>
          <p:grpSpPr bwMode="auto">
            <a:xfrm>
              <a:off x="2970" y="3234"/>
              <a:ext cx="504" cy="176"/>
              <a:chOff x="2970" y="3290"/>
              <a:chExt cx="504" cy="176"/>
            </a:xfrm>
          </p:grpSpPr>
          <p:sp>
            <p:nvSpPr>
              <p:cNvPr id="171199" name="Rectangle 118">
                <a:extLst>
                  <a:ext uri="{FF2B5EF4-FFF2-40B4-BE49-F238E27FC236}">
                    <a16:creationId xmlns:a16="http://schemas.microsoft.com/office/drawing/2014/main" id="{B9F1CC6F-31A4-03D9-A95E-0D3DC49A0DBE}"/>
                  </a:ext>
                </a:extLst>
              </p:cNvPr>
              <p:cNvSpPr>
                <a:spLocks noChangeArrowheads="1"/>
              </p:cNvSpPr>
              <p:nvPr/>
            </p:nvSpPr>
            <p:spPr bwMode="auto">
              <a:xfrm>
                <a:off x="2970" y="3290"/>
                <a:ext cx="2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a:latin typeface="Helvetica" pitchFamily="2" charset="0"/>
                </a:endParaRPr>
              </a:p>
            </p:txBody>
          </p:sp>
          <p:sp>
            <p:nvSpPr>
              <p:cNvPr id="171200" name="Rectangle 119">
                <a:extLst>
                  <a:ext uri="{FF2B5EF4-FFF2-40B4-BE49-F238E27FC236}">
                    <a16:creationId xmlns:a16="http://schemas.microsoft.com/office/drawing/2014/main" id="{FE1F5872-EC0A-C7AC-D3C4-DE767B0283F8}"/>
                  </a:ext>
                </a:extLst>
              </p:cNvPr>
              <p:cNvSpPr>
                <a:spLocks noChangeArrowheads="1"/>
              </p:cNvSpPr>
              <p:nvPr/>
            </p:nvSpPr>
            <p:spPr bwMode="auto">
              <a:xfrm>
                <a:off x="3082" y="3290"/>
                <a:ext cx="39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i="1">
                    <a:solidFill>
                      <a:srgbClr val="000000"/>
                    </a:solidFill>
                    <a:latin typeface="Helvetica" pitchFamily="2" charset="0"/>
                  </a:rPr>
                  <a:t>JUDAH wui</a:t>
                </a:r>
              </a:p>
              <a:p>
                <a:pPr algn="l"/>
                <a:r>
                  <a:rPr lang="en-US" altLang="en-US" sz="900" b="1" i="1">
                    <a:solidFill>
                      <a:srgbClr val="000000"/>
                    </a:solidFill>
                    <a:latin typeface="Helvetica" pitchFamily="2" charset="0"/>
                  </a:rPr>
                  <a:t>narkahai</a:t>
                </a:r>
                <a:endParaRPr lang="en-US" altLang="en-US">
                  <a:latin typeface="Helvetica" pitchFamily="2" charset="0"/>
                </a:endParaRPr>
              </a:p>
            </p:txBody>
          </p:sp>
          <p:sp>
            <p:nvSpPr>
              <p:cNvPr id="171201" name="Rectangle 120">
                <a:extLst>
                  <a:ext uri="{FF2B5EF4-FFF2-40B4-BE49-F238E27FC236}">
                    <a16:creationId xmlns:a16="http://schemas.microsoft.com/office/drawing/2014/main" id="{986DDA58-09C1-D3F3-14CB-697F00F14DE6}"/>
                  </a:ext>
                </a:extLst>
              </p:cNvPr>
              <p:cNvSpPr>
                <a:spLocks noChangeArrowheads="1"/>
              </p:cNvSpPr>
              <p:nvPr/>
            </p:nvSpPr>
            <p:spPr bwMode="auto">
              <a:xfrm>
                <a:off x="3093" y="3379"/>
                <a:ext cx="2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u="sng">
                    <a:solidFill>
                      <a:srgbClr val="000000"/>
                    </a:solidFill>
                    <a:latin typeface="Helvetica" pitchFamily="2" charset="0"/>
                  </a:rPr>
                  <a:t>:</a:t>
                </a:r>
                <a:endParaRPr lang="en-US" altLang="en-US">
                  <a:latin typeface="Helvetica" pitchFamily="2" charset="0"/>
                </a:endParaRPr>
              </a:p>
            </p:txBody>
          </p:sp>
        </p:grpSp>
      </p:grpSp>
      <p:sp>
        <p:nvSpPr>
          <p:cNvPr id="171090" name="Rectangle 121">
            <a:extLst>
              <a:ext uri="{FF2B5EF4-FFF2-40B4-BE49-F238E27FC236}">
                <a16:creationId xmlns:a16="http://schemas.microsoft.com/office/drawing/2014/main" id="{6206E3EF-0E60-124E-7043-F4CCE97912A4}"/>
              </a:ext>
            </a:extLst>
          </p:cNvPr>
          <p:cNvSpPr>
            <a:spLocks noChangeArrowheads="1"/>
          </p:cNvSpPr>
          <p:nvPr/>
        </p:nvSpPr>
        <p:spPr bwMode="auto">
          <a:xfrm>
            <a:off x="3932238" y="436563"/>
            <a:ext cx="220662"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A</a:t>
            </a:r>
            <a:endParaRPr lang="en-US" altLang="en-US" sz="2400" b="1">
              <a:latin typeface="Helvetica" pitchFamily="2" charset="0"/>
            </a:endParaRPr>
          </a:p>
        </p:txBody>
      </p:sp>
      <p:grpSp>
        <p:nvGrpSpPr>
          <p:cNvPr id="171091" name="Group 122">
            <a:extLst>
              <a:ext uri="{FF2B5EF4-FFF2-40B4-BE49-F238E27FC236}">
                <a16:creationId xmlns:a16="http://schemas.microsoft.com/office/drawing/2014/main" id="{C8FEA319-50BC-311E-873B-94CFB6F1999D}"/>
              </a:ext>
            </a:extLst>
          </p:cNvPr>
          <p:cNvGrpSpPr>
            <a:grpSpLocks/>
          </p:cNvGrpSpPr>
          <p:nvPr/>
        </p:nvGrpSpPr>
        <p:grpSpPr bwMode="auto">
          <a:xfrm>
            <a:off x="4956175" y="68263"/>
            <a:ext cx="223838" cy="396875"/>
            <a:chOff x="5244" y="424"/>
            <a:chExt cx="141" cy="250"/>
          </a:xfrm>
        </p:grpSpPr>
        <p:sp>
          <p:nvSpPr>
            <p:cNvPr id="171195" name="Rectangle 123">
              <a:extLst>
                <a:ext uri="{FF2B5EF4-FFF2-40B4-BE49-F238E27FC236}">
                  <a16:creationId xmlns:a16="http://schemas.microsoft.com/office/drawing/2014/main" id="{5390DD59-2979-0697-EC6B-F28B045C35D7}"/>
                </a:ext>
              </a:extLst>
            </p:cNvPr>
            <p:cNvSpPr>
              <a:spLocks noChangeArrowheads="1"/>
            </p:cNvSpPr>
            <p:nvPr/>
          </p:nvSpPr>
          <p:spPr bwMode="auto">
            <a:xfrm>
              <a:off x="5385" y="424"/>
              <a:ext cx="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latin typeface="Engravers MT" panose="02090707080505020304" pitchFamily="18" charset="77"/>
              </a:endParaRPr>
            </a:p>
          </p:txBody>
        </p:sp>
        <p:sp>
          <p:nvSpPr>
            <p:cNvPr id="171196" name="Rectangle 124">
              <a:extLst>
                <a:ext uri="{FF2B5EF4-FFF2-40B4-BE49-F238E27FC236}">
                  <a16:creationId xmlns:a16="http://schemas.microsoft.com/office/drawing/2014/main" id="{16296AB6-DCBB-EEF4-94B3-0207DBD31EEE}"/>
                </a:ext>
              </a:extLst>
            </p:cNvPr>
            <p:cNvSpPr>
              <a:spLocks noChangeArrowheads="1"/>
            </p:cNvSpPr>
            <p:nvPr/>
          </p:nvSpPr>
          <p:spPr bwMode="auto">
            <a:xfrm>
              <a:off x="5244" y="558"/>
              <a:ext cx="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latin typeface="Engravers MT" panose="02090707080505020304" pitchFamily="18" charset="77"/>
              </a:endParaRPr>
            </a:p>
          </p:txBody>
        </p:sp>
      </p:grpSp>
      <p:sp>
        <p:nvSpPr>
          <p:cNvPr id="171092" name="Line 125">
            <a:extLst>
              <a:ext uri="{FF2B5EF4-FFF2-40B4-BE49-F238E27FC236}">
                <a16:creationId xmlns:a16="http://schemas.microsoft.com/office/drawing/2014/main" id="{A15FC007-C873-AB57-7CAC-70F13CE48C1C}"/>
              </a:ext>
            </a:extLst>
          </p:cNvPr>
          <p:cNvSpPr>
            <a:spLocks noChangeShapeType="1"/>
          </p:cNvSpPr>
          <p:nvPr/>
        </p:nvSpPr>
        <p:spPr bwMode="auto">
          <a:xfrm>
            <a:off x="3941763" y="1046163"/>
            <a:ext cx="1284287" cy="158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93" name="Line 126">
            <a:extLst>
              <a:ext uri="{FF2B5EF4-FFF2-40B4-BE49-F238E27FC236}">
                <a16:creationId xmlns:a16="http://schemas.microsoft.com/office/drawing/2014/main" id="{189102D2-6C90-6329-611E-CB1B23955858}"/>
              </a:ext>
            </a:extLst>
          </p:cNvPr>
          <p:cNvSpPr>
            <a:spLocks noChangeShapeType="1"/>
          </p:cNvSpPr>
          <p:nvPr/>
        </p:nvSpPr>
        <p:spPr bwMode="auto">
          <a:xfrm flipV="1">
            <a:off x="3959225" y="1377950"/>
            <a:ext cx="132715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94" name="Rectangle 127">
            <a:extLst>
              <a:ext uri="{FF2B5EF4-FFF2-40B4-BE49-F238E27FC236}">
                <a16:creationId xmlns:a16="http://schemas.microsoft.com/office/drawing/2014/main" id="{551E0981-683A-7714-E9C0-72374EEFC076}"/>
              </a:ext>
            </a:extLst>
          </p:cNvPr>
          <p:cNvSpPr>
            <a:spLocks noChangeArrowheads="1"/>
          </p:cNvSpPr>
          <p:nvPr/>
        </p:nvSpPr>
        <p:spPr bwMode="auto">
          <a:xfrm>
            <a:off x="4197350" y="5353050"/>
            <a:ext cx="25400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sp>
        <p:nvSpPr>
          <p:cNvPr id="171095" name="Rectangle 128">
            <a:extLst>
              <a:ext uri="{FF2B5EF4-FFF2-40B4-BE49-F238E27FC236}">
                <a16:creationId xmlns:a16="http://schemas.microsoft.com/office/drawing/2014/main" id="{6D8BB011-CBE1-E072-AE5E-EA3B5D164EF2}"/>
              </a:ext>
            </a:extLst>
          </p:cNvPr>
          <p:cNvSpPr>
            <a:spLocks noChangeArrowheads="1"/>
          </p:cNvSpPr>
          <p:nvPr/>
        </p:nvSpPr>
        <p:spPr bwMode="auto">
          <a:xfrm>
            <a:off x="4125913" y="1654175"/>
            <a:ext cx="9525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sp>
        <p:nvSpPr>
          <p:cNvPr id="171096" name="Rectangle 129">
            <a:extLst>
              <a:ext uri="{FF2B5EF4-FFF2-40B4-BE49-F238E27FC236}">
                <a16:creationId xmlns:a16="http://schemas.microsoft.com/office/drawing/2014/main" id="{FCA425CB-A405-F668-0B67-AFB225237476}"/>
              </a:ext>
            </a:extLst>
          </p:cNvPr>
          <p:cNvSpPr>
            <a:spLocks noChangeArrowheads="1"/>
          </p:cNvSpPr>
          <p:nvPr/>
        </p:nvSpPr>
        <p:spPr bwMode="auto">
          <a:xfrm>
            <a:off x="4125913" y="1797050"/>
            <a:ext cx="25400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sp>
        <p:nvSpPr>
          <p:cNvPr id="171097" name="Rectangle 130">
            <a:extLst>
              <a:ext uri="{FF2B5EF4-FFF2-40B4-BE49-F238E27FC236}">
                <a16:creationId xmlns:a16="http://schemas.microsoft.com/office/drawing/2014/main" id="{C0F8B0E8-0D71-840A-AC73-4E5387B380E9}"/>
              </a:ext>
            </a:extLst>
          </p:cNvPr>
          <p:cNvSpPr>
            <a:spLocks noChangeArrowheads="1"/>
          </p:cNvSpPr>
          <p:nvPr/>
        </p:nvSpPr>
        <p:spPr bwMode="auto">
          <a:xfrm>
            <a:off x="4019550" y="6329363"/>
            <a:ext cx="25400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sp>
        <p:nvSpPr>
          <p:cNvPr id="171098" name="Rectangle 131">
            <a:extLst>
              <a:ext uri="{FF2B5EF4-FFF2-40B4-BE49-F238E27FC236}">
                <a16:creationId xmlns:a16="http://schemas.microsoft.com/office/drawing/2014/main" id="{DB73652C-9CA7-AAF6-B908-020F2033469F}"/>
              </a:ext>
            </a:extLst>
          </p:cNvPr>
          <p:cNvSpPr>
            <a:spLocks noChangeArrowheads="1"/>
          </p:cNvSpPr>
          <p:nvPr/>
        </p:nvSpPr>
        <p:spPr bwMode="auto">
          <a:xfrm>
            <a:off x="4214813" y="3201988"/>
            <a:ext cx="3175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sp>
        <p:nvSpPr>
          <p:cNvPr id="171099" name="Rectangle 132">
            <a:extLst>
              <a:ext uri="{FF2B5EF4-FFF2-40B4-BE49-F238E27FC236}">
                <a16:creationId xmlns:a16="http://schemas.microsoft.com/office/drawing/2014/main" id="{400293C9-D78F-B993-29D0-9F14FED632D2}"/>
              </a:ext>
            </a:extLst>
          </p:cNvPr>
          <p:cNvSpPr>
            <a:spLocks noChangeArrowheads="1"/>
          </p:cNvSpPr>
          <p:nvPr/>
        </p:nvSpPr>
        <p:spPr bwMode="auto">
          <a:xfrm>
            <a:off x="4214813" y="3325813"/>
            <a:ext cx="41275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sp>
        <p:nvSpPr>
          <p:cNvPr id="171100" name="Freeform 133">
            <a:extLst>
              <a:ext uri="{FF2B5EF4-FFF2-40B4-BE49-F238E27FC236}">
                <a16:creationId xmlns:a16="http://schemas.microsoft.com/office/drawing/2014/main" id="{531CC981-6364-2CCF-5D1A-03CE56607F20}"/>
              </a:ext>
            </a:extLst>
          </p:cNvPr>
          <p:cNvSpPr>
            <a:spLocks/>
          </p:cNvSpPr>
          <p:nvPr/>
        </p:nvSpPr>
        <p:spPr bwMode="auto">
          <a:xfrm>
            <a:off x="3941763" y="1539875"/>
            <a:ext cx="176212" cy="53975"/>
          </a:xfrm>
          <a:custGeom>
            <a:avLst/>
            <a:gdLst>
              <a:gd name="T0" fmla="*/ 0 w 111"/>
              <a:gd name="T1" fmla="*/ 0 h 34"/>
              <a:gd name="T2" fmla="*/ 2147483646 w 111"/>
              <a:gd name="T3" fmla="*/ 0 h 34"/>
              <a:gd name="T4" fmla="*/ 2147483646 w 111"/>
              <a:gd name="T5" fmla="*/ 2147483646 h 34"/>
              <a:gd name="T6" fmla="*/ 2147483646 w 111"/>
              <a:gd name="T7" fmla="*/ 2147483646 h 34"/>
              <a:gd name="T8" fmla="*/ 0 w 111"/>
              <a:gd name="T9" fmla="*/ 2147483646 h 34"/>
              <a:gd name="T10" fmla="*/ 0 w 111"/>
              <a:gd name="T11" fmla="*/ 2147483646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101" name="Freeform 134">
            <a:extLst>
              <a:ext uri="{FF2B5EF4-FFF2-40B4-BE49-F238E27FC236}">
                <a16:creationId xmlns:a16="http://schemas.microsoft.com/office/drawing/2014/main" id="{068B83E8-BD17-E2A6-D1FF-5D95A7D80FF7}"/>
              </a:ext>
            </a:extLst>
          </p:cNvPr>
          <p:cNvSpPr>
            <a:spLocks/>
          </p:cNvSpPr>
          <p:nvPr/>
        </p:nvSpPr>
        <p:spPr bwMode="auto">
          <a:xfrm>
            <a:off x="4206875" y="1539875"/>
            <a:ext cx="177800" cy="53975"/>
          </a:xfrm>
          <a:custGeom>
            <a:avLst/>
            <a:gdLst>
              <a:gd name="T0" fmla="*/ 0 w 112"/>
              <a:gd name="T1" fmla="*/ 0 h 34"/>
              <a:gd name="T2" fmla="*/ 2147483646 w 112"/>
              <a:gd name="T3" fmla="*/ 0 h 34"/>
              <a:gd name="T4" fmla="*/ 2147483646 w 112"/>
              <a:gd name="T5" fmla="*/ 2147483646 h 34"/>
              <a:gd name="T6" fmla="*/ 2147483646 w 112"/>
              <a:gd name="T7" fmla="*/ 2147483646 h 34"/>
              <a:gd name="T8" fmla="*/ 0 w 112"/>
              <a:gd name="T9" fmla="*/ 2147483646 h 34"/>
              <a:gd name="T10" fmla="*/ 0 w 112"/>
              <a:gd name="T11" fmla="*/ 2147483646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102" name="Freeform 135">
            <a:extLst>
              <a:ext uri="{FF2B5EF4-FFF2-40B4-BE49-F238E27FC236}">
                <a16:creationId xmlns:a16="http://schemas.microsoft.com/office/drawing/2014/main" id="{F897FDB1-9F50-6785-FAFD-109A84D86FDB}"/>
              </a:ext>
            </a:extLst>
          </p:cNvPr>
          <p:cNvSpPr>
            <a:spLocks/>
          </p:cNvSpPr>
          <p:nvPr/>
        </p:nvSpPr>
        <p:spPr bwMode="auto">
          <a:xfrm>
            <a:off x="4471988" y="1539875"/>
            <a:ext cx="177800" cy="53975"/>
          </a:xfrm>
          <a:custGeom>
            <a:avLst/>
            <a:gdLst>
              <a:gd name="T0" fmla="*/ 0 w 112"/>
              <a:gd name="T1" fmla="*/ 0 h 34"/>
              <a:gd name="T2" fmla="*/ 2147483646 w 112"/>
              <a:gd name="T3" fmla="*/ 0 h 34"/>
              <a:gd name="T4" fmla="*/ 2147483646 w 112"/>
              <a:gd name="T5" fmla="*/ 2147483646 h 34"/>
              <a:gd name="T6" fmla="*/ 2147483646 w 112"/>
              <a:gd name="T7" fmla="*/ 2147483646 h 34"/>
              <a:gd name="T8" fmla="*/ 0 w 112"/>
              <a:gd name="T9" fmla="*/ 2147483646 h 34"/>
              <a:gd name="T10" fmla="*/ 0 w 112"/>
              <a:gd name="T11" fmla="*/ 2147483646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103" name="Freeform 136">
            <a:extLst>
              <a:ext uri="{FF2B5EF4-FFF2-40B4-BE49-F238E27FC236}">
                <a16:creationId xmlns:a16="http://schemas.microsoft.com/office/drawing/2014/main" id="{1CDC3DED-BF55-0046-9002-1748A26C5F0B}"/>
              </a:ext>
            </a:extLst>
          </p:cNvPr>
          <p:cNvSpPr>
            <a:spLocks/>
          </p:cNvSpPr>
          <p:nvPr/>
        </p:nvSpPr>
        <p:spPr bwMode="auto">
          <a:xfrm>
            <a:off x="4721225" y="1539875"/>
            <a:ext cx="176213" cy="53975"/>
          </a:xfrm>
          <a:custGeom>
            <a:avLst/>
            <a:gdLst>
              <a:gd name="T0" fmla="*/ 0 w 111"/>
              <a:gd name="T1" fmla="*/ 0 h 34"/>
              <a:gd name="T2" fmla="*/ 2147483646 w 111"/>
              <a:gd name="T3" fmla="*/ 0 h 34"/>
              <a:gd name="T4" fmla="*/ 2147483646 w 111"/>
              <a:gd name="T5" fmla="*/ 2147483646 h 34"/>
              <a:gd name="T6" fmla="*/ 2147483646 w 111"/>
              <a:gd name="T7" fmla="*/ 2147483646 h 34"/>
              <a:gd name="T8" fmla="*/ 0 w 111"/>
              <a:gd name="T9" fmla="*/ 2147483646 h 34"/>
              <a:gd name="T10" fmla="*/ 0 w 111"/>
              <a:gd name="T11" fmla="*/ 2147483646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104" name="Freeform 137">
            <a:extLst>
              <a:ext uri="{FF2B5EF4-FFF2-40B4-BE49-F238E27FC236}">
                <a16:creationId xmlns:a16="http://schemas.microsoft.com/office/drawing/2014/main" id="{A3DEF846-728B-85ED-656B-FCAD5C47DC53}"/>
              </a:ext>
            </a:extLst>
          </p:cNvPr>
          <p:cNvSpPr>
            <a:spLocks/>
          </p:cNvSpPr>
          <p:nvPr/>
        </p:nvSpPr>
        <p:spPr bwMode="auto">
          <a:xfrm>
            <a:off x="4986338" y="1539875"/>
            <a:ext cx="177800" cy="53975"/>
          </a:xfrm>
          <a:custGeom>
            <a:avLst/>
            <a:gdLst>
              <a:gd name="T0" fmla="*/ 0 w 112"/>
              <a:gd name="T1" fmla="*/ 0 h 34"/>
              <a:gd name="T2" fmla="*/ 2147483646 w 112"/>
              <a:gd name="T3" fmla="*/ 0 h 34"/>
              <a:gd name="T4" fmla="*/ 2147483646 w 112"/>
              <a:gd name="T5" fmla="*/ 2147483646 h 34"/>
              <a:gd name="T6" fmla="*/ 2147483646 w 112"/>
              <a:gd name="T7" fmla="*/ 2147483646 h 34"/>
              <a:gd name="T8" fmla="*/ 0 w 112"/>
              <a:gd name="T9" fmla="*/ 2147483646 h 34"/>
              <a:gd name="T10" fmla="*/ 0 w 112"/>
              <a:gd name="T11" fmla="*/ 2147483646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105" name="Line 138">
            <a:extLst>
              <a:ext uri="{FF2B5EF4-FFF2-40B4-BE49-F238E27FC236}">
                <a16:creationId xmlns:a16="http://schemas.microsoft.com/office/drawing/2014/main" id="{EF3A852B-9A9A-CDA9-9FC6-3336ED44E06C}"/>
              </a:ext>
            </a:extLst>
          </p:cNvPr>
          <p:cNvSpPr>
            <a:spLocks noChangeShapeType="1"/>
          </p:cNvSpPr>
          <p:nvPr/>
        </p:nvSpPr>
        <p:spPr bwMode="auto">
          <a:xfrm>
            <a:off x="3941763" y="2108200"/>
            <a:ext cx="123983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106" name="Line 139">
            <a:extLst>
              <a:ext uri="{FF2B5EF4-FFF2-40B4-BE49-F238E27FC236}">
                <a16:creationId xmlns:a16="http://schemas.microsoft.com/office/drawing/2014/main" id="{F971565D-2051-CA10-DE45-A5CE0B8F5205}"/>
              </a:ext>
            </a:extLst>
          </p:cNvPr>
          <p:cNvSpPr>
            <a:spLocks noChangeShapeType="1"/>
          </p:cNvSpPr>
          <p:nvPr/>
        </p:nvSpPr>
        <p:spPr bwMode="auto">
          <a:xfrm flipV="1">
            <a:off x="3922713" y="2406650"/>
            <a:ext cx="1246187" cy="317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107" name="Line 140">
            <a:extLst>
              <a:ext uri="{FF2B5EF4-FFF2-40B4-BE49-F238E27FC236}">
                <a16:creationId xmlns:a16="http://schemas.microsoft.com/office/drawing/2014/main" id="{03472F3C-5866-E60B-07F9-E58B9366C147}"/>
              </a:ext>
            </a:extLst>
          </p:cNvPr>
          <p:cNvSpPr>
            <a:spLocks noChangeShapeType="1"/>
          </p:cNvSpPr>
          <p:nvPr/>
        </p:nvSpPr>
        <p:spPr bwMode="auto">
          <a:xfrm>
            <a:off x="3929063" y="2741613"/>
            <a:ext cx="1273175" cy="158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108" name="Line 141">
            <a:extLst>
              <a:ext uri="{FF2B5EF4-FFF2-40B4-BE49-F238E27FC236}">
                <a16:creationId xmlns:a16="http://schemas.microsoft.com/office/drawing/2014/main" id="{D9C2AD97-4381-DB34-B207-3E4C603B3C6E}"/>
              </a:ext>
            </a:extLst>
          </p:cNvPr>
          <p:cNvSpPr>
            <a:spLocks noChangeShapeType="1"/>
          </p:cNvSpPr>
          <p:nvPr/>
        </p:nvSpPr>
        <p:spPr bwMode="auto">
          <a:xfrm>
            <a:off x="3910013" y="3065463"/>
            <a:ext cx="1276350" cy="158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109" name="Line 142">
            <a:extLst>
              <a:ext uri="{FF2B5EF4-FFF2-40B4-BE49-F238E27FC236}">
                <a16:creationId xmlns:a16="http://schemas.microsoft.com/office/drawing/2014/main" id="{EF68E2BF-5C38-CF4C-BBB7-9F5D58B4A6D2}"/>
              </a:ext>
            </a:extLst>
          </p:cNvPr>
          <p:cNvSpPr>
            <a:spLocks noChangeShapeType="1"/>
          </p:cNvSpPr>
          <p:nvPr/>
        </p:nvSpPr>
        <p:spPr bwMode="auto">
          <a:xfrm flipV="1">
            <a:off x="3924300" y="3683000"/>
            <a:ext cx="12842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110" name="Line 143">
            <a:extLst>
              <a:ext uri="{FF2B5EF4-FFF2-40B4-BE49-F238E27FC236}">
                <a16:creationId xmlns:a16="http://schemas.microsoft.com/office/drawing/2014/main" id="{D01F1822-B5C2-EA02-52FB-E84AE031D316}"/>
              </a:ext>
            </a:extLst>
          </p:cNvPr>
          <p:cNvSpPr>
            <a:spLocks noChangeShapeType="1"/>
          </p:cNvSpPr>
          <p:nvPr/>
        </p:nvSpPr>
        <p:spPr bwMode="auto">
          <a:xfrm flipV="1">
            <a:off x="3902075" y="4700588"/>
            <a:ext cx="12827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111" name="Line 144">
            <a:extLst>
              <a:ext uri="{FF2B5EF4-FFF2-40B4-BE49-F238E27FC236}">
                <a16:creationId xmlns:a16="http://schemas.microsoft.com/office/drawing/2014/main" id="{C6E7CAC5-9236-C03F-4E58-485118D5BF12}"/>
              </a:ext>
            </a:extLst>
          </p:cNvPr>
          <p:cNvSpPr>
            <a:spLocks noChangeShapeType="1"/>
          </p:cNvSpPr>
          <p:nvPr/>
        </p:nvSpPr>
        <p:spPr bwMode="auto">
          <a:xfrm>
            <a:off x="3905250" y="5054600"/>
            <a:ext cx="1241425"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112" name="Line 145">
            <a:extLst>
              <a:ext uri="{FF2B5EF4-FFF2-40B4-BE49-F238E27FC236}">
                <a16:creationId xmlns:a16="http://schemas.microsoft.com/office/drawing/2014/main" id="{3D21A766-0145-8F50-CA87-AA7E7B0CBC71}"/>
              </a:ext>
            </a:extLst>
          </p:cNvPr>
          <p:cNvSpPr>
            <a:spLocks noChangeShapeType="1"/>
          </p:cNvSpPr>
          <p:nvPr/>
        </p:nvSpPr>
        <p:spPr bwMode="auto">
          <a:xfrm>
            <a:off x="3910013" y="5646738"/>
            <a:ext cx="1276350" cy="317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113" name="Line 146">
            <a:extLst>
              <a:ext uri="{FF2B5EF4-FFF2-40B4-BE49-F238E27FC236}">
                <a16:creationId xmlns:a16="http://schemas.microsoft.com/office/drawing/2014/main" id="{4AF2C201-EC96-2189-241C-81CD9D5CB010}"/>
              </a:ext>
            </a:extLst>
          </p:cNvPr>
          <p:cNvSpPr>
            <a:spLocks noChangeShapeType="1"/>
          </p:cNvSpPr>
          <p:nvPr/>
        </p:nvSpPr>
        <p:spPr bwMode="auto">
          <a:xfrm>
            <a:off x="3922713" y="5983288"/>
            <a:ext cx="1241425" cy="158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114" name="Line 147">
            <a:extLst>
              <a:ext uri="{FF2B5EF4-FFF2-40B4-BE49-F238E27FC236}">
                <a16:creationId xmlns:a16="http://schemas.microsoft.com/office/drawing/2014/main" id="{AB7B9530-0E7F-75BE-07D2-AE1FF1832412}"/>
              </a:ext>
            </a:extLst>
          </p:cNvPr>
          <p:cNvSpPr>
            <a:spLocks noChangeShapeType="1"/>
          </p:cNvSpPr>
          <p:nvPr/>
        </p:nvSpPr>
        <p:spPr bwMode="auto">
          <a:xfrm>
            <a:off x="3941763" y="6623050"/>
            <a:ext cx="1239837"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115" name="Line 148">
            <a:extLst>
              <a:ext uri="{FF2B5EF4-FFF2-40B4-BE49-F238E27FC236}">
                <a16:creationId xmlns:a16="http://schemas.microsoft.com/office/drawing/2014/main" id="{F2EE3EC2-016D-895B-A109-BB3F5C1A7A33}"/>
              </a:ext>
            </a:extLst>
          </p:cNvPr>
          <p:cNvSpPr>
            <a:spLocks noChangeShapeType="1"/>
          </p:cNvSpPr>
          <p:nvPr/>
        </p:nvSpPr>
        <p:spPr bwMode="auto">
          <a:xfrm>
            <a:off x="3941763" y="7243763"/>
            <a:ext cx="1239837" cy="158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116" name="Rectangle 149">
            <a:extLst>
              <a:ext uri="{FF2B5EF4-FFF2-40B4-BE49-F238E27FC236}">
                <a16:creationId xmlns:a16="http://schemas.microsoft.com/office/drawing/2014/main" id="{1280A175-997D-2A1C-F232-9F2525FB2C90}"/>
              </a:ext>
            </a:extLst>
          </p:cNvPr>
          <p:cNvSpPr>
            <a:spLocks noChangeArrowheads="1"/>
          </p:cNvSpPr>
          <p:nvPr/>
        </p:nvSpPr>
        <p:spPr bwMode="auto">
          <a:xfrm>
            <a:off x="4019550" y="2897188"/>
            <a:ext cx="381000"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b="1">
                <a:solidFill>
                  <a:srgbClr val="000000"/>
                </a:solidFill>
                <a:latin typeface="Helvetica" pitchFamily="2" charset="0"/>
              </a:rPr>
              <a:t>         </a:t>
            </a:r>
            <a:endParaRPr lang="en-US" altLang="en-US">
              <a:latin typeface="Helvetica" pitchFamily="2" charset="0"/>
            </a:endParaRPr>
          </a:p>
        </p:txBody>
      </p:sp>
      <p:sp>
        <p:nvSpPr>
          <p:cNvPr id="171117" name="Rectangle 150">
            <a:extLst>
              <a:ext uri="{FF2B5EF4-FFF2-40B4-BE49-F238E27FC236}">
                <a16:creationId xmlns:a16="http://schemas.microsoft.com/office/drawing/2014/main" id="{8655F349-D3A7-D080-D252-C5754B9B53D6}"/>
              </a:ext>
            </a:extLst>
          </p:cNvPr>
          <p:cNvSpPr>
            <a:spLocks noChangeArrowheads="1"/>
          </p:cNvSpPr>
          <p:nvPr/>
        </p:nvSpPr>
        <p:spPr bwMode="auto">
          <a:xfrm>
            <a:off x="3825875" y="1231900"/>
            <a:ext cx="366713"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        </a:t>
            </a:r>
            <a:endParaRPr lang="en-US" altLang="en-US">
              <a:latin typeface="Helvetica" pitchFamily="2" charset="0"/>
            </a:endParaRPr>
          </a:p>
        </p:txBody>
      </p:sp>
      <p:sp>
        <p:nvSpPr>
          <p:cNvPr id="171118" name="Line 151">
            <a:extLst>
              <a:ext uri="{FF2B5EF4-FFF2-40B4-BE49-F238E27FC236}">
                <a16:creationId xmlns:a16="http://schemas.microsoft.com/office/drawing/2014/main" id="{62A36DC0-01D0-E7C1-91CD-BFE697A0B7EF}"/>
              </a:ext>
            </a:extLst>
          </p:cNvPr>
          <p:cNvSpPr>
            <a:spLocks noChangeShapeType="1"/>
          </p:cNvSpPr>
          <p:nvPr/>
        </p:nvSpPr>
        <p:spPr bwMode="auto">
          <a:xfrm>
            <a:off x="3925888" y="758825"/>
            <a:ext cx="1433512" cy="4763"/>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119" name="Rectangle 152">
            <a:extLst>
              <a:ext uri="{FF2B5EF4-FFF2-40B4-BE49-F238E27FC236}">
                <a16:creationId xmlns:a16="http://schemas.microsoft.com/office/drawing/2014/main" id="{5817DAD4-AD89-D739-1647-A0F60A5D91D3}"/>
              </a:ext>
            </a:extLst>
          </p:cNvPr>
          <p:cNvSpPr>
            <a:spLocks noChangeArrowheads="1"/>
          </p:cNvSpPr>
          <p:nvPr/>
        </p:nvSpPr>
        <p:spPr bwMode="auto">
          <a:xfrm>
            <a:off x="4240213" y="2822575"/>
            <a:ext cx="7699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i="1">
                <a:solidFill>
                  <a:srgbClr val="000000"/>
                </a:solidFill>
                <a:latin typeface="Helvetica" pitchFamily="2" charset="0"/>
              </a:rPr>
              <a:t>kthuira</a:t>
            </a:r>
            <a:endParaRPr lang="en-US" altLang="en-US" sz="1600" i="1">
              <a:latin typeface="Helvetica" pitchFamily="2" charset="0"/>
            </a:endParaRPr>
          </a:p>
        </p:txBody>
      </p:sp>
      <p:sp>
        <p:nvSpPr>
          <p:cNvPr id="171120" name="Rectangle 153">
            <a:extLst>
              <a:ext uri="{FF2B5EF4-FFF2-40B4-BE49-F238E27FC236}">
                <a16:creationId xmlns:a16="http://schemas.microsoft.com/office/drawing/2014/main" id="{0C7882EF-022A-3D86-9301-4F4B9B88A361}"/>
              </a:ext>
            </a:extLst>
          </p:cNvPr>
          <p:cNvSpPr>
            <a:spLocks noChangeArrowheads="1"/>
          </p:cNvSpPr>
          <p:nvPr/>
        </p:nvSpPr>
        <p:spPr bwMode="auto">
          <a:xfrm>
            <a:off x="4238625" y="1870075"/>
            <a:ext cx="26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i="1">
                <a:solidFill>
                  <a:srgbClr val="000000"/>
                </a:solidFill>
                <a:latin typeface="Helvetica" pitchFamily="2" charset="0"/>
              </a:rPr>
              <a:t>na</a:t>
            </a:r>
            <a:endParaRPr lang="en-US" altLang="en-US" sz="1800" i="1">
              <a:latin typeface="Helvetica" pitchFamily="2" charset="0"/>
            </a:endParaRPr>
          </a:p>
        </p:txBody>
      </p:sp>
      <p:sp>
        <p:nvSpPr>
          <p:cNvPr id="171121" name="Rectangle 154">
            <a:extLst>
              <a:ext uri="{FF2B5EF4-FFF2-40B4-BE49-F238E27FC236}">
                <a16:creationId xmlns:a16="http://schemas.microsoft.com/office/drawing/2014/main" id="{136B1338-EEE0-2368-6BB8-1F8DE8EB51F4}"/>
              </a:ext>
            </a:extLst>
          </p:cNvPr>
          <p:cNvSpPr>
            <a:spLocks noChangeArrowheads="1"/>
          </p:cNvSpPr>
          <p:nvPr/>
        </p:nvSpPr>
        <p:spPr bwMode="auto">
          <a:xfrm>
            <a:off x="4230688" y="2476500"/>
            <a:ext cx="13462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i="1">
                <a:solidFill>
                  <a:srgbClr val="000000"/>
                </a:solidFill>
                <a:latin typeface="Helvetica" pitchFamily="2" charset="0"/>
              </a:rPr>
              <a:t>ahorhailakla</a:t>
            </a:r>
            <a:endParaRPr lang="en-US" altLang="en-US" sz="1800" i="1">
              <a:latin typeface="Helvetica" pitchFamily="2" charset="0"/>
            </a:endParaRPr>
          </a:p>
        </p:txBody>
      </p:sp>
      <p:sp>
        <p:nvSpPr>
          <p:cNvPr id="171122" name="Rectangle 155">
            <a:extLst>
              <a:ext uri="{FF2B5EF4-FFF2-40B4-BE49-F238E27FC236}">
                <a16:creationId xmlns:a16="http://schemas.microsoft.com/office/drawing/2014/main" id="{C1439F14-903B-1659-909B-870A5F0B7D04}"/>
              </a:ext>
            </a:extLst>
          </p:cNvPr>
          <p:cNvSpPr>
            <a:spLocks noChangeArrowheads="1"/>
          </p:cNvSpPr>
          <p:nvPr/>
        </p:nvSpPr>
        <p:spPr bwMode="auto">
          <a:xfrm>
            <a:off x="4240213" y="2170113"/>
            <a:ext cx="5254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i="1">
                <a:solidFill>
                  <a:srgbClr val="000000"/>
                </a:solidFill>
                <a:latin typeface="Helvetica" pitchFamily="2" charset="0"/>
              </a:rPr>
              <a:t>esuli</a:t>
            </a:r>
            <a:endParaRPr lang="en-US" altLang="en-US" sz="1800" i="1">
              <a:latin typeface="Helvetica" pitchFamily="2" charset="0"/>
            </a:endParaRPr>
          </a:p>
        </p:txBody>
      </p:sp>
      <p:sp>
        <p:nvSpPr>
          <p:cNvPr id="171123" name="Rectangle 156">
            <a:extLst>
              <a:ext uri="{FF2B5EF4-FFF2-40B4-BE49-F238E27FC236}">
                <a16:creationId xmlns:a16="http://schemas.microsoft.com/office/drawing/2014/main" id="{E492A758-DE82-5DCB-500F-DF8C28AAA857}"/>
              </a:ext>
            </a:extLst>
          </p:cNvPr>
          <p:cNvSpPr>
            <a:spLocks noChangeArrowheads="1"/>
          </p:cNvSpPr>
          <p:nvPr/>
        </p:nvSpPr>
        <p:spPr bwMode="auto">
          <a:xfrm>
            <a:off x="4252913" y="4084638"/>
            <a:ext cx="12573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odaleilakha</a:t>
            </a:r>
          </a:p>
        </p:txBody>
      </p:sp>
      <p:sp>
        <p:nvSpPr>
          <p:cNvPr id="171124" name="Rectangle 157">
            <a:extLst>
              <a:ext uri="{FF2B5EF4-FFF2-40B4-BE49-F238E27FC236}">
                <a16:creationId xmlns:a16="http://schemas.microsoft.com/office/drawing/2014/main" id="{8013A25B-0A61-A005-4DE1-7692E50E836B}"/>
              </a:ext>
            </a:extLst>
          </p:cNvPr>
          <p:cNvSpPr>
            <a:spLocks noChangeArrowheads="1"/>
          </p:cNvSpPr>
          <p:nvPr/>
        </p:nvSpPr>
        <p:spPr bwMode="auto">
          <a:xfrm>
            <a:off x="3819525" y="4414838"/>
            <a:ext cx="1385888"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i="1">
                <a:latin typeface="Helvetica" pitchFamily="2" charset="0"/>
              </a:rPr>
              <a:t>     athum</a:t>
            </a:r>
          </a:p>
        </p:txBody>
      </p:sp>
      <p:sp>
        <p:nvSpPr>
          <p:cNvPr id="171125" name="Rectangle 158">
            <a:extLst>
              <a:ext uri="{FF2B5EF4-FFF2-40B4-BE49-F238E27FC236}">
                <a16:creationId xmlns:a16="http://schemas.microsoft.com/office/drawing/2014/main" id="{478DB445-B9FA-E1CA-6A90-8E39601812F9}"/>
              </a:ext>
            </a:extLst>
          </p:cNvPr>
          <p:cNvSpPr>
            <a:spLocks noChangeArrowheads="1"/>
          </p:cNvSpPr>
          <p:nvPr/>
        </p:nvSpPr>
        <p:spPr bwMode="auto">
          <a:xfrm>
            <a:off x="4206875" y="496888"/>
            <a:ext cx="1163638"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600" b="1">
                <a:latin typeface="Arial" panose="020B0604020202020204" pitchFamily="34" charset="0"/>
              </a:rPr>
              <a:t>gato ngarali</a:t>
            </a:r>
            <a:endParaRPr lang="en-US" altLang="en-US" sz="1600" i="1">
              <a:latin typeface="Arial" panose="020B0604020202020204" pitchFamily="34" charset="0"/>
            </a:endParaRPr>
          </a:p>
        </p:txBody>
      </p:sp>
      <p:sp>
        <p:nvSpPr>
          <p:cNvPr id="171126" name="Rectangle 159">
            <a:extLst>
              <a:ext uri="{FF2B5EF4-FFF2-40B4-BE49-F238E27FC236}">
                <a16:creationId xmlns:a16="http://schemas.microsoft.com/office/drawing/2014/main" id="{F10C40A2-FD16-6706-72A6-115F1ECB75EA}"/>
              </a:ext>
            </a:extLst>
          </p:cNvPr>
          <p:cNvSpPr>
            <a:spLocks noChangeArrowheads="1"/>
          </p:cNvSpPr>
          <p:nvPr/>
        </p:nvSpPr>
        <p:spPr bwMode="auto">
          <a:xfrm>
            <a:off x="4260850" y="800100"/>
            <a:ext cx="8080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i="1">
                <a:latin typeface="Arial" panose="020B0604020202020204" pitchFamily="34" charset="0"/>
              </a:rPr>
              <a:t>uimida </a:t>
            </a:r>
            <a:endParaRPr lang="en-US" altLang="en-US" sz="1800" i="1">
              <a:latin typeface="Arial" panose="020B0604020202020204" pitchFamily="34" charset="0"/>
            </a:endParaRPr>
          </a:p>
        </p:txBody>
      </p:sp>
      <p:sp>
        <p:nvSpPr>
          <p:cNvPr id="171127" name="Rectangle 160">
            <a:extLst>
              <a:ext uri="{FF2B5EF4-FFF2-40B4-BE49-F238E27FC236}">
                <a16:creationId xmlns:a16="http://schemas.microsoft.com/office/drawing/2014/main" id="{5F3AD5C2-CCE9-2BA0-3AC5-3A6C598EB8D4}"/>
              </a:ext>
            </a:extLst>
          </p:cNvPr>
          <p:cNvSpPr>
            <a:spLocks noChangeArrowheads="1"/>
          </p:cNvSpPr>
          <p:nvPr/>
        </p:nvSpPr>
        <p:spPr bwMode="auto">
          <a:xfrm>
            <a:off x="4248150" y="5411788"/>
            <a:ext cx="7302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i="1">
                <a:solidFill>
                  <a:srgbClr val="000000"/>
                </a:solidFill>
                <a:latin typeface="Helvetica" pitchFamily="2" charset="0"/>
              </a:rPr>
              <a:t>ikhoiki</a:t>
            </a:r>
            <a:endParaRPr lang="en-US" altLang="en-US" sz="1800" i="1">
              <a:latin typeface="Helvetica" pitchFamily="2" charset="0"/>
            </a:endParaRPr>
          </a:p>
        </p:txBody>
      </p:sp>
      <p:sp>
        <p:nvSpPr>
          <p:cNvPr id="171128" name="Rectangle 161">
            <a:extLst>
              <a:ext uri="{FF2B5EF4-FFF2-40B4-BE49-F238E27FC236}">
                <a16:creationId xmlns:a16="http://schemas.microsoft.com/office/drawing/2014/main" id="{8ACD3A55-A91F-0BC6-9A57-C7F5ECE544D4}"/>
              </a:ext>
            </a:extLst>
          </p:cNvPr>
          <p:cNvSpPr>
            <a:spLocks noChangeArrowheads="1"/>
          </p:cNvSpPr>
          <p:nvPr/>
        </p:nvSpPr>
        <p:spPr bwMode="auto">
          <a:xfrm>
            <a:off x="4249738" y="5743575"/>
            <a:ext cx="6921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i="1">
                <a:solidFill>
                  <a:srgbClr val="000000"/>
                </a:solidFill>
                <a:latin typeface="Helvetica" pitchFamily="2" charset="0"/>
              </a:rPr>
              <a:t>harma</a:t>
            </a:r>
            <a:endParaRPr lang="en-US" altLang="en-US" sz="1800" i="1">
              <a:latin typeface="Helvetica" pitchFamily="2" charset="0"/>
            </a:endParaRPr>
          </a:p>
        </p:txBody>
      </p:sp>
      <p:sp>
        <p:nvSpPr>
          <p:cNvPr id="171129" name="Rectangle 162">
            <a:extLst>
              <a:ext uri="{FF2B5EF4-FFF2-40B4-BE49-F238E27FC236}">
                <a16:creationId xmlns:a16="http://schemas.microsoft.com/office/drawing/2014/main" id="{C53E828B-9C62-25B4-16C6-175180AE69CE}"/>
              </a:ext>
            </a:extLst>
          </p:cNvPr>
          <p:cNvSpPr>
            <a:spLocks noChangeArrowheads="1"/>
          </p:cNvSpPr>
          <p:nvPr/>
        </p:nvSpPr>
        <p:spPr bwMode="auto">
          <a:xfrm>
            <a:off x="4137025" y="6408738"/>
            <a:ext cx="182562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400" b="1">
                <a:solidFill>
                  <a:srgbClr val="000000"/>
                </a:solidFill>
                <a:latin typeface="Helvetica" pitchFamily="2" charset="0"/>
              </a:rPr>
              <a:t>angkhamachinl</a:t>
            </a:r>
            <a:r>
              <a:rPr lang="en-US" altLang="en-US" sz="1400" b="1" i="1">
                <a:solidFill>
                  <a:srgbClr val="000000"/>
                </a:solidFill>
                <a:latin typeface="Helvetica" pitchFamily="2" charset="0"/>
              </a:rPr>
              <a:t>i</a:t>
            </a:r>
            <a:endParaRPr lang="en-US" altLang="en-US" sz="1400" i="1">
              <a:latin typeface="Helvetica" pitchFamily="2" charset="0"/>
            </a:endParaRPr>
          </a:p>
        </p:txBody>
      </p:sp>
      <p:sp>
        <p:nvSpPr>
          <p:cNvPr id="171130" name="Rectangle 163">
            <a:extLst>
              <a:ext uri="{FF2B5EF4-FFF2-40B4-BE49-F238E27FC236}">
                <a16:creationId xmlns:a16="http://schemas.microsoft.com/office/drawing/2014/main" id="{D4869975-A7FF-89AF-7320-11DA426CA221}"/>
              </a:ext>
            </a:extLst>
          </p:cNvPr>
          <p:cNvSpPr>
            <a:spLocks noChangeArrowheads="1"/>
          </p:cNvSpPr>
          <p:nvPr/>
        </p:nvSpPr>
        <p:spPr bwMode="auto">
          <a:xfrm>
            <a:off x="4238625" y="6686550"/>
            <a:ext cx="8588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i="1">
                <a:solidFill>
                  <a:srgbClr val="000000"/>
                </a:solidFill>
                <a:latin typeface="Helvetica" pitchFamily="2" charset="0"/>
              </a:rPr>
              <a:t>akshida</a:t>
            </a:r>
            <a:endParaRPr lang="en-US" altLang="en-US" sz="1800" i="1">
              <a:latin typeface="Helvetica" pitchFamily="2" charset="0"/>
            </a:endParaRPr>
          </a:p>
        </p:txBody>
      </p:sp>
      <p:sp>
        <p:nvSpPr>
          <p:cNvPr id="171131" name="Rectangle 164">
            <a:extLst>
              <a:ext uri="{FF2B5EF4-FFF2-40B4-BE49-F238E27FC236}">
                <a16:creationId xmlns:a16="http://schemas.microsoft.com/office/drawing/2014/main" id="{2E851618-4CB4-5F7D-324A-557EE96FA840}"/>
              </a:ext>
            </a:extLst>
          </p:cNvPr>
          <p:cNvSpPr>
            <a:spLocks noChangeArrowheads="1"/>
          </p:cNvSpPr>
          <p:nvPr/>
        </p:nvSpPr>
        <p:spPr bwMode="auto">
          <a:xfrm>
            <a:off x="4243388" y="7010400"/>
            <a:ext cx="1270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i="1">
                <a:solidFill>
                  <a:srgbClr val="000000"/>
                </a:solidFill>
                <a:latin typeface="Helvetica" pitchFamily="2" charset="0"/>
              </a:rPr>
              <a:t>akhuihaialu</a:t>
            </a:r>
            <a:endParaRPr lang="en-US" altLang="en-US" sz="1800" i="1">
              <a:latin typeface="Helvetica" pitchFamily="2" charset="0"/>
            </a:endParaRPr>
          </a:p>
        </p:txBody>
      </p:sp>
      <p:sp>
        <p:nvSpPr>
          <p:cNvPr id="171132" name="Rectangle 165">
            <a:extLst>
              <a:ext uri="{FF2B5EF4-FFF2-40B4-BE49-F238E27FC236}">
                <a16:creationId xmlns:a16="http://schemas.microsoft.com/office/drawing/2014/main" id="{39418AE9-9B92-3BDF-8CC6-E62F9FD37605}"/>
              </a:ext>
            </a:extLst>
          </p:cNvPr>
          <p:cNvSpPr>
            <a:spLocks noChangeArrowheads="1"/>
          </p:cNvSpPr>
          <p:nvPr/>
        </p:nvSpPr>
        <p:spPr bwMode="auto">
          <a:xfrm>
            <a:off x="3829050" y="4773613"/>
            <a:ext cx="1495425"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i="1">
                <a:latin typeface="Helvetica" pitchFamily="2" charset="0"/>
              </a:rPr>
              <a:t>atunglu</a:t>
            </a:r>
          </a:p>
        </p:txBody>
      </p:sp>
      <p:sp>
        <p:nvSpPr>
          <p:cNvPr id="171133" name="Line 166">
            <a:extLst>
              <a:ext uri="{FF2B5EF4-FFF2-40B4-BE49-F238E27FC236}">
                <a16:creationId xmlns:a16="http://schemas.microsoft.com/office/drawing/2014/main" id="{EBCF2F4A-6CD9-59C9-DA63-1B0DE67C3684}"/>
              </a:ext>
            </a:extLst>
          </p:cNvPr>
          <p:cNvSpPr>
            <a:spLocks noChangeShapeType="1"/>
          </p:cNvSpPr>
          <p:nvPr/>
        </p:nvSpPr>
        <p:spPr bwMode="auto">
          <a:xfrm>
            <a:off x="3900488" y="4330700"/>
            <a:ext cx="127000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134" name="Line 167">
            <a:extLst>
              <a:ext uri="{FF2B5EF4-FFF2-40B4-BE49-F238E27FC236}">
                <a16:creationId xmlns:a16="http://schemas.microsoft.com/office/drawing/2014/main" id="{4438BDA2-9EAE-26EB-E733-8512E337FF92}"/>
              </a:ext>
            </a:extLst>
          </p:cNvPr>
          <p:cNvSpPr>
            <a:spLocks noChangeShapeType="1"/>
          </p:cNvSpPr>
          <p:nvPr/>
        </p:nvSpPr>
        <p:spPr bwMode="auto">
          <a:xfrm flipV="1">
            <a:off x="3933825" y="6924675"/>
            <a:ext cx="125253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135" name="Rectangle 168">
            <a:extLst>
              <a:ext uri="{FF2B5EF4-FFF2-40B4-BE49-F238E27FC236}">
                <a16:creationId xmlns:a16="http://schemas.microsoft.com/office/drawing/2014/main" id="{0CE1F0B9-F909-63F9-22E3-772BDADF3BF6}"/>
              </a:ext>
            </a:extLst>
          </p:cNvPr>
          <p:cNvSpPr>
            <a:spLocks noChangeArrowheads="1"/>
          </p:cNvSpPr>
          <p:nvPr/>
        </p:nvSpPr>
        <p:spPr bwMode="auto">
          <a:xfrm>
            <a:off x="4243388" y="3771900"/>
            <a:ext cx="7953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i="1">
                <a:solidFill>
                  <a:srgbClr val="000000"/>
                </a:solidFill>
                <a:latin typeface="Helvetica" pitchFamily="2" charset="0"/>
              </a:rPr>
              <a:t>eishida</a:t>
            </a:r>
            <a:endParaRPr lang="en-US" altLang="en-US" sz="1800" i="1">
              <a:latin typeface="Helvetica" pitchFamily="2" charset="0"/>
            </a:endParaRPr>
          </a:p>
        </p:txBody>
      </p:sp>
      <p:sp>
        <p:nvSpPr>
          <p:cNvPr id="171136" name="Line 169">
            <a:extLst>
              <a:ext uri="{FF2B5EF4-FFF2-40B4-BE49-F238E27FC236}">
                <a16:creationId xmlns:a16="http://schemas.microsoft.com/office/drawing/2014/main" id="{183B2287-F3C9-F00B-CC00-C85B4E060570}"/>
              </a:ext>
            </a:extLst>
          </p:cNvPr>
          <p:cNvSpPr>
            <a:spLocks noChangeShapeType="1"/>
          </p:cNvSpPr>
          <p:nvPr/>
        </p:nvSpPr>
        <p:spPr bwMode="auto">
          <a:xfrm>
            <a:off x="3910013" y="4005263"/>
            <a:ext cx="1268412" cy="4762"/>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137" name="Rectangle 170">
            <a:extLst>
              <a:ext uri="{FF2B5EF4-FFF2-40B4-BE49-F238E27FC236}">
                <a16:creationId xmlns:a16="http://schemas.microsoft.com/office/drawing/2014/main" id="{C2AE24BA-77AE-BBAB-86A5-BF17BB3E6683}"/>
              </a:ext>
            </a:extLst>
          </p:cNvPr>
          <p:cNvSpPr>
            <a:spLocks noChangeArrowheads="1"/>
          </p:cNvSpPr>
          <p:nvPr/>
        </p:nvSpPr>
        <p:spPr bwMode="auto">
          <a:xfrm>
            <a:off x="3925888" y="747713"/>
            <a:ext cx="220662"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H</a:t>
            </a:r>
            <a:endParaRPr lang="en-US" altLang="en-US" sz="2400" b="1">
              <a:latin typeface="Helvetica" pitchFamily="2" charset="0"/>
            </a:endParaRPr>
          </a:p>
        </p:txBody>
      </p:sp>
      <p:sp>
        <p:nvSpPr>
          <p:cNvPr id="171138" name="Rectangle 171">
            <a:extLst>
              <a:ext uri="{FF2B5EF4-FFF2-40B4-BE49-F238E27FC236}">
                <a16:creationId xmlns:a16="http://schemas.microsoft.com/office/drawing/2014/main" id="{C474AA51-A378-A9D0-5966-EAC043B44569}"/>
              </a:ext>
            </a:extLst>
          </p:cNvPr>
          <p:cNvSpPr>
            <a:spLocks noChangeArrowheads="1"/>
          </p:cNvSpPr>
          <p:nvPr/>
        </p:nvSpPr>
        <p:spPr bwMode="auto">
          <a:xfrm>
            <a:off x="3957638" y="1052513"/>
            <a:ext cx="169862"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J</a:t>
            </a:r>
            <a:endParaRPr lang="en-US" altLang="en-US" sz="2400" b="1">
              <a:latin typeface="Helvetica" pitchFamily="2" charset="0"/>
            </a:endParaRPr>
          </a:p>
        </p:txBody>
      </p:sp>
      <p:sp>
        <p:nvSpPr>
          <p:cNvPr id="171139" name="Rectangle 172">
            <a:extLst>
              <a:ext uri="{FF2B5EF4-FFF2-40B4-BE49-F238E27FC236}">
                <a16:creationId xmlns:a16="http://schemas.microsoft.com/office/drawing/2014/main" id="{C1A0080B-DB82-451E-C134-EF8C07B197EA}"/>
              </a:ext>
            </a:extLst>
          </p:cNvPr>
          <p:cNvSpPr>
            <a:spLocks noChangeArrowheads="1"/>
          </p:cNvSpPr>
          <p:nvPr/>
        </p:nvSpPr>
        <p:spPr bwMode="auto">
          <a:xfrm>
            <a:off x="4243388" y="1133475"/>
            <a:ext cx="10779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i="1">
                <a:latin typeface="Arial" panose="020B0604020202020204" pitchFamily="34" charset="0"/>
              </a:rPr>
              <a:t>amiltheilu</a:t>
            </a:r>
            <a:endParaRPr lang="en-US" altLang="en-US" sz="1800" i="1">
              <a:latin typeface="Arial" panose="020B0604020202020204" pitchFamily="34" charset="0"/>
            </a:endParaRPr>
          </a:p>
        </p:txBody>
      </p:sp>
      <p:sp>
        <p:nvSpPr>
          <p:cNvPr id="171140" name="Rectangle 173">
            <a:extLst>
              <a:ext uri="{FF2B5EF4-FFF2-40B4-BE49-F238E27FC236}">
                <a16:creationId xmlns:a16="http://schemas.microsoft.com/office/drawing/2014/main" id="{686E4D26-704D-AA1E-A49E-BAC7B9245839}"/>
              </a:ext>
            </a:extLst>
          </p:cNvPr>
          <p:cNvSpPr>
            <a:spLocks noChangeArrowheads="1"/>
          </p:cNvSpPr>
          <p:nvPr/>
        </p:nvSpPr>
        <p:spPr bwMode="auto">
          <a:xfrm>
            <a:off x="3984625" y="1808163"/>
            <a:ext cx="84138"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I</a:t>
            </a:r>
            <a:endParaRPr lang="en-US" altLang="en-US" sz="2400" b="1">
              <a:latin typeface="Helvetica" pitchFamily="2" charset="0"/>
            </a:endParaRPr>
          </a:p>
        </p:txBody>
      </p:sp>
      <p:sp>
        <p:nvSpPr>
          <p:cNvPr id="171141" name="Rectangle 174">
            <a:extLst>
              <a:ext uri="{FF2B5EF4-FFF2-40B4-BE49-F238E27FC236}">
                <a16:creationId xmlns:a16="http://schemas.microsoft.com/office/drawing/2014/main" id="{2C8F5369-9052-E1EF-3207-D250A28F719A}"/>
              </a:ext>
            </a:extLst>
          </p:cNvPr>
          <p:cNvSpPr>
            <a:spLocks noChangeArrowheads="1"/>
          </p:cNvSpPr>
          <p:nvPr/>
        </p:nvSpPr>
        <p:spPr bwMode="auto">
          <a:xfrm>
            <a:off x="3944938" y="2093913"/>
            <a:ext cx="169862"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J</a:t>
            </a:r>
            <a:endParaRPr lang="en-US" altLang="en-US" sz="2400" b="1">
              <a:latin typeface="Helvetica" pitchFamily="2" charset="0"/>
            </a:endParaRPr>
          </a:p>
        </p:txBody>
      </p:sp>
      <p:sp>
        <p:nvSpPr>
          <p:cNvPr id="171142" name="Rectangle 175">
            <a:extLst>
              <a:ext uri="{FF2B5EF4-FFF2-40B4-BE49-F238E27FC236}">
                <a16:creationId xmlns:a16="http://schemas.microsoft.com/office/drawing/2014/main" id="{2AC4FF2C-11F0-42FD-C304-7C4FD64DDE31}"/>
              </a:ext>
            </a:extLst>
          </p:cNvPr>
          <p:cNvSpPr>
            <a:spLocks noChangeArrowheads="1"/>
          </p:cNvSpPr>
          <p:nvPr/>
        </p:nvSpPr>
        <p:spPr bwMode="auto">
          <a:xfrm>
            <a:off x="3905250" y="2424113"/>
            <a:ext cx="254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M</a:t>
            </a:r>
            <a:endParaRPr lang="en-US" altLang="en-US" sz="2400" b="1">
              <a:latin typeface="Helvetica" pitchFamily="2" charset="0"/>
            </a:endParaRPr>
          </a:p>
        </p:txBody>
      </p:sp>
      <p:sp>
        <p:nvSpPr>
          <p:cNvPr id="171143" name="Rectangle 176">
            <a:extLst>
              <a:ext uri="{FF2B5EF4-FFF2-40B4-BE49-F238E27FC236}">
                <a16:creationId xmlns:a16="http://schemas.microsoft.com/office/drawing/2014/main" id="{AA35DDD0-FDA0-5212-D74A-BE26AC038298}"/>
              </a:ext>
            </a:extLst>
          </p:cNvPr>
          <p:cNvSpPr>
            <a:spLocks noChangeArrowheads="1"/>
          </p:cNvSpPr>
          <p:nvPr/>
        </p:nvSpPr>
        <p:spPr bwMode="auto">
          <a:xfrm>
            <a:off x="3908425" y="2754313"/>
            <a:ext cx="236538"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O</a:t>
            </a:r>
            <a:endParaRPr lang="en-US" altLang="en-US" sz="2400" b="1">
              <a:latin typeface="Helvetica" pitchFamily="2" charset="0"/>
            </a:endParaRPr>
          </a:p>
        </p:txBody>
      </p:sp>
      <p:sp>
        <p:nvSpPr>
          <p:cNvPr id="171144" name="Rectangle 177">
            <a:extLst>
              <a:ext uri="{FF2B5EF4-FFF2-40B4-BE49-F238E27FC236}">
                <a16:creationId xmlns:a16="http://schemas.microsoft.com/office/drawing/2014/main" id="{AE1D7D60-B71E-3309-C8E2-4E6D5995DB6D}"/>
              </a:ext>
            </a:extLst>
          </p:cNvPr>
          <p:cNvSpPr>
            <a:spLocks noChangeArrowheads="1"/>
          </p:cNvSpPr>
          <p:nvPr/>
        </p:nvSpPr>
        <p:spPr bwMode="auto">
          <a:xfrm>
            <a:off x="3965575" y="3370263"/>
            <a:ext cx="16986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J</a:t>
            </a:r>
            <a:endParaRPr lang="en-US" altLang="en-US" sz="2400" b="1">
              <a:latin typeface="Helvetica" pitchFamily="2" charset="0"/>
            </a:endParaRPr>
          </a:p>
        </p:txBody>
      </p:sp>
      <p:sp>
        <p:nvSpPr>
          <p:cNvPr id="171145" name="Rectangle 178">
            <a:extLst>
              <a:ext uri="{FF2B5EF4-FFF2-40B4-BE49-F238E27FC236}">
                <a16:creationId xmlns:a16="http://schemas.microsoft.com/office/drawing/2014/main" id="{B7ED15D5-AB5D-A0CD-D4D3-56CD1424B229}"/>
              </a:ext>
            </a:extLst>
          </p:cNvPr>
          <p:cNvSpPr>
            <a:spLocks noChangeArrowheads="1"/>
          </p:cNvSpPr>
          <p:nvPr/>
        </p:nvSpPr>
        <p:spPr bwMode="auto">
          <a:xfrm>
            <a:off x="3929063" y="3694113"/>
            <a:ext cx="185737"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L</a:t>
            </a:r>
            <a:endParaRPr lang="en-US" altLang="en-US" sz="2400" b="1">
              <a:latin typeface="Helvetica" pitchFamily="2" charset="0"/>
            </a:endParaRPr>
          </a:p>
        </p:txBody>
      </p:sp>
      <p:sp>
        <p:nvSpPr>
          <p:cNvPr id="171146" name="Rectangle 179">
            <a:extLst>
              <a:ext uri="{FF2B5EF4-FFF2-40B4-BE49-F238E27FC236}">
                <a16:creationId xmlns:a16="http://schemas.microsoft.com/office/drawing/2014/main" id="{93C2C582-C43B-D0BC-57FE-09CD7E2C4EE1}"/>
              </a:ext>
            </a:extLst>
          </p:cNvPr>
          <p:cNvSpPr>
            <a:spLocks noChangeArrowheads="1"/>
          </p:cNvSpPr>
          <p:nvPr/>
        </p:nvSpPr>
        <p:spPr bwMode="auto">
          <a:xfrm>
            <a:off x="3927475" y="4030663"/>
            <a:ext cx="22066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H</a:t>
            </a:r>
            <a:endParaRPr lang="en-US" altLang="en-US" sz="2400" b="1">
              <a:latin typeface="Helvetica" pitchFamily="2" charset="0"/>
            </a:endParaRPr>
          </a:p>
        </p:txBody>
      </p:sp>
      <p:sp>
        <p:nvSpPr>
          <p:cNvPr id="171147" name="Rectangle 180">
            <a:extLst>
              <a:ext uri="{FF2B5EF4-FFF2-40B4-BE49-F238E27FC236}">
                <a16:creationId xmlns:a16="http://schemas.microsoft.com/office/drawing/2014/main" id="{E324C852-EFC6-A041-3A74-27D4B366E5FA}"/>
              </a:ext>
            </a:extLst>
          </p:cNvPr>
          <p:cNvSpPr>
            <a:spLocks noChangeArrowheads="1"/>
          </p:cNvSpPr>
          <p:nvPr/>
        </p:nvSpPr>
        <p:spPr bwMode="auto">
          <a:xfrm>
            <a:off x="3927475" y="4398963"/>
            <a:ext cx="22066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N</a:t>
            </a:r>
            <a:endParaRPr lang="en-US" altLang="en-US" sz="2400" b="1">
              <a:latin typeface="Helvetica" pitchFamily="2" charset="0"/>
            </a:endParaRPr>
          </a:p>
        </p:txBody>
      </p:sp>
      <p:sp>
        <p:nvSpPr>
          <p:cNvPr id="171148" name="Rectangle 181">
            <a:extLst>
              <a:ext uri="{FF2B5EF4-FFF2-40B4-BE49-F238E27FC236}">
                <a16:creationId xmlns:a16="http://schemas.microsoft.com/office/drawing/2014/main" id="{512F483E-2177-0712-C193-6329E0C10642}"/>
              </a:ext>
            </a:extLst>
          </p:cNvPr>
          <p:cNvSpPr>
            <a:spLocks noChangeArrowheads="1"/>
          </p:cNvSpPr>
          <p:nvPr/>
        </p:nvSpPr>
        <p:spPr bwMode="auto">
          <a:xfrm>
            <a:off x="3948113" y="4754563"/>
            <a:ext cx="185737"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Z</a:t>
            </a:r>
            <a:endParaRPr lang="en-US" altLang="en-US" sz="2400" b="1">
              <a:latin typeface="Helvetica" pitchFamily="2" charset="0"/>
            </a:endParaRPr>
          </a:p>
        </p:txBody>
      </p:sp>
      <p:sp>
        <p:nvSpPr>
          <p:cNvPr id="171149" name="Rectangle 182">
            <a:extLst>
              <a:ext uri="{FF2B5EF4-FFF2-40B4-BE49-F238E27FC236}">
                <a16:creationId xmlns:a16="http://schemas.microsoft.com/office/drawing/2014/main" id="{CA8BCC71-A9C6-13E0-9E89-B8C857AE3719}"/>
              </a:ext>
            </a:extLst>
          </p:cNvPr>
          <p:cNvSpPr>
            <a:spLocks noChangeArrowheads="1"/>
          </p:cNvSpPr>
          <p:nvPr/>
        </p:nvSpPr>
        <p:spPr bwMode="auto">
          <a:xfrm>
            <a:off x="3921125" y="5338763"/>
            <a:ext cx="2032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E</a:t>
            </a:r>
            <a:endParaRPr lang="en-US" altLang="en-US" sz="2400" b="1">
              <a:latin typeface="Helvetica" pitchFamily="2" charset="0"/>
            </a:endParaRPr>
          </a:p>
        </p:txBody>
      </p:sp>
      <p:sp>
        <p:nvSpPr>
          <p:cNvPr id="171150" name="Rectangle 183">
            <a:extLst>
              <a:ext uri="{FF2B5EF4-FFF2-40B4-BE49-F238E27FC236}">
                <a16:creationId xmlns:a16="http://schemas.microsoft.com/office/drawing/2014/main" id="{7C604DCC-AB4F-5E18-AEEE-5252C3F7182E}"/>
              </a:ext>
            </a:extLst>
          </p:cNvPr>
          <p:cNvSpPr>
            <a:spLocks noChangeArrowheads="1"/>
          </p:cNvSpPr>
          <p:nvPr/>
        </p:nvSpPr>
        <p:spPr bwMode="auto">
          <a:xfrm>
            <a:off x="3924300" y="5675313"/>
            <a:ext cx="22066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D</a:t>
            </a:r>
            <a:endParaRPr lang="en-US" altLang="en-US" sz="2400" b="1">
              <a:latin typeface="Helvetica" pitchFamily="2" charset="0"/>
            </a:endParaRPr>
          </a:p>
        </p:txBody>
      </p:sp>
      <p:sp>
        <p:nvSpPr>
          <p:cNvPr id="171151" name="Rectangle 184">
            <a:extLst>
              <a:ext uri="{FF2B5EF4-FFF2-40B4-BE49-F238E27FC236}">
                <a16:creationId xmlns:a16="http://schemas.microsoft.com/office/drawing/2014/main" id="{627D8E53-B4F3-CA75-7E1A-25B3EE50B17E}"/>
              </a:ext>
            </a:extLst>
          </p:cNvPr>
          <p:cNvSpPr>
            <a:spLocks noChangeArrowheads="1"/>
          </p:cNvSpPr>
          <p:nvPr/>
        </p:nvSpPr>
        <p:spPr bwMode="auto">
          <a:xfrm>
            <a:off x="3924300" y="6316663"/>
            <a:ext cx="22066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H</a:t>
            </a:r>
            <a:endParaRPr lang="en-US" altLang="en-US" sz="2400" b="1">
              <a:latin typeface="Helvetica" pitchFamily="2" charset="0"/>
            </a:endParaRPr>
          </a:p>
        </p:txBody>
      </p:sp>
      <p:sp>
        <p:nvSpPr>
          <p:cNvPr id="171152" name="Rectangle 185">
            <a:extLst>
              <a:ext uri="{FF2B5EF4-FFF2-40B4-BE49-F238E27FC236}">
                <a16:creationId xmlns:a16="http://schemas.microsoft.com/office/drawing/2014/main" id="{929CE923-EC42-8E74-EDC8-76584C1D06FB}"/>
              </a:ext>
            </a:extLst>
          </p:cNvPr>
          <p:cNvSpPr>
            <a:spLocks noChangeArrowheads="1"/>
          </p:cNvSpPr>
          <p:nvPr/>
        </p:nvSpPr>
        <p:spPr bwMode="auto">
          <a:xfrm>
            <a:off x="3932238" y="6621463"/>
            <a:ext cx="185737"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Z</a:t>
            </a:r>
            <a:endParaRPr lang="en-US" altLang="en-US" sz="2400" b="1">
              <a:latin typeface="Helvetica" pitchFamily="2" charset="0"/>
            </a:endParaRPr>
          </a:p>
        </p:txBody>
      </p:sp>
      <p:sp>
        <p:nvSpPr>
          <p:cNvPr id="171153" name="Rectangle 186">
            <a:extLst>
              <a:ext uri="{FF2B5EF4-FFF2-40B4-BE49-F238E27FC236}">
                <a16:creationId xmlns:a16="http://schemas.microsoft.com/office/drawing/2014/main" id="{404D53DE-C2E4-8125-8131-08F55E38997D}"/>
              </a:ext>
            </a:extLst>
          </p:cNvPr>
          <p:cNvSpPr>
            <a:spLocks noChangeArrowheads="1"/>
          </p:cNvSpPr>
          <p:nvPr/>
        </p:nvSpPr>
        <p:spPr bwMode="auto">
          <a:xfrm>
            <a:off x="3903663" y="6945313"/>
            <a:ext cx="2540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2400" b="1">
                <a:solidFill>
                  <a:srgbClr val="000000"/>
                </a:solidFill>
                <a:latin typeface="Helvetica" pitchFamily="2" charset="0"/>
              </a:rPr>
              <a:t>M</a:t>
            </a:r>
            <a:endParaRPr lang="en-US" altLang="en-US" sz="2400" b="1">
              <a:latin typeface="Helvetica" pitchFamily="2" charset="0"/>
            </a:endParaRPr>
          </a:p>
        </p:txBody>
      </p:sp>
      <p:sp>
        <p:nvSpPr>
          <p:cNvPr id="171154" name="Rectangle 187">
            <a:extLst>
              <a:ext uri="{FF2B5EF4-FFF2-40B4-BE49-F238E27FC236}">
                <a16:creationId xmlns:a16="http://schemas.microsoft.com/office/drawing/2014/main" id="{8D3D6977-98A7-9B55-888F-6EB1F3057D36}"/>
              </a:ext>
            </a:extLst>
          </p:cNvPr>
          <p:cNvSpPr>
            <a:spLocks noChangeArrowheads="1"/>
          </p:cNvSpPr>
          <p:nvPr/>
        </p:nvSpPr>
        <p:spPr bwMode="auto">
          <a:xfrm>
            <a:off x="4240213" y="3471863"/>
            <a:ext cx="592137"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600" b="1">
                <a:solidFill>
                  <a:srgbClr val="000000"/>
                </a:solidFill>
                <a:latin typeface="Helvetica" pitchFamily="2" charset="0"/>
              </a:rPr>
              <a:t>esuna</a:t>
            </a:r>
            <a:endParaRPr lang="en-US" altLang="en-US" sz="1600">
              <a:latin typeface="Helvetica" pitchFamily="2" charset="0"/>
            </a:endParaRPr>
          </a:p>
        </p:txBody>
      </p:sp>
      <p:sp>
        <p:nvSpPr>
          <p:cNvPr id="1224892" name="Rectangle 188">
            <a:extLst>
              <a:ext uri="{FF2B5EF4-FFF2-40B4-BE49-F238E27FC236}">
                <a16:creationId xmlns:a16="http://schemas.microsoft.com/office/drawing/2014/main" id="{AA81026F-0B62-E683-8FAE-1531FD94F2CC}"/>
              </a:ext>
            </a:extLst>
          </p:cNvPr>
          <p:cNvSpPr>
            <a:spLocks noChangeArrowheads="1"/>
          </p:cNvSpPr>
          <p:nvPr/>
        </p:nvSpPr>
        <p:spPr bwMode="auto">
          <a:xfrm>
            <a:off x="3829050" y="457200"/>
            <a:ext cx="373063" cy="6977063"/>
          </a:xfrm>
          <a:prstGeom prst="rect">
            <a:avLst/>
          </a:prstGeom>
          <a:noFill/>
          <a:ln w="50800">
            <a:solidFill>
              <a:schemeClr val="hlink"/>
            </a:solidFill>
            <a:miter lim="800000"/>
            <a:headEnd/>
            <a:tailEnd/>
          </a:ln>
          <a:effectLst>
            <a:outerShdw blurRad="63500" dist="38099" dir="2700000" algn="ctr" rotWithShape="0">
              <a:schemeClr val="tx2">
                <a:alpha val="74997"/>
              </a:schemeClr>
            </a:outerShdw>
          </a:effectLst>
        </p:spPr>
        <p:txBody>
          <a:bodyPr wrap="none" anchor="ctr"/>
          <a:lstStyle/>
          <a:p>
            <a:pPr algn="r">
              <a:defRPr/>
            </a:pPr>
            <a:endParaRPr lang="en-US">
              <a:latin typeface="Comic Sans MS" charset="0"/>
              <a:ea typeface="+mn-ea"/>
            </a:endParaRPr>
          </a:p>
        </p:txBody>
      </p:sp>
      <p:sp>
        <p:nvSpPr>
          <p:cNvPr id="171156" name="Rectangle 189">
            <a:extLst>
              <a:ext uri="{FF2B5EF4-FFF2-40B4-BE49-F238E27FC236}">
                <a16:creationId xmlns:a16="http://schemas.microsoft.com/office/drawing/2014/main" id="{1B96C9BD-2F23-6C24-7B1C-63393D3ACEFA}"/>
              </a:ext>
            </a:extLst>
          </p:cNvPr>
          <p:cNvSpPr>
            <a:spLocks noChangeArrowheads="1"/>
          </p:cNvSpPr>
          <p:nvPr/>
        </p:nvSpPr>
        <p:spPr bwMode="auto">
          <a:xfrm>
            <a:off x="5629275" y="328613"/>
            <a:ext cx="4059238" cy="711517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pic>
        <p:nvPicPr>
          <p:cNvPr id="171157" name="Picture 190">
            <a:extLst>
              <a:ext uri="{FF2B5EF4-FFF2-40B4-BE49-F238E27FC236}">
                <a16:creationId xmlns:a16="http://schemas.microsoft.com/office/drawing/2014/main" id="{2949E592-CE48-869A-9F34-17A823D812D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11832" r="44525"/>
          <a:stretch>
            <a:fillRect/>
          </a:stretch>
        </p:blipFill>
        <p:spPr bwMode="auto">
          <a:xfrm>
            <a:off x="5727700" y="336550"/>
            <a:ext cx="4081463" cy="7102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sp>
        <p:nvSpPr>
          <p:cNvPr id="1224898" name="Rectangle 194">
            <a:extLst>
              <a:ext uri="{FF2B5EF4-FFF2-40B4-BE49-F238E27FC236}">
                <a16:creationId xmlns:a16="http://schemas.microsoft.com/office/drawing/2014/main" id="{3B48401A-5E90-3FD3-5C83-9798FBB97A33}"/>
              </a:ext>
            </a:extLst>
          </p:cNvPr>
          <p:cNvSpPr>
            <a:spLocks noChangeArrowheads="1"/>
          </p:cNvSpPr>
          <p:nvPr/>
        </p:nvSpPr>
        <p:spPr bwMode="auto">
          <a:xfrm>
            <a:off x="6827838" y="584200"/>
            <a:ext cx="2706687"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3200" b="1" i="1">
                <a:solidFill>
                  <a:srgbClr val="66FFFF"/>
                </a:solidFill>
                <a:latin typeface="Helvetica" panose="020B0604020202020204" pitchFamily="34" charset="0"/>
              </a:rPr>
              <a:t> </a:t>
            </a:r>
            <a:endParaRPr lang="en-US" altLang="en-US" sz="1400" b="1" u="sng">
              <a:solidFill>
                <a:srgbClr val="66FFFF"/>
              </a:solidFill>
              <a:latin typeface="Helvetica" panose="020B0604020202020204" pitchFamily="34" charset="0"/>
            </a:endParaRPr>
          </a:p>
        </p:txBody>
      </p:sp>
      <p:sp>
        <p:nvSpPr>
          <p:cNvPr id="1224901" name="Rectangle 197">
            <a:extLst>
              <a:ext uri="{FF2B5EF4-FFF2-40B4-BE49-F238E27FC236}">
                <a16:creationId xmlns:a16="http://schemas.microsoft.com/office/drawing/2014/main" id="{BFE79FEE-0BAD-2B73-E61B-EECA552DD96D}"/>
              </a:ext>
            </a:extLst>
          </p:cNvPr>
          <p:cNvSpPr>
            <a:spLocks noChangeArrowheads="1"/>
          </p:cNvSpPr>
          <p:nvPr/>
        </p:nvSpPr>
        <p:spPr bwMode="auto">
          <a:xfrm>
            <a:off x="5792788" y="4743450"/>
            <a:ext cx="3690937" cy="1512888"/>
          </a:xfrm>
          <a:prstGeom prst="rect">
            <a:avLst/>
          </a:prstGeom>
          <a:noFill/>
          <a:ln w="12700">
            <a:noFill/>
            <a:miter lim="800000"/>
            <a:headEnd/>
            <a:tailEnd/>
          </a:ln>
          <a:effectLst>
            <a:outerShdw blurRad="63500" dist="81320" dir="2319588"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a:solidFill>
                  <a:schemeClr val="bg1"/>
                </a:solidFill>
                <a:latin typeface="Helvetica" panose="020B0604020202020204" pitchFamily="34" charset="0"/>
              </a:rPr>
              <a:t>Thotch</a:t>
            </a:r>
            <a:r>
              <a:rPr lang="en-US" altLang="en-US" sz="2800" b="1">
                <a:solidFill>
                  <a:schemeClr val="bg1"/>
                </a:solidFill>
                <a:latin typeface="Arial" panose="020B0604020202020204" pitchFamily="34" charset="0"/>
                <a:cs typeface="Arial" panose="020B0604020202020204" pitchFamily="34" charset="0"/>
              </a:rPr>
              <a:t>ā</a:t>
            </a:r>
            <a:r>
              <a:rPr lang="en-US" altLang="en-US" sz="2800" b="1">
                <a:solidFill>
                  <a:schemeClr val="bg1"/>
                </a:solidFill>
                <a:latin typeface="Helvetica" panose="020B0604020202020204" pitchFamily="34" charset="0"/>
              </a:rPr>
              <a:t>nwui khare khanao </a:t>
            </a:r>
            <a:r>
              <a:rPr lang="en-US" altLang="en-US" sz="2800" b="1">
                <a:solidFill>
                  <a:schemeClr val="bg1"/>
                </a:solidFill>
                <a:latin typeface="Arial" panose="020B0604020202020204" pitchFamily="34" charset="0"/>
                <a:cs typeface="Arial" panose="020B0604020202020204" pitchFamily="34" charset="0"/>
              </a:rPr>
              <a:t>ā</a:t>
            </a:r>
            <a:r>
              <a:rPr lang="en-US" altLang="en-US" sz="2800" b="1">
                <a:solidFill>
                  <a:schemeClr val="bg1"/>
                </a:solidFill>
                <a:latin typeface="Helvetica" panose="020B0604020202020204" pitchFamily="34" charset="0"/>
              </a:rPr>
              <a:t>thishurda chithei khami</a:t>
            </a:r>
            <a:endParaRPr lang="en-US" altLang="en-US" sz="4000" b="1">
              <a:solidFill>
                <a:schemeClr val="bg1"/>
              </a:solidFill>
              <a:latin typeface="Helvetica" panose="020B0604020202020204" pitchFamily="34" charset="0"/>
            </a:endParaRPr>
          </a:p>
        </p:txBody>
      </p:sp>
      <p:sp>
        <p:nvSpPr>
          <p:cNvPr id="1224905" name="Rectangle 201">
            <a:extLst>
              <a:ext uri="{FF2B5EF4-FFF2-40B4-BE49-F238E27FC236}">
                <a16:creationId xmlns:a16="http://schemas.microsoft.com/office/drawing/2014/main" id="{996E32C2-634E-CF04-9504-15B6BDE65AAD}"/>
              </a:ext>
            </a:extLst>
          </p:cNvPr>
          <p:cNvSpPr>
            <a:spLocks noChangeArrowheads="1"/>
          </p:cNvSpPr>
          <p:nvPr/>
        </p:nvSpPr>
        <p:spPr bwMode="auto">
          <a:xfrm>
            <a:off x="6657975"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1224906" name="Rectangle 202">
            <a:extLst>
              <a:ext uri="{FF2B5EF4-FFF2-40B4-BE49-F238E27FC236}">
                <a16:creationId xmlns:a16="http://schemas.microsoft.com/office/drawing/2014/main" id="{1A33F779-801E-071F-4034-61EA7378D161}"/>
              </a:ext>
            </a:extLst>
          </p:cNvPr>
          <p:cNvSpPr>
            <a:spLocks noChangeArrowheads="1"/>
          </p:cNvSpPr>
          <p:nvPr/>
        </p:nvSpPr>
        <p:spPr bwMode="auto">
          <a:xfrm>
            <a:off x="6823075" y="546100"/>
            <a:ext cx="3114675" cy="1104900"/>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000" b="1" i="1">
                <a:solidFill>
                  <a:schemeClr val="bg1"/>
                </a:solidFill>
                <a:latin typeface="Arial" panose="020B0604020202020204" pitchFamily="34" charset="0"/>
              </a:rPr>
              <a:t>Lairikbing semkak</a:t>
            </a:r>
            <a:r>
              <a:rPr lang="en-US" altLang="en-US" sz="2000" b="1">
                <a:solidFill>
                  <a:schemeClr val="bg1"/>
                </a:solidFill>
                <a:latin typeface="Arial" panose="020B0604020202020204" pitchFamily="34" charset="0"/>
                <a:cs typeface="Arial" panose="020B0604020202020204" pitchFamily="34" charset="0"/>
              </a:rPr>
              <a:t>ā</a:t>
            </a:r>
            <a:r>
              <a:rPr lang="en-US" altLang="en-US" sz="2000" b="1" i="1">
                <a:solidFill>
                  <a:schemeClr val="bg1"/>
                </a:solidFill>
                <a:latin typeface="Arial" panose="020B0604020202020204" pitchFamily="34" charset="0"/>
              </a:rPr>
              <a:t>: Kachamma Tuingashit pareng semkak</a:t>
            </a:r>
            <a:r>
              <a:rPr lang="en-US" altLang="en-US" sz="2000" b="1">
                <a:solidFill>
                  <a:schemeClr val="bg1"/>
                </a:solidFill>
                <a:latin typeface="Arial" panose="020B0604020202020204" pitchFamily="34" charset="0"/>
                <a:cs typeface="Arial" panose="020B0604020202020204" pitchFamily="34" charset="0"/>
              </a:rPr>
              <a:t>ā</a:t>
            </a:r>
            <a:r>
              <a:rPr lang="en-US" altLang="en-US" sz="2000" b="1" i="1">
                <a:solidFill>
                  <a:schemeClr val="bg1"/>
                </a:solidFill>
                <a:latin typeface="Arial" panose="020B0604020202020204" pitchFamily="34" charset="0"/>
              </a:rPr>
              <a:t>                               </a:t>
            </a:r>
            <a:endParaRPr lang="en-US" altLang="en-US" sz="2000" b="1" u="sng">
              <a:solidFill>
                <a:schemeClr val="bg1"/>
              </a:solidFill>
              <a:latin typeface="Arial" panose="020B0604020202020204" pitchFamily="34" charset="0"/>
            </a:endParaRPr>
          </a:p>
        </p:txBody>
      </p:sp>
      <p:grpSp>
        <p:nvGrpSpPr>
          <p:cNvPr id="171162" name="Group 209">
            <a:extLst>
              <a:ext uri="{FF2B5EF4-FFF2-40B4-BE49-F238E27FC236}">
                <a16:creationId xmlns:a16="http://schemas.microsoft.com/office/drawing/2014/main" id="{9DEAE88A-9B67-0B2E-B9C7-98371120B48C}"/>
              </a:ext>
            </a:extLst>
          </p:cNvPr>
          <p:cNvGrpSpPr>
            <a:grpSpLocks/>
          </p:cNvGrpSpPr>
          <p:nvPr/>
        </p:nvGrpSpPr>
        <p:grpSpPr bwMode="auto">
          <a:xfrm>
            <a:off x="5440363" y="1778000"/>
            <a:ext cx="4700587" cy="2606675"/>
            <a:chOff x="3271" y="1120"/>
            <a:chExt cx="2961" cy="1642"/>
          </a:xfrm>
        </p:grpSpPr>
        <p:sp>
          <p:nvSpPr>
            <p:cNvPr id="1224914" name="Text Box 210">
              <a:extLst>
                <a:ext uri="{FF2B5EF4-FFF2-40B4-BE49-F238E27FC236}">
                  <a16:creationId xmlns:a16="http://schemas.microsoft.com/office/drawing/2014/main" id="{D7365280-85DA-2E6D-AC0E-A62AA2F41CA2}"/>
                </a:ext>
              </a:extLst>
            </p:cNvPr>
            <p:cNvSpPr txBox="1">
              <a:spLocks noChangeArrowheads="1"/>
            </p:cNvSpPr>
            <p:nvPr/>
          </p:nvSpPr>
          <p:spPr bwMode="auto">
            <a:xfrm>
              <a:off x="3312" y="1120"/>
              <a:ext cx="2728" cy="352"/>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3600" b="1">
                  <a:solidFill>
                    <a:srgbClr val="FFEA18"/>
                  </a:solidFill>
                  <a:latin typeface="Helvetica" panose="020B0604020202020204" pitchFamily="34" charset="0"/>
                </a:rPr>
                <a:t>“MAR</a:t>
              </a:r>
              <a:r>
                <a:rPr lang="en-US" altLang="en-US" sz="3600" b="1">
                  <a:solidFill>
                    <a:srgbClr val="FFFF00"/>
                  </a:solidFill>
                  <a:latin typeface="Helvetica" panose="020B0604020202020204" pitchFamily="34" charset="0"/>
                  <a:cs typeface="Helvetica" panose="020B0604020202020204" pitchFamily="34" charset="0"/>
                </a:rPr>
                <a:t>Ā</a:t>
              </a:r>
              <a:r>
                <a:rPr lang="en-US" altLang="en-US" sz="3600" b="1">
                  <a:solidFill>
                    <a:srgbClr val="FFEA18"/>
                  </a:solidFill>
                  <a:latin typeface="Helvetica" panose="020B0604020202020204" pitchFamily="34" charset="0"/>
                </a:rPr>
                <a:t>NBING”</a:t>
              </a:r>
            </a:p>
          </p:txBody>
        </p:sp>
        <p:sp>
          <p:nvSpPr>
            <p:cNvPr id="1224915" name="Text Box 211">
              <a:extLst>
                <a:ext uri="{FF2B5EF4-FFF2-40B4-BE49-F238E27FC236}">
                  <a16:creationId xmlns:a16="http://schemas.microsoft.com/office/drawing/2014/main" id="{3D92D193-2EF2-81E4-DD85-C9DB3205D526}"/>
                </a:ext>
              </a:extLst>
            </p:cNvPr>
            <p:cNvSpPr txBox="1">
              <a:spLocks noChangeArrowheads="1"/>
            </p:cNvSpPr>
            <p:nvPr/>
          </p:nvSpPr>
          <p:spPr bwMode="auto">
            <a:xfrm>
              <a:off x="3271" y="1571"/>
              <a:ext cx="2961" cy="520"/>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2800" b="1">
                  <a:solidFill>
                    <a:srgbClr val="FFEA18"/>
                  </a:solidFill>
                  <a:latin typeface="Helvetica" panose="020B0604020202020204" pitchFamily="34" charset="0"/>
                </a:rPr>
                <a:t>Wui lairik thar</a:t>
              </a:r>
              <a:r>
                <a:rPr lang="en-US" altLang="en-US" sz="2800" b="1">
                  <a:solidFill>
                    <a:srgbClr val="FFFF00"/>
                  </a:solidFill>
                  <a:latin typeface="Arial" panose="020B0604020202020204" pitchFamily="34" charset="0"/>
                  <a:cs typeface="Arial" panose="020B0604020202020204" pitchFamily="34" charset="0"/>
                </a:rPr>
                <a:t>ā</a:t>
              </a:r>
              <a:r>
                <a:rPr lang="en-US" altLang="en-US" sz="2800" b="1">
                  <a:solidFill>
                    <a:srgbClr val="FFEA18"/>
                  </a:solidFill>
                  <a:latin typeface="Helvetica" panose="020B0604020202020204" pitchFamily="34" charset="0"/>
                </a:rPr>
                <a:t>da shini (17)</a:t>
              </a:r>
            </a:p>
          </p:txBody>
        </p:sp>
        <p:sp>
          <p:nvSpPr>
            <p:cNvPr id="1224916" name="Text Box 212">
              <a:extLst>
                <a:ext uri="{FF2B5EF4-FFF2-40B4-BE49-F238E27FC236}">
                  <a16:creationId xmlns:a16="http://schemas.microsoft.com/office/drawing/2014/main" id="{0F6B5AE0-536A-5035-5859-E02F5C1F09D1}"/>
                </a:ext>
              </a:extLst>
            </p:cNvPr>
            <p:cNvSpPr txBox="1">
              <a:spLocks noChangeArrowheads="1"/>
            </p:cNvSpPr>
            <p:nvPr/>
          </p:nvSpPr>
          <p:spPr bwMode="auto">
            <a:xfrm>
              <a:off x="3367" y="2111"/>
              <a:ext cx="2728" cy="651"/>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3600" b="1" i="1">
                  <a:solidFill>
                    <a:srgbClr val="FFEA18"/>
                  </a:solidFill>
                  <a:latin typeface="Helvetica" panose="020B0604020202020204" pitchFamily="34" charset="0"/>
                </a:rPr>
                <a:t>Nganong kahai chi kha</a:t>
              </a:r>
              <a:r>
                <a:rPr lang="en-US" altLang="en-US" sz="3600" b="1" i="1">
                  <a:solidFill>
                    <a:srgbClr val="FFFF00"/>
                  </a:solidFill>
                  <a:latin typeface="Helvetica" panose="020B0604020202020204" pitchFamily="34" charset="0"/>
                </a:rPr>
                <a:t>l</a:t>
              </a:r>
              <a:r>
                <a:rPr lang="en-US" altLang="en-US" sz="3600" b="1">
                  <a:solidFill>
                    <a:srgbClr val="FFFF00"/>
                  </a:solidFill>
                  <a:latin typeface="Arial" panose="020B0604020202020204" pitchFamily="34" charset="0"/>
                  <a:cs typeface="Arial" panose="020B0604020202020204" pitchFamily="34" charset="0"/>
                </a:rPr>
                <a:t>ā</a:t>
              </a:r>
              <a:r>
                <a:rPr lang="en-US" altLang="en-US" sz="3600" b="1" i="1">
                  <a:solidFill>
                    <a:srgbClr val="FFEA18"/>
                  </a:solidFill>
                  <a:latin typeface="Helvetica" panose="020B0604020202020204" pitchFamily="34" charset="0"/>
                </a:rPr>
                <a:t> kakhui</a:t>
              </a:r>
              <a:endParaRPr lang="en-US" altLang="en-US" sz="3600" b="1">
                <a:solidFill>
                  <a:srgbClr val="FFEA18"/>
                </a:solidFill>
                <a:latin typeface="Helvetica" panose="020B0604020202020204" pitchFamily="34" charset="0"/>
              </a:endParaRPr>
            </a:p>
          </p:txBody>
        </p:sp>
      </p:grpSp>
      <p:sp>
        <p:nvSpPr>
          <p:cNvPr id="1224917" name="AutoShape 213">
            <a:extLst>
              <a:ext uri="{FF2B5EF4-FFF2-40B4-BE49-F238E27FC236}">
                <a16:creationId xmlns:a16="http://schemas.microsoft.com/office/drawing/2014/main" id="{DCEB63CF-A952-3151-AC8C-46AA2D96F80C}"/>
              </a:ext>
            </a:extLst>
          </p:cNvPr>
          <p:cNvSpPr>
            <a:spLocks noChangeArrowheads="1"/>
          </p:cNvSpPr>
          <p:nvPr/>
        </p:nvSpPr>
        <p:spPr bwMode="auto">
          <a:xfrm>
            <a:off x="5819775" y="4492625"/>
            <a:ext cx="3749675" cy="2066925"/>
          </a:xfrm>
          <a:prstGeom prst="roundRect">
            <a:avLst>
              <a:gd name="adj" fmla="val 16667"/>
            </a:avLst>
          </a:prstGeom>
          <a:noFill/>
          <a:ln w="98425">
            <a:solidFill>
              <a:schemeClr val="hlink"/>
            </a:solidFill>
            <a:round/>
            <a:headEnd/>
            <a:tailEnd/>
          </a:ln>
          <a:effectLst>
            <a:outerShdw blurRad="63500" dist="53882" dir="2700000" algn="ctr" rotWithShape="0">
              <a:schemeClr val="tx1">
                <a:alpha val="74998"/>
              </a:schemeClr>
            </a:outerShdw>
          </a:effectLst>
        </p:spPr>
        <p:txBody>
          <a:bodyPr wrap="none" anchor="ct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defRPr/>
            </a:pPr>
            <a:endParaRPr lang="en-US" altLang="en-US" sz="1800" i="1"/>
          </a:p>
          <a:p>
            <a:pPr algn="ctr">
              <a:defRPr/>
            </a:pPr>
            <a:endParaRPr lang="en-US" altLang="en-US" sz="1800" i="1"/>
          </a:p>
        </p:txBody>
      </p:sp>
      <p:sp>
        <p:nvSpPr>
          <p:cNvPr id="171164" name="Text Box 214">
            <a:extLst>
              <a:ext uri="{FF2B5EF4-FFF2-40B4-BE49-F238E27FC236}">
                <a16:creationId xmlns:a16="http://schemas.microsoft.com/office/drawing/2014/main" id="{15FBCA20-D9BB-363B-1416-5C7D72618432}"/>
              </a:ext>
            </a:extLst>
          </p:cNvPr>
          <p:cNvSpPr txBox="1">
            <a:spLocks noChangeArrowheads="1"/>
          </p:cNvSpPr>
          <p:nvPr/>
        </p:nvSpPr>
        <p:spPr bwMode="auto">
          <a:xfrm rot="-5400000">
            <a:off x="967582" y="3483769"/>
            <a:ext cx="47037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b="1">
                <a:latin typeface="Arial" panose="020B0604020202020204" pitchFamily="34" charset="0"/>
              </a:rPr>
              <a:t>MAR</a:t>
            </a:r>
            <a:r>
              <a:rPr lang="en-US" altLang="en-US" sz="2000" b="1">
                <a:latin typeface="Helvetica" pitchFamily="2" charset="0"/>
              </a:rPr>
              <a:t>Ā</a:t>
            </a:r>
            <a:r>
              <a:rPr lang="en-US" altLang="en-US" sz="2000" b="1">
                <a:latin typeface="Arial" panose="020B0604020202020204" pitchFamily="34" charset="0"/>
              </a:rPr>
              <a:t>NBING (17)</a:t>
            </a:r>
          </a:p>
        </p:txBody>
      </p:sp>
      <p:grpSp>
        <p:nvGrpSpPr>
          <p:cNvPr id="171165" name="Group 215">
            <a:extLst>
              <a:ext uri="{FF2B5EF4-FFF2-40B4-BE49-F238E27FC236}">
                <a16:creationId xmlns:a16="http://schemas.microsoft.com/office/drawing/2014/main" id="{A7203199-920B-27EA-9C8C-B974AF41DD5D}"/>
              </a:ext>
            </a:extLst>
          </p:cNvPr>
          <p:cNvGrpSpPr>
            <a:grpSpLocks/>
          </p:cNvGrpSpPr>
          <p:nvPr/>
        </p:nvGrpSpPr>
        <p:grpSpPr bwMode="auto">
          <a:xfrm>
            <a:off x="1920875" y="6081713"/>
            <a:ext cx="977900" cy="327025"/>
            <a:chOff x="2836" y="3844"/>
            <a:chExt cx="616" cy="206"/>
          </a:xfrm>
        </p:grpSpPr>
        <p:sp>
          <p:nvSpPr>
            <p:cNvPr id="171186" name="Rectangle 216">
              <a:extLst>
                <a:ext uri="{FF2B5EF4-FFF2-40B4-BE49-F238E27FC236}">
                  <a16:creationId xmlns:a16="http://schemas.microsoft.com/office/drawing/2014/main" id="{DE0EE42C-66CF-FAC7-3BEB-4FB517D79103}"/>
                </a:ext>
              </a:extLst>
            </p:cNvPr>
            <p:cNvSpPr>
              <a:spLocks noChangeArrowheads="1"/>
            </p:cNvSpPr>
            <p:nvPr/>
          </p:nvSpPr>
          <p:spPr bwMode="auto">
            <a:xfrm>
              <a:off x="2836" y="3904"/>
              <a:ext cx="120"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a:solidFill>
                    <a:srgbClr val="000000"/>
                  </a:solidFill>
                  <a:latin typeface="Helvetica" pitchFamily="2" charset="0"/>
                </a:rPr>
                <a:t>      </a:t>
              </a:r>
              <a:endParaRPr lang="en-US" altLang="en-US">
                <a:latin typeface="Helvetica" pitchFamily="2" charset="0"/>
              </a:endParaRPr>
            </a:p>
          </p:txBody>
        </p:sp>
        <p:grpSp>
          <p:nvGrpSpPr>
            <p:cNvPr id="171187" name="Group 217">
              <a:extLst>
                <a:ext uri="{FF2B5EF4-FFF2-40B4-BE49-F238E27FC236}">
                  <a16:creationId xmlns:a16="http://schemas.microsoft.com/office/drawing/2014/main" id="{23669D80-5BEE-9789-9F32-52C183554B9E}"/>
                </a:ext>
              </a:extLst>
            </p:cNvPr>
            <p:cNvGrpSpPr>
              <a:grpSpLocks/>
            </p:cNvGrpSpPr>
            <p:nvPr/>
          </p:nvGrpSpPr>
          <p:grpSpPr bwMode="auto">
            <a:xfrm>
              <a:off x="2948" y="3844"/>
              <a:ext cx="504" cy="206"/>
              <a:chOff x="2948" y="3904"/>
              <a:chExt cx="504" cy="206"/>
            </a:xfrm>
          </p:grpSpPr>
          <p:sp>
            <p:nvSpPr>
              <p:cNvPr id="171188" name="Rectangle 218">
                <a:extLst>
                  <a:ext uri="{FF2B5EF4-FFF2-40B4-BE49-F238E27FC236}">
                    <a16:creationId xmlns:a16="http://schemas.microsoft.com/office/drawing/2014/main" id="{2C319D80-3569-085F-E233-9968B4A7360B}"/>
                  </a:ext>
                </a:extLst>
              </p:cNvPr>
              <p:cNvSpPr>
                <a:spLocks noChangeArrowheads="1"/>
              </p:cNvSpPr>
              <p:nvPr/>
            </p:nvSpPr>
            <p:spPr bwMode="auto">
              <a:xfrm>
                <a:off x="2948" y="3904"/>
                <a:ext cx="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a:latin typeface="Helvetica" pitchFamily="2" charset="0"/>
                </a:endParaRPr>
              </a:p>
            </p:txBody>
          </p:sp>
          <p:sp>
            <p:nvSpPr>
              <p:cNvPr id="171189" name="Rectangle 219">
                <a:extLst>
                  <a:ext uri="{FF2B5EF4-FFF2-40B4-BE49-F238E27FC236}">
                    <a16:creationId xmlns:a16="http://schemas.microsoft.com/office/drawing/2014/main" id="{98156C86-300B-7613-E0B6-A42C3E7526AD}"/>
                  </a:ext>
                </a:extLst>
              </p:cNvPr>
              <p:cNvSpPr>
                <a:spLocks noChangeArrowheads="1"/>
              </p:cNvSpPr>
              <p:nvPr/>
            </p:nvSpPr>
            <p:spPr bwMode="auto">
              <a:xfrm>
                <a:off x="3060" y="3904"/>
                <a:ext cx="39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i="1">
                    <a:solidFill>
                      <a:srgbClr val="000000"/>
                    </a:solidFill>
                    <a:latin typeface="Helvetica" pitchFamily="2" charset="0"/>
                  </a:rPr>
                  <a:t>JUDAH wui</a:t>
                </a:r>
              </a:p>
              <a:p>
                <a:pPr algn="l"/>
                <a:r>
                  <a:rPr lang="en-US" altLang="en-US" sz="900" b="1" i="1">
                    <a:solidFill>
                      <a:srgbClr val="000000"/>
                    </a:solidFill>
                    <a:latin typeface="Helvetica" pitchFamily="2" charset="0"/>
                  </a:rPr>
                  <a:t>hankhaung</a:t>
                </a:r>
                <a:endParaRPr lang="en-US" altLang="en-US">
                  <a:latin typeface="Helvetica" pitchFamily="2" charset="0"/>
                </a:endParaRPr>
              </a:p>
            </p:txBody>
          </p:sp>
          <p:sp>
            <p:nvSpPr>
              <p:cNvPr id="171190" name="Rectangle 220">
                <a:extLst>
                  <a:ext uri="{FF2B5EF4-FFF2-40B4-BE49-F238E27FC236}">
                    <a16:creationId xmlns:a16="http://schemas.microsoft.com/office/drawing/2014/main" id="{015002CC-069B-EAEE-FC09-DAAE4B28FDC9}"/>
                  </a:ext>
                </a:extLst>
              </p:cNvPr>
              <p:cNvSpPr>
                <a:spLocks noChangeArrowheads="1"/>
              </p:cNvSpPr>
              <p:nvPr/>
            </p:nvSpPr>
            <p:spPr bwMode="auto">
              <a:xfrm>
                <a:off x="2981" y="3994"/>
                <a:ext cx="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a:latin typeface="Helvetica" pitchFamily="2" charset="0"/>
                </a:endParaRPr>
              </a:p>
            </p:txBody>
          </p:sp>
          <p:sp>
            <p:nvSpPr>
              <p:cNvPr id="171191" name="Rectangle 221">
                <a:extLst>
                  <a:ext uri="{FF2B5EF4-FFF2-40B4-BE49-F238E27FC236}">
                    <a16:creationId xmlns:a16="http://schemas.microsoft.com/office/drawing/2014/main" id="{8284D6B8-0D31-0AB0-0D2F-9BC5239B3FD3}"/>
                  </a:ext>
                </a:extLst>
              </p:cNvPr>
              <p:cNvSpPr>
                <a:spLocks noChangeArrowheads="1"/>
              </p:cNvSpPr>
              <p:nvPr/>
            </p:nvSpPr>
            <p:spPr bwMode="auto">
              <a:xfrm>
                <a:off x="3216" y="3994"/>
                <a:ext cx="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a:latin typeface="Helvetica" pitchFamily="2" charset="0"/>
                </a:endParaRPr>
              </a:p>
            </p:txBody>
          </p:sp>
        </p:grpSp>
      </p:grpSp>
      <p:sp>
        <p:nvSpPr>
          <p:cNvPr id="171166" name="Rectangle 222">
            <a:extLst>
              <a:ext uri="{FF2B5EF4-FFF2-40B4-BE49-F238E27FC236}">
                <a16:creationId xmlns:a16="http://schemas.microsoft.com/office/drawing/2014/main" id="{45011F96-CB97-7849-B36A-F8990F22645C}"/>
              </a:ext>
            </a:extLst>
          </p:cNvPr>
          <p:cNvSpPr>
            <a:spLocks noChangeArrowheads="1"/>
          </p:cNvSpPr>
          <p:nvPr/>
        </p:nvSpPr>
        <p:spPr bwMode="auto">
          <a:xfrm>
            <a:off x="5722938" y="306388"/>
            <a:ext cx="4102100" cy="7183437"/>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71167" name="Text Box 223">
            <a:extLst>
              <a:ext uri="{FF2B5EF4-FFF2-40B4-BE49-F238E27FC236}">
                <a16:creationId xmlns:a16="http://schemas.microsoft.com/office/drawing/2014/main" id="{BD660D66-AB4B-8097-35F9-813447C619E1}"/>
              </a:ext>
            </a:extLst>
          </p:cNvPr>
          <p:cNvSpPr txBox="1">
            <a:spLocks noChangeArrowheads="1"/>
          </p:cNvSpPr>
          <p:nvPr/>
        </p:nvSpPr>
        <p:spPr bwMode="auto">
          <a:xfrm>
            <a:off x="9015413" y="7519988"/>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82</a:t>
            </a:r>
          </a:p>
        </p:txBody>
      </p:sp>
      <p:sp>
        <p:nvSpPr>
          <p:cNvPr id="171168" name="Text Box 224">
            <a:extLst>
              <a:ext uri="{FF2B5EF4-FFF2-40B4-BE49-F238E27FC236}">
                <a16:creationId xmlns:a16="http://schemas.microsoft.com/office/drawing/2014/main" id="{64371663-2D09-E845-7436-3D22512DA301}"/>
              </a:ext>
            </a:extLst>
          </p:cNvPr>
          <p:cNvSpPr txBox="1">
            <a:spLocks noChangeArrowheads="1"/>
          </p:cNvSpPr>
          <p:nvPr/>
        </p:nvSpPr>
        <p:spPr bwMode="auto">
          <a:xfrm>
            <a:off x="8531225" y="7516813"/>
            <a:ext cx="6588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9.6.07.</a:t>
            </a:r>
          </a:p>
        </p:txBody>
      </p:sp>
      <p:grpSp>
        <p:nvGrpSpPr>
          <p:cNvPr id="171169" name="Group 204">
            <a:extLst>
              <a:ext uri="{FF2B5EF4-FFF2-40B4-BE49-F238E27FC236}">
                <a16:creationId xmlns:a16="http://schemas.microsoft.com/office/drawing/2014/main" id="{7C97FE6B-1330-440C-F3C9-B1D269842950}"/>
              </a:ext>
            </a:extLst>
          </p:cNvPr>
          <p:cNvGrpSpPr>
            <a:grpSpLocks/>
          </p:cNvGrpSpPr>
          <p:nvPr/>
        </p:nvGrpSpPr>
        <p:grpSpPr bwMode="auto">
          <a:xfrm>
            <a:off x="2786063" y="2903538"/>
            <a:ext cx="368300" cy="974725"/>
            <a:chOff x="6097583" y="2946408"/>
            <a:chExt cx="957267" cy="1844683"/>
          </a:xfrm>
        </p:grpSpPr>
        <p:grpSp>
          <p:nvGrpSpPr>
            <p:cNvPr id="171174" name="Group 85">
              <a:extLst>
                <a:ext uri="{FF2B5EF4-FFF2-40B4-BE49-F238E27FC236}">
                  <a16:creationId xmlns:a16="http://schemas.microsoft.com/office/drawing/2014/main" id="{C899C676-8E92-97A2-8B41-F01A02B5F8F4}"/>
                </a:ext>
              </a:extLst>
            </p:cNvPr>
            <p:cNvGrpSpPr>
              <a:grpSpLocks/>
            </p:cNvGrpSpPr>
            <p:nvPr/>
          </p:nvGrpSpPr>
          <p:grpSpPr bwMode="auto">
            <a:xfrm>
              <a:off x="6153150" y="3681413"/>
              <a:ext cx="901700" cy="947736"/>
              <a:chOff x="1557" y="1007"/>
              <a:chExt cx="2105" cy="1949"/>
            </a:xfrm>
          </p:grpSpPr>
          <p:grpSp>
            <p:nvGrpSpPr>
              <p:cNvPr id="171178" name="Group 87">
                <a:extLst>
                  <a:ext uri="{FF2B5EF4-FFF2-40B4-BE49-F238E27FC236}">
                    <a16:creationId xmlns:a16="http://schemas.microsoft.com/office/drawing/2014/main" id="{94B4BFCC-AAF1-5362-38C1-5B9A32B4FBF1}"/>
                  </a:ext>
                </a:extLst>
              </p:cNvPr>
              <p:cNvGrpSpPr>
                <a:grpSpLocks/>
              </p:cNvGrpSpPr>
              <p:nvPr/>
            </p:nvGrpSpPr>
            <p:grpSpPr bwMode="auto">
              <a:xfrm>
                <a:off x="1557" y="1209"/>
                <a:ext cx="2105" cy="1421"/>
                <a:chOff x="578" y="2316"/>
                <a:chExt cx="2105" cy="1421"/>
              </a:xfrm>
            </p:grpSpPr>
            <p:sp>
              <p:nvSpPr>
                <p:cNvPr id="171184" name="Freeform 88" descr="Cork">
                  <a:extLst>
                    <a:ext uri="{FF2B5EF4-FFF2-40B4-BE49-F238E27FC236}">
                      <a16:creationId xmlns:a16="http://schemas.microsoft.com/office/drawing/2014/main" id="{E3BD293A-F934-FE15-DF36-6ADE66282D47}"/>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171185" name="Freeform 89" descr="Cork">
                  <a:extLst>
                    <a:ext uri="{FF2B5EF4-FFF2-40B4-BE49-F238E27FC236}">
                      <a16:creationId xmlns:a16="http://schemas.microsoft.com/office/drawing/2014/main" id="{1DF19771-647D-10F2-2847-4262F87366BB}"/>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171179" name="Freeform 91">
                <a:extLst>
                  <a:ext uri="{FF2B5EF4-FFF2-40B4-BE49-F238E27FC236}">
                    <a16:creationId xmlns:a16="http://schemas.microsoft.com/office/drawing/2014/main" id="{F0E01EB8-33F8-10CD-86E9-AFF69C394ECD}"/>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71180" name="Freeform 92">
                <a:extLst>
                  <a:ext uri="{FF2B5EF4-FFF2-40B4-BE49-F238E27FC236}">
                    <a16:creationId xmlns:a16="http://schemas.microsoft.com/office/drawing/2014/main" id="{96043BDA-CF7C-64A5-513A-09B3F1D5F2D6}"/>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71181" name="Freeform 93">
                <a:extLst>
                  <a:ext uri="{FF2B5EF4-FFF2-40B4-BE49-F238E27FC236}">
                    <a16:creationId xmlns:a16="http://schemas.microsoft.com/office/drawing/2014/main" id="{E0FAE258-F60A-BEBC-C46D-6F9211D31FE9}"/>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71182" name="Freeform 94">
                <a:extLst>
                  <a:ext uri="{FF2B5EF4-FFF2-40B4-BE49-F238E27FC236}">
                    <a16:creationId xmlns:a16="http://schemas.microsoft.com/office/drawing/2014/main" id="{E35839F0-86CC-8DBE-CE38-52A2D67A7475}"/>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71183" name="Freeform 95">
                <a:extLst>
                  <a:ext uri="{FF2B5EF4-FFF2-40B4-BE49-F238E27FC236}">
                    <a16:creationId xmlns:a16="http://schemas.microsoft.com/office/drawing/2014/main" id="{92B99F26-CCEF-52AF-9C42-8F4FBF18BF18}"/>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171175" name="Group 98">
              <a:extLst>
                <a:ext uri="{FF2B5EF4-FFF2-40B4-BE49-F238E27FC236}">
                  <a16:creationId xmlns:a16="http://schemas.microsoft.com/office/drawing/2014/main" id="{41B627FA-8BA3-6249-FB96-DA90F6886178}"/>
                </a:ext>
              </a:extLst>
            </p:cNvPr>
            <p:cNvGrpSpPr>
              <a:grpSpLocks/>
            </p:cNvGrpSpPr>
            <p:nvPr/>
          </p:nvGrpSpPr>
          <p:grpSpPr bwMode="auto">
            <a:xfrm>
              <a:off x="6097583" y="2946408"/>
              <a:ext cx="846138" cy="1844683"/>
              <a:chOff x="3865" y="1840"/>
              <a:chExt cx="533" cy="1162"/>
            </a:xfrm>
          </p:grpSpPr>
          <p:sp>
            <p:nvSpPr>
              <p:cNvPr id="208" name="Rectangle 96">
                <a:extLst>
                  <a:ext uri="{FF2B5EF4-FFF2-40B4-BE49-F238E27FC236}">
                    <a16:creationId xmlns:a16="http://schemas.microsoft.com/office/drawing/2014/main" id="{D2ACA210-4614-40EA-4257-D29729349479}"/>
                  </a:ext>
                </a:extLst>
              </p:cNvPr>
              <p:cNvSpPr>
                <a:spLocks noChangeArrowheads="1"/>
              </p:cNvSpPr>
              <p:nvPr/>
            </p:nvSpPr>
            <p:spPr bwMode="auto">
              <a:xfrm>
                <a:off x="3930" y="1840"/>
                <a:ext cx="112"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sp>
            <p:nvSpPr>
              <p:cNvPr id="209" name="Rectangle 97">
                <a:extLst>
                  <a:ext uri="{FF2B5EF4-FFF2-40B4-BE49-F238E27FC236}">
                    <a16:creationId xmlns:a16="http://schemas.microsoft.com/office/drawing/2014/main" id="{D3B16653-E5AC-04AD-5070-5B97DDEFB2CC}"/>
                  </a:ext>
                </a:extLst>
              </p:cNvPr>
              <p:cNvSpPr>
                <a:spLocks noChangeArrowheads="1"/>
              </p:cNvSpPr>
              <p:nvPr/>
            </p:nvSpPr>
            <p:spPr bwMode="auto">
              <a:xfrm>
                <a:off x="3865" y="2381"/>
                <a:ext cx="533" cy="621"/>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1400" i="1">
                    <a:solidFill>
                      <a:srgbClr val="000000"/>
                    </a:solidFill>
                    <a:latin typeface="Kosher-Normal" charset="0"/>
                  </a:rPr>
                  <a:t>KT</a:t>
                </a:r>
                <a:endParaRPr lang="en-US" altLang="en-US" sz="1100" i="1">
                  <a:solidFill>
                    <a:srgbClr val="000000"/>
                  </a:solidFill>
                  <a:latin typeface="Helvetica" panose="020B0604020202020204" pitchFamily="34" charset="0"/>
                </a:endParaRPr>
              </a:p>
            </p:txBody>
          </p:sp>
        </p:grpSp>
      </p:grpSp>
      <p:grpSp>
        <p:nvGrpSpPr>
          <p:cNvPr id="171170" name="Group 205">
            <a:extLst>
              <a:ext uri="{FF2B5EF4-FFF2-40B4-BE49-F238E27FC236}">
                <a16:creationId xmlns:a16="http://schemas.microsoft.com/office/drawing/2014/main" id="{626305E1-ADC7-05D8-7963-64A2A74EE850}"/>
              </a:ext>
            </a:extLst>
          </p:cNvPr>
          <p:cNvGrpSpPr>
            <a:grpSpLocks/>
          </p:cNvGrpSpPr>
          <p:nvPr/>
        </p:nvGrpSpPr>
        <p:grpSpPr bwMode="auto">
          <a:xfrm>
            <a:off x="5356225" y="68263"/>
            <a:ext cx="1625600" cy="1470025"/>
            <a:chOff x="2222937" y="4130555"/>
            <a:chExt cx="2222939" cy="1813045"/>
          </a:xfrm>
        </p:grpSpPr>
        <p:sp>
          <p:nvSpPr>
            <p:cNvPr id="207" name="Rectangle 206">
              <a:extLst>
                <a:ext uri="{FF2B5EF4-FFF2-40B4-BE49-F238E27FC236}">
                  <a16:creationId xmlns:a16="http://schemas.microsoft.com/office/drawing/2014/main" id="{FF45371C-B1B8-A5F9-58BA-1BE5C0BC4150}"/>
                </a:ext>
              </a:extLst>
            </p:cNvPr>
            <p:cNvSpPr/>
            <p:nvPr/>
          </p:nvSpPr>
          <p:spPr bwMode="auto">
            <a:xfrm>
              <a:off x="2222937" y="4193209"/>
              <a:ext cx="2222939" cy="1750391"/>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171172" name="Picture 2" descr="BACKGR~1">
              <a:extLst>
                <a:ext uri="{FF2B5EF4-FFF2-40B4-BE49-F238E27FC236}">
                  <a16:creationId xmlns:a16="http://schemas.microsoft.com/office/drawing/2014/main" id="{E2B04758-A5FB-8E03-3AFB-8E721437624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1" name="WordArt 12">
              <a:extLst>
                <a:ext uri="{FF2B5EF4-FFF2-40B4-BE49-F238E27FC236}">
                  <a16:creationId xmlns:a16="http://schemas.microsoft.com/office/drawing/2014/main" id="{841FA4CD-13EF-6E75-154A-B25CBA5DA5BE}"/>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1224917"/>
                                        </p:tgtEl>
                                        <p:attrNameLst>
                                          <p:attrName>style.visibility</p:attrName>
                                        </p:attrNameLst>
                                      </p:cBhvr>
                                      <p:to>
                                        <p:strVal val="visible"/>
                                      </p:to>
                                    </p:set>
                                    <p:anim calcmode="lin" valueType="num">
                                      <p:cBhvr>
                                        <p:cTn id="7" dur="500" fill="hold"/>
                                        <p:tgtEl>
                                          <p:spTgt spid="1224917"/>
                                        </p:tgtEl>
                                        <p:attrNameLst>
                                          <p:attrName>ppt_w</p:attrName>
                                        </p:attrNameLst>
                                      </p:cBhvr>
                                      <p:tavLst>
                                        <p:tav tm="0">
                                          <p:val>
                                            <p:fltVal val="0"/>
                                          </p:val>
                                        </p:tav>
                                        <p:tav tm="100000">
                                          <p:val>
                                            <p:strVal val="#ppt_w"/>
                                          </p:val>
                                        </p:tav>
                                      </p:tavLst>
                                    </p:anim>
                                    <p:anim calcmode="lin" valueType="num">
                                      <p:cBhvr>
                                        <p:cTn id="8" dur="500" fill="hold"/>
                                        <p:tgtEl>
                                          <p:spTgt spid="1224917"/>
                                        </p:tgtEl>
                                        <p:attrNameLst>
                                          <p:attrName>ppt_h</p:attrName>
                                        </p:attrNameLst>
                                      </p:cBhvr>
                                      <p:tavLst>
                                        <p:tav tm="0">
                                          <p:val>
                                            <p:fltVal val="0"/>
                                          </p:val>
                                        </p:tav>
                                        <p:tav tm="100000">
                                          <p:val>
                                            <p:strVal val="#ppt_h"/>
                                          </p:val>
                                        </p:tav>
                                      </p:tavLst>
                                    </p:anim>
                                    <p:anim calcmode="lin" valueType="num">
                                      <p:cBhvr>
                                        <p:cTn id="9" dur="500" fill="hold"/>
                                        <p:tgtEl>
                                          <p:spTgt spid="1224917"/>
                                        </p:tgtEl>
                                        <p:attrNameLst>
                                          <p:attrName>ppt_x</p:attrName>
                                        </p:attrNameLst>
                                      </p:cBhvr>
                                      <p:tavLst>
                                        <p:tav tm="0">
                                          <p:val>
                                            <p:fltVal val="0.5"/>
                                          </p:val>
                                        </p:tav>
                                        <p:tav tm="100000">
                                          <p:val>
                                            <p:strVal val="#ppt_x"/>
                                          </p:val>
                                        </p:tav>
                                      </p:tavLst>
                                    </p:anim>
                                    <p:anim calcmode="lin" valueType="num">
                                      <p:cBhvr>
                                        <p:cTn id="10" dur="500" fill="hold"/>
                                        <p:tgtEl>
                                          <p:spTgt spid="1224917"/>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4917" grpId="0" animBg="1" autoUpdateAnimBg="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AutoShape 239">
            <a:extLst>
              <a:ext uri="{FF2B5EF4-FFF2-40B4-BE49-F238E27FC236}">
                <a16:creationId xmlns:a16="http://schemas.microsoft.com/office/drawing/2014/main" id="{66A2623C-A065-4ED0-1C77-2D002F7D3C18}"/>
              </a:ext>
            </a:extLst>
          </p:cNvPr>
          <p:cNvSpPr>
            <a:spLocks noChangeArrowheads="1"/>
          </p:cNvSpPr>
          <p:nvPr/>
        </p:nvSpPr>
        <p:spPr bwMode="auto">
          <a:xfrm flipH="1">
            <a:off x="1801813" y="4060825"/>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73059" name="Rectangle 240">
            <a:extLst>
              <a:ext uri="{FF2B5EF4-FFF2-40B4-BE49-F238E27FC236}">
                <a16:creationId xmlns:a16="http://schemas.microsoft.com/office/drawing/2014/main" id="{9D35C873-B841-9DE6-A6E9-269599B2DDA5}"/>
              </a:ext>
            </a:extLst>
          </p:cNvPr>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73060" name="Rectangle 241">
            <a:extLst>
              <a:ext uri="{FF2B5EF4-FFF2-40B4-BE49-F238E27FC236}">
                <a16:creationId xmlns:a16="http://schemas.microsoft.com/office/drawing/2014/main" id="{67032DBB-79FA-5252-51C8-AD21F57E2CA5}"/>
              </a:ext>
            </a:extLst>
          </p:cNvPr>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73061" name="Rectangle 242">
            <a:extLst>
              <a:ext uri="{FF2B5EF4-FFF2-40B4-BE49-F238E27FC236}">
                <a16:creationId xmlns:a16="http://schemas.microsoft.com/office/drawing/2014/main" id="{B8E83BB0-1955-EC34-9EEC-7674C3E19E03}"/>
              </a:ext>
            </a:extLst>
          </p:cNvPr>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73062" name="AutoShape 243">
            <a:extLst>
              <a:ext uri="{FF2B5EF4-FFF2-40B4-BE49-F238E27FC236}">
                <a16:creationId xmlns:a16="http://schemas.microsoft.com/office/drawing/2014/main" id="{5CC69807-B2AD-6555-1CCF-95569D72C699}"/>
              </a:ext>
            </a:extLst>
          </p:cNvPr>
          <p:cNvSpPr>
            <a:spLocks noChangeArrowheads="1"/>
          </p:cNvSpPr>
          <p:nvPr/>
        </p:nvSpPr>
        <p:spPr bwMode="auto">
          <a:xfrm>
            <a:off x="2627313" y="1062038"/>
            <a:ext cx="1279525" cy="484187"/>
          </a:xfrm>
          <a:prstGeom prst="roundRect">
            <a:avLst>
              <a:gd name="adj" fmla="val 16667"/>
            </a:avLst>
          </a:prstGeom>
          <a:solidFill>
            <a:srgbClr val="FF9456"/>
          </a:solidFill>
          <a:ln w="28575">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rPr>
              <a:t>Israel wui </a:t>
            </a:r>
          </a:p>
          <a:p>
            <a:r>
              <a:rPr lang="en-US" altLang="en-US">
                <a:latin typeface="Arial Black" panose="020B0604020202020204" pitchFamily="34" charset="0"/>
              </a:rPr>
              <a:t>Wungram Ato</a:t>
            </a:r>
          </a:p>
        </p:txBody>
      </p:sp>
      <p:sp>
        <p:nvSpPr>
          <p:cNvPr id="173063" name="AutoShape 244">
            <a:extLst>
              <a:ext uri="{FF2B5EF4-FFF2-40B4-BE49-F238E27FC236}">
                <a16:creationId xmlns:a16="http://schemas.microsoft.com/office/drawing/2014/main" id="{0E0D116D-BBD3-872C-82E4-795362A068D3}"/>
              </a:ext>
            </a:extLst>
          </p:cNvPr>
          <p:cNvSpPr>
            <a:spLocks noChangeArrowheads="1"/>
          </p:cNvSpPr>
          <p:nvPr/>
        </p:nvSpPr>
        <p:spPr bwMode="auto">
          <a:xfrm>
            <a:off x="2593975" y="3690938"/>
            <a:ext cx="1279525" cy="449262"/>
          </a:xfrm>
          <a:prstGeom prst="roundRect">
            <a:avLst>
              <a:gd name="adj" fmla="val 16667"/>
            </a:avLst>
          </a:prstGeom>
          <a:solidFill>
            <a:srgbClr val="66FFFF"/>
          </a:solidFill>
          <a:ln w="28575">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rPr>
              <a:t>JUDAH wui</a:t>
            </a:r>
          </a:p>
          <a:p>
            <a:r>
              <a:rPr lang="en-US" altLang="en-US">
                <a:latin typeface="Arial Black" panose="020B0604020202020204" pitchFamily="34" charset="0"/>
              </a:rPr>
              <a:t>rotkhamarat</a:t>
            </a:r>
          </a:p>
        </p:txBody>
      </p:sp>
      <p:sp>
        <p:nvSpPr>
          <p:cNvPr id="173064" name="AutoShape 245">
            <a:extLst>
              <a:ext uri="{FF2B5EF4-FFF2-40B4-BE49-F238E27FC236}">
                <a16:creationId xmlns:a16="http://schemas.microsoft.com/office/drawing/2014/main" id="{3B42E854-4F54-4E58-6F41-6B367E06E777}"/>
              </a:ext>
            </a:extLst>
          </p:cNvPr>
          <p:cNvSpPr>
            <a:spLocks noChangeArrowheads="1"/>
          </p:cNvSpPr>
          <p:nvPr/>
        </p:nvSpPr>
        <p:spPr bwMode="auto">
          <a:xfrm>
            <a:off x="2543175" y="2236788"/>
            <a:ext cx="1143000" cy="555625"/>
          </a:xfrm>
          <a:prstGeom prst="roundRect">
            <a:avLst>
              <a:gd name="adj" fmla="val 16667"/>
            </a:avLst>
          </a:prstGeom>
          <a:solidFill>
            <a:srgbClr val="66FFFF"/>
          </a:solidFill>
          <a:ln w="28575">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rPr>
              <a:t>Judah wui</a:t>
            </a:r>
          </a:p>
          <a:p>
            <a:r>
              <a:rPr lang="en-US" altLang="en-US">
                <a:latin typeface="Arial Black" panose="020B0604020202020204" pitchFamily="34" charset="0"/>
              </a:rPr>
              <a:t>suikata</a:t>
            </a:r>
          </a:p>
        </p:txBody>
      </p:sp>
      <p:sp>
        <p:nvSpPr>
          <p:cNvPr id="173065" name="AutoShape 246">
            <a:extLst>
              <a:ext uri="{FF2B5EF4-FFF2-40B4-BE49-F238E27FC236}">
                <a16:creationId xmlns:a16="http://schemas.microsoft.com/office/drawing/2014/main" id="{E8592EB4-271B-288B-2DC9-129503CC2180}"/>
              </a:ext>
            </a:extLst>
          </p:cNvPr>
          <p:cNvSpPr>
            <a:spLocks noChangeArrowheads="1"/>
          </p:cNvSpPr>
          <p:nvPr/>
        </p:nvSpPr>
        <p:spPr bwMode="auto">
          <a:xfrm>
            <a:off x="2593975" y="5307013"/>
            <a:ext cx="1273175" cy="577850"/>
          </a:xfrm>
          <a:prstGeom prst="roundRect">
            <a:avLst>
              <a:gd name="adj" fmla="val 16667"/>
            </a:avLst>
          </a:prstGeom>
          <a:solidFill>
            <a:srgbClr val="66FFFF"/>
          </a:solidFill>
          <a:ln w="28575">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rPr>
              <a:t>JUDAH wui</a:t>
            </a:r>
          </a:p>
          <a:p>
            <a:r>
              <a:rPr lang="en-US" altLang="en-US">
                <a:latin typeface="Arial Black" panose="020B0604020202020204" pitchFamily="34" charset="0"/>
              </a:rPr>
              <a:t>Narkahai:</a:t>
            </a:r>
          </a:p>
        </p:txBody>
      </p:sp>
      <p:sp>
        <p:nvSpPr>
          <p:cNvPr id="173066" name="AutoShape 247">
            <a:extLst>
              <a:ext uri="{FF2B5EF4-FFF2-40B4-BE49-F238E27FC236}">
                <a16:creationId xmlns:a16="http://schemas.microsoft.com/office/drawing/2014/main" id="{E4751EBF-2004-1A15-D88B-8FFA5938363E}"/>
              </a:ext>
            </a:extLst>
          </p:cNvPr>
          <p:cNvSpPr>
            <a:spLocks noChangeArrowheads="1"/>
          </p:cNvSpPr>
          <p:nvPr/>
        </p:nvSpPr>
        <p:spPr bwMode="auto">
          <a:xfrm>
            <a:off x="2543175" y="6164263"/>
            <a:ext cx="1296988" cy="485775"/>
          </a:xfrm>
          <a:prstGeom prst="roundRect">
            <a:avLst>
              <a:gd name="adj" fmla="val 16667"/>
            </a:avLst>
          </a:prstGeom>
          <a:solidFill>
            <a:srgbClr val="66FFFF"/>
          </a:solidFill>
          <a:ln w="28575">
            <a:solidFill>
              <a:schemeClr val="tx1"/>
            </a:solidFill>
            <a:round/>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rPr>
              <a:t>JUDAH wui</a:t>
            </a:r>
          </a:p>
          <a:p>
            <a:r>
              <a:rPr lang="en-US" altLang="en-US">
                <a:latin typeface="Arial Black" panose="020B0604020202020204" pitchFamily="34" charset="0"/>
              </a:rPr>
              <a:t>hankhaung</a:t>
            </a:r>
          </a:p>
        </p:txBody>
      </p:sp>
      <p:sp>
        <p:nvSpPr>
          <p:cNvPr id="173067" name="Rectangle 253">
            <a:extLst>
              <a:ext uri="{FF2B5EF4-FFF2-40B4-BE49-F238E27FC236}">
                <a16:creationId xmlns:a16="http://schemas.microsoft.com/office/drawing/2014/main" id="{47E1DBB1-8237-A343-2F2A-6AAAE90607C6}"/>
              </a:ext>
            </a:extLst>
          </p:cNvPr>
          <p:cNvSpPr>
            <a:spLocks noChangeArrowheads="1"/>
          </p:cNvSpPr>
          <p:nvPr/>
        </p:nvSpPr>
        <p:spPr bwMode="auto">
          <a:xfrm>
            <a:off x="4203700" y="1109663"/>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(N)</a:t>
            </a:r>
          </a:p>
        </p:txBody>
      </p:sp>
      <p:sp>
        <p:nvSpPr>
          <p:cNvPr id="173068" name="Rectangle 254">
            <a:extLst>
              <a:ext uri="{FF2B5EF4-FFF2-40B4-BE49-F238E27FC236}">
                <a16:creationId xmlns:a16="http://schemas.microsoft.com/office/drawing/2014/main" id="{6EEDC8F5-9106-03F5-76AA-67F8A7B818BE}"/>
              </a:ext>
            </a:extLst>
          </p:cNvPr>
          <p:cNvSpPr>
            <a:spLocks noChangeArrowheads="1"/>
          </p:cNvSpPr>
          <p:nvPr/>
        </p:nvSpPr>
        <p:spPr bwMode="auto">
          <a:xfrm>
            <a:off x="4205288" y="5397500"/>
            <a:ext cx="622300"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173069" name="Rectangle 255">
            <a:extLst>
              <a:ext uri="{FF2B5EF4-FFF2-40B4-BE49-F238E27FC236}">
                <a16:creationId xmlns:a16="http://schemas.microsoft.com/office/drawing/2014/main" id="{E1F40274-5E57-08BA-FE35-475BA28643D3}"/>
              </a:ext>
            </a:extLst>
          </p:cNvPr>
          <p:cNvSpPr>
            <a:spLocks noChangeArrowheads="1"/>
          </p:cNvSpPr>
          <p:nvPr/>
        </p:nvSpPr>
        <p:spPr bwMode="auto">
          <a:xfrm>
            <a:off x="4214813" y="3776663"/>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1102080" name="Rectangle 256">
            <a:extLst>
              <a:ext uri="{FF2B5EF4-FFF2-40B4-BE49-F238E27FC236}">
                <a16:creationId xmlns:a16="http://schemas.microsoft.com/office/drawing/2014/main" id="{7695B9AE-97D0-A7E1-2E7C-AE56A761BB47}"/>
              </a:ext>
            </a:extLst>
          </p:cNvPr>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7"/>
              </a:schemeClr>
            </a:outerShdw>
          </a:effectLst>
        </p:spPr>
        <p:txBody>
          <a:bodyPr lIns="90487" tIns="44450" rIns="90487" bIns="44450">
            <a:spAutoFit/>
          </a:bodyPr>
          <a:lstStyle/>
          <a:p>
            <a:pPr>
              <a:spcBef>
                <a:spcPct val="50000"/>
              </a:spcBef>
              <a:defRPr/>
            </a:pPr>
            <a:r>
              <a:rPr lang="en-US" sz="1800" b="1">
                <a:latin typeface="Helvetica" charset="0"/>
                <a:ea typeface="+mn-ea"/>
              </a:rPr>
              <a:t>(S)</a:t>
            </a:r>
          </a:p>
        </p:txBody>
      </p:sp>
      <p:sp>
        <p:nvSpPr>
          <p:cNvPr id="173071" name="Line 257">
            <a:extLst>
              <a:ext uri="{FF2B5EF4-FFF2-40B4-BE49-F238E27FC236}">
                <a16:creationId xmlns:a16="http://schemas.microsoft.com/office/drawing/2014/main" id="{A7B578A7-CF00-FD0B-9DAA-951C8A0D4987}"/>
              </a:ext>
            </a:extLst>
          </p:cNvPr>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3072" name="Line 258">
            <a:extLst>
              <a:ext uri="{FF2B5EF4-FFF2-40B4-BE49-F238E27FC236}">
                <a16:creationId xmlns:a16="http://schemas.microsoft.com/office/drawing/2014/main" id="{60B127C6-2A4D-2759-0379-01EBF09AB435}"/>
              </a:ext>
            </a:extLst>
          </p:cNvPr>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73" name="Line 262">
            <a:extLst>
              <a:ext uri="{FF2B5EF4-FFF2-40B4-BE49-F238E27FC236}">
                <a16:creationId xmlns:a16="http://schemas.microsoft.com/office/drawing/2014/main" id="{8A66B68E-00ED-3AB6-7228-0AAFE5BFCC58}"/>
              </a:ext>
            </a:extLst>
          </p:cNvPr>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74" name="Line 264">
            <a:extLst>
              <a:ext uri="{FF2B5EF4-FFF2-40B4-BE49-F238E27FC236}">
                <a16:creationId xmlns:a16="http://schemas.microsoft.com/office/drawing/2014/main" id="{50BD371E-6C4B-A554-0C1F-50C8276D6E5F}"/>
              </a:ext>
            </a:extLst>
          </p:cNvPr>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75" name="Rectangle 276">
            <a:extLst>
              <a:ext uri="{FF2B5EF4-FFF2-40B4-BE49-F238E27FC236}">
                <a16:creationId xmlns:a16="http://schemas.microsoft.com/office/drawing/2014/main" id="{DB80450C-0891-C08D-95CA-45E8ED442A1C}"/>
              </a:ext>
            </a:extLst>
          </p:cNvPr>
          <p:cNvSpPr>
            <a:spLocks noChangeArrowheads="1"/>
          </p:cNvSpPr>
          <p:nvPr/>
        </p:nvSpPr>
        <p:spPr bwMode="auto">
          <a:xfrm>
            <a:off x="2559050" y="5400675"/>
            <a:ext cx="34925"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a:t>
            </a:r>
            <a:endParaRPr lang="en-US" altLang="en-US" sz="1400">
              <a:latin typeface="Helvetica" pitchFamily="2" charset="0"/>
            </a:endParaRPr>
          </a:p>
        </p:txBody>
      </p:sp>
      <p:sp>
        <p:nvSpPr>
          <p:cNvPr id="173076" name="Line 277">
            <a:extLst>
              <a:ext uri="{FF2B5EF4-FFF2-40B4-BE49-F238E27FC236}">
                <a16:creationId xmlns:a16="http://schemas.microsoft.com/office/drawing/2014/main" id="{A867C272-C69E-7F39-B0FD-27822F7DDD19}"/>
              </a:ext>
            </a:extLst>
          </p:cNvPr>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77" name="Line 278">
            <a:extLst>
              <a:ext uri="{FF2B5EF4-FFF2-40B4-BE49-F238E27FC236}">
                <a16:creationId xmlns:a16="http://schemas.microsoft.com/office/drawing/2014/main" id="{CDF6D548-E1BD-362F-1555-5B54373F0F87}"/>
              </a:ext>
            </a:extLst>
          </p:cNvPr>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78" name="Rectangle 279">
            <a:extLst>
              <a:ext uri="{FF2B5EF4-FFF2-40B4-BE49-F238E27FC236}">
                <a16:creationId xmlns:a16="http://schemas.microsoft.com/office/drawing/2014/main" id="{8F3CC5FF-009A-A2C8-2127-EF7B0DB8E3BF}"/>
              </a:ext>
            </a:extLst>
          </p:cNvPr>
          <p:cNvSpPr>
            <a:spLocks noChangeArrowheads="1"/>
          </p:cNvSpPr>
          <p:nvPr/>
        </p:nvSpPr>
        <p:spPr bwMode="auto">
          <a:xfrm>
            <a:off x="2860675" y="2608263"/>
            <a:ext cx="225425"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800">
                <a:solidFill>
                  <a:srgbClr val="000000"/>
                </a:solidFill>
                <a:latin typeface="Helvetica" pitchFamily="2" charset="0"/>
              </a:rPr>
              <a:t>        </a:t>
            </a:r>
            <a:endParaRPr lang="en-US" altLang="en-US" sz="1400">
              <a:latin typeface="Helvetica" pitchFamily="2" charset="0"/>
            </a:endParaRPr>
          </a:p>
        </p:txBody>
      </p:sp>
      <p:sp>
        <p:nvSpPr>
          <p:cNvPr id="173079" name="Rectangle 280">
            <a:extLst>
              <a:ext uri="{FF2B5EF4-FFF2-40B4-BE49-F238E27FC236}">
                <a16:creationId xmlns:a16="http://schemas.microsoft.com/office/drawing/2014/main" id="{86D35D0D-35F6-57F3-8182-DD60BB506ABB}"/>
              </a:ext>
            </a:extLst>
          </p:cNvPr>
          <p:cNvSpPr>
            <a:spLocks noChangeArrowheads="1"/>
          </p:cNvSpPr>
          <p:nvPr/>
        </p:nvSpPr>
        <p:spPr bwMode="auto">
          <a:xfrm>
            <a:off x="4518025" y="1831975"/>
            <a:ext cx="106363"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r>
              <a:rPr lang="en-US" altLang="en-US" sz="1000">
                <a:solidFill>
                  <a:srgbClr val="000000"/>
                </a:solidFill>
                <a:latin typeface="Helvetica" pitchFamily="2" charset="0"/>
              </a:rPr>
              <a:t>   </a:t>
            </a:r>
            <a:endParaRPr lang="en-US" altLang="en-US" sz="1800">
              <a:latin typeface="Helvetica" pitchFamily="2" charset="0"/>
            </a:endParaRPr>
          </a:p>
        </p:txBody>
      </p:sp>
      <p:sp>
        <p:nvSpPr>
          <p:cNvPr id="173080" name="Rectangle 281">
            <a:extLst>
              <a:ext uri="{FF2B5EF4-FFF2-40B4-BE49-F238E27FC236}">
                <a16:creationId xmlns:a16="http://schemas.microsoft.com/office/drawing/2014/main" id="{04971AF4-AAE8-ADCA-3D47-F0E042C5A997}"/>
              </a:ext>
            </a:extLst>
          </p:cNvPr>
          <p:cNvSpPr>
            <a:spLocks noChangeArrowheads="1"/>
          </p:cNvSpPr>
          <p:nvPr/>
        </p:nvSpPr>
        <p:spPr bwMode="auto">
          <a:xfrm>
            <a:off x="2941638" y="4170363"/>
            <a:ext cx="366712"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800">
                <a:solidFill>
                  <a:srgbClr val="000000"/>
                </a:solidFill>
                <a:latin typeface="Helvetica" pitchFamily="2" charset="0"/>
              </a:rPr>
              <a:t>             </a:t>
            </a:r>
            <a:endParaRPr lang="en-US" altLang="en-US" sz="1400">
              <a:latin typeface="Helvetica" pitchFamily="2" charset="0"/>
            </a:endParaRPr>
          </a:p>
        </p:txBody>
      </p:sp>
      <p:sp>
        <p:nvSpPr>
          <p:cNvPr id="173081" name="Rectangle 282">
            <a:extLst>
              <a:ext uri="{FF2B5EF4-FFF2-40B4-BE49-F238E27FC236}">
                <a16:creationId xmlns:a16="http://schemas.microsoft.com/office/drawing/2014/main" id="{EBC621BD-79B6-CBB5-D817-C0B3258B55E6}"/>
              </a:ext>
            </a:extLst>
          </p:cNvPr>
          <p:cNvSpPr>
            <a:spLocks noChangeArrowheads="1"/>
          </p:cNvSpPr>
          <p:nvPr/>
        </p:nvSpPr>
        <p:spPr bwMode="auto">
          <a:xfrm>
            <a:off x="2925763" y="1050925"/>
            <a:ext cx="138112"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300" b="1">
                <a:solidFill>
                  <a:srgbClr val="000000"/>
                </a:solidFill>
                <a:latin typeface="Helvetica" pitchFamily="2" charset="0"/>
              </a:rPr>
              <a:t>   </a:t>
            </a:r>
            <a:endParaRPr lang="en-US" altLang="en-US" sz="1400">
              <a:latin typeface="Helvetica" pitchFamily="2" charset="0"/>
            </a:endParaRPr>
          </a:p>
        </p:txBody>
      </p:sp>
      <p:sp>
        <p:nvSpPr>
          <p:cNvPr id="173082" name="Line 283">
            <a:extLst>
              <a:ext uri="{FF2B5EF4-FFF2-40B4-BE49-F238E27FC236}">
                <a16:creationId xmlns:a16="http://schemas.microsoft.com/office/drawing/2014/main" id="{9B9D8348-46F7-E935-4C6A-D9308D726A81}"/>
              </a:ext>
            </a:extLst>
          </p:cNvPr>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83" name="Line 288">
            <a:extLst>
              <a:ext uri="{FF2B5EF4-FFF2-40B4-BE49-F238E27FC236}">
                <a16:creationId xmlns:a16="http://schemas.microsoft.com/office/drawing/2014/main" id="{C5B3F386-E3B3-34EF-9339-8D9B58E21864}"/>
              </a:ext>
            </a:extLst>
          </p:cNvPr>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84" name="Line 289">
            <a:extLst>
              <a:ext uri="{FF2B5EF4-FFF2-40B4-BE49-F238E27FC236}">
                <a16:creationId xmlns:a16="http://schemas.microsoft.com/office/drawing/2014/main" id="{FC64939C-EEA2-82C2-C53B-DEC6426CB38C}"/>
              </a:ext>
            </a:extLst>
          </p:cNvPr>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85" name="Line 291">
            <a:extLst>
              <a:ext uri="{FF2B5EF4-FFF2-40B4-BE49-F238E27FC236}">
                <a16:creationId xmlns:a16="http://schemas.microsoft.com/office/drawing/2014/main" id="{C3FE6D23-EE5F-0BCB-C31A-FC499DC9C17E}"/>
              </a:ext>
            </a:extLst>
          </p:cNvPr>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86" name="Line 292">
            <a:extLst>
              <a:ext uri="{FF2B5EF4-FFF2-40B4-BE49-F238E27FC236}">
                <a16:creationId xmlns:a16="http://schemas.microsoft.com/office/drawing/2014/main" id="{0E7A7211-66AE-63C5-B1F5-62080408C252}"/>
              </a:ext>
            </a:extLst>
          </p:cNvPr>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102117" name="Line 293">
            <a:extLst>
              <a:ext uri="{FF2B5EF4-FFF2-40B4-BE49-F238E27FC236}">
                <a16:creationId xmlns:a16="http://schemas.microsoft.com/office/drawing/2014/main" id="{C2F359FD-A7D8-3776-9291-220EA7E7F3D6}"/>
              </a:ext>
            </a:extLst>
          </p:cNvPr>
          <p:cNvSpPr>
            <a:spLocks noChangeShapeType="1"/>
          </p:cNvSpPr>
          <p:nvPr/>
        </p:nvSpPr>
        <p:spPr bwMode="auto">
          <a:xfrm>
            <a:off x="2693988" y="6813550"/>
            <a:ext cx="1117600" cy="1588"/>
          </a:xfrm>
          <a:prstGeom prst="line">
            <a:avLst/>
          </a:prstGeom>
          <a:noFill/>
          <a:ln w="15875">
            <a:solidFill>
              <a:srgbClr val="000000"/>
            </a:solidFill>
            <a:round/>
            <a:headEnd/>
            <a:tailEnd/>
          </a:ln>
          <a:effectLst>
            <a:outerShdw blurRad="63500" dist="38099" dir="2700000" algn="ctr" rotWithShape="0">
              <a:schemeClr val="bg1">
                <a:alpha val="74997"/>
              </a:schemeClr>
            </a:outerShdw>
          </a:effectLst>
        </p:spPr>
        <p:txBody>
          <a:bodyPr/>
          <a:lstStyle/>
          <a:p>
            <a:pPr algn="r">
              <a:defRPr/>
            </a:pPr>
            <a:endParaRPr lang="en-US">
              <a:latin typeface="Comic Sans MS" charset="0"/>
              <a:ea typeface="ＭＳ Ｐゴシック" charset="-128"/>
              <a:cs typeface="ＭＳ Ｐゴシック" charset="-128"/>
            </a:endParaRPr>
          </a:p>
        </p:txBody>
      </p:sp>
      <p:sp>
        <p:nvSpPr>
          <p:cNvPr id="1102118" name="Line 294">
            <a:extLst>
              <a:ext uri="{FF2B5EF4-FFF2-40B4-BE49-F238E27FC236}">
                <a16:creationId xmlns:a16="http://schemas.microsoft.com/office/drawing/2014/main" id="{E61360AA-29E0-11CA-9CEE-B424AD733D8F}"/>
              </a:ext>
            </a:extLst>
          </p:cNvPr>
          <p:cNvSpPr>
            <a:spLocks noChangeShapeType="1"/>
          </p:cNvSpPr>
          <p:nvPr/>
        </p:nvSpPr>
        <p:spPr bwMode="auto">
          <a:xfrm>
            <a:off x="2678113" y="7085013"/>
            <a:ext cx="1117600" cy="1587"/>
          </a:xfrm>
          <a:prstGeom prst="line">
            <a:avLst/>
          </a:prstGeom>
          <a:noFill/>
          <a:ln w="15875">
            <a:solidFill>
              <a:srgbClr val="000000"/>
            </a:solidFill>
            <a:round/>
            <a:headEnd/>
            <a:tailEnd/>
          </a:ln>
          <a:effectLst>
            <a:outerShdw blurRad="63500" dist="38099" dir="2700000" algn="ctr" rotWithShape="0">
              <a:schemeClr val="bg1">
                <a:alpha val="74997"/>
              </a:schemeClr>
            </a:outerShdw>
          </a:effectLst>
        </p:spPr>
        <p:txBody>
          <a:bodyPr/>
          <a:lstStyle/>
          <a:p>
            <a:pPr algn="r">
              <a:defRPr/>
            </a:pPr>
            <a:endParaRPr lang="en-US">
              <a:latin typeface="Comic Sans MS" charset="0"/>
              <a:ea typeface="ＭＳ Ｐゴシック" charset="-128"/>
              <a:cs typeface="ＭＳ Ｐゴシック" charset="-128"/>
            </a:endParaRPr>
          </a:p>
        </p:txBody>
      </p:sp>
      <p:sp>
        <p:nvSpPr>
          <p:cNvPr id="1102119" name="Line 295">
            <a:extLst>
              <a:ext uri="{FF2B5EF4-FFF2-40B4-BE49-F238E27FC236}">
                <a16:creationId xmlns:a16="http://schemas.microsoft.com/office/drawing/2014/main" id="{C0AFEC32-3056-81AC-6063-18CA3F24EFA1}"/>
              </a:ext>
            </a:extLst>
          </p:cNvPr>
          <p:cNvSpPr>
            <a:spLocks noChangeShapeType="1"/>
          </p:cNvSpPr>
          <p:nvPr/>
        </p:nvSpPr>
        <p:spPr bwMode="auto">
          <a:xfrm>
            <a:off x="2693988" y="7373938"/>
            <a:ext cx="1117600" cy="1587"/>
          </a:xfrm>
          <a:prstGeom prst="line">
            <a:avLst/>
          </a:prstGeom>
          <a:noFill/>
          <a:ln w="15875">
            <a:solidFill>
              <a:srgbClr val="000000"/>
            </a:solidFill>
            <a:round/>
            <a:headEnd/>
            <a:tailEnd/>
          </a:ln>
          <a:effectLst>
            <a:outerShdw blurRad="63500" dist="38099" dir="2700000" algn="ctr" rotWithShape="0">
              <a:schemeClr val="bg1">
                <a:alpha val="74997"/>
              </a:schemeClr>
            </a:outerShdw>
          </a:effectLst>
        </p:spPr>
        <p:txBody>
          <a:bodyPr/>
          <a:lstStyle/>
          <a:p>
            <a:pPr algn="r">
              <a:defRPr/>
            </a:pPr>
            <a:endParaRPr lang="en-US">
              <a:latin typeface="Comic Sans MS" charset="0"/>
              <a:ea typeface="ＭＳ Ｐゴシック" charset="-128"/>
              <a:cs typeface="ＭＳ Ｐゴシック" charset="-128"/>
            </a:endParaRPr>
          </a:p>
        </p:txBody>
      </p:sp>
      <p:sp>
        <p:nvSpPr>
          <p:cNvPr id="173090" name="Rectangle 296">
            <a:extLst>
              <a:ext uri="{FF2B5EF4-FFF2-40B4-BE49-F238E27FC236}">
                <a16:creationId xmlns:a16="http://schemas.microsoft.com/office/drawing/2014/main" id="{CFA512B6-42C8-8A5A-1EA5-BBF9936F5AAB}"/>
              </a:ext>
            </a:extLst>
          </p:cNvPr>
          <p:cNvSpPr>
            <a:spLocks noChangeArrowheads="1"/>
          </p:cNvSpPr>
          <p:nvPr/>
        </p:nvSpPr>
        <p:spPr bwMode="auto">
          <a:xfrm>
            <a:off x="2679700" y="5700713"/>
            <a:ext cx="1873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173091" name="Rectangle 297">
            <a:extLst>
              <a:ext uri="{FF2B5EF4-FFF2-40B4-BE49-F238E27FC236}">
                <a16:creationId xmlns:a16="http://schemas.microsoft.com/office/drawing/2014/main" id="{38654C1C-4040-D3E2-8681-2386FD39F0EE}"/>
              </a:ext>
            </a:extLst>
          </p:cNvPr>
          <p:cNvSpPr>
            <a:spLocks noChangeArrowheads="1"/>
          </p:cNvSpPr>
          <p:nvPr/>
        </p:nvSpPr>
        <p:spPr bwMode="auto">
          <a:xfrm>
            <a:off x="2711450" y="2595563"/>
            <a:ext cx="1873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sp>
        <p:nvSpPr>
          <p:cNvPr id="173092" name="Rectangle 301">
            <a:extLst>
              <a:ext uri="{FF2B5EF4-FFF2-40B4-BE49-F238E27FC236}">
                <a16:creationId xmlns:a16="http://schemas.microsoft.com/office/drawing/2014/main" id="{C594D629-364A-2E21-03B0-079F9DFD61AD}"/>
              </a:ext>
            </a:extLst>
          </p:cNvPr>
          <p:cNvSpPr>
            <a:spLocks noChangeArrowheads="1"/>
          </p:cNvSpPr>
          <p:nvPr/>
        </p:nvSpPr>
        <p:spPr bwMode="auto">
          <a:xfrm>
            <a:off x="2749550" y="5208588"/>
            <a:ext cx="3857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rPr>
              <a:t>       </a:t>
            </a:r>
            <a:endParaRPr lang="en-US" altLang="en-US" sz="1400">
              <a:latin typeface="Helvetica" pitchFamily="2" charset="0"/>
            </a:endParaRPr>
          </a:p>
        </p:txBody>
      </p:sp>
      <p:sp>
        <p:nvSpPr>
          <p:cNvPr id="173093" name="Rectangle 302">
            <a:extLst>
              <a:ext uri="{FF2B5EF4-FFF2-40B4-BE49-F238E27FC236}">
                <a16:creationId xmlns:a16="http://schemas.microsoft.com/office/drawing/2014/main" id="{8067812C-621D-1DE6-7D71-67011BB750E2}"/>
              </a:ext>
            </a:extLst>
          </p:cNvPr>
          <p:cNvSpPr>
            <a:spLocks noChangeArrowheads="1"/>
          </p:cNvSpPr>
          <p:nvPr/>
        </p:nvSpPr>
        <p:spPr bwMode="auto">
          <a:xfrm>
            <a:off x="2590800" y="2103438"/>
            <a:ext cx="528638"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b="1"/>
              <a:t>        </a:t>
            </a:r>
            <a:endParaRPr lang="en-US" altLang="en-US" sz="1400">
              <a:latin typeface="Helvetica" pitchFamily="2" charset="0"/>
            </a:endParaRPr>
          </a:p>
        </p:txBody>
      </p:sp>
      <p:sp>
        <p:nvSpPr>
          <p:cNvPr id="173094" name="AutoShape 303">
            <a:extLst>
              <a:ext uri="{FF2B5EF4-FFF2-40B4-BE49-F238E27FC236}">
                <a16:creationId xmlns:a16="http://schemas.microsoft.com/office/drawing/2014/main" id="{DCF15A93-9773-E9B9-1AF2-CB7ABA31F4DF}"/>
              </a:ext>
            </a:extLst>
          </p:cNvPr>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73095" name="Rectangle 314" descr="75%">
            <a:extLst>
              <a:ext uri="{FF2B5EF4-FFF2-40B4-BE49-F238E27FC236}">
                <a16:creationId xmlns:a16="http://schemas.microsoft.com/office/drawing/2014/main" id="{FA4A69FD-2DD8-EA62-248E-B73509F8E07D}"/>
              </a:ext>
            </a:extLst>
          </p:cNvPr>
          <p:cNvSpPr>
            <a:spLocks noChangeArrowheads="1"/>
          </p:cNvSpPr>
          <p:nvPr/>
        </p:nvSpPr>
        <p:spPr bwMode="auto">
          <a:xfrm>
            <a:off x="2278063" y="739775"/>
            <a:ext cx="163512" cy="2943225"/>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73096" name="Line 315">
            <a:extLst>
              <a:ext uri="{FF2B5EF4-FFF2-40B4-BE49-F238E27FC236}">
                <a16:creationId xmlns:a16="http://schemas.microsoft.com/office/drawing/2014/main" id="{FA560976-19B8-17D9-6D9A-CBF868BF974C}"/>
              </a:ext>
            </a:extLst>
          </p:cNvPr>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97" name="Line 316">
            <a:extLst>
              <a:ext uri="{FF2B5EF4-FFF2-40B4-BE49-F238E27FC236}">
                <a16:creationId xmlns:a16="http://schemas.microsoft.com/office/drawing/2014/main" id="{6C8918B3-301A-CA81-BB33-E9C260D59020}"/>
              </a:ext>
            </a:extLst>
          </p:cNvPr>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98" name="Line 317">
            <a:extLst>
              <a:ext uri="{FF2B5EF4-FFF2-40B4-BE49-F238E27FC236}">
                <a16:creationId xmlns:a16="http://schemas.microsoft.com/office/drawing/2014/main" id="{69DF180B-2E60-CFED-DF40-AAC906282AFF}"/>
              </a:ext>
            </a:extLst>
          </p:cNvPr>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99" name="Line 318">
            <a:extLst>
              <a:ext uri="{FF2B5EF4-FFF2-40B4-BE49-F238E27FC236}">
                <a16:creationId xmlns:a16="http://schemas.microsoft.com/office/drawing/2014/main" id="{4E6A96A6-97D5-50C4-E3C2-01BD91CB8702}"/>
              </a:ext>
            </a:extLst>
          </p:cNvPr>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00" name="Line 319">
            <a:extLst>
              <a:ext uri="{FF2B5EF4-FFF2-40B4-BE49-F238E27FC236}">
                <a16:creationId xmlns:a16="http://schemas.microsoft.com/office/drawing/2014/main" id="{D467D2CF-1037-D40A-FB97-9037975E8C47}"/>
              </a:ext>
            </a:extLst>
          </p:cNvPr>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01" name="Line 320">
            <a:extLst>
              <a:ext uri="{FF2B5EF4-FFF2-40B4-BE49-F238E27FC236}">
                <a16:creationId xmlns:a16="http://schemas.microsoft.com/office/drawing/2014/main" id="{E0A36B81-9FAA-44C0-A921-7CA145F504AF}"/>
              </a:ext>
            </a:extLst>
          </p:cNvPr>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02" name="Rectangle 322">
            <a:extLst>
              <a:ext uri="{FF2B5EF4-FFF2-40B4-BE49-F238E27FC236}">
                <a16:creationId xmlns:a16="http://schemas.microsoft.com/office/drawing/2014/main" id="{9D74631F-A217-A716-5396-BDBFB4504E47}"/>
              </a:ext>
            </a:extLst>
          </p:cNvPr>
          <p:cNvSpPr>
            <a:spLocks noChangeArrowheads="1"/>
          </p:cNvSpPr>
          <p:nvPr/>
        </p:nvSpPr>
        <p:spPr bwMode="auto">
          <a:xfrm>
            <a:off x="2870200" y="6583363"/>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73103" name="Rectangle 323">
            <a:extLst>
              <a:ext uri="{FF2B5EF4-FFF2-40B4-BE49-F238E27FC236}">
                <a16:creationId xmlns:a16="http://schemas.microsoft.com/office/drawing/2014/main" id="{31DACEF0-613B-3A51-4EE3-F7118633282D}"/>
              </a:ext>
            </a:extLst>
          </p:cNvPr>
          <p:cNvSpPr>
            <a:spLocks noChangeArrowheads="1"/>
          </p:cNvSpPr>
          <p:nvPr/>
        </p:nvSpPr>
        <p:spPr bwMode="auto">
          <a:xfrm>
            <a:off x="2706688" y="68580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73104" name="Rectangle 324">
            <a:extLst>
              <a:ext uri="{FF2B5EF4-FFF2-40B4-BE49-F238E27FC236}">
                <a16:creationId xmlns:a16="http://schemas.microsoft.com/office/drawing/2014/main" id="{CEFAC79F-D1F9-9EE8-FB22-418B12AC0010}"/>
              </a:ext>
            </a:extLst>
          </p:cNvPr>
          <p:cNvSpPr>
            <a:spLocks noChangeArrowheads="1"/>
          </p:cNvSpPr>
          <p:nvPr/>
        </p:nvSpPr>
        <p:spPr bwMode="auto">
          <a:xfrm>
            <a:off x="2832100" y="71405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73105" name="Text Box 325">
            <a:extLst>
              <a:ext uri="{FF2B5EF4-FFF2-40B4-BE49-F238E27FC236}">
                <a16:creationId xmlns:a16="http://schemas.microsoft.com/office/drawing/2014/main" id="{1DB2837A-3191-4AEF-9B2F-7559625288E7}"/>
              </a:ext>
            </a:extLst>
          </p:cNvPr>
          <p:cNvSpPr txBox="1">
            <a:spLocks noChangeArrowheads="1"/>
          </p:cNvSpPr>
          <p:nvPr/>
        </p:nvSpPr>
        <p:spPr bwMode="auto">
          <a:xfrm rot="-5400000">
            <a:off x="4032250" y="1601788"/>
            <a:ext cx="320675"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eaVert">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900">
              <a:latin typeface="Arial Black" panose="020B0604020202020204" pitchFamily="34" charset="0"/>
            </a:endParaRPr>
          </a:p>
        </p:txBody>
      </p:sp>
      <p:sp>
        <p:nvSpPr>
          <p:cNvPr id="173106" name="Text Box 326">
            <a:extLst>
              <a:ext uri="{FF2B5EF4-FFF2-40B4-BE49-F238E27FC236}">
                <a16:creationId xmlns:a16="http://schemas.microsoft.com/office/drawing/2014/main" id="{3B15577D-6588-529D-DCCD-84F439FDCF93}"/>
              </a:ext>
            </a:extLst>
          </p:cNvPr>
          <p:cNvSpPr txBox="1">
            <a:spLocks noChangeArrowheads="1"/>
          </p:cNvSpPr>
          <p:nvPr/>
        </p:nvSpPr>
        <p:spPr bwMode="auto">
          <a:xfrm rot="-5400000">
            <a:off x="3956050" y="2105025"/>
            <a:ext cx="320675"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eaVert">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endParaRPr lang="en-US" altLang="en-US" sz="900">
              <a:latin typeface="Arial Black" panose="020B0604020202020204" pitchFamily="34" charset="0"/>
            </a:endParaRPr>
          </a:p>
        </p:txBody>
      </p:sp>
      <p:sp>
        <p:nvSpPr>
          <p:cNvPr id="173107" name="Rectangle 327">
            <a:extLst>
              <a:ext uri="{FF2B5EF4-FFF2-40B4-BE49-F238E27FC236}">
                <a16:creationId xmlns:a16="http://schemas.microsoft.com/office/drawing/2014/main" id="{DB4990E0-E639-8BD3-42FB-3E8F7AACF724}"/>
              </a:ext>
            </a:extLst>
          </p:cNvPr>
          <p:cNvSpPr>
            <a:spLocks noChangeArrowheads="1"/>
          </p:cNvSpPr>
          <p:nvPr/>
        </p:nvSpPr>
        <p:spPr bwMode="auto">
          <a:xfrm>
            <a:off x="2933700" y="1427163"/>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73108" name="Rectangle 328">
            <a:extLst>
              <a:ext uri="{FF2B5EF4-FFF2-40B4-BE49-F238E27FC236}">
                <a16:creationId xmlns:a16="http://schemas.microsoft.com/office/drawing/2014/main" id="{45CCE811-0F00-553C-3C29-3F439E1B3AA3}"/>
              </a:ext>
            </a:extLst>
          </p:cNvPr>
          <p:cNvSpPr>
            <a:spLocks noChangeArrowheads="1"/>
          </p:cNvSpPr>
          <p:nvPr/>
        </p:nvSpPr>
        <p:spPr bwMode="auto">
          <a:xfrm>
            <a:off x="2909888" y="1697038"/>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73109" name="Rectangle 329">
            <a:extLst>
              <a:ext uri="{FF2B5EF4-FFF2-40B4-BE49-F238E27FC236}">
                <a16:creationId xmlns:a16="http://schemas.microsoft.com/office/drawing/2014/main" id="{04D30755-BA73-247F-9D21-DD701491D0F2}"/>
              </a:ext>
            </a:extLst>
          </p:cNvPr>
          <p:cNvSpPr>
            <a:spLocks noChangeArrowheads="1"/>
          </p:cNvSpPr>
          <p:nvPr/>
        </p:nvSpPr>
        <p:spPr bwMode="auto">
          <a:xfrm>
            <a:off x="2905125" y="1900238"/>
            <a:ext cx="63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73110" name="Rectangle 330">
            <a:extLst>
              <a:ext uri="{FF2B5EF4-FFF2-40B4-BE49-F238E27FC236}">
                <a16:creationId xmlns:a16="http://schemas.microsoft.com/office/drawing/2014/main" id="{6EE53A17-B34B-61FF-A2FA-60801F3DC938}"/>
              </a:ext>
            </a:extLst>
          </p:cNvPr>
          <p:cNvSpPr>
            <a:spLocks noChangeArrowheads="1"/>
          </p:cNvSpPr>
          <p:nvPr/>
        </p:nvSpPr>
        <p:spPr bwMode="auto">
          <a:xfrm>
            <a:off x="2927350" y="26447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73111" name="Rectangle 331">
            <a:extLst>
              <a:ext uri="{FF2B5EF4-FFF2-40B4-BE49-F238E27FC236}">
                <a16:creationId xmlns:a16="http://schemas.microsoft.com/office/drawing/2014/main" id="{EA351A0D-97BF-C738-5E84-322AC13AF348}"/>
              </a:ext>
            </a:extLst>
          </p:cNvPr>
          <p:cNvSpPr>
            <a:spLocks noChangeArrowheads="1"/>
          </p:cNvSpPr>
          <p:nvPr/>
        </p:nvSpPr>
        <p:spPr bwMode="auto">
          <a:xfrm>
            <a:off x="2927350" y="32099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73112" name="Rectangle 332">
            <a:extLst>
              <a:ext uri="{FF2B5EF4-FFF2-40B4-BE49-F238E27FC236}">
                <a16:creationId xmlns:a16="http://schemas.microsoft.com/office/drawing/2014/main" id="{C0710360-0343-86C2-C845-EEE1D789D43F}"/>
              </a:ext>
            </a:extLst>
          </p:cNvPr>
          <p:cNvSpPr>
            <a:spLocks noChangeArrowheads="1"/>
          </p:cNvSpPr>
          <p:nvPr/>
        </p:nvSpPr>
        <p:spPr bwMode="auto">
          <a:xfrm>
            <a:off x="3022600" y="292417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73113" name="Rectangle 333">
            <a:extLst>
              <a:ext uri="{FF2B5EF4-FFF2-40B4-BE49-F238E27FC236}">
                <a16:creationId xmlns:a16="http://schemas.microsoft.com/office/drawing/2014/main" id="{5E648BA1-F09F-1E7F-EC7B-9E37232F3D22}"/>
              </a:ext>
            </a:extLst>
          </p:cNvPr>
          <p:cNvSpPr>
            <a:spLocks noChangeArrowheads="1"/>
          </p:cNvSpPr>
          <p:nvPr/>
        </p:nvSpPr>
        <p:spPr bwMode="auto">
          <a:xfrm>
            <a:off x="2795588" y="4283075"/>
            <a:ext cx="492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400" b="1">
                <a:latin typeface="Helvetica" pitchFamily="2" charset="0"/>
              </a:rPr>
              <a:t> </a:t>
            </a:r>
            <a:endParaRPr lang="en-US" altLang="en-US" sz="1400">
              <a:latin typeface="Helvetica" pitchFamily="2" charset="0"/>
            </a:endParaRPr>
          </a:p>
        </p:txBody>
      </p:sp>
      <p:sp>
        <p:nvSpPr>
          <p:cNvPr id="173114" name="Rectangle 334">
            <a:extLst>
              <a:ext uri="{FF2B5EF4-FFF2-40B4-BE49-F238E27FC236}">
                <a16:creationId xmlns:a16="http://schemas.microsoft.com/office/drawing/2014/main" id="{1E1E114A-1AA2-2DE8-8E39-109AB968E87B}"/>
              </a:ext>
            </a:extLst>
          </p:cNvPr>
          <p:cNvSpPr>
            <a:spLocks noChangeArrowheads="1"/>
          </p:cNvSpPr>
          <p:nvPr/>
        </p:nvSpPr>
        <p:spPr bwMode="auto">
          <a:xfrm>
            <a:off x="2698750" y="45307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endParaRPr lang="en-US" altLang="en-US" sz="1800">
              <a:latin typeface="Helvetica" pitchFamily="2" charset="0"/>
            </a:endParaRPr>
          </a:p>
        </p:txBody>
      </p:sp>
      <p:sp>
        <p:nvSpPr>
          <p:cNvPr id="173115" name="Rectangle 335">
            <a:extLst>
              <a:ext uri="{FF2B5EF4-FFF2-40B4-BE49-F238E27FC236}">
                <a16:creationId xmlns:a16="http://schemas.microsoft.com/office/drawing/2014/main" id="{537FE5F9-46AB-437A-879F-E907BBBE36B6}"/>
              </a:ext>
            </a:extLst>
          </p:cNvPr>
          <p:cNvSpPr>
            <a:spLocks noChangeArrowheads="1"/>
          </p:cNvSpPr>
          <p:nvPr/>
        </p:nvSpPr>
        <p:spPr bwMode="auto">
          <a:xfrm>
            <a:off x="2513013" y="4684713"/>
            <a:ext cx="147955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Helvetica" pitchFamily="2" charset="0"/>
              </a:rPr>
              <a:t> </a:t>
            </a:r>
          </a:p>
        </p:txBody>
      </p:sp>
      <p:sp>
        <p:nvSpPr>
          <p:cNvPr id="173116" name="Rectangle 336">
            <a:extLst>
              <a:ext uri="{FF2B5EF4-FFF2-40B4-BE49-F238E27FC236}">
                <a16:creationId xmlns:a16="http://schemas.microsoft.com/office/drawing/2014/main" id="{1B8BCD01-8C77-3ECF-F32D-627961425C10}"/>
              </a:ext>
            </a:extLst>
          </p:cNvPr>
          <p:cNvSpPr>
            <a:spLocks noChangeArrowheads="1"/>
          </p:cNvSpPr>
          <p:nvPr/>
        </p:nvSpPr>
        <p:spPr bwMode="auto">
          <a:xfrm>
            <a:off x="2919413" y="57023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p>
        </p:txBody>
      </p:sp>
      <p:sp>
        <p:nvSpPr>
          <p:cNvPr id="173117" name="Rectangle 337">
            <a:extLst>
              <a:ext uri="{FF2B5EF4-FFF2-40B4-BE49-F238E27FC236}">
                <a16:creationId xmlns:a16="http://schemas.microsoft.com/office/drawing/2014/main" id="{96FD1833-1EBC-0250-9B0F-850C47707EC5}"/>
              </a:ext>
            </a:extLst>
          </p:cNvPr>
          <p:cNvSpPr>
            <a:spLocks noChangeArrowheads="1"/>
          </p:cNvSpPr>
          <p:nvPr/>
        </p:nvSpPr>
        <p:spPr bwMode="auto">
          <a:xfrm>
            <a:off x="2905125" y="6007100"/>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Helvetica" pitchFamily="2" charset="0"/>
              </a:rPr>
              <a:t> </a:t>
            </a:r>
            <a:endParaRPr lang="en-US" altLang="en-US" sz="1800">
              <a:latin typeface="Helvetica" pitchFamily="2" charset="0"/>
            </a:endParaRPr>
          </a:p>
        </p:txBody>
      </p:sp>
      <p:sp>
        <p:nvSpPr>
          <p:cNvPr id="173118" name="Line 338">
            <a:extLst>
              <a:ext uri="{FF2B5EF4-FFF2-40B4-BE49-F238E27FC236}">
                <a16:creationId xmlns:a16="http://schemas.microsoft.com/office/drawing/2014/main" id="{0ADFB525-59FE-BEB0-7096-1214798CB7D8}"/>
              </a:ext>
            </a:extLst>
          </p:cNvPr>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3119" name="Line 339">
            <a:extLst>
              <a:ext uri="{FF2B5EF4-FFF2-40B4-BE49-F238E27FC236}">
                <a16:creationId xmlns:a16="http://schemas.microsoft.com/office/drawing/2014/main" id="{6722BE5A-66E2-0DA2-C673-6CEE50B5E641}"/>
              </a:ext>
            </a:extLst>
          </p:cNvPr>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3120" name="Line 340">
            <a:extLst>
              <a:ext uri="{FF2B5EF4-FFF2-40B4-BE49-F238E27FC236}">
                <a16:creationId xmlns:a16="http://schemas.microsoft.com/office/drawing/2014/main" id="{540C3D0D-4823-6B4F-AFFA-297AEEFFB391}"/>
              </a:ext>
            </a:extLst>
          </p:cNvPr>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3121" name="Line 341">
            <a:extLst>
              <a:ext uri="{FF2B5EF4-FFF2-40B4-BE49-F238E27FC236}">
                <a16:creationId xmlns:a16="http://schemas.microsoft.com/office/drawing/2014/main" id="{7503F6B8-7197-1F2E-D47D-B7E74CB126A2}"/>
              </a:ext>
            </a:extLst>
          </p:cNvPr>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22" name="Rectangle 342" descr="75%">
            <a:extLst>
              <a:ext uri="{FF2B5EF4-FFF2-40B4-BE49-F238E27FC236}">
                <a16:creationId xmlns:a16="http://schemas.microsoft.com/office/drawing/2014/main" id="{326EC7EA-139D-6F3D-A54B-A39FC0B5DFAD}"/>
              </a:ext>
            </a:extLst>
          </p:cNvPr>
          <p:cNvSpPr>
            <a:spLocks noChangeArrowheads="1"/>
          </p:cNvSpPr>
          <p:nvPr/>
        </p:nvSpPr>
        <p:spPr bwMode="auto">
          <a:xfrm>
            <a:off x="2201863" y="3532188"/>
            <a:ext cx="193675" cy="152400"/>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73123" name="Rectangle 343">
            <a:extLst>
              <a:ext uri="{FF2B5EF4-FFF2-40B4-BE49-F238E27FC236}">
                <a16:creationId xmlns:a16="http://schemas.microsoft.com/office/drawing/2014/main" id="{F5CCA318-0DFA-D5E0-95EB-6B7087DC796A}"/>
              </a:ext>
            </a:extLst>
          </p:cNvPr>
          <p:cNvSpPr>
            <a:spLocks noChangeArrowheads="1"/>
          </p:cNvSpPr>
          <p:nvPr/>
        </p:nvSpPr>
        <p:spPr bwMode="auto">
          <a:xfrm>
            <a:off x="2790825" y="3413125"/>
            <a:ext cx="63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latin typeface="Arial" panose="020B0604020202020204" pitchFamily="34" charset="0"/>
              </a:rPr>
              <a:t> </a:t>
            </a:r>
            <a:endParaRPr lang="en-US" altLang="en-US" sz="1800">
              <a:latin typeface="Arial" panose="020B0604020202020204" pitchFamily="34" charset="0"/>
            </a:endParaRPr>
          </a:p>
        </p:txBody>
      </p:sp>
      <p:sp>
        <p:nvSpPr>
          <p:cNvPr id="173124" name="Line 344">
            <a:extLst>
              <a:ext uri="{FF2B5EF4-FFF2-40B4-BE49-F238E27FC236}">
                <a16:creationId xmlns:a16="http://schemas.microsoft.com/office/drawing/2014/main" id="{8C2A5A49-692D-4566-E6F1-81EDCD9D4037}"/>
              </a:ext>
            </a:extLst>
          </p:cNvPr>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25" name="Rectangle 346" descr="75%">
            <a:extLst>
              <a:ext uri="{FF2B5EF4-FFF2-40B4-BE49-F238E27FC236}">
                <a16:creationId xmlns:a16="http://schemas.microsoft.com/office/drawing/2014/main" id="{CE12567A-BDF5-AB63-005C-F8834C8F25AF}"/>
              </a:ext>
            </a:extLst>
          </p:cNvPr>
          <p:cNvSpPr>
            <a:spLocks noChangeArrowheads="1"/>
          </p:cNvSpPr>
          <p:nvPr/>
        </p:nvSpPr>
        <p:spPr bwMode="auto">
          <a:xfrm>
            <a:off x="2281238" y="663575"/>
            <a:ext cx="206375" cy="268288"/>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73126" name="Rectangle 347" descr="75%">
            <a:extLst>
              <a:ext uri="{FF2B5EF4-FFF2-40B4-BE49-F238E27FC236}">
                <a16:creationId xmlns:a16="http://schemas.microsoft.com/office/drawing/2014/main" id="{F264A325-FD21-ABD0-B051-886A88615AEF}"/>
              </a:ext>
            </a:extLst>
          </p:cNvPr>
          <p:cNvSpPr>
            <a:spLocks noChangeArrowheads="1"/>
          </p:cNvSpPr>
          <p:nvPr/>
        </p:nvSpPr>
        <p:spPr bwMode="auto">
          <a:xfrm>
            <a:off x="2435225" y="666750"/>
            <a:ext cx="206375" cy="52388"/>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73127" name="Rectangle 348" descr="75%">
            <a:extLst>
              <a:ext uri="{FF2B5EF4-FFF2-40B4-BE49-F238E27FC236}">
                <a16:creationId xmlns:a16="http://schemas.microsoft.com/office/drawing/2014/main" id="{48ABC324-27E5-CF56-6825-441077631E9A}"/>
              </a:ext>
            </a:extLst>
          </p:cNvPr>
          <p:cNvSpPr>
            <a:spLocks noChangeArrowheads="1"/>
          </p:cNvSpPr>
          <p:nvPr/>
        </p:nvSpPr>
        <p:spPr bwMode="auto">
          <a:xfrm>
            <a:off x="2447925" y="695325"/>
            <a:ext cx="107950" cy="98425"/>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73128" name="Arc 349">
            <a:extLst>
              <a:ext uri="{FF2B5EF4-FFF2-40B4-BE49-F238E27FC236}">
                <a16:creationId xmlns:a16="http://schemas.microsoft.com/office/drawing/2014/main" id="{91707237-E2A3-024C-645C-C8E9CAFD03D8}"/>
              </a:ext>
            </a:extLst>
          </p:cNvPr>
          <p:cNvSpPr>
            <a:spLocks/>
          </p:cNvSpPr>
          <p:nvPr/>
        </p:nvSpPr>
        <p:spPr bwMode="auto">
          <a:xfrm rot="-10740000">
            <a:off x="2468563" y="725488"/>
            <a:ext cx="152400" cy="260350"/>
          </a:xfrm>
          <a:custGeom>
            <a:avLst/>
            <a:gdLst>
              <a:gd name="T0" fmla="*/ 2147483646 w 21600"/>
              <a:gd name="T1" fmla="*/ 0 h 21600"/>
              <a:gd name="T2" fmla="*/ 0 w 21600"/>
              <a:gd name="T3" fmla="*/ 2147483646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3129" name="Text Box 350">
            <a:extLst>
              <a:ext uri="{FF2B5EF4-FFF2-40B4-BE49-F238E27FC236}">
                <a16:creationId xmlns:a16="http://schemas.microsoft.com/office/drawing/2014/main" id="{4B60D5CE-C085-A245-8E7B-26E8CCE4CDFB}"/>
              </a:ext>
            </a:extLst>
          </p:cNvPr>
          <p:cNvSpPr txBox="1">
            <a:spLocks noChangeArrowheads="1"/>
          </p:cNvSpPr>
          <p:nvPr/>
        </p:nvSpPr>
        <p:spPr bwMode="auto">
          <a:xfrm>
            <a:off x="2725738" y="1474788"/>
            <a:ext cx="1000125"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Amos</a:t>
            </a:r>
          </a:p>
        </p:txBody>
      </p:sp>
      <p:sp>
        <p:nvSpPr>
          <p:cNvPr id="173130" name="Text Box 351">
            <a:extLst>
              <a:ext uri="{FF2B5EF4-FFF2-40B4-BE49-F238E27FC236}">
                <a16:creationId xmlns:a16="http://schemas.microsoft.com/office/drawing/2014/main" id="{BB30314D-445D-9355-4DDA-C61FBA4BF106}"/>
              </a:ext>
            </a:extLst>
          </p:cNvPr>
          <p:cNvSpPr txBox="1">
            <a:spLocks noChangeArrowheads="1"/>
          </p:cNvSpPr>
          <p:nvPr/>
        </p:nvSpPr>
        <p:spPr bwMode="auto">
          <a:xfrm>
            <a:off x="2724150" y="1730375"/>
            <a:ext cx="99853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Hosea</a:t>
            </a:r>
          </a:p>
        </p:txBody>
      </p:sp>
      <p:sp>
        <p:nvSpPr>
          <p:cNvPr id="173131" name="Text Box 352">
            <a:extLst>
              <a:ext uri="{FF2B5EF4-FFF2-40B4-BE49-F238E27FC236}">
                <a16:creationId xmlns:a16="http://schemas.microsoft.com/office/drawing/2014/main" id="{037963F2-26BA-4D2A-33DF-5E7E6F43A241}"/>
              </a:ext>
            </a:extLst>
          </p:cNvPr>
          <p:cNvSpPr txBox="1">
            <a:spLocks noChangeArrowheads="1"/>
          </p:cNvSpPr>
          <p:nvPr/>
        </p:nvSpPr>
        <p:spPr bwMode="auto">
          <a:xfrm>
            <a:off x="2732088" y="2676525"/>
            <a:ext cx="998537"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Isaiah</a:t>
            </a:r>
          </a:p>
        </p:txBody>
      </p:sp>
      <p:sp>
        <p:nvSpPr>
          <p:cNvPr id="173132" name="Text Box 353">
            <a:extLst>
              <a:ext uri="{FF2B5EF4-FFF2-40B4-BE49-F238E27FC236}">
                <a16:creationId xmlns:a16="http://schemas.microsoft.com/office/drawing/2014/main" id="{941952B4-DE7D-6D6F-85A5-C7F0B8B7DD86}"/>
              </a:ext>
            </a:extLst>
          </p:cNvPr>
          <p:cNvSpPr txBox="1">
            <a:spLocks noChangeArrowheads="1"/>
          </p:cNvSpPr>
          <p:nvPr/>
        </p:nvSpPr>
        <p:spPr bwMode="auto">
          <a:xfrm>
            <a:off x="2727325" y="2946400"/>
            <a:ext cx="99853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Joel</a:t>
            </a:r>
          </a:p>
        </p:txBody>
      </p:sp>
      <p:sp>
        <p:nvSpPr>
          <p:cNvPr id="173133" name="Text Box 354">
            <a:extLst>
              <a:ext uri="{FF2B5EF4-FFF2-40B4-BE49-F238E27FC236}">
                <a16:creationId xmlns:a16="http://schemas.microsoft.com/office/drawing/2014/main" id="{529AB085-CF1C-11B0-E028-333893E19A77}"/>
              </a:ext>
            </a:extLst>
          </p:cNvPr>
          <p:cNvSpPr txBox="1">
            <a:spLocks noChangeArrowheads="1"/>
          </p:cNvSpPr>
          <p:nvPr/>
        </p:nvSpPr>
        <p:spPr bwMode="auto">
          <a:xfrm>
            <a:off x="2733675" y="3235325"/>
            <a:ext cx="1000125"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Micah</a:t>
            </a:r>
          </a:p>
        </p:txBody>
      </p:sp>
      <p:sp>
        <p:nvSpPr>
          <p:cNvPr id="173134" name="Text Box 355">
            <a:extLst>
              <a:ext uri="{FF2B5EF4-FFF2-40B4-BE49-F238E27FC236}">
                <a16:creationId xmlns:a16="http://schemas.microsoft.com/office/drawing/2014/main" id="{A264A670-1881-7F79-02CA-62EA8E400FF7}"/>
              </a:ext>
            </a:extLst>
          </p:cNvPr>
          <p:cNvSpPr txBox="1">
            <a:spLocks noChangeArrowheads="1"/>
          </p:cNvSpPr>
          <p:nvPr/>
        </p:nvSpPr>
        <p:spPr bwMode="auto">
          <a:xfrm>
            <a:off x="2443163" y="4630738"/>
            <a:ext cx="1573212"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Habakkuk</a:t>
            </a:r>
          </a:p>
        </p:txBody>
      </p:sp>
      <p:sp>
        <p:nvSpPr>
          <p:cNvPr id="173135" name="Text Box 356">
            <a:extLst>
              <a:ext uri="{FF2B5EF4-FFF2-40B4-BE49-F238E27FC236}">
                <a16:creationId xmlns:a16="http://schemas.microsoft.com/office/drawing/2014/main" id="{0C724D97-EB22-E37F-997C-21A0CF492E56}"/>
              </a:ext>
            </a:extLst>
          </p:cNvPr>
          <p:cNvSpPr txBox="1">
            <a:spLocks noChangeArrowheads="1"/>
          </p:cNvSpPr>
          <p:nvPr/>
        </p:nvSpPr>
        <p:spPr bwMode="auto">
          <a:xfrm>
            <a:off x="2470150" y="5118100"/>
            <a:ext cx="1514475"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Zephaniah</a:t>
            </a:r>
          </a:p>
        </p:txBody>
      </p:sp>
      <p:sp>
        <p:nvSpPr>
          <p:cNvPr id="173136" name="Text Box 357">
            <a:extLst>
              <a:ext uri="{FF2B5EF4-FFF2-40B4-BE49-F238E27FC236}">
                <a16:creationId xmlns:a16="http://schemas.microsoft.com/office/drawing/2014/main" id="{4A0C0F75-5724-9312-F314-144D2732D8F8}"/>
              </a:ext>
            </a:extLst>
          </p:cNvPr>
          <p:cNvSpPr txBox="1">
            <a:spLocks noChangeArrowheads="1"/>
          </p:cNvSpPr>
          <p:nvPr/>
        </p:nvSpPr>
        <p:spPr bwMode="auto">
          <a:xfrm>
            <a:off x="2789238" y="5751513"/>
            <a:ext cx="998537"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Ezekiel</a:t>
            </a:r>
          </a:p>
        </p:txBody>
      </p:sp>
      <p:sp>
        <p:nvSpPr>
          <p:cNvPr id="173137" name="Text Box 358">
            <a:extLst>
              <a:ext uri="{FF2B5EF4-FFF2-40B4-BE49-F238E27FC236}">
                <a16:creationId xmlns:a16="http://schemas.microsoft.com/office/drawing/2014/main" id="{940C17D4-AC55-AE22-8FCB-4B918856B42E}"/>
              </a:ext>
            </a:extLst>
          </p:cNvPr>
          <p:cNvSpPr txBox="1">
            <a:spLocks noChangeArrowheads="1"/>
          </p:cNvSpPr>
          <p:nvPr/>
        </p:nvSpPr>
        <p:spPr bwMode="auto">
          <a:xfrm>
            <a:off x="2746375" y="5991225"/>
            <a:ext cx="99853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Daniel</a:t>
            </a:r>
          </a:p>
        </p:txBody>
      </p:sp>
      <p:sp>
        <p:nvSpPr>
          <p:cNvPr id="173138" name="Text Box 359">
            <a:extLst>
              <a:ext uri="{FF2B5EF4-FFF2-40B4-BE49-F238E27FC236}">
                <a16:creationId xmlns:a16="http://schemas.microsoft.com/office/drawing/2014/main" id="{50994ACF-CFCF-056C-4503-95FD484415D1}"/>
              </a:ext>
            </a:extLst>
          </p:cNvPr>
          <p:cNvSpPr txBox="1">
            <a:spLocks noChangeArrowheads="1"/>
          </p:cNvSpPr>
          <p:nvPr/>
        </p:nvSpPr>
        <p:spPr bwMode="auto">
          <a:xfrm>
            <a:off x="2741613" y="6607175"/>
            <a:ext cx="998537"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Haggai</a:t>
            </a:r>
          </a:p>
        </p:txBody>
      </p:sp>
      <p:sp>
        <p:nvSpPr>
          <p:cNvPr id="173139" name="Text Box 360">
            <a:extLst>
              <a:ext uri="{FF2B5EF4-FFF2-40B4-BE49-F238E27FC236}">
                <a16:creationId xmlns:a16="http://schemas.microsoft.com/office/drawing/2014/main" id="{91178FBA-2551-F40C-7D9B-A889A7E66CF9}"/>
              </a:ext>
            </a:extLst>
          </p:cNvPr>
          <p:cNvSpPr txBox="1">
            <a:spLocks noChangeArrowheads="1"/>
          </p:cNvSpPr>
          <p:nvPr/>
        </p:nvSpPr>
        <p:spPr bwMode="auto">
          <a:xfrm>
            <a:off x="2584450" y="6870700"/>
            <a:ext cx="130968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Zechariah</a:t>
            </a:r>
          </a:p>
        </p:txBody>
      </p:sp>
      <p:sp>
        <p:nvSpPr>
          <p:cNvPr id="173140" name="Text Box 361">
            <a:extLst>
              <a:ext uri="{FF2B5EF4-FFF2-40B4-BE49-F238E27FC236}">
                <a16:creationId xmlns:a16="http://schemas.microsoft.com/office/drawing/2014/main" id="{43402352-999C-5512-11BE-7927C1088772}"/>
              </a:ext>
            </a:extLst>
          </p:cNvPr>
          <p:cNvSpPr txBox="1">
            <a:spLocks noChangeArrowheads="1"/>
          </p:cNvSpPr>
          <p:nvPr/>
        </p:nvSpPr>
        <p:spPr bwMode="auto">
          <a:xfrm>
            <a:off x="2752725" y="7154863"/>
            <a:ext cx="99853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Malachi</a:t>
            </a:r>
          </a:p>
        </p:txBody>
      </p:sp>
      <p:sp>
        <p:nvSpPr>
          <p:cNvPr id="173141" name="Text Box 362">
            <a:extLst>
              <a:ext uri="{FF2B5EF4-FFF2-40B4-BE49-F238E27FC236}">
                <a16:creationId xmlns:a16="http://schemas.microsoft.com/office/drawing/2014/main" id="{E37C70A9-8E93-372B-5AD1-689FEBA526A4}"/>
              </a:ext>
            </a:extLst>
          </p:cNvPr>
          <p:cNvSpPr txBox="1">
            <a:spLocks noChangeArrowheads="1"/>
          </p:cNvSpPr>
          <p:nvPr/>
        </p:nvSpPr>
        <p:spPr bwMode="auto">
          <a:xfrm>
            <a:off x="2573338" y="4300538"/>
            <a:ext cx="12922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60000"/>
              </a:lnSpc>
              <a:spcBef>
                <a:spcPct val="50000"/>
              </a:spcBef>
            </a:pPr>
            <a:r>
              <a:rPr lang="en-US" altLang="en-US" sz="1500" b="1">
                <a:latin typeface="Arial" panose="020B0604020202020204" pitchFamily="34" charset="0"/>
              </a:rPr>
              <a:t>Chapchat</a:t>
            </a:r>
          </a:p>
        </p:txBody>
      </p:sp>
      <p:sp>
        <p:nvSpPr>
          <p:cNvPr id="173142" name="Text Box 363">
            <a:extLst>
              <a:ext uri="{FF2B5EF4-FFF2-40B4-BE49-F238E27FC236}">
                <a16:creationId xmlns:a16="http://schemas.microsoft.com/office/drawing/2014/main" id="{6BABB349-9A3B-049B-D7C3-CA77676279FC}"/>
              </a:ext>
            </a:extLst>
          </p:cNvPr>
          <p:cNvSpPr txBox="1">
            <a:spLocks noChangeArrowheads="1"/>
          </p:cNvSpPr>
          <p:nvPr/>
        </p:nvSpPr>
        <p:spPr bwMode="auto">
          <a:xfrm>
            <a:off x="2459038" y="2014538"/>
            <a:ext cx="1138237"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Jonah</a:t>
            </a:r>
            <a:endParaRPr lang="en-US" altLang="en-US" sz="1600" b="1">
              <a:latin typeface="Arial" panose="020B0604020202020204" pitchFamily="34" charset="0"/>
            </a:endParaRPr>
          </a:p>
        </p:txBody>
      </p:sp>
      <p:sp>
        <p:nvSpPr>
          <p:cNvPr id="173143" name="Text Box 364">
            <a:extLst>
              <a:ext uri="{FF2B5EF4-FFF2-40B4-BE49-F238E27FC236}">
                <a16:creationId xmlns:a16="http://schemas.microsoft.com/office/drawing/2014/main" id="{79EF490F-1F95-52BE-8D2C-110A532C7383}"/>
              </a:ext>
            </a:extLst>
          </p:cNvPr>
          <p:cNvSpPr txBox="1">
            <a:spLocks noChangeArrowheads="1"/>
          </p:cNvSpPr>
          <p:nvPr/>
        </p:nvSpPr>
        <p:spPr bwMode="auto">
          <a:xfrm>
            <a:off x="2962275" y="1925638"/>
            <a:ext cx="1138238" cy="193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900" b="1">
                <a:latin typeface="Arial" panose="020B0604020202020204" pitchFamily="34" charset="0"/>
              </a:rPr>
              <a:t>(NINEVEH)</a:t>
            </a:r>
            <a:endParaRPr lang="en-US" altLang="en-US" sz="800" b="1">
              <a:latin typeface="Arial" panose="020B0604020202020204" pitchFamily="34" charset="0"/>
            </a:endParaRPr>
          </a:p>
        </p:txBody>
      </p:sp>
      <p:sp>
        <p:nvSpPr>
          <p:cNvPr id="173144" name="Text Box 365">
            <a:extLst>
              <a:ext uri="{FF2B5EF4-FFF2-40B4-BE49-F238E27FC236}">
                <a16:creationId xmlns:a16="http://schemas.microsoft.com/office/drawing/2014/main" id="{F8C5E285-18AB-F7F7-2F2E-3C1CBD416489}"/>
              </a:ext>
            </a:extLst>
          </p:cNvPr>
          <p:cNvSpPr txBox="1">
            <a:spLocks noChangeArrowheads="1"/>
          </p:cNvSpPr>
          <p:nvPr/>
        </p:nvSpPr>
        <p:spPr bwMode="auto">
          <a:xfrm>
            <a:off x="2500313" y="4892675"/>
            <a:ext cx="1138237"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Nahum</a:t>
            </a:r>
            <a:endParaRPr lang="en-US" altLang="en-US" sz="1600" b="1">
              <a:latin typeface="Arial" panose="020B0604020202020204" pitchFamily="34" charset="0"/>
            </a:endParaRPr>
          </a:p>
        </p:txBody>
      </p:sp>
      <p:sp>
        <p:nvSpPr>
          <p:cNvPr id="173145" name="Text Box 366">
            <a:extLst>
              <a:ext uri="{FF2B5EF4-FFF2-40B4-BE49-F238E27FC236}">
                <a16:creationId xmlns:a16="http://schemas.microsoft.com/office/drawing/2014/main" id="{1948085E-D6B1-427A-C4D3-E680D18FCAD7}"/>
              </a:ext>
            </a:extLst>
          </p:cNvPr>
          <p:cNvSpPr txBox="1">
            <a:spLocks noChangeArrowheads="1"/>
          </p:cNvSpPr>
          <p:nvPr/>
        </p:nvSpPr>
        <p:spPr bwMode="auto">
          <a:xfrm>
            <a:off x="2914650" y="4822825"/>
            <a:ext cx="1138238" cy="193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900" b="1">
                <a:latin typeface="Arial" panose="020B0604020202020204" pitchFamily="34" charset="0"/>
              </a:rPr>
              <a:t>(NINEVEH)</a:t>
            </a:r>
            <a:endParaRPr lang="en-US" altLang="en-US" sz="800" b="1">
              <a:latin typeface="Arial" panose="020B0604020202020204" pitchFamily="34" charset="0"/>
            </a:endParaRPr>
          </a:p>
        </p:txBody>
      </p:sp>
      <p:sp>
        <p:nvSpPr>
          <p:cNvPr id="173146" name="Text Box 367">
            <a:extLst>
              <a:ext uri="{FF2B5EF4-FFF2-40B4-BE49-F238E27FC236}">
                <a16:creationId xmlns:a16="http://schemas.microsoft.com/office/drawing/2014/main" id="{01A87FEC-2352-3E25-5887-79F122DA50FC}"/>
              </a:ext>
            </a:extLst>
          </p:cNvPr>
          <p:cNvSpPr txBox="1">
            <a:spLocks noChangeArrowheads="1"/>
          </p:cNvSpPr>
          <p:nvPr/>
        </p:nvSpPr>
        <p:spPr bwMode="auto">
          <a:xfrm>
            <a:off x="2560638" y="3519488"/>
            <a:ext cx="1138237"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Obadiah</a:t>
            </a:r>
            <a:endParaRPr lang="en-US" altLang="en-US" sz="1600" b="1">
              <a:latin typeface="Arial" panose="020B0604020202020204" pitchFamily="34" charset="0"/>
            </a:endParaRPr>
          </a:p>
        </p:txBody>
      </p:sp>
      <p:sp>
        <p:nvSpPr>
          <p:cNvPr id="173147" name="Text Box 368">
            <a:extLst>
              <a:ext uri="{FF2B5EF4-FFF2-40B4-BE49-F238E27FC236}">
                <a16:creationId xmlns:a16="http://schemas.microsoft.com/office/drawing/2014/main" id="{0DE939D7-013E-1BAB-8CD6-84628C9CE899}"/>
              </a:ext>
            </a:extLst>
          </p:cNvPr>
          <p:cNvSpPr txBox="1">
            <a:spLocks noChangeArrowheads="1"/>
          </p:cNvSpPr>
          <p:nvPr/>
        </p:nvSpPr>
        <p:spPr bwMode="auto">
          <a:xfrm>
            <a:off x="2994025" y="3449638"/>
            <a:ext cx="1138238" cy="193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900" b="1">
                <a:latin typeface="Arial" panose="020B0604020202020204" pitchFamily="34" charset="0"/>
              </a:rPr>
              <a:t>(EDOM)</a:t>
            </a:r>
            <a:endParaRPr lang="en-US" altLang="en-US" sz="800" b="1">
              <a:latin typeface="Arial" panose="020B0604020202020204" pitchFamily="34" charset="0"/>
            </a:endParaRPr>
          </a:p>
        </p:txBody>
      </p:sp>
      <p:sp>
        <p:nvSpPr>
          <p:cNvPr id="173148" name="Rectangle 369">
            <a:extLst>
              <a:ext uri="{FF2B5EF4-FFF2-40B4-BE49-F238E27FC236}">
                <a16:creationId xmlns:a16="http://schemas.microsoft.com/office/drawing/2014/main" id="{3E425F1C-2F68-9464-EA11-94B583C5AB9B}"/>
              </a:ext>
            </a:extLst>
          </p:cNvPr>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73149" name="Rectangle 370">
            <a:extLst>
              <a:ext uri="{FF2B5EF4-FFF2-40B4-BE49-F238E27FC236}">
                <a16:creationId xmlns:a16="http://schemas.microsoft.com/office/drawing/2014/main" id="{7F83859E-9F00-3525-B59C-AD251F93CFF0}"/>
              </a:ext>
            </a:extLst>
          </p:cNvPr>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grpSp>
        <p:nvGrpSpPr>
          <p:cNvPr id="173150" name="Group 371">
            <a:extLst>
              <a:ext uri="{FF2B5EF4-FFF2-40B4-BE49-F238E27FC236}">
                <a16:creationId xmlns:a16="http://schemas.microsoft.com/office/drawing/2014/main" id="{DD1B9112-C400-E613-6183-13C36E4E67BA}"/>
              </a:ext>
            </a:extLst>
          </p:cNvPr>
          <p:cNvGrpSpPr>
            <a:grpSpLocks/>
          </p:cNvGrpSpPr>
          <p:nvPr/>
        </p:nvGrpSpPr>
        <p:grpSpPr bwMode="auto">
          <a:xfrm>
            <a:off x="-2636838" y="1522413"/>
            <a:ext cx="5595938" cy="4625975"/>
            <a:chOff x="1234" y="2865"/>
            <a:chExt cx="3525" cy="584"/>
          </a:xfrm>
        </p:grpSpPr>
        <p:sp>
          <p:nvSpPr>
            <p:cNvPr id="173269" name="Rectangle 372">
              <a:extLst>
                <a:ext uri="{FF2B5EF4-FFF2-40B4-BE49-F238E27FC236}">
                  <a16:creationId xmlns:a16="http://schemas.microsoft.com/office/drawing/2014/main" id="{BD64AC40-F6BC-1260-AC4E-4C5D9F63024A}"/>
                </a:ext>
              </a:extLst>
            </p:cNvPr>
            <p:cNvSpPr>
              <a:spLocks noChangeArrowheads="1"/>
            </p:cNvSpPr>
            <p:nvPr/>
          </p:nvSpPr>
          <p:spPr bwMode="auto">
            <a:xfrm>
              <a:off x="4071" y="3193"/>
              <a:ext cx="688"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a:t>
              </a:r>
              <a:r>
                <a:rPr lang="en-US" altLang="en-US" sz="1100" b="1">
                  <a:solidFill>
                    <a:srgbClr val="000000"/>
                  </a:solidFill>
                  <a:latin typeface="Helvetica" pitchFamily="2" charset="0"/>
                </a:rPr>
                <a:t>Ngakai”</a:t>
              </a:r>
            </a:p>
            <a:p>
              <a:pPr algn="l"/>
              <a:r>
                <a:rPr lang="en-US" altLang="en-US" sz="1100" b="1">
                  <a:solidFill>
                    <a:srgbClr val="000000"/>
                  </a:solidFill>
                  <a:latin typeface="Helvetica" pitchFamily="2" charset="0"/>
                </a:rPr>
                <a:t>  Kahaiwui </a:t>
              </a:r>
            </a:p>
            <a:p>
              <a:pPr algn="l"/>
              <a:r>
                <a:rPr lang="en-US" altLang="en-US" sz="1100" b="1">
                  <a:solidFill>
                    <a:srgbClr val="000000"/>
                  </a:solidFill>
                  <a:latin typeface="Helvetica" pitchFamily="2" charset="0"/>
                </a:rPr>
                <a:t>   Thili zingkum</a:t>
              </a:r>
            </a:p>
            <a:p>
              <a:pPr algn="l"/>
              <a:r>
                <a:rPr lang="en-US" altLang="en-US" sz="1100" b="1">
                  <a:solidFill>
                    <a:srgbClr val="000000"/>
                  </a:solidFill>
                  <a:latin typeface="Helvetica" pitchFamily="2" charset="0"/>
                </a:rPr>
                <a:t>    400 chiwui</a:t>
              </a:r>
            </a:p>
            <a:p>
              <a:pPr algn="l"/>
              <a:r>
                <a:rPr lang="en-US" altLang="en-US" sz="1100" b="1">
                  <a:solidFill>
                    <a:srgbClr val="000000"/>
                  </a:solidFill>
                  <a:latin typeface="Helvetica" pitchFamily="2" charset="0"/>
                </a:rPr>
                <a:t>     Alungli</a:t>
              </a:r>
            </a:p>
            <a:p>
              <a:pPr algn="l"/>
              <a:r>
                <a:rPr lang="en-US" altLang="en-US" sz="1100" b="1">
                  <a:solidFill>
                    <a:srgbClr val="000000"/>
                  </a:solidFill>
                  <a:latin typeface="Helvetica" pitchFamily="2" charset="0"/>
                </a:rPr>
                <a:t>       Maran</a:t>
              </a:r>
            </a:p>
            <a:p>
              <a:pPr algn="l"/>
              <a:r>
                <a:rPr lang="en-US" altLang="en-US" sz="1100" b="1">
                  <a:solidFill>
                    <a:srgbClr val="000000"/>
                  </a:solidFill>
                  <a:latin typeface="Helvetica" pitchFamily="2" charset="0"/>
                </a:rPr>
                <a:t>       Lairikbing</a:t>
              </a:r>
            </a:p>
            <a:p>
              <a:pPr algn="l"/>
              <a:r>
                <a:rPr lang="en-US" altLang="en-US" sz="1100" b="1">
                  <a:solidFill>
                    <a:srgbClr val="000000"/>
                  </a:solidFill>
                  <a:latin typeface="Helvetica" pitchFamily="2" charset="0"/>
                </a:rPr>
                <a:t>        Hi kakapina</a:t>
              </a:r>
              <a:endParaRPr lang="en-US" altLang="en-US" sz="1100">
                <a:latin typeface="Helvetica" pitchFamily="2" charset="0"/>
              </a:endParaRPr>
            </a:p>
          </p:txBody>
        </p:sp>
        <p:sp>
          <p:nvSpPr>
            <p:cNvPr id="173270" name="Rectangle 373">
              <a:extLst>
                <a:ext uri="{FF2B5EF4-FFF2-40B4-BE49-F238E27FC236}">
                  <a16:creationId xmlns:a16="http://schemas.microsoft.com/office/drawing/2014/main" id="{8A2B9730-DC5B-9D79-CE9D-7235F0B50B2A}"/>
                </a:ext>
              </a:extLst>
            </p:cNvPr>
            <p:cNvSpPr>
              <a:spLocks noChangeArrowheads="1"/>
            </p:cNvSpPr>
            <p:nvPr/>
          </p:nvSpPr>
          <p:spPr bwMode="auto">
            <a:xfrm>
              <a:off x="1234" y="2865"/>
              <a:ext cx="0"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600">
                <a:latin typeface="Helvetica" pitchFamily="2" charset="0"/>
              </a:endParaRPr>
            </a:p>
          </p:txBody>
        </p:sp>
        <p:sp>
          <p:nvSpPr>
            <p:cNvPr id="173271" name="Rectangle 374">
              <a:extLst>
                <a:ext uri="{FF2B5EF4-FFF2-40B4-BE49-F238E27FC236}">
                  <a16:creationId xmlns:a16="http://schemas.microsoft.com/office/drawing/2014/main" id="{6923A954-B716-A2D7-FFC3-4400AC28F7BB}"/>
                </a:ext>
              </a:extLst>
            </p:cNvPr>
            <p:cNvSpPr>
              <a:spLocks noChangeArrowheads="1"/>
            </p:cNvSpPr>
            <p:nvPr/>
          </p:nvSpPr>
          <p:spPr bwMode="auto">
            <a:xfrm>
              <a:off x="1234" y="2945"/>
              <a:ext cx="20" cy="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73272" name="Rectangle 375">
              <a:extLst>
                <a:ext uri="{FF2B5EF4-FFF2-40B4-BE49-F238E27FC236}">
                  <a16:creationId xmlns:a16="http://schemas.microsoft.com/office/drawing/2014/main" id="{131A8007-E9BB-EBFE-37D5-E3E85F28B10D}"/>
                </a:ext>
              </a:extLst>
            </p:cNvPr>
            <p:cNvSpPr>
              <a:spLocks noChangeArrowheads="1"/>
            </p:cNvSpPr>
            <p:nvPr/>
          </p:nvSpPr>
          <p:spPr bwMode="auto">
            <a:xfrm>
              <a:off x="1234" y="3024"/>
              <a:ext cx="20" cy="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73273" name="Rectangle 376">
              <a:extLst>
                <a:ext uri="{FF2B5EF4-FFF2-40B4-BE49-F238E27FC236}">
                  <a16:creationId xmlns:a16="http://schemas.microsoft.com/office/drawing/2014/main" id="{59CDE03D-092F-ABB9-8D0C-4C5174690F12}"/>
                </a:ext>
              </a:extLst>
            </p:cNvPr>
            <p:cNvSpPr>
              <a:spLocks noChangeArrowheads="1"/>
            </p:cNvSpPr>
            <p:nvPr/>
          </p:nvSpPr>
          <p:spPr bwMode="auto">
            <a:xfrm>
              <a:off x="1234" y="3102"/>
              <a:ext cx="61" cy="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73274" name="Rectangle 377">
              <a:extLst>
                <a:ext uri="{FF2B5EF4-FFF2-40B4-BE49-F238E27FC236}">
                  <a16:creationId xmlns:a16="http://schemas.microsoft.com/office/drawing/2014/main" id="{4F45168F-F1EC-668F-6652-BFB9D6B52264}"/>
                </a:ext>
              </a:extLst>
            </p:cNvPr>
            <p:cNvSpPr>
              <a:spLocks noChangeArrowheads="1"/>
            </p:cNvSpPr>
            <p:nvPr/>
          </p:nvSpPr>
          <p:spPr bwMode="auto">
            <a:xfrm>
              <a:off x="1234" y="3184"/>
              <a:ext cx="101" cy="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73275" name="Rectangle 378">
              <a:extLst>
                <a:ext uri="{FF2B5EF4-FFF2-40B4-BE49-F238E27FC236}">
                  <a16:creationId xmlns:a16="http://schemas.microsoft.com/office/drawing/2014/main" id="{A9CC8A05-BCAC-1B20-BCCA-5A9B15759C65}"/>
                </a:ext>
              </a:extLst>
            </p:cNvPr>
            <p:cNvSpPr>
              <a:spLocks noChangeArrowheads="1"/>
            </p:cNvSpPr>
            <p:nvPr/>
          </p:nvSpPr>
          <p:spPr bwMode="auto">
            <a:xfrm>
              <a:off x="1234" y="3271"/>
              <a:ext cx="121" cy="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73276" name="Rectangle 379">
              <a:extLst>
                <a:ext uri="{FF2B5EF4-FFF2-40B4-BE49-F238E27FC236}">
                  <a16:creationId xmlns:a16="http://schemas.microsoft.com/office/drawing/2014/main" id="{7D45B7A6-980F-BD56-81BA-D593A34C72D2}"/>
                </a:ext>
              </a:extLst>
            </p:cNvPr>
            <p:cNvSpPr>
              <a:spLocks noChangeArrowheads="1"/>
            </p:cNvSpPr>
            <p:nvPr/>
          </p:nvSpPr>
          <p:spPr bwMode="auto">
            <a:xfrm>
              <a:off x="1246" y="3355"/>
              <a:ext cx="121" cy="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sp>
          <p:nvSpPr>
            <p:cNvPr id="173277" name="Rectangle 380">
              <a:extLst>
                <a:ext uri="{FF2B5EF4-FFF2-40B4-BE49-F238E27FC236}">
                  <a16:creationId xmlns:a16="http://schemas.microsoft.com/office/drawing/2014/main" id="{469B6626-C881-7F10-1389-605377DF153B}"/>
                </a:ext>
              </a:extLst>
            </p:cNvPr>
            <p:cNvSpPr>
              <a:spLocks noChangeArrowheads="1"/>
            </p:cNvSpPr>
            <p:nvPr/>
          </p:nvSpPr>
          <p:spPr bwMode="auto">
            <a:xfrm>
              <a:off x="1270" y="3432"/>
              <a:ext cx="182" cy="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900" b="1">
                  <a:solidFill>
                    <a:srgbClr val="000000"/>
                  </a:solidFill>
                  <a:latin typeface="Helvetica" pitchFamily="2" charset="0"/>
                </a:rPr>
                <a:t>         </a:t>
              </a:r>
              <a:endParaRPr lang="en-US" altLang="en-US" sz="1600">
                <a:latin typeface="Helvetica" pitchFamily="2" charset="0"/>
              </a:endParaRPr>
            </a:p>
          </p:txBody>
        </p:sp>
      </p:grpSp>
      <p:sp>
        <p:nvSpPr>
          <p:cNvPr id="173151" name="Text Box 381">
            <a:extLst>
              <a:ext uri="{FF2B5EF4-FFF2-40B4-BE49-F238E27FC236}">
                <a16:creationId xmlns:a16="http://schemas.microsoft.com/office/drawing/2014/main" id="{D785DC87-A26E-0196-5D28-44F878ECA526}"/>
              </a:ext>
            </a:extLst>
          </p:cNvPr>
          <p:cNvSpPr txBox="1">
            <a:spLocks noChangeArrowheads="1"/>
          </p:cNvSpPr>
          <p:nvPr/>
        </p:nvSpPr>
        <p:spPr bwMode="auto">
          <a:xfrm>
            <a:off x="2627313" y="4098925"/>
            <a:ext cx="1208087"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027" tIns="48513" rIns="97027" bIns="48513">
            <a:spAutoFit/>
          </a:bodyPr>
          <a:lstStyle>
            <a:lvl1pPr algn="r" defTabSz="969963">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defTabSz="969963">
              <a:defRPr sz="1200">
                <a:solidFill>
                  <a:schemeClr val="tx1"/>
                </a:solidFill>
                <a:latin typeface="Comic Sans MS" panose="030F0902030302020204" pitchFamily="66" charset="0"/>
                <a:ea typeface="ＭＳ Ｐゴシック" panose="020B0600070205080204" pitchFamily="34" charset="-128"/>
              </a:defRPr>
            </a:lvl2pPr>
            <a:lvl3pPr marL="1143000" indent="-228600" algn="r" defTabSz="969963">
              <a:defRPr sz="1200">
                <a:solidFill>
                  <a:schemeClr val="tx1"/>
                </a:solidFill>
                <a:latin typeface="Comic Sans MS" panose="030F0902030302020204" pitchFamily="66" charset="0"/>
                <a:ea typeface="ＭＳ Ｐゴシック" panose="020B0600070205080204" pitchFamily="34" charset="-128"/>
              </a:defRPr>
            </a:lvl3pPr>
            <a:lvl4pPr marL="1600200" indent="-228600" algn="r" defTabSz="969963">
              <a:defRPr sz="1200">
                <a:solidFill>
                  <a:schemeClr val="tx1"/>
                </a:solidFill>
                <a:latin typeface="Comic Sans MS" panose="030F0902030302020204" pitchFamily="66" charset="0"/>
                <a:ea typeface="ＭＳ Ｐゴシック" panose="020B0600070205080204" pitchFamily="34" charset="-128"/>
              </a:defRPr>
            </a:lvl4pPr>
            <a:lvl5pPr marL="2057400" indent="-228600" algn="r" defTabSz="969963">
              <a:defRPr sz="1200">
                <a:solidFill>
                  <a:schemeClr val="tx1"/>
                </a:solidFill>
                <a:latin typeface="Comic Sans MS" panose="030F0902030302020204" pitchFamily="66" charset="0"/>
                <a:ea typeface="ＭＳ Ｐゴシック" panose="020B0600070205080204" pitchFamily="34" charset="-128"/>
              </a:defRPr>
            </a:lvl5pPr>
            <a:lvl6pPr marL="25146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defTabSz="969963"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lnSpc>
                <a:spcPct val="70000"/>
              </a:lnSpc>
              <a:spcBef>
                <a:spcPct val="50000"/>
              </a:spcBef>
            </a:pPr>
            <a:r>
              <a:rPr lang="en-US" altLang="en-US" sz="1700" b="1">
                <a:latin typeface="Arial" panose="020B0604020202020204" pitchFamily="34" charset="0"/>
              </a:rPr>
              <a:t>Jeremiah</a:t>
            </a:r>
          </a:p>
        </p:txBody>
      </p:sp>
      <p:sp>
        <p:nvSpPr>
          <p:cNvPr id="173152" name="Rectangle 382">
            <a:extLst>
              <a:ext uri="{FF2B5EF4-FFF2-40B4-BE49-F238E27FC236}">
                <a16:creationId xmlns:a16="http://schemas.microsoft.com/office/drawing/2014/main" id="{6E984EDB-ACF2-5E41-2147-CFBF0F1E5C4A}"/>
              </a:ext>
            </a:extLst>
          </p:cNvPr>
          <p:cNvSpPr>
            <a:spLocks noChangeArrowheads="1"/>
          </p:cNvSpPr>
          <p:nvPr/>
        </p:nvSpPr>
        <p:spPr bwMode="auto">
          <a:xfrm>
            <a:off x="2562225" y="4025900"/>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latin typeface="Helvetica" pitchFamily="2" charset="0"/>
              </a:rPr>
              <a:t>*</a:t>
            </a:r>
            <a:endParaRPr lang="en-US" altLang="en-US" sz="1400">
              <a:latin typeface="Helvetica" pitchFamily="2" charset="0"/>
            </a:endParaRPr>
          </a:p>
        </p:txBody>
      </p:sp>
      <p:sp>
        <p:nvSpPr>
          <p:cNvPr id="173153" name="Rectangle 383">
            <a:extLst>
              <a:ext uri="{FF2B5EF4-FFF2-40B4-BE49-F238E27FC236}">
                <a16:creationId xmlns:a16="http://schemas.microsoft.com/office/drawing/2014/main" id="{62F85DDB-2D84-0B29-A0E3-92C8923B78D5}"/>
              </a:ext>
            </a:extLst>
          </p:cNvPr>
          <p:cNvSpPr>
            <a:spLocks noChangeArrowheads="1"/>
          </p:cNvSpPr>
          <p:nvPr/>
        </p:nvSpPr>
        <p:spPr bwMode="auto">
          <a:xfrm>
            <a:off x="2549525" y="4324350"/>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latin typeface="Helvetica" pitchFamily="2" charset="0"/>
              </a:rPr>
              <a:t>*</a:t>
            </a:r>
            <a:endParaRPr lang="en-US" altLang="en-US" sz="1400">
              <a:latin typeface="Helvetica" pitchFamily="2" charset="0"/>
            </a:endParaRPr>
          </a:p>
        </p:txBody>
      </p:sp>
      <p:sp>
        <p:nvSpPr>
          <p:cNvPr id="173154" name="Rectangle 384">
            <a:extLst>
              <a:ext uri="{FF2B5EF4-FFF2-40B4-BE49-F238E27FC236}">
                <a16:creationId xmlns:a16="http://schemas.microsoft.com/office/drawing/2014/main" id="{36CCD947-7053-6AF9-F997-80F5D0E9E25E}"/>
              </a:ext>
            </a:extLst>
          </p:cNvPr>
          <p:cNvSpPr>
            <a:spLocks noChangeArrowheads="1"/>
          </p:cNvSpPr>
          <p:nvPr/>
        </p:nvSpPr>
        <p:spPr bwMode="auto">
          <a:xfrm>
            <a:off x="2689225" y="5934075"/>
            <a:ext cx="187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800" b="1">
                <a:solidFill>
                  <a:srgbClr val="000000"/>
                </a:solidFill>
                <a:latin typeface="Helvetica" pitchFamily="2" charset="0"/>
              </a:rPr>
              <a:t>*</a:t>
            </a:r>
            <a:endParaRPr lang="en-US" altLang="en-US" sz="1400">
              <a:latin typeface="Helvetica" pitchFamily="2" charset="0"/>
            </a:endParaRPr>
          </a:p>
        </p:txBody>
      </p:sp>
      <p:grpSp>
        <p:nvGrpSpPr>
          <p:cNvPr id="173155" name="Group 402">
            <a:extLst>
              <a:ext uri="{FF2B5EF4-FFF2-40B4-BE49-F238E27FC236}">
                <a16:creationId xmlns:a16="http://schemas.microsoft.com/office/drawing/2014/main" id="{FA6CAE07-94AD-C6BE-03D2-B64E959DB8EC}"/>
              </a:ext>
            </a:extLst>
          </p:cNvPr>
          <p:cNvGrpSpPr>
            <a:grpSpLocks/>
          </p:cNvGrpSpPr>
          <p:nvPr/>
        </p:nvGrpSpPr>
        <p:grpSpPr bwMode="auto">
          <a:xfrm>
            <a:off x="-2620963" y="3925888"/>
            <a:ext cx="306388" cy="287337"/>
            <a:chOff x="2913" y="1215"/>
            <a:chExt cx="193" cy="181"/>
          </a:xfrm>
        </p:grpSpPr>
        <p:sp>
          <p:nvSpPr>
            <p:cNvPr id="173267" name="Rectangle 403">
              <a:extLst>
                <a:ext uri="{FF2B5EF4-FFF2-40B4-BE49-F238E27FC236}">
                  <a16:creationId xmlns:a16="http://schemas.microsoft.com/office/drawing/2014/main" id="{1E922931-5DFF-DD13-BF48-1B30AC3E692E}"/>
                </a:ext>
              </a:extLst>
            </p:cNvPr>
            <p:cNvSpPr>
              <a:spLocks noChangeArrowheads="1"/>
            </p:cNvSpPr>
            <p:nvPr/>
          </p:nvSpPr>
          <p:spPr bwMode="auto">
            <a:xfrm>
              <a:off x="2913" y="1219"/>
              <a:ext cx="0"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sp>
          <p:nvSpPr>
            <p:cNvPr id="173268" name="Rectangle 404">
              <a:extLst>
                <a:ext uri="{FF2B5EF4-FFF2-40B4-BE49-F238E27FC236}">
                  <a16:creationId xmlns:a16="http://schemas.microsoft.com/office/drawing/2014/main" id="{D632A65A-FCE5-4723-EBBC-002016903DAE}"/>
                </a:ext>
              </a:extLst>
            </p:cNvPr>
            <p:cNvSpPr>
              <a:spLocks noChangeArrowheads="1"/>
            </p:cNvSpPr>
            <p:nvPr/>
          </p:nvSpPr>
          <p:spPr bwMode="auto">
            <a:xfrm>
              <a:off x="3106" y="1215"/>
              <a:ext cx="0"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grpSp>
      <p:sp>
        <p:nvSpPr>
          <p:cNvPr id="173156" name="Rectangle 414">
            <a:extLst>
              <a:ext uri="{FF2B5EF4-FFF2-40B4-BE49-F238E27FC236}">
                <a16:creationId xmlns:a16="http://schemas.microsoft.com/office/drawing/2014/main" id="{4AA2153E-EF4F-78F8-C600-C8AA0BD55795}"/>
              </a:ext>
            </a:extLst>
          </p:cNvPr>
          <p:cNvSpPr>
            <a:spLocks noChangeArrowheads="1"/>
          </p:cNvSpPr>
          <p:nvPr/>
        </p:nvSpPr>
        <p:spPr bwMode="auto">
          <a:xfrm>
            <a:off x="-2552700" y="1035050"/>
            <a:ext cx="0"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lnSpc>
                <a:spcPct val="110000"/>
              </a:lnSpc>
            </a:pPr>
            <a:endParaRPr lang="en-US" altLang="en-US" sz="1800">
              <a:latin typeface="Helvetica" pitchFamily="2" charset="0"/>
            </a:endParaRPr>
          </a:p>
        </p:txBody>
      </p:sp>
      <p:sp>
        <p:nvSpPr>
          <p:cNvPr id="173157" name="Line 415">
            <a:extLst>
              <a:ext uri="{FF2B5EF4-FFF2-40B4-BE49-F238E27FC236}">
                <a16:creationId xmlns:a16="http://schemas.microsoft.com/office/drawing/2014/main" id="{5D6F426F-88F2-6F6D-0A8C-E3529B258143}"/>
              </a:ext>
            </a:extLst>
          </p:cNvPr>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73158" name="Line 416">
            <a:extLst>
              <a:ext uri="{FF2B5EF4-FFF2-40B4-BE49-F238E27FC236}">
                <a16:creationId xmlns:a16="http://schemas.microsoft.com/office/drawing/2014/main" id="{B8550EB1-8700-BEBE-503D-4FB2C33F1144}"/>
              </a:ext>
            </a:extLst>
          </p:cNvPr>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173159" name="Rectangle 417">
            <a:extLst>
              <a:ext uri="{FF2B5EF4-FFF2-40B4-BE49-F238E27FC236}">
                <a16:creationId xmlns:a16="http://schemas.microsoft.com/office/drawing/2014/main" id="{0278970C-E713-DAEB-3437-ADB4EB5C58E7}"/>
              </a:ext>
            </a:extLst>
          </p:cNvPr>
          <p:cNvSpPr>
            <a:spLocks noChangeArrowheads="1"/>
          </p:cNvSpPr>
          <p:nvPr/>
        </p:nvSpPr>
        <p:spPr bwMode="auto">
          <a:xfrm>
            <a:off x="4198938" y="2300288"/>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173160" name="Text Box 418">
            <a:extLst>
              <a:ext uri="{FF2B5EF4-FFF2-40B4-BE49-F238E27FC236}">
                <a16:creationId xmlns:a16="http://schemas.microsoft.com/office/drawing/2014/main" id="{948C10EC-00F0-17F7-DFD0-5D57DAA20A1F}"/>
              </a:ext>
            </a:extLst>
          </p:cNvPr>
          <p:cNvSpPr txBox="1">
            <a:spLocks noChangeArrowheads="1"/>
          </p:cNvSpPr>
          <p:nvPr/>
        </p:nvSpPr>
        <p:spPr bwMode="auto">
          <a:xfrm rot="-5400000">
            <a:off x="2209007" y="3847306"/>
            <a:ext cx="38163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800" b="1">
                <a:latin typeface="Arial Black" panose="020B0604020202020204" pitchFamily="34" charset="0"/>
              </a:rPr>
              <a:t> </a:t>
            </a:r>
            <a:endParaRPr lang="en-US" altLang="en-US" sz="900">
              <a:latin typeface="Arial Black" panose="020B0604020202020204" pitchFamily="34" charset="0"/>
            </a:endParaRPr>
          </a:p>
        </p:txBody>
      </p:sp>
      <p:sp>
        <p:nvSpPr>
          <p:cNvPr id="173161" name="Rectangle 2">
            <a:extLst>
              <a:ext uri="{FF2B5EF4-FFF2-40B4-BE49-F238E27FC236}">
                <a16:creationId xmlns:a16="http://schemas.microsoft.com/office/drawing/2014/main" id="{578C8449-E2C4-5AFA-357A-D6D5EAB08FAA}"/>
              </a:ext>
            </a:extLst>
          </p:cNvPr>
          <p:cNvSpPr>
            <a:spLocks noChangeArrowheads="1"/>
          </p:cNvSpPr>
          <p:nvPr/>
        </p:nvSpPr>
        <p:spPr bwMode="auto">
          <a:xfrm>
            <a:off x="2871788" y="44069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73162" name="Rectangle 3">
            <a:extLst>
              <a:ext uri="{FF2B5EF4-FFF2-40B4-BE49-F238E27FC236}">
                <a16:creationId xmlns:a16="http://schemas.microsoft.com/office/drawing/2014/main" id="{907D66A5-401A-C345-4AEC-8A695DC1AE72}"/>
              </a:ext>
            </a:extLst>
          </p:cNvPr>
          <p:cNvSpPr>
            <a:spLocks noChangeArrowheads="1"/>
          </p:cNvSpPr>
          <p:nvPr/>
        </p:nvSpPr>
        <p:spPr bwMode="auto">
          <a:xfrm>
            <a:off x="2855913" y="46624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73163" name="Rectangle 4">
            <a:extLst>
              <a:ext uri="{FF2B5EF4-FFF2-40B4-BE49-F238E27FC236}">
                <a16:creationId xmlns:a16="http://schemas.microsoft.com/office/drawing/2014/main" id="{66EB0FF8-8C24-3F6D-AA94-363749B95E05}"/>
              </a:ext>
            </a:extLst>
          </p:cNvPr>
          <p:cNvSpPr>
            <a:spLocks noChangeArrowheads="1"/>
          </p:cNvSpPr>
          <p:nvPr/>
        </p:nvSpPr>
        <p:spPr bwMode="auto">
          <a:xfrm>
            <a:off x="2840038" y="49657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73164" name="Rectangle 5">
            <a:extLst>
              <a:ext uri="{FF2B5EF4-FFF2-40B4-BE49-F238E27FC236}">
                <a16:creationId xmlns:a16="http://schemas.microsoft.com/office/drawing/2014/main" id="{354E845E-F32F-30BF-443A-D132E2E022BB}"/>
              </a:ext>
            </a:extLst>
          </p:cNvPr>
          <p:cNvSpPr>
            <a:spLocks noChangeArrowheads="1"/>
          </p:cNvSpPr>
          <p:nvPr/>
        </p:nvSpPr>
        <p:spPr bwMode="auto">
          <a:xfrm>
            <a:off x="2840038" y="51752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73165" name="Rectangle 10">
            <a:extLst>
              <a:ext uri="{FF2B5EF4-FFF2-40B4-BE49-F238E27FC236}">
                <a16:creationId xmlns:a16="http://schemas.microsoft.com/office/drawing/2014/main" id="{6C6B6BA8-950C-CC30-7263-ED7B7C19A079}"/>
              </a:ext>
            </a:extLst>
          </p:cNvPr>
          <p:cNvSpPr>
            <a:spLocks noChangeArrowheads="1"/>
          </p:cNvSpPr>
          <p:nvPr/>
        </p:nvSpPr>
        <p:spPr bwMode="auto">
          <a:xfrm>
            <a:off x="5065713" y="454025"/>
            <a:ext cx="4692650" cy="6834188"/>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73166" name="Rectangle 81">
            <a:extLst>
              <a:ext uri="{FF2B5EF4-FFF2-40B4-BE49-F238E27FC236}">
                <a16:creationId xmlns:a16="http://schemas.microsoft.com/office/drawing/2014/main" id="{FDE9BD1A-E3EB-EC3D-3063-4BA3A07F3B5F}"/>
              </a:ext>
            </a:extLst>
          </p:cNvPr>
          <p:cNvSpPr>
            <a:spLocks noChangeArrowheads="1"/>
          </p:cNvSpPr>
          <p:nvPr/>
        </p:nvSpPr>
        <p:spPr bwMode="auto">
          <a:xfrm>
            <a:off x="2833688" y="42719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73167" name="Rectangle 88">
            <a:extLst>
              <a:ext uri="{FF2B5EF4-FFF2-40B4-BE49-F238E27FC236}">
                <a16:creationId xmlns:a16="http://schemas.microsoft.com/office/drawing/2014/main" id="{FAFF7EB0-6D74-77D5-60E5-549A8B85995D}"/>
              </a:ext>
            </a:extLst>
          </p:cNvPr>
          <p:cNvSpPr>
            <a:spLocks noChangeArrowheads="1"/>
          </p:cNvSpPr>
          <p:nvPr/>
        </p:nvSpPr>
        <p:spPr bwMode="auto">
          <a:xfrm>
            <a:off x="933450" y="29337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73168" name="Rectangle 89">
            <a:extLst>
              <a:ext uri="{FF2B5EF4-FFF2-40B4-BE49-F238E27FC236}">
                <a16:creationId xmlns:a16="http://schemas.microsoft.com/office/drawing/2014/main" id="{56F29BDE-951C-1B35-66C7-81709CFE8020}"/>
              </a:ext>
            </a:extLst>
          </p:cNvPr>
          <p:cNvSpPr>
            <a:spLocks noChangeArrowheads="1"/>
          </p:cNvSpPr>
          <p:nvPr/>
        </p:nvSpPr>
        <p:spPr bwMode="auto">
          <a:xfrm>
            <a:off x="3054350" y="17653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73169" name="Rectangle 90">
            <a:extLst>
              <a:ext uri="{FF2B5EF4-FFF2-40B4-BE49-F238E27FC236}">
                <a16:creationId xmlns:a16="http://schemas.microsoft.com/office/drawing/2014/main" id="{9DCDE69A-9CED-C1F5-8E92-E27F807344CE}"/>
              </a:ext>
            </a:extLst>
          </p:cNvPr>
          <p:cNvSpPr>
            <a:spLocks noChangeArrowheads="1"/>
          </p:cNvSpPr>
          <p:nvPr/>
        </p:nvSpPr>
        <p:spPr bwMode="auto">
          <a:xfrm>
            <a:off x="3038475" y="205263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73170" name="Rectangle 91">
            <a:extLst>
              <a:ext uri="{FF2B5EF4-FFF2-40B4-BE49-F238E27FC236}">
                <a16:creationId xmlns:a16="http://schemas.microsoft.com/office/drawing/2014/main" id="{F08C86E2-E54C-D26A-7B63-E1E4E4A96472}"/>
              </a:ext>
            </a:extLst>
          </p:cNvPr>
          <p:cNvSpPr>
            <a:spLocks noChangeArrowheads="1"/>
          </p:cNvSpPr>
          <p:nvPr/>
        </p:nvSpPr>
        <p:spPr bwMode="auto">
          <a:xfrm>
            <a:off x="2878138" y="224472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73171" name="Rectangle 92">
            <a:extLst>
              <a:ext uri="{FF2B5EF4-FFF2-40B4-BE49-F238E27FC236}">
                <a16:creationId xmlns:a16="http://schemas.microsoft.com/office/drawing/2014/main" id="{3DE0BDFA-E165-73BA-5895-B34F312011BF}"/>
              </a:ext>
            </a:extLst>
          </p:cNvPr>
          <p:cNvSpPr>
            <a:spLocks noChangeArrowheads="1"/>
          </p:cNvSpPr>
          <p:nvPr/>
        </p:nvSpPr>
        <p:spPr bwMode="auto">
          <a:xfrm>
            <a:off x="3054350" y="289877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73172" name="Rectangle 93">
            <a:extLst>
              <a:ext uri="{FF2B5EF4-FFF2-40B4-BE49-F238E27FC236}">
                <a16:creationId xmlns:a16="http://schemas.microsoft.com/office/drawing/2014/main" id="{AD2E2137-FF64-7D3B-09A0-5662ED59ED6A}"/>
              </a:ext>
            </a:extLst>
          </p:cNvPr>
          <p:cNvSpPr>
            <a:spLocks noChangeArrowheads="1"/>
          </p:cNvSpPr>
          <p:nvPr/>
        </p:nvSpPr>
        <p:spPr bwMode="auto">
          <a:xfrm>
            <a:off x="2894013" y="36830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73173" name="Rectangle 94">
            <a:extLst>
              <a:ext uri="{FF2B5EF4-FFF2-40B4-BE49-F238E27FC236}">
                <a16:creationId xmlns:a16="http://schemas.microsoft.com/office/drawing/2014/main" id="{CE081CDB-719E-3631-C1C1-83BF9ACE83D2}"/>
              </a:ext>
            </a:extLst>
          </p:cNvPr>
          <p:cNvSpPr>
            <a:spLocks noChangeArrowheads="1"/>
          </p:cNvSpPr>
          <p:nvPr/>
        </p:nvSpPr>
        <p:spPr bwMode="auto">
          <a:xfrm>
            <a:off x="2894013" y="38274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73174" name="Rectangle 95">
            <a:extLst>
              <a:ext uri="{FF2B5EF4-FFF2-40B4-BE49-F238E27FC236}">
                <a16:creationId xmlns:a16="http://schemas.microsoft.com/office/drawing/2014/main" id="{92C81F2D-67A2-C11A-73D0-B70CF14F47D0}"/>
              </a:ext>
            </a:extLst>
          </p:cNvPr>
          <p:cNvSpPr>
            <a:spLocks noChangeArrowheads="1"/>
          </p:cNvSpPr>
          <p:nvPr/>
        </p:nvSpPr>
        <p:spPr bwMode="auto">
          <a:xfrm>
            <a:off x="2989263" y="34591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73175" name="Rectangle 96">
            <a:extLst>
              <a:ext uri="{FF2B5EF4-FFF2-40B4-BE49-F238E27FC236}">
                <a16:creationId xmlns:a16="http://schemas.microsoft.com/office/drawing/2014/main" id="{E180634B-1A73-3A9C-2172-7ED8528763A8}"/>
              </a:ext>
            </a:extLst>
          </p:cNvPr>
          <p:cNvSpPr>
            <a:spLocks noChangeArrowheads="1"/>
          </p:cNvSpPr>
          <p:nvPr/>
        </p:nvSpPr>
        <p:spPr bwMode="auto">
          <a:xfrm>
            <a:off x="3117850" y="317023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73176" name="Rectangle 97">
            <a:extLst>
              <a:ext uri="{FF2B5EF4-FFF2-40B4-BE49-F238E27FC236}">
                <a16:creationId xmlns:a16="http://schemas.microsoft.com/office/drawing/2014/main" id="{C6BC9DD0-593B-BECD-F3DE-D8DB25254AF8}"/>
              </a:ext>
            </a:extLst>
          </p:cNvPr>
          <p:cNvSpPr>
            <a:spLocks noChangeArrowheads="1"/>
          </p:cNvSpPr>
          <p:nvPr/>
        </p:nvSpPr>
        <p:spPr bwMode="auto">
          <a:xfrm>
            <a:off x="2894013" y="46243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73177" name="Rectangle 98">
            <a:extLst>
              <a:ext uri="{FF2B5EF4-FFF2-40B4-BE49-F238E27FC236}">
                <a16:creationId xmlns:a16="http://schemas.microsoft.com/office/drawing/2014/main" id="{55EF9BEE-F37F-B162-BE0A-8886F5DB2944}"/>
              </a:ext>
            </a:extLst>
          </p:cNvPr>
          <p:cNvSpPr>
            <a:spLocks noChangeArrowheads="1"/>
          </p:cNvSpPr>
          <p:nvPr/>
        </p:nvSpPr>
        <p:spPr bwMode="auto">
          <a:xfrm>
            <a:off x="2878138" y="49276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73178" name="Rectangle 99">
            <a:extLst>
              <a:ext uri="{FF2B5EF4-FFF2-40B4-BE49-F238E27FC236}">
                <a16:creationId xmlns:a16="http://schemas.microsoft.com/office/drawing/2014/main" id="{405D626B-874E-1832-77FD-0DCEBCF511C5}"/>
              </a:ext>
            </a:extLst>
          </p:cNvPr>
          <p:cNvSpPr>
            <a:spLocks noChangeArrowheads="1"/>
          </p:cNvSpPr>
          <p:nvPr/>
        </p:nvSpPr>
        <p:spPr bwMode="auto">
          <a:xfrm>
            <a:off x="2878138" y="51371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73179" name="Rectangle 101">
            <a:extLst>
              <a:ext uri="{FF2B5EF4-FFF2-40B4-BE49-F238E27FC236}">
                <a16:creationId xmlns:a16="http://schemas.microsoft.com/office/drawing/2014/main" id="{CFBDB253-AF58-FED2-4D49-8CB0585BF4E9}"/>
              </a:ext>
            </a:extLst>
          </p:cNvPr>
          <p:cNvSpPr>
            <a:spLocks noChangeArrowheads="1"/>
          </p:cNvSpPr>
          <p:nvPr/>
        </p:nvSpPr>
        <p:spPr bwMode="auto">
          <a:xfrm>
            <a:off x="3022600" y="580707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73180" name="Rectangle 102">
            <a:extLst>
              <a:ext uri="{FF2B5EF4-FFF2-40B4-BE49-F238E27FC236}">
                <a16:creationId xmlns:a16="http://schemas.microsoft.com/office/drawing/2014/main" id="{C6E47D5E-6F8D-1531-7234-C250CA3B6A99}"/>
              </a:ext>
            </a:extLst>
          </p:cNvPr>
          <p:cNvSpPr>
            <a:spLocks noChangeArrowheads="1"/>
          </p:cNvSpPr>
          <p:nvPr/>
        </p:nvSpPr>
        <p:spPr bwMode="auto">
          <a:xfrm>
            <a:off x="3006725" y="609441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73181" name="Rectangle 103">
            <a:extLst>
              <a:ext uri="{FF2B5EF4-FFF2-40B4-BE49-F238E27FC236}">
                <a16:creationId xmlns:a16="http://schemas.microsoft.com/office/drawing/2014/main" id="{65504441-0E1C-03AC-6D04-893116F1062C}"/>
              </a:ext>
            </a:extLst>
          </p:cNvPr>
          <p:cNvSpPr>
            <a:spLocks noChangeArrowheads="1"/>
          </p:cNvSpPr>
          <p:nvPr/>
        </p:nvSpPr>
        <p:spPr bwMode="auto">
          <a:xfrm>
            <a:off x="2814638" y="695642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73182" name="Rectangle 104">
            <a:extLst>
              <a:ext uri="{FF2B5EF4-FFF2-40B4-BE49-F238E27FC236}">
                <a16:creationId xmlns:a16="http://schemas.microsoft.com/office/drawing/2014/main" id="{2BED5336-DC78-1995-87ED-F8FD844D748C}"/>
              </a:ext>
            </a:extLst>
          </p:cNvPr>
          <p:cNvSpPr>
            <a:spLocks noChangeArrowheads="1"/>
          </p:cNvSpPr>
          <p:nvPr/>
        </p:nvSpPr>
        <p:spPr bwMode="auto">
          <a:xfrm>
            <a:off x="2894013" y="72278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73183" name="Rectangle 106">
            <a:extLst>
              <a:ext uri="{FF2B5EF4-FFF2-40B4-BE49-F238E27FC236}">
                <a16:creationId xmlns:a16="http://schemas.microsoft.com/office/drawing/2014/main" id="{A80964CC-308D-934C-FFB1-5B076B0E3F1E}"/>
              </a:ext>
            </a:extLst>
          </p:cNvPr>
          <p:cNvSpPr>
            <a:spLocks noChangeArrowheads="1"/>
          </p:cNvSpPr>
          <p:nvPr/>
        </p:nvSpPr>
        <p:spPr bwMode="auto">
          <a:xfrm>
            <a:off x="3101975" y="23876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73184" name="Rectangle 125">
            <a:extLst>
              <a:ext uri="{FF2B5EF4-FFF2-40B4-BE49-F238E27FC236}">
                <a16:creationId xmlns:a16="http://schemas.microsoft.com/office/drawing/2014/main" id="{EB57FE37-14C6-5C05-FC5C-5BAEF356FFEC}"/>
              </a:ext>
            </a:extLst>
          </p:cNvPr>
          <p:cNvSpPr>
            <a:spLocks noChangeArrowheads="1"/>
          </p:cNvSpPr>
          <p:nvPr/>
        </p:nvSpPr>
        <p:spPr bwMode="auto">
          <a:xfrm>
            <a:off x="4243388" y="1866900"/>
            <a:ext cx="622300"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(N)</a:t>
            </a:r>
          </a:p>
        </p:txBody>
      </p:sp>
      <p:sp>
        <p:nvSpPr>
          <p:cNvPr id="173185" name="Rectangle 126">
            <a:extLst>
              <a:ext uri="{FF2B5EF4-FFF2-40B4-BE49-F238E27FC236}">
                <a16:creationId xmlns:a16="http://schemas.microsoft.com/office/drawing/2014/main" id="{89260CA0-CFC3-B240-2879-1C033A6C4E24}"/>
              </a:ext>
            </a:extLst>
          </p:cNvPr>
          <p:cNvSpPr>
            <a:spLocks noChangeArrowheads="1"/>
          </p:cNvSpPr>
          <p:nvPr/>
        </p:nvSpPr>
        <p:spPr bwMode="auto">
          <a:xfrm>
            <a:off x="4224338" y="3041650"/>
            <a:ext cx="622300"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173186" name="Rectangle 127">
            <a:extLst>
              <a:ext uri="{FF2B5EF4-FFF2-40B4-BE49-F238E27FC236}">
                <a16:creationId xmlns:a16="http://schemas.microsoft.com/office/drawing/2014/main" id="{AB46F515-7F60-8729-91B3-EE71E1B5A9A8}"/>
              </a:ext>
            </a:extLst>
          </p:cNvPr>
          <p:cNvSpPr>
            <a:spLocks noChangeArrowheads="1"/>
          </p:cNvSpPr>
          <p:nvPr/>
        </p:nvSpPr>
        <p:spPr bwMode="auto">
          <a:xfrm>
            <a:off x="4225925" y="4438650"/>
            <a:ext cx="622300"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173187" name="Rectangle 128">
            <a:extLst>
              <a:ext uri="{FF2B5EF4-FFF2-40B4-BE49-F238E27FC236}">
                <a16:creationId xmlns:a16="http://schemas.microsoft.com/office/drawing/2014/main" id="{B81B065C-72E1-8D59-1C1D-5914DCD2EFE9}"/>
              </a:ext>
            </a:extLst>
          </p:cNvPr>
          <p:cNvSpPr>
            <a:spLocks noChangeArrowheads="1"/>
          </p:cNvSpPr>
          <p:nvPr/>
        </p:nvSpPr>
        <p:spPr bwMode="auto">
          <a:xfrm>
            <a:off x="4211638" y="5732463"/>
            <a:ext cx="6223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en-US" sz="1800" b="1">
                <a:latin typeface="Helvetica" pitchFamily="2" charset="0"/>
              </a:rPr>
              <a:t>(S)</a:t>
            </a:r>
          </a:p>
        </p:txBody>
      </p:sp>
      <p:sp>
        <p:nvSpPr>
          <p:cNvPr id="1101953" name="Rectangle 129">
            <a:extLst>
              <a:ext uri="{FF2B5EF4-FFF2-40B4-BE49-F238E27FC236}">
                <a16:creationId xmlns:a16="http://schemas.microsoft.com/office/drawing/2014/main" id="{32DF1FF1-3A42-2AEB-EC11-DEBA992D1753}"/>
              </a:ext>
            </a:extLst>
          </p:cNvPr>
          <p:cNvSpPr>
            <a:spLocks noChangeArrowheads="1"/>
          </p:cNvSpPr>
          <p:nvPr/>
        </p:nvSpPr>
        <p:spPr bwMode="auto">
          <a:xfrm>
            <a:off x="4210050" y="6661150"/>
            <a:ext cx="622300" cy="363538"/>
          </a:xfrm>
          <a:prstGeom prst="rect">
            <a:avLst/>
          </a:prstGeom>
          <a:noFill/>
          <a:ln w="12700">
            <a:noFill/>
            <a:miter lim="800000"/>
            <a:headEnd/>
            <a:tailEnd/>
          </a:ln>
          <a:effectLst>
            <a:outerShdw blurRad="63500" dist="38099" dir="2700000" algn="ctr" rotWithShape="0">
              <a:schemeClr val="bg1">
                <a:alpha val="74997"/>
              </a:schemeClr>
            </a:outerShdw>
          </a:effectLst>
        </p:spPr>
        <p:txBody>
          <a:bodyPr lIns="90487" tIns="44450" rIns="90487" bIns="44450">
            <a:spAutoFit/>
          </a:bodyPr>
          <a:lstStyle/>
          <a:p>
            <a:pPr>
              <a:spcBef>
                <a:spcPct val="50000"/>
              </a:spcBef>
              <a:defRPr/>
            </a:pPr>
            <a:r>
              <a:rPr lang="en-US" sz="1800" b="1">
                <a:latin typeface="Helvetica" charset="0"/>
                <a:ea typeface="+mn-ea"/>
              </a:rPr>
              <a:t>(S)</a:t>
            </a:r>
          </a:p>
        </p:txBody>
      </p:sp>
      <p:sp>
        <p:nvSpPr>
          <p:cNvPr id="173189" name="Rectangle 194">
            <a:extLst>
              <a:ext uri="{FF2B5EF4-FFF2-40B4-BE49-F238E27FC236}">
                <a16:creationId xmlns:a16="http://schemas.microsoft.com/office/drawing/2014/main" id="{8EE5BACF-5161-94F4-CDA2-2D0ED6121A24}"/>
              </a:ext>
            </a:extLst>
          </p:cNvPr>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pic>
        <p:nvPicPr>
          <p:cNvPr id="173190" name="Picture 195">
            <a:extLst>
              <a:ext uri="{FF2B5EF4-FFF2-40B4-BE49-F238E27FC236}">
                <a16:creationId xmlns:a16="http://schemas.microsoft.com/office/drawing/2014/main" id="{0F2E99CC-F99C-0F61-015E-8D26C0F71F2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21806" r="29846" b="220"/>
          <a:stretch>
            <a:fillRect/>
          </a:stretch>
        </p:blipFill>
        <p:spPr bwMode="auto">
          <a:xfrm>
            <a:off x="5041900" y="469900"/>
            <a:ext cx="4716463" cy="6846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3191" name="Rectangle 196">
            <a:extLst>
              <a:ext uri="{FF2B5EF4-FFF2-40B4-BE49-F238E27FC236}">
                <a16:creationId xmlns:a16="http://schemas.microsoft.com/office/drawing/2014/main" id="{992A3F4E-E36F-3413-FCE0-382574ED64B6}"/>
              </a:ext>
            </a:extLst>
          </p:cNvPr>
          <p:cNvSpPr>
            <a:spLocks noChangeArrowheads="1"/>
          </p:cNvSpPr>
          <p:nvPr/>
        </p:nvSpPr>
        <p:spPr bwMode="auto">
          <a:xfrm>
            <a:off x="4989513" y="407988"/>
            <a:ext cx="4692650" cy="6834187"/>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endParaRPr lang="en-US" altLang="en-US" sz="1800">
              <a:solidFill>
                <a:srgbClr val="66FFFF"/>
              </a:solidFill>
            </a:endParaRPr>
          </a:p>
        </p:txBody>
      </p:sp>
      <p:sp>
        <p:nvSpPr>
          <p:cNvPr id="173192" name="Rectangle 197">
            <a:extLst>
              <a:ext uri="{FF2B5EF4-FFF2-40B4-BE49-F238E27FC236}">
                <a16:creationId xmlns:a16="http://schemas.microsoft.com/office/drawing/2014/main" id="{7EBE3DCF-1ACB-12B8-6AAD-BF91F6A8016C}"/>
              </a:ext>
            </a:extLst>
          </p:cNvPr>
          <p:cNvSpPr>
            <a:spLocks noChangeArrowheads="1"/>
          </p:cNvSpPr>
          <p:nvPr/>
        </p:nvSpPr>
        <p:spPr bwMode="auto">
          <a:xfrm>
            <a:off x="5026025" y="412750"/>
            <a:ext cx="4694238" cy="6850063"/>
          </a:xfrm>
          <a:prstGeom prst="rect">
            <a:avLst/>
          </a:prstGeom>
          <a:noFill/>
          <a:ln w="133350">
            <a:solidFill>
              <a:srgbClr val="1822C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102024" name="Rectangle 200">
            <a:extLst>
              <a:ext uri="{FF2B5EF4-FFF2-40B4-BE49-F238E27FC236}">
                <a16:creationId xmlns:a16="http://schemas.microsoft.com/office/drawing/2014/main" id="{9EFC1D73-C284-B329-88A4-45126A428186}"/>
              </a:ext>
            </a:extLst>
          </p:cNvPr>
          <p:cNvSpPr>
            <a:spLocks noChangeArrowheads="1"/>
          </p:cNvSpPr>
          <p:nvPr/>
        </p:nvSpPr>
        <p:spPr bwMode="auto">
          <a:xfrm>
            <a:off x="5575300" y="4243388"/>
            <a:ext cx="3548063" cy="1370012"/>
          </a:xfrm>
          <a:prstGeom prst="rect">
            <a:avLst/>
          </a:prstGeom>
          <a:noFill/>
          <a:ln w="50800">
            <a:noFill/>
            <a:miter lim="800000"/>
            <a:headEnd/>
            <a:tailEnd/>
          </a:ln>
          <a:effectLst>
            <a:outerShdw blurRad="63500" dist="127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70000"/>
              </a:lnSpc>
              <a:spcBef>
                <a:spcPct val="50000"/>
              </a:spcBef>
              <a:defRPr/>
            </a:pPr>
            <a:endParaRPr lang="en-US" altLang="en-US" sz="2400" b="1">
              <a:solidFill>
                <a:srgbClr val="66FFFF"/>
              </a:solidFill>
              <a:latin typeface="Helvetica" panose="020B0604020202020204" pitchFamily="34" charset="0"/>
            </a:endParaRPr>
          </a:p>
          <a:p>
            <a:pPr algn="ctr">
              <a:lnSpc>
                <a:spcPct val="70000"/>
              </a:lnSpc>
              <a:spcBef>
                <a:spcPct val="50000"/>
              </a:spcBef>
              <a:defRPr/>
            </a:pPr>
            <a:endParaRPr lang="en-US" altLang="en-US" sz="1800" b="1">
              <a:solidFill>
                <a:srgbClr val="66FFFF"/>
              </a:solidFill>
              <a:latin typeface="Helvetica" panose="020B0604020202020204" pitchFamily="34" charset="0"/>
            </a:endParaRPr>
          </a:p>
          <a:p>
            <a:pPr algn="ctr">
              <a:lnSpc>
                <a:spcPct val="70000"/>
              </a:lnSpc>
              <a:spcBef>
                <a:spcPct val="50000"/>
              </a:spcBef>
              <a:defRPr/>
            </a:pPr>
            <a:endParaRPr lang="en-US" altLang="en-US" sz="1800" b="1">
              <a:solidFill>
                <a:srgbClr val="66FFFF"/>
              </a:solidFill>
              <a:latin typeface="Helvetica" panose="020B0604020202020204" pitchFamily="34" charset="0"/>
            </a:endParaRPr>
          </a:p>
          <a:p>
            <a:pPr algn="ctr">
              <a:lnSpc>
                <a:spcPct val="70000"/>
              </a:lnSpc>
              <a:spcBef>
                <a:spcPct val="50000"/>
              </a:spcBef>
              <a:defRPr/>
            </a:pPr>
            <a:endParaRPr lang="en-US" altLang="en-US" sz="2000" b="1">
              <a:solidFill>
                <a:srgbClr val="66FFFF"/>
              </a:solidFill>
              <a:latin typeface="Helvetica" panose="020B0604020202020204" pitchFamily="34" charset="0"/>
            </a:endParaRPr>
          </a:p>
        </p:txBody>
      </p:sp>
      <p:sp>
        <p:nvSpPr>
          <p:cNvPr id="1102038" name="Rectangle 214">
            <a:extLst>
              <a:ext uri="{FF2B5EF4-FFF2-40B4-BE49-F238E27FC236}">
                <a16:creationId xmlns:a16="http://schemas.microsoft.com/office/drawing/2014/main" id="{821B7121-5FE9-C67E-CE7B-B6C530E42836}"/>
              </a:ext>
            </a:extLst>
          </p:cNvPr>
          <p:cNvSpPr>
            <a:spLocks noChangeArrowheads="1"/>
          </p:cNvSpPr>
          <p:nvPr/>
        </p:nvSpPr>
        <p:spPr bwMode="auto">
          <a:xfrm>
            <a:off x="6684963" y="584200"/>
            <a:ext cx="2706687"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3200" b="1" i="1">
                <a:solidFill>
                  <a:srgbClr val="66FFFF"/>
                </a:solidFill>
                <a:latin typeface="Helvetica" panose="020B0604020202020204" pitchFamily="34" charset="0"/>
              </a:rPr>
              <a:t> </a:t>
            </a:r>
            <a:endParaRPr lang="en-US" altLang="en-US" sz="1400" b="1" u="sng">
              <a:solidFill>
                <a:srgbClr val="66FFFF"/>
              </a:solidFill>
              <a:latin typeface="Helvetica" panose="020B0604020202020204" pitchFamily="34" charset="0"/>
            </a:endParaRPr>
          </a:p>
        </p:txBody>
      </p:sp>
      <p:sp>
        <p:nvSpPr>
          <p:cNvPr id="1102036" name="Text Box 212">
            <a:extLst>
              <a:ext uri="{FF2B5EF4-FFF2-40B4-BE49-F238E27FC236}">
                <a16:creationId xmlns:a16="http://schemas.microsoft.com/office/drawing/2014/main" id="{4834DF12-1CAA-E684-8BE6-4DEFD22CFFA0}"/>
              </a:ext>
            </a:extLst>
          </p:cNvPr>
          <p:cNvSpPr txBox="1">
            <a:spLocks noChangeArrowheads="1"/>
          </p:cNvSpPr>
          <p:nvPr/>
        </p:nvSpPr>
        <p:spPr bwMode="auto">
          <a:xfrm>
            <a:off x="5081588" y="6081713"/>
            <a:ext cx="4422775" cy="1016000"/>
          </a:xfrm>
          <a:prstGeom prst="rect">
            <a:avLst/>
          </a:prstGeom>
          <a:noFill/>
          <a:ln w="12700">
            <a:noFill/>
            <a:miter lim="800000"/>
            <a:headEnd/>
            <a:tailEnd/>
          </a:ln>
          <a:effectLst>
            <a:outerShdw blurRad="63500" dist="53882" dir="2700000" algn="ctr" rotWithShape="0">
              <a:srgbClr val="080808">
                <a:alpha val="74998"/>
              </a:srgb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50000"/>
              </a:lnSpc>
              <a:spcBef>
                <a:spcPct val="50000"/>
              </a:spcBef>
              <a:defRPr/>
            </a:pPr>
            <a:r>
              <a:rPr lang="en-US" altLang="en-US" sz="2400" b="1">
                <a:solidFill>
                  <a:srgbClr val="66FFFF"/>
                </a:solidFill>
                <a:latin typeface="Helvetica" panose="020B0604020202020204" pitchFamily="34" charset="0"/>
              </a:rPr>
              <a:t> Lairik 14</a:t>
            </a:r>
          </a:p>
          <a:p>
            <a:pPr algn="ctr">
              <a:lnSpc>
                <a:spcPct val="50000"/>
              </a:lnSpc>
              <a:spcBef>
                <a:spcPct val="50000"/>
              </a:spcBef>
              <a:defRPr/>
            </a:pPr>
            <a:r>
              <a:rPr lang="en-US" altLang="en-US" sz="2400" b="1">
                <a:solidFill>
                  <a:srgbClr val="66FFFF"/>
                </a:solidFill>
                <a:latin typeface="Helvetica" panose="020B0604020202020204" pitchFamily="34" charset="0"/>
              </a:rPr>
              <a:t>Wungram </a:t>
            </a:r>
            <a:r>
              <a:rPr lang="en-US" altLang="en-US" sz="2400" b="1">
                <a:solidFill>
                  <a:srgbClr val="66FFFF"/>
                </a:solidFill>
                <a:latin typeface="Helvetica" panose="020B0604020202020204" pitchFamily="34" charset="0"/>
                <a:cs typeface="Helvetica" panose="020B0604020202020204" pitchFamily="34" charset="0"/>
              </a:rPr>
              <a:t>Ā</a:t>
            </a:r>
            <a:r>
              <a:rPr lang="en-US" altLang="en-US" sz="2400" b="1">
                <a:solidFill>
                  <a:srgbClr val="66FFFF"/>
                </a:solidFill>
                <a:latin typeface="Helvetica" panose="020B0604020202020204" pitchFamily="34" charset="0"/>
              </a:rPr>
              <a:t>zingshong </a:t>
            </a:r>
          </a:p>
          <a:p>
            <a:pPr algn="ctr">
              <a:lnSpc>
                <a:spcPct val="50000"/>
              </a:lnSpc>
              <a:spcBef>
                <a:spcPct val="50000"/>
              </a:spcBef>
              <a:defRPr/>
            </a:pPr>
            <a:r>
              <a:rPr lang="en-US" altLang="en-US" sz="2400" b="1">
                <a:solidFill>
                  <a:srgbClr val="66FFFF"/>
                </a:solidFill>
                <a:latin typeface="Helvetica" panose="020B0604020202020204" pitchFamily="34" charset="0"/>
              </a:rPr>
              <a:t>Wui v</a:t>
            </a:r>
            <a:r>
              <a:rPr lang="en-US" altLang="en-US" sz="2400" b="1">
                <a:solidFill>
                  <a:srgbClr val="66FFFF"/>
                </a:solidFill>
                <a:latin typeface="Arial" panose="020B0604020202020204" pitchFamily="34" charset="0"/>
                <a:cs typeface="Arial" panose="020B0604020202020204" pitchFamily="34" charset="0"/>
              </a:rPr>
              <a:t>ā</a:t>
            </a:r>
            <a:r>
              <a:rPr lang="en-US" altLang="en-US" sz="2400" b="1">
                <a:solidFill>
                  <a:srgbClr val="66FFFF"/>
                </a:solidFill>
                <a:latin typeface="Helvetica" panose="020B0604020202020204" pitchFamily="34" charset="0"/>
              </a:rPr>
              <a:t>ng</a:t>
            </a:r>
          </a:p>
        </p:txBody>
      </p:sp>
      <p:sp>
        <p:nvSpPr>
          <p:cNvPr id="1102030" name="Text Box 206">
            <a:extLst>
              <a:ext uri="{FF2B5EF4-FFF2-40B4-BE49-F238E27FC236}">
                <a16:creationId xmlns:a16="http://schemas.microsoft.com/office/drawing/2014/main" id="{36A9A6FC-F1E9-3E1C-7395-2CD74E030C9A}"/>
              </a:ext>
            </a:extLst>
          </p:cNvPr>
          <p:cNvSpPr txBox="1">
            <a:spLocks noChangeArrowheads="1"/>
          </p:cNvSpPr>
          <p:nvPr/>
        </p:nvSpPr>
        <p:spPr bwMode="auto">
          <a:xfrm>
            <a:off x="4897438" y="4533900"/>
            <a:ext cx="4730750" cy="1016000"/>
          </a:xfrm>
          <a:prstGeom prst="rect">
            <a:avLst/>
          </a:prstGeom>
          <a:noFill/>
          <a:ln w="12700">
            <a:noFill/>
            <a:miter lim="800000"/>
            <a:headEnd/>
            <a:tailEnd/>
          </a:ln>
          <a:effectLst>
            <a:outerShdw blurRad="63500" dist="63500" dir="3187806" algn="ctr" rotWithShape="0">
              <a:srgbClr val="080808">
                <a:alpha val="74998"/>
              </a:srgb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50000"/>
              </a:lnSpc>
              <a:spcBef>
                <a:spcPct val="50000"/>
              </a:spcBef>
              <a:defRPr/>
            </a:pPr>
            <a:r>
              <a:rPr lang="en-US" altLang="en-US" sz="2400" b="1">
                <a:solidFill>
                  <a:srgbClr val="66FFFF"/>
                </a:solidFill>
                <a:latin typeface="Helvetica" panose="020B0604020202020204" pitchFamily="34" charset="0"/>
              </a:rPr>
              <a:t>Lairik 3 </a:t>
            </a:r>
          </a:p>
          <a:p>
            <a:pPr algn="ctr">
              <a:lnSpc>
                <a:spcPct val="50000"/>
              </a:lnSpc>
              <a:spcBef>
                <a:spcPct val="50000"/>
              </a:spcBef>
              <a:defRPr/>
            </a:pPr>
            <a:r>
              <a:rPr lang="en-US" altLang="en-US" sz="2400" b="1">
                <a:solidFill>
                  <a:srgbClr val="66FFFF"/>
                </a:solidFill>
                <a:latin typeface="Helvetica" panose="020B0604020202020204" pitchFamily="34" charset="0"/>
              </a:rPr>
              <a:t>Wungram </a:t>
            </a:r>
            <a:r>
              <a:rPr lang="en-US" altLang="en-US" sz="2400" b="1">
                <a:solidFill>
                  <a:srgbClr val="66FFFF"/>
                </a:solidFill>
                <a:latin typeface="Helvetica" panose="020B0604020202020204" pitchFamily="34" charset="0"/>
                <a:cs typeface="Helvetica" panose="020B0604020202020204" pitchFamily="34" charset="0"/>
              </a:rPr>
              <a:t>Ā</a:t>
            </a:r>
            <a:r>
              <a:rPr lang="en-US" altLang="en-US" sz="2400" b="1">
                <a:solidFill>
                  <a:srgbClr val="66FFFF"/>
                </a:solidFill>
                <a:latin typeface="Helvetica" panose="020B0604020202020204" pitchFamily="34" charset="0"/>
              </a:rPr>
              <a:t>tungshong </a:t>
            </a:r>
          </a:p>
          <a:p>
            <a:pPr algn="ctr">
              <a:lnSpc>
                <a:spcPct val="50000"/>
              </a:lnSpc>
              <a:spcBef>
                <a:spcPct val="50000"/>
              </a:spcBef>
              <a:defRPr/>
            </a:pPr>
            <a:r>
              <a:rPr lang="en-US" altLang="en-US" sz="2400" b="1">
                <a:solidFill>
                  <a:srgbClr val="66FFFF"/>
                </a:solidFill>
                <a:latin typeface="Helvetica" panose="020B0604020202020204" pitchFamily="34" charset="0"/>
              </a:rPr>
              <a:t>Wui v</a:t>
            </a:r>
            <a:r>
              <a:rPr lang="en-US" altLang="en-US" sz="2400" b="1">
                <a:solidFill>
                  <a:srgbClr val="66FFFF"/>
                </a:solidFill>
                <a:latin typeface="Arial" panose="020B0604020202020204" pitchFamily="34" charset="0"/>
                <a:cs typeface="Arial" panose="020B0604020202020204" pitchFamily="34" charset="0"/>
              </a:rPr>
              <a:t>ā</a:t>
            </a:r>
            <a:r>
              <a:rPr lang="en-US" altLang="en-US" sz="2400" b="1">
                <a:solidFill>
                  <a:srgbClr val="66FFFF"/>
                </a:solidFill>
                <a:latin typeface="Helvetica" panose="020B0604020202020204" pitchFamily="34" charset="0"/>
              </a:rPr>
              <a:t>ng</a:t>
            </a:r>
          </a:p>
        </p:txBody>
      </p:sp>
      <p:grpSp>
        <p:nvGrpSpPr>
          <p:cNvPr id="4" name="Group 228">
            <a:extLst>
              <a:ext uri="{FF2B5EF4-FFF2-40B4-BE49-F238E27FC236}">
                <a16:creationId xmlns:a16="http://schemas.microsoft.com/office/drawing/2014/main" id="{067D5FC6-A405-0F10-BE9E-0EF40C186A8A}"/>
              </a:ext>
            </a:extLst>
          </p:cNvPr>
          <p:cNvGrpSpPr>
            <a:grpSpLocks/>
          </p:cNvGrpSpPr>
          <p:nvPr/>
        </p:nvGrpSpPr>
        <p:grpSpPr bwMode="auto">
          <a:xfrm>
            <a:off x="2547938" y="1085850"/>
            <a:ext cx="7056437" cy="4449763"/>
            <a:chOff x="1605" y="674"/>
            <a:chExt cx="4445" cy="2803"/>
          </a:xfrm>
        </p:grpSpPr>
        <p:sp>
          <p:nvSpPr>
            <p:cNvPr id="1102043" name="AutoShape 219">
              <a:extLst>
                <a:ext uri="{FF2B5EF4-FFF2-40B4-BE49-F238E27FC236}">
                  <a16:creationId xmlns:a16="http://schemas.microsoft.com/office/drawing/2014/main" id="{BC5B756B-8B47-F407-55CE-0C04ED77879C}"/>
                </a:ext>
              </a:extLst>
            </p:cNvPr>
            <p:cNvSpPr>
              <a:spLocks noChangeArrowheads="1"/>
            </p:cNvSpPr>
            <p:nvPr/>
          </p:nvSpPr>
          <p:spPr bwMode="auto">
            <a:xfrm>
              <a:off x="1605" y="674"/>
              <a:ext cx="881" cy="632"/>
            </a:xfrm>
            <a:prstGeom prst="roundRect">
              <a:avLst>
                <a:gd name="adj" fmla="val 16667"/>
              </a:avLst>
            </a:prstGeom>
            <a:noFill/>
            <a:ln w="76200">
              <a:solidFill>
                <a:schemeClr val="hlink"/>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1102048" name="Line 224">
              <a:extLst>
                <a:ext uri="{FF2B5EF4-FFF2-40B4-BE49-F238E27FC236}">
                  <a16:creationId xmlns:a16="http://schemas.microsoft.com/office/drawing/2014/main" id="{BB647EB2-B3AA-18DB-6DBA-35D24461A87E}"/>
                </a:ext>
              </a:extLst>
            </p:cNvPr>
            <p:cNvSpPr>
              <a:spLocks noChangeShapeType="1"/>
            </p:cNvSpPr>
            <p:nvPr/>
          </p:nvSpPr>
          <p:spPr bwMode="auto">
            <a:xfrm>
              <a:off x="2454" y="1129"/>
              <a:ext cx="764" cy="2008"/>
            </a:xfrm>
            <a:prstGeom prst="line">
              <a:avLst/>
            </a:prstGeom>
            <a:noFill/>
            <a:ln w="76200">
              <a:solidFill>
                <a:schemeClr val="hlink"/>
              </a:solidFill>
              <a:prstDash val="sysDot"/>
              <a:round/>
              <a:headEnd/>
              <a:tailEnd/>
            </a:ln>
            <a:effectLst>
              <a:outerShdw blurRad="63500" dist="46662" dir="3284183" algn="ctr" rotWithShape="0">
                <a:schemeClr val="tx1">
                  <a:alpha val="74997"/>
                </a:schemeClr>
              </a:outerShdw>
            </a:effectLst>
          </p:spPr>
          <p:txBody>
            <a:bodyPr wrap="none" anchor="ctr"/>
            <a:lstStyle/>
            <a:p>
              <a:pPr algn="r">
                <a:defRPr/>
              </a:pPr>
              <a:endParaRPr lang="en-US">
                <a:latin typeface="Comic Sans MS" charset="0"/>
                <a:ea typeface="ＭＳ Ｐゴシック" charset="-128"/>
                <a:cs typeface="ＭＳ Ｐゴシック" charset="-128"/>
              </a:endParaRPr>
            </a:p>
          </p:txBody>
        </p:sp>
        <p:sp>
          <p:nvSpPr>
            <p:cNvPr id="1102037" name="AutoShape 213">
              <a:extLst>
                <a:ext uri="{FF2B5EF4-FFF2-40B4-BE49-F238E27FC236}">
                  <a16:creationId xmlns:a16="http://schemas.microsoft.com/office/drawing/2014/main" id="{B5DFCF0C-2B16-1F77-4BB1-B52206B8CBEE}"/>
                </a:ext>
              </a:extLst>
            </p:cNvPr>
            <p:cNvSpPr>
              <a:spLocks noChangeArrowheads="1"/>
            </p:cNvSpPr>
            <p:nvPr/>
          </p:nvSpPr>
          <p:spPr bwMode="auto">
            <a:xfrm>
              <a:off x="3202" y="2771"/>
              <a:ext cx="2848" cy="706"/>
            </a:xfrm>
            <a:prstGeom prst="roundRect">
              <a:avLst>
                <a:gd name="adj" fmla="val 16667"/>
              </a:avLst>
            </a:prstGeom>
            <a:noFill/>
            <a:ln w="76200">
              <a:solidFill>
                <a:schemeClr val="hlink"/>
              </a:solidFill>
              <a:round/>
              <a:headEnd/>
              <a:tailEnd/>
            </a:ln>
            <a:effectLst>
              <a:outerShdw blurRad="63500" dist="46662" dir="2115817" algn="ctr" rotWithShape="0">
                <a:srgbClr val="080808">
                  <a:alpha val="74997"/>
                </a:srgbClr>
              </a:outerShdw>
            </a:effectLst>
          </p:spPr>
          <p:txBody>
            <a:bodyPr wrap="none" anchor="ctr"/>
            <a:lstStyle/>
            <a:p>
              <a:pPr algn="ctr">
                <a:defRPr/>
              </a:pPr>
              <a:endParaRPr lang="en-US" sz="1800" dirty="0">
                <a:latin typeface="Comic Sans MS" charset="0"/>
                <a:ea typeface="+mn-ea"/>
              </a:endParaRPr>
            </a:p>
          </p:txBody>
        </p:sp>
      </p:grpSp>
      <p:sp>
        <p:nvSpPr>
          <p:cNvPr id="173198" name="Text Box 229">
            <a:extLst>
              <a:ext uri="{FF2B5EF4-FFF2-40B4-BE49-F238E27FC236}">
                <a16:creationId xmlns:a16="http://schemas.microsoft.com/office/drawing/2014/main" id="{3BA4AC20-3373-6EC8-40E5-446726BED6AE}"/>
              </a:ext>
            </a:extLst>
          </p:cNvPr>
          <p:cNvSpPr txBox="1">
            <a:spLocks noChangeArrowheads="1"/>
          </p:cNvSpPr>
          <p:nvPr/>
        </p:nvSpPr>
        <p:spPr bwMode="auto">
          <a:xfrm>
            <a:off x="9015413" y="7348538"/>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83</a:t>
            </a:r>
          </a:p>
        </p:txBody>
      </p:sp>
      <p:sp>
        <p:nvSpPr>
          <p:cNvPr id="1102056" name="Rectangle 232">
            <a:extLst>
              <a:ext uri="{FF2B5EF4-FFF2-40B4-BE49-F238E27FC236}">
                <a16:creationId xmlns:a16="http://schemas.microsoft.com/office/drawing/2014/main" id="{6C4E1E99-5847-29AB-33BC-D666B8342B8C}"/>
              </a:ext>
            </a:extLst>
          </p:cNvPr>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800" b="1" i="1">
                <a:solidFill>
                  <a:schemeClr val="bg1"/>
                </a:solidFill>
                <a:latin typeface="Arial Black" panose="020B0A04020102020204" pitchFamily="34" charset="0"/>
              </a:rPr>
              <a:t> </a:t>
            </a:r>
            <a:endParaRPr lang="en-US" altLang="en-US" b="1" u="sng">
              <a:solidFill>
                <a:schemeClr val="bg1"/>
              </a:solidFill>
              <a:latin typeface="Arial Black" panose="020B0A04020102020204" pitchFamily="34" charset="0"/>
            </a:endParaRPr>
          </a:p>
        </p:txBody>
      </p:sp>
      <p:sp>
        <p:nvSpPr>
          <p:cNvPr id="1102057" name="Rectangle 233">
            <a:extLst>
              <a:ext uri="{FF2B5EF4-FFF2-40B4-BE49-F238E27FC236}">
                <a16:creationId xmlns:a16="http://schemas.microsoft.com/office/drawing/2014/main" id="{9F50C0F6-D78A-6429-046F-4F27F2C71659}"/>
              </a:ext>
            </a:extLst>
          </p:cNvPr>
          <p:cNvSpPr>
            <a:spLocks noChangeArrowheads="1"/>
          </p:cNvSpPr>
          <p:nvPr/>
        </p:nvSpPr>
        <p:spPr bwMode="auto">
          <a:xfrm>
            <a:off x="6289675" y="584200"/>
            <a:ext cx="3571875" cy="1274763"/>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110000"/>
              </a:lnSpc>
              <a:spcBef>
                <a:spcPct val="50000"/>
              </a:spcBef>
              <a:defRPr/>
            </a:pPr>
            <a:r>
              <a:rPr lang="en-US" altLang="en-US" sz="2200" b="1" i="1">
                <a:solidFill>
                  <a:schemeClr val="bg1"/>
                </a:solidFill>
                <a:latin typeface="Arial" panose="020B0604020202020204" pitchFamily="34" charset="0"/>
              </a:rPr>
              <a:t>Lairikbing Semkak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Kachamma Tuingashit pareng ching kak</a:t>
            </a:r>
            <a:r>
              <a:rPr lang="en-US" altLang="en-US" sz="2400" b="1">
                <a:solidFill>
                  <a:schemeClr val="bg1"/>
                </a:solidFill>
                <a:latin typeface="Arial" panose="020B0604020202020204" pitchFamily="34" charset="0"/>
                <a:cs typeface="Arial" panose="020B0604020202020204" pitchFamily="34" charset="0"/>
              </a:rPr>
              <a:t>ā</a:t>
            </a:r>
            <a:r>
              <a:rPr lang="en-US" altLang="en-US" sz="2200" b="1" i="1">
                <a:solidFill>
                  <a:schemeClr val="bg1"/>
                </a:solidFill>
                <a:latin typeface="Arial" panose="020B0604020202020204" pitchFamily="34" charset="0"/>
              </a:rPr>
              <a:t>                            </a:t>
            </a:r>
            <a:endParaRPr lang="en-US" altLang="en-US" sz="2200" b="1" u="sng">
              <a:solidFill>
                <a:schemeClr val="bg1"/>
              </a:solidFill>
              <a:latin typeface="Arial" panose="020B0604020202020204" pitchFamily="34" charset="0"/>
            </a:endParaRPr>
          </a:p>
        </p:txBody>
      </p:sp>
      <p:sp>
        <p:nvSpPr>
          <p:cNvPr id="173201" name="Text Box 234">
            <a:extLst>
              <a:ext uri="{FF2B5EF4-FFF2-40B4-BE49-F238E27FC236}">
                <a16:creationId xmlns:a16="http://schemas.microsoft.com/office/drawing/2014/main" id="{1712DE2D-59C1-1387-3F27-7C7E007EFE54}"/>
              </a:ext>
            </a:extLst>
          </p:cNvPr>
          <p:cNvSpPr txBox="1">
            <a:spLocks noChangeArrowheads="1"/>
          </p:cNvSpPr>
          <p:nvPr/>
        </p:nvSpPr>
        <p:spPr bwMode="auto">
          <a:xfrm>
            <a:off x="9572625" y="7280275"/>
            <a:ext cx="3413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spcBef>
                <a:spcPct val="50000"/>
              </a:spcBef>
            </a:pPr>
            <a:r>
              <a:rPr lang="en-US" altLang="en-US" sz="1600" b="1"/>
              <a:t>2</a:t>
            </a:r>
          </a:p>
        </p:txBody>
      </p:sp>
      <p:grpSp>
        <p:nvGrpSpPr>
          <p:cNvPr id="173202" name="Group 235">
            <a:extLst>
              <a:ext uri="{FF2B5EF4-FFF2-40B4-BE49-F238E27FC236}">
                <a16:creationId xmlns:a16="http://schemas.microsoft.com/office/drawing/2014/main" id="{553A70F6-C6B3-BD31-C0F4-EBFDFBC582C4}"/>
              </a:ext>
            </a:extLst>
          </p:cNvPr>
          <p:cNvGrpSpPr>
            <a:grpSpLocks/>
          </p:cNvGrpSpPr>
          <p:nvPr/>
        </p:nvGrpSpPr>
        <p:grpSpPr bwMode="auto">
          <a:xfrm>
            <a:off x="4983163" y="1828800"/>
            <a:ext cx="4700587" cy="2516188"/>
            <a:chOff x="3187" y="1152"/>
            <a:chExt cx="2961" cy="1585"/>
          </a:xfrm>
        </p:grpSpPr>
        <p:sp>
          <p:nvSpPr>
            <p:cNvPr id="1102060" name="Text Box 236">
              <a:extLst>
                <a:ext uri="{FF2B5EF4-FFF2-40B4-BE49-F238E27FC236}">
                  <a16:creationId xmlns:a16="http://schemas.microsoft.com/office/drawing/2014/main" id="{3250805A-915A-A417-6016-D998466AE910}"/>
                </a:ext>
              </a:extLst>
            </p:cNvPr>
            <p:cNvSpPr txBox="1">
              <a:spLocks noChangeArrowheads="1"/>
            </p:cNvSpPr>
            <p:nvPr/>
          </p:nvSpPr>
          <p:spPr bwMode="auto">
            <a:xfrm>
              <a:off x="3323" y="1152"/>
              <a:ext cx="2728" cy="352"/>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3600" b="1">
                  <a:solidFill>
                    <a:srgbClr val="FFEA18"/>
                  </a:solidFill>
                  <a:latin typeface="Helvetica" panose="020B0604020202020204" pitchFamily="34" charset="0"/>
                </a:rPr>
                <a:t>“MAR</a:t>
              </a:r>
              <a:r>
                <a:rPr lang="en-US" altLang="en-US" sz="3600" b="1">
                  <a:solidFill>
                    <a:srgbClr val="FFFF00"/>
                  </a:solidFill>
                  <a:latin typeface="Helvetica" panose="020B0604020202020204" pitchFamily="34" charset="0"/>
                  <a:cs typeface="Helvetica" panose="020B0604020202020204" pitchFamily="34" charset="0"/>
                </a:rPr>
                <a:t>Ā</a:t>
              </a:r>
              <a:r>
                <a:rPr lang="en-US" altLang="en-US" sz="3600" b="1">
                  <a:solidFill>
                    <a:srgbClr val="FFEA18"/>
                  </a:solidFill>
                  <a:latin typeface="Helvetica" panose="020B0604020202020204" pitchFamily="34" charset="0"/>
                </a:rPr>
                <a:t>NBING”</a:t>
              </a:r>
            </a:p>
          </p:txBody>
        </p:sp>
        <p:sp>
          <p:nvSpPr>
            <p:cNvPr id="1102061" name="Text Box 237">
              <a:extLst>
                <a:ext uri="{FF2B5EF4-FFF2-40B4-BE49-F238E27FC236}">
                  <a16:creationId xmlns:a16="http://schemas.microsoft.com/office/drawing/2014/main" id="{A6D1FAB7-3873-8896-D4E8-37B4E1DA774E}"/>
                </a:ext>
              </a:extLst>
            </p:cNvPr>
            <p:cNvSpPr txBox="1">
              <a:spLocks noChangeArrowheads="1"/>
            </p:cNvSpPr>
            <p:nvPr/>
          </p:nvSpPr>
          <p:spPr bwMode="auto">
            <a:xfrm>
              <a:off x="3187" y="1571"/>
              <a:ext cx="2961" cy="520"/>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2800" b="1">
                  <a:solidFill>
                    <a:srgbClr val="FFEA18"/>
                  </a:solidFill>
                  <a:latin typeface="Helvetica" panose="020B0604020202020204" pitchFamily="34" charset="0"/>
                </a:rPr>
                <a:t>Wui lairik thar</a:t>
              </a:r>
              <a:r>
                <a:rPr lang="en-US" altLang="en-US" sz="2800" b="1">
                  <a:solidFill>
                    <a:srgbClr val="FFFF00"/>
                  </a:solidFill>
                  <a:latin typeface="Arial" panose="020B0604020202020204" pitchFamily="34" charset="0"/>
                  <a:cs typeface="Arial" panose="020B0604020202020204" pitchFamily="34" charset="0"/>
                </a:rPr>
                <a:t>ā</a:t>
              </a:r>
              <a:r>
                <a:rPr lang="en-US" altLang="en-US" sz="2800" b="1">
                  <a:solidFill>
                    <a:srgbClr val="FFEA18"/>
                  </a:solidFill>
                  <a:latin typeface="Helvetica" panose="020B0604020202020204" pitchFamily="34" charset="0"/>
                </a:rPr>
                <a:t>da shini (17)</a:t>
              </a:r>
            </a:p>
          </p:txBody>
        </p:sp>
        <p:sp>
          <p:nvSpPr>
            <p:cNvPr id="1102062" name="Text Box 238">
              <a:extLst>
                <a:ext uri="{FF2B5EF4-FFF2-40B4-BE49-F238E27FC236}">
                  <a16:creationId xmlns:a16="http://schemas.microsoft.com/office/drawing/2014/main" id="{E795F667-7FB6-A6D8-EAB0-3BBE7E22E843}"/>
                </a:ext>
              </a:extLst>
            </p:cNvPr>
            <p:cNvSpPr txBox="1">
              <a:spLocks noChangeArrowheads="1"/>
            </p:cNvSpPr>
            <p:nvPr/>
          </p:nvSpPr>
          <p:spPr bwMode="auto">
            <a:xfrm>
              <a:off x="3308" y="2086"/>
              <a:ext cx="2728" cy="651"/>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5000"/>
                </a:lnSpc>
                <a:spcBef>
                  <a:spcPct val="50000"/>
                </a:spcBef>
                <a:defRPr/>
              </a:pPr>
              <a:r>
                <a:rPr lang="en-US" altLang="en-US" sz="3600" b="1" i="1">
                  <a:solidFill>
                    <a:srgbClr val="FFEA18"/>
                  </a:solidFill>
                  <a:latin typeface="Helvetica" panose="020B0604020202020204" pitchFamily="34" charset="0"/>
                </a:rPr>
                <a:t>Nganong kahai chi khal</a:t>
              </a:r>
              <a:r>
                <a:rPr lang="en-US" altLang="en-US" sz="3600" b="1">
                  <a:solidFill>
                    <a:srgbClr val="FFFF00"/>
                  </a:solidFill>
                  <a:latin typeface="Arial" panose="020B0604020202020204" pitchFamily="34" charset="0"/>
                  <a:cs typeface="Arial" panose="020B0604020202020204" pitchFamily="34" charset="0"/>
                </a:rPr>
                <a:t>ā</a:t>
              </a:r>
              <a:r>
                <a:rPr lang="en-US" altLang="en-US" sz="3600" b="1" i="1">
                  <a:solidFill>
                    <a:srgbClr val="FFEA18"/>
                  </a:solidFill>
                  <a:latin typeface="Helvetica" panose="020B0604020202020204" pitchFamily="34" charset="0"/>
                </a:rPr>
                <a:t> kakhui</a:t>
              </a:r>
              <a:endParaRPr lang="en-US" altLang="en-US" sz="3600" b="1">
                <a:solidFill>
                  <a:srgbClr val="FFEA18"/>
                </a:solidFill>
                <a:latin typeface="Helvetica" panose="020B0604020202020204" pitchFamily="34" charset="0"/>
              </a:endParaRPr>
            </a:p>
          </p:txBody>
        </p:sp>
      </p:grpSp>
      <p:sp>
        <p:nvSpPr>
          <p:cNvPr id="173203" name="Text Box 419">
            <a:extLst>
              <a:ext uri="{FF2B5EF4-FFF2-40B4-BE49-F238E27FC236}">
                <a16:creationId xmlns:a16="http://schemas.microsoft.com/office/drawing/2014/main" id="{D22B3D59-C4FC-2534-D53B-500790803B76}"/>
              </a:ext>
            </a:extLst>
          </p:cNvPr>
          <p:cNvSpPr txBox="1">
            <a:spLocks noChangeArrowheads="1"/>
          </p:cNvSpPr>
          <p:nvPr/>
        </p:nvSpPr>
        <p:spPr bwMode="auto">
          <a:xfrm rot="-5400000">
            <a:off x="1716881" y="3644107"/>
            <a:ext cx="47037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b="1">
                <a:latin typeface="Arial" panose="020B0604020202020204" pitchFamily="34" charset="0"/>
              </a:rPr>
              <a:t>MAR</a:t>
            </a:r>
            <a:r>
              <a:rPr lang="en-US" altLang="en-US" sz="2000" b="1">
                <a:latin typeface="Helvetica" pitchFamily="2" charset="0"/>
              </a:rPr>
              <a:t>Ā</a:t>
            </a:r>
            <a:r>
              <a:rPr lang="en-US" altLang="en-US" sz="2000" b="1">
                <a:latin typeface="Arial" panose="020B0604020202020204" pitchFamily="34" charset="0"/>
              </a:rPr>
              <a:t>NBING (17)</a:t>
            </a:r>
          </a:p>
        </p:txBody>
      </p:sp>
      <p:sp>
        <p:nvSpPr>
          <p:cNvPr id="173204" name="Line 420">
            <a:extLst>
              <a:ext uri="{FF2B5EF4-FFF2-40B4-BE49-F238E27FC236}">
                <a16:creationId xmlns:a16="http://schemas.microsoft.com/office/drawing/2014/main" id="{2E122EE0-1B67-DCE6-E345-28A64D20950D}"/>
              </a:ext>
            </a:extLst>
          </p:cNvPr>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205" name="Line 421">
            <a:extLst>
              <a:ext uri="{FF2B5EF4-FFF2-40B4-BE49-F238E27FC236}">
                <a16:creationId xmlns:a16="http://schemas.microsoft.com/office/drawing/2014/main" id="{8BF8D971-F85C-33A6-5CAE-71BC9687D941}"/>
              </a:ext>
            </a:extLst>
          </p:cNvPr>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206" name="Line 422">
            <a:extLst>
              <a:ext uri="{FF2B5EF4-FFF2-40B4-BE49-F238E27FC236}">
                <a16:creationId xmlns:a16="http://schemas.microsoft.com/office/drawing/2014/main" id="{4CE94C79-6460-F930-8CFE-03A9D04977A8}"/>
              </a:ext>
            </a:extLst>
          </p:cNvPr>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207" name="Line 423">
            <a:extLst>
              <a:ext uri="{FF2B5EF4-FFF2-40B4-BE49-F238E27FC236}">
                <a16:creationId xmlns:a16="http://schemas.microsoft.com/office/drawing/2014/main" id="{DDEFBD95-9F28-D2A7-B395-33FCB90C6107}"/>
              </a:ext>
            </a:extLst>
          </p:cNvPr>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208" name="Line 260">
            <a:extLst>
              <a:ext uri="{FF2B5EF4-FFF2-40B4-BE49-F238E27FC236}">
                <a16:creationId xmlns:a16="http://schemas.microsoft.com/office/drawing/2014/main" id="{20156D33-7625-F905-2AA7-D949131D6F2D}"/>
              </a:ext>
            </a:extLst>
          </p:cNvPr>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209" name="Line 261">
            <a:extLst>
              <a:ext uri="{FF2B5EF4-FFF2-40B4-BE49-F238E27FC236}">
                <a16:creationId xmlns:a16="http://schemas.microsoft.com/office/drawing/2014/main" id="{A70AF892-F1BF-3A2C-0B6D-64DD2028BFD1}"/>
              </a:ext>
            </a:extLst>
          </p:cNvPr>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210" name="Freeform 262">
            <a:extLst>
              <a:ext uri="{FF2B5EF4-FFF2-40B4-BE49-F238E27FC236}">
                <a16:creationId xmlns:a16="http://schemas.microsoft.com/office/drawing/2014/main" id="{E0C17F6C-8FCA-E80C-86A5-4A964646C866}"/>
              </a:ext>
            </a:extLst>
          </p:cNvPr>
          <p:cNvSpPr>
            <a:spLocks/>
          </p:cNvSpPr>
          <p:nvPr/>
        </p:nvSpPr>
        <p:spPr bwMode="auto">
          <a:xfrm>
            <a:off x="1530350" y="3906838"/>
            <a:ext cx="590550" cy="1981200"/>
          </a:xfrm>
          <a:custGeom>
            <a:avLst/>
            <a:gdLst>
              <a:gd name="T0" fmla="*/ 2147483646 w 372"/>
              <a:gd name="T1" fmla="*/ 0 h 1248"/>
              <a:gd name="T2" fmla="*/ 2147483646 w 372"/>
              <a:gd name="T3" fmla="*/ 2147483646 h 1248"/>
              <a:gd name="T4" fmla="*/ 2147483646 w 372"/>
              <a:gd name="T5" fmla="*/ 2147483646 h 1248"/>
              <a:gd name="T6" fmla="*/ 0 w 372"/>
              <a:gd name="T7" fmla="*/ 2147483646 h 1248"/>
              <a:gd name="T8" fmla="*/ 2147483646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a:p>
        </p:txBody>
      </p:sp>
      <p:sp>
        <p:nvSpPr>
          <p:cNvPr id="173211" name="Freeform 264">
            <a:extLst>
              <a:ext uri="{FF2B5EF4-FFF2-40B4-BE49-F238E27FC236}">
                <a16:creationId xmlns:a16="http://schemas.microsoft.com/office/drawing/2014/main" id="{72B7883F-4705-6C65-FE58-8A752873568A}"/>
              </a:ext>
            </a:extLst>
          </p:cNvPr>
          <p:cNvSpPr>
            <a:spLocks/>
          </p:cNvSpPr>
          <p:nvPr/>
        </p:nvSpPr>
        <p:spPr bwMode="auto">
          <a:xfrm>
            <a:off x="1738313" y="4067175"/>
            <a:ext cx="509587" cy="1676400"/>
          </a:xfrm>
          <a:custGeom>
            <a:avLst/>
            <a:gdLst>
              <a:gd name="T0" fmla="*/ 2147483646 w 321"/>
              <a:gd name="T1" fmla="*/ 0 h 1056"/>
              <a:gd name="T2" fmla="*/ 2147483646 w 321"/>
              <a:gd name="T3" fmla="*/ 2147483646 h 1056"/>
              <a:gd name="T4" fmla="*/ 2147483646 w 321"/>
              <a:gd name="T5" fmla="*/ 2147483646 h 1056"/>
              <a:gd name="T6" fmla="*/ 0 w 321"/>
              <a:gd name="T7" fmla="*/ 2147483646 h 1056"/>
              <a:gd name="T8" fmla="*/ 2147483646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212" name="Line 266">
            <a:extLst>
              <a:ext uri="{FF2B5EF4-FFF2-40B4-BE49-F238E27FC236}">
                <a16:creationId xmlns:a16="http://schemas.microsoft.com/office/drawing/2014/main" id="{4C095D02-2774-1728-D944-C24602A09A73}"/>
              </a:ext>
            </a:extLst>
          </p:cNvPr>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213" name="Line 267">
            <a:extLst>
              <a:ext uri="{FF2B5EF4-FFF2-40B4-BE49-F238E27FC236}">
                <a16:creationId xmlns:a16="http://schemas.microsoft.com/office/drawing/2014/main" id="{308B723C-D224-5CD7-6D5F-9FB51EE620C6}"/>
              </a:ext>
            </a:extLst>
          </p:cNvPr>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214" name="Line 268">
            <a:extLst>
              <a:ext uri="{FF2B5EF4-FFF2-40B4-BE49-F238E27FC236}">
                <a16:creationId xmlns:a16="http://schemas.microsoft.com/office/drawing/2014/main" id="{23B551FC-9939-F622-043F-21AF8082CE87}"/>
              </a:ext>
            </a:extLst>
          </p:cNvPr>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215" name="Line 269">
            <a:extLst>
              <a:ext uri="{FF2B5EF4-FFF2-40B4-BE49-F238E27FC236}">
                <a16:creationId xmlns:a16="http://schemas.microsoft.com/office/drawing/2014/main" id="{6D647A3C-9630-26AF-8CD1-7F24D23D7FA8}"/>
              </a:ext>
            </a:extLst>
          </p:cNvPr>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216" name="Line 270">
            <a:extLst>
              <a:ext uri="{FF2B5EF4-FFF2-40B4-BE49-F238E27FC236}">
                <a16:creationId xmlns:a16="http://schemas.microsoft.com/office/drawing/2014/main" id="{356E8B88-B527-0252-0205-BC2734CD9309}"/>
              </a:ext>
            </a:extLst>
          </p:cNvPr>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217" name="Line 271">
            <a:extLst>
              <a:ext uri="{FF2B5EF4-FFF2-40B4-BE49-F238E27FC236}">
                <a16:creationId xmlns:a16="http://schemas.microsoft.com/office/drawing/2014/main" id="{3834F698-7BE1-AFE9-C9A3-ED1AE9DEE4DE}"/>
              </a:ext>
            </a:extLst>
          </p:cNvPr>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218" name="Line 272">
            <a:extLst>
              <a:ext uri="{FF2B5EF4-FFF2-40B4-BE49-F238E27FC236}">
                <a16:creationId xmlns:a16="http://schemas.microsoft.com/office/drawing/2014/main" id="{B1B6DECE-FBA6-0DB0-62BE-9AA33567D06A}"/>
              </a:ext>
            </a:extLst>
          </p:cNvPr>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219" name="Line 273">
            <a:extLst>
              <a:ext uri="{FF2B5EF4-FFF2-40B4-BE49-F238E27FC236}">
                <a16:creationId xmlns:a16="http://schemas.microsoft.com/office/drawing/2014/main" id="{B2F95A5A-76F1-5E71-950F-032BA5673D28}"/>
              </a:ext>
            </a:extLst>
          </p:cNvPr>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220" name="Line 274">
            <a:extLst>
              <a:ext uri="{FF2B5EF4-FFF2-40B4-BE49-F238E27FC236}">
                <a16:creationId xmlns:a16="http://schemas.microsoft.com/office/drawing/2014/main" id="{CC20ABB2-C2BB-AB8C-7F2C-FBD0B6F5595A}"/>
              </a:ext>
            </a:extLst>
          </p:cNvPr>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221" name="Line 275">
            <a:extLst>
              <a:ext uri="{FF2B5EF4-FFF2-40B4-BE49-F238E27FC236}">
                <a16:creationId xmlns:a16="http://schemas.microsoft.com/office/drawing/2014/main" id="{996679AD-55C5-ED6D-EB03-22A1ED87815C}"/>
              </a:ext>
            </a:extLst>
          </p:cNvPr>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222" name="Line 276">
            <a:extLst>
              <a:ext uri="{FF2B5EF4-FFF2-40B4-BE49-F238E27FC236}">
                <a16:creationId xmlns:a16="http://schemas.microsoft.com/office/drawing/2014/main" id="{A0748E26-E011-0A14-E0AA-7FFD0A981E42}"/>
              </a:ext>
            </a:extLst>
          </p:cNvPr>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223" name="Rectangle 284">
            <a:extLst>
              <a:ext uri="{FF2B5EF4-FFF2-40B4-BE49-F238E27FC236}">
                <a16:creationId xmlns:a16="http://schemas.microsoft.com/office/drawing/2014/main" id="{094E135C-3C62-1032-4567-3E90B89F439F}"/>
              </a:ext>
            </a:extLst>
          </p:cNvPr>
          <p:cNvSpPr>
            <a:spLocks noChangeArrowheads="1"/>
          </p:cNvSpPr>
          <p:nvPr/>
        </p:nvSpPr>
        <p:spPr bwMode="auto">
          <a:xfrm>
            <a:off x="454025" y="4192588"/>
            <a:ext cx="1952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600" b="1">
                <a:solidFill>
                  <a:srgbClr val="000000"/>
                </a:solidFill>
                <a:latin typeface="Helvetica" pitchFamily="2" charset="0"/>
              </a:rPr>
              <a:t>(</a:t>
            </a:r>
            <a:endParaRPr lang="en-US" altLang="en-US" sz="1800">
              <a:latin typeface="Helvetica" pitchFamily="2" charset="0"/>
            </a:endParaRPr>
          </a:p>
        </p:txBody>
      </p:sp>
      <p:sp>
        <p:nvSpPr>
          <p:cNvPr id="173224" name="Rectangle 285">
            <a:extLst>
              <a:ext uri="{FF2B5EF4-FFF2-40B4-BE49-F238E27FC236}">
                <a16:creationId xmlns:a16="http://schemas.microsoft.com/office/drawing/2014/main" id="{997DB1D2-F055-3E5A-DB9F-F1A5B37CD792}"/>
              </a:ext>
            </a:extLst>
          </p:cNvPr>
          <p:cNvSpPr>
            <a:spLocks noChangeArrowheads="1"/>
          </p:cNvSpPr>
          <p:nvPr/>
        </p:nvSpPr>
        <p:spPr bwMode="auto">
          <a:xfrm>
            <a:off x="1544638" y="4183063"/>
            <a:ext cx="19526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600" b="1">
                <a:solidFill>
                  <a:srgbClr val="000000"/>
                </a:solidFill>
                <a:latin typeface="Helvetica" pitchFamily="2" charset="0"/>
              </a:rPr>
              <a:t>)</a:t>
            </a:r>
            <a:endParaRPr lang="en-US" altLang="en-US" sz="1800">
              <a:latin typeface="Helvetica" pitchFamily="2" charset="0"/>
            </a:endParaRPr>
          </a:p>
        </p:txBody>
      </p:sp>
      <p:sp>
        <p:nvSpPr>
          <p:cNvPr id="173225" name="Rectangle 286">
            <a:extLst>
              <a:ext uri="{FF2B5EF4-FFF2-40B4-BE49-F238E27FC236}">
                <a16:creationId xmlns:a16="http://schemas.microsoft.com/office/drawing/2014/main" id="{9C49EFED-A72F-A36B-5021-0F991CF3E02F}"/>
              </a:ext>
            </a:extLst>
          </p:cNvPr>
          <p:cNvSpPr>
            <a:spLocks noChangeArrowheads="1"/>
          </p:cNvSpPr>
          <p:nvPr/>
        </p:nvSpPr>
        <p:spPr bwMode="auto">
          <a:xfrm>
            <a:off x="1712913" y="3346450"/>
            <a:ext cx="153987"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3100" b="1">
                <a:solidFill>
                  <a:srgbClr val="000000"/>
                </a:solidFill>
                <a:latin typeface="Helvetica" pitchFamily="2" charset="0"/>
              </a:rPr>
              <a:t>}</a:t>
            </a:r>
            <a:endParaRPr lang="en-US" altLang="en-US" sz="1400">
              <a:latin typeface="Helvetica" pitchFamily="2" charset="0"/>
            </a:endParaRPr>
          </a:p>
        </p:txBody>
      </p:sp>
      <p:sp>
        <p:nvSpPr>
          <p:cNvPr id="173226" name="Freeform 287">
            <a:extLst>
              <a:ext uri="{FF2B5EF4-FFF2-40B4-BE49-F238E27FC236}">
                <a16:creationId xmlns:a16="http://schemas.microsoft.com/office/drawing/2014/main" id="{EE1F42B6-193E-E465-7565-64C9AC368257}"/>
              </a:ext>
            </a:extLst>
          </p:cNvPr>
          <p:cNvSpPr>
            <a:spLocks/>
          </p:cNvSpPr>
          <p:nvPr/>
        </p:nvSpPr>
        <p:spPr bwMode="auto">
          <a:xfrm rot="5350910">
            <a:off x="1045369" y="4102894"/>
            <a:ext cx="127000" cy="223838"/>
          </a:xfrm>
          <a:custGeom>
            <a:avLst/>
            <a:gdLst>
              <a:gd name="T0" fmla="*/ 0 w 80"/>
              <a:gd name="T1" fmla="*/ 2147483646 h 141"/>
              <a:gd name="T2" fmla="*/ 2147483646 w 80"/>
              <a:gd name="T3" fmla="*/ 2147483646 h 141"/>
              <a:gd name="T4" fmla="*/ 2147483646 w 80"/>
              <a:gd name="T5" fmla="*/ 0 h 141"/>
              <a:gd name="T6" fmla="*/ 2147483646 w 80"/>
              <a:gd name="T7" fmla="*/ 2147483646 h 141"/>
              <a:gd name="T8" fmla="*/ 2147483646 w 80"/>
              <a:gd name="T9" fmla="*/ 2147483646 h 141"/>
              <a:gd name="T10" fmla="*/ 2147483646 w 80"/>
              <a:gd name="T11" fmla="*/ 2147483646 h 141"/>
              <a:gd name="T12" fmla="*/ 0 w 80"/>
              <a:gd name="T13" fmla="*/ 2147483646 h 141"/>
              <a:gd name="T14" fmla="*/ 0 w 80"/>
              <a:gd name="T15" fmla="*/ 2147483646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a:p>
        </p:txBody>
      </p:sp>
      <p:sp>
        <p:nvSpPr>
          <p:cNvPr id="173227" name="Rectangle 298">
            <a:extLst>
              <a:ext uri="{FF2B5EF4-FFF2-40B4-BE49-F238E27FC236}">
                <a16:creationId xmlns:a16="http://schemas.microsoft.com/office/drawing/2014/main" id="{3A7B204D-139B-9895-9663-FB97AB50D387}"/>
              </a:ext>
            </a:extLst>
          </p:cNvPr>
          <p:cNvSpPr>
            <a:spLocks noChangeArrowheads="1"/>
          </p:cNvSpPr>
          <p:nvPr/>
        </p:nvSpPr>
        <p:spPr bwMode="auto">
          <a:xfrm>
            <a:off x="517525" y="2990850"/>
            <a:ext cx="1698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(S)</a:t>
            </a:r>
            <a:endParaRPr lang="en-US" altLang="en-US" sz="1400">
              <a:latin typeface="Helvetica" pitchFamily="2" charset="0"/>
            </a:endParaRPr>
          </a:p>
        </p:txBody>
      </p:sp>
      <p:sp>
        <p:nvSpPr>
          <p:cNvPr id="173228" name="Rectangle 299">
            <a:extLst>
              <a:ext uri="{FF2B5EF4-FFF2-40B4-BE49-F238E27FC236}">
                <a16:creationId xmlns:a16="http://schemas.microsoft.com/office/drawing/2014/main" id="{329BE12B-788C-3DD3-32F8-CF07D97FEF9B}"/>
              </a:ext>
            </a:extLst>
          </p:cNvPr>
          <p:cNvSpPr>
            <a:spLocks noChangeArrowheads="1"/>
          </p:cNvSpPr>
          <p:nvPr/>
        </p:nvSpPr>
        <p:spPr bwMode="auto">
          <a:xfrm>
            <a:off x="501650" y="3360738"/>
            <a:ext cx="17621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(D)</a:t>
            </a:r>
            <a:endParaRPr lang="en-US" altLang="en-US" sz="1400">
              <a:latin typeface="Helvetica" pitchFamily="2" charset="0"/>
            </a:endParaRPr>
          </a:p>
        </p:txBody>
      </p:sp>
      <p:sp>
        <p:nvSpPr>
          <p:cNvPr id="173229" name="Rectangle 300">
            <a:extLst>
              <a:ext uri="{FF2B5EF4-FFF2-40B4-BE49-F238E27FC236}">
                <a16:creationId xmlns:a16="http://schemas.microsoft.com/office/drawing/2014/main" id="{6EFFB68E-3577-1503-ED34-B629F57FEF3B}"/>
              </a:ext>
            </a:extLst>
          </p:cNvPr>
          <p:cNvSpPr>
            <a:spLocks noChangeArrowheads="1"/>
          </p:cNvSpPr>
          <p:nvPr/>
        </p:nvSpPr>
        <p:spPr bwMode="auto">
          <a:xfrm>
            <a:off x="361950" y="3956050"/>
            <a:ext cx="28733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(MR)</a:t>
            </a:r>
            <a:endParaRPr lang="en-US" altLang="en-US" sz="1400">
              <a:latin typeface="Helvetica" pitchFamily="2" charset="0"/>
            </a:endParaRPr>
          </a:p>
        </p:txBody>
      </p:sp>
      <p:sp>
        <p:nvSpPr>
          <p:cNvPr id="173230" name="Rectangle 304">
            <a:extLst>
              <a:ext uri="{FF2B5EF4-FFF2-40B4-BE49-F238E27FC236}">
                <a16:creationId xmlns:a16="http://schemas.microsoft.com/office/drawing/2014/main" id="{FFA16369-A739-E7E5-E210-59E025682DDC}"/>
              </a:ext>
            </a:extLst>
          </p:cNvPr>
          <p:cNvSpPr>
            <a:spLocks noChangeArrowheads="1"/>
          </p:cNvSpPr>
          <p:nvPr/>
        </p:nvSpPr>
        <p:spPr bwMode="auto">
          <a:xfrm>
            <a:off x="488950" y="3602038"/>
            <a:ext cx="1698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000" b="1">
                <a:solidFill>
                  <a:srgbClr val="000000"/>
                </a:solidFill>
                <a:latin typeface="Helvetica" pitchFamily="2" charset="0"/>
              </a:rPr>
              <a:t>(S)</a:t>
            </a:r>
            <a:endParaRPr lang="en-US" altLang="en-US" sz="1400">
              <a:latin typeface="Helvetica" pitchFamily="2" charset="0"/>
            </a:endParaRPr>
          </a:p>
        </p:txBody>
      </p:sp>
      <p:sp>
        <p:nvSpPr>
          <p:cNvPr id="173231" name="Rectangle 305">
            <a:extLst>
              <a:ext uri="{FF2B5EF4-FFF2-40B4-BE49-F238E27FC236}">
                <a16:creationId xmlns:a16="http://schemas.microsoft.com/office/drawing/2014/main" id="{BAEB9D63-A396-2183-358D-774981DD1598}"/>
              </a:ext>
            </a:extLst>
          </p:cNvPr>
          <p:cNvSpPr>
            <a:spLocks noChangeArrowheads="1"/>
          </p:cNvSpPr>
          <p:nvPr/>
        </p:nvSpPr>
        <p:spPr bwMode="auto">
          <a:xfrm>
            <a:off x="708025" y="4286250"/>
            <a:ext cx="6921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1 Thot</a:t>
            </a:r>
            <a:endParaRPr lang="en-US" altLang="en-US" sz="1800">
              <a:latin typeface="Helvetica" pitchFamily="2" charset="0"/>
            </a:endParaRPr>
          </a:p>
        </p:txBody>
      </p:sp>
      <p:sp>
        <p:nvSpPr>
          <p:cNvPr id="173232" name="Rectangle 306">
            <a:extLst>
              <a:ext uri="{FF2B5EF4-FFF2-40B4-BE49-F238E27FC236}">
                <a16:creationId xmlns:a16="http://schemas.microsoft.com/office/drawing/2014/main" id="{F4753AE3-8A13-C49B-FCBC-855DEBDD5E66}"/>
              </a:ext>
            </a:extLst>
          </p:cNvPr>
          <p:cNvSpPr>
            <a:spLocks noChangeArrowheads="1"/>
          </p:cNvSpPr>
          <p:nvPr/>
        </p:nvSpPr>
        <p:spPr bwMode="auto">
          <a:xfrm>
            <a:off x="663575" y="4578350"/>
            <a:ext cx="6921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Thot</a:t>
            </a:r>
            <a:endParaRPr lang="en-US" altLang="en-US" sz="1800">
              <a:latin typeface="Helvetica" pitchFamily="2" charset="0"/>
            </a:endParaRPr>
          </a:p>
        </p:txBody>
      </p:sp>
      <p:sp>
        <p:nvSpPr>
          <p:cNvPr id="173233" name="Rectangle 307">
            <a:extLst>
              <a:ext uri="{FF2B5EF4-FFF2-40B4-BE49-F238E27FC236}">
                <a16:creationId xmlns:a16="http://schemas.microsoft.com/office/drawing/2014/main" id="{1906C7D3-C786-5DB0-E9C9-C8E6DE8D0A36}"/>
              </a:ext>
            </a:extLst>
          </p:cNvPr>
          <p:cNvSpPr>
            <a:spLocks noChangeArrowheads="1"/>
          </p:cNvSpPr>
          <p:nvPr/>
        </p:nvSpPr>
        <p:spPr bwMode="auto">
          <a:xfrm>
            <a:off x="947738" y="4906963"/>
            <a:ext cx="4826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Ezra</a:t>
            </a:r>
            <a:endParaRPr lang="en-US" altLang="en-US" sz="1800">
              <a:latin typeface="Helvetica" pitchFamily="2" charset="0"/>
            </a:endParaRPr>
          </a:p>
        </p:txBody>
      </p:sp>
      <p:sp>
        <p:nvSpPr>
          <p:cNvPr id="173234" name="Rectangle 308">
            <a:extLst>
              <a:ext uri="{FF2B5EF4-FFF2-40B4-BE49-F238E27FC236}">
                <a16:creationId xmlns:a16="http://schemas.microsoft.com/office/drawing/2014/main" id="{1963CB7A-E387-01F1-C139-4D194B1CD3F4}"/>
              </a:ext>
            </a:extLst>
          </p:cNvPr>
          <p:cNvSpPr>
            <a:spLocks noChangeArrowheads="1"/>
          </p:cNvSpPr>
          <p:nvPr/>
        </p:nvSpPr>
        <p:spPr bwMode="auto">
          <a:xfrm>
            <a:off x="654050" y="5249863"/>
            <a:ext cx="1092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Nehemiah</a:t>
            </a:r>
            <a:endParaRPr lang="en-US" altLang="en-US" sz="1800" b="1">
              <a:latin typeface="Helvetica" pitchFamily="2" charset="0"/>
            </a:endParaRPr>
          </a:p>
        </p:txBody>
      </p:sp>
      <p:sp>
        <p:nvSpPr>
          <p:cNvPr id="173235" name="Rectangle 309">
            <a:extLst>
              <a:ext uri="{FF2B5EF4-FFF2-40B4-BE49-F238E27FC236}">
                <a16:creationId xmlns:a16="http://schemas.microsoft.com/office/drawing/2014/main" id="{260A3A9B-24B6-E30B-789A-5251E4170F08}"/>
              </a:ext>
            </a:extLst>
          </p:cNvPr>
          <p:cNvSpPr>
            <a:spLocks noChangeArrowheads="1"/>
          </p:cNvSpPr>
          <p:nvPr/>
        </p:nvSpPr>
        <p:spPr bwMode="auto">
          <a:xfrm>
            <a:off x="887413" y="5572125"/>
            <a:ext cx="711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Esther</a:t>
            </a:r>
            <a:endParaRPr lang="en-US" altLang="en-US" sz="1800">
              <a:latin typeface="Helvetica" pitchFamily="2" charset="0"/>
            </a:endParaRPr>
          </a:p>
        </p:txBody>
      </p:sp>
      <p:sp>
        <p:nvSpPr>
          <p:cNvPr id="173236" name="Rectangle 310">
            <a:extLst>
              <a:ext uri="{FF2B5EF4-FFF2-40B4-BE49-F238E27FC236}">
                <a16:creationId xmlns:a16="http://schemas.microsoft.com/office/drawing/2014/main" id="{D9CA7EE9-D5A6-4ADD-D70E-A70216E9C250}"/>
              </a:ext>
            </a:extLst>
          </p:cNvPr>
          <p:cNvSpPr>
            <a:spLocks noChangeArrowheads="1"/>
          </p:cNvSpPr>
          <p:nvPr/>
        </p:nvSpPr>
        <p:spPr bwMode="auto">
          <a:xfrm>
            <a:off x="788988" y="2874963"/>
            <a:ext cx="947737"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700" b="1">
                <a:solidFill>
                  <a:srgbClr val="000000"/>
                </a:solidFill>
                <a:latin typeface="Helvetica" pitchFamily="2" charset="0"/>
              </a:rPr>
              <a:t>1 Samuel</a:t>
            </a:r>
            <a:endParaRPr lang="en-US" altLang="en-US" sz="1400">
              <a:latin typeface="Helvetica" pitchFamily="2" charset="0"/>
            </a:endParaRPr>
          </a:p>
        </p:txBody>
      </p:sp>
      <p:sp>
        <p:nvSpPr>
          <p:cNvPr id="173237" name="Rectangle 311">
            <a:extLst>
              <a:ext uri="{FF2B5EF4-FFF2-40B4-BE49-F238E27FC236}">
                <a16:creationId xmlns:a16="http://schemas.microsoft.com/office/drawing/2014/main" id="{A5556DEB-7959-E0F5-B201-5DCE30CCF563}"/>
              </a:ext>
            </a:extLst>
          </p:cNvPr>
          <p:cNvSpPr>
            <a:spLocks noChangeArrowheads="1"/>
          </p:cNvSpPr>
          <p:nvPr/>
        </p:nvSpPr>
        <p:spPr bwMode="auto">
          <a:xfrm>
            <a:off x="725488" y="3271838"/>
            <a:ext cx="1003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Samuel</a:t>
            </a:r>
            <a:endParaRPr lang="en-US" altLang="en-US" sz="1400">
              <a:latin typeface="Helvetica" pitchFamily="2" charset="0"/>
            </a:endParaRPr>
          </a:p>
        </p:txBody>
      </p:sp>
      <p:sp>
        <p:nvSpPr>
          <p:cNvPr id="173238" name="Rectangle 312">
            <a:extLst>
              <a:ext uri="{FF2B5EF4-FFF2-40B4-BE49-F238E27FC236}">
                <a16:creationId xmlns:a16="http://schemas.microsoft.com/office/drawing/2014/main" id="{F2FAE005-7B30-8FC5-8FA4-CDA1916BA5C2}"/>
              </a:ext>
            </a:extLst>
          </p:cNvPr>
          <p:cNvSpPr>
            <a:spLocks noChangeArrowheads="1"/>
          </p:cNvSpPr>
          <p:nvPr/>
        </p:nvSpPr>
        <p:spPr bwMode="auto">
          <a:xfrm>
            <a:off x="839788" y="3525838"/>
            <a:ext cx="8286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1 Wung</a:t>
            </a:r>
            <a:endParaRPr lang="en-US" altLang="en-US" sz="1800">
              <a:latin typeface="Helvetica" pitchFamily="2" charset="0"/>
            </a:endParaRPr>
          </a:p>
        </p:txBody>
      </p:sp>
      <p:sp>
        <p:nvSpPr>
          <p:cNvPr id="173239" name="Rectangle 313">
            <a:extLst>
              <a:ext uri="{FF2B5EF4-FFF2-40B4-BE49-F238E27FC236}">
                <a16:creationId xmlns:a16="http://schemas.microsoft.com/office/drawing/2014/main" id="{91EBA5B2-7210-016C-4DFF-934F8A7BA7F2}"/>
              </a:ext>
            </a:extLst>
          </p:cNvPr>
          <p:cNvSpPr>
            <a:spLocks noChangeArrowheads="1"/>
          </p:cNvSpPr>
          <p:nvPr/>
        </p:nvSpPr>
        <p:spPr bwMode="auto">
          <a:xfrm>
            <a:off x="698500" y="3887788"/>
            <a:ext cx="8286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1800" b="1">
                <a:solidFill>
                  <a:srgbClr val="000000"/>
                </a:solidFill>
                <a:latin typeface="Helvetica" pitchFamily="2" charset="0"/>
              </a:rPr>
              <a:t>2 Wung</a:t>
            </a:r>
            <a:endParaRPr lang="en-US" altLang="en-US" sz="1800">
              <a:latin typeface="Helvetica" pitchFamily="2" charset="0"/>
            </a:endParaRPr>
          </a:p>
        </p:txBody>
      </p:sp>
      <p:grpSp>
        <p:nvGrpSpPr>
          <p:cNvPr id="173240" name="Group 236">
            <a:extLst>
              <a:ext uri="{FF2B5EF4-FFF2-40B4-BE49-F238E27FC236}">
                <a16:creationId xmlns:a16="http://schemas.microsoft.com/office/drawing/2014/main" id="{7D13E412-ACCD-0094-D53F-A2285A16E6BE}"/>
              </a:ext>
            </a:extLst>
          </p:cNvPr>
          <p:cNvGrpSpPr>
            <a:grpSpLocks/>
          </p:cNvGrpSpPr>
          <p:nvPr/>
        </p:nvGrpSpPr>
        <p:grpSpPr bwMode="auto">
          <a:xfrm>
            <a:off x="3578225" y="3548063"/>
            <a:ext cx="366713" cy="974725"/>
            <a:chOff x="6097583" y="2946408"/>
            <a:chExt cx="957267" cy="1844683"/>
          </a:xfrm>
        </p:grpSpPr>
        <p:grpSp>
          <p:nvGrpSpPr>
            <p:cNvPr id="173249" name="Group 85">
              <a:extLst>
                <a:ext uri="{FF2B5EF4-FFF2-40B4-BE49-F238E27FC236}">
                  <a16:creationId xmlns:a16="http://schemas.microsoft.com/office/drawing/2014/main" id="{A92C2AA7-CED6-0493-8217-B1AB29068A59}"/>
                </a:ext>
              </a:extLst>
            </p:cNvPr>
            <p:cNvGrpSpPr>
              <a:grpSpLocks/>
            </p:cNvGrpSpPr>
            <p:nvPr/>
          </p:nvGrpSpPr>
          <p:grpSpPr bwMode="auto">
            <a:xfrm>
              <a:off x="6153150" y="3681413"/>
              <a:ext cx="901700" cy="947736"/>
              <a:chOff x="1557" y="1007"/>
              <a:chExt cx="2105" cy="1949"/>
            </a:xfrm>
          </p:grpSpPr>
          <p:grpSp>
            <p:nvGrpSpPr>
              <p:cNvPr id="173253" name="Group 87">
                <a:extLst>
                  <a:ext uri="{FF2B5EF4-FFF2-40B4-BE49-F238E27FC236}">
                    <a16:creationId xmlns:a16="http://schemas.microsoft.com/office/drawing/2014/main" id="{1A04F397-0655-FDD0-CC30-697D77C392C6}"/>
                  </a:ext>
                </a:extLst>
              </p:cNvPr>
              <p:cNvGrpSpPr>
                <a:grpSpLocks/>
              </p:cNvGrpSpPr>
              <p:nvPr/>
            </p:nvGrpSpPr>
            <p:grpSpPr bwMode="auto">
              <a:xfrm>
                <a:off x="1557" y="1209"/>
                <a:ext cx="2105" cy="1421"/>
                <a:chOff x="578" y="2316"/>
                <a:chExt cx="2105" cy="1421"/>
              </a:xfrm>
            </p:grpSpPr>
            <p:sp>
              <p:nvSpPr>
                <p:cNvPr id="173259" name="Freeform 88" descr="Cork">
                  <a:extLst>
                    <a:ext uri="{FF2B5EF4-FFF2-40B4-BE49-F238E27FC236}">
                      <a16:creationId xmlns:a16="http://schemas.microsoft.com/office/drawing/2014/main" id="{7655D48D-BF24-A4AC-CC20-DEC57A6D6B7F}"/>
                    </a:ext>
                  </a:extLst>
                </p:cNvPr>
                <p:cNvSpPr>
                  <a:spLocks/>
                </p:cNvSpPr>
                <p:nvPr/>
              </p:nvSpPr>
              <p:spPr bwMode="auto">
                <a:xfrm>
                  <a:off x="633" y="2316"/>
                  <a:ext cx="2050" cy="256"/>
                </a:xfrm>
                <a:custGeom>
                  <a:avLst/>
                  <a:gdLst>
                    <a:gd name="T0" fmla="*/ 2147483646 w 592"/>
                    <a:gd name="T1" fmla="*/ 2147483646 h 90"/>
                    <a:gd name="T2" fmla="*/ 2147483646 w 592"/>
                    <a:gd name="T3" fmla="*/ 2147483646 h 90"/>
                    <a:gd name="T4" fmla="*/ 2147483646 w 592"/>
                    <a:gd name="T5" fmla="*/ 2147483646 h 90"/>
                    <a:gd name="T6" fmla="*/ 2147483646 w 592"/>
                    <a:gd name="T7" fmla="*/ 2147483646 h 90"/>
                    <a:gd name="T8" fmla="*/ 2147483646 w 592"/>
                    <a:gd name="T9" fmla="*/ 2147483646 h 90"/>
                    <a:gd name="T10" fmla="*/ 2147483646 w 592"/>
                    <a:gd name="T11" fmla="*/ 2147483646 h 90"/>
                    <a:gd name="T12" fmla="*/ 2147483646 w 592"/>
                    <a:gd name="T13" fmla="*/ 2147483646 h 90"/>
                    <a:gd name="T14" fmla="*/ 2147483646 w 592"/>
                    <a:gd name="T15" fmla="*/ 2147483646 h 90"/>
                    <a:gd name="T16" fmla="*/ 2147483646 w 592"/>
                    <a:gd name="T17" fmla="*/ 2147483646 h 90"/>
                    <a:gd name="T18" fmla="*/ 2147483646 w 592"/>
                    <a:gd name="T19" fmla="*/ 2147483646 h 90"/>
                    <a:gd name="T20" fmla="*/ 2147483646 w 592"/>
                    <a:gd name="T21" fmla="*/ 0 h 90"/>
                    <a:gd name="T22" fmla="*/ 2147483646 w 592"/>
                    <a:gd name="T23" fmla="*/ 2147483646 h 90"/>
                    <a:gd name="T24" fmla="*/ 2147483646 w 592"/>
                    <a:gd name="T25" fmla="*/ 2147483646 h 90"/>
                    <a:gd name="T26" fmla="*/ 2147483646 w 592"/>
                    <a:gd name="T27" fmla="*/ 2147483646 h 90"/>
                    <a:gd name="T28" fmla="*/ 2147483646 w 592"/>
                    <a:gd name="T29" fmla="*/ 2147483646 h 90"/>
                    <a:gd name="T30" fmla="*/ 2147483646 w 592"/>
                    <a:gd name="T31" fmla="*/ 2147483646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sp>
              <p:nvSpPr>
                <p:cNvPr id="173260" name="Freeform 89" descr="Cork">
                  <a:extLst>
                    <a:ext uri="{FF2B5EF4-FFF2-40B4-BE49-F238E27FC236}">
                      <a16:creationId xmlns:a16="http://schemas.microsoft.com/office/drawing/2014/main" id="{7EE93B39-E6A8-DA1A-A93C-D2D295E5C816}"/>
                    </a:ext>
                  </a:extLst>
                </p:cNvPr>
                <p:cNvSpPr>
                  <a:spLocks/>
                </p:cNvSpPr>
                <p:nvPr/>
              </p:nvSpPr>
              <p:spPr bwMode="auto">
                <a:xfrm>
                  <a:off x="578" y="2506"/>
                  <a:ext cx="2074" cy="1231"/>
                </a:xfrm>
                <a:custGeom>
                  <a:avLst/>
                  <a:gdLst>
                    <a:gd name="T0" fmla="*/ 2147483646 w 599"/>
                    <a:gd name="T1" fmla="*/ 0 h 432"/>
                    <a:gd name="T2" fmla="*/ 2147483646 w 599"/>
                    <a:gd name="T3" fmla="*/ 2147483646 h 432"/>
                    <a:gd name="T4" fmla="*/ 2147483646 w 599"/>
                    <a:gd name="T5" fmla="*/ 2147483646 h 432"/>
                    <a:gd name="T6" fmla="*/ 2147483646 w 599"/>
                    <a:gd name="T7" fmla="*/ 2147483646 h 432"/>
                    <a:gd name="T8" fmla="*/ 2147483646 w 599"/>
                    <a:gd name="T9" fmla="*/ 2147483646 h 432"/>
                    <a:gd name="T10" fmla="*/ 2147483646 w 599"/>
                    <a:gd name="T11" fmla="*/ 2147483646 h 432"/>
                    <a:gd name="T12" fmla="*/ 2147483646 w 599"/>
                    <a:gd name="T13" fmla="*/ 2147483646 h 432"/>
                    <a:gd name="T14" fmla="*/ 2147483646 w 599"/>
                    <a:gd name="T15" fmla="*/ 2147483646 h 432"/>
                    <a:gd name="T16" fmla="*/ 2147483646 w 599"/>
                    <a:gd name="T17" fmla="*/ 2147483646 h 432"/>
                    <a:gd name="T18" fmla="*/ 2147483646 w 599"/>
                    <a:gd name="T19" fmla="*/ 2147483646 h 432"/>
                    <a:gd name="T20" fmla="*/ 2147483646 w 599"/>
                    <a:gd name="T21" fmla="*/ 2147483646 h 432"/>
                    <a:gd name="T22" fmla="*/ 2147483646 w 599"/>
                    <a:gd name="T23" fmla="*/ 2147483646 h 432"/>
                    <a:gd name="T24" fmla="*/ 2147483646 w 599"/>
                    <a:gd name="T25" fmla="*/ 2147483646 h 432"/>
                    <a:gd name="T26" fmla="*/ 2147483646 w 599"/>
                    <a:gd name="T27" fmla="*/ 2147483646 h 432"/>
                    <a:gd name="T28" fmla="*/ 2147483646 w 599"/>
                    <a:gd name="T29" fmla="*/ 2147483646 h 432"/>
                    <a:gd name="T30" fmla="*/ 2147483646 w 599"/>
                    <a:gd name="T31" fmla="*/ 2147483646 h 432"/>
                    <a:gd name="T32" fmla="*/ 2147483646 w 599"/>
                    <a:gd name="T33" fmla="*/ 2147483646 h 432"/>
                    <a:gd name="T34" fmla="*/ 2147483646 w 599"/>
                    <a:gd name="T35" fmla="*/ 2147483646 h 432"/>
                    <a:gd name="T36" fmla="*/ 2147483646 w 599"/>
                    <a:gd name="T37" fmla="*/ 2147483646 h 432"/>
                    <a:gd name="T38" fmla="*/ 2147483646 w 599"/>
                    <a:gd name="T39" fmla="*/ 2147483646 h 432"/>
                    <a:gd name="T40" fmla="*/ 2147483646 w 599"/>
                    <a:gd name="T41" fmla="*/ 2147483646 h 432"/>
                    <a:gd name="T42" fmla="*/ 2147483646 w 599"/>
                    <a:gd name="T43" fmla="*/ 2147483646 h 432"/>
                    <a:gd name="T44" fmla="*/ 2147483646 w 599"/>
                    <a:gd name="T45" fmla="*/ 2147483646 h 432"/>
                    <a:gd name="T46" fmla="*/ 2147483646 w 599"/>
                    <a:gd name="T47" fmla="*/ 2147483646 h 432"/>
                    <a:gd name="T48" fmla="*/ 2147483646 w 599"/>
                    <a:gd name="T49" fmla="*/ 2147483646 h 432"/>
                    <a:gd name="T50" fmla="*/ 2147483646 w 599"/>
                    <a:gd name="T51" fmla="*/ 2147483646 h 432"/>
                    <a:gd name="T52" fmla="*/ 2147483646 w 599"/>
                    <a:gd name="T53" fmla="*/ 2147483646 h 432"/>
                    <a:gd name="T54" fmla="*/ 2147483646 w 599"/>
                    <a:gd name="T55" fmla="*/ 2147483646 h 432"/>
                    <a:gd name="T56" fmla="*/ 2147483646 w 599"/>
                    <a:gd name="T57" fmla="*/ 2147483646 h 432"/>
                    <a:gd name="T58" fmla="*/ 2147483646 w 599"/>
                    <a:gd name="T59" fmla="*/ 2147483646 h 432"/>
                    <a:gd name="T60" fmla="*/ 2147483646 w 599"/>
                    <a:gd name="T61" fmla="*/ 214748364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endParaRPr lang="en-US"/>
                </a:p>
              </p:txBody>
            </p:sp>
          </p:grpSp>
          <p:sp>
            <p:nvSpPr>
              <p:cNvPr id="173254" name="Freeform 91">
                <a:extLst>
                  <a:ext uri="{FF2B5EF4-FFF2-40B4-BE49-F238E27FC236}">
                    <a16:creationId xmlns:a16="http://schemas.microsoft.com/office/drawing/2014/main" id="{00D226EF-9C38-DDBB-97E2-54E9F03A1195}"/>
                  </a:ext>
                </a:extLst>
              </p:cNvPr>
              <p:cNvSpPr>
                <a:spLocks/>
              </p:cNvSpPr>
              <p:nvPr/>
            </p:nvSpPr>
            <p:spPr bwMode="auto">
              <a:xfrm>
                <a:off x="1616" y="2649"/>
                <a:ext cx="88" cy="277"/>
              </a:xfrm>
              <a:custGeom>
                <a:avLst/>
                <a:gdLst>
                  <a:gd name="T0" fmla="*/ 251 w 85"/>
                  <a:gd name="T1" fmla="*/ 3 h 318"/>
                  <a:gd name="T2" fmla="*/ 218 w 85"/>
                  <a:gd name="T3" fmla="*/ 3 h 318"/>
                  <a:gd name="T4" fmla="*/ 165 w 85"/>
                  <a:gd name="T5" fmla="*/ 3 h 318"/>
                  <a:gd name="T6" fmla="*/ 189 w 85"/>
                  <a:gd name="T7" fmla="*/ 3 h 318"/>
                  <a:gd name="T8" fmla="*/ 218 w 85"/>
                  <a:gd name="T9" fmla="*/ 3 h 318"/>
                  <a:gd name="T10" fmla="*/ 129 w 85"/>
                  <a:gd name="T11" fmla="*/ 3 h 318"/>
                  <a:gd name="T12" fmla="*/ 129 w 85"/>
                  <a:gd name="T13" fmla="*/ 3 h 318"/>
                  <a:gd name="T14" fmla="*/ 165 w 85"/>
                  <a:gd name="T15" fmla="*/ 3 h 318"/>
                  <a:gd name="T16" fmla="*/ 98 w 85"/>
                  <a:gd name="T17" fmla="*/ 3 h 318"/>
                  <a:gd name="T18" fmla="*/ 129 w 85"/>
                  <a:gd name="T19" fmla="*/ 3 h 318"/>
                  <a:gd name="T20" fmla="*/ 165 w 85"/>
                  <a:gd name="T21" fmla="*/ 3 h 318"/>
                  <a:gd name="T22" fmla="*/ 129 w 85"/>
                  <a:gd name="T23" fmla="*/ 3 h 318"/>
                  <a:gd name="T24" fmla="*/ 165 w 85"/>
                  <a:gd name="T25" fmla="*/ 3 h 318"/>
                  <a:gd name="T26" fmla="*/ 129 w 85"/>
                  <a:gd name="T27" fmla="*/ 3 h 318"/>
                  <a:gd name="T28" fmla="*/ 165 w 85"/>
                  <a:gd name="T29" fmla="*/ 3 h 318"/>
                  <a:gd name="T30" fmla="*/ 189 w 85"/>
                  <a:gd name="T31" fmla="*/ 3 h 318"/>
                  <a:gd name="T32" fmla="*/ 251 w 85"/>
                  <a:gd name="T33" fmla="*/ 3 h 318"/>
                  <a:gd name="T34" fmla="*/ 277 w 85"/>
                  <a:gd name="T35" fmla="*/ 3 h 318"/>
                  <a:gd name="T36" fmla="*/ 251 w 85"/>
                  <a:gd name="T37" fmla="*/ 3 h 318"/>
                  <a:gd name="T38" fmla="*/ 218 w 85"/>
                  <a:gd name="T39" fmla="*/ 3 h 318"/>
                  <a:gd name="T40" fmla="*/ 189 w 85"/>
                  <a:gd name="T41" fmla="*/ 3 h 318"/>
                  <a:gd name="T42" fmla="*/ 129 w 85"/>
                  <a:gd name="T43" fmla="*/ 3 h 318"/>
                  <a:gd name="T44" fmla="*/ 98 w 85"/>
                  <a:gd name="T45" fmla="*/ 3 h 318"/>
                  <a:gd name="T46" fmla="*/ 74 w 85"/>
                  <a:gd name="T47" fmla="*/ 3 h 318"/>
                  <a:gd name="T48" fmla="*/ 5 w 85"/>
                  <a:gd name="T49" fmla="*/ 3 h 318"/>
                  <a:gd name="T50" fmla="*/ 129 w 85"/>
                  <a:gd name="T51" fmla="*/ 3 h 318"/>
                  <a:gd name="T52" fmla="*/ 218 w 85"/>
                  <a:gd name="T53" fmla="*/ 3 h 318"/>
                  <a:gd name="T54" fmla="*/ 251 w 85"/>
                  <a:gd name="T55" fmla="*/ 3 h 318"/>
                  <a:gd name="T56" fmla="*/ 218 w 85"/>
                  <a:gd name="T57" fmla="*/ 3 h 318"/>
                  <a:gd name="T58" fmla="*/ 218 w 85"/>
                  <a:gd name="T59" fmla="*/ 3 h 318"/>
                  <a:gd name="T60" fmla="*/ 165 w 85"/>
                  <a:gd name="T61" fmla="*/ 3 h 318"/>
                  <a:gd name="T62" fmla="*/ 74 w 85"/>
                  <a:gd name="T63" fmla="*/ 3 h 318"/>
                  <a:gd name="T64" fmla="*/ 129 w 85"/>
                  <a:gd name="T65" fmla="*/ 3 h 318"/>
                  <a:gd name="T66" fmla="*/ 189 w 85"/>
                  <a:gd name="T67" fmla="*/ 3 h 318"/>
                  <a:gd name="T68" fmla="*/ 251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73255" name="Freeform 92">
                <a:extLst>
                  <a:ext uri="{FF2B5EF4-FFF2-40B4-BE49-F238E27FC236}">
                    <a16:creationId xmlns:a16="http://schemas.microsoft.com/office/drawing/2014/main" id="{8A87B919-C97E-A55C-D6C1-8E206AEA7CF3}"/>
                  </a:ext>
                </a:extLst>
              </p:cNvPr>
              <p:cNvSpPr>
                <a:spLocks/>
              </p:cNvSpPr>
              <p:nvPr/>
            </p:nvSpPr>
            <p:spPr bwMode="auto">
              <a:xfrm>
                <a:off x="1635" y="2647"/>
                <a:ext cx="109" cy="309"/>
              </a:xfrm>
              <a:custGeom>
                <a:avLst/>
                <a:gdLst>
                  <a:gd name="T0" fmla="*/ 1 w 105"/>
                  <a:gd name="T1" fmla="*/ 0 h 354"/>
                  <a:gd name="T2" fmla="*/ 356 w 105"/>
                  <a:gd name="T3" fmla="*/ 3 h 354"/>
                  <a:gd name="T4" fmla="*/ 278 w 105"/>
                  <a:gd name="T5" fmla="*/ 3 h 354"/>
                  <a:gd name="T6" fmla="*/ 321 w 105"/>
                  <a:gd name="T7" fmla="*/ 3 h 354"/>
                  <a:gd name="T8" fmla="*/ 321 w 105"/>
                  <a:gd name="T9" fmla="*/ 3 h 354"/>
                  <a:gd name="T10" fmla="*/ 373 w 105"/>
                  <a:gd name="T11" fmla="*/ 3 h 354"/>
                  <a:gd name="T12" fmla="*/ 373 w 105"/>
                  <a:gd name="T13" fmla="*/ 3 h 354"/>
                  <a:gd name="T14" fmla="*/ 321 w 105"/>
                  <a:gd name="T15" fmla="*/ 3 h 354"/>
                  <a:gd name="T16" fmla="*/ 264 w 105"/>
                  <a:gd name="T17" fmla="*/ 3 h 354"/>
                  <a:gd name="T18" fmla="*/ 60 w 105"/>
                  <a:gd name="T19" fmla="*/ 3 h 354"/>
                  <a:gd name="T20" fmla="*/ 12 w 105"/>
                  <a:gd name="T21" fmla="*/ 3 h 354"/>
                  <a:gd name="T22" fmla="*/ 60 w 105"/>
                  <a:gd name="T23" fmla="*/ 3 h 354"/>
                  <a:gd name="T24" fmla="*/ 9 w 105"/>
                  <a:gd name="T25" fmla="*/ 3 h 354"/>
                  <a:gd name="T26" fmla="*/ 75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73256" name="Freeform 93">
                <a:extLst>
                  <a:ext uri="{FF2B5EF4-FFF2-40B4-BE49-F238E27FC236}">
                    <a16:creationId xmlns:a16="http://schemas.microsoft.com/office/drawing/2014/main" id="{5799344D-41E0-5333-D1FB-D2F169D9C88F}"/>
                  </a:ext>
                </a:extLst>
              </p:cNvPr>
              <p:cNvSpPr>
                <a:spLocks/>
              </p:cNvSpPr>
              <p:nvPr/>
            </p:nvSpPr>
            <p:spPr bwMode="auto">
              <a:xfrm>
                <a:off x="3008" y="2583"/>
                <a:ext cx="155" cy="328"/>
              </a:xfrm>
              <a:custGeom>
                <a:avLst/>
                <a:gdLst>
                  <a:gd name="T0" fmla="*/ 582 w 149"/>
                  <a:gd name="T1" fmla="*/ 3 h 376"/>
                  <a:gd name="T2" fmla="*/ 553 w 149"/>
                  <a:gd name="T3" fmla="*/ 3 h 376"/>
                  <a:gd name="T4" fmla="*/ 513 w 149"/>
                  <a:gd name="T5" fmla="*/ 3 h 376"/>
                  <a:gd name="T6" fmla="*/ 506 w 149"/>
                  <a:gd name="T7" fmla="*/ 3 h 376"/>
                  <a:gd name="T8" fmla="*/ 432 w 149"/>
                  <a:gd name="T9" fmla="*/ 3 h 376"/>
                  <a:gd name="T10" fmla="*/ 341 w 149"/>
                  <a:gd name="T11" fmla="*/ 3 h 376"/>
                  <a:gd name="T12" fmla="*/ 274 w 149"/>
                  <a:gd name="T13" fmla="*/ 3 h 376"/>
                  <a:gd name="T14" fmla="*/ 230 w 149"/>
                  <a:gd name="T15" fmla="*/ 3 h 376"/>
                  <a:gd name="T16" fmla="*/ 73 w 149"/>
                  <a:gd name="T17" fmla="*/ 3 h 376"/>
                  <a:gd name="T18" fmla="*/ 2 w 149"/>
                  <a:gd name="T19" fmla="*/ 3 h 376"/>
                  <a:gd name="T20" fmla="*/ 5 w 149"/>
                  <a:gd name="T21" fmla="*/ 3 h 376"/>
                  <a:gd name="T22" fmla="*/ 8 w 149"/>
                  <a:gd name="T23" fmla="*/ 3 h 376"/>
                  <a:gd name="T24" fmla="*/ 82 w 149"/>
                  <a:gd name="T25" fmla="*/ 3 h 376"/>
                  <a:gd name="T26" fmla="*/ 137 w 149"/>
                  <a:gd name="T27" fmla="*/ 3 h 376"/>
                  <a:gd name="T28" fmla="*/ 174 w 149"/>
                  <a:gd name="T29" fmla="*/ 3 h 376"/>
                  <a:gd name="T30" fmla="*/ 331 w 149"/>
                  <a:gd name="T31" fmla="*/ 3 h 376"/>
                  <a:gd name="T32" fmla="*/ 506 w 149"/>
                  <a:gd name="T33" fmla="*/ 3 h 376"/>
                  <a:gd name="T34" fmla="*/ 582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73257" name="Freeform 94">
                <a:extLst>
                  <a:ext uri="{FF2B5EF4-FFF2-40B4-BE49-F238E27FC236}">
                    <a16:creationId xmlns:a16="http://schemas.microsoft.com/office/drawing/2014/main" id="{E1E25F75-AF17-BD0E-9680-0DD4E4EB996D}"/>
                  </a:ext>
                </a:extLst>
              </p:cNvPr>
              <p:cNvSpPr>
                <a:spLocks/>
              </p:cNvSpPr>
              <p:nvPr/>
            </p:nvSpPr>
            <p:spPr bwMode="auto">
              <a:xfrm>
                <a:off x="1714" y="1020"/>
                <a:ext cx="99" cy="440"/>
              </a:xfrm>
              <a:custGeom>
                <a:avLst/>
                <a:gdLst>
                  <a:gd name="T0" fmla="*/ 76 w 96"/>
                  <a:gd name="T1" fmla="*/ 3 h 504"/>
                  <a:gd name="T2" fmla="*/ 182 w 96"/>
                  <a:gd name="T3" fmla="*/ 3 h 504"/>
                  <a:gd name="T4" fmla="*/ 217 w 96"/>
                  <a:gd name="T5" fmla="*/ 3 h 504"/>
                  <a:gd name="T6" fmla="*/ 217 w 96"/>
                  <a:gd name="T7" fmla="*/ 3 h 504"/>
                  <a:gd name="T8" fmla="*/ 265 w 96"/>
                  <a:gd name="T9" fmla="*/ 3 h 504"/>
                  <a:gd name="T10" fmla="*/ 288 w 96"/>
                  <a:gd name="T11" fmla="*/ 3 h 504"/>
                  <a:gd name="T12" fmla="*/ 265 w 96"/>
                  <a:gd name="T13" fmla="*/ 3 h 504"/>
                  <a:gd name="T14" fmla="*/ 233 w 96"/>
                  <a:gd name="T15" fmla="*/ 3 h 504"/>
                  <a:gd name="T16" fmla="*/ 83 w 96"/>
                  <a:gd name="T17" fmla="*/ 3 h 504"/>
                  <a:gd name="T18" fmla="*/ 76 w 96"/>
                  <a:gd name="T19" fmla="*/ 3 h 504"/>
                  <a:gd name="T20" fmla="*/ 92 w 96"/>
                  <a:gd name="T21" fmla="*/ 3 h 504"/>
                  <a:gd name="T22" fmla="*/ 117 w 96"/>
                  <a:gd name="T23" fmla="*/ 3 h 504"/>
                  <a:gd name="T24" fmla="*/ 72 w 96"/>
                  <a:gd name="T25" fmla="*/ 3 h 504"/>
                  <a:gd name="T26" fmla="*/ 76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sp>
            <p:nvSpPr>
              <p:cNvPr id="173258" name="Freeform 95">
                <a:extLst>
                  <a:ext uri="{FF2B5EF4-FFF2-40B4-BE49-F238E27FC236}">
                    <a16:creationId xmlns:a16="http://schemas.microsoft.com/office/drawing/2014/main" id="{5937A1E8-5E93-FC93-6EB3-B4C39190CFB2}"/>
                  </a:ext>
                </a:extLst>
              </p:cNvPr>
              <p:cNvSpPr>
                <a:spLocks/>
              </p:cNvSpPr>
              <p:nvPr/>
            </p:nvSpPr>
            <p:spPr bwMode="auto">
              <a:xfrm>
                <a:off x="3431" y="1007"/>
                <a:ext cx="156" cy="358"/>
              </a:xfrm>
              <a:custGeom>
                <a:avLst/>
                <a:gdLst>
                  <a:gd name="T0" fmla="*/ 5 w 150"/>
                  <a:gd name="T1" fmla="*/ 3 h 410"/>
                  <a:gd name="T2" fmla="*/ 165 w 150"/>
                  <a:gd name="T3" fmla="*/ 3 h 410"/>
                  <a:gd name="T4" fmla="*/ 329 w 150"/>
                  <a:gd name="T5" fmla="*/ 3 h 410"/>
                  <a:gd name="T6" fmla="*/ 385 w 150"/>
                  <a:gd name="T7" fmla="*/ 3 h 410"/>
                  <a:gd name="T8" fmla="*/ 470 w 150"/>
                  <a:gd name="T9" fmla="*/ 3 h 410"/>
                  <a:gd name="T10" fmla="*/ 526 w 150"/>
                  <a:gd name="T11" fmla="*/ 3 h 410"/>
                  <a:gd name="T12" fmla="*/ 556 w 150"/>
                  <a:gd name="T13" fmla="*/ 3 h 410"/>
                  <a:gd name="T14" fmla="*/ 569 w 150"/>
                  <a:gd name="T15" fmla="*/ 3 h 410"/>
                  <a:gd name="T16" fmla="*/ 592 w 150"/>
                  <a:gd name="T17" fmla="*/ 3 h 410"/>
                  <a:gd name="T18" fmla="*/ 600 w 150"/>
                  <a:gd name="T19" fmla="*/ 3 h 410"/>
                  <a:gd name="T20" fmla="*/ 534 w 150"/>
                  <a:gd name="T21" fmla="*/ 0 h 410"/>
                  <a:gd name="T22" fmla="*/ 385 w 150"/>
                  <a:gd name="T23" fmla="*/ 3 h 410"/>
                  <a:gd name="T24" fmla="*/ 316 w 150"/>
                  <a:gd name="T25" fmla="*/ 3 h 410"/>
                  <a:gd name="T26" fmla="*/ 272 w 150"/>
                  <a:gd name="T27" fmla="*/ 3 h 410"/>
                  <a:gd name="T28" fmla="*/ 235 w 150"/>
                  <a:gd name="T29" fmla="*/ 3 h 410"/>
                  <a:gd name="T30" fmla="*/ 172 w 150"/>
                  <a:gd name="T31" fmla="*/ 3 h 410"/>
                  <a:gd name="T32" fmla="*/ 165 w 150"/>
                  <a:gd name="T33" fmla="*/ 3 h 410"/>
                  <a:gd name="T34" fmla="*/ 136 w 150"/>
                  <a:gd name="T35" fmla="*/ 3 h 410"/>
                  <a:gd name="T36" fmla="*/ 126 w 150"/>
                  <a:gd name="T37" fmla="*/ 3 h 410"/>
                  <a:gd name="T38" fmla="*/ 112 w 150"/>
                  <a:gd name="T39" fmla="*/ 3 h 410"/>
                  <a:gd name="T40" fmla="*/ 67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grpSp>
          <p:nvGrpSpPr>
            <p:cNvPr id="173250" name="Group 98">
              <a:extLst>
                <a:ext uri="{FF2B5EF4-FFF2-40B4-BE49-F238E27FC236}">
                  <a16:creationId xmlns:a16="http://schemas.microsoft.com/office/drawing/2014/main" id="{31398DA0-D9DE-2827-033F-EE1889AE1F2F}"/>
                </a:ext>
              </a:extLst>
            </p:cNvPr>
            <p:cNvGrpSpPr>
              <a:grpSpLocks/>
            </p:cNvGrpSpPr>
            <p:nvPr/>
          </p:nvGrpSpPr>
          <p:grpSpPr bwMode="auto">
            <a:xfrm>
              <a:off x="6097583" y="2946408"/>
              <a:ext cx="846138" cy="1844683"/>
              <a:chOff x="3865" y="1840"/>
              <a:chExt cx="533" cy="1162"/>
            </a:xfrm>
          </p:grpSpPr>
          <p:sp>
            <p:nvSpPr>
              <p:cNvPr id="240" name="Rectangle 96">
                <a:extLst>
                  <a:ext uri="{FF2B5EF4-FFF2-40B4-BE49-F238E27FC236}">
                    <a16:creationId xmlns:a16="http://schemas.microsoft.com/office/drawing/2014/main" id="{A6ADDF34-F529-05C2-7652-1289B0B796CC}"/>
                  </a:ext>
                </a:extLst>
              </p:cNvPr>
              <p:cNvSpPr>
                <a:spLocks noChangeArrowheads="1"/>
              </p:cNvSpPr>
              <p:nvPr/>
            </p:nvSpPr>
            <p:spPr bwMode="auto">
              <a:xfrm>
                <a:off x="3928" y="1840"/>
                <a:ext cx="115" cy="286"/>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p>
                <a:pPr algn="r">
                  <a:defRPr/>
                </a:pPr>
                <a:endParaRPr lang="en-US" sz="2400" i="1">
                  <a:solidFill>
                    <a:srgbClr val="FFFFFF"/>
                  </a:solidFill>
                  <a:latin typeface="Helvetica" pitchFamily="-107" charset="0"/>
                  <a:ea typeface="+mn-ea"/>
                </a:endParaRPr>
              </a:p>
            </p:txBody>
          </p:sp>
          <p:sp>
            <p:nvSpPr>
              <p:cNvPr id="241" name="Rectangle 97">
                <a:extLst>
                  <a:ext uri="{FF2B5EF4-FFF2-40B4-BE49-F238E27FC236}">
                    <a16:creationId xmlns:a16="http://schemas.microsoft.com/office/drawing/2014/main" id="{9B052083-CF46-B578-571D-A3A986E02735}"/>
                  </a:ext>
                </a:extLst>
              </p:cNvPr>
              <p:cNvSpPr>
                <a:spLocks noChangeArrowheads="1"/>
              </p:cNvSpPr>
              <p:nvPr/>
            </p:nvSpPr>
            <p:spPr bwMode="auto">
              <a:xfrm>
                <a:off x="3865" y="2381"/>
                <a:ext cx="533" cy="621"/>
              </a:xfrm>
              <a:prstGeom prst="rect">
                <a:avLst/>
              </a:prstGeom>
              <a:noFill/>
              <a:ln w="9525">
                <a:noFill/>
                <a:miter lim="800000"/>
                <a:headEnd/>
                <a:tailEnd/>
              </a:ln>
              <a:effectLst>
                <a:outerShdw blurRad="63500" dist="46662" dir="2115817" algn="ctr" rotWithShape="0">
                  <a:schemeClr val="bg2">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defRPr/>
                </a:pPr>
                <a:r>
                  <a:rPr lang="en-US" altLang="en-US" sz="1400" i="1">
                    <a:solidFill>
                      <a:srgbClr val="000000"/>
                    </a:solidFill>
                    <a:latin typeface="Kosher-Normal" charset="0"/>
                  </a:rPr>
                  <a:t>KT</a:t>
                </a:r>
                <a:endParaRPr lang="en-US" altLang="en-US" sz="1100" i="1">
                  <a:solidFill>
                    <a:srgbClr val="000000"/>
                  </a:solidFill>
                  <a:latin typeface="Helvetica" panose="020B0604020202020204" pitchFamily="34" charset="0"/>
                </a:endParaRPr>
              </a:p>
            </p:txBody>
          </p:sp>
        </p:grpSp>
      </p:grpSp>
      <p:grpSp>
        <p:nvGrpSpPr>
          <p:cNvPr id="10" name="Group 227">
            <a:extLst>
              <a:ext uri="{FF2B5EF4-FFF2-40B4-BE49-F238E27FC236}">
                <a16:creationId xmlns:a16="http://schemas.microsoft.com/office/drawing/2014/main" id="{24289397-1230-C270-527E-2D9EF5280F56}"/>
              </a:ext>
            </a:extLst>
          </p:cNvPr>
          <p:cNvGrpSpPr>
            <a:grpSpLocks/>
          </p:cNvGrpSpPr>
          <p:nvPr/>
        </p:nvGrpSpPr>
        <p:grpSpPr bwMode="auto">
          <a:xfrm>
            <a:off x="2482850" y="2365375"/>
            <a:ext cx="7180263" cy="5041900"/>
            <a:chOff x="1554" y="1508"/>
            <a:chExt cx="4523" cy="3111"/>
          </a:xfrm>
        </p:grpSpPr>
        <p:sp>
          <p:nvSpPr>
            <p:cNvPr id="1102050" name="Line 226">
              <a:extLst>
                <a:ext uri="{FF2B5EF4-FFF2-40B4-BE49-F238E27FC236}">
                  <a16:creationId xmlns:a16="http://schemas.microsoft.com/office/drawing/2014/main" id="{22C483A3-A7BB-0C1E-6CB5-FD7CAB3FD3AC}"/>
                </a:ext>
              </a:extLst>
            </p:cNvPr>
            <p:cNvSpPr>
              <a:spLocks noChangeShapeType="1"/>
            </p:cNvSpPr>
            <p:nvPr/>
          </p:nvSpPr>
          <p:spPr bwMode="auto">
            <a:xfrm>
              <a:off x="2408" y="2905"/>
              <a:ext cx="808" cy="1137"/>
            </a:xfrm>
            <a:prstGeom prst="line">
              <a:avLst/>
            </a:prstGeom>
            <a:noFill/>
            <a:ln w="76200">
              <a:solidFill>
                <a:srgbClr val="66FFFF"/>
              </a:solidFill>
              <a:prstDash val="sysDot"/>
              <a:round/>
              <a:headEnd/>
              <a:tailEnd/>
            </a:ln>
            <a:effectLst>
              <a:outerShdw blurRad="63500" dist="46662" dir="3284183" algn="ctr" rotWithShape="0">
                <a:schemeClr val="tx1">
                  <a:alpha val="74997"/>
                </a:schemeClr>
              </a:outerShdw>
            </a:effectLst>
          </p:spPr>
          <p:txBody>
            <a:bodyPr wrap="none" anchor="ctr"/>
            <a:lstStyle/>
            <a:p>
              <a:pPr algn="r">
                <a:defRPr/>
              </a:pPr>
              <a:endParaRPr lang="en-US">
                <a:latin typeface="Comic Sans MS" charset="0"/>
                <a:ea typeface="ＭＳ Ｐゴシック" charset="-128"/>
                <a:cs typeface="ＭＳ Ｐゴシック" charset="-128"/>
              </a:endParaRPr>
            </a:p>
          </p:txBody>
        </p:sp>
        <p:sp>
          <p:nvSpPr>
            <p:cNvPr id="1102042" name="AutoShape 218">
              <a:extLst>
                <a:ext uri="{FF2B5EF4-FFF2-40B4-BE49-F238E27FC236}">
                  <a16:creationId xmlns:a16="http://schemas.microsoft.com/office/drawing/2014/main" id="{3C9E966E-8E84-E3D2-AD01-14C4C00CF51A}"/>
                </a:ext>
              </a:extLst>
            </p:cNvPr>
            <p:cNvSpPr>
              <a:spLocks noChangeArrowheads="1"/>
            </p:cNvSpPr>
            <p:nvPr/>
          </p:nvSpPr>
          <p:spPr bwMode="auto">
            <a:xfrm>
              <a:off x="1554" y="1508"/>
              <a:ext cx="881" cy="3111"/>
            </a:xfrm>
            <a:prstGeom prst="roundRect">
              <a:avLst>
                <a:gd name="adj" fmla="val 16667"/>
              </a:avLst>
            </a:prstGeom>
            <a:noFill/>
            <a:ln w="76200">
              <a:solidFill>
                <a:srgbClr val="66FFFF"/>
              </a:solidFill>
              <a:round/>
              <a:headEnd/>
              <a:tailEnd/>
            </a:ln>
            <a:effectLst>
              <a:outerShdw blurRad="63500" dist="53882" dir="2700000" algn="ctr" rotWithShape="0">
                <a:schemeClr val="tx1">
                  <a:alpha val="74998"/>
                </a:schemeClr>
              </a:outerShdw>
            </a:effectLst>
          </p:spPr>
          <p:txBody>
            <a:bodyPr wrap="none" anchor="ctr"/>
            <a:lstStyle/>
            <a:p>
              <a:pPr algn="r">
                <a:defRPr/>
              </a:pPr>
              <a:endParaRPr lang="en-US">
                <a:latin typeface="Comic Sans MS" charset="0"/>
                <a:ea typeface="+mn-ea"/>
              </a:endParaRPr>
            </a:p>
          </p:txBody>
        </p:sp>
        <p:sp>
          <p:nvSpPr>
            <p:cNvPr id="1102049" name="AutoShape 225">
              <a:extLst>
                <a:ext uri="{FF2B5EF4-FFF2-40B4-BE49-F238E27FC236}">
                  <a16:creationId xmlns:a16="http://schemas.microsoft.com/office/drawing/2014/main" id="{613C5857-1105-4DA2-9CC7-E8B3269D3E5A}"/>
                </a:ext>
              </a:extLst>
            </p:cNvPr>
            <p:cNvSpPr>
              <a:spLocks noChangeArrowheads="1"/>
            </p:cNvSpPr>
            <p:nvPr/>
          </p:nvSpPr>
          <p:spPr bwMode="auto">
            <a:xfrm>
              <a:off x="3229" y="3685"/>
              <a:ext cx="2848" cy="706"/>
            </a:xfrm>
            <a:prstGeom prst="roundRect">
              <a:avLst>
                <a:gd name="adj" fmla="val 16667"/>
              </a:avLst>
            </a:prstGeom>
            <a:noFill/>
            <a:ln w="76200">
              <a:solidFill>
                <a:srgbClr val="66FFFF"/>
              </a:solidFill>
              <a:round/>
              <a:headEnd/>
              <a:tailEnd/>
            </a:ln>
            <a:effectLst>
              <a:outerShdw blurRad="63500" dist="46662" dir="2115817" algn="ctr" rotWithShape="0">
                <a:srgbClr val="080808">
                  <a:alpha val="74997"/>
                </a:srgbClr>
              </a:outerShdw>
            </a:effectLst>
          </p:spPr>
          <p:txBody>
            <a:bodyPr wrap="none" anchor="ctr"/>
            <a:lstStyle/>
            <a:p>
              <a:pPr algn="r">
                <a:defRPr/>
              </a:pPr>
              <a:endParaRPr lang="en-US">
                <a:latin typeface="Comic Sans MS" charset="0"/>
                <a:ea typeface="+mn-ea"/>
              </a:endParaRPr>
            </a:p>
          </p:txBody>
        </p:sp>
      </p:grpSp>
      <p:grpSp>
        <p:nvGrpSpPr>
          <p:cNvPr id="173242" name="Group 222">
            <a:extLst>
              <a:ext uri="{FF2B5EF4-FFF2-40B4-BE49-F238E27FC236}">
                <a16:creationId xmlns:a16="http://schemas.microsoft.com/office/drawing/2014/main" id="{9FD02B30-2A01-3A99-A101-F7D2CCEA303C}"/>
              </a:ext>
            </a:extLst>
          </p:cNvPr>
          <p:cNvGrpSpPr>
            <a:grpSpLocks/>
          </p:cNvGrpSpPr>
          <p:nvPr/>
        </p:nvGrpSpPr>
        <p:grpSpPr bwMode="auto">
          <a:xfrm>
            <a:off x="4340225" y="246063"/>
            <a:ext cx="2249488" cy="1539875"/>
            <a:chOff x="2222937" y="4130555"/>
            <a:chExt cx="2222939" cy="1813045"/>
          </a:xfrm>
        </p:grpSpPr>
        <p:sp>
          <p:nvSpPr>
            <p:cNvPr id="224" name="Rectangle 223">
              <a:extLst>
                <a:ext uri="{FF2B5EF4-FFF2-40B4-BE49-F238E27FC236}">
                  <a16:creationId xmlns:a16="http://schemas.microsoft.com/office/drawing/2014/main" id="{D809B73A-9DFC-46E6-5D5F-C8E99B2722BA}"/>
                </a:ext>
              </a:extLst>
            </p:cNvPr>
            <p:cNvSpPr/>
            <p:nvPr/>
          </p:nvSpPr>
          <p:spPr bwMode="auto">
            <a:xfrm>
              <a:off x="2222937" y="4194105"/>
              <a:ext cx="2222939" cy="1749495"/>
            </a:xfrm>
            <a:prstGeom prst="rect">
              <a:avLst/>
            </a:prstGeom>
            <a:solidFill>
              <a:schemeClr val="accent1"/>
            </a:solidFill>
            <a:ln w="76200" cap="flat" cmpd="sng" algn="ctr">
              <a:solidFill>
                <a:schemeClr val="accent5">
                  <a:lumMod val="50000"/>
                </a:schemeClr>
              </a:solidFill>
              <a:prstDash val="solid"/>
              <a:round/>
              <a:headEnd type="none" w="med" len="med"/>
              <a:tailEnd type="none" w="med" len="med"/>
            </a:ln>
            <a:effectLst/>
          </p:spPr>
          <p:txBody>
            <a:bodyPr/>
            <a:lstStyle/>
            <a:p>
              <a:pPr algn="r">
                <a:defRPr/>
              </a:pPr>
              <a:endParaRPr lang="en-SG">
                <a:latin typeface="Comic Sans MS" pitchFamily="-108" charset="0"/>
              </a:endParaRPr>
            </a:p>
          </p:txBody>
        </p:sp>
        <p:pic>
          <p:nvPicPr>
            <p:cNvPr id="173244" name="Picture 2" descr="BACKGR~1">
              <a:extLst>
                <a:ext uri="{FF2B5EF4-FFF2-40B4-BE49-F238E27FC236}">
                  <a16:creationId xmlns:a16="http://schemas.microsoft.com/office/drawing/2014/main" id="{A924A9B6-ECA0-1D33-C03C-9AAC21D8E17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286001" y="4231216"/>
              <a:ext cx="2112578" cy="171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6" name="WordArt 12">
              <a:extLst>
                <a:ext uri="{FF2B5EF4-FFF2-40B4-BE49-F238E27FC236}">
                  <a16:creationId xmlns:a16="http://schemas.microsoft.com/office/drawing/2014/main" id="{407BA2A7-AC12-4FEC-D72C-90B79A1C14E0}"/>
                </a:ext>
              </a:extLst>
            </p:cNvPr>
            <p:cNvSpPr>
              <a:spLocks noChangeArrowheads="1" noChangeShapeType="1" noTextEdit="1"/>
            </p:cNvSpPr>
            <p:nvPr/>
          </p:nvSpPr>
          <p:spPr bwMode="auto">
            <a:xfrm>
              <a:off x="2349064" y="4130555"/>
              <a:ext cx="2065283" cy="1623848"/>
            </a:xfrm>
            <a:prstGeom prst="rect">
              <a:avLst/>
            </a:prstGeom>
          </p:spPr>
          <p:txBody>
            <a:bodyPr wrap="none" fromWordArt="1">
              <a:prstTxWarp prst="textDeflateBottom">
                <a:avLst>
                  <a:gd name="adj" fmla="val 80532"/>
                </a:avLst>
              </a:prstTxWarp>
              <a:scene3d>
                <a:camera prst="legacyPerspectiveFront">
                  <a:rot lat="19799999" lon="19439998"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Bible…</a:t>
              </a:r>
            </a:p>
            <a:p>
              <a:pPr algn="r">
                <a:defRPr/>
              </a:pP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Ngash</a:t>
              </a:r>
              <a:r>
                <a:rPr lang="en-US" sz="3600" b="1" dirty="0">
                  <a:solidFill>
                    <a:srgbClr val="FFFF00"/>
                  </a:solidFill>
                  <a:latin typeface="Impact" pitchFamily="34" charset="0"/>
                  <a:ea typeface="ＭＳ Ｐゴシック" charset="-128"/>
                </a:rPr>
                <a:t>ā</a:t>
              </a:r>
              <a:r>
                <a:rPr lang="en-SG" sz="3600" b="1" kern="10" dirty="0" err="1">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rPr>
                <a:t>nkakhui</a:t>
              </a:r>
              <a:endParaRPr lang="en-SG" sz="3600" b="1" kern="10" dirty="0">
                <a:ln w="9525">
                  <a:round/>
                  <a:headEnd/>
                  <a:tailEnd/>
                </a:ln>
                <a:gradFill rotWithShape="0">
                  <a:gsLst>
                    <a:gs pos="0">
                      <a:srgbClr val="FFFF00"/>
                    </a:gs>
                    <a:gs pos="100000">
                      <a:srgbClr val="FFFF00">
                        <a:gamma/>
                        <a:tint val="73725"/>
                        <a:invGamma/>
                      </a:srgbClr>
                    </a:gs>
                  </a:gsLst>
                  <a:lin ang="5400000" scaled="1"/>
                </a:gradFill>
                <a:latin typeface="Impact"/>
                <a:ea typeface="ＭＳ Ｐゴシック" charset="-128"/>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1102030"/>
                                        </p:tgtEl>
                                        <p:attrNameLst>
                                          <p:attrName>style.visibility</p:attrName>
                                        </p:attrNameLst>
                                      </p:cBhvr>
                                      <p:to>
                                        <p:strVal val="visible"/>
                                      </p:to>
                                    </p:set>
                                    <p:animEffect transition="in" filter="wipe(right)">
                                      <p:cBhvr>
                                        <p:cTn id="7" dur="500"/>
                                        <p:tgtEl>
                                          <p:spTgt spid="1102030"/>
                                        </p:tgtEl>
                                      </p:cBhvr>
                                    </p:animEffect>
                                  </p:childTnLst>
                                </p:cTn>
                              </p:par>
                            </p:childTnLst>
                          </p:cTn>
                        </p:par>
                        <p:par>
                          <p:cTn id="8" fill="hold" nodeType="afterGroup">
                            <p:stCondLst>
                              <p:cond delay="500"/>
                            </p:stCondLst>
                            <p:childTnLst>
                              <p:par>
                                <p:cTn id="9" presetID="22" presetClass="entr" presetSubtype="2"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right)">
                                      <p:cBhvr>
                                        <p:cTn id="11" dur="500"/>
                                        <p:tgtEl>
                                          <p:spTgt spid="4"/>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2" fill="hold" grpId="0" nodeType="clickEffect">
                                  <p:stCondLst>
                                    <p:cond delay="0"/>
                                  </p:stCondLst>
                                  <p:childTnLst>
                                    <p:set>
                                      <p:cBhvr>
                                        <p:cTn id="15" dur="1" fill="hold">
                                          <p:stCondLst>
                                            <p:cond delay="0"/>
                                          </p:stCondLst>
                                        </p:cTn>
                                        <p:tgtEl>
                                          <p:spTgt spid="1102036"/>
                                        </p:tgtEl>
                                        <p:attrNameLst>
                                          <p:attrName>style.visibility</p:attrName>
                                        </p:attrNameLst>
                                      </p:cBhvr>
                                      <p:to>
                                        <p:strVal val="visible"/>
                                      </p:to>
                                    </p:set>
                                    <p:animEffect transition="in" filter="wipe(right)">
                                      <p:cBhvr>
                                        <p:cTn id="16" dur="500"/>
                                        <p:tgtEl>
                                          <p:spTgt spid="1102036"/>
                                        </p:tgtEl>
                                      </p:cBhvr>
                                    </p:animEffect>
                                  </p:childTnLst>
                                </p:cTn>
                              </p:par>
                            </p:childTnLst>
                          </p:cTn>
                        </p:par>
                        <p:par>
                          <p:cTn id="17" fill="hold" nodeType="afterGroup">
                            <p:stCondLst>
                              <p:cond delay="500"/>
                            </p:stCondLst>
                            <p:childTnLst>
                              <p:par>
                                <p:cTn id="18" presetID="22" presetClass="entr" presetSubtype="2" fill="hold" nodeType="after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wipe(right)">
                                      <p:cBhvr>
                                        <p:cTn id="2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2036" grpId="0" autoUpdateAnimBg="0"/>
      <p:bldP spid="1102030" grpId="0" autoUpdateAnimBg="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44710" name="Picture 262">
            <a:extLst>
              <a:ext uri="{FF2B5EF4-FFF2-40B4-BE49-F238E27FC236}">
                <a16:creationId xmlns:a16="http://schemas.microsoft.com/office/drawing/2014/main" id="{AEA9645D-D5EC-E6A6-B41C-CCED7F3988BF}"/>
              </a:ext>
            </a:extLst>
          </p:cNvPr>
          <p:cNvPicPr>
            <a:picLocks noChangeAspect="1" noChangeArrowheads="1"/>
          </p:cNvPicPr>
          <p:nvPr/>
        </p:nvPicPr>
        <p:blipFill>
          <a:blip r:embed="rId3"/>
          <a:srcRect/>
          <a:stretch>
            <a:fillRect/>
          </a:stretch>
        </p:blipFill>
        <p:spPr bwMode="auto">
          <a:xfrm>
            <a:off x="522288" y="492125"/>
            <a:ext cx="8996362" cy="6777038"/>
          </a:xfrm>
          <a:prstGeom prst="rect">
            <a:avLst/>
          </a:prstGeom>
          <a:noFill/>
          <a:ln w="76200">
            <a:solidFill>
              <a:srgbClr val="1822CD"/>
            </a:solidFill>
            <a:miter lim="800000"/>
            <a:headEnd/>
            <a:tailEnd/>
          </a:ln>
          <a:effectLst>
            <a:outerShdw blurRad="63500" dist="40161" dir="1106097" algn="ctr" rotWithShape="0">
              <a:schemeClr val="tx1">
                <a:alpha val="74998"/>
              </a:schemeClr>
            </a:outerShdw>
          </a:effectLst>
        </p:spPr>
      </p:pic>
      <p:sp>
        <p:nvSpPr>
          <p:cNvPr id="175107" name="Rectangle 265">
            <a:extLst>
              <a:ext uri="{FF2B5EF4-FFF2-40B4-BE49-F238E27FC236}">
                <a16:creationId xmlns:a16="http://schemas.microsoft.com/office/drawing/2014/main" id="{4646CAB7-C0F3-5B4F-02C0-26F0626EE6FB}"/>
              </a:ext>
            </a:extLst>
          </p:cNvPr>
          <p:cNvSpPr>
            <a:spLocks noChangeArrowheads="1"/>
          </p:cNvSpPr>
          <p:nvPr/>
        </p:nvSpPr>
        <p:spPr bwMode="auto">
          <a:xfrm>
            <a:off x="517525" y="479425"/>
            <a:ext cx="9036050" cy="6783388"/>
          </a:xfrm>
          <a:prstGeom prst="rect">
            <a:avLst/>
          </a:prstGeom>
          <a:solidFill>
            <a:schemeClr val="tx1">
              <a:alpha val="50195"/>
            </a:scheme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744451" name="Rectangle 3">
            <a:extLst>
              <a:ext uri="{FF2B5EF4-FFF2-40B4-BE49-F238E27FC236}">
                <a16:creationId xmlns:a16="http://schemas.microsoft.com/office/drawing/2014/main" id="{A6A34D7B-FFE2-3A89-B796-1167C8D480CB}"/>
              </a:ext>
            </a:extLst>
          </p:cNvPr>
          <p:cNvSpPr>
            <a:spLocks noChangeArrowheads="1"/>
          </p:cNvSpPr>
          <p:nvPr/>
        </p:nvSpPr>
        <p:spPr bwMode="auto">
          <a:xfrm>
            <a:off x="5575300" y="4243388"/>
            <a:ext cx="3548063" cy="1370012"/>
          </a:xfrm>
          <a:prstGeom prst="rect">
            <a:avLst/>
          </a:prstGeom>
          <a:noFill/>
          <a:ln w="50800">
            <a:noFill/>
            <a:miter lim="800000"/>
            <a:headEnd/>
            <a:tailEnd/>
          </a:ln>
          <a:effectLst>
            <a:outerShdw blurRad="63500" dist="12700" algn="ctr" rotWithShape="0">
              <a:schemeClr val="tx1">
                <a:alpha val="74998"/>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70000"/>
              </a:lnSpc>
              <a:spcBef>
                <a:spcPct val="50000"/>
              </a:spcBef>
              <a:defRPr/>
            </a:pPr>
            <a:endParaRPr lang="en-US" altLang="en-US" sz="2400" b="1">
              <a:latin typeface="Helvetica" panose="020B0604020202020204" pitchFamily="34" charset="0"/>
            </a:endParaRPr>
          </a:p>
          <a:p>
            <a:pPr algn="ctr">
              <a:lnSpc>
                <a:spcPct val="70000"/>
              </a:lnSpc>
              <a:spcBef>
                <a:spcPct val="50000"/>
              </a:spcBef>
              <a:defRPr/>
            </a:pPr>
            <a:endParaRPr lang="en-US" altLang="en-US" sz="1800" b="1">
              <a:latin typeface="Helvetica" panose="020B0604020202020204" pitchFamily="34" charset="0"/>
            </a:endParaRPr>
          </a:p>
          <a:p>
            <a:pPr algn="ctr">
              <a:lnSpc>
                <a:spcPct val="70000"/>
              </a:lnSpc>
              <a:spcBef>
                <a:spcPct val="50000"/>
              </a:spcBef>
              <a:defRPr/>
            </a:pPr>
            <a:endParaRPr lang="en-US" altLang="en-US" sz="1800" b="1">
              <a:latin typeface="Helvetica" panose="020B0604020202020204" pitchFamily="34" charset="0"/>
            </a:endParaRPr>
          </a:p>
          <a:p>
            <a:pPr algn="ctr">
              <a:lnSpc>
                <a:spcPct val="70000"/>
              </a:lnSpc>
              <a:spcBef>
                <a:spcPct val="50000"/>
              </a:spcBef>
              <a:defRPr/>
            </a:pPr>
            <a:endParaRPr lang="en-US" altLang="en-US" sz="2000" b="1">
              <a:solidFill>
                <a:srgbClr val="063DE8"/>
              </a:solidFill>
              <a:latin typeface="Helvetica" panose="020B0604020202020204" pitchFamily="34" charset="0"/>
            </a:endParaRPr>
          </a:p>
        </p:txBody>
      </p:sp>
      <p:sp>
        <p:nvSpPr>
          <p:cNvPr id="175109" name="Rectangle 4">
            <a:extLst>
              <a:ext uri="{FF2B5EF4-FFF2-40B4-BE49-F238E27FC236}">
                <a16:creationId xmlns:a16="http://schemas.microsoft.com/office/drawing/2014/main" id="{4D27F6FF-9E8D-6E76-AA27-C124883A9F3E}"/>
              </a:ext>
            </a:extLst>
          </p:cNvPr>
          <p:cNvSpPr>
            <a:spLocks noChangeArrowheads="1"/>
          </p:cNvSpPr>
          <p:nvPr/>
        </p:nvSpPr>
        <p:spPr bwMode="auto">
          <a:xfrm>
            <a:off x="2840038" y="228282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75110" name="Rectangle 5">
            <a:extLst>
              <a:ext uri="{FF2B5EF4-FFF2-40B4-BE49-F238E27FC236}">
                <a16:creationId xmlns:a16="http://schemas.microsoft.com/office/drawing/2014/main" id="{88605089-6399-18D1-EB44-4AD2C5A0D5C3}"/>
              </a:ext>
            </a:extLst>
          </p:cNvPr>
          <p:cNvSpPr>
            <a:spLocks noChangeArrowheads="1"/>
          </p:cNvSpPr>
          <p:nvPr/>
        </p:nvSpPr>
        <p:spPr bwMode="auto">
          <a:xfrm>
            <a:off x="2871788" y="44069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75111" name="Rectangle 6">
            <a:extLst>
              <a:ext uri="{FF2B5EF4-FFF2-40B4-BE49-F238E27FC236}">
                <a16:creationId xmlns:a16="http://schemas.microsoft.com/office/drawing/2014/main" id="{0894A9DF-7AEE-5B41-452D-ED465A681288}"/>
              </a:ext>
            </a:extLst>
          </p:cNvPr>
          <p:cNvSpPr>
            <a:spLocks noChangeArrowheads="1"/>
          </p:cNvSpPr>
          <p:nvPr/>
        </p:nvSpPr>
        <p:spPr bwMode="auto">
          <a:xfrm>
            <a:off x="2855913" y="46624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75112" name="Rectangle 7">
            <a:extLst>
              <a:ext uri="{FF2B5EF4-FFF2-40B4-BE49-F238E27FC236}">
                <a16:creationId xmlns:a16="http://schemas.microsoft.com/office/drawing/2014/main" id="{DE0CC10E-6441-4E53-2CFA-CB10C04A8B0F}"/>
              </a:ext>
            </a:extLst>
          </p:cNvPr>
          <p:cNvSpPr>
            <a:spLocks noChangeArrowheads="1"/>
          </p:cNvSpPr>
          <p:nvPr/>
        </p:nvSpPr>
        <p:spPr bwMode="auto">
          <a:xfrm>
            <a:off x="2840038" y="49657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75113" name="Rectangle 8">
            <a:extLst>
              <a:ext uri="{FF2B5EF4-FFF2-40B4-BE49-F238E27FC236}">
                <a16:creationId xmlns:a16="http://schemas.microsoft.com/office/drawing/2014/main" id="{453D5378-A0BA-DEA2-4CC2-C1E9E43E4036}"/>
              </a:ext>
            </a:extLst>
          </p:cNvPr>
          <p:cNvSpPr>
            <a:spLocks noChangeArrowheads="1"/>
          </p:cNvSpPr>
          <p:nvPr/>
        </p:nvSpPr>
        <p:spPr bwMode="auto">
          <a:xfrm>
            <a:off x="2840038" y="51752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75114" name="Rectangle 102">
            <a:extLst>
              <a:ext uri="{FF2B5EF4-FFF2-40B4-BE49-F238E27FC236}">
                <a16:creationId xmlns:a16="http://schemas.microsoft.com/office/drawing/2014/main" id="{6E91F938-9596-DF25-23AF-88400C316A89}"/>
              </a:ext>
            </a:extLst>
          </p:cNvPr>
          <p:cNvSpPr>
            <a:spLocks noChangeArrowheads="1"/>
          </p:cNvSpPr>
          <p:nvPr/>
        </p:nvSpPr>
        <p:spPr bwMode="auto">
          <a:xfrm>
            <a:off x="933450" y="29337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75115" name="Rectangle 103">
            <a:extLst>
              <a:ext uri="{FF2B5EF4-FFF2-40B4-BE49-F238E27FC236}">
                <a16:creationId xmlns:a16="http://schemas.microsoft.com/office/drawing/2014/main" id="{40576EFF-2D58-5B91-8B84-9479CD0DD8DB}"/>
              </a:ext>
            </a:extLst>
          </p:cNvPr>
          <p:cNvSpPr>
            <a:spLocks noChangeArrowheads="1"/>
          </p:cNvSpPr>
          <p:nvPr/>
        </p:nvSpPr>
        <p:spPr bwMode="auto">
          <a:xfrm>
            <a:off x="3054350" y="17653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75116" name="Rectangle 104">
            <a:extLst>
              <a:ext uri="{FF2B5EF4-FFF2-40B4-BE49-F238E27FC236}">
                <a16:creationId xmlns:a16="http://schemas.microsoft.com/office/drawing/2014/main" id="{4B184ACC-763D-1683-E3C5-8A1ABACF6BB8}"/>
              </a:ext>
            </a:extLst>
          </p:cNvPr>
          <p:cNvSpPr>
            <a:spLocks noChangeArrowheads="1"/>
          </p:cNvSpPr>
          <p:nvPr/>
        </p:nvSpPr>
        <p:spPr bwMode="auto">
          <a:xfrm>
            <a:off x="3038475" y="205263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75117" name="Rectangle 105">
            <a:extLst>
              <a:ext uri="{FF2B5EF4-FFF2-40B4-BE49-F238E27FC236}">
                <a16:creationId xmlns:a16="http://schemas.microsoft.com/office/drawing/2014/main" id="{BB0F1179-AE06-6F6F-6A91-FC3CC6A2D08F}"/>
              </a:ext>
            </a:extLst>
          </p:cNvPr>
          <p:cNvSpPr>
            <a:spLocks noChangeArrowheads="1"/>
          </p:cNvSpPr>
          <p:nvPr/>
        </p:nvSpPr>
        <p:spPr bwMode="auto">
          <a:xfrm>
            <a:off x="2878138" y="224472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75118" name="Rectangle 106">
            <a:extLst>
              <a:ext uri="{FF2B5EF4-FFF2-40B4-BE49-F238E27FC236}">
                <a16:creationId xmlns:a16="http://schemas.microsoft.com/office/drawing/2014/main" id="{5F9E31D8-AD1E-48C0-9D07-CF2BC6215F8C}"/>
              </a:ext>
            </a:extLst>
          </p:cNvPr>
          <p:cNvSpPr>
            <a:spLocks noChangeArrowheads="1"/>
          </p:cNvSpPr>
          <p:nvPr/>
        </p:nvSpPr>
        <p:spPr bwMode="auto">
          <a:xfrm>
            <a:off x="3054350" y="289877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75119" name="Rectangle 107">
            <a:extLst>
              <a:ext uri="{FF2B5EF4-FFF2-40B4-BE49-F238E27FC236}">
                <a16:creationId xmlns:a16="http://schemas.microsoft.com/office/drawing/2014/main" id="{6AFC0053-397B-2881-A256-38C429E1277D}"/>
              </a:ext>
            </a:extLst>
          </p:cNvPr>
          <p:cNvSpPr>
            <a:spLocks noChangeArrowheads="1"/>
          </p:cNvSpPr>
          <p:nvPr/>
        </p:nvSpPr>
        <p:spPr bwMode="auto">
          <a:xfrm>
            <a:off x="2894013" y="36830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75120" name="Rectangle 108">
            <a:extLst>
              <a:ext uri="{FF2B5EF4-FFF2-40B4-BE49-F238E27FC236}">
                <a16:creationId xmlns:a16="http://schemas.microsoft.com/office/drawing/2014/main" id="{55B350F7-4CB1-7579-0199-1A8CCEB9EEB3}"/>
              </a:ext>
            </a:extLst>
          </p:cNvPr>
          <p:cNvSpPr>
            <a:spLocks noChangeArrowheads="1"/>
          </p:cNvSpPr>
          <p:nvPr/>
        </p:nvSpPr>
        <p:spPr bwMode="auto">
          <a:xfrm>
            <a:off x="2894013" y="38274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75121" name="Rectangle 109">
            <a:extLst>
              <a:ext uri="{FF2B5EF4-FFF2-40B4-BE49-F238E27FC236}">
                <a16:creationId xmlns:a16="http://schemas.microsoft.com/office/drawing/2014/main" id="{B4B0E095-F93B-2488-EC32-9F9D1A260E9C}"/>
              </a:ext>
            </a:extLst>
          </p:cNvPr>
          <p:cNvSpPr>
            <a:spLocks noChangeArrowheads="1"/>
          </p:cNvSpPr>
          <p:nvPr/>
        </p:nvSpPr>
        <p:spPr bwMode="auto">
          <a:xfrm>
            <a:off x="2989263" y="345916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75122" name="Rectangle 110">
            <a:extLst>
              <a:ext uri="{FF2B5EF4-FFF2-40B4-BE49-F238E27FC236}">
                <a16:creationId xmlns:a16="http://schemas.microsoft.com/office/drawing/2014/main" id="{C17BC8F1-6520-4A77-E2E0-BF0FF21FA71F}"/>
              </a:ext>
            </a:extLst>
          </p:cNvPr>
          <p:cNvSpPr>
            <a:spLocks noChangeArrowheads="1"/>
          </p:cNvSpPr>
          <p:nvPr/>
        </p:nvSpPr>
        <p:spPr bwMode="auto">
          <a:xfrm>
            <a:off x="3117850" y="317023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75123" name="Rectangle 111">
            <a:extLst>
              <a:ext uri="{FF2B5EF4-FFF2-40B4-BE49-F238E27FC236}">
                <a16:creationId xmlns:a16="http://schemas.microsoft.com/office/drawing/2014/main" id="{C70AB970-B0FF-F1E5-12AC-6426B7532630}"/>
              </a:ext>
            </a:extLst>
          </p:cNvPr>
          <p:cNvSpPr>
            <a:spLocks noChangeArrowheads="1"/>
          </p:cNvSpPr>
          <p:nvPr/>
        </p:nvSpPr>
        <p:spPr bwMode="auto">
          <a:xfrm>
            <a:off x="2894013" y="46243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75124" name="Rectangle 112">
            <a:extLst>
              <a:ext uri="{FF2B5EF4-FFF2-40B4-BE49-F238E27FC236}">
                <a16:creationId xmlns:a16="http://schemas.microsoft.com/office/drawing/2014/main" id="{A4AC07AB-CF43-E173-470D-02C5F30B29B6}"/>
              </a:ext>
            </a:extLst>
          </p:cNvPr>
          <p:cNvSpPr>
            <a:spLocks noChangeArrowheads="1"/>
          </p:cNvSpPr>
          <p:nvPr/>
        </p:nvSpPr>
        <p:spPr bwMode="auto">
          <a:xfrm>
            <a:off x="2878138" y="49276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75125" name="Rectangle 113">
            <a:extLst>
              <a:ext uri="{FF2B5EF4-FFF2-40B4-BE49-F238E27FC236}">
                <a16:creationId xmlns:a16="http://schemas.microsoft.com/office/drawing/2014/main" id="{D9EB1557-EB02-0C24-0AE7-3BF4B6563C4E}"/>
              </a:ext>
            </a:extLst>
          </p:cNvPr>
          <p:cNvSpPr>
            <a:spLocks noChangeArrowheads="1"/>
          </p:cNvSpPr>
          <p:nvPr/>
        </p:nvSpPr>
        <p:spPr bwMode="auto">
          <a:xfrm>
            <a:off x="2878138" y="513715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75126" name="Rectangle 115">
            <a:extLst>
              <a:ext uri="{FF2B5EF4-FFF2-40B4-BE49-F238E27FC236}">
                <a16:creationId xmlns:a16="http://schemas.microsoft.com/office/drawing/2014/main" id="{D9A9D7AE-39D0-8963-253B-A71DE5A83648}"/>
              </a:ext>
            </a:extLst>
          </p:cNvPr>
          <p:cNvSpPr>
            <a:spLocks noChangeArrowheads="1"/>
          </p:cNvSpPr>
          <p:nvPr/>
        </p:nvSpPr>
        <p:spPr bwMode="auto">
          <a:xfrm>
            <a:off x="3022600" y="580707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75127" name="Rectangle 116">
            <a:extLst>
              <a:ext uri="{FF2B5EF4-FFF2-40B4-BE49-F238E27FC236}">
                <a16:creationId xmlns:a16="http://schemas.microsoft.com/office/drawing/2014/main" id="{B458DF79-472F-6DFB-054E-32C9C92ED2BB}"/>
              </a:ext>
            </a:extLst>
          </p:cNvPr>
          <p:cNvSpPr>
            <a:spLocks noChangeArrowheads="1"/>
          </p:cNvSpPr>
          <p:nvPr/>
        </p:nvSpPr>
        <p:spPr bwMode="auto">
          <a:xfrm>
            <a:off x="3006725" y="6094413"/>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75128" name="Rectangle 117">
            <a:extLst>
              <a:ext uri="{FF2B5EF4-FFF2-40B4-BE49-F238E27FC236}">
                <a16:creationId xmlns:a16="http://schemas.microsoft.com/office/drawing/2014/main" id="{82121DB5-4450-8658-EFD4-C8E197256E12}"/>
              </a:ext>
            </a:extLst>
          </p:cNvPr>
          <p:cNvSpPr>
            <a:spLocks noChangeArrowheads="1"/>
          </p:cNvSpPr>
          <p:nvPr/>
        </p:nvSpPr>
        <p:spPr bwMode="auto">
          <a:xfrm>
            <a:off x="2814638" y="6956425"/>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75129" name="Rectangle 118">
            <a:extLst>
              <a:ext uri="{FF2B5EF4-FFF2-40B4-BE49-F238E27FC236}">
                <a16:creationId xmlns:a16="http://schemas.microsoft.com/office/drawing/2014/main" id="{953F7D52-26EA-25A4-9135-6A5ABDFF8ED7}"/>
              </a:ext>
            </a:extLst>
          </p:cNvPr>
          <p:cNvSpPr>
            <a:spLocks noChangeArrowheads="1"/>
          </p:cNvSpPr>
          <p:nvPr/>
        </p:nvSpPr>
        <p:spPr bwMode="auto">
          <a:xfrm>
            <a:off x="2894013" y="7227888"/>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75130" name="Rectangle 120">
            <a:extLst>
              <a:ext uri="{FF2B5EF4-FFF2-40B4-BE49-F238E27FC236}">
                <a16:creationId xmlns:a16="http://schemas.microsoft.com/office/drawing/2014/main" id="{CB093EB2-9BC6-AE73-42D7-6E2EAAFBEA18}"/>
              </a:ext>
            </a:extLst>
          </p:cNvPr>
          <p:cNvSpPr>
            <a:spLocks noChangeArrowheads="1"/>
          </p:cNvSpPr>
          <p:nvPr/>
        </p:nvSpPr>
        <p:spPr bwMode="auto">
          <a:xfrm>
            <a:off x="3101975" y="2387600"/>
            <a:ext cx="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endParaRPr lang="en-US" altLang="en-US" sz="1400">
              <a:latin typeface="Helvetica" pitchFamily="2" charset="0"/>
            </a:endParaRPr>
          </a:p>
        </p:txBody>
      </p:sp>
      <p:sp>
        <p:nvSpPr>
          <p:cNvPr id="175131" name="Text Box 247">
            <a:extLst>
              <a:ext uri="{FF2B5EF4-FFF2-40B4-BE49-F238E27FC236}">
                <a16:creationId xmlns:a16="http://schemas.microsoft.com/office/drawing/2014/main" id="{506FBD38-91E4-D986-2CE7-054A14CF2647}"/>
              </a:ext>
            </a:extLst>
          </p:cNvPr>
          <p:cNvSpPr txBox="1">
            <a:spLocks noChangeArrowheads="1"/>
          </p:cNvSpPr>
          <p:nvPr/>
        </p:nvSpPr>
        <p:spPr bwMode="auto">
          <a:xfrm>
            <a:off x="9653588" y="6350"/>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a:solidFill>
                  <a:srgbClr val="FFA27C"/>
                </a:solidFill>
              </a:rPr>
              <a:t> </a:t>
            </a:r>
          </a:p>
        </p:txBody>
      </p:sp>
      <p:sp>
        <p:nvSpPr>
          <p:cNvPr id="175132" name="Text Box 260">
            <a:extLst>
              <a:ext uri="{FF2B5EF4-FFF2-40B4-BE49-F238E27FC236}">
                <a16:creationId xmlns:a16="http://schemas.microsoft.com/office/drawing/2014/main" id="{22AF4685-A2E3-DBF4-08DA-14072993F105}"/>
              </a:ext>
            </a:extLst>
          </p:cNvPr>
          <p:cNvSpPr txBox="1">
            <a:spLocks noChangeArrowheads="1"/>
          </p:cNvSpPr>
          <p:nvPr/>
        </p:nvSpPr>
        <p:spPr bwMode="auto">
          <a:xfrm>
            <a:off x="9050338" y="7342188"/>
            <a:ext cx="2397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 </a:t>
            </a:r>
          </a:p>
        </p:txBody>
      </p:sp>
      <p:sp>
        <p:nvSpPr>
          <p:cNvPr id="744715" name="Rectangle 267">
            <a:extLst>
              <a:ext uri="{FF2B5EF4-FFF2-40B4-BE49-F238E27FC236}">
                <a16:creationId xmlns:a16="http://schemas.microsoft.com/office/drawing/2014/main" id="{72288EC0-3DA7-E4CD-1B3B-413E3FFB9DA4}"/>
              </a:ext>
            </a:extLst>
          </p:cNvPr>
          <p:cNvSpPr>
            <a:spLocks noChangeArrowheads="1"/>
          </p:cNvSpPr>
          <p:nvPr/>
        </p:nvSpPr>
        <p:spPr bwMode="auto">
          <a:xfrm>
            <a:off x="5073650" y="1296988"/>
            <a:ext cx="4349750" cy="1511300"/>
          </a:xfrm>
          <a:prstGeom prst="rect">
            <a:avLst/>
          </a:prstGeom>
          <a:noFill/>
          <a:ln w="12700">
            <a:noFill/>
            <a:miter lim="800000"/>
            <a:headEnd/>
            <a:tailEnd/>
          </a:ln>
          <a:effectLst>
            <a:outerShdw blurRad="63500" dist="38099" dir="2700000" algn="ctr" rotWithShape="0">
              <a:schemeClr val="tx1">
                <a:alpha val="74997"/>
              </a:schemeClr>
            </a:outerShdw>
          </a:effectLst>
        </p:spPr>
        <p:txBody>
          <a:bodyPr lIns="90487" tIns="44450" rIns="90487" bIns="44450">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lnSpc>
                <a:spcPct val="80000"/>
              </a:lnSpc>
              <a:spcBef>
                <a:spcPct val="50000"/>
              </a:spcBef>
              <a:defRPr/>
            </a:pPr>
            <a:r>
              <a:rPr lang="en-US" altLang="en-US" sz="4400" b="1" i="1">
                <a:solidFill>
                  <a:schemeClr val="bg1"/>
                </a:solidFill>
                <a:latin typeface="Helvetica" panose="020B0604020202020204" pitchFamily="34" charset="0"/>
              </a:rPr>
              <a:t>LAIRIKBING</a:t>
            </a:r>
          </a:p>
          <a:p>
            <a:pPr algn="ctr">
              <a:lnSpc>
                <a:spcPct val="80000"/>
              </a:lnSpc>
              <a:spcBef>
                <a:spcPct val="50000"/>
              </a:spcBef>
              <a:defRPr/>
            </a:pPr>
            <a:r>
              <a:rPr lang="en-US" altLang="en-US" sz="4400" b="1" i="1">
                <a:solidFill>
                  <a:schemeClr val="bg1"/>
                </a:solidFill>
                <a:latin typeface="Helvetica" panose="020B0604020202020204" pitchFamily="34" charset="0"/>
              </a:rPr>
              <a:t>SEMKAK</a:t>
            </a:r>
            <a:r>
              <a:rPr lang="en-US" altLang="en-US" sz="4400" b="1">
                <a:solidFill>
                  <a:schemeClr val="bg1"/>
                </a:solidFill>
                <a:latin typeface="Helvetica" panose="020B0604020202020204" pitchFamily="34" charset="0"/>
                <a:cs typeface="Helvetica" panose="020B0604020202020204" pitchFamily="34" charset="0"/>
              </a:rPr>
              <a:t>Ā</a:t>
            </a:r>
            <a:r>
              <a:rPr lang="en-US" altLang="en-US" sz="4400" b="1" i="1">
                <a:solidFill>
                  <a:schemeClr val="bg1"/>
                </a:solidFill>
                <a:latin typeface="Helvetica" panose="020B0604020202020204" pitchFamily="34" charset="0"/>
              </a:rPr>
              <a:t> </a:t>
            </a:r>
          </a:p>
        </p:txBody>
      </p:sp>
      <p:sp>
        <p:nvSpPr>
          <p:cNvPr id="744717" name="Text Box 269">
            <a:extLst>
              <a:ext uri="{FF2B5EF4-FFF2-40B4-BE49-F238E27FC236}">
                <a16:creationId xmlns:a16="http://schemas.microsoft.com/office/drawing/2014/main" id="{3B939D6F-38CC-63EF-3AD3-DD3F3658FA2D}"/>
              </a:ext>
            </a:extLst>
          </p:cNvPr>
          <p:cNvSpPr txBox="1">
            <a:spLocks noChangeArrowheads="1"/>
          </p:cNvSpPr>
          <p:nvPr/>
        </p:nvSpPr>
        <p:spPr bwMode="auto">
          <a:xfrm>
            <a:off x="5024438" y="2713038"/>
            <a:ext cx="4579937" cy="1754187"/>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3600" b="1">
                <a:solidFill>
                  <a:srgbClr val="66FFFF"/>
                </a:solidFill>
                <a:latin typeface="Helvetica" panose="020B0604020202020204" pitchFamily="34" charset="0"/>
              </a:rPr>
              <a:t>Kachamma Tuingashit wui Lairik 39</a:t>
            </a:r>
            <a:endParaRPr lang="en-US" altLang="en-US" sz="3600" b="1">
              <a:solidFill>
                <a:srgbClr val="FFEA18"/>
              </a:solidFill>
              <a:latin typeface="Helvetica" panose="020B0604020202020204" pitchFamily="34" charset="0"/>
            </a:endParaRPr>
          </a:p>
        </p:txBody>
      </p:sp>
      <p:grpSp>
        <p:nvGrpSpPr>
          <p:cNvPr id="2" name="Group 299">
            <a:extLst>
              <a:ext uri="{FF2B5EF4-FFF2-40B4-BE49-F238E27FC236}">
                <a16:creationId xmlns:a16="http://schemas.microsoft.com/office/drawing/2014/main" id="{C484FE6B-0B36-0114-735D-D694E8E6819F}"/>
              </a:ext>
            </a:extLst>
          </p:cNvPr>
          <p:cNvGrpSpPr>
            <a:grpSpLocks/>
          </p:cNvGrpSpPr>
          <p:nvPr/>
        </p:nvGrpSpPr>
        <p:grpSpPr bwMode="auto">
          <a:xfrm>
            <a:off x="5364163" y="4948238"/>
            <a:ext cx="3867150" cy="1677987"/>
            <a:chOff x="3379" y="3306"/>
            <a:chExt cx="2436" cy="848"/>
          </a:xfrm>
        </p:grpSpPr>
        <p:sp>
          <p:nvSpPr>
            <p:cNvPr id="744720" name="AutoShape 272">
              <a:extLst>
                <a:ext uri="{FF2B5EF4-FFF2-40B4-BE49-F238E27FC236}">
                  <a16:creationId xmlns:a16="http://schemas.microsoft.com/office/drawing/2014/main" id="{1281A585-09FA-F0D2-06CD-6A3D9CDB038F}"/>
                </a:ext>
              </a:extLst>
            </p:cNvPr>
            <p:cNvSpPr>
              <a:spLocks noChangeArrowheads="1"/>
            </p:cNvSpPr>
            <p:nvPr/>
          </p:nvSpPr>
          <p:spPr bwMode="auto">
            <a:xfrm>
              <a:off x="3409" y="3306"/>
              <a:ext cx="2406" cy="806"/>
            </a:xfrm>
            <a:prstGeom prst="roundRect">
              <a:avLst>
                <a:gd name="adj" fmla="val 16667"/>
              </a:avLst>
            </a:prstGeom>
            <a:noFill/>
            <a:ln w="57150">
              <a:solidFill>
                <a:schemeClr val="bg1"/>
              </a:solidFill>
              <a:round/>
              <a:headEnd/>
              <a:tailEnd/>
            </a:ln>
            <a:effectLst>
              <a:outerShdw blurRad="63500" dist="46662" dir="3284183" algn="ctr" rotWithShape="0">
                <a:schemeClr val="tx1">
                  <a:alpha val="74997"/>
                </a:schemeClr>
              </a:outerShdw>
            </a:effectLst>
          </p:spPr>
          <p:txBody>
            <a:bodyPr wrap="none" anchor="ctr"/>
            <a:lstStyle/>
            <a:p>
              <a:pPr algn="ctr">
                <a:defRPr/>
              </a:pPr>
              <a:endParaRPr lang="en-US" sz="2400" i="1">
                <a:solidFill>
                  <a:srgbClr val="FFE957"/>
                </a:solidFill>
                <a:latin typeface="Comic Sans MS" charset="0"/>
                <a:ea typeface="+mn-ea"/>
              </a:endParaRPr>
            </a:p>
          </p:txBody>
        </p:sp>
        <p:sp>
          <p:nvSpPr>
            <p:cNvPr id="744721" name="Text Box 273">
              <a:extLst>
                <a:ext uri="{FF2B5EF4-FFF2-40B4-BE49-F238E27FC236}">
                  <a16:creationId xmlns:a16="http://schemas.microsoft.com/office/drawing/2014/main" id="{D3F12547-78E0-A35A-9846-3CF646D8AC5E}"/>
                </a:ext>
              </a:extLst>
            </p:cNvPr>
            <p:cNvSpPr txBox="1">
              <a:spLocks noChangeArrowheads="1"/>
            </p:cNvSpPr>
            <p:nvPr/>
          </p:nvSpPr>
          <p:spPr bwMode="auto">
            <a:xfrm>
              <a:off x="3379" y="3329"/>
              <a:ext cx="2417" cy="825"/>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en-US" sz="2400" b="1">
                  <a:solidFill>
                    <a:srgbClr val="FFE957"/>
                  </a:solidFill>
                  <a:latin typeface="Helvetica" panose="020B0604020202020204" pitchFamily="34" charset="0"/>
                </a:rPr>
                <a:t>Nganaimeithui kaja Biblewui </a:t>
              </a:r>
              <a:r>
                <a:rPr lang="en-US" altLang="en-US" sz="2400" b="1">
                  <a:solidFill>
                    <a:srgbClr val="FFE957"/>
                  </a:solidFill>
                  <a:latin typeface="Arial" panose="020B0604020202020204" pitchFamily="34" charset="0"/>
                  <a:cs typeface="Arial" panose="020B0604020202020204" pitchFamily="34" charset="0"/>
                </a:rPr>
                <a:t>ā</a:t>
              </a:r>
              <a:r>
                <a:rPr lang="en-US" altLang="en-US" sz="2400" b="1">
                  <a:solidFill>
                    <a:srgbClr val="FFE957"/>
                  </a:solidFill>
                  <a:latin typeface="Helvetica" panose="020B0604020202020204" pitchFamily="34" charset="0"/>
                </a:rPr>
                <a:t>tam pareng:                      Abraham wui mang</a:t>
              </a:r>
              <a:r>
                <a:rPr lang="en-US" altLang="en-US" sz="2400" b="1">
                  <a:solidFill>
                    <a:srgbClr val="FFE957"/>
                  </a:solidFill>
                  <a:latin typeface="Arial" panose="020B0604020202020204" pitchFamily="34" charset="0"/>
                  <a:cs typeface="Arial" panose="020B0604020202020204" pitchFamily="34" charset="0"/>
                </a:rPr>
                <a:t>ā</a:t>
              </a:r>
              <a:r>
                <a:rPr lang="en-US" altLang="en-US" sz="2400" b="1">
                  <a:solidFill>
                    <a:srgbClr val="FFE957"/>
                  </a:solidFill>
                  <a:latin typeface="Helvetica" panose="020B0604020202020204" pitchFamily="34" charset="0"/>
                </a:rPr>
                <a:t> eina 430 B.C.</a:t>
              </a:r>
            </a:p>
          </p:txBody>
        </p:sp>
      </p:grpSp>
      <p:sp>
        <p:nvSpPr>
          <p:cNvPr id="175136" name="Text Box 277">
            <a:extLst>
              <a:ext uri="{FF2B5EF4-FFF2-40B4-BE49-F238E27FC236}">
                <a16:creationId xmlns:a16="http://schemas.microsoft.com/office/drawing/2014/main" id="{E1A0833A-BB0F-CD93-0B79-F29CB55F0E12}"/>
              </a:ext>
            </a:extLst>
          </p:cNvPr>
          <p:cNvSpPr txBox="1">
            <a:spLocks noChangeArrowheads="1"/>
          </p:cNvSpPr>
          <p:nvPr/>
        </p:nvSpPr>
        <p:spPr bwMode="auto">
          <a:xfrm>
            <a:off x="9015413" y="7343775"/>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84</a:t>
            </a:r>
          </a:p>
        </p:txBody>
      </p:sp>
      <p:sp>
        <p:nvSpPr>
          <p:cNvPr id="175137" name="Text Box 297">
            <a:extLst>
              <a:ext uri="{FF2B5EF4-FFF2-40B4-BE49-F238E27FC236}">
                <a16:creationId xmlns:a16="http://schemas.microsoft.com/office/drawing/2014/main" id="{C1C182BC-3A3F-43DE-7FAA-792FD1B3E9A4}"/>
              </a:ext>
            </a:extLst>
          </p:cNvPr>
          <p:cNvSpPr txBox="1">
            <a:spLocks noChangeArrowheads="1"/>
          </p:cNvSpPr>
          <p:nvPr/>
        </p:nvSpPr>
        <p:spPr bwMode="auto">
          <a:xfrm>
            <a:off x="9578975" y="7283450"/>
            <a:ext cx="3413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spcBef>
                <a:spcPct val="50000"/>
              </a:spcBef>
            </a:pPr>
            <a:r>
              <a:rPr lang="en-US" altLang="en-US" sz="1600" b="1"/>
              <a:t>7</a:t>
            </a:r>
          </a:p>
        </p:txBody>
      </p:sp>
      <p:grpSp>
        <p:nvGrpSpPr>
          <p:cNvPr id="175138" name="Group 44">
            <a:extLst>
              <a:ext uri="{FF2B5EF4-FFF2-40B4-BE49-F238E27FC236}">
                <a16:creationId xmlns:a16="http://schemas.microsoft.com/office/drawing/2014/main" id="{C75FF06A-1E77-0D7F-A99C-9EA622BA891B}"/>
              </a:ext>
            </a:extLst>
          </p:cNvPr>
          <p:cNvGrpSpPr>
            <a:grpSpLocks/>
          </p:cNvGrpSpPr>
          <p:nvPr/>
        </p:nvGrpSpPr>
        <p:grpSpPr bwMode="auto">
          <a:xfrm>
            <a:off x="830263" y="1182688"/>
            <a:ext cx="4095750" cy="5143500"/>
            <a:chOff x="3276600" y="1009650"/>
            <a:chExt cx="4095750" cy="5143500"/>
          </a:xfrm>
        </p:grpSpPr>
        <p:grpSp>
          <p:nvGrpSpPr>
            <p:cNvPr id="175147" name="Group 86">
              <a:extLst>
                <a:ext uri="{FF2B5EF4-FFF2-40B4-BE49-F238E27FC236}">
                  <a16:creationId xmlns:a16="http://schemas.microsoft.com/office/drawing/2014/main" id="{AA281E36-A865-7C08-6237-CE93BB446CA5}"/>
                </a:ext>
              </a:extLst>
            </p:cNvPr>
            <p:cNvGrpSpPr>
              <a:grpSpLocks/>
            </p:cNvGrpSpPr>
            <p:nvPr/>
          </p:nvGrpSpPr>
          <p:grpSpPr bwMode="auto">
            <a:xfrm>
              <a:off x="3276600" y="1009650"/>
              <a:ext cx="4095750" cy="5143500"/>
              <a:chOff x="3276600" y="1009650"/>
              <a:chExt cx="4095750" cy="5143500"/>
            </a:xfrm>
          </p:grpSpPr>
          <p:pic>
            <p:nvPicPr>
              <p:cNvPr id="175149" name="Picture 1" descr="Picture1.jpg">
                <a:extLst>
                  <a:ext uri="{FF2B5EF4-FFF2-40B4-BE49-F238E27FC236}">
                    <a16:creationId xmlns:a16="http://schemas.microsoft.com/office/drawing/2014/main" id="{B32455C4-3F3F-92A9-BE7C-52A9A8F70F10}"/>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3276600" y="1009650"/>
                <a:ext cx="409575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5150" name="TextBox 3">
                <a:extLst>
                  <a:ext uri="{FF2B5EF4-FFF2-40B4-BE49-F238E27FC236}">
                    <a16:creationId xmlns:a16="http://schemas.microsoft.com/office/drawing/2014/main" id="{7EF744DF-32AD-D266-7B67-3C74E811ADE0}"/>
                  </a:ext>
                </a:extLst>
              </p:cNvPr>
              <p:cNvSpPr txBox="1">
                <a:spLocks noChangeArrowheads="1"/>
              </p:cNvSpPr>
              <p:nvPr/>
            </p:nvSpPr>
            <p:spPr bwMode="auto">
              <a:xfrm>
                <a:off x="4359275" y="1081088"/>
                <a:ext cx="1373188"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latin typeface="Arial Black" panose="020B0604020202020204" pitchFamily="34" charset="0"/>
                  </a:rPr>
                  <a:t>“Lairikbing semkak</a:t>
                </a:r>
                <a:r>
                  <a:rPr lang="en-US" altLang="en-US" sz="700" b="1">
                    <a:latin typeface="Arial Black" panose="020B0604020202020204" pitchFamily="34" charset="0"/>
                    <a:cs typeface="Arial" panose="020B0604020202020204" pitchFamily="34" charset="0"/>
                  </a:rPr>
                  <a:t>ā</a:t>
                </a:r>
                <a:r>
                  <a:rPr lang="en-US" altLang="en-US" sz="700">
                    <a:latin typeface="Arial Black" panose="020B0604020202020204" pitchFamily="34" charset="0"/>
                  </a:rPr>
                  <a:t>:”</a:t>
                </a:r>
              </a:p>
              <a:p>
                <a:r>
                  <a:rPr lang="en-US" altLang="en-US" sz="700">
                    <a:latin typeface="Arial Black" panose="020B0604020202020204" pitchFamily="34" charset="0"/>
                  </a:rPr>
                  <a:t>   KachamaTuingashit pareng ching kak</a:t>
                </a:r>
                <a:r>
                  <a:rPr lang="en-US" altLang="en-US" sz="700" b="1">
                    <a:latin typeface="Arial Black" panose="020B0604020202020204" pitchFamily="34" charset="0"/>
                    <a:cs typeface="Arial" panose="020B0604020202020204" pitchFamily="34" charset="0"/>
                  </a:rPr>
                  <a:t>ā</a:t>
                </a:r>
                <a:endParaRPr lang="en-US" altLang="en-US" sz="700">
                  <a:latin typeface="Arial Black" panose="020B0604020202020204" pitchFamily="34" charset="0"/>
                </a:endParaRPr>
              </a:p>
            </p:txBody>
          </p:sp>
          <p:sp>
            <p:nvSpPr>
              <p:cNvPr id="175151" name="TextBox 4">
                <a:extLst>
                  <a:ext uri="{FF2B5EF4-FFF2-40B4-BE49-F238E27FC236}">
                    <a16:creationId xmlns:a16="http://schemas.microsoft.com/office/drawing/2014/main" id="{7B5F9E2A-6C6C-9CBF-B291-1C80E3865E70}"/>
                  </a:ext>
                </a:extLst>
              </p:cNvPr>
              <p:cNvSpPr txBox="1">
                <a:spLocks noChangeArrowheads="1"/>
              </p:cNvSpPr>
              <p:nvPr/>
            </p:nvSpPr>
            <p:spPr bwMode="auto">
              <a:xfrm>
                <a:off x="3733800" y="1685925"/>
                <a:ext cx="941388"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OKATHUIKASEM</a:t>
                </a:r>
              </a:p>
            </p:txBody>
          </p:sp>
          <p:sp>
            <p:nvSpPr>
              <p:cNvPr id="175152" name="TextBox 5">
                <a:extLst>
                  <a:ext uri="{FF2B5EF4-FFF2-40B4-BE49-F238E27FC236}">
                    <a16:creationId xmlns:a16="http://schemas.microsoft.com/office/drawing/2014/main" id="{2969A12C-FD05-C070-8310-9973A0FB28C2}"/>
                  </a:ext>
                </a:extLst>
              </p:cNvPr>
              <p:cNvSpPr txBox="1">
                <a:spLocks noChangeArrowheads="1"/>
              </p:cNvSpPr>
              <p:nvPr/>
            </p:nvSpPr>
            <p:spPr bwMode="auto">
              <a:xfrm>
                <a:off x="3851275" y="1836738"/>
                <a:ext cx="642938"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ABRAHAM</a:t>
                </a:r>
              </a:p>
            </p:txBody>
          </p:sp>
          <p:sp>
            <p:nvSpPr>
              <p:cNvPr id="175153" name="TextBox 6">
                <a:extLst>
                  <a:ext uri="{FF2B5EF4-FFF2-40B4-BE49-F238E27FC236}">
                    <a16:creationId xmlns:a16="http://schemas.microsoft.com/office/drawing/2014/main" id="{BB215299-33BE-5F6D-D7EE-80F04F1E5183}"/>
                  </a:ext>
                </a:extLst>
              </p:cNvPr>
              <p:cNvSpPr txBox="1">
                <a:spLocks noChangeArrowheads="1"/>
              </p:cNvSpPr>
              <p:nvPr/>
            </p:nvSpPr>
            <p:spPr bwMode="auto">
              <a:xfrm>
                <a:off x="3859213" y="2182813"/>
                <a:ext cx="550862"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JOSEPH</a:t>
                </a:r>
              </a:p>
            </p:txBody>
          </p:sp>
          <p:sp>
            <p:nvSpPr>
              <p:cNvPr id="175154" name="TextBox 7">
                <a:extLst>
                  <a:ext uri="{FF2B5EF4-FFF2-40B4-BE49-F238E27FC236}">
                    <a16:creationId xmlns:a16="http://schemas.microsoft.com/office/drawing/2014/main" id="{84A1C34E-CEDD-709C-61A7-E769C5081C24}"/>
                  </a:ext>
                </a:extLst>
              </p:cNvPr>
              <p:cNvSpPr txBox="1">
                <a:spLocks noChangeArrowheads="1"/>
              </p:cNvSpPr>
              <p:nvPr/>
            </p:nvSpPr>
            <p:spPr bwMode="auto">
              <a:xfrm>
                <a:off x="3865563" y="2519363"/>
                <a:ext cx="515937"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MOSES</a:t>
                </a:r>
              </a:p>
            </p:txBody>
          </p:sp>
          <p:sp>
            <p:nvSpPr>
              <p:cNvPr id="175155" name="TextBox 8">
                <a:extLst>
                  <a:ext uri="{FF2B5EF4-FFF2-40B4-BE49-F238E27FC236}">
                    <a16:creationId xmlns:a16="http://schemas.microsoft.com/office/drawing/2014/main" id="{69DC3189-3A14-0E59-9E6F-1F79B8D0DD54}"/>
                  </a:ext>
                </a:extLst>
              </p:cNvPr>
              <p:cNvSpPr txBox="1">
                <a:spLocks noChangeArrowheads="1"/>
              </p:cNvSpPr>
              <p:nvPr/>
            </p:nvSpPr>
            <p:spPr bwMode="auto">
              <a:xfrm>
                <a:off x="3833813" y="3148013"/>
                <a:ext cx="579437" cy="201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JOSHUA</a:t>
                </a:r>
              </a:p>
            </p:txBody>
          </p:sp>
          <p:sp>
            <p:nvSpPr>
              <p:cNvPr id="175156" name="TextBox 9">
                <a:extLst>
                  <a:ext uri="{FF2B5EF4-FFF2-40B4-BE49-F238E27FC236}">
                    <a16:creationId xmlns:a16="http://schemas.microsoft.com/office/drawing/2014/main" id="{78B76E36-ECB3-E85B-9D6B-FBF942833ED2}"/>
                  </a:ext>
                </a:extLst>
              </p:cNvPr>
              <p:cNvSpPr txBox="1">
                <a:spLocks noChangeArrowheads="1"/>
              </p:cNvSpPr>
              <p:nvPr/>
            </p:nvSpPr>
            <p:spPr bwMode="auto">
              <a:xfrm>
                <a:off x="3811588" y="3743325"/>
                <a:ext cx="79216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ROTKHAMARĀT</a:t>
                </a:r>
              </a:p>
            </p:txBody>
          </p:sp>
          <p:sp>
            <p:nvSpPr>
              <p:cNvPr id="175157" name="TextBox 11">
                <a:extLst>
                  <a:ext uri="{FF2B5EF4-FFF2-40B4-BE49-F238E27FC236}">
                    <a16:creationId xmlns:a16="http://schemas.microsoft.com/office/drawing/2014/main" id="{E1A67961-0E5C-F1F0-B3FC-B6BA2EDBAA09}"/>
                  </a:ext>
                </a:extLst>
              </p:cNvPr>
              <p:cNvSpPr txBox="1">
                <a:spLocks noChangeArrowheads="1"/>
              </p:cNvSpPr>
              <p:nvPr/>
            </p:nvSpPr>
            <p:spPr bwMode="auto">
              <a:xfrm>
                <a:off x="3832225" y="4171950"/>
                <a:ext cx="6159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WUNGNAO</a:t>
                </a:r>
              </a:p>
            </p:txBody>
          </p:sp>
          <p:sp>
            <p:nvSpPr>
              <p:cNvPr id="175158" name="TextBox 12">
                <a:extLst>
                  <a:ext uri="{FF2B5EF4-FFF2-40B4-BE49-F238E27FC236}">
                    <a16:creationId xmlns:a16="http://schemas.microsoft.com/office/drawing/2014/main" id="{2FB39CEE-8083-9B43-17AD-95BA73F04E2E}"/>
                  </a:ext>
                </a:extLst>
              </p:cNvPr>
              <p:cNvSpPr txBox="1">
                <a:spLocks noChangeArrowheads="1"/>
              </p:cNvSpPr>
              <p:nvPr/>
            </p:nvSpPr>
            <p:spPr bwMode="auto">
              <a:xfrm>
                <a:off x="3840163" y="4862513"/>
                <a:ext cx="612775"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NARKAHAI</a:t>
                </a:r>
              </a:p>
            </p:txBody>
          </p:sp>
          <p:sp>
            <p:nvSpPr>
              <p:cNvPr id="175159" name="TextBox 14">
                <a:extLst>
                  <a:ext uri="{FF2B5EF4-FFF2-40B4-BE49-F238E27FC236}">
                    <a16:creationId xmlns:a16="http://schemas.microsoft.com/office/drawing/2014/main" id="{4BBAB47A-2CD4-E258-8D0D-0DB07839E62F}"/>
                  </a:ext>
                </a:extLst>
              </p:cNvPr>
              <p:cNvSpPr txBox="1">
                <a:spLocks noChangeArrowheads="1"/>
              </p:cNvSpPr>
              <p:nvPr/>
            </p:nvSpPr>
            <p:spPr bwMode="auto">
              <a:xfrm rot="16200000" flipH="1">
                <a:off x="4394994" y="2385219"/>
                <a:ext cx="796925"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b="1">
                    <a:latin typeface="Arial Black" panose="020B0604020202020204" pitchFamily="34" charset="0"/>
                  </a:rPr>
                  <a:t>ĀIN (5)</a:t>
                </a:r>
              </a:p>
            </p:txBody>
          </p:sp>
          <p:sp>
            <p:nvSpPr>
              <p:cNvPr id="175160" name="TextBox 15">
                <a:extLst>
                  <a:ext uri="{FF2B5EF4-FFF2-40B4-BE49-F238E27FC236}">
                    <a16:creationId xmlns:a16="http://schemas.microsoft.com/office/drawing/2014/main" id="{8E89537D-2CAA-65EC-F906-A3D900AA65B7}"/>
                  </a:ext>
                </a:extLst>
              </p:cNvPr>
              <p:cNvSpPr txBox="1">
                <a:spLocks noChangeArrowheads="1"/>
              </p:cNvSpPr>
              <p:nvPr/>
            </p:nvSpPr>
            <p:spPr bwMode="auto">
              <a:xfrm rot="-5400000">
                <a:off x="4076700" y="4065588"/>
                <a:ext cx="1420813"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b="1">
                    <a:latin typeface="Arial Black" panose="020B0604020202020204" pitchFamily="34" charset="0"/>
                  </a:rPr>
                  <a:t>THOTCHĀN (12)</a:t>
                </a:r>
              </a:p>
            </p:txBody>
          </p:sp>
          <p:sp>
            <p:nvSpPr>
              <p:cNvPr id="175161" name="TextBox 16">
                <a:extLst>
                  <a:ext uri="{FF2B5EF4-FFF2-40B4-BE49-F238E27FC236}">
                    <a16:creationId xmlns:a16="http://schemas.microsoft.com/office/drawing/2014/main" id="{A6737C71-777C-CCCA-15FD-905C5F72CC23}"/>
                  </a:ext>
                </a:extLst>
              </p:cNvPr>
              <p:cNvSpPr txBox="1">
                <a:spLocks noChangeArrowheads="1"/>
              </p:cNvSpPr>
              <p:nvPr/>
            </p:nvSpPr>
            <p:spPr bwMode="auto">
              <a:xfrm>
                <a:off x="4803775" y="1685925"/>
                <a:ext cx="84137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HAOKAPHOK</a:t>
                </a:r>
              </a:p>
            </p:txBody>
          </p:sp>
          <p:sp>
            <p:nvSpPr>
              <p:cNvPr id="175162" name="TextBox 17">
                <a:extLst>
                  <a:ext uri="{FF2B5EF4-FFF2-40B4-BE49-F238E27FC236}">
                    <a16:creationId xmlns:a16="http://schemas.microsoft.com/office/drawing/2014/main" id="{6EC01DCC-EB24-10A4-B201-3FCEA3F13D6E}"/>
                  </a:ext>
                </a:extLst>
              </p:cNvPr>
              <p:cNvSpPr txBox="1">
                <a:spLocks noChangeArrowheads="1"/>
              </p:cNvSpPr>
              <p:nvPr/>
            </p:nvSpPr>
            <p:spPr bwMode="auto">
              <a:xfrm>
                <a:off x="4845050" y="2451100"/>
                <a:ext cx="6858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SHONGZĀ</a:t>
                </a:r>
              </a:p>
            </p:txBody>
          </p:sp>
          <p:sp>
            <p:nvSpPr>
              <p:cNvPr id="175163" name="TextBox 15">
                <a:extLst>
                  <a:ext uri="{FF2B5EF4-FFF2-40B4-BE49-F238E27FC236}">
                    <a16:creationId xmlns:a16="http://schemas.microsoft.com/office/drawing/2014/main" id="{366CFCB2-1348-D095-6D29-25D772DC7FA4}"/>
                  </a:ext>
                </a:extLst>
              </p:cNvPr>
              <p:cNvSpPr txBox="1">
                <a:spLocks noChangeArrowheads="1"/>
              </p:cNvSpPr>
              <p:nvPr/>
            </p:nvSpPr>
            <p:spPr bwMode="auto">
              <a:xfrm>
                <a:off x="4852988" y="2609850"/>
                <a:ext cx="77946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latin typeface="Arial Black" panose="020B0604020202020204" pitchFamily="34" charset="0"/>
                  </a:rPr>
                  <a:t>PĀNGMONSHI</a:t>
                </a:r>
              </a:p>
            </p:txBody>
          </p:sp>
          <p:sp>
            <p:nvSpPr>
              <p:cNvPr id="175164" name="TextBox 16">
                <a:extLst>
                  <a:ext uri="{FF2B5EF4-FFF2-40B4-BE49-F238E27FC236}">
                    <a16:creationId xmlns:a16="http://schemas.microsoft.com/office/drawing/2014/main" id="{71FE9CB3-CCD2-1D7B-C740-398AE61EA08B}"/>
                  </a:ext>
                </a:extLst>
              </p:cNvPr>
              <p:cNvSpPr txBox="1">
                <a:spLocks noChangeArrowheads="1"/>
              </p:cNvSpPr>
              <p:nvPr/>
            </p:nvSpPr>
            <p:spPr bwMode="auto">
              <a:xfrm>
                <a:off x="4960938" y="2736850"/>
                <a:ext cx="59055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MISHĀN</a:t>
                </a:r>
              </a:p>
            </p:txBody>
          </p:sp>
          <p:sp>
            <p:nvSpPr>
              <p:cNvPr id="175165" name="TextBox 17">
                <a:extLst>
                  <a:ext uri="{FF2B5EF4-FFF2-40B4-BE49-F238E27FC236}">
                    <a16:creationId xmlns:a16="http://schemas.microsoft.com/office/drawing/2014/main" id="{DF23B7BC-7A6B-1FA5-06C7-7F06567A7C98}"/>
                  </a:ext>
                </a:extLst>
              </p:cNvPr>
              <p:cNvSpPr txBox="1">
                <a:spLocks noChangeArrowheads="1"/>
              </p:cNvSpPr>
              <p:nvPr/>
            </p:nvSpPr>
            <p:spPr bwMode="auto">
              <a:xfrm>
                <a:off x="4870450" y="2908300"/>
                <a:ext cx="684213"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latin typeface="Arial Black" panose="020B0604020202020204" pitchFamily="34" charset="0"/>
                  </a:rPr>
                  <a:t>KHALATLUI</a:t>
                </a:r>
              </a:p>
            </p:txBody>
          </p:sp>
          <p:sp>
            <p:nvSpPr>
              <p:cNvPr id="175166" name="TextBox 18">
                <a:extLst>
                  <a:ext uri="{FF2B5EF4-FFF2-40B4-BE49-F238E27FC236}">
                    <a16:creationId xmlns:a16="http://schemas.microsoft.com/office/drawing/2014/main" id="{CC95C0F6-F97B-6E80-D459-2E9C9C339094}"/>
                  </a:ext>
                </a:extLst>
              </p:cNvPr>
              <p:cNvSpPr txBox="1">
                <a:spLocks noChangeArrowheads="1"/>
              </p:cNvSpPr>
              <p:nvPr/>
            </p:nvSpPr>
            <p:spPr bwMode="auto">
              <a:xfrm>
                <a:off x="4876800" y="3155950"/>
                <a:ext cx="604838"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JOSHUA</a:t>
                </a:r>
              </a:p>
            </p:txBody>
          </p:sp>
          <p:sp>
            <p:nvSpPr>
              <p:cNvPr id="175167" name="TextBox 19">
                <a:extLst>
                  <a:ext uri="{FF2B5EF4-FFF2-40B4-BE49-F238E27FC236}">
                    <a16:creationId xmlns:a16="http://schemas.microsoft.com/office/drawing/2014/main" id="{4228E423-D486-51F0-5ACD-852A69B64E03}"/>
                  </a:ext>
                </a:extLst>
              </p:cNvPr>
              <p:cNvSpPr txBox="1">
                <a:spLocks noChangeArrowheads="1"/>
              </p:cNvSpPr>
              <p:nvPr/>
            </p:nvSpPr>
            <p:spPr bwMode="auto">
              <a:xfrm>
                <a:off x="4862513" y="3443288"/>
                <a:ext cx="6413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WUNGV</a:t>
                </a:r>
                <a:r>
                  <a:rPr lang="en-US" altLang="en-US" sz="700" b="1" u="sng">
                    <a:latin typeface="Arial Black" panose="020B0604020202020204" pitchFamily="34" charset="0"/>
                  </a:rPr>
                  <a:t>A</a:t>
                </a:r>
                <a:br>
                  <a:rPr lang="en-US" altLang="en-US" sz="1100" b="1">
                    <a:latin typeface="Arial Black" panose="020B0604020202020204" pitchFamily="34" charset="0"/>
                  </a:rPr>
                </a:br>
                <a:r>
                  <a:rPr lang="en-US" altLang="en-US" sz="700" b="1">
                    <a:latin typeface="Arial Black" panose="020B0604020202020204" pitchFamily="34" charset="0"/>
                  </a:rPr>
                  <a:t>WUNGVĀ</a:t>
                </a:r>
              </a:p>
            </p:txBody>
          </p:sp>
          <p:sp>
            <p:nvSpPr>
              <p:cNvPr id="175168" name="TextBox 20">
                <a:extLst>
                  <a:ext uri="{FF2B5EF4-FFF2-40B4-BE49-F238E27FC236}">
                    <a16:creationId xmlns:a16="http://schemas.microsoft.com/office/drawing/2014/main" id="{F4234F61-5FF1-C68D-5071-48AE89994E0B}"/>
                  </a:ext>
                </a:extLst>
              </p:cNvPr>
              <p:cNvSpPr txBox="1">
                <a:spLocks noChangeArrowheads="1"/>
              </p:cNvSpPr>
              <p:nvPr/>
            </p:nvSpPr>
            <p:spPr bwMode="auto">
              <a:xfrm>
                <a:off x="4897438" y="3714750"/>
                <a:ext cx="4699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RUTH</a:t>
                </a:r>
              </a:p>
            </p:txBody>
          </p:sp>
          <p:sp>
            <p:nvSpPr>
              <p:cNvPr id="175169" name="TextBox 21">
                <a:extLst>
                  <a:ext uri="{FF2B5EF4-FFF2-40B4-BE49-F238E27FC236}">
                    <a16:creationId xmlns:a16="http://schemas.microsoft.com/office/drawing/2014/main" id="{17FDA974-9DB7-6ADC-6620-29BAF17B4935}"/>
                  </a:ext>
                </a:extLst>
              </p:cNvPr>
              <p:cNvSpPr txBox="1">
                <a:spLocks noChangeArrowheads="1"/>
              </p:cNvSpPr>
              <p:nvPr/>
            </p:nvSpPr>
            <p:spPr bwMode="auto">
              <a:xfrm>
                <a:off x="4826000" y="4037013"/>
                <a:ext cx="693738"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1 SAMUEL</a:t>
                </a:r>
              </a:p>
            </p:txBody>
          </p:sp>
          <p:sp>
            <p:nvSpPr>
              <p:cNvPr id="175170" name="TextBox 22">
                <a:extLst>
                  <a:ext uri="{FF2B5EF4-FFF2-40B4-BE49-F238E27FC236}">
                    <a16:creationId xmlns:a16="http://schemas.microsoft.com/office/drawing/2014/main" id="{36B9D82B-C2E2-7640-714B-708231720CE3}"/>
                  </a:ext>
                </a:extLst>
              </p:cNvPr>
              <p:cNvSpPr txBox="1">
                <a:spLocks noChangeArrowheads="1"/>
              </p:cNvSpPr>
              <p:nvPr/>
            </p:nvSpPr>
            <p:spPr bwMode="auto">
              <a:xfrm>
                <a:off x="4806950" y="4202113"/>
                <a:ext cx="69215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2 SAMUEL</a:t>
                </a:r>
              </a:p>
            </p:txBody>
          </p:sp>
          <p:sp>
            <p:nvSpPr>
              <p:cNvPr id="175171" name="TextBox 23">
                <a:extLst>
                  <a:ext uri="{FF2B5EF4-FFF2-40B4-BE49-F238E27FC236}">
                    <a16:creationId xmlns:a16="http://schemas.microsoft.com/office/drawing/2014/main" id="{29686B27-0EE2-D270-1FDE-6B78C21559A8}"/>
                  </a:ext>
                </a:extLst>
              </p:cNvPr>
              <p:cNvSpPr txBox="1">
                <a:spLocks noChangeArrowheads="1"/>
              </p:cNvSpPr>
              <p:nvPr/>
            </p:nvSpPr>
            <p:spPr bwMode="auto">
              <a:xfrm>
                <a:off x="4830763" y="4322763"/>
                <a:ext cx="541337"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1 Wung</a:t>
                </a:r>
              </a:p>
            </p:txBody>
          </p:sp>
          <p:sp>
            <p:nvSpPr>
              <p:cNvPr id="175172" name="TextBox 24">
                <a:extLst>
                  <a:ext uri="{FF2B5EF4-FFF2-40B4-BE49-F238E27FC236}">
                    <a16:creationId xmlns:a16="http://schemas.microsoft.com/office/drawing/2014/main" id="{5939AF3F-BB71-7C4B-CF33-F9F838A2B0FD}"/>
                  </a:ext>
                </a:extLst>
              </p:cNvPr>
              <p:cNvSpPr txBox="1">
                <a:spLocks noChangeArrowheads="1"/>
              </p:cNvSpPr>
              <p:nvPr/>
            </p:nvSpPr>
            <p:spPr bwMode="auto">
              <a:xfrm>
                <a:off x="4816475" y="4456113"/>
                <a:ext cx="541338"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2 Wung</a:t>
                </a:r>
              </a:p>
            </p:txBody>
          </p:sp>
          <p:sp>
            <p:nvSpPr>
              <p:cNvPr id="175173" name="TextBox 25">
                <a:extLst>
                  <a:ext uri="{FF2B5EF4-FFF2-40B4-BE49-F238E27FC236}">
                    <a16:creationId xmlns:a16="http://schemas.microsoft.com/office/drawing/2014/main" id="{E34A7368-2E92-1BF7-5753-ED734F271E77}"/>
                  </a:ext>
                </a:extLst>
              </p:cNvPr>
              <p:cNvSpPr txBox="1">
                <a:spLocks noChangeArrowheads="1"/>
              </p:cNvSpPr>
              <p:nvPr/>
            </p:nvSpPr>
            <p:spPr bwMode="auto">
              <a:xfrm>
                <a:off x="4826000" y="4614863"/>
                <a:ext cx="496888"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1 Thot</a:t>
                </a:r>
              </a:p>
            </p:txBody>
          </p:sp>
          <p:sp>
            <p:nvSpPr>
              <p:cNvPr id="175174" name="TextBox 26">
                <a:extLst>
                  <a:ext uri="{FF2B5EF4-FFF2-40B4-BE49-F238E27FC236}">
                    <a16:creationId xmlns:a16="http://schemas.microsoft.com/office/drawing/2014/main" id="{96828394-E3E4-722B-2056-E3405E1D12EA}"/>
                  </a:ext>
                </a:extLst>
              </p:cNvPr>
              <p:cNvSpPr txBox="1">
                <a:spLocks noChangeArrowheads="1"/>
              </p:cNvSpPr>
              <p:nvPr/>
            </p:nvSpPr>
            <p:spPr bwMode="auto">
              <a:xfrm>
                <a:off x="4860925" y="4735513"/>
                <a:ext cx="496888"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2 Thot</a:t>
                </a:r>
              </a:p>
            </p:txBody>
          </p:sp>
          <p:sp>
            <p:nvSpPr>
              <p:cNvPr id="175175" name="TextBox 27">
                <a:extLst>
                  <a:ext uri="{FF2B5EF4-FFF2-40B4-BE49-F238E27FC236}">
                    <a16:creationId xmlns:a16="http://schemas.microsoft.com/office/drawing/2014/main" id="{B61B5C0E-E2F2-F7FD-4490-F2788E190B4E}"/>
                  </a:ext>
                </a:extLst>
              </p:cNvPr>
              <p:cNvSpPr txBox="1">
                <a:spLocks noChangeArrowheads="1"/>
              </p:cNvSpPr>
              <p:nvPr/>
            </p:nvSpPr>
            <p:spPr bwMode="auto">
              <a:xfrm>
                <a:off x="4887913" y="4841875"/>
                <a:ext cx="45402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EZRA</a:t>
                </a:r>
              </a:p>
            </p:txBody>
          </p:sp>
          <p:sp>
            <p:nvSpPr>
              <p:cNvPr id="175176" name="TextBox 28">
                <a:extLst>
                  <a:ext uri="{FF2B5EF4-FFF2-40B4-BE49-F238E27FC236}">
                    <a16:creationId xmlns:a16="http://schemas.microsoft.com/office/drawing/2014/main" id="{981CD89C-E6B7-1021-248E-B919BB1DBF35}"/>
                  </a:ext>
                </a:extLst>
              </p:cNvPr>
              <p:cNvSpPr txBox="1">
                <a:spLocks noChangeArrowheads="1"/>
              </p:cNvSpPr>
              <p:nvPr/>
            </p:nvSpPr>
            <p:spPr bwMode="auto">
              <a:xfrm>
                <a:off x="4792663" y="5000625"/>
                <a:ext cx="728662"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NEHEMIAH</a:t>
                </a:r>
              </a:p>
            </p:txBody>
          </p:sp>
          <p:sp>
            <p:nvSpPr>
              <p:cNvPr id="175177" name="TextBox 29">
                <a:extLst>
                  <a:ext uri="{FF2B5EF4-FFF2-40B4-BE49-F238E27FC236}">
                    <a16:creationId xmlns:a16="http://schemas.microsoft.com/office/drawing/2014/main" id="{40E841B7-0225-44EB-883D-D78C1D8805D1}"/>
                  </a:ext>
                </a:extLst>
              </p:cNvPr>
              <p:cNvSpPr txBox="1">
                <a:spLocks noChangeArrowheads="1"/>
              </p:cNvSpPr>
              <p:nvPr/>
            </p:nvSpPr>
            <p:spPr bwMode="auto">
              <a:xfrm>
                <a:off x="4851400" y="5114925"/>
                <a:ext cx="58737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ESTHER</a:t>
                </a:r>
              </a:p>
            </p:txBody>
          </p:sp>
          <p:sp>
            <p:nvSpPr>
              <p:cNvPr id="175178" name="TextBox 30">
                <a:extLst>
                  <a:ext uri="{FF2B5EF4-FFF2-40B4-BE49-F238E27FC236}">
                    <a16:creationId xmlns:a16="http://schemas.microsoft.com/office/drawing/2014/main" id="{43F5D980-4430-FBCD-ACFC-6C3A597DA244}"/>
                  </a:ext>
                </a:extLst>
              </p:cNvPr>
              <p:cNvSpPr txBox="1">
                <a:spLocks noChangeArrowheads="1"/>
              </p:cNvSpPr>
              <p:nvPr/>
            </p:nvSpPr>
            <p:spPr bwMode="auto">
              <a:xfrm>
                <a:off x="3910013" y="5649913"/>
                <a:ext cx="39211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JESU</a:t>
                </a:r>
              </a:p>
            </p:txBody>
          </p:sp>
          <p:sp>
            <p:nvSpPr>
              <p:cNvPr id="175179" name="TextBox 31">
                <a:extLst>
                  <a:ext uri="{FF2B5EF4-FFF2-40B4-BE49-F238E27FC236}">
                    <a16:creationId xmlns:a16="http://schemas.microsoft.com/office/drawing/2014/main" id="{35910898-F819-CFAE-4BE5-AE91E2D9006C}"/>
                  </a:ext>
                </a:extLst>
              </p:cNvPr>
              <p:cNvSpPr txBox="1">
                <a:spLocks noChangeArrowheads="1"/>
              </p:cNvSpPr>
              <p:nvPr/>
            </p:nvSpPr>
            <p:spPr bwMode="auto">
              <a:xfrm>
                <a:off x="4437063" y="5672138"/>
                <a:ext cx="117951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latin typeface="Arial Black" panose="020B0604020202020204" pitchFamily="34" charset="0"/>
                  </a:rPr>
                  <a:t>KADHARA TUINGASHIT</a:t>
                </a:r>
              </a:p>
            </p:txBody>
          </p:sp>
          <p:sp>
            <p:nvSpPr>
              <p:cNvPr id="175180" name="TextBox 32">
                <a:extLst>
                  <a:ext uri="{FF2B5EF4-FFF2-40B4-BE49-F238E27FC236}">
                    <a16:creationId xmlns:a16="http://schemas.microsoft.com/office/drawing/2014/main" id="{C82D34AC-E089-970D-15F7-30DF029129EC}"/>
                  </a:ext>
                </a:extLst>
              </p:cNvPr>
              <p:cNvSpPr txBox="1">
                <a:spLocks noChangeArrowheads="1"/>
              </p:cNvSpPr>
              <p:nvPr/>
            </p:nvSpPr>
            <p:spPr bwMode="auto">
              <a:xfrm rot="-5400000">
                <a:off x="5806282" y="2285206"/>
                <a:ext cx="10858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a:latin typeface="Arial Black" panose="020B0604020202020204" pitchFamily="34" charset="0"/>
                  </a:rPr>
                  <a:t>L</a:t>
                </a:r>
                <a:r>
                  <a:rPr lang="en-US" altLang="en-US" sz="1100" b="1">
                    <a:latin typeface="Arial Black" panose="020B0604020202020204" pitchFamily="34" charset="0"/>
                  </a:rPr>
                  <a:t>ĀĀ</a:t>
                </a:r>
                <a:r>
                  <a:rPr lang="en-US" altLang="en-US" sz="1100">
                    <a:latin typeface="Arial Black" panose="020B0604020202020204" pitchFamily="34" charset="0"/>
                  </a:rPr>
                  <a:t>SEM (5)</a:t>
                </a:r>
              </a:p>
            </p:txBody>
          </p:sp>
          <p:sp>
            <p:nvSpPr>
              <p:cNvPr id="175181" name="TextBox 33">
                <a:extLst>
                  <a:ext uri="{FF2B5EF4-FFF2-40B4-BE49-F238E27FC236}">
                    <a16:creationId xmlns:a16="http://schemas.microsoft.com/office/drawing/2014/main" id="{4E384BB7-F333-DF5E-5908-D60C67E05900}"/>
                  </a:ext>
                </a:extLst>
              </p:cNvPr>
              <p:cNvSpPr txBox="1">
                <a:spLocks noChangeArrowheads="1"/>
              </p:cNvSpPr>
              <p:nvPr/>
            </p:nvSpPr>
            <p:spPr bwMode="auto">
              <a:xfrm rot="-5400000">
                <a:off x="5595937" y="4459288"/>
                <a:ext cx="1503363"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a:latin typeface="Arial Black" panose="020B0604020202020204" pitchFamily="34" charset="0"/>
                  </a:rPr>
                  <a:t>MAR</a:t>
                </a:r>
                <a:r>
                  <a:rPr lang="en-US" altLang="en-US" sz="1100" b="1">
                    <a:latin typeface="Arial Black" panose="020B0604020202020204" pitchFamily="34" charset="0"/>
                  </a:rPr>
                  <a:t>Ā</a:t>
                </a:r>
                <a:r>
                  <a:rPr lang="en-US" altLang="en-US" sz="1100">
                    <a:latin typeface="Arial Black" panose="020B0604020202020204" pitchFamily="34" charset="0"/>
                  </a:rPr>
                  <a:t>NBING (17)</a:t>
                </a:r>
              </a:p>
            </p:txBody>
          </p:sp>
          <p:sp>
            <p:nvSpPr>
              <p:cNvPr id="175182" name="TextBox 34">
                <a:extLst>
                  <a:ext uri="{FF2B5EF4-FFF2-40B4-BE49-F238E27FC236}">
                    <a16:creationId xmlns:a16="http://schemas.microsoft.com/office/drawing/2014/main" id="{9F5CE0DC-3C7F-C15E-333C-073FF68FDB86}"/>
                  </a:ext>
                </a:extLst>
              </p:cNvPr>
              <p:cNvSpPr txBox="1">
                <a:spLocks noChangeArrowheads="1"/>
              </p:cNvSpPr>
              <p:nvPr/>
            </p:nvSpPr>
            <p:spPr bwMode="auto">
              <a:xfrm>
                <a:off x="5754688" y="1831975"/>
                <a:ext cx="373062"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JOB</a:t>
                </a:r>
              </a:p>
            </p:txBody>
          </p:sp>
          <p:sp>
            <p:nvSpPr>
              <p:cNvPr id="175183" name="TextBox 35">
                <a:extLst>
                  <a:ext uri="{FF2B5EF4-FFF2-40B4-BE49-F238E27FC236}">
                    <a16:creationId xmlns:a16="http://schemas.microsoft.com/office/drawing/2014/main" id="{7AE5733B-91A3-D089-E324-BA13B65AD93E}"/>
                  </a:ext>
                </a:extLst>
              </p:cNvPr>
              <p:cNvSpPr txBox="1">
                <a:spLocks noChangeArrowheads="1"/>
              </p:cNvSpPr>
              <p:nvPr/>
            </p:nvSpPr>
            <p:spPr bwMode="auto">
              <a:xfrm>
                <a:off x="5681663" y="2401888"/>
                <a:ext cx="655637"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CHĀNSAM</a:t>
                </a:r>
              </a:p>
            </p:txBody>
          </p:sp>
          <p:sp>
            <p:nvSpPr>
              <p:cNvPr id="175184" name="TextBox 36">
                <a:extLst>
                  <a:ext uri="{FF2B5EF4-FFF2-40B4-BE49-F238E27FC236}">
                    <a16:creationId xmlns:a16="http://schemas.microsoft.com/office/drawing/2014/main" id="{4731EADC-8CEF-19E9-1318-E39D343FB0F9}"/>
                  </a:ext>
                </a:extLst>
              </p:cNvPr>
              <p:cNvSpPr txBox="1">
                <a:spLocks noChangeArrowheads="1"/>
              </p:cNvSpPr>
              <p:nvPr/>
            </p:nvSpPr>
            <p:spPr bwMode="auto">
              <a:xfrm>
                <a:off x="5792788" y="2159000"/>
                <a:ext cx="366712"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LĀĀ</a:t>
                </a:r>
              </a:p>
            </p:txBody>
          </p:sp>
          <p:sp>
            <p:nvSpPr>
              <p:cNvPr id="175185" name="TextBox 37">
                <a:extLst>
                  <a:ext uri="{FF2B5EF4-FFF2-40B4-BE49-F238E27FC236}">
                    <a16:creationId xmlns:a16="http://schemas.microsoft.com/office/drawing/2014/main" id="{4FEF7730-AE5E-22E9-62BA-9BFA027DD42A}"/>
                  </a:ext>
                </a:extLst>
              </p:cNvPr>
              <p:cNvSpPr txBox="1">
                <a:spLocks noChangeArrowheads="1"/>
              </p:cNvSpPr>
              <p:nvPr/>
            </p:nvSpPr>
            <p:spPr bwMode="auto">
              <a:xfrm>
                <a:off x="5715000" y="2620963"/>
                <a:ext cx="628650" cy="185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HĀSHOKMI</a:t>
                </a:r>
              </a:p>
            </p:txBody>
          </p:sp>
          <p:sp>
            <p:nvSpPr>
              <p:cNvPr id="175186" name="TextBox 38">
                <a:extLst>
                  <a:ext uri="{FF2B5EF4-FFF2-40B4-BE49-F238E27FC236}">
                    <a16:creationId xmlns:a16="http://schemas.microsoft.com/office/drawing/2014/main" id="{76422E9B-7F0E-9DEE-A1CA-71E450025D26}"/>
                  </a:ext>
                </a:extLst>
              </p:cNvPr>
              <p:cNvSpPr txBox="1">
                <a:spLocks noChangeArrowheads="1"/>
              </p:cNvSpPr>
              <p:nvPr/>
            </p:nvSpPr>
            <p:spPr bwMode="auto">
              <a:xfrm>
                <a:off x="5802313" y="2827338"/>
                <a:ext cx="45402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800" b="1"/>
                  <a:t>S’ Sd</a:t>
                </a:r>
              </a:p>
            </p:txBody>
          </p:sp>
          <p:sp>
            <p:nvSpPr>
              <p:cNvPr id="175187" name="TextBox 39">
                <a:extLst>
                  <a:ext uri="{FF2B5EF4-FFF2-40B4-BE49-F238E27FC236}">
                    <a16:creationId xmlns:a16="http://schemas.microsoft.com/office/drawing/2014/main" id="{2271535F-BC37-BB8B-E5DD-9FAC0CE68119}"/>
                  </a:ext>
                </a:extLst>
              </p:cNvPr>
              <p:cNvSpPr txBox="1">
                <a:spLocks noChangeArrowheads="1"/>
              </p:cNvSpPr>
              <p:nvPr/>
            </p:nvSpPr>
            <p:spPr bwMode="auto">
              <a:xfrm>
                <a:off x="5724525" y="3387725"/>
                <a:ext cx="411163"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Amos</a:t>
                </a:r>
              </a:p>
            </p:txBody>
          </p:sp>
          <p:sp>
            <p:nvSpPr>
              <p:cNvPr id="175188" name="TextBox 40">
                <a:extLst>
                  <a:ext uri="{FF2B5EF4-FFF2-40B4-BE49-F238E27FC236}">
                    <a16:creationId xmlns:a16="http://schemas.microsoft.com/office/drawing/2014/main" id="{A18FF88B-7F87-C592-AED9-E5EEF236198D}"/>
                  </a:ext>
                </a:extLst>
              </p:cNvPr>
              <p:cNvSpPr txBox="1">
                <a:spLocks noChangeArrowheads="1"/>
              </p:cNvSpPr>
              <p:nvPr/>
            </p:nvSpPr>
            <p:spPr bwMode="auto">
              <a:xfrm>
                <a:off x="5735638" y="3508375"/>
                <a:ext cx="442912"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Hosea</a:t>
                </a:r>
              </a:p>
            </p:txBody>
          </p:sp>
          <p:sp>
            <p:nvSpPr>
              <p:cNvPr id="175189" name="TextBox 41">
                <a:extLst>
                  <a:ext uri="{FF2B5EF4-FFF2-40B4-BE49-F238E27FC236}">
                    <a16:creationId xmlns:a16="http://schemas.microsoft.com/office/drawing/2014/main" id="{0A94C6D1-63DB-8A57-0B8C-C097431CD462}"/>
                  </a:ext>
                </a:extLst>
              </p:cNvPr>
              <p:cNvSpPr txBox="1">
                <a:spLocks noChangeArrowheads="1"/>
              </p:cNvSpPr>
              <p:nvPr/>
            </p:nvSpPr>
            <p:spPr bwMode="auto">
              <a:xfrm>
                <a:off x="5697538" y="3641725"/>
                <a:ext cx="43815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Jonah</a:t>
                </a:r>
              </a:p>
            </p:txBody>
          </p:sp>
          <p:sp>
            <p:nvSpPr>
              <p:cNvPr id="175190" name="TextBox 42">
                <a:extLst>
                  <a:ext uri="{FF2B5EF4-FFF2-40B4-BE49-F238E27FC236}">
                    <a16:creationId xmlns:a16="http://schemas.microsoft.com/office/drawing/2014/main" id="{9E5D0D3B-2F2B-A7E7-C8E6-9501B33DDA80}"/>
                  </a:ext>
                </a:extLst>
              </p:cNvPr>
              <p:cNvSpPr txBox="1">
                <a:spLocks noChangeArrowheads="1"/>
              </p:cNvSpPr>
              <p:nvPr/>
            </p:nvSpPr>
            <p:spPr bwMode="auto">
              <a:xfrm>
                <a:off x="5651500" y="3819525"/>
                <a:ext cx="2794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400"/>
                  <a:t>*</a:t>
                </a:r>
              </a:p>
            </p:txBody>
          </p:sp>
          <p:sp>
            <p:nvSpPr>
              <p:cNvPr id="175191" name="TextBox 43">
                <a:extLst>
                  <a:ext uri="{FF2B5EF4-FFF2-40B4-BE49-F238E27FC236}">
                    <a16:creationId xmlns:a16="http://schemas.microsoft.com/office/drawing/2014/main" id="{1B809540-EFF6-1D9E-87B6-B924992C9AB8}"/>
                  </a:ext>
                </a:extLst>
              </p:cNvPr>
              <p:cNvSpPr txBox="1">
                <a:spLocks noChangeArrowheads="1"/>
              </p:cNvSpPr>
              <p:nvPr/>
            </p:nvSpPr>
            <p:spPr bwMode="auto">
              <a:xfrm>
                <a:off x="5791200" y="3836988"/>
                <a:ext cx="45402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Isaiah</a:t>
                </a:r>
              </a:p>
            </p:txBody>
          </p:sp>
          <p:sp>
            <p:nvSpPr>
              <p:cNvPr id="175192" name="TextBox 44">
                <a:extLst>
                  <a:ext uri="{FF2B5EF4-FFF2-40B4-BE49-F238E27FC236}">
                    <a16:creationId xmlns:a16="http://schemas.microsoft.com/office/drawing/2014/main" id="{C75B3888-9FB8-E421-5A98-9CC54AE0E063}"/>
                  </a:ext>
                </a:extLst>
              </p:cNvPr>
              <p:cNvSpPr txBox="1">
                <a:spLocks noChangeArrowheads="1"/>
              </p:cNvSpPr>
              <p:nvPr/>
            </p:nvSpPr>
            <p:spPr bwMode="auto">
              <a:xfrm>
                <a:off x="5703888" y="3970338"/>
                <a:ext cx="36512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Joel</a:t>
                </a:r>
              </a:p>
            </p:txBody>
          </p:sp>
          <p:sp>
            <p:nvSpPr>
              <p:cNvPr id="175193" name="TextBox 45">
                <a:extLst>
                  <a:ext uri="{FF2B5EF4-FFF2-40B4-BE49-F238E27FC236}">
                    <a16:creationId xmlns:a16="http://schemas.microsoft.com/office/drawing/2014/main" id="{290AD9FB-3726-BE82-06E4-EF3D0A901FF9}"/>
                  </a:ext>
                </a:extLst>
              </p:cNvPr>
              <p:cNvSpPr txBox="1">
                <a:spLocks noChangeArrowheads="1"/>
              </p:cNvSpPr>
              <p:nvPr/>
            </p:nvSpPr>
            <p:spPr bwMode="auto">
              <a:xfrm>
                <a:off x="5724525" y="4092575"/>
                <a:ext cx="436563"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Micah</a:t>
                </a:r>
              </a:p>
            </p:txBody>
          </p:sp>
          <p:sp>
            <p:nvSpPr>
              <p:cNvPr id="175194" name="TextBox 46">
                <a:extLst>
                  <a:ext uri="{FF2B5EF4-FFF2-40B4-BE49-F238E27FC236}">
                    <a16:creationId xmlns:a16="http://schemas.microsoft.com/office/drawing/2014/main" id="{5CDF41F3-4BB6-E984-9EF2-EAF1CBFB81FE}"/>
                  </a:ext>
                </a:extLst>
              </p:cNvPr>
              <p:cNvSpPr txBox="1">
                <a:spLocks noChangeArrowheads="1"/>
              </p:cNvSpPr>
              <p:nvPr/>
            </p:nvSpPr>
            <p:spPr bwMode="auto">
              <a:xfrm>
                <a:off x="5673725" y="4189413"/>
                <a:ext cx="538163"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Obadiah</a:t>
                </a:r>
              </a:p>
            </p:txBody>
          </p:sp>
          <p:sp>
            <p:nvSpPr>
              <p:cNvPr id="175195" name="TextBox 47">
                <a:extLst>
                  <a:ext uri="{FF2B5EF4-FFF2-40B4-BE49-F238E27FC236}">
                    <a16:creationId xmlns:a16="http://schemas.microsoft.com/office/drawing/2014/main" id="{A53CC4B1-D9F2-401D-37F8-5A86BE94C59B}"/>
                  </a:ext>
                </a:extLst>
              </p:cNvPr>
              <p:cNvSpPr txBox="1">
                <a:spLocks noChangeArrowheads="1"/>
              </p:cNvSpPr>
              <p:nvPr/>
            </p:nvSpPr>
            <p:spPr bwMode="auto">
              <a:xfrm>
                <a:off x="5646738" y="4379913"/>
                <a:ext cx="2794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400"/>
                  <a:t>*</a:t>
                </a:r>
              </a:p>
            </p:txBody>
          </p:sp>
          <p:sp>
            <p:nvSpPr>
              <p:cNvPr id="175196" name="TextBox 48">
                <a:extLst>
                  <a:ext uri="{FF2B5EF4-FFF2-40B4-BE49-F238E27FC236}">
                    <a16:creationId xmlns:a16="http://schemas.microsoft.com/office/drawing/2014/main" id="{3FF13FEE-EDF3-AEA1-CB52-ED6067052BE9}"/>
                  </a:ext>
                </a:extLst>
              </p:cNvPr>
              <p:cNvSpPr txBox="1">
                <a:spLocks noChangeArrowheads="1"/>
              </p:cNvSpPr>
              <p:nvPr/>
            </p:nvSpPr>
            <p:spPr bwMode="auto">
              <a:xfrm>
                <a:off x="5626100" y="4522788"/>
                <a:ext cx="279400" cy="306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400"/>
                  <a:t>*</a:t>
                </a:r>
              </a:p>
            </p:txBody>
          </p:sp>
          <p:sp>
            <p:nvSpPr>
              <p:cNvPr id="175197" name="TextBox 49">
                <a:extLst>
                  <a:ext uri="{FF2B5EF4-FFF2-40B4-BE49-F238E27FC236}">
                    <a16:creationId xmlns:a16="http://schemas.microsoft.com/office/drawing/2014/main" id="{079DEA69-4C1A-6BD5-C99C-93D47FB21E53}"/>
                  </a:ext>
                </a:extLst>
              </p:cNvPr>
              <p:cNvSpPr txBox="1">
                <a:spLocks noChangeArrowheads="1"/>
              </p:cNvSpPr>
              <p:nvPr/>
            </p:nvSpPr>
            <p:spPr bwMode="auto">
              <a:xfrm>
                <a:off x="5713413" y="4371975"/>
                <a:ext cx="582612"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cs typeface="Calibri" panose="020F0502020204030204" pitchFamily="34" charset="0"/>
                  </a:rPr>
                  <a:t>Jeremiah</a:t>
                </a:r>
              </a:p>
            </p:txBody>
          </p:sp>
          <p:sp>
            <p:nvSpPr>
              <p:cNvPr id="175198" name="TextBox 50">
                <a:extLst>
                  <a:ext uri="{FF2B5EF4-FFF2-40B4-BE49-F238E27FC236}">
                    <a16:creationId xmlns:a16="http://schemas.microsoft.com/office/drawing/2014/main" id="{A8AFA464-3C12-C589-1EDA-80383516F237}"/>
                  </a:ext>
                </a:extLst>
              </p:cNvPr>
              <p:cNvSpPr txBox="1">
                <a:spLocks noChangeArrowheads="1"/>
              </p:cNvSpPr>
              <p:nvPr/>
            </p:nvSpPr>
            <p:spPr bwMode="auto">
              <a:xfrm>
                <a:off x="5708650" y="4516438"/>
                <a:ext cx="579438"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Chapch</a:t>
                </a:r>
                <a:r>
                  <a:rPr lang="en-US" altLang="en-US" sz="700" b="1">
                    <a:cs typeface="Arial" panose="020B0604020202020204" pitchFamily="34" charset="0"/>
                  </a:rPr>
                  <a:t>ā</a:t>
                </a:r>
                <a:r>
                  <a:rPr lang="en-US" altLang="en-US" sz="700" b="1"/>
                  <a:t>t</a:t>
                </a:r>
              </a:p>
            </p:txBody>
          </p:sp>
          <p:sp>
            <p:nvSpPr>
              <p:cNvPr id="175199" name="TextBox 51">
                <a:extLst>
                  <a:ext uri="{FF2B5EF4-FFF2-40B4-BE49-F238E27FC236}">
                    <a16:creationId xmlns:a16="http://schemas.microsoft.com/office/drawing/2014/main" id="{98C00093-F460-9204-4DEE-39B4EAEA09C0}"/>
                  </a:ext>
                </a:extLst>
              </p:cNvPr>
              <p:cNvSpPr txBox="1">
                <a:spLocks noChangeArrowheads="1"/>
              </p:cNvSpPr>
              <p:nvPr/>
            </p:nvSpPr>
            <p:spPr bwMode="auto">
              <a:xfrm>
                <a:off x="5691188" y="4662488"/>
                <a:ext cx="5969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Habakkuk</a:t>
                </a:r>
              </a:p>
            </p:txBody>
          </p:sp>
          <p:sp>
            <p:nvSpPr>
              <p:cNvPr id="175200" name="TextBox 52">
                <a:extLst>
                  <a:ext uri="{FF2B5EF4-FFF2-40B4-BE49-F238E27FC236}">
                    <a16:creationId xmlns:a16="http://schemas.microsoft.com/office/drawing/2014/main" id="{2D53E567-B146-AA89-51C3-74A6197BE7E0}"/>
                  </a:ext>
                </a:extLst>
              </p:cNvPr>
              <p:cNvSpPr txBox="1">
                <a:spLocks noChangeArrowheads="1"/>
              </p:cNvSpPr>
              <p:nvPr/>
            </p:nvSpPr>
            <p:spPr bwMode="auto">
              <a:xfrm>
                <a:off x="5678488" y="4795838"/>
                <a:ext cx="47625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Nahum</a:t>
                </a:r>
              </a:p>
            </p:txBody>
          </p:sp>
          <p:sp>
            <p:nvSpPr>
              <p:cNvPr id="175201" name="TextBox 53">
                <a:extLst>
                  <a:ext uri="{FF2B5EF4-FFF2-40B4-BE49-F238E27FC236}">
                    <a16:creationId xmlns:a16="http://schemas.microsoft.com/office/drawing/2014/main" id="{1C52A1C6-CD64-3ABA-8FE7-67F4AAE8D35B}"/>
                  </a:ext>
                </a:extLst>
              </p:cNvPr>
              <p:cNvSpPr txBox="1">
                <a:spLocks noChangeArrowheads="1"/>
              </p:cNvSpPr>
              <p:nvPr/>
            </p:nvSpPr>
            <p:spPr bwMode="auto">
              <a:xfrm>
                <a:off x="5668963" y="4918075"/>
                <a:ext cx="61912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Zephaniah</a:t>
                </a:r>
              </a:p>
            </p:txBody>
          </p:sp>
          <p:sp>
            <p:nvSpPr>
              <p:cNvPr id="175202" name="TextBox 54">
                <a:extLst>
                  <a:ext uri="{FF2B5EF4-FFF2-40B4-BE49-F238E27FC236}">
                    <a16:creationId xmlns:a16="http://schemas.microsoft.com/office/drawing/2014/main" id="{30372404-06B3-C6CE-DD12-75E1F5F3CBED}"/>
                  </a:ext>
                </a:extLst>
              </p:cNvPr>
              <p:cNvSpPr txBox="1">
                <a:spLocks noChangeArrowheads="1"/>
              </p:cNvSpPr>
              <p:nvPr/>
            </p:nvSpPr>
            <p:spPr bwMode="auto">
              <a:xfrm>
                <a:off x="5611813" y="5075238"/>
                <a:ext cx="2794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400"/>
                  <a:t>*</a:t>
                </a:r>
              </a:p>
            </p:txBody>
          </p:sp>
          <p:sp>
            <p:nvSpPr>
              <p:cNvPr id="175203" name="TextBox 55">
                <a:extLst>
                  <a:ext uri="{FF2B5EF4-FFF2-40B4-BE49-F238E27FC236}">
                    <a16:creationId xmlns:a16="http://schemas.microsoft.com/office/drawing/2014/main" id="{4457077B-6BA5-9E7C-2D9E-F7EAD1ACF225}"/>
                  </a:ext>
                </a:extLst>
              </p:cNvPr>
              <p:cNvSpPr txBox="1">
                <a:spLocks noChangeArrowheads="1"/>
              </p:cNvSpPr>
              <p:nvPr/>
            </p:nvSpPr>
            <p:spPr bwMode="auto">
              <a:xfrm>
                <a:off x="5792788" y="5100638"/>
                <a:ext cx="44450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Ezekiel</a:t>
                </a:r>
              </a:p>
            </p:txBody>
          </p:sp>
          <p:sp>
            <p:nvSpPr>
              <p:cNvPr id="175204" name="TextBox 56">
                <a:extLst>
                  <a:ext uri="{FF2B5EF4-FFF2-40B4-BE49-F238E27FC236}">
                    <a16:creationId xmlns:a16="http://schemas.microsoft.com/office/drawing/2014/main" id="{094C28E5-C2D3-E417-04F1-07127736D925}"/>
                  </a:ext>
                </a:extLst>
              </p:cNvPr>
              <p:cNvSpPr txBox="1">
                <a:spLocks noChangeArrowheads="1"/>
              </p:cNvSpPr>
              <p:nvPr/>
            </p:nvSpPr>
            <p:spPr bwMode="auto">
              <a:xfrm>
                <a:off x="5676900" y="5254625"/>
                <a:ext cx="2794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400"/>
                  <a:t>*</a:t>
                </a:r>
              </a:p>
            </p:txBody>
          </p:sp>
          <p:sp>
            <p:nvSpPr>
              <p:cNvPr id="175205" name="TextBox 57">
                <a:extLst>
                  <a:ext uri="{FF2B5EF4-FFF2-40B4-BE49-F238E27FC236}">
                    <a16:creationId xmlns:a16="http://schemas.microsoft.com/office/drawing/2014/main" id="{74F21B7A-F6A6-3C90-3ADD-07FEEAB4941A}"/>
                  </a:ext>
                </a:extLst>
              </p:cNvPr>
              <p:cNvSpPr txBox="1">
                <a:spLocks noChangeArrowheads="1"/>
              </p:cNvSpPr>
              <p:nvPr/>
            </p:nvSpPr>
            <p:spPr bwMode="auto">
              <a:xfrm>
                <a:off x="5802313" y="5259388"/>
                <a:ext cx="409575"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Daniel</a:t>
                </a:r>
              </a:p>
            </p:txBody>
          </p:sp>
          <p:sp>
            <p:nvSpPr>
              <p:cNvPr id="175206" name="TextBox 58">
                <a:extLst>
                  <a:ext uri="{FF2B5EF4-FFF2-40B4-BE49-F238E27FC236}">
                    <a16:creationId xmlns:a16="http://schemas.microsoft.com/office/drawing/2014/main" id="{3199C927-C728-6044-0C8D-9CBD205FA241}"/>
                  </a:ext>
                </a:extLst>
              </p:cNvPr>
              <p:cNvSpPr txBox="1">
                <a:spLocks noChangeArrowheads="1"/>
              </p:cNvSpPr>
              <p:nvPr/>
            </p:nvSpPr>
            <p:spPr bwMode="auto">
              <a:xfrm>
                <a:off x="5754688" y="5464175"/>
                <a:ext cx="431800" cy="185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Haggai</a:t>
                </a:r>
              </a:p>
            </p:txBody>
          </p:sp>
          <p:sp>
            <p:nvSpPr>
              <p:cNvPr id="175207" name="TextBox 59">
                <a:extLst>
                  <a:ext uri="{FF2B5EF4-FFF2-40B4-BE49-F238E27FC236}">
                    <a16:creationId xmlns:a16="http://schemas.microsoft.com/office/drawing/2014/main" id="{698061D1-8CE1-75E9-AE60-F3245760C205}"/>
                  </a:ext>
                </a:extLst>
              </p:cNvPr>
              <p:cNvSpPr txBox="1">
                <a:spLocks noChangeArrowheads="1"/>
              </p:cNvSpPr>
              <p:nvPr/>
            </p:nvSpPr>
            <p:spPr bwMode="auto">
              <a:xfrm>
                <a:off x="5741988" y="5599113"/>
                <a:ext cx="554037"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Zechariah</a:t>
                </a:r>
              </a:p>
            </p:txBody>
          </p:sp>
          <p:sp>
            <p:nvSpPr>
              <p:cNvPr id="175208" name="TextBox 60">
                <a:extLst>
                  <a:ext uri="{FF2B5EF4-FFF2-40B4-BE49-F238E27FC236}">
                    <a16:creationId xmlns:a16="http://schemas.microsoft.com/office/drawing/2014/main" id="{D5FF5131-FBAD-18C1-451A-BF0C50B5C0E2}"/>
                  </a:ext>
                </a:extLst>
              </p:cNvPr>
              <p:cNvSpPr txBox="1">
                <a:spLocks noChangeArrowheads="1"/>
              </p:cNvSpPr>
              <p:nvPr/>
            </p:nvSpPr>
            <p:spPr bwMode="auto">
              <a:xfrm>
                <a:off x="5735638" y="5719763"/>
                <a:ext cx="484187"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Malach</a:t>
                </a:r>
                <a:r>
                  <a:rPr lang="en-US" altLang="en-US" sz="1100" b="1"/>
                  <a:t>i</a:t>
                </a:r>
              </a:p>
            </p:txBody>
          </p:sp>
          <p:sp>
            <p:nvSpPr>
              <p:cNvPr id="175209" name="Rectangle 62">
                <a:extLst>
                  <a:ext uri="{FF2B5EF4-FFF2-40B4-BE49-F238E27FC236}">
                    <a16:creationId xmlns:a16="http://schemas.microsoft.com/office/drawing/2014/main" id="{117396B6-FA55-0B15-F666-17845E4FF114}"/>
                  </a:ext>
                </a:extLst>
              </p:cNvPr>
              <p:cNvSpPr>
                <a:spLocks noChangeArrowheads="1"/>
              </p:cNvSpPr>
              <p:nvPr/>
            </p:nvSpPr>
            <p:spPr bwMode="auto">
              <a:xfrm>
                <a:off x="5299075" y="4557713"/>
                <a:ext cx="6667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00" b="1">
                    <a:solidFill>
                      <a:srgbClr val="000000"/>
                    </a:solidFill>
                    <a:latin typeface="Helvetica" pitchFamily="2" charset="0"/>
                  </a:rPr>
                  <a:t>   Ngakai” kahai </a:t>
                </a:r>
              </a:p>
              <a:p>
                <a:pPr algn="l"/>
                <a:r>
                  <a:rPr lang="en-US" altLang="en-US" sz="400" b="1">
                    <a:solidFill>
                      <a:srgbClr val="000000"/>
                    </a:solidFill>
                    <a:latin typeface="Helvetica" pitchFamily="2" charset="0"/>
                  </a:rPr>
                  <a:t>     wui thili  </a:t>
                </a:r>
              </a:p>
              <a:p>
                <a:pPr algn="l"/>
                <a:r>
                  <a:rPr lang="en-US" altLang="en-US" sz="400" b="1">
                    <a:solidFill>
                      <a:srgbClr val="000000"/>
                    </a:solidFill>
                    <a:latin typeface="Helvetica" pitchFamily="2" charset="0"/>
                  </a:rPr>
                  <a:t>      zingkum 400</a:t>
                </a:r>
              </a:p>
              <a:p>
                <a:pPr algn="l"/>
                <a:r>
                  <a:rPr lang="en-US" altLang="en-US" sz="400" b="1">
                    <a:solidFill>
                      <a:srgbClr val="000000"/>
                    </a:solidFill>
                    <a:latin typeface="Helvetica" pitchFamily="2" charset="0"/>
                  </a:rPr>
                  <a:t>        chiwui alungli</a:t>
                </a:r>
              </a:p>
              <a:p>
                <a:pPr algn="l"/>
                <a:r>
                  <a:rPr lang="en-US" altLang="en-US" sz="400" b="1">
                    <a:solidFill>
                      <a:srgbClr val="000000"/>
                    </a:solidFill>
                    <a:latin typeface="Helvetica" pitchFamily="2" charset="0"/>
                  </a:rPr>
                  <a:t>          chili Maran           </a:t>
                </a:r>
              </a:p>
              <a:p>
                <a:pPr algn="l"/>
                <a:r>
                  <a:rPr lang="en-US" altLang="en-US" sz="400" b="1">
                    <a:solidFill>
                      <a:srgbClr val="000000"/>
                    </a:solidFill>
                    <a:latin typeface="Helvetica" pitchFamily="2" charset="0"/>
                  </a:rPr>
                  <a:t>            lairibing hi </a:t>
                </a:r>
              </a:p>
              <a:p>
                <a:pPr algn="l"/>
                <a:r>
                  <a:rPr lang="en-US" altLang="en-US" sz="400" b="1">
                    <a:solidFill>
                      <a:srgbClr val="000000"/>
                    </a:solidFill>
                    <a:latin typeface="Helvetica" pitchFamily="2" charset="0"/>
                  </a:rPr>
                  <a:t>              kakapina</a:t>
                </a:r>
                <a:endParaRPr lang="en-US" altLang="en-US" sz="400">
                  <a:latin typeface="Helvetica" pitchFamily="2" charset="0"/>
                </a:endParaRPr>
              </a:p>
            </p:txBody>
          </p:sp>
          <p:sp>
            <p:nvSpPr>
              <p:cNvPr id="175210" name="TextBox 63">
                <a:extLst>
                  <a:ext uri="{FF2B5EF4-FFF2-40B4-BE49-F238E27FC236}">
                    <a16:creationId xmlns:a16="http://schemas.microsoft.com/office/drawing/2014/main" id="{F186D34D-7FC6-D445-4646-89F23B2B0531}"/>
                  </a:ext>
                </a:extLst>
              </p:cNvPr>
              <p:cNvSpPr txBox="1">
                <a:spLocks noChangeArrowheads="1"/>
              </p:cNvSpPr>
              <p:nvPr/>
            </p:nvSpPr>
            <p:spPr bwMode="auto">
              <a:xfrm>
                <a:off x="3843338" y="5354638"/>
                <a:ext cx="642937" cy="185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VARIKAHAI</a:t>
                </a:r>
              </a:p>
            </p:txBody>
          </p:sp>
          <p:sp>
            <p:nvSpPr>
              <p:cNvPr id="175211" name="TextBox 64">
                <a:extLst>
                  <a:ext uri="{FF2B5EF4-FFF2-40B4-BE49-F238E27FC236}">
                    <a16:creationId xmlns:a16="http://schemas.microsoft.com/office/drawing/2014/main" id="{DB7CD886-89E9-7C12-3092-CFAC68F68FC3}"/>
                  </a:ext>
                </a:extLst>
              </p:cNvPr>
              <p:cNvSpPr txBox="1">
                <a:spLocks noChangeArrowheads="1"/>
              </p:cNvSpPr>
              <p:nvPr/>
            </p:nvSpPr>
            <p:spPr bwMode="auto">
              <a:xfrm>
                <a:off x="3887788" y="1041400"/>
                <a:ext cx="322262" cy="17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rPr>
                  <a:t>O 7 V J</a:t>
                </a:r>
              </a:p>
            </p:txBody>
          </p:sp>
          <p:sp>
            <p:nvSpPr>
              <p:cNvPr id="175212" name="TextBox 65">
                <a:extLst>
                  <a:ext uri="{FF2B5EF4-FFF2-40B4-BE49-F238E27FC236}">
                    <a16:creationId xmlns:a16="http://schemas.microsoft.com/office/drawing/2014/main" id="{9550E160-C9F1-B626-A6BC-33A2F0E1B9D0}"/>
                  </a:ext>
                </a:extLst>
              </p:cNvPr>
              <p:cNvSpPr txBox="1">
                <a:spLocks noChangeArrowheads="1"/>
              </p:cNvSpPr>
              <p:nvPr/>
            </p:nvSpPr>
            <p:spPr bwMode="auto">
              <a:xfrm>
                <a:off x="3430588" y="1624013"/>
                <a:ext cx="301625"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b="1">
                    <a:latin typeface="Arial Black" panose="020B0604020202020204" pitchFamily="34" charset="0"/>
                  </a:rPr>
                  <a:t>O</a:t>
                </a:r>
              </a:p>
            </p:txBody>
          </p:sp>
          <p:sp>
            <p:nvSpPr>
              <p:cNvPr id="175213" name="TextBox 66">
                <a:extLst>
                  <a:ext uri="{FF2B5EF4-FFF2-40B4-BE49-F238E27FC236}">
                    <a16:creationId xmlns:a16="http://schemas.microsoft.com/office/drawing/2014/main" id="{A5061268-DA98-9B04-08A0-C8770AE2A34E}"/>
                  </a:ext>
                </a:extLst>
              </p:cNvPr>
              <p:cNvSpPr txBox="1">
                <a:spLocks noChangeArrowheads="1"/>
              </p:cNvSpPr>
              <p:nvPr/>
            </p:nvSpPr>
            <p:spPr bwMode="auto">
              <a:xfrm>
                <a:off x="3652838" y="5270500"/>
                <a:ext cx="114300" cy="17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rPr>
                  <a:t>v</a:t>
                </a:r>
              </a:p>
            </p:txBody>
          </p:sp>
          <p:sp>
            <p:nvSpPr>
              <p:cNvPr id="175214" name="TextBox 67">
                <a:extLst>
                  <a:ext uri="{FF2B5EF4-FFF2-40B4-BE49-F238E27FC236}">
                    <a16:creationId xmlns:a16="http://schemas.microsoft.com/office/drawing/2014/main" id="{1759D23F-2F98-0E3C-9A9D-B0AC40EBABC0}"/>
                  </a:ext>
                </a:extLst>
              </p:cNvPr>
              <p:cNvSpPr txBox="1">
                <a:spLocks noChangeArrowheads="1"/>
              </p:cNvSpPr>
              <p:nvPr/>
            </p:nvSpPr>
            <p:spPr bwMode="auto">
              <a:xfrm>
                <a:off x="3641725" y="5586413"/>
                <a:ext cx="115888" cy="176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rPr>
                  <a:t>J</a:t>
                </a:r>
              </a:p>
            </p:txBody>
          </p:sp>
          <p:sp>
            <p:nvSpPr>
              <p:cNvPr id="175215" name="TextBox 68">
                <a:extLst>
                  <a:ext uri="{FF2B5EF4-FFF2-40B4-BE49-F238E27FC236}">
                    <a16:creationId xmlns:a16="http://schemas.microsoft.com/office/drawing/2014/main" id="{37F86685-24D7-E1D3-A2D5-4F3BEDA0F771}"/>
                  </a:ext>
                </a:extLst>
              </p:cNvPr>
              <p:cNvSpPr txBox="1">
                <a:spLocks noChangeArrowheads="1"/>
              </p:cNvSpPr>
              <p:nvPr/>
            </p:nvSpPr>
            <p:spPr bwMode="auto">
              <a:xfrm rot="-5400000">
                <a:off x="3153569" y="2448719"/>
                <a:ext cx="996950"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a:latin typeface="Arial Black" panose="020B0604020202020204" pitchFamily="34" charset="0"/>
                  </a:rPr>
                  <a:t>MIKUMO 4</a:t>
                </a:r>
              </a:p>
            </p:txBody>
          </p:sp>
          <p:sp>
            <p:nvSpPr>
              <p:cNvPr id="175216" name="TextBox 69">
                <a:extLst>
                  <a:ext uri="{FF2B5EF4-FFF2-40B4-BE49-F238E27FC236}">
                    <a16:creationId xmlns:a16="http://schemas.microsoft.com/office/drawing/2014/main" id="{EFE10382-10FF-1BC3-F1EE-3F027EE6DC51}"/>
                  </a:ext>
                </a:extLst>
              </p:cNvPr>
              <p:cNvSpPr txBox="1">
                <a:spLocks noChangeArrowheads="1"/>
              </p:cNvSpPr>
              <p:nvPr/>
            </p:nvSpPr>
            <p:spPr bwMode="auto">
              <a:xfrm rot="-5400000">
                <a:off x="3093244" y="4161632"/>
                <a:ext cx="1076325"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a:latin typeface="Arial Black" panose="020B0604020202020204" pitchFamily="34" charset="0"/>
                  </a:rPr>
                  <a:t>MISHANG 3</a:t>
                </a:r>
              </a:p>
            </p:txBody>
          </p:sp>
          <p:sp>
            <p:nvSpPr>
              <p:cNvPr id="175217" name="TextBox 70">
                <a:extLst>
                  <a:ext uri="{FF2B5EF4-FFF2-40B4-BE49-F238E27FC236}">
                    <a16:creationId xmlns:a16="http://schemas.microsoft.com/office/drawing/2014/main" id="{93F2756D-2755-1A14-1D9A-44A8B7ABE663}"/>
                  </a:ext>
                </a:extLst>
              </p:cNvPr>
              <p:cNvSpPr txBox="1">
                <a:spLocks noChangeArrowheads="1"/>
              </p:cNvSpPr>
              <p:nvPr/>
            </p:nvSpPr>
            <p:spPr bwMode="auto">
              <a:xfrm>
                <a:off x="6408738" y="3035300"/>
                <a:ext cx="874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800" b="1"/>
                  <a:t>Mar</a:t>
                </a:r>
                <a:r>
                  <a:rPr lang="en-US" altLang="en-US" sz="800" b="1">
                    <a:cs typeface="Arial" panose="020B0604020202020204" pitchFamily="34" charset="0"/>
                  </a:rPr>
                  <a:t>ā</a:t>
                </a:r>
                <a:r>
                  <a:rPr lang="en-US" altLang="en-US" sz="800" b="1"/>
                  <a:t>nbingwui</a:t>
                </a:r>
              </a:p>
              <a:p>
                <a:r>
                  <a:rPr lang="en-US" altLang="en-US" sz="800" b="1"/>
                  <a:t>nganong kahai</a:t>
                </a:r>
              </a:p>
              <a:p>
                <a:r>
                  <a:rPr lang="en-US" altLang="en-US" sz="800" b="1"/>
                  <a:t>khal</a:t>
                </a:r>
                <a:r>
                  <a:rPr lang="en-US" altLang="en-US" sz="800" b="1">
                    <a:cs typeface="Arial" panose="020B0604020202020204" pitchFamily="34" charset="0"/>
                  </a:rPr>
                  <a:t>ā</a:t>
                </a:r>
                <a:r>
                  <a:rPr lang="en-US" altLang="en-US" sz="800" b="1"/>
                  <a:t> kakhui:</a:t>
                </a:r>
              </a:p>
            </p:txBody>
          </p:sp>
          <p:sp>
            <p:nvSpPr>
              <p:cNvPr id="175218" name="TextBox 71">
                <a:extLst>
                  <a:ext uri="{FF2B5EF4-FFF2-40B4-BE49-F238E27FC236}">
                    <a16:creationId xmlns:a16="http://schemas.microsoft.com/office/drawing/2014/main" id="{CA8289A3-1AF7-D4B0-3581-7D9BAEDAA11C}"/>
                  </a:ext>
                </a:extLst>
              </p:cNvPr>
              <p:cNvSpPr txBox="1">
                <a:spLocks noChangeArrowheads="1"/>
              </p:cNvSpPr>
              <p:nvPr/>
            </p:nvSpPr>
            <p:spPr bwMode="auto">
              <a:xfrm>
                <a:off x="6499225" y="4467225"/>
                <a:ext cx="47625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Jesuna</a:t>
                </a:r>
              </a:p>
            </p:txBody>
          </p:sp>
          <p:sp>
            <p:nvSpPr>
              <p:cNvPr id="175219" name="TextBox 72">
                <a:extLst>
                  <a:ext uri="{FF2B5EF4-FFF2-40B4-BE49-F238E27FC236}">
                    <a16:creationId xmlns:a16="http://schemas.microsoft.com/office/drawing/2014/main" id="{D5C6B06F-F5F2-EA20-0980-38F05A260B0B}"/>
                  </a:ext>
                </a:extLst>
              </p:cNvPr>
              <p:cNvSpPr txBox="1">
                <a:spLocks noChangeArrowheads="1"/>
              </p:cNvSpPr>
              <p:nvPr/>
            </p:nvSpPr>
            <p:spPr bwMode="auto">
              <a:xfrm>
                <a:off x="6503988" y="4591050"/>
                <a:ext cx="528637"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Leishida</a:t>
                </a:r>
              </a:p>
            </p:txBody>
          </p:sp>
          <p:sp>
            <p:nvSpPr>
              <p:cNvPr id="175220" name="TextBox 73">
                <a:extLst>
                  <a:ext uri="{FF2B5EF4-FFF2-40B4-BE49-F238E27FC236}">
                    <a16:creationId xmlns:a16="http://schemas.microsoft.com/office/drawing/2014/main" id="{3244A129-BE85-3CEE-F771-5206F67158B2}"/>
                  </a:ext>
                </a:extLst>
              </p:cNvPr>
              <p:cNvSpPr txBox="1">
                <a:spLocks noChangeArrowheads="1"/>
              </p:cNvSpPr>
              <p:nvPr/>
            </p:nvSpPr>
            <p:spPr bwMode="auto">
              <a:xfrm>
                <a:off x="6518275" y="4686300"/>
                <a:ext cx="71437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Hodaleilakha</a:t>
                </a:r>
              </a:p>
            </p:txBody>
          </p:sp>
          <p:sp>
            <p:nvSpPr>
              <p:cNvPr id="175221" name="TextBox 75">
                <a:extLst>
                  <a:ext uri="{FF2B5EF4-FFF2-40B4-BE49-F238E27FC236}">
                    <a16:creationId xmlns:a16="http://schemas.microsoft.com/office/drawing/2014/main" id="{635D621E-ACEA-99BD-6B6D-8A688D46926C}"/>
                  </a:ext>
                </a:extLst>
              </p:cNvPr>
              <p:cNvSpPr txBox="1">
                <a:spLocks noChangeArrowheads="1"/>
              </p:cNvSpPr>
              <p:nvPr/>
            </p:nvSpPr>
            <p:spPr bwMode="auto">
              <a:xfrm>
                <a:off x="6496050" y="4933950"/>
                <a:ext cx="5461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Zatunglu</a:t>
                </a:r>
              </a:p>
            </p:txBody>
          </p:sp>
          <p:sp>
            <p:nvSpPr>
              <p:cNvPr id="175222" name="TextBox 76">
                <a:extLst>
                  <a:ext uri="{FF2B5EF4-FFF2-40B4-BE49-F238E27FC236}">
                    <a16:creationId xmlns:a16="http://schemas.microsoft.com/office/drawing/2014/main" id="{976C1AC3-4F2C-6907-A356-18384A467138}"/>
                  </a:ext>
                </a:extLst>
              </p:cNvPr>
              <p:cNvSpPr txBox="1">
                <a:spLocks noChangeArrowheads="1"/>
              </p:cNvSpPr>
              <p:nvPr/>
            </p:nvSpPr>
            <p:spPr bwMode="auto">
              <a:xfrm>
                <a:off x="6500813" y="3486150"/>
                <a:ext cx="712787"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Agatongarali</a:t>
                </a:r>
              </a:p>
            </p:txBody>
          </p:sp>
          <p:sp>
            <p:nvSpPr>
              <p:cNvPr id="175223" name="TextBox 77">
                <a:extLst>
                  <a:ext uri="{FF2B5EF4-FFF2-40B4-BE49-F238E27FC236}">
                    <a16:creationId xmlns:a16="http://schemas.microsoft.com/office/drawing/2014/main" id="{BEE39745-0520-309E-4332-741CF6DBE5C0}"/>
                  </a:ext>
                </a:extLst>
              </p:cNvPr>
              <p:cNvSpPr txBox="1">
                <a:spLocks noChangeArrowheads="1"/>
              </p:cNvSpPr>
              <p:nvPr/>
            </p:nvSpPr>
            <p:spPr bwMode="auto">
              <a:xfrm>
                <a:off x="6483350" y="3619500"/>
                <a:ext cx="5207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Huimida</a:t>
                </a:r>
              </a:p>
            </p:txBody>
          </p:sp>
          <p:sp>
            <p:nvSpPr>
              <p:cNvPr id="175224" name="TextBox 78">
                <a:extLst>
                  <a:ext uri="{FF2B5EF4-FFF2-40B4-BE49-F238E27FC236}">
                    <a16:creationId xmlns:a16="http://schemas.microsoft.com/office/drawing/2014/main" id="{553FC535-8359-0618-E2A5-6BA0A22EB3A6}"/>
                  </a:ext>
                </a:extLst>
              </p:cNvPr>
              <p:cNvSpPr txBox="1">
                <a:spLocks noChangeArrowheads="1"/>
              </p:cNvSpPr>
              <p:nvPr/>
            </p:nvSpPr>
            <p:spPr bwMode="auto">
              <a:xfrm>
                <a:off x="6483350" y="3724275"/>
                <a:ext cx="62547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Jamitheilu</a:t>
                </a:r>
              </a:p>
            </p:txBody>
          </p:sp>
          <p:sp>
            <p:nvSpPr>
              <p:cNvPr id="175225" name="TextBox 79">
                <a:extLst>
                  <a:ext uri="{FF2B5EF4-FFF2-40B4-BE49-F238E27FC236}">
                    <a16:creationId xmlns:a16="http://schemas.microsoft.com/office/drawing/2014/main" id="{2EA01FAF-E0D4-C860-2C74-6E05004C8E24}"/>
                  </a:ext>
                </a:extLst>
              </p:cNvPr>
              <p:cNvSpPr txBox="1">
                <a:spLocks noChangeArrowheads="1"/>
              </p:cNvSpPr>
              <p:nvPr/>
            </p:nvSpPr>
            <p:spPr bwMode="auto">
              <a:xfrm>
                <a:off x="6496050" y="3952875"/>
                <a:ext cx="32702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Ina</a:t>
                </a:r>
              </a:p>
            </p:txBody>
          </p:sp>
          <p:sp>
            <p:nvSpPr>
              <p:cNvPr id="175226" name="TextBox 80">
                <a:extLst>
                  <a:ext uri="{FF2B5EF4-FFF2-40B4-BE49-F238E27FC236}">
                    <a16:creationId xmlns:a16="http://schemas.microsoft.com/office/drawing/2014/main" id="{A9003715-76E6-AD76-9213-313271559DC5}"/>
                  </a:ext>
                </a:extLst>
              </p:cNvPr>
              <p:cNvSpPr txBox="1">
                <a:spLocks noChangeArrowheads="1"/>
              </p:cNvSpPr>
              <p:nvPr/>
            </p:nvSpPr>
            <p:spPr bwMode="auto">
              <a:xfrm>
                <a:off x="6477000" y="4067175"/>
                <a:ext cx="4318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Jesuli</a:t>
                </a:r>
              </a:p>
            </p:txBody>
          </p:sp>
          <p:sp>
            <p:nvSpPr>
              <p:cNvPr id="175227" name="TextBox 81">
                <a:extLst>
                  <a:ext uri="{FF2B5EF4-FFF2-40B4-BE49-F238E27FC236}">
                    <a16:creationId xmlns:a16="http://schemas.microsoft.com/office/drawing/2014/main" id="{266274FD-A464-C6BA-C2D9-FF88511924D0}"/>
                  </a:ext>
                </a:extLst>
              </p:cNvPr>
              <p:cNvSpPr txBox="1">
                <a:spLocks noChangeArrowheads="1"/>
              </p:cNvSpPr>
              <p:nvPr/>
            </p:nvSpPr>
            <p:spPr bwMode="auto">
              <a:xfrm>
                <a:off x="6489700" y="4181475"/>
                <a:ext cx="7620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Mahorhailakla</a:t>
                </a:r>
              </a:p>
            </p:txBody>
          </p:sp>
          <p:sp>
            <p:nvSpPr>
              <p:cNvPr id="175228" name="TextBox 82">
                <a:extLst>
                  <a:ext uri="{FF2B5EF4-FFF2-40B4-BE49-F238E27FC236}">
                    <a16:creationId xmlns:a16="http://schemas.microsoft.com/office/drawing/2014/main" id="{E26C2370-F331-127C-9D46-9AC3FEE1EA87}"/>
                  </a:ext>
                </a:extLst>
              </p:cNvPr>
              <p:cNvSpPr txBox="1">
                <a:spLocks noChangeArrowheads="1"/>
              </p:cNvSpPr>
              <p:nvPr/>
            </p:nvSpPr>
            <p:spPr bwMode="auto">
              <a:xfrm>
                <a:off x="6473825" y="4286250"/>
                <a:ext cx="5588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Okthuira</a:t>
                </a:r>
              </a:p>
            </p:txBody>
          </p:sp>
          <p:sp>
            <p:nvSpPr>
              <p:cNvPr id="175229" name="TextBox 83">
                <a:extLst>
                  <a:ext uri="{FF2B5EF4-FFF2-40B4-BE49-F238E27FC236}">
                    <a16:creationId xmlns:a16="http://schemas.microsoft.com/office/drawing/2014/main" id="{EAD35B1E-3744-5C79-497B-32D16A1FF3E9}"/>
                  </a:ext>
                </a:extLst>
              </p:cNvPr>
              <p:cNvSpPr txBox="1">
                <a:spLocks noChangeArrowheads="1"/>
              </p:cNvSpPr>
              <p:nvPr/>
            </p:nvSpPr>
            <p:spPr bwMode="auto">
              <a:xfrm>
                <a:off x="6511925" y="5143500"/>
                <a:ext cx="51117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Eikhoiki</a:t>
                </a:r>
              </a:p>
            </p:txBody>
          </p:sp>
          <p:sp>
            <p:nvSpPr>
              <p:cNvPr id="175230" name="TextBox 84">
                <a:extLst>
                  <a:ext uri="{FF2B5EF4-FFF2-40B4-BE49-F238E27FC236}">
                    <a16:creationId xmlns:a16="http://schemas.microsoft.com/office/drawing/2014/main" id="{247B5CA2-5E5E-F8E3-475E-1789E8C7443A}"/>
                  </a:ext>
                </a:extLst>
              </p:cNvPr>
              <p:cNvSpPr txBox="1">
                <a:spLocks noChangeArrowheads="1"/>
              </p:cNvSpPr>
              <p:nvPr/>
            </p:nvSpPr>
            <p:spPr bwMode="auto">
              <a:xfrm>
                <a:off x="6497638" y="5286375"/>
                <a:ext cx="506412"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Dharma</a:t>
                </a:r>
              </a:p>
            </p:txBody>
          </p:sp>
          <p:sp>
            <p:nvSpPr>
              <p:cNvPr id="175231" name="TextBox 85">
                <a:extLst>
                  <a:ext uri="{FF2B5EF4-FFF2-40B4-BE49-F238E27FC236}">
                    <a16:creationId xmlns:a16="http://schemas.microsoft.com/office/drawing/2014/main" id="{5D35EA47-701E-142E-087C-9D785123C416}"/>
                  </a:ext>
                </a:extLst>
              </p:cNvPr>
              <p:cNvSpPr txBox="1">
                <a:spLocks noChangeArrowheads="1"/>
              </p:cNvSpPr>
              <p:nvPr/>
            </p:nvSpPr>
            <p:spPr bwMode="auto">
              <a:xfrm>
                <a:off x="6489700" y="5495925"/>
                <a:ext cx="8763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Hangkhamachinli</a:t>
                </a:r>
              </a:p>
            </p:txBody>
          </p:sp>
          <p:sp>
            <p:nvSpPr>
              <p:cNvPr id="175232" name="TextBox 86">
                <a:extLst>
                  <a:ext uri="{FF2B5EF4-FFF2-40B4-BE49-F238E27FC236}">
                    <a16:creationId xmlns:a16="http://schemas.microsoft.com/office/drawing/2014/main" id="{CB44EFB5-1AF3-145F-E597-4540E2AF88EB}"/>
                  </a:ext>
                </a:extLst>
              </p:cNvPr>
              <p:cNvSpPr txBox="1">
                <a:spLocks noChangeArrowheads="1"/>
              </p:cNvSpPr>
              <p:nvPr/>
            </p:nvSpPr>
            <p:spPr bwMode="auto">
              <a:xfrm>
                <a:off x="6500813" y="5610225"/>
                <a:ext cx="560387"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Zakshida</a:t>
                </a:r>
              </a:p>
            </p:txBody>
          </p:sp>
          <p:sp>
            <p:nvSpPr>
              <p:cNvPr id="175233" name="TextBox 87">
                <a:extLst>
                  <a:ext uri="{FF2B5EF4-FFF2-40B4-BE49-F238E27FC236}">
                    <a16:creationId xmlns:a16="http://schemas.microsoft.com/office/drawing/2014/main" id="{D784EC55-D3C3-A79D-B0AC-B5FAF255D15E}"/>
                  </a:ext>
                </a:extLst>
              </p:cNvPr>
              <p:cNvSpPr txBox="1">
                <a:spLocks noChangeArrowheads="1"/>
              </p:cNvSpPr>
              <p:nvPr/>
            </p:nvSpPr>
            <p:spPr bwMode="auto">
              <a:xfrm>
                <a:off x="6513513" y="5734050"/>
                <a:ext cx="747712"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Makhuihai alu</a:t>
                </a:r>
              </a:p>
            </p:txBody>
          </p:sp>
        </p:grpSp>
        <p:sp>
          <p:nvSpPr>
            <p:cNvPr id="175148" name="TextBox 46">
              <a:extLst>
                <a:ext uri="{FF2B5EF4-FFF2-40B4-BE49-F238E27FC236}">
                  <a16:creationId xmlns:a16="http://schemas.microsoft.com/office/drawing/2014/main" id="{6F7B08B4-CC88-DB3B-CC67-B8EE9BB3B567}"/>
                </a:ext>
              </a:extLst>
            </p:cNvPr>
            <p:cNvSpPr txBox="1">
              <a:spLocks noChangeArrowheads="1"/>
            </p:cNvSpPr>
            <p:nvPr/>
          </p:nvSpPr>
          <p:spPr bwMode="auto">
            <a:xfrm>
              <a:off x="6532025" y="4809641"/>
              <a:ext cx="46679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a:t>Nathum</a:t>
              </a:r>
            </a:p>
          </p:txBody>
        </p:sp>
      </p:grpSp>
      <p:sp>
        <p:nvSpPr>
          <p:cNvPr id="744732" name="Rectangle 284">
            <a:extLst>
              <a:ext uri="{FF2B5EF4-FFF2-40B4-BE49-F238E27FC236}">
                <a16:creationId xmlns:a16="http://schemas.microsoft.com/office/drawing/2014/main" id="{FC86F26E-C2EE-1894-6621-3140994CE782}"/>
              </a:ext>
            </a:extLst>
          </p:cNvPr>
          <p:cNvSpPr>
            <a:spLocks noChangeArrowheads="1"/>
          </p:cNvSpPr>
          <p:nvPr/>
        </p:nvSpPr>
        <p:spPr bwMode="auto">
          <a:xfrm>
            <a:off x="889000" y="1211263"/>
            <a:ext cx="3979863" cy="5041900"/>
          </a:xfrm>
          <a:prstGeom prst="rect">
            <a:avLst/>
          </a:prstGeom>
          <a:solidFill>
            <a:srgbClr val="000000">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744739" name="Text Box 291">
            <a:extLst>
              <a:ext uri="{FF2B5EF4-FFF2-40B4-BE49-F238E27FC236}">
                <a16:creationId xmlns:a16="http://schemas.microsoft.com/office/drawing/2014/main" id="{607F333D-4F60-55FC-9EF1-6882C6050AFD}"/>
              </a:ext>
            </a:extLst>
          </p:cNvPr>
          <p:cNvSpPr txBox="1">
            <a:spLocks noChangeArrowheads="1"/>
          </p:cNvSpPr>
          <p:nvPr/>
        </p:nvSpPr>
        <p:spPr bwMode="auto">
          <a:xfrm>
            <a:off x="944563" y="1447800"/>
            <a:ext cx="3657600" cy="523875"/>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spcBef>
                <a:spcPct val="50000"/>
              </a:spcBef>
              <a:defRPr/>
            </a:pPr>
            <a:r>
              <a:rPr lang="en-US" altLang="en-US" sz="2800" b="1">
                <a:solidFill>
                  <a:srgbClr val="FFF819"/>
                </a:solidFill>
              </a:rPr>
              <a:t>Ngar</a:t>
            </a:r>
            <a:r>
              <a:rPr lang="en-US" altLang="en-US" sz="2800" b="1">
                <a:solidFill>
                  <a:srgbClr val="FFFF00"/>
                </a:solidFill>
                <a:cs typeface="Arial" panose="020B0604020202020204" pitchFamily="34" charset="0"/>
              </a:rPr>
              <a:t>ā</a:t>
            </a:r>
            <a:r>
              <a:rPr lang="en-US" altLang="en-US" sz="2800" b="1">
                <a:solidFill>
                  <a:srgbClr val="FFF819"/>
                </a:solidFill>
              </a:rPr>
              <a:t>n kazak kahai</a:t>
            </a:r>
          </a:p>
        </p:txBody>
      </p:sp>
      <p:sp>
        <p:nvSpPr>
          <p:cNvPr id="744740" name="Text Box 292">
            <a:extLst>
              <a:ext uri="{FF2B5EF4-FFF2-40B4-BE49-F238E27FC236}">
                <a16:creationId xmlns:a16="http://schemas.microsoft.com/office/drawing/2014/main" id="{E59D2971-5436-A835-9C7F-CECC4BF1CAA9}"/>
              </a:ext>
            </a:extLst>
          </p:cNvPr>
          <p:cNvSpPr txBox="1">
            <a:spLocks noChangeArrowheads="1"/>
          </p:cNvSpPr>
          <p:nvPr/>
        </p:nvSpPr>
        <p:spPr bwMode="auto">
          <a:xfrm>
            <a:off x="763588" y="2244725"/>
            <a:ext cx="3965575" cy="519113"/>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spcBef>
                <a:spcPct val="50000"/>
              </a:spcBef>
              <a:defRPr/>
            </a:pPr>
            <a:r>
              <a:rPr lang="en-US" altLang="en-US" sz="2800" b="1">
                <a:solidFill>
                  <a:srgbClr val="FFF819"/>
                </a:solidFill>
              </a:rPr>
              <a:t>Thot Thot </a:t>
            </a:r>
            <a:r>
              <a:rPr lang="en-US" altLang="en-US" sz="2800" b="1">
                <a:solidFill>
                  <a:srgbClr val="FFFF00"/>
                </a:solidFill>
                <a:cs typeface="Arial" panose="020B0604020202020204" pitchFamily="34" charset="0"/>
              </a:rPr>
              <a:t>ā</a:t>
            </a:r>
            <a:r>
              <a:rPr lang="en-US" altLang="en-US" sz="2800" b="1">
                <a:solidFill>
                  <a:srgbClr val="FFF819"/>
                </a:solidFill>
              </a:rPr>
              <a:t>thishurda</a:t>
            </a:r>
          </a:p>
        </p:txBody>
      </p:sp>
      <p:sp>
        <p:nvSpPr>
          <p:cNvPr id="744741" name="Text Box 293">
            <a:extLst>
              <a:ext uri="{FF2B5EF4-FFF2-40B4-BE49-F238E27FC236}">
                <a16:creationId xmlns:a16="http://schemas.microsoft.com/office/drawing/2014/main" id="{2CCBBC08-C052-D08F-A8DE-013FE830E1A8}"/>
              </a:ext>
            </a:extLst>
          </p:cNvPr>
          <p:cNvSpPr txBox="1">
            <a:spLocks noChangeArrowheads="1"/>
          </p:cNvSpPr>
          <p:nvPr/>
        </p:nvSpPr>
        <p:spPr bwMode="auto">
          <a:xfrm>
            <a:off x="863600" y="3173413"/>
            <a:ext cx="3117850" cy="519112"/>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spcBef>
                <a:spcPct val="50000"/>
              </a:spcBef>
              <a:defRPr/>
            </a:pPr>
            <a:r>
              <a:rPr lang="en-US" altLang="en-US" sz="2800" b="1">
                <a:solidFill>
                  <a:srgbClr val="FFF819"/>
                </a:solidFill>
              </a:rPr>
              <a:t>Mar</a:t>
            </a:r>
            <a:r>
              <a:rPr lang="en-US" altLang="en-US" sz="2800" b="1">
                <a:solidFill>
                  <a:srgbClr val="FFFF00"/>
                </a:solidFill>
                <a:latin typeface="Arial" panose="020B0604020202020204" pitchFamily="34" charset="0"/>
                <a:cs typeface="Arial" panose="020B0604020202020204" pitchFamily="34" charset="0"/>
              </a:rPr>
              <a:t>ā</a:t>
            </a:r>
            <a:r>
              <a:rPr lang="en-US" altLang="en-US" sz="2800" b="1">
                <a:solidFill>
                  <a:srgbClr val="FFF819"/>
                </a:solidFill>
              </a:rPr>
              <a:t>nbing</a:t>
            </a:r>
          </a:p>
        </p:txBody>
      </p:sp>
      <p:sp>
        <p:nvSpPr>
          <p:cNvPr id="744742" name="Text Box 294">
            <a:extLst>
              <a:ext uri="{FF2B5EF4-FFF2-40B4-BE49-F238E27FC236}">
                <a16:creationId xmlns:a16="http://schemas.microsoft.com/office/drawing/2014/main" id="{1A5BA107-7C33-47BA-C0DC-CCB0797C413A}"/>
              </a:ext>
            </a:extLst>
          </p:cNvPr>
          <p:cNvSpPr txBox="1">
            <a:spLocks noChangeArrowheads="1"/>
          </p:cNvSpPr>
          <p:nvPr/>
        </p:nvSpPr>
        <p:spPr bwMode="auto">
          <a:xfrm>
            <a:off x="1803400" y="4013200"/>
            <a:ext cx="2841625" cy="938213"/>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spcBef>
                <a:spcPct val="50000"/>
              </a:spcBef>
              <a:defRPr/>
            </a:pPr>
            <a:r>
              <a:rPr lang="en-US" altLang="en-US" sz="2800" b="1">
                <a:solidFill>
                  <a:srgbClr val="FFF819"/>
                </a:solidFill>
              </a:rPr>
              <a:t>Khangasikbing</a:t>
            </a:r>
          </a:p>
          <a:p>
            <a:pPr algn="r">
              <a:spcBef>
                <a:spcPct val="50000"/>
              </a:spcBef>
              <a:defRPr/>
            </a:pPr>
            <a:endParaRPr lang="en-US" altLang="en-US" sz="1800" b="1">
              <a:solidFill>
                <a:srgbClr val="FFF819"/>
              </a:solidFill>
            </a:endParaRPr>
          </a:p>
        </p:txBody>
      </p:sp>
      <p:sp>
        <p:nvSpPr>
          <p:cNvPr id="744744" name="Text Box 296">
            <a:extLst>
              <a:ext uri="{FF2B5EF4-FFF2-40B4-BE49-F238E27FC236}">
                <a16:creationId xmlns:a16="http://schemas.microsoft.com/office/drawing/2014/main" id="{904FC246-D6B2-EFDA-118A-1E4D09FE8859}"/>
              </a:ext>
            </a:extLst>
          </p:cNvPr>
          <p:cNvSpPr txBox="1">
            <a:spLocks noChangeArrowheads="1"/>
          </p:cNvSpPr>
          <p:nvPr/>
        </p:nvSpPr>
        <p:spPr bwMode="auto">
          <a:xfrm>
            <a:off x="1260475" y="4770438"/>
            <a:ext cx="3429000" cy="522287"/>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p>
            <a:pPr algn="r">
              <a:spcBef>
                <a:spcPct val="50000"/>
              </a:spcBef>
              <a:defRPr/>
            </a:pPr>
            <a:r>
              <a:rPr lang="en-US" sz="2800" b="1" dirty="0" err="1">
                <a:solidFill>
                  <a:srgbClr val="FFF819"/>
                </a:solidFill>
                <a:latin typeface="Comic Sans MS" charset="0"/>
                <a:ea typeface="+mn-ea"/>
              </a:rPr>
              <a:t>Zangkapaiya</a:t>
            </a:r>
            <a:endParaRPr lang="en-US" sz="2800" b="1" dirty="0">
              <a:solidFill>
                <a:srgbClr val="FFF819"/>
              </a:solidFill>
              <a:latin typeface="Comic Sans MS" charset="0"/>
              <a:ea typeface="+mn-ea"/>
            </a:endParaRPr>
          </a:p>
        </p:txBody>
      </p:sp>
      <p:sp>
        <p:nvSpPr>
          <p:cNvPr id="744743" name="Text Box 295">
            <a:extLst>
              <a:ext uri="{FF2B5EF4-FFF2-40B4-BE49-F238E27FC236}">
                <a16:creationId xmlns:a16="http://schemas.microsoft.com/office/drawing/2014/main" id="{A1A4A9F5-305F-E16F-F755-56A17DE181E4}"/>
              </a:ext>
            </a:extLst>
          </p:cNvPr>
          <p:cNvSpPr txBox="1">
            <a:spLocks noChangeArrowheads="1"/>
          </p:cNvSpPr>
          <p:nvPr/>
        </p:nvSpPr>
        <p:spPr bwMode="auto">
          <a:xfrm>
            <a:off x="762000" y="5397500"/>
            <a:ext cx="3711575" cy="519113"/>
          </a:xfrm>
          <a:prstGeom prst="rect">
            <a:avLst/>
          </a:prstGeom>
          <a:noFill/>
          <a:ln w="12700">
            <a:noFill/>
            <a:miter lim="800000"/>
            <a:headEnd/>
            <a:tailEnd/>
          </a:ln>
          <a:effectLst>
            <a:outerShdw blurRad="63500" dist="46662" dir="3284183" algn="ctr" rotWithShape="0">
              <a:schemeClr val="tx1">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r">
              <a:spcBef>
                <a:spcPct val="50000"/>
              </a:spcBef>
              <a:defRPr/>
            </a:pPr>
            <a:r>
              <a:rPr lang="en-US" altLang="en-US" sz="2800" b="1">
                <a:solidFill>
                  <a:srgbClr val="FFF819"/>
                </a:solidFill>
              </a:rPr>
              <a:t>Context</a:t>
            </a:r>
            <a:endParaRPr lang="en-US" altLang="en-US" sz="1800" b="1">
              <a:solidFill>
                <a:srgbClr val="FFF819"/>
              </a:solidFill>
            </a:endParaRPr>
          </a:p>
        </p:txBody>
      </p:sp>
      <p:sp>
        <p:nvSpPr>
          <p:cNvPr id="744704" name="Text Box 256">
            <a:extLst>
              <a:ext uri="{FF2B5EF4-FFF2-40B4-BE49-F238E27FC236}">
                <a16:creationId xmlns:a16="http://schemas.microsoft.com/office/drawing/2014/main" id="{8213237E-8758-8C56-C9BB-4AD3B62CE111}"/>
              </a:ext>
            </a:extLst>
          </p:cNvPr>
          <p:cNvSpPr txBox="1">
            <a:spLocks noChangeArrowheads="1"/>
          </p:cNvSpPr>
          <p:nvPr/>
        </p:nvSpPr>
        <p:spPr bwMode="auto">
          <a:xfrm>
            <a:off x="763588" y="6591300"/>
            <a:ext cx="4946650" cy="1077913"/>
          </a:xfrm>
          <a:prstGeom prst="rect">
            <a:avLst/>
          </a:prstGeom>
          <a:solidFill>
            <a:srgbClr val="1822CD"/>
          </a:solidFill>
          <a:ln w="57150">
            <a:solidFill>
              <a:srgbClr val="FFFF00"/>
            </a:solidFill>
            <a:miter lim="800000"/>
            <a:headEnd/>
            <a:tailEnd/>
          </a:ln>
          <a:effectLst>
            <a:outerShdw blurRad="63500" dist="107763" dir="2700000" algn="ctr" rotWithShape="0">
              <a:schemeClr val="tx1">
                <a:alpha val="74998"/>
              </a:schemeClr>
            </a:outerShdw>
          </a:effectLst>
        </p:spPr>
        <p:txBody>
          <a:bodyPr anchor="ctr">
            <a:spAutoFit/>
          </a:bodyPr>
          <a:lstStyle/>
          <a:p>
            <a:pPr algn="ctr">
              <a:spcBef>
                <a:spcPct val="50000"/>
              </a:spcBef>
              <a:defRPr/>
            </a:pPr>
            <a:r>
              <a:rPr lang="en-US" sz="3200" b="1" dirty="0">
                <a:solidFill>
                  <a:srgbClr val="FFFF00"/>
                </a:solidFill>
                <a:latin typeface="Comic Sans MS" charset="0"/>
                <a:ea typeface="+mn-ea"/>
              </a:rPr>
              <a:t>KATAM KHANGACHON #34</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1" fill="hold" grpId="0" nodeType="afterEffect">
                                  <p:stCondLst>
                                    <p:cond delay="0"/>
                                  </p:stCondLst>
                                  <p:childTnLst>
                                    <p:set>
                                      <p:cBhvr>
                                        <p:cTn id="6" dur="1" fill="hold">
                                          <p:stCondLst>
                                            <p:cond delay="0"/>
                                          </p:stCondLst>
                                        </p:cTn>
                                        <p:tgtEl>
                                          <p:spTgt spid="744704"/>
                                        </p:tgtEl>
                                        <p:attrNameLst>
                                          <p:attrName>style.visibility</p:attrName>
                                        </p:attrNameLst>
                                      </p:cBhvr>
                                      <p:to>
                                        <p:strVal val="visible"/>
                                      </p:to>
                                    </p:set>
                                    <p:anim calcmode="lin" valueType="num">
                                      <p:cBhvr additive="base">
                                        <p:cTn id="7" dur="5000" fill="hold"/>
                                        <p:tgtEl>
                                          <p:spTgt spid="744704"/>
                                        </p:tgtEl>
                                        <p:attrNameLst>
                                          <p:attrName>ppt_x</p:attrName>
                                        </p:attrNameLst>
                                      </p:cBhvr>
                                      <p:tavLst>
                                        <p:tav tm="0">
                                          <p:val>
                                            <p:strVal val="#ppt_x"/>
                                          </p:val>
                                        </p:tav>
                                        <p:tav tm="100000">
                                          <p:val>
                                            <p:strVal val="#ppt_x"/>
                                          </p:val>
                                        </p:tav>
                                      </p:tavLst>
                                    </p:anim>
                                    <p:anim calcmode="lin" valueType="num">
                                      <p:cBhvr additive="base">
                                        <p:cTn id="8" dur="5000" fill="hold"/>
                                        <p:tgtEl>
                                          <p:spTgt spid="744704"/>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1+#ppt_w/2"/>
                                          </p:val>
                                        </p:tav>
                                        <p:tav tm="100000">
                                          <p:val>
                                            <p:strVal val="#ppt_x"/>
                                          </p:val>
                                        </p:tav>
                                      </p:tavLst>
                                    </p:anim>
                                    <p:anim calcmode="lin" valueType="num">
                                      <p:cBhvr additive="base">
                                        <p:cTn id="14"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744732"/>
                                        </p:tgtEl>
                                        <p:attrNameLst>
                                          <p:attrName>style.visibility</p:attrName>
                                        </p:attrNameLst>
                                      </p:cBhvr>
                                      <p:to>
                                        <p:strVal val="visible"/>
                                      </p:to>
                                    </p:set>
                                    <p:animEffect transition="in" filter="wipe(left)">
                                      <p:cBhvr>
                                        <p:cTn id="19" dur="500"/>
                                        <p:tgtEl>
                                          <p:spTgt spid="744732"/>
                                        </p:tgtEl>
                                      </p:cBhvr>
                                    </p:animEffect>
                                  </p:childTnLst>
                                </p:cTn>
                              </p:par>
                            </p:childTnLst>
                          </p:cTn>
                        </p:par>
                        <p:par>
                          <p:cTn id="20" fill="hold" nodeType="afterGroup">
                            <p:stCondLst>
                              <p:cond delay="500"/>
                            </p:stCondLst>
                            <p:childTnLst>
                              <p:par>
                                <p:cTn id="21" presetID="2" presetClass="entr" presetSubtype="8" fill="hold" grpId="0" nodeType="afterEffect">
                                  <p:stCondLst>
                                    <p:cond delay="0"/>
                                  </p:stCondLst>
                                  <p:childTnLst>
                                    <p:set>
                                      <p:cBhvr>
                                        <p:cTn id="22" dur="1" fill="hold">
                                          <p:stCondLst>
                                            <p:cond delay="0"/>
                                          </p:stCondLst>
                                        </p:cTn>
                                        <p:tgtEl>
                                          <p:spTgt spid="744739"/>
                                        </p:tgtEl>
                                        <p:attrNameLst>
                                          <p:attrName>style.visibility</p:attrName>
                                        </p:attrNameLst>
                                      </p:cBhvr>
                                      <p:to>
                                        <p:strVal val="visible"/>
                                      </p:to>
                                    </p:set>
                                    <p:anim calcmode="lin" valueType="num">
                                      <p:cBhvr additive="base">
                                        <p:cTn id="23" dur="500" fill="hold"/>
                                        <p:tgtEl>
                                          <p:spTgt spid="744739"/>
                                        </p:tgtEl>
                                        <p:attrNameLst>
                                          <p:attrName>ppt_x</p:attrName>
                                        </p:attrNameLst>
                                      </p:cBhvr>
                                      <p:tavLst>
                                        <p:tav tm="0">
                                          <p:val>
                                            <p:strVal val="0-#ppt_w/2"/>
                                          </p:val>
                                        </p:tav>
                                        <p:tav tm="100000">
                                          <p:val>
                                            <p:strVal val="#ppt_x"/>
                                          </p:val>
                                        </p:tav>
                                      </p:tavLst>
                                    </p:anim>
                                    <p:anim calcmode="lin" valueType="num">
                                      <p:cBhvr additive="base">
                                        <p:cTn id="24" dur="500" fill="hold"/>
                                        <p:tgtEl>
                                          <p:spTgt spid="744739"/>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744740"/>
                                        </p:tgtEl>
                                        <p:attrNameLst>
                                          <p:attrName>style.visibility</p:attrName>
                                        </p:attrNameLst>
                                      </p:cBhvr>
                                      <p:to>
                                        <p:strVal val="visible"/>
                                      </p:to>
                                    </p:set>
                                    <p:anim calcmode="lin" valueType="num">
                                      <p:cBhvr additive="base">
                                        <p:cTn id="29" dur="500" fill="hold"/>
                                        <p:tgtEl>
                                          <p:spTgt spid="744740"/>
                                        </p:tgtEl>
                                        <p:attrNameLst>
                                          <p:attrName>ppt_x</p:attrName>
                                        </p:attrNameLst>
                                      </p:cBhvr>
                                      <p:tavLst>
                                        <p:tav tm="0">
                                          <p:val>
                                            <p:strVal val="0-#ppt_w/2"/>
                                          </p:val>
                                        </p:tav>
                                        <p:tav tm="100000">
                                          <p:val>
                                            <p:strVal val="#ppt_x"/>
                                          </p:val>
                                        </p:tav>
                                      </p:tavLst>
                                    </p:anim>
                                    <p:anim calcmode="lin" valueType="num">
                                      <p:cBhvr additive="base">
                                        <p:cTn id="30" dur="500" fill="hold"/>
                                        <p:tgtEl>
                                          <p:spTgt spid="744740"/>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744741"/>
                                        </p:tgtEl>
                                        <p:attrNameLst>
                                          <p:attrName>style.visibility</p:attrName>
                                        </p:attrNameLst>
                                      </p:cBhvr>
                                      <p:to>
                                        <p:strVal val="visible"/>
                                      </p:to>
                                    </p:set>
                                    <p:anim calcmode="lin" valueType="num">
                                      <p:cBhvr additive="base">
                                        <p:cTn id="35" dur="500" fill="hold"/>
                                        <p:tgtEl>
                                          <p:spTgt spid="744741"/>
                                        </p:tgtEl>
                                        <p:attrNameLst>
                                          <p:attrName>ppt_x</p:attrName>
                                        </p:attrNameLst>
                                      </p:cBhvr>
                                      <p:tavLst>
                                        <p:tav tm="0">
                                          <p:val>
                                            <p:strVal val="0-#ppt_w/2"/>
                                          </p:val>
                                        </p:tav>
                                        <p:tav tm="100000">
                                          <p:val>
                                            <p:strVal val="#ppt_x"/>
                                          </p:val>
                                        </p:tav>
                                      </p:tavLst>
                                    </p:anim>
                                    <p:anim calcmode="lin" valueType="num">
                                      <p:cBhvr additive="base">
                                        <p:cTn id="36" dur="500" fill="hold"/>
                                        <p:tgtEl>
                                          <p:spTgt spid="744741"/>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744742"/>
                                        </p:tgtEl>
                                        <p:attrNameLst>
                                          <p:attrName>style.visibility</p:attrName>
                                        </p:attrNameLst>
                                      </p:cBhvr>
                                      <p:to>
                                        <p:strVal val="visible"/>
                                      </p:to>
                                    </p:set>
                                    <p:anim calcmode="lin" valueType="num">
                                      <p:cBhvr additive="base">
                                        <p:cTn id="41" dur="500" fill="hold"/>
                                        <p:tgtEl>
                                          <p:spTgt spid="744742"/>
                                        </p:tgtEl>
                                        <p:attrNameLst>
                                          <p:attrName>ppt_x</p:attrName>
                                        </p:attrNameLst>
                                      </p:cBhvr>
                                      <p:tavLst>
                                        <p:tav tm="0">
                                          <p:val>
                                            <p:strVal val="0-#ppt_w/2"/>
                                          </p:val>
                                        </p:tav>
                                        <p:tav tm="100000">
                                          <p:val>
                                            <p:strVal val="#ppt_x"/>
                                          </p:val>
                                        </p:tav>
                                      </p:tavLst>
                                    </p:anim>
                                    <p:anim calcmode="lin" valueType="num">
                                      <p:cBhvr additive="base">
                                        <p:cTn id="42" dur="500" fill="hold"/>
                                        <p:tgtEl>
                                          <p:spTgt spid="744742"/>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8" fill="hold" grpId="0" nodeType="clickEffect">
                                  <p:stCondLst>
                                    <p:cond delay="0"/>
                                  </p:stCondLst>
                                  <p:childTnLst>
                                    <p:set>
                                      <p:cBhvr>
                                        <p:cTn id="46" dur="1" fill="hold">
                                          <p:stCondLst>
                                            <p:cond delay="0"/>
                                          </p:stCondLst>
                                        </p:cTn>
                                        <p:tgtEl>
                                          <p:spTgt spid="744744"/>
                                        </p:tgtEl>
                                        <p:attrNameLst>
                                          <p:attrName>style.visibility</p:attrName>
                                        </p:attrNameLst>
                                      </p:cBhvr>
                                      <p:to>
                                        <p:strVal val="visible"/>
                                      </p:to>
                                    </p:set>
                                    <p:anim calcmode="lin" valueType="num">
                                      <p:cBhvr additive="base">
                                        <p:cTn id="47" dur="500" fill="hold"/>
                                        <p:tgtEl>
                                          <p:spTgt spid="744744"/>
                                        </p:tgtEl>
                                        <p:attrNameLst>
                                          <p:attrName>ppt_x</p:attrName>
                                        </p:attrNameLst>
                                      </p:cBhvr>
                                      <p:tavLst>
                                        <p:tav tm="0">
                                          <p:val>
                                            <p:strVal val="0-#ppt_w/2"/>
                                          </p:val>
                                        </p:tav>
                                        <p:tav tm="100000">
                                          <p:val>
                                            <p:strVal val="#ppt_x"/>
                                          </p:val>
                                        </p:tav>
                                      </p:tavLst>
                                    </p:anim>
                                    <p:anim calcmode="lin" valueType="num">
                                      <p:cBhvr additive="base">
                                        <p:cTn id="48" dur="500" fill="hold"/>
                                        <p:tgtEl>
                                          <p:spTgt spid="744744"/>
                                        </p:tgtEl>
                                        <p:attrNameLst>
                                          <p:attrName>ppt_y</p:attrName>
                                        </p:attrNameLst>
                                      </p:cBhvr>
                                      <p:tavLst>
                                        <p:tav tm="0">
                                          <p:val>
                                            <p:strVal val="#ppt_y"/>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8" fill="hold" grpId="0" nodeType="clickEffect">
                                  <p:stCondLst>
                                    <p:cond delay="0"/>
                                  </p:stCondLst>
                                  <p:childTnLst>
                                    <p:set>
                                      <p:cBhvr>
                                        <p:cTn id="52" dur="1" fill="hold">
                                          <p:stCondLst>
                                            <p:cond delay="0"/>
                                          </p:stCondLst>
                                        </p:cTn>
                                        <p:tgtEl>
                                          <p:spTgt spid="744743"/>
                                        </p:tgtEl>
                                        <p:attrNameLst>
                                          <p:attrName>style.visibility</p:attrName>
                                        </p:attrNameLst>
                                      </p:cBhvr>
                                      <p:to>
                                        <p:strVal val="visible"/>
                                      </p:to>
                                    </p:set>
                                    <p:anim calcmode="lin" valueType="num">
                                      <p:cBhvr additive="base">
                                        <p:cTn id="53" dur="500" fill="hold"/>
                                        <p:tgtEl>
                                          <p:spTgt spid="744743"/>
                                        </p:tgtEl>
                                        <p:attrNameLst>
                                          <p:attrName>ppt_x</p:attrName>
                                        </p:attrNameLst>
                                      </p:cBhvr>
                                      <p:tavLst>
                                        <p:tav tm="0">
                                          <p:val>
                                            <p:strVal val="0-#ppt_w/2"/>
                                          </p:val>
                                        </p:tav>
                                        <p:tav tm="100000">
                                          <p:val>
                                            <p:strVal val="#ppt_x"/>
                                          </p:val>
                                        </p:tav>
                                      </p:tavLst>
                                    </p:anim>
                                    <p:anim calcmode="lin" valueType="num">
                                      <p:cBhvr additive="base">
                                        <p:cTn id="54" dur="500" fill="hold"/>
                                        <p:tgtEl>
                                          <p:spTgt spid="74474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4732" grpId="0" animBg="1"/>
      <p:bldP spid="744739" grpId="0" autoUpdateAnimBg="0"/>
      <p:bldP spid="744740" grpId="0" autoUpdateAnimBg="0"/>
      <p:bldP spid="744741" grpId="0" autoUpdateAnimBg="0"/>
      <p:bldP spid="744742" grpId="0" autoUpdateAnimBg="0"/>
      <p:bldP spid="744744" grpId="0" autoUpdateAnimBg="0"/>
      <p:bldP spid="744743" grpId="0" autoUpdateAnimBg="0"/>
      <p:bldP spid="744704" grpId="0" animBg="1" autoUpdateAnimBg="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7154" name="Picture 2" descr="BACKGR~1">
            <a:extLst>
              <a:ext uri="{FF2B5EF4-FFF2-40B4-BE49-F238E27FC236}">
                <a16:creationId xmlns:a16="http://schemas.microsoft.com/office/drawing/2014/main" id="{A0D0CC57-7A61-B123-A7B0-C4C5CA3A79F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700" y="0"/>
            <a:ext cx="10045700" cy="777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067" name="WordArt 10">
            <a:extLst>
              <a:ext uri="{FF2B5EF4-FFF2-40B4-BE49-F238E27FC236}">
                <a16:creationId xmlns:a16="http://schemas.microsoft.com/office/drawing/2014/main" id="{E056DA56-E986-2C4A-FB66-B9337E1B1FCF}"/>
              </a:ext>
            </a:extLst>
          </p:cNvPr>
          <p:cNvSpPr>
            <a:spLocks noChangeArrowheads="1" noChangeShapeType="1" noTextEdit="1"/>
          </p:cNvSpPr>
          <p:nvPr/>
        </p:nvSpPr>
        <p:spPr bwMode="auto">
          <a:xfrm>
            <a:off x="1301750" y="249238"/>
            <a:ext cx="8702675" cy="4665662"/>
          </a:xfrm>
          <a:prstGeom prst="rect">
            <a:avLst/>
          </a:prstGeom>
        </p:spPr>
        <p:txBody>
          <a:bodyPr wrap="none" fromWordArt="1">
            <a:prstTxWarp prst="textDeflateBottom">
              <a:avLst>
                <a:gd name="adj" fmla="val 80532"/>
              </a:avLst>
            </a:prstTxWarp>
            <a:scene3d>
              <a:camera prst="legacyPerspectiveFront">
                <a:rot lat="19799993" lon="19439992" rev="0"/>
              </a:camera>
              <a:lightRig rig="legacyNormal2" dir="t"/>
            </a:scene3d>
            <a:sp3d extrusionH="354000" prstMaterial="legacyMatte">
              <a:extrusionClr>
                <a:srgbClr val="939676"/>
              </a:extrusionClr>
            </a:sp3d>
          </a:bodyPr>
          <a:lstStyle/>
          <a:p>
            <a:pPr algn="r">
              <a:defRPr/>
            </a:pPr>
            <a:r>
              <a:rPr lang="en-SG" sz="3600" kern="10" dirty="0">
                <a:ln w="9525">
                  <a:round/>
                  <a:headEnd/>
                  <a:tailEnd/>
                </a:ln>
                <a:gradFill rotWithShape="1">
                  <a:gsLst>
                    <a:gs pos="0">
                      <a:srgbClr val="FFFF00"/>
                    </a:gs>
                    <a:gs pos="100000">
                      <a:srgbClr val="FFFF43"/>
                    </a:gs>
                  </a:gsLst>
                  <a:lin ang="5400000" scaled="1"/>
                </a:gradFill>
                <a:latin typeface="Impact"/>
                <a:ea typeface="ＭＳ Ｐゴシック" charset="-128"/>
              </a:rPr>
              <a:t>Bible…</a:t>
            </a:r>
          </a:p>
          <a:p>
            <a:pPr algn="r">
              <a:defRPr/>
            </a:pPr>
            <a:r>
              <a:rPr lang="en-SG" sz="3600" kern="10" dirty="0" err="1">
                <a:ln w="9525">
                  <a:round/>
                  <a:headEnd/>
                  <a:tailEnd/>
                </a:ln>
                <a:gradFill rotWithShape="1">
                  <a:gsLst>
                    <a:gs pos="0">
                      <a:srgbClr val="FFFF00"/>
                    </a:gs>
                    <a:gs pos="100000">
                      <a:srgbClr val="FFFF43"/>
                    </a:gs>
                  </a:gsLst>
                  <a:lin ang="5400000" scaled="1"/>
                </a:gradFill>
                <a:latin typeface="Impact"/>
                <a:ea typeface="ＭＳ Ｐゴシック" charset="-128"/>
              </a:rPr>
              <a:t>Ngash</a:t>
            </a:r>
            <a:r>
              <a:rPr lang="en-US" sz="3600" b="1" dirty="0">
                <a:solidFill>
                  <a:srgbClr val="FFE957"/>
                </a:solidFill>
                <a:latin typeface="Impact" pitchFamily="34" charset="0"/>
                <a:ea typeface="ＭＳ Ｐゴシック" charset="-128"/>
                <a:cs typeface="Arial" pitchFamily="34" charset="0"/>
              </a:rPr>
              <a:t>ā</a:t>
            </a:r>
            <a:r>
              <a:rPr lang="en-SG" sz="3600" kern="10" dirty="0" err="1">
                <a:ln w="9525">
                  <a:round/>
                  <a:headEnd/>
                  <a:tailEnd/>
                </a:ln>
                <a:gradFill rotWithShape="1">
                  <a:gsLst>
                    <a:gs pos="0">
                      <a:srgbClr val="FFFF00"/>
                    </a:gs>
                    <a:gs pos="100000">
                      <a:srgbClr val="FFFF43"/>
                    </a:gs>
                  </a:gsLst>
                  <a:lin ang="5400000" scaled="1"/>
                </a:gradFill>
                <a:latin typeface="Impact"/>
                <a:ea typeface="ＭＳ Ｐゴシック" charset="-128"/>
              </a:rPr>
              <a:t>nkakhui</a:t>
            </a:r>
            <a:endParaRPr lang="en-SG" sz="3600" kern="10" dirty="0">
              <a:ln w="9525">
                <a:round/>
                <a:headEnd/>
                <a:tailEnd/>
              </a:ln>
              <a:gradFill rotWithShape="1">
                <a:gsLst>
                  <a:gs pos="0">
                    <a:srgbClr val="FFFF00"/>
                  </a:gs>
                  <a:gs pos="100000">
                    <a:srgbClr val="FFFF43"/>
                  </a:gs>
                </a:gsLst>
                <a:lin ang="5400000" scaled="1"/>
              </a:gradFill>
              <a:latin typeface="Impact"/>
              <a:ea typeface="ＭＳ Ｐゴシック" charset="-128"/>
            </a:endParaRPr>
          </a:p>
        </p:txBody>
      </p:sp>
      <p:sp>
        <p:nvSpPr>
          <p:cNvPr id="5" name="Text Box 5">
            <a:extLst>
              <a:ext uri="{FF2B5EF4-FFF2-40B4-BE49-F238E27FC236}">
                <a16:creationId xmlns:a16="http://schemas.microsoft.com/office/drawing/2014/main" id="{D02D9C15-5475-3AB3-C58E-4E687A781555}"/>
              </a:ext>
            </a:extLst>
          </p:cNvPr>
          <p:cNvSpPr txBox="1">
            <a:spLocks noChangeArrowheads="1"/>
          </p:cNvSpPr>
          <p:nvPr/>
        </p:nvSpPr>
        <p:spPr bwMode="auto">
          <a:xfrm>
            <a:off x="847725" y="5487988"/>
            <a:ext cx="8062913" cy="954087"/>
          </a:xfrm>
          <a:prstGeom prst="rect">
            <a:avLst/>
          </a:prstGeom>
          <a:noFill/>
          <a:ln w="12700">
            <a:noFill/>
            <a:miter lim="800000"/>
            <a:headEnd/>
            <a:tailEnd/>
          </a:ln>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lgn="ctr">
              <a:spcBef>
                <a:spcPct val="50000"/>
              </a:spcBef>
              <a:defRPr/>
            </a:pPr>
            <a:r>
              <a:rPr lang="en-US" altLang="ko-KR" sz="2800" b="1" i="1">
                <a:solidFill>
                  <a:srgbClr val="FFFF00"/>
                </a:solidFill>
                <a:effectLst>
                  <a:outerShdw blurRad="38100" dist="38100" dir="2700000" algn="tl">
                    <a:srgbClr val="C0C0C0"/>
                  </a:outerShdw>
                </a:effectLst>
                <a:latin typeface="Times New Roman" panose="02020603050405020304" pitchFamily="18" charset="0"/>
                <a:ea typeface="Gulim" panose="020B0600000101010101" pitchFamily="34" charset="-127"/>
              </a:rPr>
              <a:t>Bible…Ngash</a:t>
            </a:r>
            <a:r>
              <a:rPr lang="en-US" altLang="en-US" sz="2800" b="1">
                <a:solidFill>
                  <a:srgbClr val="FFFF00"/>
                </a:solidFill>
                <a:effectLst>
                  <a:outerShdw blurRad="38100" dist="38100" dir="2700000" algn="tl">
                    <a:srgbClr val="C0C0C0"/>
                  </a:outerShdw>
                </a:effectLst>
                <a:latin typeface="Arial" panose="020B0604020202020204" pitchFamily="34" charset="0"/>
                <a:cs typeface="Arial" panose="020B0604020202020204" pitchFamily="34" charset="0"/>
              </a:rPr>
              <a:t>ā</a:t>
            </a:r>
            <a:r>
              <a:rPr lang="en-US" altLang="ko-KR" sz="2800" b="1" i="1">
                <a:solidFill>
                  <a:srgbClr val="FFFF00"/>
                </a:solidFill>
                <a:effectLst>
                  <a:outerShdw blurRad="38100" dist="38100" dir="2700000" algn="tl">
                    <a:srgbClr val="C0C0C0"/>
                  </a:outerShdw>
                </a:effectLst>
                <a:latin typeface="Times New Roman" panose="02020603050405020304" pitchFamily="18" charset="0"/>
                <a:ea typeface="Gulim" panose="020B0600000101010101" pitchFamily="34" charset="-127"/>
              </a:rPr>
              <a:t>nkakhui</a:t>
            </a:r>
            <a:r>
              <a:rPr lang="en-US" altLang="ko-KR" sz="2800" b="1" i="1">
                <a:solidFill>
                  <a:srgbClr val="FAFD00"/>
                </a:solidFill>
                <a:effectLst>
                  <a:outerShdw blurRad="38100" dist="38100" dir="2700000" algn="tl">
                    <a:srgbClr val="C0C0C0"/>
                  </a:outerShdw>
                </a:effectLst>
                <a:latin typeface="Times New Roman" panose="02020603050405020304" pitchFamily="18" charset="0"/>
                <a:ea typeface="Gulim" panose="020B0600000101010101" pitchFamily="34" charset="-127"/>
              </a:rPr>
              <a:t> Ministries International Inc. p</a:t>
            </a:r>
            <a:r>
              <a:rPr lang="en-US" altLang="en-US" sz="2800" b="1">
                <a:solidFill>
                  <a:srgbClr val="FFFF00"/>
                </a:solidFill>
                <a:effectLst>
                  <a:outerShdw blurRad="38100" dist="38100" dir="2700000" algn="tl">
                    <a:srgbClr val="C0C0C0"/>
                  </a:outerShdw>
                </a:effectLst>
                <a:latin typeface="Arial" panose="020B0604020202020204" pitchFamily="34" charset="0"/>
                <a:cs typeface="Arial" panose="020B0604020202020204" pitchFamily="34" charset="0"/>
              </a:rPr>
              <a:t>ā</a:t>
            </a:r>
            <a:r>
              <a:rPr lang="en-US" altLang="ko-KR" sz="2800" b="1" i="1">
                <a:solidFill>
                  <a:srgbClr val="FAFD00"/>
                </a:solidFill>
                <a:effectLst>
                  <a:outerShdw blurRad="38100" dist="38100" dir="2700000" algn="tl">
                    <a:srgbClr val="C0C0C0"/>
                  </a:outerShdw>
                </a:effectLst>
                <a:latin typeface="Times New Roman" panose="02020603050405020304" pitchFamily="18" charset="0"/>
                <a:ea typeface="Gulim" panose="020B0600000101010101" pitchFamily="34" charset="-127"/>
              </a:rPr>
              <a:t>shina semkashok, Fort Worth, Texas</a:t>
            </a:r>
            <a:endParaRPr lang="en-US" altLang="ko-KR" sz="2800" b="1">
              <a:solidFill>
                <a:srgbClr val="FAFD00"/>
              </a:solidFill>
              <a:effectLst>
                <a:outerShdw blurRad="38100" dist="38100" dir="2700000" algn="tl">
                  <a:srgbClr val="C0C0C0"/>
                </a:outerShdw>
              </a:effectLst>
              <a:latin typeface="Times New Roman" panose="02020603050405020304" pitchFamily="18" charset="0"/>
              <a:ea typeface="Gulim" panose="020B0600000101010101" pitchFamily="34" charset="-127"/>
            </a:endParaRPr>
          </a:p>
        </p:txBody>
      </p:sp>
      <p:sp>
        <p:nvSpPr>
          <p:cNvPr id="177157" name="Text Box 6">
            <a:extLst>
              <a:ext uri="{FF2B5EF4-FFF2-40B4-BE49-F238E27FC236}">
                <a16:creationId xmlns:a16="http://schemas.microsoft.com/office/drawing/2014/main" id="{05EC7031-632E-356F-3A57-327FD4458F48}"/>
              </a:ext>
            </a:extLst>
          </p:cNvPr>
          <p:cNvSpPr txBox="1">
            <a:spLocks noChangeArrowheads="1"/>
          </p:cNvSpPr>
          <p:nvPr/>
        </p:nvSpPr>
        <p:spPr bwMode="auto">
          <a:xfrm>
            <a:off x="2776538" y="6702425"/>
            <a:ext cx="4687887" cy="523875"/>
          </a:xfrm>
          <a:prstGeom prst="rect">
            <a:avLst/>
          </a:prstGeom>
          <a:noFill/>
          <a:ln>
            <a:noFill/>
          </a:ln>
          <a:effectLst>
            <a:outerShdw dist="53882" dir="2700000" algn="ctr" rotWithShape="0">
              <a:srgbClr val="080435"/>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742950" indent="-285750"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spcBef>
                <a:spcPct val="50000"/>
              </a:spcBef>
            </a:pPr>
            <a:r>
              <a:rPr lang="en-US" altLang="ko-KR" sz="2800">
                <a:solidFill>
                  <a:srgbClr val="FFFB0C"/>
                </a:solidFill>
                <a:latin typeface="Helvetica" pitchFamily="2" charset="0"/>
                <a:ea typeface="Gulim" panose="020B0600000101010101" pitchFamily="34" charset="-127"/>
              </a:rPr>
              <a:t>www.biblebasically.com</a:t>
            </a:r>
          </a:p>
        </p:txBody>
      </p:sp>
    </p:spTree>
  </p:cSld>
  <p:clrMapOvr>
    <a:masterClrMapping/>
  </p:clrMapOvr>
  <p:transition spd="med">
    <p:fade/>
  </p:transition>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3">
            <a:extLst>
              <a:ext uri="{FF2B5EF4-FFF2-40B4-BE49-F238E27FC236}">
                <a16:creationId xmlns:a16="http://schemas.microsoft.com/office/drawing/2014/main" id="{D2CAB36F-852F-D13E-0EAD-6058249A3FA9}"/>
              </a:ext>
            </a:extLst>
          </p:cNvPr>
          <p:cNvSpPr>
            <a:spLocks noChangeArrowheads="1"/>
          </p:cNvSpPr>
          <p:nvPr/>
        </p:nvSpPr>
        <p:spPr bwMode="auto">
          <a:xfrm>
            <a:off x="0" y="0"/>
            <a:ext cx="10058400" cy="7772400"/>
          </a:xfrm>
          <a:prstGeom prst="rect">
            <a:avLst/>
          </a:prstGeom>
          <a:solidFill>
            <a:schemeClr val="tx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78179" name="Rectangle 13">
            <a:extLst>
              <a:ext uri="{FF2B5EF4-FFF2-40B4-BE49-F238E27FC236}">
                <a16:creationId xmlns:a16="http://schemas.microsoft.com/office/drawing/2014/main" id="{CB8F9767-70AD-5246-2E28-EBA5A069F1D1}"/>
              </a:ext>
            </a:extLst>
          </p:cNvPr>
          <p:cNvSpPr>
            <a:spLocks noChangeArrowheads="1"/>
          </p:cNvSpPr>
          <p:nvPr/>
        </p:nvSpPr>
        <p:spPr bwMode="auto">
          <a:xfrm>
            <a:off x="8542338" y="7339013"/>
            <a:ext cx="6588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r>
              <a:rPr lang="en-US" altLang="en-US" sz="1000" b="1">
                <a:solidFill>
                  <a:srgbClr val="FEF800"/>
                </a:solidFill>
              </a:rPr>
              <a:t>9.6.07.</a:t>
            </a:r>
          </a:p>
        </p:txBody>
      </p:sp>
      <p:sp>
        <p:nvSpPr>
          <p:cNvPr id="178180" name="Text Box 10">
            <a:extLst>
              <a:ext uri="{FF2B5EF4-FFF2-40B4-BE49-F238E27FC236}">
                <a16:creationId xmlns:a16="http://schemas.microsoft.com/office/drawing/2014/main" id="{8ADE3498-62AE-173B-1CDC-B879B90621D7}"/>
              </a:ext>
            </a:extLst>
          </p:cNvPr>
          <p:cNvSpPr txBox="1">
            <a:spLocks noChangeArrowheads="1"/>
          </p:cNvSpPr>
          <p:nvPr/>
        </p:nvSpPr>
        <p:spPr bwMode="auto">
          <a:xfrm>
            <a:off x="479425" y="7358063"/>
            <a:ext cx="915988"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900" b="1">
                <a:solidFill>
                  <a:schemeClr val="bg1"/>
                </a:solidFill>
                <a:latin typeface="Arial" panose="020B0604020202020204" pitchFamily="34" charset="0"/>
              </a:rPr>
              <a:t>©2006 TBBMI</a:t>
            </a:r>
          </a:p>
        </p:txBody>
      </p:sp>
    </p:spTree>
  </p:cSld>
  <p:clrMapOvr>
    <a:masterClrMapping/>
  </p:clrMapOvr>
  <p:transition spd="med">
    <p:fade/>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6290" name="Picture 2">
            <a:extLst>
              <a:ext uri="{FF2B5EF4-FFF2-40B4-BE49-F238E27FC236}">
                <a16:creationId xmlns:a16="http://schemas.microsoft.com/office/drawing/2014/main" id="{3DCA4965-38A8-0EFC-8CFF-234525F7852F}"/>
              </a:ext>
            </a:extLst>
          </p:cNvPr>
          <p:cNvPicPr>
            <a:picLocks noChangeAspect="1" noChangeArrowheads="1"/>
          </p:cNvPicPr>
          <p:nvPr/>
        </p:nvPicPr>
        <p:blipFill>
          <a:blip r:embed="rId3"/>
          <a:srcRect/>
          <a:stretch>
            <a:fillRect/>
          </a:stretch>
        </p:blipFill>
        <p:spPr bwMode="auto">
          <a:xfrm>
            <a:off x="522288" y="492125"/>
            <a:ext cx="8996362" cy="6777038"/>
          </a:xfrm>
          <a:prstGeom prst="rect">
            <a:avLst/>
          </a:prstGeom>
          <a:noFill/>
          <a:ln w="76200">
            <a:solidFill>
              <a:srgbClr val="1822CD"/>
            </a:solidFill>
            <a:miter lim="800000"/>
            <a:headEnd/>
            <a:tailEnd/>
          </a:ln>
          <a:effectLst>
            <a:outerShdw blurRad="63500" dist="40161" dir="1106097" algn="ctr" rotWithShape="0">
              <a:schemeClr val="tx1">
                <a:alpha val="74998"/>
              </a:schemeClr>
            </a:outerShdw>
          </a:effectLst>
        </p:spPr>
      </p:pic>
      <p:sp>
        <p:nvSpPr>
          <p:cNvPr id="19459" name="Text Box 3">
            <a:extLst>
              <a:ext uri="{FF2B5EF4-FFF2-40B4-BE49-F238E27FC236}">
                <a16:creationId xmlns:a16="http://schemas.microsoft.com/office/drawing/2014/main" id="{A0D7D5F5-C61A-6C93-3974-FF031A41FCB8}"/>
              </a:ext>
            </a:extLst>
          </p:cNvPr>
          <p:cNvSpPr txBox="1">
            <a:spLocks noChangeArrowheads="1"/>
          </p:cNvSpPr>
          <p:nvPr/>
        </p:nvSpPr>
        <p:spPr bwMode="auto">
          <a:xfrm>
            <a:off x="9653588" y="6350"/>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2000">
                <a:solidFill>
                  <a:srgbClr val="FFA27C"/>
                </a:solidFill>
              </a:rPr>
              <a:t> </a:t>
            </a:r>
          </a:p>
        </p:txBody>
      </p:sp>
      <p:sp>
        <p:nvSpPr>
          <p:cNvPr id="19460" name="Rectangle 5">
            <a:extLst>
              <a:ext uri="{FF2B5EF4-FFF2-40B4-BE49-F238E27FC236}">
                <a16:creationId xmlns:a16="http://schemas.microsoft.com/office/drawing/2014/main" id="{FFA4478E-AA35-844C-9EE6-8EFF6564C9FC}"/>
              </a:ext>
            </a:extLst>
          </p:cNvPr>
          <p:cNvSpPr>
            <a:spLocks noChangeArrowheads="1"/>
          </p:cNvSpPr>
          <p:nvPr/>
        </p:nvSpPr>
        <p:spPr bwMode="auto">
          <a:xfrm>
            <a:off x="490538" y="476250"/>
            <a:ext cx="9021762" cy="6811963"/>
          </a:xfrm>
          <a:prstGeom prst="rect">
            <a:avLst/>
          </a:prstGeom>
          <a:solidFill>
            <a:schemeClr val="tx1">
              <a:alpha val="50195"/>
            </a:schemeClr>
          </a:solidFill>
          <a:ln w="12700">
            <a:solidFill>
              <a:schemeClr val="tx1"/>
            </a:solidFill>
            <a:miter lim="800000"/>
            <a:headEnd/>
            <a:tailEnd/>
          </a:ln>
        </p:spPr>
        <p:txBody>
          <a:bodyPr wrap="none" anchor="ct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endParaRPr lang="en-US" altLang="en-US"/>
          </a:p>
        </p:txBody>
      </p:sp>
      <p:sp>
        <p:nvSpPr>
          <p:cNvPr id="1036302" name="Text Box 14">
            <a:extLst>
              <a:ext uri="{FF2B5EF4-FFF2-40B4-BE49-F238E27FC236}">
                <a16:creationId xmlns:a16="http://schemas.microsoft.com/office/drawing/2014/main" id="{78B89BB3-F3D4-D36A-EA7C-975DB14B93A4}"/>
              </a:ext>
            </a:extLst>
          </p:cNvPr>
          <p:cNvSpPr txBox="1">
            <a:spLocks noChangeArrowheads="1"/>
          </p:cNvSpPr>
          <p:nvPr/>
        </p:nvSpPr>
        <p:spPr bwMode="auto">
          <a:xfrm>
            <a:off x="5181600" y="1790700"/>
            <a:ext cx="3683000" cy="519113"/>
          </a:xfrm>
          <a:prstGeom prst="rect">
            <a:avLst/>
          </a:prstGeom>
          <a:noFill/>
          <a:ln w="12700">
            <a:noFill/>
            <a:miter lim="800000"/>
            <a:headEnd/>
            <a:tailEnd/>
          </a:ln>
          <a:effectLst>
            <a:outerShdw blurRad="63500" dist="38099" dir="2700000" algn="ctr" rotWithShape="0">
              <a:schemeClr val="tx2">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spcBef>
                <a:spcPct val="50000"/>
              </a:spcBef>
              <a:defRPr/>
            </a:pPr>
            <a:r>
              <a:rPr lang="en-US" altLang="en-US" sz="2800" b="1">
                <a:solidFill>
                  <a:schemeClr val="bg1"/>
                </a:solidFill>
                <a:latin typeface="Helvetica" panose="020B0604020202020204" pitchFamily="34" charset="0"/>
              </a:rPr>
              <a:t> THOTRINCH</a:t>
            </a:r>
            <a:r>
              <a:rPr lang="en-US" altLang="en-US" sz="2800" b="1">
                <a:solidFill>
                  <a:schemeClr val="bg1"/>
                </a:solidFill>
                <a:latin typeface="Helvetica" panose="020B0604020202020204" pitchFamily="34" charset="0"/>
                <a:cs typeface="Helvetica" panose="020B0604020202020204" pitchFamily="34" charset="0"/>
              </a:rPr>
              <a:t>Ā</a:t>
            </a:r>
            <a:r>
              <a:rPr lang="en-US" altLang="en-US" sz="2800" b="1">
                <a:solidFill>
                  <a:schemeClr val="bg1"/>
                </a:solidFill>
                <a:latin typeface="Helvetica" panose="020B0604020202020204" pitchFamily="34" charset="0"/>
              </a:rPr>
              <a:t>N</a:t>
            </a:r>
          </a:p>
        </p:txBody>
      </p:sp>
      <p:sp>
        <p:nvSpPr>
          <p:cNvPr id="1036303" name="Text Box 15">
            <a:extLst>
              <a:ext uri="{FF2B5EF4-FFF2-40B4-BE49-F238E27FC236}">
                <a16:creationId xmlns:a16="http://schemas.microsoft.com/office/drawing/2014/main" id="{463F3C32-5EF2-F98A-C8A7-2E0CCC04543E}"/>
              </a:ext>
            </a:extLst>
          </p:cNvPr>
          <p:cNvSpPr txBox="1">
            <a:spLocks noChangeArrowheads="1"/>
          </p:cNvSpPr>
          <p:nvPr/>
        </p:nvSpPr>
        <p:spPr bwMode="auto">
          <a:xfrm>
            <a:off x="5156200" y="2882900"/>
            <a:ext cx="3619500" cy="519113"/>
          </a:xfrm>
          <a:prstGeom prst="rect">
            <a:avLst/>
          </a:prstGeom>
          <a:noFill/>
          <a:ln w="12700">
            <a:noFill/>
            <a:miter lim="800000"/>
            <a:headEnd/>
            <a:tailEnd/>
          </a:ln>
          <a:effectLst>
            <a:outerShdw blurRad="63500" dist="38099" dir="2700000" algn="ctr" rotWithShape="0">
              <a:schemeClr val="tx2">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spcBef>
                <a:spcPct val="50000"/>
              </a:spcBef>
              <a:defRPr/>
            </a:pPr>
            <a:r>
              <a:rPr lang="en-US" altLang="en-US" sz="2800" b="1">
                <a:solidFill>
                  <a:schemeClr val="bg1"/>
                </a:solidFill>
                <a:latin typeface="Helvetica" panose="020B0604020202020204" pitchFamily="34" charset="0"/>
                <a:cs typeface="Helvetica" panose="020B0604020202020204" pitchFamily="34" charset="0"/>
              </a:rPr>
              <a:t>Ā</a:t>
            </a:r>
            <a:r>
              <a:rPr lang="en-US" altLang="en-US" sz="2800" b="1">
                <a:solidFill>
                  <a:schemeClr val="bg1"/>
                </a:solidFill>
                <a:latin typeface="Helvetica" panose="020B0604020202020204" pitchFamily="34" charset="0"/>
              </a:rPr>
              <a:t>IN &amp; THOTCH</a:t>
            </a:r>
            <a:r>
              <a:rPr lang="en-US" altLang="en-US" sz="2800" b="1">
                <a:solidFill>
                  <a:schemeClr val="bg1"/>
                </a:solidFill>
                <a:latin typeface="Helvetica" panose="020B0604020202020204" pitchFamily="34" charset="0"/>
                <a:cs typeface="Helvetica" panose="020B0604020202020204" pitchFamily="34" charset="0"/>
              </a:rPr>
              <a:t>Ā</a:t>
            </a:r>
            <a:r>
              <a:rPr lang="en-US" altLang="en-US" sz="2800" b="1">
                <a:solidFill>
                  <a:schemeClr val="bg1"/>
                </a:solidFill>
                <a:latin typeface="Helvetica" panose="020B0604020202020204" pitchFamily="34" charset="0"/>
              </a:rPr>
              <a:t>N</a:t>
            </a:r>
          </a:p>
        </p:txBody>
      </p:sp>
      <p:sp>
        <p:nvSpPr>
          <p:cNvPr id="1036304" name="Text Box 16">
            <a:extLst>
              <a:ext uri="{FF2B5EF4-FFF2-40B4-BE49-F238E27FC236}">
                <a16:creationId xmlns:a16="http://schemas.microsoft.com/office/drawing/2014/main" id="{26B7B3A4-EB36-0EC3-4B29-C46209D16618}"/>
              </a:ext>
            </a:extLst>
          </p:cNvPr>
          <p:cNvSpPr txBox="1">
            <a:spLocks noChangeArrowheads="1"/>
          </p:cNvSpPr>
          <p:nvPr/>
        </p:nvSpPr>
        <p:spPr bwMode="auto">
          <a:xfrm>
            <a:off x="5156200" y="4165600"/>
            <a:ext cx="4406900" cy="519113"/>
          </a:xfrm>
          <a:prstGeom prst="rect">
            <a:avLst/>
          </a:prstGeom>
          <a:noFill/>
          <a:ln w="12700">
            <a:noFill/>
            <a:miter lim="800000"/>
            <a:headEnd/>
            <a:tailEnd/>
          </a:ln>
          <a:effectLst>
            <a:outerShdw blurRad="63500" dist="38099" dir="2700000" algn="ctr" rotWithShape="0">
              <a:schemeClr val="tx2">
                <a:alpha val="74997"/>
              </a:schemeClr>
            </a:outerShdw>
          </a:effectLst>
        </p:spPr>
        <p:txBody>
          <a:bodyPr>
            <a:spAutoFit/>
          </a:bodyPr>
          <a:lstStyle>
            <a:lvl1pPr>
              <a:defRPr sz="1200">
                <a:solidFill>
                  <a:schemeClr val="tx1"/>
                </a:solidFill>
                <a:latin typeface="Comic Sans MS" panose="030F0702030302020204" pitchFamily="66" charset="0"/>
                <a:ea typeface="ＭＳ Ｐゴシック" panose="020B0600070205080204" pitchFamily="34" charset="-128"/>
              </a:defRPr>
            </a:lvl1pPr>
            <a:lvl2pPr marL="37931725" indent="-37474525">
              <a:defRPr sz="1200">
                <a:solidFill>
                  <a:schemeClr val="tx1"/>
                </a:solidFill>
                <a:latin typeface="Comic Sans MS" panose="030F0702030302020204" pitchFamily="66" charset="0"/>
                <a:ea typeface="ＭＳ Ｐゴシック" panose="020B0600070205080204" pitchFamily="34" charset="-128"/>
              </a:defRPr>
            </a:lvl2pPr>
            <a:lvl3pPr>
              <a:defRPr sz="1200">
                <a:solidFill>
                  <a:schemeClr val="tx1"/>
                </a:solidFill>
                <a:latin typeface="Comic Sans MS" panose="030F0702030302020204" pitchFamily="66" charset="0"/>
                <a:ea typeface="ＭＳ Ｐゴシック" panose="020B0600070205080204" pitchFamily="34" charset="-128"/>
              </a:defRPr>
            </a:lvl3pPr>
            <a:lvl4pPr>
              <a:defRPr sz="1200">
                <a:solidFill>
                  <a:schemeClr val="tx1"/>
                </a:solidFill>
                <a:latin typeface="Comic Sans MS" panose="030F0702030302020204" pitchFamily="66" charset="0"/>
                <a:ea typeface="ＭＳ Ｐゴシック" panose="020B0600070205080204" pitchFamily="34" charset="-128"/>
              </a:defRPr>
            </a:lvl4pPr>
            <a:lvl5pPr>
              <a:defRPr sz="1200">
                <a:solidFill>
                  <a:schemeClr val="tx1"/>
                </a:solidFill>
                <a:latin typeface="Comic Sans MS" panose="030F0702030302020204" pitchFamily="66" charset="0"/>
                <a:ea typeface="ＭＳ Ｐゴシック" panose="020B0600070205080204" pitchFamily="34" charset="-128"/>
              </a:defRPr>
            </a:lvl5pPr>
            <a:lvl6pPr marL="4572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6pPr>
            <a:lvl7pPr marL="9144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7pPr>
            <a:lvl8pPr marL="13716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8pPr>
            <a:lvl9pPr marL="1828800" eaLnBrk="0" fontAlgn="base" hangingPunct="0">
              <a:spcBef>
                <a:spcPct val="0"/>
              </a:spcBef>
              <a:spcAft>
                <a:spcPct val="0"/>
              </a:spcAft>
              <a:defRPr sz="1200">
                <a:solidFill>
                  <a:schemeClr val="tx1"/>
                </a:solidFill>
                <a:latin typeface="Comic Sans MS" panose="030F0702030302020204" pitchFamily="66" charset="0"/>
                <a:ea typeface="ＭＳ Ｐゴシック" panose="020B0600070205080204" pitchFamily="34" charset="-128"/>
              </a:defRPr>
            </a:lvl9pPr>
          </a:lstStyle>
          <a:p>
            <a:pPr>
              <a:spcBef>
                <a:spcPct val="50000"/>
              </a:spcBef>
              <a:defRPr/>
            </a:pPr>
            <a:r>
              <a:rPr lang="en-US" altLang="en-US" sz="2800" b="1">
                <a:solidFill>
                  <a:schemeClr val="bg1"/>
                </a:solidFill>
                <a:latin typeface="Helvetica" panose="020B0604020202020204" pitchFamily="34" charset="0"/>
              </a:rPr>
              <a:t>L</a:t>
            </a:r>
            <a:r>
              <a:rPr lang="en-US" altLang="en-US" sz="2800" b="1">
                <a:solidFill>
                  <a:schemeClr val="bg1"/>
                </a:solidFill>
                <a:latin typeface="Helvetica" panose="020B0604020202020204" pitchFamily="34" charset="0"/>
                <a:cs typeface="Helvetica" panose="020B0604020202020204" pitchFamily="34" charset="0"/>
              </a:rPr>
              <a:t>ĀĀ</a:t>
            </a:r>
            <a:r>
              <a:rPr lang="en-US" altLang="en-US" sz="2800" b="1">
                <a:solidFill>
                  <a:schemeClr val="bg1"/>
                </a:solidFill>
                <a:latin typeface="Helvetica" panose="020B0604020202020204" pitchFamily="34" charset="0"/>
              </a:rPr>
              <a:t>SEM &amp; MAR</a:t>
            </a:r>
            <a:r>
              <a:rPr lang="en-US" altLang="en-US" sz="2800" b="1">
                <a:solidFill>
                  <a:schemeClr val="bg1"/>
                </a:solidFill>
                <a:latin typeface="Helvetica" panose="020B0604020202020204" pitchFamily="34" charset="0"/>
                <a:cs typeface="Helvetica" panose="020B0604020202020204" pitchFamily="34" charset="0"/>
              </a:rPr>
              <a:t>Ā</a:t>
            </a:r>
            <a:r>
              <a:rPr lang="en-US" altLang="en-US" sz="2800" b="1">
                <a:solidFill>
                  <a:schemeClr val="bg1"/>
                </a:solidFill>
                <a:latin typeface="Helvetica" panose="020B0604020202020204" pitchFamily="34" charset="0"/>
              </a:rPr>
              <a:t>NBING</a:t>
            </a:r>
          </a:p>
        </p:txBody>
      </p:sp>
      <p:sp>
        <p:nvSpPr>
          <p:cNvPr id="1036305" name="Text Box 17">
            <a:extLst>
              <a:ext uri="{FF2B5EF4-FFF2-40B4-BE49-F238E27FC236}">
                <a16:creationId xmlns:a16="http://schemas.microsoft.com/office/drawing/2014/main" id="{643D8140-7A3D-7799-2B35-F8189F54FDB9}"/>
              </a:ext>
            </a:extLst>
          </p:cNvPr>
          <p:cNvSpPr txBox="1">
            <a:spLocks noChangeArrowheads="1"/>
          </p:cNvSpPr>
          <p:nvPr/>
        </p:nvSpPr>
        <p:spPr bwMode="auto">
          <a:xfrm>
            <a:off x="5143500" y="5372100"/>
            <a:ext cx="4038600" cy="523875"/>
          </a:xfrm>
          <a:prstGeom prst="rect">
            <a:avLst/>
          </a:prstGeom>
          <a:noFill/>
          <a:ln w="12700">
            <a:noFill/>
            <a:miter lim="800000"/>
            <a:headEnd/>
            <a:tailEnd/>
          </a:ln>
          <a:effectLst>
            <a:outerShdw blurRad="63500" dist="38099" dir="2700000" algn="ctr" rotWithShape="0">
              <a:schemeClr val="tx2">
                <a:alpha val="74997"/>
              </a:schemeClr>
            </a:outerShdw>
          </a:effectLst>
        </p:spPr>
        <p:txBody>
          <a:bodyPr>
            <a:spAutoFit/>
          </a:bodyPr>
          <a:lstStyle/>
          <a:p>
            <a:pPr>
              <a:spcBef>
                <a:spcPct val="50000"/>
              </a:spcBef>
              <a:defRPr/>
            </a:pPr>
            <a:r>
              <a:rPr lang="en-US" sz="2800" b="1" dirty="0">
                <a:solidFill>
                  <a:schemeClr val="bg1"/>
                </a:solidFill>
                <a:latin typeface="Helvetica" charset="0"/>
                <a:ea typeface="+mn-ea"/>
              </a:rPr>
              <a:t>PHANINGUNG KHAVAI</a:t>
            </a:r>
          </a:p>
        </p:txBody>
      </p:sp>
      <p:sp>
        <p:nvSpPr>
          <p:cNvPr id="1036309" name="AutoShape 21">
            <a:extLst>
              <a:ext uri="{FF2B5EF4-FFF2-40B4-BE49-F238E27FC236}">
                <a16:creationId xmlns:a16="http://schemas.microsoft.com/office/drawing/2014/main" id="{34D499F2-4248-6FBC-A476-D03A1FD6ECBE}"/>
              </a:ext>
            </a:extLst>
          </p:cNvPr>
          <p:cNvSpPr>
            <a:spLocks noChangeArrowheads="1"/>
          </p:cNvSpPr>
          <p:nvPr/>
        </p:nvSpPr>
        <p:spPr bwMode="auto">
          <a:xfrm>
            <a:off x="5018088" y="4024313"/>
            <a:ext cx="4518025" cy="706437"/>
          </a:xfrm>
          <a:prstGeom prst="roundRect">
            <a:avLst>
              <a:gd name="adj" fmla="val 16667"/>
            </a:avLst>
          </a:prstGeom>
          <a:noFill/>
          <a:ln w="76200">
            <a:solidFill>
              <a:schemeClr val="hlink"/>
            </a:solidFill>
            <a:round/>
            <a:headEnd/>
            <a:tailEnd/>
          </a:ln>
          <a:effectLst>
            <a:outerShdw blurRad="63500" dist="38099" dir="2700000" algn="ctr" rotWithShape="0">
              <a:schemeClr val="tx2">
                <a:alpha val="74997"/>
              </a:schemeClr>
            </a:outerShdw>
          </a:effectLst>
        </p:spPr>
        <p:txBody>
          <a:bodyPr wrap="none" anchor="ctr"/>
          <a:lstStyle/>
          <a:p>
            <a:pPr algn="r">
              <a:defRPr/>
            </a:pPr>
            <a:endParaRPr lang="en-US">
              <a:latin typeface="Comic Sans MS" charset="0"/>
              <a:ea typeface="+mn-ea"/>
            </a:endParaRPr>
          </a:p>
        </p:txBody>
      </p:sp>
      <p:sp>
        <p:nvSpPr>
          <p:cNvPr id="19466" name="Text Box 23">
            <a:extLst>
              <a:ext uri="{FF2B5EF4-FFF2-40B4-BE49-F238E27FC236}">
                <a16:creationId xmlns:a16="http://schemas.microsoft.com/office/drawing/2014/main" id="{19A31D63-1111-4BBA-CC25-9C5A87E2055A}"/>
              </a:ext>
            </a:extLst>
          </p:cNvPr>
          <p:cNvSpPr txBox="1">
            <a:spLocks noChangeArrowheads="1"/>
          </p:cNvSpPr>
          <p:nvPr/>
        </p:nvSpPr>
        <p:spPr bwMode="auto">
          <a:xfrm>
            <a:off x="9010650" y="7350125"/>
            <a:ext cx="339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ctr">
              <a:spcBef>
                <a:spcPct val="50000"/>
              </a:spcBef>
            </a:pPr>
            <a:r>
              <a:rPr lang="en-US" altLang="en-US" sz="1000" b="1"/>
              <a:t>08</a:t>
            </a:r>
          </a:p>
        </p:txBody>
      </p:sp>
      <p:grpSp>
        <p:nvGrpSpPr>
          <p:cNvPr id="19467" name="Group 13">
            <a:extLst>
              <a:ext uri="{FF2B5EF4-FFF2-40B4-BE49-F238E27FC236}">
                <a16:creationId xmlns:a16="http://schemas.microsoft.com/office/drawing/2014/main" id="{12BF5FFC-2294-7FDE-B920-95E24951953C}"/>
              </a:ext>
            </a:extLst>
          </p:cNvPr>
          <p:cNvGrpSpPr>
            <a:grpSpLocks/>
          </p:cNvGrpSpPr>
          <p:nvPr/>
        </p:nvGrpSpPr>
        <p:grpSpPr bwMode="auto">
          <a:xfrm>
            <a:off x="628650" y="1485900"/>
            <a:ext cx="4095750" cy="5143500"/>
            <a:chOff x="3276600" y="1009650"/>
            <a:chExt cx="4095750" cy="5143500"/>
          </a:xfrm>
        </p:grpSpPr>
        <p:pic>
          <p:nvPicPr>
            <p:cNvPr id="19471" name="Picture 1" descr="Picture1.jpg">
              <a:extLst>
                <a:ext uri="{FF2B5EF4-FFF2-40B4-BE49-F238E27FC236}">
                  <a16:creationId xmlns:a16="http://schemas.microsoft.com/office/drawing/2014/main" id="{C29C81E1-3184-7230-18E6-37BE70B83027}"/>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3276600" y="1009650"/>
              <a:ext cx="409575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72" name="TextBox 3">
              <a:extLst>
                <a:ext uri="{FF2B5EF4-FFF2-40B4-BE49-F238E27FC236}">
                  <a16:creationId xmlns:a16="http://schemas.microsoft.com/office/drawing/2014/main" id="{CE393FAA-3504-9F2E-D6A6-0035683503EF}"/>
                </a:ext>
              </a:extLst>
            </p:cNvPr>
            <p:cNvSpPr txBox="1">
              <a:spLocks noChangeArrowheads="1"/>
            </p:cNvSpPr>
            <p:nvPr/>
          </p:nvSpPr>
          <p:spPr bwMode="auto">
            <a:xfrm>
              <a:off x="4359347" y="1080637"/>
              <a:ext cx="1373007"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latin typeface="Arial Black" panose="020B0604020202020204" pitchFamily="34" charset="0"/>
                </a:rPr>
                <a:t>“Lairikbing semkak</a:t>
              </a:r>
              <a:r>
                <a:rPr lang="en-US" altLang="en-US" sz="700" b="1">
                  <a:latin typeface="Arial Black" panose="020B0604020202020204" pitchFamily="34" charset="0"/>
                  <a:cs typeface="Arial" panose="020B0604020202020204" pitchFamily="34" charset="0"/>
                </a:rPr>
                <a:t>ā</a:t>
              </a:r>
              <a:r>
                <a:rPr lang="en-US" altLang="en-US" sz="700">
                  <a:latin typeface="Arial Black" panose="020B0604020202020204" pitchFamily="34" charset="0"/>
                </a:rPr>
                <a:t>:”</a:t>
              </a:r>
            </a:p>
            <a:p>
              <a:r>
                <a:rPr lang="en-US" altLang="en-US" sz="700">
                  <a:latin typeface="Arial Black" panose="020B0604020202020204" pitchFamily="34" charset="0"/>
                </a:rPr>
                <a:t>   KachamaTuingashit pareng ching kak</a:t>
              </a:r>
              <a:r>
                <a:rPr lang="en-US" altLang="en-US" sz="700" b="1">
                  <a:latin typeface="Arial Black" panose="020B0604020202020204" pitchFamily="34" charset="0"/>
                  <a:cs typeface="Arial" panose="020B0604020202020204" pitchFamily="34" charset="0"/>
                </a:rPr>
                <a:t>ā</a:t>
              </a:r>
              <a:endParaRPr lang="en-US" altLang="en-US" sz="700">
                <a:latin typeface="Arial Black" panose="020B0604020202020204" pitchFamily="34" charset="0"/>
              </a:endParaRPr>
            </a:p>
          </p:txBody>
        </p:sp>
        <p:sp>
          <p:nvSpPr>
            <p:cNvPr id="19473" name="TextBox 4">
              <a:extLst>
                <a:ext uri="{FF2B5EF4-FFF2-40B4-BE49-F238E27FC236}">
                  <a16:creationId xmlns:a16="http://schemas.microsoft.com/office/drawing/2014/main" id="{6B304829-2ADC-17C6-D28D-67048FBBA9FC}"/>
                </a:ext>
              </a:extLst>
            </p:cNvPr>
            <p:cNvSpPr txBox="1">
              <a:spLocks noChangeArrowheads="1"/>
            </p:cNvSpPr>
            <p:nvPr/>
          </p:nvSpPr>
          <p:spPr bwMode="auto">
            <a:xfrm>
              <a:off x="3734181" y="1685864"/>
              <a:ext cx="941283"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OKATHUIKASEM</a:t>
              </a:r>
            </a:p>
          </p:txBody>
        </p:sp>
        <p:sp>
          <p:nvSpPr>
            <p:cNvPr id="19474" name="TextBox 5">
              <a:extLst>
                <a:ext uri="{FF2B5EF4-FFF2-40B4-BE49-F238E27FC236}">
                  <a16:creationId xmlns:a16="http://schemas.microsoft.com/office/drawing/2014/main" id="{209F6B4F-C616-50A1-4DB8-1347BA6D077B}"/>
                </a:ext>
              </a:extLst>
            </p:cNvPr>
            <p:cNvSpPr txBox="1">
              <a:spLocks noChangeArrowheads="1"/>
            </p:cNvSpPr>
            <p:nvPr/>
          </p:nvSpPr>
          <p:spPr bwMode="auto">
            <a:xfrm>
              <a:off x="3851262" y="1837331"/>
              <a:ext cx="643125"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ABRAHAM</a:t>
              </a:r>
            </a:p>
          </p:txBody>
        </p:sp>
        <p:sp>
          <p:nvSpPr>
            <p:cNvPr id="19475" name="TextBox 6">
              <a:extLst>
                <a:ext uri="{FF2B5EF4-FFF2-40B4-BE49-F238E27FC236}">
                  <a16:creationId xmlns:a16="http://schemas.microsoft.com/office/drawing/2014/main" id="{0D888043-9BF4-108F-786A-35AC4DD9084B}"/>
                </a:ext>
              </a:extLst>
            </p:cNvPr>
            <p:cNvSpPr txBox="1">
              <a:spLocks noChangeArrowheads="1"/>
            </p:cNvSpPr>
            <p:nvPr/>
          </p:nvSpPr>
          <p:spPr bwMode="auto">
            <a:xfrm>
              <a:off x="3858769" y="2182443"/>
              <a:ext cx="551754"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JOSEPH</a:t>
              </a:r>
            </a:p>
          </p:txBody>
        </p:sp>
        <p:sp>
          <p:nvSpPr>
            <p:cNvPr id="19476" name="TextBox 7">
              <a:extLst>
                <a:ext uri="{FF2B5EF4-FFF2-40B4-BE49-F238E27FC236}">
                  <a16:creationId xmlns:a16="http://schemas.microsoft.com/office/drawing/2014/main" id="{8487EECF-4192-C0EF-20D2-6D902A98004E}"/>
                </a:ext>
              </a:extLst>
            </p:cNvPr>
            <p:cNvSpPr txBox="1">
              <a:spLocks noChangeArrowheads="1"/>
            </p:cNvSpPr>
            <p:nvPr/>
          </p:nvSpPr>
          <p:spPr bwMode="auto">
            <a:xfrm>
              <a:off x="3864775" y="2519645"/>
              <a:ext cx="516488"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MOSES</a:t>
              </a:r>
            </a:p>
          </p:txBody>
        </p:sp>
        <p:sp>
          <p:nvSpPr>
            <p:cNvPr id="19477" name="TextBox 8">
              <a:extLst>
                <a:ext uri="{FF2B5EF4-FFF2-40B4-BE49-F238E27FC236}">
                  <a16:creationId xmlns:a16="http://schemas.microsoft.com/office/drawing/2014/main" id="{375712D2-5329-0C13-83ED-C5FA35DB65E0}"/>
                </a:ext>
              </a:extLst>
            </p:cNvPr>
            <p:cNvSpPr txBox="1">
              <a:spLocks noChangeArrowheads="1"/>
            </p:cNvSpPr>
            <p:nvPr/>
          </p:nvSpPr>
          <p:spPr bwMode="auto">
            <a:xfrm>
              <a:off x="3833629" y="3148805"/>
              <a:ext cx="579005"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JOSHUA</a:t>
              </a:r>
            </a:p>
          </p:txBody>
        </p:sp>
        <p:sp>
          <p:nvSpPr>
            <p:cNvPr id="19478" name="TextBox 9">
              <a:extLst>
                <a:ext uri="{FF2B5EF4-FFF2-40B4-BE49-F238E27FC236}">
                  <a16:creationId xmlns:a16="http://schemas.microsoft.com/office/drawing/2014/main" id="{B9FC8A9A-8BAE-694B-E6EF-546A0EE7A31E}"/>
                </a:ext>
              </a:extLst>
            </p:cNvPr>
            <p:cNvSpPr txBox="1">
              <a:spLocks noChangeArrowheads="1"/>
            </p:cNvSpPr>
            <p:nvPr/>
          </p:nvSpPr>
          <p:spPr bwMode="auto">
            <a:xfrm>
              <a:off x="3812153" y="3742851"/>
              <a:ext cx="79220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ROTKHAMARĀT</a:t>
              </a:r>
            </a:p>
          </p:txBody>
        </p:sp>
        <p:sp>
          <p:nvSpPr>
            <p:cNvPr id="19479" name="TextBox 11">
              <a:extLst>
                <a:ext uri="{FF2B5EF4-FFF2-40B4-BE49-F238E27FC236}">
                  <a16:creationId xmlns:a16="http://schemas.microsoft.com/office/drawing/2014/main" id="{7040F493-DE03-1362-760B-C67B6C67F84F}"/>
                </a:ext>
              </a:extLst>
            </p:cNvPr>
            <p:cNvSpPr txBox="1">
              <a:spLocks noChangeArrowheads="1"/>
            </p:cNvSpPr>
            <p:nvPr/>
          </p:nvSpPr>
          <p:spPr bwMode="auto">
            <a:xfrm>
              <a:off x="3832049" y="4171749"/>
              <a:ext cx="61587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WUNGNAO</a:t>
              </a:r>
            </a:p>
          </p:txBody>
        </p:sp>
        <p:sp>
          <p:nvSpPr>
            <p:cNvPr id="19480" name="TextBox 12">
              <a:extLst>
                <a:ext uri="{FF2B5EF4-FFF2-40B4-BE49-F238E27FC236}">
                  <a16:creationId xmlns:a16="http://schemas.microsoft.com/office/drawing/2014/main" id="{1150FA0E-65E3-0983-0825-02C39905A2E0}"/>
                </a:ext>
              </a:extLst>
            </p:cNvPr>
            <p:cNvSpPr txBox="1">
              <a:spLocks noChangeArrowheads="1"/>
            </p:cNvSpPr>
            <p:nvPr/>
          </p:nvSpPr>
          <p:spPr bwMode="auto">
            <a:xfrm>
              <a:off x="3840426" y="4862376"/>
              <a:ext cx="61266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NARKAHAI</a:t>
              </a:r>
            </a:p>
          </p:txBody>
        </p:sp>
        <p:sp>
          <p:nvSpPr>
            <p:cNvPr id="19481" name="TextBox 14">
              <a:extLst>
                <a:ext uri="{FF2B5EF4-FFF2-40B4-BE49-F238E27FC236}">
                  <a16:creationId xmlns:a16="http://schemas.microsoft.com/office/drawing/2014/main" id="{3F0840FB-7822-0008-EB5A-F69A6D88EF59}"/>
                </a:ext>
              </a:extLst>
            </p:cNvPr>
            <p:cNvSpPr txBox="1">
              <a:spLocks noChangeArrowheads="1"/>
            </p:cNvSpPr>
            <p:nvPr/>
          </p:nvSpPr>
          <p:spPr bwMode="auto">
            <a:xfrm rot="16200000" flipH="1">
              <a:off x="4395512" y="2385273"/>
              <a:ext cx="797144"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b="1">
                  <a:latin typeface="Arial Black" panose="020B0604020202020204" pitchFamily="34" charset="0"/>
                </a:rPr>
                <a:t>ĀIN (5)</a:t>
              </a:r>
            </a:p>
          </p:txBody>
        </p:sp>
        <p:sp>
          <p:nvSpPr>
            <p:cNvPr id="19482" name="TextBox 15">
              <a:extLst>
                <a:ext uri="{FF2B5EF4-FFF2-40B4-BE49-F238E27FC236}">
                  <a16:creationId xmlns:a16="http://schemas.microsoft.com/office/drawing/2014/main" id="{6D9AA4F9-440F-4EE8-771C-B6197692BB0F}"/>
                </a:ext>
              </a:extLst>
            </p:cNvPr>
            <p:cNvSpPr txBox="1">
              <a:spLocks noChangeArrowheads="1"/>
            </p:cNvSpPr>
            <p:nvPr/>
          </p:nvSpPr>
          <p:spPr bwMode="auto">
            <a:xfrm rot="-5400000">
              <a:off x="4077005" y="4065544"/>
              <a:ext cx="1420582"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b="1">
                  <a:latin typeface="Arial Black" panose="020B0604020202020204" pitchFamily="34" charset="0"/>
                </a:rPr>
                <a:t>THOTCHĀN (12)</a:t>
              </a:r>
            </a:p>
          </p:txBody>
        </p:sp>
        <p:sp>
          <p:nvSpPr>
            <p:cNvPr id="19483" name="TextBox 16">
              <a:extLst>
                <a:ext uri="{FF2B5EF4-FFF2-40B4-BE49-F238E27FC236}">
                  <a16:creationId xmlns:a16="http://schemas.microsoft.com/office/drawing/2014/main" id="{7C8E4F08-7FFB-5059-8785-E8D5BC55E2E8}"/>
                </a:ext>
              </a:extLst>
            </p:cNvPr>
            <p:cNvSpPr txBox="1">
              <a:spLocks noChangeArrowheads="1"/>
            </p:cNvSpPr>
            <p:nvPr/>
          </p:nvSpPr>
          <p:spPr bwMode="auto">
            <a:xfrm>
              <a:off x="4803126" y="1685864"/>
              <a:ext cx="841897"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HAOKAPHOK</a:t>
              </a:r>
            </a:p>
          </p:txBody>
        </p:sp>
        <p:sp>
          <p:nvSpPr>
            <p:cNvPr id="19484" name="TextBox 17">
              <a:extLst>
                <a:ext uri="{FF2B5EF4-FFF2-40B4-BE49-F238E27FC236}">
                  <a16:creationId xmlns:a16="http://schemas.microsoft.com/office/drawing/2014/main" id="{B2F0B01A-006A-2BD5-9A82-650C3D85EC0D}"/>
                </a:ext>
              </a:extLst>
            </p:cNvPr>
            <p:cNvSpPr txBox="1">
              <a:spLocks noChangeArrowheads="1"/>
            </p:cNvSpPr>
            <p:nvPr/>
          </p:nvSpPr>
          <p:spPr bwMode="auto">
            <a:xfrm>
              <a:off x="4845289" y="2451680"/>
              <a:ext cx="684803"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SHONGZĀ</a:t>
              </a:r>
            </a:p>
          </p:txBody>
        </p:sp>
        <p:sp>
          <p:nvSpPr>
            <p:cNvPr id="19485" name="TextBox 15">
              <a:extLst>
                <a:ext uri="{FF2B5EF4-FFF2-40B4-BE49-F238E27FC236}">
                  <a16:creationId xmlns:a16="http://schemas.microsoft.com/office/drawing/2014/main" id="{CE84852E-61A8-3CAB-9958-964BF559EA20}"/>
                </a:ext>
              </a:extLst>
            </p:cNvPr>
            <p:cNvSpPr txBox="1">
              <a:spLocks noChangeArrowheads="1"/>
            </p:cNvSpPr>
            <p:nvPr/>
          </p:nvSpPr>
          <p:spPr bwMode="auto">
            <a:xfrm>
              <a:off x="4852755" y="2609485"/>
              <a:ext cx="77938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latin typeface="Arial Black" panose="020B0604020202020204" pitchFamily="34" charset="0"/>
                </a:rPr>
                <a:t>PĀNGMONSHI</a:t>
              </a:r>
            </a:p>
          </p:txBody>
        </p:sp>
        <p:sp>
          <p:nvSpPr>
            <p:cNvPr id="19486" name="TextBox 16">
              <a:extLst>
                <a:ext uri="{FF2B5EF4-FFF2-40B4-BE49-F238E27FC236}">
                  <a16:creationId xmlns:a16="http://schemas.microsoft.com/office/drawing/2014/main" id="{B8D86A48-0106-91EE-B940-25B065F5E7B4}"/>
                </a:ext>
              </a:extLst>
            </p:cNvPr>
            <p:cNvSpPr txBox="1">
              <a:spLocks noChangeArrowheads="1"/>
            </p:cNvSpPr>
            <p:nvPr/>
          </p:nvSpPr>
          <p:spPr bwMode="auto">
            <a:xfrm>
              <a:off x="4960910" y="2736172"/>
              <a:ext cx="590226"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MISHĀN</a:t>
              </a:r>
            </a:p>
          </p:txBody>
        </p:sp>
        <p:sp>
          <p:nvSpPr>
            <p:cNvPr id="19487" name="TextBox 17">
              <a:extLst>
                <a:ext uri="{FF2B5EF4-FFF2-40B4-BE49-F238E27FC236}">
                  <a16:creationId xmlns:a16="http://schemas.microsoft.com/office/drawing/2014/main" id="{82F0F768-2885-4CE8-4B8B-C684262A13DA}"/>
                </a:ext>
              </a:extLst>
            </p:cNvPr>
            <p:cNvSpPr txBox="1">
              <a:spLocks noChangeArrowheads="1"/>
            </p:cNvSpPr>
            <p:nvPr/>
          </p:nvSpPr>
          <p:spPr bwMode="auto">
            <a:xfrm>
              <a:off x="4870064" y="2907941"/>
              <a:ext cx="68480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latin typeface="Arial Black" panose="020B0604020202020204" pitchFamily="34" charset="0"/>
                </a:rPr>
                <a:t>KHALATLUI</a:t>
              </a:r>
            </a:p>
          </p:txBody>
        </p:sp>
        <p:sp>
          <p:nvSpPr>
            <p:cNvPr id="19488" name="TextBox 18">
              <a:extLst>
                <a:ext uri="{FF2B5EF4-FFF2-40B4-BE49-F238E27FC236}">
                  <a16:creationId xmlns:a16="http://schemas.microsoft.com/office/drawing/2014/main" id="{4A46F3FD-9F12-00C9-6188-DB0073EC0BF2}"/>
                </a:ext>
              </a:extLst>
            </p:cNvPr>
            <p:cNvSpPr txBox="1">
              <a:spLocks noChangeArrowheads="1"/>
            </p:cNvSpPr>
            <p:nvPr/>
          </p:nvSpPr>
          <p:spPr bwMode="auto">
            <a:xfrm>
              <a:off x="4877472" y="3156231"/>
              <a:ext cx="604653"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JOSHUA</a:t>
              </a:r>
            </a:p>
          </p:txBody>
        </p:sp>
        <p:sp>
          <p:nvSpPr>
            <p:cNvPr id="19489" name="TextBox 19">
              <a:extLst>
                <a:ext uri="{FF2B5EF4-FFF2-40B4-BE49-F238E27FC236}">
                  <a16:creationId xmlns:a16="http://schemas.microsoft.com/office/drawing/2014/main" id="{4B221AC0-F87A-F28A-4060-EB45393B37A2}"/>
                </a:ext>
              </a:extLst>
            </p:cNvPr>
            <p:cNvSpPr txBox="1">
              <a:spLocks noChangeArrowheads="1"/>
            </p:cNvSpPr>
            <p:nvPr/>
          </p:nvSpPr>
          <p:spPr bwMode="auto">
            <a:xfrm>
              <a:off x="4862107" y="3442945"/>
              <a:ext cx="64152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WUNGV</a:t>
              </a:r>
              <a:r>
                <a:rPr lang="en-US" altLang="en-US" sz="700" b="1" u="sng">
                  <a:latin typeface="Arial Black" panose="020B0604020202020204" pitchFamily="34" charset="0"/>
                </a:rPr>
                <a:t>A</a:t>
              </a:r>
              <a:br>
                <a:rPr lang="en-US" altLang="en-US" sz="1100" b="1">
                  <a:latin typeface="Arial Black" panose="020B0604020202020204" pitchFamily="34" charset="0"/>
                </a:rPr>
              </a:br>
              <a:r>
                <a:rPr lang="en-US" altLang="en-US" sz="700" b="1">
                  <a:latin typeface="Arial Black" panose="020B0604020202020204" pitchFamily="34" charset="0"/>
                </a:rPr>
                <a:t>WUNGVĀ</a:t>
              </a:r>
            </a:p>
          </p:txBody>
        </p:sp>
        <p:sp>
          <p:nvSpPr>
            <p:cNvPr id="19490" name="TextBox 20">
              <a:extLst>
                <a:ext uri="{FF2B5EF4-FFF2-40B4-BE49-F238E27FC236}">
                  <a16:creationId xmlns:a16="http://schemas.microsoft.com/office/drawing/2014/main" id="{2BA4E3C3-7FEF-2B36-46F5-E4CF9B38F838}"/>
                </a:ext>
              </a:extLst>
            </p:cNvPr>
            <p:cNvSpPr txBox="1">
              <a:spLocks noChangeArrowheads="1"/>
            </p:cNvSpPr>
            <p:nvPr/>
          </p:nvSpPr>
          <p:spPr bwMode="auto">
            <a:xfrm>
              <a:off x="4897233" y="3715045"/>
              <a:ext cx="470000"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RUTH</a:t>
              </a:r>
            </a:p>
          </p:txBody>
        </p:sp>
        <p:sp>
          <p:nvSpPr>
            <p:cNvPr id="19491" name="TextBox 21">
              <a:extLst>
                <a:ext uri="{FF2B5EF4-FFF2-40B4-BE49-F238E27FC236}">
                  <a16:creationId xmlns:a16="http://schemas.microsoft.com/office/drawing/2014/main" id="{3DB6D943-4965-39D3-D278-6F0A5F6E709F}"/>
                </a:ext>
              </a:extLst>
            </p:cNvPr>
            <p:cNvSpPr txBox="1">
              <a:spLocks noChangeArrowheads="1"/>
            </p:cNvSpPr>
            <p:nvPr/>
          </p:nvSpPr>
          <p:spPr bwMode="auto">
            <a:xfrm>
              <a:off x="4826417" y="4037637"/>
              <a:ext cx="692818"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1 SAMUEL</a:t>
              </a:r>
            </a:p>
          </p:txBody>
        </p:sp>
        <p:sp>
          <p:nvSpPr>
            <p:cNvPr id="19492" name="TextBox 22">
              <a:extLst>
                <a:ext uri="{FF2B5EF4-FFF2-40B4-BE49-F238E27FC236}">
                  <a16:creationId xmlns:a16="http://schemas.microsoft.com/office/drawing/2014/main" id="{EF94CB53-1BEE-57A6-623C-07A7F8D494EA}"/>
                </a:ext>
              </a:extLst>
            </p:cNvPr>
            <p:cNvSpPr txBox="1">
              <a:spLocks noChangeArrowheads="1"/>
            </p:cNvSpPr>
            <p:nvPr/>
          </p:nvSpPr>
          <p:spPr bwMode="auto">
            <a:xfrm>
              <a:off x="4807063" y="4201454"/>
              <a:ext cx="692818"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2 SAMUEL</a:t>
              </a:r>
            </a:p>
          </p:txBody>
        </p:sp>
        <p:sp>
          <p:nvSpPr>
            <p:cNvPr id="19493" name="TextBox 23">
              <a:extLst>
                <a:ext uri="{FF2B5EF4-FFF2-40B4-BE49-F238E27FC236}">
                  <a16:creationId xmlns:a16="http://schemas.microsoft.com/office/drawing/2014/main" id="{2477C35C-C64A-903F-879B-2D7FEA803745}"/>
                </a:ext>
              </a:extLst>
            </p:cNvPr>
            <p:cNvSpPr txBox="1">
              <a:spLocks noChangeArrowheads="1"/>
            </p:cNvSpPr>
            <p:nvPr/>
          </p:nvSpPr>
          <p:spPr bwMode="auto">
            <a:xfrm>
              <a:off x="4830057" y="4323056"/>
              <a:ext cx="542136"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1 Wung</a:t>
              </a:r>
            </a:p>
          </p:txBody>
        </p:sp>
        <p:sp>
          <p:nvSpPr>
            <p:cNvPr id="19494" name="TextBox 24">
              <a:extLst>
                <a:ext uri="{FF2B5EF4-FFF2-40B4-BE49-F238E27FC236}">
                  <a16:creationId xmlns:a16="http://schemas.microsoft.com/office/drawing/2014/main" id="{EB75911B-9DBA-E95F-A9AC-73EEE1E8F5B2}"/>
                </a:ext>
              </a:extLst>
            </p:cNvPr>
            <p:cNvSpPr txBox="1">
              <a:spLocks noChangeArrowheads="1"/>
            </p:cNvSpPr>
            <p:nvPr/>
          </p:nvSpPr>
          <p:spPr bwMode="auto">
            <a:xfrm>
              <a:off x="4815874" y="4456726"/>
              <a:ext cx="542136"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2 Wung</a:t>
              </a:r>
            </a:p>
          </p:txBody>
        </p:sp>
        <p:sp>
          <p:nvSpPr>
            <p:cNvPr id="19495" name="TextBox 25">
              <a:extLst>
                <a:ext uri="{FF2B5EF4-FFF2-40B4-BE49-F238E27FC236}">
                  <a16:creationId xmlns:a16="http://schemas.microsoft.com/office/drawing/2014/main" id="{CEE93C65-4DEC-D1C7-F09B-9EDFB98F6332}"/>
                </a:ext>
              </a:extLst>
            </p:cNvPr>
            <p:cNvSpPr txBox="1">
              <a:spLocks noChangeArrowheads="1"/>
            </p:cNvSpPr>
            <p:nvPr/>
          </p:nvSpPr>
          <p:spPr bwMode="auto">
            <a:xfrm>
              <a:off x="4826195" y="4614531"/>
              <a:ext cx="497252"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1 Thot</a:t>
              </a:r>
            </a:p>
          </p:txBody>
        </p:sp>
        <p:sp>
          <p:nvSpPr>
            <p:cNvPr id="19496" name="TextBox 26">
              <a:extLst>
                <a:ext uri="{FF2B5EF4-FFF2-40B4-BE49-F238E27FC236}">
                  <a16:creationId xmlns:a16="http://schemas.microsoft.com/office/drawing/2014/main" id="{515F239E-B40D-E660-EE14-5EF7304C92B3}"/>
                </a:ext>
              </a:extLst>
            </p:cNvPr>
            <p:cNvSpPr txBox="1">
              <a:spLocks noChangeArrowheads="1"/>
            </p:cNvSpPr>
            <p:nvPr/>
          </p:nvSpPr>
          <p:spPr bwMode="auto">
            <a:xfrm>
              <a:off x="4861234" y="4736133"/>
              <a:ext cx="497252"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2 Thot</a:t>
              </a:r>
            </a:p>
          </p:txBody>
        </p:sp>
        <p:sp>
          <p:nvSpPr>
            <p:cNvPr id="19497" name="TextBox 27">
              <a:extLst>
                <a:ext uri="{FF2B5EF4-FFF2-40B4-BE49-F238E27FC236}">
                  <a16:creationId xmlns:a16="http://schemas.microsoft.com/office/drawing/2014/main" id="{6502F090-A2FB-1B1F-A0D9-31B412CFA0C7}"/>
                </a:ext>
              </a:extLst>
            </p:cNvPr>
            <p:cNvSpPr txBox="1">
              <a:spLocks noChangeArrowheads="1"/>
            </p:cNvSpPr>
            <p:nvPr/>
          </p:nvSpPr>
          <p:spPr bwMode="auto">
            <a:xfrm>
              <a:off x="4887195" y="4841228"/>
              <a:ext cx="453970"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EZRA</a:t>
              </a:r>
            </a:p>
          </p:txBody>
        </p:sp>
        <p:sp>
          <p:nvSpPr>
            <p:cNvPr id="19498" name="TextBox 28">
              <a:extLst>
                <a:ext uri="{FF2B5EF4-FFF2-40B4-BE49-F238E27FC236}">
                  <a16:creationId xmlns:a16="http://schemas.microsoft.com/office/drawing/2014/main" id="{54CFDCFE-7692-E66A-224D-6374F15D49A0}"/>
                </a:ext>
              </a:extLst>
            </p:cNvPr>
            <p:cNvSpPr txBox="1">
              <a:spLocks noChangeArrowheads="1"/>
            </p:cNvSpPr>
            <p:nvPr/>
          </p:nvSpPr>
          <p:spPr bwMode="auto">
            <a:xfrm>
              <a:off x="4791870" y="5000931"/>
              <a:ext cx="729687"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NEHEMIAH</a:t>
              </a:r>
            </a:p>
          </p:txBody>
        </p:sp>
        <p:sp>
          <p:nvSpPr>
            <p:cNvPr id="19499" name="TextBox 29">
              <a:extLst>
                <a:ext uri="{FF2B5EF4-FFF2-40B4-BE49-F238E27FC236}">
                  <a16:creationId xmlns:a16="http://schemas.microsoft.com/office/drawing/2014/main" id="{39BAD568-F447-8E2B-2947-9473ACDCC44F}"/>
                </a:ext>
              </a:extLst>
            </p:cNvPr>
            <p:cNvSpPr txBox="1">
              <a:spLocks noChangeArrowheads="1"/>
            </p:cNvSpPr>
            <p:nvPr/>
          </p:nvSpPr>
          <p:spPr bwMode="auto">
            <a:xfrm>
              <a:off x="4850976" y="5115550"/>
              <a:ext cx="587020"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latin typeface="Arial Black" panose="020B0604020202020204" pitchFamily="34" charset="0"/>
                </a:rPr>
                <a:t>ESTHER</a:t>
              </a:r>
            </a:p>
          </p:txBody>
        </p:sp>
        <p:sp>
          <p:nvSpPr>
            <p:cNvPr id="19500" name="TextBox 30">
              <a:extLst>
                <a:ext uri="{FF2B5EF4-FFF2-40B4-BE49-F238E27FC236}">
                  <a16:creationId xmlns:a16="http://schemas.microsoft.com/office/drawing/2014/main" id="{576A4964-E023-3548-21C8-13F7C406EA93}"/>
                </a:ext>
              </a:extLst>
            </p:cNvPr>
            <p:cNvSpPr txBox="1">
              <a:spLocks noChangeArrowheads="1"/>
            </p:cNvSpPr>
            <p:nvPr/>
          </p:nvSpPr>
          <p:spPr bwMode="auto">
            <a:xfrm>
              <a:off x="3909421" y="5649543"/>
              <a:ext cx="39305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JESU</a:t>
              </a:r>
            </a:p>
          </p:txBody>
        </p:sp>
        <p:sp>
          <p:nvSpPr>
            <p:cNvPr id="19501" name="TextBox 31">
              <a:extLst>
                <a:ext uri="{FF2B5EF4-FFF2-40B4-BE49-F238E27FC236}">
                  <a16:creationId xmlns:a16="http://schemas.microsoft.com/office/drawing/2014/main" id="{BA4B4A85-3CA6-58B4-2398-35A00B214EB5}"/>
                </a:ext>
              </a:extLst>
            </p:cNvPr>
            <p:cNvSpPr txBox="1">
              <a:spLocks noChangeArrowheads="1"/>
            </p:cNvSpPr>
            <p:nvPr/>
          </p:nvSpPr>
          <p:spPr bwMode="auto">
            <a:xfrm>
              <a:off x="4436528" y="5671821"/>
              <a:ext cx="118013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latin typeface="Arial Black" panose="020B0604020202020204" pitchFamily="34" charset="0"/>
                </a:rPr>
                <a:t>KADHARA TUINGASHIT</a:t>
              </a:r>
            </a:p>
          </p:txBody>
        </p:sp>
        <p:sp>
          <p:nvSpPr>
            <p:cNvPr id="19502" name="TextBox 32">
              <a:extLst>
                <a:ext uri="{FF2B5EF4-FFF2-40B4-BE49-F238E27FC236}">
                  <a16:creationId xmlns:a16="http://schemas.microsoft.com/office/drawing/2014/main" id="{59816761-85C7-59B7-2B4C-108F92A05037}"/>
                </a:ext>
              </a:extLst>
            </p:cNvPr>
            <p:cNvSpPr txBox="1">
              <a:spLocks noChangeArrowheads="1"/>
            </p:cNvSpPr>
            <p:nvPr/>
          </p:nvSpPr>
          <p:spPr bwMode="auto">
            <a:xfrm rot="-5400000">
              <a:off x="5806606" y="2285137"/>
              <a:ext cx="1085554"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a:latin typeface="Arial Black" panose="020B0604020202020204" pitchFamily="34" charset="0"/>
                </a:rPr>
                <a:t>L</a:t>
              </a:r>
              <a:r>
                <a:rPr lang="en-US" altLang="en-US" sz="1100" b="1">
                  <a:latin typeface="Arial Black" panose="020B0604020202020204" pitchFamily="34" charset="0"/>
                </a:rPr>
                <a:t>ĀĀ</a:t>
              </a:r>
              <a:r>
                <a:rPr lang="en-US" altLang="en-US" sz="1100">
                  <a:latin typeface="Arial Black" panose="020B0604020202020204" pitchFamily="34" charset="0"/>
                </a:rPr>
                <a:t>SEM (5)</a:t>
              </a:r>
            </a:p>
          </p:txBody>
        </p:sp>
        <p:sp>
          <p:nvSpPr>
            <p:cNvPr id="19503" name="TextBox 33">
              <a:extLst>
                <a:ext uri="{FF2B5EF4-FFF2-40B4-BE49-F238E27FC236}">
                  <a16:creationId xmlns:a16="http://schemas.microsoft.com/office/drawing/2014/main" id="{2CFA4CC6-CC6A-1158-007A-B0AB863F81BD}"/>
                </a:ext>
              </a:extLst>
            </p:cNvPr>
            <p:cNvSpPr txBox="1">
              <a:spLocks noChangeArrowheads="1"/>
            </p:cNvSpPr>
            <p:nvPr/>
          </p:nvSpPr>
          <p:spPr bwMode="auto">
            <a:xfrm rot="-5400000">
              <a:off x="5596121" y="4459591"/>
              <a:ext cx="1503938"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a:latin typeface="Arial Black" panose="020B0604020202020204" pitchFamily="34" charset="0"/>
                </a:rPr>
                <a:t>MAR</a:t>
              </a:r>
              <a:r>
                <a:rPr lang="en-US" altLang="en-US" sz="1100" b="1">
                  <a:latin typeface="Arial Black" panose="020B0604020202020204" pitchFamily="34" charset="0"/>
                </a:rPr>
                <a:t>Ā</a:t>
              </a:r>
              <a:r>
                <a:rPr lang="en-US" altLang="en-US" sz="1100">
                  <a:latin typeface="Arial Black" panose="020B0604020202020204" pitchFamily="34" charset="0"/>
                </a:rPr>
                <a:t>NBING (17)</a:t>
              </a:r>
            </a:p>
          </p:txBody>
        </p:sp>
        <p:sp>
          <p:nvSpPr>
            <p:cNvPr id="19504" name="TextBox 34">
              <a:extLst>
                <a:ext uri="{FF2B5EF4-FFF2-40B4-BE49-F238E27FC236}">
                  <a16:creationId xmlns:a16="http://schemas.microsoft.com/office/drawing/2014/main" id="{3BDEDB56-D9EF-5191-7B25-00C0F9820C83}"/>
                </a:ext>
              </a:extLst>
            </p:cNvPr>
            <p:cNvSpPr txBox="1">
              <a:spLocks noChangeArrowheads="1"/>
            </p:cNvSpPr>
            <p:nvPr/>
          </p:nvSpPr>
          <p:spPr bwMode="auto">
            <a:xfrm>
              <a:off x="5755117" y="1831601"/>
              <a:ext cx="372218"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JOB</a:t>
              </a:r>
            </a:p>
          </p:txBody>
        </p:sp>
        <p:sp>
          <p:nvSpPr>
            <p:cNvPr id="19505" name="TextBox 35">
              <a:extLst>
                <a:ext uri="{FF2B5EF4-FFF2-40B4-BE49-F238E27FC236}">
                  <a16:creationId xmlns:a16="http://schemas.microsoft.com/office/drawing/2014/main" id="{1106D605-E7B7-9831-0FDC-02FFB0DA5E28}"/>
                </a:ext>
              </a:extLst>
            </p:cNvPr>
            <p:cNvSpPr txBox="1">
              <a:spLocks noChangeArrowheads="1"/>
            </p:cNvSpPr>
            <p:nvPr/>
          </p:nvSpPr>
          <p:spPr bwMode="auto">
            <a:xfrm>
              <a:off x="5681092" y="2402482"/>
              <a:ext cx="655949"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CHĀNSAM</a:t>
              </a:r>
            </a:p>
          </p:txBody>
        </p:sp>
        <p:sp>
          <p:nvSpPr>
            <p:cNvPr id="19506" name="TextBox 36">
              <a:extLst>
                <a:ext uri="{FF2B5EF4-FFF2-40B4-BE49-F238E27FC236}">
                  <a16:creationId xmlns:a16="http://schemas.microsoft.com/office/drawing/2014/main" id="{C41AE494-3357-C5C6-B59F-44496393A7A1}"/>
                </a:ext>
              </a:extLst>
            </p:cNvPr>
            <p:cNvSpPr txBox="1">
              <a:spLocks noChangeArrowheads="1"/>
            </p:cNvSpPr>
            <p:nvPr/>
          </p:nvSpPr>
          <p:spPr bwMode="auto">
            <a:xfrm>
              <a:off x="5793469" y="2159277"/>
              <a:ext cx="365806"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LĀĀ</a:t>
              </a:r>
            </a:p>
          </p:txBody>
        </p:sp>
        <p:sp>
          <p:nvSpPr>
            <p:cNvPr id="19507" name="TextBox 37">
              <a:extLst>
                <a:ext uri="{FF2B5EF4-FFF2-40B4-BE49-F238E27FC236}">
                  <a16:creationId xmlns:a16="http://schemas.microsoft.com/office/drawing/2014/main" id="{E3406819-14CA-63DB-211D-3460FBD31C0D}"/>
                </a:ext>
              </a:extLst>
            </p:cNvPr>
            <p:cNvSpPr txBox="1">
              <a:spLocks noChangeArrowheads="1"/>
            </p:cNvSpPr>
            <p:nvPr/>
          </p:nvSpPr>
          <p:spPr bwMode="auto">
            <a:xfrm>
              <a:off x="5714505" y="2621552"/>
              <a:ext cx="62869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HĀSHOKMI</a:t>
              </a:r>
            </a:p>
          </p:txBody>
        </p:sp>
        <p:sp>
          <p:nvSpPr>
            <p:cNvPr id="19508" name="TextBox 38">
              <a:extLst>
                <a:ext uri="{FF2B5EF4-FFF2-40B4-BE49-F238E27FC236}">
                  <a16:creationId xmlns:a16="http://schemas.microsoft.com/office/drawing/2014/main" id="{612792C9-0CF4-1982-6EC6-06412439A8FF}"/>
                </a:ext>
              </a:extLst>
            </p:cNvPr>
            <p:cNvSpPr txBox="1">
              <a:spLocks noChangeArrowheads="1"/>
            </p:cNvSpPr>
            <p:nvPr/>
          </p:nvSpPr>
          <p:spPr bwMode="auto">
            <a:xfrm>
              <a:off x="5801754" y="2827626"/>
              <a:ext cx="45397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800" b="1"/>
                <a:t>S’ Sd</a:t>
              </a:r>
            </a:p>
          </p:txBody>
        </p:sp>
        <p:sp>
          <p:nvSpPr>
            <p:cNvPr id="19509" name="TextBox 39">
              <a:extLst>
                <a:ext uri="{FF2B5EF4-FFF2-40B4-BE49-F238E27FC236}">
                  <a16:creationId xmlns:a16="http://schemas.microsoft.com/office/drawing/2014/main" id="{546C3BA5-8B78-CCFE-9625-21DD97214738}"/>
                </a:ext>
              </a:extLst>
            </p:cNvPr>
            <p:cNvSpPr txBox="1">
              <a:spLocks noChangeArrowheads="1"/>
            </p:cNvSpPr>
            <p:nvPr/>
          </p:nvSpPr>
          <p:spPr bwMode="auto">
            <a:xfrm>
              <a:off x="5725049" y="3387368"/>
              <a:ext cx="410690"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Amos</a:t>
              </a:r>
            </a:p>
          </p:txBody>
        </p:sp>
        <p:sp>
          <p:nvSpPr>
            <p:cNvPr id="19510" name="TextBox 40">
              <a:extLst>
                <a:ext uri="{FF2B5EF4-FFF2-40B4-BE49-F238E27FC236}">
                  <a16:creationId xmlns:a16="http://schemas.microsoft.com/office/drawing/2014/main" id="{DAF09430-F59B-BFE0-CFED-DCDE5840C7BD}"/>
                </a:ext>
              </a:extLst>
            </p:cNvPr>
            <p:cNvSpPr txBox="1">
              <a:spLocks noChangeArrowheads="1"/>
            </p:cNvSpPr>
            <p:nvPr/>
          </p:nvSpPr>
          <p:spPr bwMode="auto">
            <a:xfrm>
              <a:off x="5735653" y="3508042"/>
              <a:ext cx="442750"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Hosea</a:t>
              </a:r>
            </a:p>
          </p:txBody>
        </p:sp>
        <p:sp>
          <p:nvSpPr>
            <p:cNvPr id="19511" name="TextBox 41">
              <a:extLst>
                <a:ext uri="{FF2B5EF4-FFF2-40B4-BE49-F238E27FC236}">
                  <a16:creationId xmlns:a16="http://schemas.microsoft.com/office/drawing/2014/main" id="{682B5A24-3C88-4B3F-0B9A-557369937753}"/>
                </a:ext>
              </a:extLst>
            </p:cNvPr>
            <p:cNvSpPr txBox="1">
              <a:spLocks noChangeArrowheads="1"/>
            </p:cNvSpPr>
            <p:nvPr/>
          </p:nvSpPr>
          <p:spPr bwMode="auto">
            <a:xfrm>
              <a:off x="5697798" y="3641712"/>
              <a:ext cx="437940"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Jonah</a:t>
              </a:r>
            </a:p>
          </p:txBody>
        </p:sp>
        <p:sp>
          <p:nvSpPr>
            <p:cNvPr id="19512" name="TextBox 42">
              <a:extLst>
                <a:ext uri="{FF2B5EF4-FFF2-40B4-BE49-F238E27FC236}">
                  <a16:creationId xmlns:a16="http://schemas.microsoft.com/office/drawing/2014/main" id="{922F78AE-18DF-88FF-BCC0-76C9ECA924D5}"/>
                </a:ext>
              </a:extLst>
            </p:cNvPr>
            <p:cNvSpPr txBox="1">
              <a:spLocks noChangeArrowheads="1"/>
            </p:cNvSpPr>
            <p:nvPr/>
          </p:nvSpPr>
          <p:spPr bwMode="auto">
            <a:xfrm>
              <a:off x="5651577" y="3819938"/>
              <a:ext cx="27924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400"/>
                <a:t>*</a:t>
              </a:r>
            </a:p>
          </p:txBody>
        </p:sp>
        <p:sp>
          <p:nvSpPr>
            <p:cNvPr id="19513" name="TextBox 43">
              <a:extLst>
                <a:ext uri="{FF2B5EF4-FFF2-40B4-BE49-F238E27FC236}">
                  <a16:creationId xmlns:a16="http://schemas.microsoft.com/office/drawing/2014/main" id="{E2CE0A71-EEEE-28D8-23DE-FFFB64FF901C}"/>
                </a:ext>
              </a:extLst>
            </p:cNvPr>
            <p:cNvSpPr txBox="1">
              <a:spLocks noChangeArrowheads="1"/>
            </p:cNvSpPr>
            <p:nvPr/>
          </p:nvSpPr>
          <p:spPr bwMode="auto">
            <a:xfrm>
              <a:off x="5791661" y="3836647"/>
              <a:ext cx="453970"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Isaiah</a:t>
              </a:r>
            </a:p>
          </p:txBody>
        </p:sp>
        <p:sp>
          <p:nvSpPr>
            <p:cNvPr id="19514" name="TextBox 44">
              <a:extLst>
                <a:ext uri="{FF2B5EF4-FFF2-40B4-BE49-F238E27FC236}">
                  <a16:creationId xmlns:a16="http://schemas.microsoft.com/office/drawing/2014/main" id="{15CB4EFC-422C-433E-8B58-C56A67C5B1D8}"/>
                </a:ext>
              </a:extLst>
            </p:cNvPr>
            <p:cNvSpPr txBox="1">
              <a:spLocks noChangeArrowheads="1"/>
            </p:cNvSpPr>
            <p:nvPr/>
          </p:nvSpPr>
          <p:spPr bwMode="auto">
            <a:xfrm>
              <a:off x="5704309" y="3970317"/>
              <a:ext cx="364202"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Joel</a:t>
              </a:r>
            </a:p>
          </p:txBody>
        </p:sp>
        <p:sp>
          <p:nvSpPr>
            <p:cNvPr id="19515" name="TextBox 45">
              <a:extLst>
                <a:ext uri="{FF2B5EF4-FFF2-40B4-BE49-F238E27FC236}">
                  <a16:creationId xmlns:a16="http://schemas.microsoft.com/office/drawing/2014/main" id="{3F24D9D6-8B61-0EB2-DC40-E97EFDF83688}"/>
                </a:ext>
              </a:extLst>
            </p:cNvPr>
            <p:cNvSpPr txBox="1">
              <a:spLocks noChangeArrowheads="1"/>
            </p:cNvSpPr>
            <p:nvPr/>
          </p:nvSpPr>
          <p:spPr bwMode="auto">
            <a:xfrm>
              <a:off x="5725258" y="4091919"/>
              <a:ext cx="436338"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Micah</a:t>
              </a:r>
            </a:p>
          </p:txBody>
        </p:sp>
        <p:sp>
          <p:nvSpPr>
            <p:cNvPr id="19516" name="TextBox 46">
              <a:extLst>
                <a:ext uri="{FF2B5EF4-FFF2-40B4-BE49-F238E27FC236}">
                  <a16:creationId xmlns:a16="http://schemas.microsoft.com/office/drawing/2014/main" id="{9B30D3B7-B0A4-7B58-788C-CA6833765904}"/>
                </a:ext>
              </a:extLst>
            </p:cNvPr>
            <p:cNvSpPr txBox="1">
              <a:spLocks noChangeArrowheads="1"/>
            </p:cNvSpPr>
            <p:nvPr/>
          </p:nvSpPr>
          <p:spPr bwMode="auto">
            <a:xfrm>
              <a:off x="5673087" y="4189387"/>
              <a:ext cx="538930"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Obadiah</a:t>
              </a:r>
            </a:p>
          </p:txBody>
        </p:sp>
        <p:sp>
          <p:nvSpPr>
            <p:cNvPr id="19517" name="TextBox 47">
              <a:extLst>
                <a:ext uri="{FF2B5EF4-FFF2-40B4-BE49-F238E27FC236}">
                  <a16:creationId xmlns:a16="http://schemas.microsoft.com/office/drawing/2014/main" id="{E7FC772F-BDA3-0D91-3496-27B5ECE5939F}"/>
                </a:ext>
              </a:extLst>
            </p:cNvPr>
            <p:cNvSpPr txBox="1">
              <a:spLocks noChangeArrowheads="1"/>
            </p:cNvSpPr>
            <p:nvPr/>
          </p:nvSpPr>
          <p:spPr bwMode="auto">
            <a:xfrm>
              <a:off x="5646671" y="4380407"/>
              <a:ext cx="27924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400"/>
                <a:t>*</a:t>
              </a:r>
            </a:p>
          </p:txBody>
        </p:sp>
        <p:sp>
          <p:nvSpPr>
            <p:cNvPr id="19518" name="TextBox 48">
              <a:extLst>
                <a:ext uri="{FF2B5EF4-FFF2-40B4-BE49-F238E27FC236}">
                  <a16:creationId xmlns:a16="http://schemas.microsoft.com/office/drawing/2014/main" id="{A1D5D95F-E0EE-536E-0023-4C71AC058DA2}"/>
                </a:ext>
              </a:extLst>
            </p:cNvPr>
            <p:cNvSpPr txBox="1">
              <a:spLocks noChangeArrowheads="1"/>
            </p:cNvSpPr>
            <p:nvPr/>
          </p:nvSpPr>
          <p:spPr bwMode="auto">
            <a:xfrm>
              <a:off x="5625985" y="4522148"/>
              <a:ext cx="27924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400"/>
                <a:t>*</a:t>
              </a:r>
            </a:p>
          </p:txBody>
        </p:sp>
        <p:sp>
          <p:nvSpPr>
            <p:cNvPr id="19519" name="TextBox 49">
              <a:extLst>
                <a:ext uri="{FF2B5EF4-FFF2-40B4-BE49-F238E27FC236}">
                  <a16:creationId xmlns:a16="http://schemas.microsoft.com/office/drawing/2014/main" id="{F4BB0465-56A8-6EB7-2DD9-FD36BE9A5CC4}"/>
                </a:ext>
              </a:extLst>
            </p:cNvPr>
            <p:cNvSpPr txBox="1">
              <a:spLocks noChangeArrowheads="1"/>
            </p:cNvSpPr>
            <p:nvPr/>
          </p:nvSpPr>
          <p:spPr bwMode="auto">
            <a:xfrm>
              <a:off x="5712885" y="4371326"/>
              <a:ext cx="583814"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cs typeface="Calibri" panose="020F0502020204030204" pitchFamily="34" charset="0"/>
                </a:rPr>
                <a:t>Jeremiah</a:t>
              </a:r>
            </a:p>
          </p:txBody>
        </p:sp>
        <p:sp>
          <p:nvSpPr>
            <p:cNvPr id="19520" name="TextBox 50">
              <a:extLst>
                <a:ext uri="{FF2B5EF4-FFF2-40B4-BE49-F238E27FC236}">
                  <a16:creationId xmlns:a16="http://schemas.microsoft.com/office/drawing/2014/main" id="{D7715AD1-EBAE-2F4B-CEED-D55282E3D12F}"/>
                </a:ext>
              </a:extLst>
            </p:cNvPr>
            <p:cNvSpPr txBox="1">
              <a:spLocks noChangeArrowheads="1"/>
            </p:cNvSpPr>
            <p:nvPr/>
          </p:nvSpPr>
          <p:spPr bwMode="auto">
            <a:xfrm>
              <a:off x="5709290" y="4517063"/>
              <a:ext cx="579005"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Chapch</a:t>
              </a:r>
              <a:r>
                <a:rPr lang="en-US" altLang="en-US" sz="700" b="1">
                  <a:cs typeface="Arial" panose="020B0604020202020204" pitchFamily="34" charset="0"/>
                </a:rPr>
                <a:t>ā</a:t>
              </a:r>
              <a:r>
                <a:rPr lang="en-US" altLang="en-US" sz="700" b="1"/>
                <a:t>t</a:t>
              </a:r>
            </a:p>
          </p:txBody>
        </p:sp>
        <p:sp>
          <p:nvSpPr>
            <p:cNvPr id="19521" name="TextBox 51">
              <a:extLst>
                <a:ext uri="{FF2B5EF4-FFF2-40B4-BE49-F238E27FC236}">
                  <a16:creationId xmlns:a16="http://schemas.microsoft.com/office/drawing/2014/main" id="{7DC484BB-3FC0-D9C6-65F7-6802F436E01B}"/>
                </a:ext>
              </a:extLst>
            </p:cNvPr>
            <p:cNvSpPr txBox="1">
              <a:spLocks noChangeArrowheads="1"/>
            </p:cNvSpPr>
            <p:nvPr/>
          </p:nvSpPr>
          <p:spPr bwMode="auto">
            <a:xfrm>
              <a:off x="5691657" y="4662800"/>
              <a:ext cx="596638"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Habakkuk</a:t>
              </a:r>
            </a:p>
          </p:txBody>
        </p:sp>
        <p:sp>
          <p:nvSpPr>
            <p:cNvPr id="19522" name="TextBox 52">
              <a:extLst>
                <a:ext uri="{FF2B5EF4-FFF2-40B4-BE49-F238E27FC236}">
                  <a16:creationId xmlns:a16="http://schemas.microsoft.com/office/drawing/2014/main" id="{789C902B-DA36-6A12-7F9A-6B898065608C}"/>
                </a:ext>
              </a:extLst>
            </p:cNvPr>
            <p:cNvSpPr txBox="1">
              <a:spLocks noChangeArrowheads="1"/>
            </p:cNvSpPr>
            <p:nvPr/>
          </p:nvSpPr>
          <p:spPr bwMode="auto">
            <a:xfrm>
              <a:off x="5678720" y="4796470"/>
              <a:ext cx="476412"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Nahum</a:t>
              </a:r>
            </a:p>
          </p:txBody>
        </p:sp>
        <p:sp>
          <p:nvSpPr>
            <p:cNvPr id="19523" name="TextBox 53">
              <a:extLst>
                <a:ext uri="{FF2B5EF4-FFF2-40B4-BE49-F238E27FC236}">
                  <a16:creationId xmlns:a16="http://schemas.microsoft.com/office/drawing/2014/main" id="{4FA5B9A2-ADED-F04D-B3F5-83E48953D624}"/>
                </a:ext>
              </a:extLst>
            </p:cNvPr>
            <p:cNvSpPr txBox="1">
              <a:spLocks noChangeArrowheads="1"/>
            </p:cNvSpPr>
            <p:nvPr/>
          </p:nvSpPr>
          <p:spPr bwMode="auto">
            <a:xfrm>
              <a:off x="5669215" y="4918072"/>
              <a:ext cx="619080"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b="1"/>
                <a:t>Zephaniah</a:t>
              </a:r>
            </a:p>
          </p:txBody>
        </p:sp>
        <p:sp>
          <p:nvSpPr>
            <p:cNvPr id="19524" name="TextBox 54">
              <a:extLst>
                <a:ext uri="{FF2B5EF4-FFF2-40B4-BE49-F238E27FC236}">
                  <a16:creationId xmlns:a16="http://schemas.microsoft.com/office/drawing/2014/main" id="{27C699CD-AF40-9864-DD04-9E43C98F0EF1}"/>
                </a:ext>
              </a:extLst>
            </p:cNvPr>
            <p:cNvSpPr txBox="1">
              <a:spLocks noChangeArrowheads="1"/>
            </p:cNvSpPr>
            <p:nvPr/>
          </p:nvSpPr>
          <p:spPr bwMode="auto">
            <a:xfrm>
              <a:off x="5611499" y="5075877"/>
              <a:ext cx="27924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400"/>
                <a:t>*</a:t>
              </a:r>
            </a:p>
          </p:txBody>
        </p:sp>
        <p:sp>
          <p:nvSpPr>
            <p:cNvPr id="19525" name="TextBox 55">
              <a:extLst>
                <a:ext uri="{FF2B5EF4-FFF2-40B4-BE49-F238E27FC236}">
                  <a16:creationId xmlns:a16="http://schemas.microsoft.com/office/drawing/2014/main" id="{5FEA3026-04F2-AECF-397B-3C11E2510E82}"/>
                </a:ext>
              </a:extLst>
            </p:cNvPr>
            <p:cNvSpPr txBox="1">
              <a:spLocks noChangeArrowheads="1"/>
            </p:cNvSpPr>
            <p:nvPr/>
          </p:nvSpPr>
          <p:spPr bwMode="auto">
            <a:xfrm>
              <a:off x="5792876" y="5100011"/>
              <a:ext cx="44435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Ezekiel</a:t>
              </a:r>
            </a:p>
          </p:txBody>
        </p:sp>
        <p:sp>
          <p:nvSpPr>
            <p:cNvPr id="19526" name="TextBox 56">
              <a:extLst>
                <a:ext uri="{FF2B5EF4-FFF2-40B4-BE49-F238E27FC236}">
                  <a16:creationId xmlns:a16="http://schemas.microsoft.com/office/drawing/2014/main" id="{362BFD7B-D22E-7527-F32E-237E6B353331}"/>
                </a:ext>
              </a:extLst>
            </p:cNvPr>
            <p:cNvSpPr txBox="1">
              <a:spLocks noChangeArrowheads="1"/>
            </p:cNvSpPr>
            <p:nvPr/>
          </p:nvSpPr>
          <p:spPr bwMode="auto">
            <a:xfrm>
              <a:off x="5677053" y="5255274"/>
              <a:ext cx="27924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400"/>
                <a:t>*</a:t>
              </a:r>
            </a:p>
          </p:txBody>
        </p:sp>
        <p:sp>
          <p:nvSpPr>
            <p:cNvPr id="19527" name="TextBox 57">
              <a:extLst>
                <a:ext uri="{FF2B5EF4-FFF2-40B4-BE49-F238E27FC236}">
                  <a16:creationId xmlns:a16="http://schemas.microsoft.com/office/drawing/2014/main" id="{DA69D1BB-EEFC-A541-7F34-2CB010048D54}"/>
                </a:ext>
              </a:extLst>
            </p:cNvPr>
            <p:cNvSpPr txBox="1">
              <a:spLocks noChangeArrowheads="1"/>
            </p:cNvSpPr>
            <p:nvPr/>
          </p:nvSpPr>
          <p:spPr bwMode="auto">
            <a:xfrm>
              <a:off x="5802931" y="5258745"/>
              <a:ext cx="40908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Daniel</a:t>
              </a:r>
            </a:p>
          </p:txBody>
        </p:sp>
        <p:sp>
          <p:nvSpPr>
            <p:cNvPr id="19528" name="TextBox 58">
              <a:extLst>
                <a:ext uri="{FF2B5EF4-FFF2-40B4-BE49-F238E27FC236}">
                  <a16:creationId xmlns:a16="http://schemas.microsoft.com/office/drawing/2014/main" id="{46B56EE1-B996-C444-01DE-40733184DD37}"/>
                </a:ext>
              </a:extLst>
            </p:cNvPr>
            <p:cNvSpPr txBox="1">
              <a:spLocks noChangeArrowheads="1"/>
            </p:cNvSpPr>
            <p:nvPr/>
          </p:nvSpPr>
          <p:spPr bwMode="auto">
            <a:xfrm>
              <a:off x="5755278" y="5464819"/>
              <a:ext cx="43152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Haggai</a:t>
              </a:r>
            </a:p>
          </p:txBody>
        </p:sp>
        <p:sp>
          <p:nvSpPr>
            <p:cNvPr id="19529" name="TextBox 59">
              <a:extLst>
                <a:ext uri="{FF2B5EF4-FFF2-40B4-BE49-F238E27FC236}">
                  <a16:creationId xmlns:a16="http://schemas.microsoft.com/office/drawing/2014/main" id="{93528935-05FA-41FA-AE1B-B92404824B58}"/>
                </a:ext>
              </a:extLst>
            </p:cNvPr>
            <p:cNvSpPr txBox="1">
              <a:spLocks noChangeArrowheads="1"/>
            </p:cNvSpPr>
            <p:nvPr/>
          </p:nvSpPr>
          <p:spPr bwMode="auto">
            <a:xfrm>
              <a:off x="5741739" y="5598488"/>
              <a:ext cx="55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Zechariah</a:t>
              </a:r>
            </a:p>
          </p:txBody>
        </p:sp>
        <p:sp>
          <p:nvSpPr>
            <p:cNvPr id="19530" name="TextBox 60">
              <a:extLst>
                <a:ext uri="{FF2B5EF4-FFF2-40B4-BE49-F238E27FC236}">
                  <a16:creationId xmlns:a16="http://schemas.microsoft.com/office/drawing/2014/main" id="{0332A0F2-ACA6-59AA-0E18-4910452858E4}"/>
                </a:ext>
              </a:extLst>
            </p:cNvPr>
            <p:cNvSpPr txBox="1">
              <a:spLocks noChangeArrowheads="1"/>
            </p:cNvSpPr>
            <p:nvPr/>
          </p:nvSpPr>
          <p:spPr bwMode="auto">
            <a:xfrm>
              <a:off x="5735992" y="5720090"/>
              <a:ext cx="484428"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Malach</a:t>
              </a:r>
              <a:r>
                <a:rPr lang="en-US" altLang="en-US" sz="1100" b="1"/>
                <a:t>i</a:t>
              </a:r>
            </a:p>
          </p:txBody>
        </p:sp>
        <p:sp>
          <p:nvSpPr>
            <p:cNvPr id="19531" name="Rectangle 62">
              <a:extLst>
                <a:ext uri="{FF2B5EF4-FFF2-40B4-BE49-F238E27FC236}">
                  <a16:creationId xmlns:a16="http://schemas.microsoft.com/office/drawing/2014/main" id="{90045090-08FC-554B-C6C2-54BD21769174}"/>
                </a:ext>
              </a:extLst>
            </p:cNvPr>
            <p:cNvSpPr>
              <a:spLocks noChangeArrowheads="1"/>
            </p:cNvSpPr>
            <p:nvPr/>
          </p:nvSpPr>
          <p:spPr bwMode="auto">
            <a:xfrm>
              <a:off x="5298961" y="4557706"/>
              <a:ext cx="66646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pPr algn="l"/>
              <a:r>
                <a:rPr lang="en-US" altLang="en-US" sz="400" b="1">
                  <a:solidFill>
                    <a:srgbClr val="000000"/>
                  </a:solidFill>
                  <a:latin typeface="Helvetica" pitchFamily="2" charset="0"/>
                </a:rPr>
                <a:t>   Ngakai” kahai </a:t>
              </a:r>
            </a:p>
            <a:p>
              <a:pPr algn="l"/>
              <a:r>
                <a:rPr lang="en-US" altLang="en-US" sz="400" b="1">
                  <a:solidFill>
                    <a:srgbClr val="000000"/>
                  </a:solidFill>
                  <a:latin typeface="Helvetica" pitchFamily="2" charset="0"/>
                </a:rPr>
                <a:t>     wui thili  </a:t>
              </a:r>
            </a:p>
            <a:p>
              <a:pPr algn="l"/>
              <a:r>
                <a:rPr lang="en-US" altLang="en-US" sz="400" b="1">
                  <a:solidFill>
                    <a:srgbClr val="000000"/>
                  </a:solidFill>
                  <a:latin typeface="Helvetica" pitchFamily="2" charset="0"/>
                </a:rPr>
                <a:t>      zingkum 400</a:t>
              </a:r>
            </a:p>
            <a:p>
              <a:pPr algn="l"/>
              <a:r>
                <a:rPr lang="en-US" altLang="en-US" sz="400" b="1">
                  <a:solidFill>
                    <a:srgbClr val="000000"/>
                  </a:solidFill>
                  <a:latin typeface="Helvetica" pitchFamily="2" charset="0"/>
                </a:rPr>
                <a:t>        chiwui alungli</a:t>
              </a:r>
            </a:p>
            <a:p>
              <a:pPr algn="l"/>
              <a:r>
                <a:rPr lang="en-US" altLang="en-US" sz="400" b="1">
                  <a:solidFill>
                    <a:srgbClr val="000000"/>
                  </a:solidFill>
                  <a:latin typeface="Helvetica" pitchFamily="2" charset="0"/>
                </a:rPr>
                <a:t>          chili Maran           </a:t>
              </a:r>
            </a:p>
            <a:p>
              <a:pPr algn="l"/>
              <a:r>
                <a:rPr lang="en-US" altLang="en-US" sz="400" b="1">
                  <a:solidFill>
                    <a:srgbClr val="000000"/>
                  </a:solidFill>
                  <a:latin typeface="Helvetica" pitchFamily="2" charset="0"/>
                </a:rPr>
                <a:t>            lairibing hi </a:t>
              </a:r>
            </a:p>
            <a:p>
              <a:pPr algn="l"/>
              <a:r>
                <a:rPr lang="en-US" altLang="en-US" sz="400" b="1">
                  <a:solidFill>
                    <a:srgbClr val="000000"/>
                  </a:solidFill>
                  <a:latin typeface="Helvetica" pitchFamily="2" charset="0"/>
                </a:rPr>
                <a:t>              kakapina</a:t>
              </a:r>
              <a:endParaRPr lang="en-US" altLang="en-US" sz="400">
                <a:latin typeface="Helvetica" pitchFamily="2" charset="0"/>
              </a:endParaRPr>
            </a:p>
          </p:txBody>
        </p:sp>
        <p:sp>
          <p:nvSpPr>
            <p:cNvPr id="19532" name="TextBox 63">
              <a:extLst>
                <a:ext uri="{FF2B5EF4-FFF2-40B4-BE49-F238E27FC236}">
                  <a16:creationId xmlns:a16="http://schemas.microsoft.com/office/drawing/2014/main" id="{CAE965E2-4B53-F0E3-05FA-B7D4808D7A8C}"/>
                </a:ext>
              </a:extLst>
            </p:cNvPr>
            <p:cNvSpPr txBox="1">
              <a:spLocks noChangeArrowheads="1"/>
            </p:cNvSpPr>
            <p:nvPr/>
          </p:nvSpPr>
          <p:spPr bwMode="auto">
            <a:xfrm>
              <a:off x="3842937" y="5355284"/>
              <a:ext cx="64312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600" b="1"/>
                <a:t>VARIKAHAI</a:t>
              </a:r>
            </a:p>
          </p:txBody>
        </p:sp>
        <p:sp>
          <p:nvSpPr>
            <p:cNvPr id="19533" name="TextBox 64">
              <a:extLst>
                <a:ext uri="{FF2B5EF4-FFF2-40B4-BE49-F238E27FC236}">
                  <a16:creationId xmlns:a16="http://schemas.microsoft.com/office/drawing/2014/main" id="{327C7F17-2149-E0F3-3DDF-71C9557427CB}"/>
                </a:ext>
              </a:extLst>
            </p:cNvPr>
            <p:cNvSpPr txBox="1">
              <a:spLocks noChangeArrowheads="1"/>
            </p:cNvSpPr>
            <p:nvPr/>
          </p:nvSpPr>
          <p:spPr bwMode="auto">
            <a:xfrm>
              <a:off x="3887455" y="1041650"/>
              <a:ext cx="322583" cy="176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rPr>
                <a:t>O 7 V J</a:t>
              </a:r>
            </a:p>
          </p:txBody>
        </p:sp>
        <p:sp>
          <p:nvSpPr>
            <p:cNvPr id="19534" name="TextBox 65">
              <a:extLst>
                <a:ext uri="{FF2B5EF4-FFF2-40B4-BE49-F238E27FC236}">
                  <a16:creationId xmlns:a16="http://schemas.microsoft.com/office/drawing/2014/main" id="{DE502D45-D71E-2144-8590-3804172C6CC0}"/>
                </a:ext>
              </a:extLst>
            </p:cNvPr>
            <p:cNvSpPr txBox="1">
              <a:spLocks noChangeArrowheads="1"/>
            </p:cNvSpPr>
            <p:nvPr/>
          </p:nvSpPr>
          <p:spPr bwMode="auto">
            <a:xfrm>
              <a:off x="3430644" y="1624599"/>
              <a:ext cx="301686"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b="1">
                  <a:latin typeface="Arial Black" panose="020B0604020202020204" pitchFamily="34" charset="0"/>
                </a:rPr>
                <a:t>O</a:t>
              </a:r>
            </a:p>
          </p:txBody>
        </p:sp>
        <p:sp>
          <p:nvSpPr>
            <p:cNvPr id="19535" name="TextBox 66">
              <a:extLst>
                <a:ext uri="{FF2B5EF4-FFF2-40B4-BE49-F238E27FC236}">
                  <a16:creationId xmlns:a16="http://schemas.microsoft.com/office/drawing/2014/main" id="{78DE3673-3F1F-CA74-C284-A257C0DF4C66}"/>
                </a:ext>
              </a:extLst>
            </p:cNvPr>
            <p:cNvSpPr txBox="1">
              <a:spLocks noChangeArrowheads="1"/>
            </p:cNvSpPr>
            <p:nvPr/>
          </p:nvSpPr>
          <p:spPr bwMode="auto">
            <a:xfrm>
              <a:off x="3652883" y="5270812"/>
              <a:ext cx="113707" cy="176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rPr>
                <a:t>v</a:t>
              </a:r>
            </a:p>
          </p:txBody>
        </p:sp>
        <p:sp>
          <p:nvSpPr>
            <p:cNvPr id="19536" name="TextBox 67">
              <a:extLst>
                <a:ext uri="{FF2B5EF4-FFF2-40B4-BE49-F238E27FC236}">
                  <a16:creationId xmlns:a16="http://schemas.microsoft.com/office/drawing/2014/main" id="{D62EA5E2-F5B4-72F5-3DC0-E49E9D53B820}"/>
                </a:ext>
              </a:extLst>
            </p:cNvPr>
            <p:cNvSpPr txBox="1">
              <a:spLocks noChangeArrowheads="1"/>
            </p:cNvSpPr>
            <p:nvPr/>
          </p:nvSpPr>
          <p:spPr bwMode="auto">
            <a:xfrm>
              <a:off x="3641216" y="5586421"/>
              <a:ext cx="116971" cy="176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a:latin typeface="Arial Black" panose="020B0604020202020204" pitchFamily="34" charset="0"/>
                </a:rPr>
                <a:t>J</a:t>
              </a:r>
            </a:p>
          </p:txBody>
        </p:sp>
        <p:sp>
          <p:nvSpPr>
            <p:cNvPr id="19537" name="TextBox 68">
              <a:extLst>
                <a:ext uri="{FF2B5EF4-FFF2-40B4-BE49-F238E27FC236}">
                  <a16:creationId xmlns:a16="http://schemas.microsoft.com/office/drawing/2014/main" id="{EFEC84B7-4D1E-88FD-F2AD-67BD02496443}"/>
                </a:ext>
              </a:extLst>
            </p:cNvPr>
            <p:cNvSpPr txBox="1">
              <a:spLocks noChangeArrowheads="1"/>
            </p:cNvSpPr>
            <p:nvPr/>
          </p:nvSpPr>
          <p:spPr bwMode="auto">
            <a:xfrm rot="-5400000">
              <a:off x="3152833" y="2448865"/>
              <a:ext cx="997389"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a:latin typeface="Arial Black" panose="020B0604020202020204" pitchFamily="34" charset="0"/>
                </a:rPr>
                <a:t>MIKUMO 4</a:t>
              </a:r>
            </a:p>
          </p:txBody>
        </p:sp>
        <p:sp>
          <p:nvSpPr>
            <p:cNvPr id="19538" name="TextBox 69">
              <a:extLst>
                <a:ext uri="{FF2B5EF4-FFF2-40B4-BE49-F238E27FC236}">
                  <a16:creationId xmlns:a16="http://schemas.microsoft.com/office/drawing/2014/main" id="{EDECA751-F57F-E9A6-6E34-FED928FF3B30}"/>
                </a:ext>
              </a:extLst>
            </p:cNvPr>
            <p:cNvSpPr txBox="1">
              <a:spLocks noChangeArrowheads="1"/>
            </p:cNvSpPr>
            <p:nvPr/>
          </p:nvSpPr>
          <p:spPr bwMode="auto">
            <a:xfrm rot="-5400000">
              <a:off x="3093196" y="4162246"/>
              <a:ext cx="1075936"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1100">
                  <a:latin typeface="Arial Black" panose="020B0604020202020204" pitchFamily="34" charset="0"/>
                </a:rPr>
                <a:t>MISHANG 3</a:t>
              </a:r>
            </a:p>
          </p:txBody>
        </p:sp>
        <p:sp>
          <p:nvSpPr>
            <p:cNvPr id="19539" name="TextBox 70">
              <a:extLst>
                <a:ext uri="{FF2B5EF4-FFF2-40B4-BE49-F238E27FC236}">
                  <a16:creationId xmlns:a16="http://schemas.microsoft.com/office/drawing/2014/main" id="{1C262B1B-F206-8904-0E4D-97D088AE6A06}"/>
                </a:ext>
              </a:extLst>
            </p:cNvPr>
            <p:cNvSpPr txBox="1">
              <a:spLocks noChangeArrowheads="1"/>
            </p:cNvSpPr>
            <p:nvPr/>
          </p:nvSpPr>
          <p:spPr bwMode="auto">
            <a:xfrm>
              <a:off x="6408821" y="3035916"/>
              <a:ext cx="8739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800" b="1"/>
                <a:t>Mar</a:t>
              </a:r>
              <a:r>
                <a:rPr lang="en-US" altLang="en-US" sz="800" b="1">
                  <a:cs typeface="Arial" panose="020B0604020202020204" pitchFamily="34" charset="0"/>
                </a:rPr>
                <a:t>ā</a:t>
              </a:r>
              <a:r>
                <a:rPr lang="en-US" altLang="en-US" sz="800" b="1"/>
                <a:t>nbingwui</a:t>
              </a:r>
            </a:p>
            <a:p>
              <a:r>
                <a:rPr lang="en-US" altLang="en-US" sz="800" b="1"/>
                <a:t>nganong kahai</a:t>
              </a:r>
            </a:p>
            <a:p>
              <a:r>
                <a:rPr lang="en-US" altLang="en-US" sz="800" b="1"/>
                <a:t>khal</a:t>
              </a:r>
              <a:r>
                <a:rPr lang="en-US" altLang="en-US" sz="800" b="1">
                  <a:cs typeface="Arial" panose="020B0604020202020204" pitchFamily="34" charset="0"/>
                </a:rPr>
                <a:t>ā</a:t>
              </a:r>
              <a:r>
                <a:rPr lang="en-US" altLang="en-US" sz="800" b="1"/>
                <a:t> kakhui:</a:t>
              </a:r>
            </a:p>
          </p:txBody>
        </p:sp>
        <p:sp>
          <p:nvSpPr>
            <p:cNvPr id="19540" name="TextBox 71">
              <a:extLst>
                <a:ext uri="{FF2B5EF4-FFF2-40B4-BE49-F238E27FC236}">
                  <a16:creationId xmlns:a16="http://schemas.microsoft.com/office/drawing/2014/main" id="{ED4D5502-E8D8-76C8-558F-6C8C7EF25B93}"/>
                </a:ext>
              </a:extLst>
            </p:cNvPr>
            <p:cNvSpPr txBox="1">
              <a:spLocks noChangeArrowheads="1"/>
            </p:cNvSpPr>
            <p:nvPr/>
          </p:nvSpPr>
          <p:spPr bwMode="auto">
            <a:xfrm>
              <a:off x="6499225" y="4467225"/>
              <a:ext cx="47625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Jesuna</a:t>
              </a:r>
            </a:p>
          </p:txBody>
        </p:sp>
        <p:sp>
          <p:nvSpPr>
            <p:cNvPr id="19541" name="TextBox 72">
              <a:extLst>
                <a:ext uri="{FF2B5EF4-FFF2-40B4-BE49-F238E27FC236}">
                  <a16:creationId xmlns:a16="http://schemas.microsoft.com/office/drawing/2014/main" id="{5BC53ADC-222F-E49F-CCE8-8191CBA34FC6}"/>
                </a:ext>
              </a:extLst>
            </p:cNvPr>
            <p:cNvSpPr txBox="1">
              <a:spLocks noChangeArrowheads="1"/>
            </p:cNvSpPr>
            <p:nvPr/>
          </p:nvSpPr>
          <p:spPr bwMode="auto">
            <a:xfrm>
              <a:off x="6503988" y="4591050"/>
              <a:ext cx="528637"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Leishida</a:t>
              </a:r>
            </a:p>
          </p:txBody>
        </p:sp>
        <p:sp>
          <p:nvSpPr>
            <p:cNvPr id="19542" name="TextBox 73">
              <a:extLst>
                <a:ext uri="{FF2B5EF4-FFF2-40B4-BE49-F238E27FC236}">
                  <a16:creationId xmlns:a16="http://schemas.microsoft.com/office/drawing/2014/main" id="{FDC51F21-04E2-B48B-5C54-2793D9142610}"/>
                </a:ext>
              </a:extLst>
            </p:cNvPr>
            <p:cNvSpPr txBox="1">
              <a:spLocks noChangeArrowheads="1"/>
            </p:cNvSpPr>
            <p:nvPr/>
          </p:nvSpPr>
          <p:spPr bwMode="auto">
            <a:xfrm>
              <a:off x="6518275" y="4686300"/>
              <a:ext cx="71437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Hodaleilakha</a:t>
              </a:r>
            </a:p>
          </p:txBody>
        </p:sp>
        <p:sp>
          <p:nvSpPr>
            <p:cNvPr id="19543" name="TextBox 75">
              <a:extLst>
                <a:ext uri="{FF2B5EF4-FFF2-40B4-BE49-F238E27FC236}">
                  <a16:creationId xmlns:a16="http://schemas.microsoft.com/office/drawing/2014/main" id="{9ACFFB51-CAB3-9013-DDC3-2EA26087B011}"/>
                </a:ext>
              </a:extLst>
            </p:cNvPr>
            <p:cNvSpPr txBox="1">
              <a:spLocks noChangeArrowheads="1"/>
            </p:cNvSpPr>
            <p:nvPr/>
          </p:nvSpPr>
          <p:spPr bwMode="auto">
            <a:xfrm>
              <a:off x="6496050" y="4933950"/>
              <a:ext cx="5461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Zatunglu</a:t>
              </a:r>
            </a:p>
          </p:txBody>
        </p:sp>
        <p:sp>
          <p:nvSpPr>
            <p:cNvPr id="19544" name="TextBox 76">
              <a:extLst>
                <a:ext uri="{FF2B5EF4-FFF2-40B4-BE49-F238E27FC236}">
                  <a16:creationId xmlns:a16="http://schemas.microsoft.com/office/drawing/2014/main" id="{BAD732B0-43EA-487B-77E3-6130E03A6BB6}"/>
                </a:ext>
              </a:extLst>
            </p:cNvPr>
            <p:cNvSpPr txBox="1">
              <a:spLocks noChangeArrowheads="1"/>
            </p:cNvSpPr>
            <p:nvPr/>
          </p:nvSpPr>
          <p:spPr bwMode="auto">
            <a:xfrm>
              <a:off x="6500813" y="3486150"/>
              <a:ext cx="712787"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Agatongarali</a:t>
              </a:r>
            </a:p>
          </p:txBody>
        </p:sp>
        <p:sp>
          <p:nvSpPr>
            <p:cNvPr id="19545" name="TextBox 77">
              <a:extLst>
                <a:ext uri="{FF2B5EF4-FFF2-40B4-BE49-F238E27FC236}">
                  <a16:creationId xmlns:a16="http://schemas.microsoft.com/office/drawing/2014/main" id="{1E5B4310-E126-3D2C-032E-DB2659331D21}"/>
                </a:ext>
              </a:extLst>
            </p:cNvPr>
            <p:cNvSpPr txBox="1">
              <a:spLocks noChangeArrowheads="1"/>
            </p:cNvSpPr>
            <p:nvPr/>
          </p:nvSpPr>
          <p:spPr bwMode="auto">
            <a:xfrm>
              <a:off x="6483350" y="3619500"/>
              <a:ext cx="5207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Huimida</a:t>
              </a:r>
            </a:p>
          </p:txBody>
        </p:sp>
        <p:sp>
          <p:nvSpPr>
            <p:cNvPr id="19546" name="TextBox 78">
              <a:extLst>
                <a:ext uri="{FF2B5EF4-FFF2-40B4-BE49-F238E27FC236}">
                  <a16:creationId xmlns:a16="http://schemas.microsoft.com/office/drawing/2014/main" id="{AB53A0F8-6980-D79D-49D7-3A6EA203143E}"/>
                </a:ext>
              </a:extLst>
            </p:cNvPr>
            <p:cNvSpPr txBox="1">
              <a:spLocks noChangeArrowheads="1"/>
            </p:cNvSpPr>
            <p:nvPr/>
          </p:nvSpPr>
          <p:spPr bwMode="auto">
            <a:xfrm>
              <a:off x="6483350" y="3724275"/>
              <a:ext cx="62547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Jamitheilu</a:t>
              </a:r>
            </a:p>
          </p:txBody>
        </p:sp>
        <p:sp>
          <p:nvSpPr>
            <p:cNvPr id="19547" name="TextBox 79">
              <a:extLst>
                <a:ext uri="{FF2B5EF4-FFF2-40B4-BE49-F238E27FC236}">
                  <a16:creationId xmlns:a16="http://schemas.microsoft.com/office/drawing/2014/main" id="{EBB1A897-77E8-86BA-EC1E-2C702110491B}"/>
                </a:ext>
              </a:extLst>
            </p:cNvPr>
            <p:cNvSpPr txBox="1">
              <a:spLocks noChangeArrowheads="1"/>
            </p:cNvSpPr>
            <p:nvPr/>
          </p:nvSpPr>
          <p:spPr bwMode="auto">
            <a:xfrm>
              <a:off x="6496050" y="3952875"/>
              <a:ext cx="32702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Ina</a:t>
              </a:r>
            </a:p>
          </p:txBody>
        </p:sp>
        <p:sp>
          <p:nvSpPr>
            <p:cNvPr id="19548" name="TextBox 80">
              <a:extLst>
                <a:ext uri="{FF2B5EF4-FFF2-40B4-BE49-F238E27FC236}">
                  <a16:creationId xmlns:a16="http://schemas.microsoft.com/office/drawing/2014/main" id="{3B13CDFE-E279-FE71-03F3-16EE11338F65}"/>
                </a:ext>
              </a:extLst>
            </p:cNvPr>
            <p:cNvSpPr txBox="1">
              <a:spLocks noChangeArrowheads="1"/>
            </p:cNvSpPr>
            <p:nvPr/>
          </p:nvSpPr>
          <p:spPr bwMode="auto">
            <a:xfrm>
              <a:off x="6477000" y="4067175"/>
              <a:ext cx="4318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Jesuli</a:t>
              </a:r>
            </a:p>
          </p:txBody>
        </p:sp>
        <p:sp>
          <p:nvSpPr>
            <p:cNvPr id="19549" name="TextBox 81">
              <a:extLst>
                <a:ext uri="{FF2B5EF4-FFF2-40B4-BE49-F238E27FC236}">
                  <a16:creationId xmlns:a16="http://schemas.microsoft.com/office/drawing/2014/main" id="{2F98ED15-1764-D3D4-9195-3ED65AB5D6F9}"/>
                </a:ext>
              </a:extLst>
            </p:cNvPr>
            <p:cNvSpPr txBox="1">
              <a:spLocks noChangeArrowheads="1"/>
            </p:cNvSpPr>
            <p:nvPr/>
          </p:nvSpPr>
          <p:spPr bwMode="auto">
            <a:xfrm>
              <a:off x="6489700" y="4181475"/>
              <a:ext cx="7620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Mahorhailakla</a:t>
              </a:r>
            </a:p>
          </p:txBody>
        </p:sp>
        <p:sp>
          <p:nvSpPr>
            <p:cNvPr id="19550" name="TextBox 82">
              <a:extLst>
                <a:ext uri="{FF2B5EF4-FFF2-40B4-BE49-F238E27FC236}">
                  <a16:creationId xmlns:a16="http://schemas.microsoft.com/office/drawing/2014/main" id="{F9AEB9CD-6192-F2D5-5FC6-EADDB08A2412}"/>
                </a:ext>
              </a:extLst>
            </p:cNvPr>
            <p:cNvSpPr txBox="1">
              <a:spLocks noChangeArrowheads="1"/>
            </p:cNvSpPr>
            <p:nvPr/>
          </p:nvSpPr>
          <p:spPr bwMode="auto">
            <a:xfrm>
              <a:off x="6473825" y="4286250"/>
              <a:ext cx="5588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Okthuira</a:t>
              </a:r>
            </a:p>
          </p:txBody>
        </p:sp>
        <p:sp>
          <p:nvSpPr>
            <p:cNvPr id="19551" name="TextBox 83">
              <a:extLst>
                <a:ext uri="{FF2B5EF4-FFF2-40B4-BE49-F238E27FC236}">
                  <a16:creationId xmlns:a16="http://schemas.microsoft.com/office/drawing/2014/main" id="{819CD2BA-EAF1-104B-A406-822F45D95C2E}"/>
                </a:ext>
              </a:extLst>
            </p:cNvPr>
            <p:cNvSpPr txBox="1">
              <a:spLocks noChangeArrowheads="1"/>
            </p:cNvSpPr>
            <p:nvPr/>
          </p:nvSpPr>
          <p:spPr bwMode="auto">
            <a:xfrm>
              <a:off x="6511925" y="5143500"/>
              <a:ext cx="51117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Eikhoiki</a:t>
              </a:r>
            </a:p>
          </p:txBody>
        </p:sp>
        <p:sp>
          <p:nvSpPr>
            <p:cNvPr id="19552" name="TextBox 84">
              <a:extLst>
                <a:ext uri="{FF2B5EF4-FFF2-40B4-BE49-F238E27FC236}">
                  <a16:creationId xmlns:a16="http://schemas.microsoft.com/office/drawing/2014/main" id="{AEEEEDA1-697D-DC5E-10DD-52C13821983B}"/>
                </a:ext>
              </a:extLst>
            </p:cNvPr>
            <p:cNvSpPr txBox="1">
              <a:spLocks noChangeArrowheads="1"/>
            </p:cNvSpPr>
            <p:nvPr/>
          </p:nvSpPr>
          <p:spPr bwMode="auto">
            <a:xfrm>
              <a:off x="6497638" y="5286375"/>
              <a:ext cx="506412"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Dharma</a:t>
              </a:r>
            </a:p>
          </p:txBody>
        </p:sp>
        <p:sp>
          <p:nvSpPr>
            <p:cNvPr id="19553" name="TextBox 85">
              <a:extLst>
                <a:ext uri="{FF2B5EF4-FFF2-40B4-BE49-F238E27FC236}">
                  <a16:creationId xmlns:a16="http://schemas.microsoft.com/office/drawing/2014/main" id="{A4AD66EF-DA39-0B71-2264-477DBE1992EC}"/>
                </a:ext>
              </a:extLst>
            </p:cNvPr>
            <p:cNvSpPr txBox="1">
              <a:spLocks noChangeArrowheads="1"/>
            </p:cNvSpPr>
            <p:nvPr/>
          </p:nvSpPr>
          <p:spPr bwMode="auto">
            <a:xfrm>
              <a:off x="6489700" y="5495925"/>
              <a:ext cx="8763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Hangkhamachinli</a:t>
              </a:r>
            </a:p>
          </p:txBody>
        </p:sp>
        <p:sp>
          <p:nvSpPr>
            <p:cNvPr id="19554" name="TextBox 86">
              <a:extLst>
                <a:ext uri="{FF2B5EF4-FFF2-40B4-BE49-F238E27FC236}">
                  <a16:creationId xmlns:a16="http://schemas.microsoft.com/office/drawing/2014/main" id="{434CD256-D400-BBAD-D75C-BA59E282D40F}"/>
                </a:ext>
              </a:extLst>
            </p:cNvPr>
            <p:cNvSpPr txBox="1">
              <a:spLocks noChangeArrowheads="1"/>
            </p:cNvSpPr>
            <p:nvPr/>
          </p:nvSpPr>
          <p:spPr bwMode="auto">
            <a:xfrm>
              <a:off x="6500813" y="5610225"/>
              <a:ext cx="560387"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Zakshida</a:t>
              </a:r>
            </a:p>
          </p:txBody>
        </p:sp>
        <p:sp>
          <p:nvSpPr>
            <p:cNvPr id="19555" name="TextBox 87">
              <a:extLst>
                <a:ext uri="{FF2B5EF4-FFF2-40B4-BE49-F238E27FC236}">
                  <a16:creationId xmlns:a16="http://schemas.microsoft.com/office/drawing/2014/main" id="{3D5C6327-3141-6F8E-CC39-D120BC8CFA95}"/>
                </a:ext>
              </a:extLst>
            </p:cNvPr>
            <p:cNvSpPr txBox="1">
              <a:spLocks noChangeArrowheads="1"/>
            </p:cNvSpPr>
            <p:nvPr/>
          </p:nvSpPr>
          <p:spPr bwMode="auto">
            <a:xfrm>
              <a:off x="6513513" y="5734050"/>
              <a:ext cx="747712"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700"/>
                <a:t>Makhuihai alu</a:t>
              </a:r>
            </a:p>
          </p:txBody>
        </p:sp>
      </p:grpSp>
      <p:sp>
        <p:nvSpPr>
          <p:cNvPr id="1036308" name="AutoShape 20">
            <a:extLst>
              <a:ext uri="{FF2B5EF4-FFF2-40B4-BE49-F238E27FC236}">
                <a16:creationId xmlns:a16="http://schemas.microsoft.com/office/drawing/2014/main" id="{FF014375-FE65-1CEA-1B2C-B28A45FE348E}"/>
              </a:ext>
            </a:extLst>
          </p:cNvPr>
          <p:cNvSpPr>
            <a:spLocks noChangeArrowheads="1"/>
          </p:cNvSpPr>
          <p:nvPr/>
        </p:nvSpPr>
        <p:spPr bwMode="auto">
          <a:xfrm>
            <a:off x="2990850" y="2151063"/>
            <a:ext cx="895350" cy="4318000"/>
          </a:xfrm>
          <a:prstGeom prst="roundRect">
            <a:avLst>
              <a:gd name="adj" fmla="val 16667"/>
            </a:avLst>
          </a:prstGeom>
          <a:noFill/>
          <a:ln w="76200">
            <a:solidFill>
              <a:schemeClr val="hlink"/>
            </a:solidFill>
            <a:round/>
            <a:headEnd/>
            <a:tailEnd/>
          </a:ln>
          <a:effectLst>
            <a:outerShdw blurRad="63500" dist="38099" dir="2700000" algn="ctr" rotWithShape="0">
              <a:schemeClr val="tx2">
                <a:alpha val="74997"/>
              </a:schemeClr>
            </a:outerShdw>
          </a:effectLst>
        </p:spPr>
        <p:txBody>
          <a:bodyPr wrap="none" anchor="ctr"/>
          <a:lstStyle/>
          <a:p>
            <a:pPr algn="r">
              <a:defRPr/>
            </a:pPr>
            <a:endParaRPr lang="en-US">
              <a:latin typeface="Comic Sans MS" charset="0"/>
              <a:ea typeface="+mn-ea"/>
            </a:endParaRPr>
          </a:p>
        </p:txBody>
      </p:sp>
      <p:sp>
        <p:nvSpPr>
          <p:cNvPr id="1036310" name="Line 22">
            <a:extLst>
              <a:ext uri="{FF2B5EF4-FFF2-40B4-BE49-F238E27FC236}">
                <a16:creationId xmlns:a16="http://schemas.microsoft.com/office/drawing/2014/main" id="{96F16B4B-F9EB-FA9F-4111-5512568CC01A}"/>
              </a:ext>
            </a:extLst>
          </p:cNvPr>
          <p:cNvSpPr>
            <a:spLocks noChangeShapeType="1"/>
          </p:cNvSpPr>
          <p:nvPr/>
        </p:nvSpPr>
        <p:spPr bwMode="auto">
          <a:xfrm flipH="1" flipV="1">
            <a:off x="3876675" y="3776663"/>
            <a:ext cx="1171575" cy="623887"/>
          </a:xfrm>
          <a:prstGeom prst="line">
            <a:avLst/>
          </a:prstGeom>
          <a:noFill/>
          <a:ln w="76200">
            <a:solidFill>
              <a:schemeClr val="hlink"/>
            </a:solidFill>
            <a:prstDash val="sysDot"/>
            <a:round/>
            <a:headEnd/>
            <a:tailEnd/>
          </a:ln>
          <a:effectLst>
            <a:outerShdw blurRad="63500" dist="46662" dir="3284183" algn="ctr" rotWithShape="0">
              <a:schemeClr val="tx1">
                <a:alpha val="74997"/>
              </a:schemeClr>
            </a:outerShdw>
          </a:effectLst>
        </p:spPr>
        <p:txBody>
          <a:bodyPr wrap="none" anchor="ctr"/>
          <a:lstStyle/>
          <a:p>
            <a:pPr algn="r">
              <a:defRPr/>
            </a:pPr>
            <a:endParaRPr lang="en-US">
              <a:latin typeface="Comic Sans MS" charset="0"/>
              <a:ea typeface="ＭＳ Ｐゴシック" charset="-128"/>
              <a:cs typeface="ＭＳ Ｐゴシック" charset="-128"/>
            </a:endParaRPr>
          </a:p>
        </p:txBody>
      </p:sp>
      <p:sp>
        <p:nvSpPr>
          <p:cNvPr id="19470" name="TextBox 98">
            <a:extLst>
              <a:ext uri="{FF2B5EF4-FFF2-40B4-BE49-F238E27FC236}">
                <a16:creationId xmlns:a16="http://schemas.microsoft.com/office/drawing/2014/main" id="{EDDCEF85-3956-B97B-5BE7-F238145ECE79}"/>
              </a:ext>
            </a:extLst>
          </p:cNvPr>
          <p:cNvSpPr txBox="1">
            <a:spLocks noChangeArrowheads="1"/>
          </p:cNvSpPr>
          <p:nvPr/>
        </p:nvSpPr>
        <p:spPr bwMode="auto">
          <a:xfrm>
            <a:off x="3849688" y="5273675"/>
            <a:ext cx="558800"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r">
              <a:defRPr sz="1200">
                <a:solidFill>
                  <a:schemeClr val="tx1"/>
                </a:solidFill>
                <a:latin typeface="Comic Sans MS" panose="030F0902030302020204" pitchFamily="66" charset="0"/>
                <a:ea typeface="ＭＳ Ｐゴシック" panose="020B0600070205080204" pitchFamily="34" charset="-128"/>
              </a:defRPr>
            </a:lvl1pPr>
            <a:lvl2pPr marL="37931725" indent="-37474525" algn="r">
              <a:defRPr sz="1200">
                <a:solidFill>
                  <a:schemeClr val="tx1"/>
                </a:solidFill>
                <a:latin typeface="Comic Sans MS" panose="030F0902030302020204" pitchFamily="66" charset="0"/>
                <a:ea typeface="ＭＳ Ｐゴシック" panose="020B0600070205080204" pitchFamily="34" charset="-128"/>
              </a:defRPr>
            </a:lvl2pPr>
            <a:lvl3pPr marL="1143000" indent="-228600" algn="r">
              <a:defRPr sz="1200">
                <a:solidFill>
                  <a:schemeClr val="tx1"/>
                </a:solidFill>
                <a:latin typeface="Comic Sans MS" panose="030F0902030302020204" pitchFamily="66" charset="0"/>
                <a:ea typeface="ＭＳ Ｐゴシック" panose="020B0600070205080204" pitchFamily="34" charset="-128"/>
              </a:defRPr>
            </a:lvl3pPr>
            <a:lvl4pPr marL="1600200" indent="-228600" algn="r">
              <a:defRPr sz="1200">
                <a:solidFill>
                  <a:schemeClr val="tx1"/>
                </a:solidFill>
                <a:latin typeface="Comic Sans MS" panose="030F0902030302020204" pitchFamily="66" charset="0"/>
                <a:ea typeface="ＭＳ Ｐゴシック" panose="020B0600070205080204" pitchFamily="34" charset="-128"/>
              </a:defRPr>
            </a:lvl4pPr>
            <a:lvl5pPr marL="2057400" indent="-228600" algn="r">
              <a:defRPr sz="1200">
                <a:solidFill>
                  <a:schemeClr val="tx1"/>
                </a:solidFill>
                <a:latin typeface="Comic Sans MS" panose="030F0902030302020204" pitchFamily="66" charset="0"/>
                <a:ea typeface="ＭＳ Ｐゴシック" panose="020B0600070205080204" pitchFamily="34" charset="-128"/>
              </a:defRPr>
            </a:lvl5pPr>
            <a:lvl6pPr marL="25146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6pPr>
            <a:lvl7pPr marL="29718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7pPr>
            <a:lvl8pPr marL="34290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8pPr>
            <a:lvl9pPr marL="3886200" indent="-228600" algn="r" eaLnBrk="0" fontAlgn="base" hangingPunct="0">
              <a:spcBef>
                <a:spcPct val="0"/>
              </a:spcBef>
              <a:spcAft>
                <a:spcPct val="0"/>
              </a:spcAft>
              <a:defRPr sz="1200">
                <a:solidFill>
                  <a:schemeClr val="tx1"/>
                </a:solidFill>
                <a:latin typeface="Comic Sans MS" panose="030F0902030302020204" pitchFamily="66" charset="0"/>
                <a:ea typeface="ＭＳ Ｐゴシック" panose="020B0600070205080204" pitchFamily="34" charset="-128"/>
              </a:defRPr>
            </a:lvl9pPr>
          </a:lstStyle>
          <a:p>
            <a:r>
              <a:rPr lang="en-US" altLang="en-US" sz="800"/>
              <a:t>Nathum</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036309"/>
                                        </p:tgtEl>
                                        <p:attrNameLst>
                                          <p:attrName>style.visibility</p:attrName>
                                        </p:attrNameLst>
                                      </p:cBhvr>
                                      <p:to>
                                        <p:strVal val="visible"/>
                                      </p:to>
                                    </p:set>
                                    <p:animEffect transition="in" filter="wipe(right)">
                                      <p:cBhvr>
                                        <p:cTn id="7" dur="500"/>
                                        <p:tgtEl>
                                          <p:spTgt spid="1036309"/>
                                        </p:tgtEl>
                                      </p:cBhvr>
                                    </p:animEffect>
                                  </p:childTnLst>
                                </p:cTn>
                              </p:par>
                            </p:childTnLst>
                          </p:cTn>
                        </p:par>
                        <p:par>
                          <p:cTn id="8" fill="hold" nodeType="afterGroup">
                            <p:stCondLst>
                              <p:cond delay="500"/>
                            </p:stCondLst>
                            <p:childTnLst>
                              <p:par>
                                <p:cTn id="9" presetID="22" presetClass="entr" presetSubtype="2" fill="hold" nodeType="afterEffect">
                                  <p:stCondLst>
                                    <p:cond delay="0"/>
                                  </p:stCondLst>
                                  <p:childTnLst>
                                    <p:set>
                                      <p:cBhvr>
                                        <p:cTn id="10" dur="1" fill="hold">
                                          <p:stCondLst>
                                            <p:cond delay="0"/>
                                          </p:stCondLst>
                                        </p:cTn>
                                        <p:tgtEl>
                                          <p:spTgt spid="1036310"/>
                                        </p:tgtEl>
                                        <p:attrNameLst>
                                          <p:attrName>style.visibility</p:attrName>
                                        </p:attrNameLst>
                                      </p:cBhvr>
                                      <p:to>
                                        <p:strVal val="visible"/>
                                      </p:to>
                                    </p:set>
                                    <p:animEffect transition="in" filter="wipe(right)">
                                      <p:cBhvr>
                                        <p:cTn id="11" dur="500"/>
                                        <p:tgtEl>
                                          <p:spTgt spid="1036310"/>
                                        </p:tgtEl>
                                      </p:cBhvr>
                                    </p:animEffect>
                                  </p:childTnLst>
                                </p:cTn>
                              </p:par>
                            </p:childTnLst>
                          </p:cTn>
                        </p:par>
                        <p:par>
                          <p:cTn id="12" fill="hold" nodeType="afterGroup">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036308"/>
                                        </p:tgtEl>
                                        <p:attrNameLst>
                                          <p:attrName>style.visibility</p:attrName>
                                        </p:attrNameLst>
                                      </p:cBhvr>
                                      <p:to>
                                        <p:strVal val="visible"/>
                                      </p:to>
                                    </p:set>
                                    <p:animEffect transition="in" filter="wipe(up)">
                                      <p:cBhvr>
                                        <p:cTn id="15" dur="500"/>
                                        <p:tgtEl>
                                          <p:spTgt spid="10363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6309" grpId="0" animBg="1"/>
      <p:bldP spid="1036308" grpId="0" animBg="1"/>
    </p:bldLst>
  </p:timing>
</p:sld>
</file>

<file path=ppt/theme/theme1.xml><?xml version="1.0" encoding="utf-8"?>
<a:theme xmlns:a="http://schemas.openxmlformats.org/drawingml/2006/main" name="untitled 1">
  <a:themeElements>
    <a:clrScheme name="">
      <a:dk1>
        <a:srgbClr val="000000"/>
      </a:dk1>
      <a:lt1>
        <a:srgbClr val="FFFFFF"/>
      </a:lt1>
      <a:dk2>
        <a:srgbClr val="000000"/>
      </a:dk2>
      <a:lt2>
        <a:srgbClr val="919191"/>
      </a:lt2>
      <a:accent1>
        <a:srgbClr val="618FFD"/>
      </a:accent1>
      <a:accent2>
        <a:srgbClr val="00AE00"/>
      </a:accent2>
      <a:accent3>
        <a:srgbClr val="FFFFFF"/>
      </a:accent3>
      <a:accent4>
        <a:srgbClr val="000000"/>
      </a:accent4>
      <a:accent5>
        <a:srgbClr val="B7C6FE"/>
      </a:accent5>
      <a:accent6>
        <a:srgbClr val="009D00"/>
      </a:accent6>
      <a:hlink>
        <a:srgbClr val="FC0128"/>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defRPr kumimoji="0" lang="en-US" sz="1200" b="0" i="0" u="none" strike="noStrike" cap="none" normalizeH="0" baseline="0">
            <a:ln>
              <a:noFill/>
            </a:ln>
            <a:solidFill>
              <a:schemeClr val="tx1"/>
            </a:solidFill>
            <a:effectLst/>
            <a:latin typeface="Comic Sans MS" pitchFamily="-10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defRPr kumimoji="0" lang="en-US" sz="1200" b="0" i="0" u="none" strike="noStrike" cap="none" normalizeH="0" baseline="0">
            <a:ln>
              <a:noFill/>
            </a:ln>
            <a:solidFill>
              <a:schemeClr val="tx1"/>
            </a:solidFill>
            <a:effectLst/>
            <a:latin typeface="Comic Sans MS" pitchFamily="-108"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919191"/>
      </a:lt2>
      <a:accent1>
        <a:srgbClr val="618FFD"/>
      </a:accent1>
      <a:accent2>
        <a:srgbClr val="00AE00"/>
      </a:accent2>
      <a:accent3>
        <a:srgbClr val="FFFFFF"/>
      </a:accent3>
      <a:accent4>
        <a:srgbClr val="000000"/>
      </a:accent4>
      <a:accent5>
        <a:srgbClr val="B7C6FE"/>
      </a:accent5>
      <a:accent6>
        <a:srgbClr val="009D00"/>
      </a:accent6>
      <a:hlink>
        <a:srgbClr val="FC0128"/>
      </a:hlink>
      <a:folHlink>
        <a:srgbClr val="CECEC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919191"/>
      </a:lt2>
      <a:accent1>
        <a:srgbClr val="618FFD"/>
      </a:accent1>
      <a:accent2>
        <a:srgbClr val="00AE00"/>
      </a:accent2>
      <a:accent3>
        <a:srgbClr val="FFFFFF"/>
      </a:accent3>
      <a:accent4>
        <a:srgbClr val="000000"/>
      </a:accent4>
      <a:accent5>
        <a:srgbClr val="B7C6FE"/>
      </a:accent5>
      <a:accent6>
        <a:srgbClr val="009D00"/>
      </a:accent6>
      <a:hlink>
        <a:srgbClr val="FC0128"/>
      </a:hlink>
      <a:folHlink>
        <a:srgbClr val="CECEC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Override1.xml><?xml version="1.0" encoding="utf-8"?>
<a:themeOverride xmlns:a="http://schemas.openxmlformats.org/drawingml/2006/main">
  <a:clrScheme name="">
    <a:dk1>
      <a:srgbClr val="000000"/>
    </a:dk1>
    <a:lt1>
      <a:srgbClr val="FFFFFF"/>
    </a:lt1>
    <a:dk2>
      <a:srgbClr val="000000"/>
    </a:dk2>
    <a:lt2>
      <a:srgbClr val="919191"/>
    </a:lt2>
    <a:accent1>
      <a:srgbClr val="618FFD"/>
    </a:accent1>
    <a:accent2>
      <a:srgbClr val="00AE00"/>
    </a:accent2>
    <a:accent3>
      <a:srgbClr val="FFFFFF"/>
    </a:accent3>
    <a:accent4>
      <a:srgbClr val="000000"/>
    </a:accent4>
    <a:accent5>
      <a:srgbClr val="B7C6FE"/>
    </a:accent5>
    <a:accent6>
      <a:srgbClr val="009D00"/>
    </a:accent6>
    <a:hlink>
      <a:srgbClr val="FC0128"/>
    </a:hlink>
    <a:folHlink>
      <a:srgbClr val="CECECE"/>
    </a:folHlink>
  </a:clrScheme>
</a:themeOverride>
</file>

<file path=docProps/app.xml><?xml version="1.0" encoding="utf-8"?>
<Properties xmlns="http://schemas.openxmlformats.org/officeDocument/2006/extended-properties" xmlns:vt="http://schemas.openxmlformats.org/officeDocument/2006/docPropsVTypes">
  <Template/>
  <TotalTime>22201</TotalTime>
  <Pages>40</Pages>
  <Words>16273</Words>
  <Application>Microsoft Macintosh PowerPoint</Application>
  <PresentationFormat>Custom</PresentationFormat>
  <Paragraphs>5487</Paragraphs>
  <Slides>87</Slides>
  <Notes>85</Notes>
  <HiddenSlides>0</HiddenSlides>
  <MMClips>0</MMClips>
  <ScaleCrop>false</ScaleCrop>
  <HeadingPairs>
    <vt:vector size="8" baseType="variant">
      <vt:variant>
        <vt:lpstr>Fonts Used</vt:lpstr>
      </vt:variant>
      <vt:variant>
        <vt:i4>16</vt:i4>
      </vt:variant>
      <vt:variant>
        <vt:lpstr>Theme</vt:lpstr>
      </vt:variant>
      <vt:variant>
        <vt:i4>1</vt:i4>
      </vt:variant>
      <vt:variant>
        <vt:lpstr>Embedded OLE Servers</vt:lpstr>
      </vt:variant>
      <vt:variant>
        <vt:i4>1</vt:i4>
      </vt:variant>
      <vt:variant>
        <vt:lpstr>Slide Titles</vt:lpstr>
      </vt:variant>
      <vt:variant>
        <vt:i4>87</vt:i4>
      </vt:variant>
    </vt:vector>
  </HeadingPairs>
  <TitlesOfParts>
    <vt:vector size="105" baseType="lpstr">
      <vt:lpstr>Comic Sans MS</vt:lpstr>
      <vt:lpstr>ＭＳ Ｐゴシック</vt:lpstr>
      <vt:lpstr>Arial</vt:lpstr>
      <vt:lpstr>Times</vt:lpstr>
      <vt:lpstr>Helvetica</vt:lpstr>
      <vt:lpstr>Times New Roman</vt:lpstr>
      <vt:lpstr>Gulim</vt:lpstr>
      <vt:lpstr>Helvetica BlackOblique</vt:lpstr>
      <vt:lpstr>Arial Black</vt:lpstr>
      <vt:lpstr>Calibri</vt:lpstr>
      <vt:lpstr>Kosher-Normal</vt:lpstr>
      <vt:lpstr>Kosher</vt:lpstr>
      <vt:lpstr>Century Gothic</vt:lpstr>
      <vt:lpstr>Arial </vt:lpstr>
      <vt:lpstr>Engravers MT</vt:lpstr>
      <vt:lpstr>ヒラギノ明朝 ProN W3</vt:lpstr>
      <vt:lpstr>untitled 1</vt:lpstr>
      <vt:lpstr>Microsoft ClipArt Gallery</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No Slide Title</dc:title>
  <dc:creator>john fryman</dc:creator>
  <cp:lastModifiedBy>Rick Griffith</cp:lastModifiedBy>
  <cp:revision>1395</cp:revision>
  <cp:lastPrinted>2000-10-23T04:26:58Z</cp:lastPrinted>
  <dcterms:created xsi:type="dcterms:W3CDTF">2008-09-06T09:25:52Z</dcterms:created>
  <dcterms:modified xsi:type="dcterms:W3CDTF">2025-01-09T01:24:53Z</dcterms:modified>
</cp:coreProperties>
</file>